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4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5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6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7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63" r:id="rId5"/>
    <p:sldMasterId id="2147483682" r:id="rId6"/>
    <p:sldMasterId id="2147483699" r:id="rId7"/>
    <p:sldMasterId id="2147483733" r:id="rId8"/>
    <p:sldMasterId id="2147483753" r:id="rId9"/>
    <p:sldMasterId id="2147483765" r:id="rId10"/>
    <p:sldMasterId id="2147483778" r:id="rId11"/>
  </p:sldMasterIdLst>
  <p:notesMasterIdLst>
    <p:notesMasterId r:id="rId47"/>
  </p:notesMasterIdLst>
  <p:sldIdLst>
    <p:sldId id="2146846442" r:id="rId12"/>
    <p:sldId id="2146846660" r:id="rId13"/>
    <p:sldId id="2146846564" r:id="rId14"/>
    <p:sldId id="2146846686" r:id="rId15"/>
    <p:sldId id="2146846639" r:id="rId16"/>
    <p:sldId id="2146846674" r:id="rId17"/>
    <p:sldId id="2146846565" r:id="rId18"/>
    <p:sldId id="2146846252" r:id="rId19"/>
    <p:sldId id="2146846675" r:id="rId20"/>
    <p:sldId id="2146846689" r:id="rId21"/>
    <p:sldId id="2146846609" r:id="rId22"/>
    <p:sldId id="2146846596" r:id="rId23"/>
    <p:sldId id="2146846595" r:id="rId24"/>
    <p:sldId id="2146846676" r:id="rId25"/>
    <p:sldId id="2146846632" r:id="rId26"/>
    <p:sldId id="2146846633" r:id="rId27"/>
    <p:sldId id="2146846635" r:id="rId28"/>
    <p:sldId id="2146846677" r:id="rId29"/>
    <p:sldId id="2146846647" r:id="rId30"/>
    <p:sldId id="2146846643" r:id="rId31"/>
    <p:sldId id="2146846693" r:id="rId32"/>
    <p:sldId id="2146846645" r:id="rId33"/>
    <p:sldId id="2146846646" r:id="rId34"/>
    <p:sldId id="2146846601" r:id="rId35"/>
    <p:sldId id="2146846666" r:id="rId36"/>
    <p:sldId id="2146846678" r:id="rId37"/>
    <p:sldId id="2146846640" r:id="rId38"/>
    <p:sldId id="2146846651" r:id="rId39"/>
    <p:sldId id="2146846628" r:id="rId40"/>
    <p:sldId id="2146846691" r:id="rId41"/>
    <p:sldId id="2146846692" r:id="rId42"/>
    <p:sldId id="2146846688" r:id="rId43"/>
    <p:sldId id="2146846687" r:id="rId44"/>
    <p:sldId id="2144328304" r:id="rId45"/>
    <p:sldId id="2146846275" r:id="rId46"/>
  </p:sldIdLst>
  <p:sldSz cx="12192000" cy="6858000"/>
  <p:notesSz cx="7099300" cy="93853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385A107-2D3E-7AFE-0528-70F5B03A336C}" name="Marianne Vita" initials="MV" userId="S::mariannev@thevab.com::35b1102d-d340-4a85-a709-12ee727aa48b" providerId="AD"/>
  <p188:author id="{6644001F-98D2-AF68-925B-F4D39E797894}" name="Jason Wiese" initials="JW" userId="S::jasonw@thevab.com::4bff8d5b-7de6-4655-b397-69b0afc81113" providerId="AD"/>
  <p188:author id="{41E8424B-45FD-3ECB-0948-723F916FFB79}" name="Danielle Delauro" initials="DD" userId="S::danielled@thevab.com::79c3a64d-209a-45df-902b-7cba6cccfd68" providerId="AD"/>
  <p188:author id="{18B05F85-EBC3-986A-C4C9-9A586B89E728}" name="Marianne Vita" initials="MV" userId="1457f4d67c0e3ffe" providerId="Windows Live"/>
  <p188:author id="{A5C48789-DAFD-4389-7A87-B92CBB8A351A}" name="Reed Kiely" initials="RK" userId="S::reedk@thevab.com::768be38e-2fb5-40ce-925d-bd8e9d9e3c31" providerId="AD"/>
  <p188:author id="{F0141AB7-7F25-3C16-C77D-5FEA2DA4B116}" name="Karolina Guillen" initials="KG" userId="S::karolinaG@thevab.com::c1c08796-a0be-47c6-af52-5d31fd96ec50" providerId="AD"/>
  <p188:author id="{40CDBCD8-5C78-F3A3-F41F-DA4694EE60DF}" name="Kaileen Cain" initials="KC" userId="S::KaileenC@thevab.com::21167d2d-fdf2-4320-ae3a-272888c89590" providerId="AD"/>
  <p188:author id="{21855EDF-F9CE-3B66-C6A5-06158391F461}" name="Leah Montner Dixon" initials="LMD" userId="S::leahm@thevab.com::d5b2ae9e-9213-4442-b7df-4db8cbe51e5d" providerId="AD"/>
  <p188:author id="{FCE3F7EB-DC72-F237-D662-44918D558BC7}" name="Benjamin Vandegrift" initials="BV" userId="S::benjaminv@thevab.com::2e5c2a8a-c606-4888-a2a6-2a14dfaa97ab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thy Grey" initials="KG" lastIdx="46" clrIdx="0">
    <p:extLst>
      <p:ext uri="{19B8F6BF-5375-455C-9EA6-DF929625EA0E}">
        <p15:presenceInfo xmlns:p15="http://schemas.microsoft.com/office/powerpoint/2012/main" userId="S::kathyg@thevab.com::22e59b4b-9f3d-435f-a82c-af8fffbcfca0" providerId="AD"/>
      </p:ext>
    </p:extLst>
  </p:cmAuthor>
  <p:cmAuthor id="2" name="Danielle Delauro" initials="DD" lastIdx="16" clrIdx="1">
    <p:extLst>
      <p:ext uri="{19B8F6BF-5375-455C-9EA6-DF929625EA0E}">
        <p15:presenceInfo xmlns:p15="http://schemas.microsoft.com/office/powerpoint/2012/main" userId="S-1-5-21-196352387-3830531953-789369879-1177" providerId="AD"/>
      </p:ext>
    </p:extLst>
  </p:cmAuthor>
  <p:cmAuthor id="3" name="Jason Wiese" initials="JW" lastIdx="10" clrIdx="2">
    <p:extLst>
      <p:ext uri="{19B8F6BF-5375-455C-9EA6-DF929625EA0E}">
        <p15:presenceInfo xmlns:p15="http://schemas.microsoft.com/office/powerpoint/2012/main" userId="S::jasonw@thevab.com::4bff8d5b-7de6-4655-b397-69b0afc81113" providerId="AD"/>
      </p:ext>
    </p:extLst>
  </p:cmAuthor>
  <p:cmAuthor id="4" name="Leah Montner Dixon" initials="LMD" lastIdx="20" clrIdx="3">
    <p:extLst>
      <p:ext uri="{19B8F6BF-5375-455C-9EA6-DF929625EA0E}">
        <p15:presenceInfo xmlns:p15="http://schemas.microsoft.com/office/powerpoint/2012/main" userId="S::leahm@thevab.com::d5b2ae9e-9213-4442-b7df-4db8cbe51e5d" providerId="AD"/>
      </p:ext>
    </p:extLst>
  </p:cmAuthor>
  <p:cmAuthor id="5" name="Karolina Guillen" initials="KG" lastIdx="1" clrIdx="4">
    <p:extLst>
      <p:ext uri="{19B8F6BF-5375-455C-9EA6-DF929625EA0E}">
        <p15:presenceInfo xmlns:p15="http://schemas.microsoft.com/office/powerpoint/2012/main" userId="S::karolinaG@thevab.com::c1c08796-a0be-47c6-af52-5d31fd96ec5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1464"/>
    <a:srgbClr val="FFE600"/>
    <a:srgbClr val="4EBEA4"/>
    <a:srgbClr val="00BFF2"/>
    <a:srgbClr val="ED3C8D"/>
    <a:srgbClr val="D0D0D0"/>
    <a:srgbClr val="E2E8F1"/>
    <a:srgbClr val="ACBDCE"/>
    <a:srgbClr val="FFFFFF"/>
    <a:srgbClr val="1F1A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2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commentAuthors" Target="commentAuthors.xml"/><Relationship Id="rId8" Type="http://schemas.openxmlformats.org/officeDocument/2006/relationships/slideMaster" Target="slideMasters/slideMaster5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0FBF5094-09F1-4650-9CEE-2D42F776A6FE}"/>
    <pc:docChg chg="">
      <pc:chgData name="" userId="" providerId="" clId="Web-{0FBF5094-09F1-4650-9CEE-2D42F776A6FE}" dt="2024-06-18T21:38:15.996" v="0"/>
      <pc:docMkLst>
        <pc:docMk/>
      </pc:docMkLst>
      <pc:sldChg chg="modCm">
        <pc:chgData name="" userId="" providerId="" clId="Web-{0FBF5094-09F1-4650-9CEE-2D42F776A6FE}" dt="2024-06-18T21:38:15.996" v="0"/>
        <pc:sldMkLst>
          <pc:docMk/>
          <pc:sldMk cId="1418675237" sldId="214684665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" userId="" providerId="" clId="Web-{0FBF5094-09F1-4650-9CEE-2D42F776A6FE}" dt="2024-06-18T21:38:15.996" v="0"/>
              <pc2:cmMkLst xmlns:pc2="http://schemas.microsoft.com/office/powerpoint/2019/9/main/command">
                <pc:docMk/>
                <pc:sldMk cId="1418675237" sldId="2146846651"/>
                <pc2:cmMk id="{077D018D-F10B-4D48-9081-4AC439152696}"/>
              </pc2:cmMkLst>
              <pc226:cmRplyChg chg="add">
                <pc226:chgData name="" userId="" providerId="" clId="Web-{0FBF5094-09F1-4650-9CEE-2D42F776A6FE}" dt="2024-06-18T21:38:15.996" v="0"/>
                <pc2:cmRplyMkLst xmlns:pc2="http://schemas.microsoft.com/office/powerpoint/2019/9/main/command">
                  <pc:docMk/>
                  <pc:sldMk cId="1418675237" sldId="2146846651"/>
                  <pc2:cmMk id="{077D018D-F10B-4D48-9081-4AC439152696}"/>
                  <pc2:cmRplyMk id="{DB6B9403-902A-4300-9C34-4A119E84F985}"/>
                </pc2:cmRplyMkLst>
              </pc226:cmRplyChg>
            </pc226:cmChg>
          </p:ext>
        </pc:extLst>
      </pc:sldChg>
    </pc:docChg>
  </pc:docChgLst>
  <pc:docChgLst>
    <pc:chgData name="Kaileen Cain" userId="21167d2d-fdf2-4320-ae3a-272888c89590" providerId="ADAL" clId="{A7770784-32B1-423F-8E84-98701B64CDDC}"/>
    <pc:docChg chg="modSld">
      <pc:chgData name="Kaileen Cain" userId="21167d2d-fdf2-4320-ae3a-272888c89590" providerId="ADAL" clId="{A7770784-32B1-423F-8E84-98701B64CDDC}" dt="2024-05-07T20:49:12.815" v="4" actId="1076"/>
      <pc:docMkLst>
        <pc:docMk/>
      </pc:docMkLst>
      <pc:sldChg chg="modSp">
        <pc:chgData name="Kaileen Cain" userId="21167d2d-fdf2-4320-ae3a-272888c89590" providerId="ADAL" clId="{A7770784-32B1-423F-8E84-98701B64CDDC}" dt="2024-05-07T20:49:12.815" v="4" actId="1076"/>
        <pc:sldMkLst>
          <pc:docMk/>
          <pc:sldMk cId="445600926" sldId="2146846572"/>
        </pc:sldMkLst>
        <pc:picChg chg="mod">
          <ac:chgData name="Kaileen Cain" userId="21167d2d-fdf2-4320-ae3a-272888c89590" providerId="ADAL" clId="{A7770784-32B1-423F-8E84-98701B64CDDC}" dt="2024-05-07T20:49:12.815" v="4" actId="1076"/>
          <ac:picMkLst>
            <pc:docMk/>
            <pc:sldMk cId="445600926" sldId="2146846572"/>
            <ac:picMk id="207" creationId="{67BC4A89-1131-40A0-7F38-A39AF72EBC83}"/>
          </ac:picMkLst>
        </pc:picChg>
      </pc:sldChg>
    </pc:docChg>
  </pc:docChgLst>
  <pc:docChgLst>
    <pc:chgData name="Benjamin Vandegrift" userId="S::benjaminv@thevab.com::2e5c2a8a-c606-4888-a2a6-2a14dfaa97ab" providerId="AD" clId="Web-{16E1D773-5F83-D6C6-B51C-D7645383ADCB}"/>
    <pc:docChg chg="addSld delSld modSld">
      <pc:chgData name="Benjamin Vandegrift" userId="S::benjaminv@thevab.com::2e5c2a8a-c606-4888-a2a6-2a14dfaa97ab" providerId="AD" clId="Web-{16E1D773-5F83-D6C6-B51C-D7645383ADCB}" dt="2024-05-28T21:27:46.807" v="267" actId="20577"/>
      <pc:docMkLst>
        <pc:docMk/>
      </pc:docMkLst>
      <pc:sldChg chg="del">
        <pc:chgData name="Benjamin Vandegrift" userId="S::benjaminv@thevab.com::2e5c2a8a-c606-4888-a2a6-2a14dfaa97ab" providerId="AD" clId="Web-{16E1D773-5F83-D6C6-B51C-D7645383ADCB}" dt="2024-05-28T20:03:03.705" v="5"/>
        <pc:sldMkLst>
          <pc:docMk/>
          <pc:sldMk cId="3536305244" sldId="2146846565"/>
        </pc:sldMkLst>
      </pc:sldChg>
      <pc:sldChg chg="del">
        <pc:chgData name="Benjamin Vandegrift" userId="S::benjaminv@thevab.com::2e5c2a8a-c606-4888-a2a6-2a14dfaa97ab" providerId="AD" clId="Web-{16E1D773-5F83-D6C6-B51C-D7645383ADCB}" dt="2024-05-28T20:03:03.705" v="3"/>
        <pc:sldMkLst>
          <pc:docMk/>
          <pc:sldMk cId="1941764190" sldId="2146846592"/>
        </pc:sldMkLst>
      </pc:sldChg>
      <pc:sldChg chg="del">
        <pc:chgData name="Benjamin Vandegrift" userId="S::benjaminv@thevab.com::2e5c2a8a-c606-4888-a2a6-2a14dfaa97ab" providerId="AD" clId="Web-{16E1D773-5F83-D6C6-B51C-D7645383ADCB}" dt="2024-05-28T20:03:03.705" v="6"/>
        <pc:sldMkLst>
          <pc:docMk/>
          <pc:sldMk cId="2600741668" sldId="2146846594"/>
        </pc:sldMkLst>
      </pc:sldChg>
      <pc:sldChg chg="addSp delSp modSp">
        <pc:chgData name="Benjamin Vandegrift" userId="S::benjaminv@thevab.com::2e5c2a8a-c606-4888-a2a6-2a14dfaa97ab" providerId="AD" clId="Web-{16E1D773-5F83-D6C6-B51C-D7645383ADCB}" dt="2024-05-28T20:09:07.152" v="228" actId="20577"/>
        <pc:sldMkLst>
          <pc:docMk/>
          <pc:sldMk cId="3938727423" sldId="2146846600"/>
        </pc:sldMkLst>
        <pc:spChg chg="add del mod">
          <ac:chgData name="Benjamin Vandegrift" userId="S::benjaminv@thevab.com::2e5c2a8a-c606-4888-a2a6-2a14dfaa97ab" providerId="AD" clId="Web-{16E1D773-5F83-D6C6-B51C-D7645383ADCB}" dt="2024-05-28T20:08:20.915" v="180" actId="20577"/>
          <ac:spMkLst>
            <pc:docMk/>
            <pc:sldMk cId="3938727423" sldId="2146846600"/>
            <ac:spMk id="7" creationId="{59F28E2D-BEFF-7500-EADD-A4ABF298EE73}"/>
          </ac:spMkLst>
        </pc:spChg>
        <pc:spChg chg="add del">
          <ac:chgData name="Benjamin Vandegrift" userId="S::benjaminv@thevab.com::2e5c2a8a-c606-4888-a2a6-2a14dfaa97ab" providerId="AD" clId="Web-{16E1D773-5F83-D6C6-B51C-D7645383ADCB}" dt="2024-05-28T20:07:41.678" v="155"/>
          <ac:spMkLst>
            <pc:docMk/>
            <pc:sldMk cId="3938727423" sldId="2146846600"/>
            <ac:spMk id="11" creationId="{80446E27-F3B6-5A36-90F5-155E8E262FA5}"/>
          </ac:spMkLst>
        </pc:spChg>
        <pc:spChg chg="del">
          <ac:chgData name="Benjamin Vandegrift" userId="S::benjaminv@thevab.com::2e5c2a8a-c606-4888-a2a6-2a14dfaa97ab" providerId="AD" clId="Web-{16E1D773-5F83-D6C6-B51C-D7645383ADCB}" dt="2024-05-28T20:07:38.116" v="152"/>
          <ac:spMkLst>
            <pc:docMk/>
            <pc:sldMk cId="3938727423" sldId="2146846600"/>
            <ac:spMk id="12" creationId="{AD48FBBB-418B-BFC8-6BFE-FFC574DE56AB}"/>
          </ac:spMkLst>
        </pc:spChg>
        <pc:spChg chg="del">
          <ac:chgData name="Benjamin Vandegrift" userId="S::benjaminv@thevab.com::2e5c2a8a-c606-4888-a2a6-2a14dfaa97ab" providerId="AD" clId="Web-{16E1D773-5F83-D6C6-B51C-D7645383ADCB}" dt="2024-05-28T20:07:38.116" v="151"/>
          <ac:spMkLst>
            <pc:docMk/>
            <pc:sldMk cId="3938727423" sldId="2146846600"/>
            <ac:spMk id="13" creationId="{FF6ACA15-79F9-00D9-8E4A-CB280B93B012}"/>
          </ac:spMkLst>
        </pc:spChg>
        <pc:spChg chg="del">
          <ac:chgData name="Benjamin Vandegrift" userId="S::benjaminv@thevab.com::2e5c2a8a-c606-4888-a2a6-2a14dfaa97ab" providerId="AD" clId="Web-{16E1D773-5F83-D6C6-B51C-D7645383ADCB}" dt="2024-05-28T20:07:38.116" v="146"/>
          <ac:spMkLst>
            <pc:docMk/>
            <pc:sldMk cId="3938727423" sldId="2146846600"/>
            <ac:spMk id="15" creationId="{A1268B4D-6AFB-F903-DF0F-9907C01E7217}"/>
          </ac:spMkLst>
        </pc:spChg>
        <pc:spChg chg="mod">
          <ac:chgData name="Benjamin Vandegrift" userId="S::benjaminv@thevab.com::2e5c2a8a-c606-4888-a2a6-2a14dfaa97ab" providerId="AD" clId="Web-{16E1D773-5F83-D6C6-B51C-D7645383ADCB}" dt="2024-05-28T20:09:07.152" v="228" actId="20577"/>
          <ac:spMkLst>
            <pc:docMk/>
            <pc:sldMk cId="3938727423" sldId="2146846600"/>
            <ac:spMk id="19" creationId="{62F74806-C317-C678-3040-9763F5DBA3FC}"/>
          </ac:spMkLst>
        </pc:spChg>
        <pc:spChg chg="del">
          <ac:chgData name="Benjamin Vandegrift" userId="S::benjaminv@thevab.com::2e5c2a8a-c606-4888-a2a6-2a14dfaa97ab" providerId="AD" clId="Web-{16E1D773-5F83-D6C6-B51C-D7645383ADCB}" dt="2024-05-28T20:07:38.116" v="153"/>
          <ac:spMkLst>
            <pc:docMk/>
            <pc:sldMk cId="3938727423" sldId="2146846600"/>
            <ac:spMk id="21" creationId="{D10E33C0-3EB0-F0A2-E110-C21C419DE62A}"/>
          </ac:spMkLst>
        </pc:spChg>
        <pc:spChg chg="del">
          <ac:chgData name="Benjamin Vandegrift" userId="S::benjaminv@thevab.com::2e5c2a8a-c606-4888-a2a6-2a14dfaa97ab" providerId="AD" clId="Web-{16E1D773-5F83-D6C6-B51C-D7645383ADCB}" dt="2024-05-28T20:07:38.116" v="147"/>
          <ac:spMkLst>
            <pc:docMk/>
            <pc:sldMk cId="3938727423" sldId="2146846600"/>
            <ac:spMk id="23" creationId="{051C9FDE-3933-A72C-8774-1CD377E6DA92}"/>
          </ac:spMkLst>
        </pc:spChg>
        <pc:picChg chg="del">
          <ac:chgData name="Benjamin Vandegrift" userId="S::benjaminv@thevab.com::2e5c2a8a-c606-4888-a2a6-2a14dfaa97ab" providerId="AD" clId="Web-{16E1D773-5F83-D6C6-B51C-D7645383ADCB}" dt="2024-05-28T20:07:38.116" v="150"/>
          <ac:picMkLst>
            <pc:docMk/>
            <pc:sldMk cId="3938727423" sldId="2146846600"/>
            <ac:picMk id="10" creationId="{C1F4CD37-A7C9-3C68-A8BF-35195CC4802C}"/>
          </ac:picMkLst>
        </pc:picChg>
        <pc:picChg chg="del">
          <ac:chgData name="Benjamin Vandegrift" userId="S::benjaminv@thevab.com::2e5c2a8a-c606-4888-a2a6-2a14dfaa97ab" providerId="AD" clId="Web-{16E1D773-5F83-D6C6-B51C-D7645383ADCB}" dt="2024-05-28T20:07:38.116" v="149"/>
          <ac:picMkLst>
            <pc:docMk/>
            <pc:sldMk cId="3938727423" sldId="2146846600"/>
            <ac:picMk id="1026" creationId="{062F2154-A0A2-FC98-802E-FB591E4172AB}"/>
          </ac:picMkLst>
        </pc:picChg>
        <pc:picChg chg="del">
          <ac:chgData name="Benjamin Vandegrift" userId="S::benjaminv@thevab.com::2e5c2a8a-c606-4888-a2a6-2a14dfaa97ab" providerId="AD" clId="Web-{16E1D773-5F83-D6C6-B51C-D7645383ADCB}" dt="2024-05-28T20:07:38.116" v="148"/>
          <ac:picMkLst>
            <pc:docMk/>
            <pc:sldMk cId="3938727423" sldId="2146846600"/>
            <ac:picMk id="1028" creationId="{101CB7A3-5B63-C3E4-8FD8-25B91D6DDD58}"/>
          </ac:picMkLst>
        </pc:picChg>
      </pc:sldChg>
      <pc:sldChg chg="delSp modSp">
        <pc:chgData name="Benjamin Vandegrift" userId="S::benjaminv@thevab.com::2e5c2a8a-c606-4888-a2a6-2a14dfaa97ab" providerId="AD" clId="Web-{16E1D773-5F83-D6C6-B51C-D7645383ADCB}" dt="2024-05-28T20:05:23.715" v="29" actId="1076"/>
        <pc:sldMkLst>
          <pc:docMk/>
          <pc:sldMk cId="1803757123" sldId="2146846601"/>
        </pc:sldMkLst>
        <pc:spChg chg="del">
          <ac:chgData name="Benjamin Vandegrift" userId="S::benjaminv@thevab.com::2e5c2a8a-c606-4888-a2a6-2a14dfaa97ab" providerId="AD" clId="Web-{16E1D773-5F83-D6C6-B51C-D7645383ADCB}" dt="2024-05-28T20:05:20.482" v="28"/>
          <ac:spMkLst>
            <pc:docMk/>
            <pc:sldMk cId="1803757123" sldId="2146846601"/>
            <ac:spMk id="3" creationId="{11C12309-3FEC-A81D-87E4-760E63836874}"/>
          </ac:spMkLst>
        </pc:spChg>
        <pc:spChg chg="del">
          <ac:chgData name="Benjamin Vandegrift" userId="S::benjaminv@thevab.com::2e5c2a8a-c606-4888-a2a6-2a14dfaa97ab" providerId="AD" clId="Web-{16E1D773-5F83-D6C6-B51C-D7645383ADCB}" dt="2024-05-28T20:03:50.505" v="9"/>
          <ac:spMkLst>
            <pc:docMk/>
            <pc:sldMk cId="1803757123" sldId="2146846601"/>
            <ac:spMk id="8" creationId="{A7C460EE-F9FE-A13D-E951-187E8D0312C4}"/>
          </ac:spMkLst>
        </pc:spChg>
        <pc:spChg chg="del">
          <ac:chgData name="Benjamin Vandegrift" userId="S::benjaminv@thevab.com::2e5c2a8a-c606-4888-a2a6-2a14dfaa97ab" providerId="AD" clId="Web-{16E1D773-5F83-D6C6-B51C-D7645383ADCB}" dt="2024-05-28T20:03:53.990" v="11"/>
          <ac:spMkLst>
            <pc:docMk/>
            <pc:sldMk cId="1803757123" sldId="2146846601"/>
            <ac:spMk id="9" creationId="{ADEBECA2-4D09-9838-910B-C96437A1CD75}"/>
          </ac:spMkLst>
        </pc:spChg>
        <pc:spChg chg="del">
          <ac:chgData name="Benjamin Vandegrift" userId="S::benjaminv@thevab.com::2e5c2a8a-c606-4888-a2a6-2a14dfaa97ab" providerId="AD" clId="Web-{16E1D773-5F83-D6C6-B51C-D7645383ADCB}" dt="2024-05-28T20:05:20.465" v="27"/>
          <ac:spMkLst>
            <pc:docMk/>
            <pc:sldMk cId="1803757123" sldId="2146846601"/>
            <ac:spMk id="12" creationId="{B0DDB78C-016B-17B8-AB84-237A1A4943C9}"/>
          </ac:spMkLst>
        </pc:spChg>
        <pc:spChg chg="mod">
          <ac:chgData name="Benjamin Vandegrift" userId="S::benjaminv@thevab.com::2e5c2a8a-c606-4888-a2a6-2a14dfaa97ab" providerId="AD" clId="Web-{16E1D773-5F83-D6C6-B51C-D7645383ADCB}" dt="2024-05-28T20:05:23.715" v="29" actId="1076"/>
          <ac:spMkLst>
            <pc:docMk/>
            <pc:sldMk cId="1803757123" sldId="2146846601"/>
            <ac:spMk id="17" creationId="{CCAB68DF-17EF-38E5-3663-008C23AD0E29}"/>
          </ac:spMkLst>
        </pc:spChg>
        <pc:spChg chg="del">
          <ac:chgData name="Benjamin Vandegrift" userId="S::benjaminv@thevab.com::2e5c2a8a-c606-4888-a2a6-2a14dfaa97ab" providerId="AD" clId="Web-{16E1D773-5F83-D6C6-B51C-D7645383ADCB}" dt="2024-05-28T20:05:20.465" v="22"/>
          <ac:spMkLst>
            <pc:docMk/>
            <pc:sldMk cId="1803757123" sldId="2146846601"/>
            <ac:spMk id="20" creationId="{C0344D48-638A-7E2F-FFC7-F56AC5518A69}"/>
          </ac:spMkLst>
        </pc:spChg>
        <pc:spChg chg="del">
          <ac:chgData name="Benjamin Vandegrift" userId="S::benjaminv@thevab.com::2e5c2a8a-c606-4888-a2a6-2a14dfaa97ab" providerId="AD" clId="Web-{16E1D773-5F83-D6C6-B51C-D7645383ADCB}" dt="2024-05-28T20:03:51.927" v="10"/>
          <ac:spMkLst>
            <pc:docMk/>
            <pc:sldMk cId="1803757123" sldId="2146846601"/>
            <ac:spMk id="21" creationId="{8E232B52-309E-3083-1461-23E14D998109}"/>
          </ac:spMkLst>
        </pc:spChg>
        <pc:spChg chg="del">
          <ac:chgData name="Benjamin Vandegrift" userId="S::benjaminv@thevab.com::2e5c2a8a-c606-4888-a2a6-2a14dfaa97ab" providerId="AD" clId="Web-{16E1D773-5F83-D6C6-B51C-D7645383ADCB}" dt="2024-05-28T20:05:07.636" v="17"/>
          <ac:spMkLst>
            <pc:docMk/>
            <pc:sldMk cId="1803757123" sldId="2146846601"/>
            <ac:spMk id="22" creationId="{1608CAD1-0F3D-C012-AD8B-990BE5BE1351}"/>
          </ac:spMkLst>
        </pc:spChg>
        <pc:spChg chg="del">
          <ac:chgData name="Benjamin Vandegrift" userId="S::benjaminv@thevab.com::2e5c2a8a-c606-4888-a2a6-2a14dfaa97ab" providerId="AD" clId="Web-{16E1D773-5F83-D6C6-B51C-D7645383ADCB}" dt="2024-05-28T20:03:56.006" v="12"/>
          <ac:spMkLst>
            <pc:docMk/>
            <pc:sldMk cId="1803757123" sldId="2146846601"/>
            <ac:spMk id="23" creationId="{AAE0DE32-AB76-711A-35CC-731B7FC23FA2}"/>
          </ac:spMkLst>
        </pc:spChg>
        <pc:spChg chg="del">
          <ac:chgData name="Benjamin Vandegrift" userId="S::benjaminv@thevab.com::2e5c2a8a-c606-4888-a2a6-2a14dfaa97ab" providerId="AD" clId="Web-{16E1D773-5F83-D6C6-B51C-D7645383ADCB}" dt="2024-05-28T20:03:58.365" v="14"/>
          <ac:spMkLst>
            <pc:docMk/>
            <pc:sldMk cId="1803757123" sldId="2146846601"/>
            <ac:spMk id="29" creationId="{1BFAFF28-ED18-0BD8-F614-20CE70E302B1}"/>
          </ac:spMkLst>
        </pc:spChg>
        <pc:spChg chg="del">
          <ac:chgData name="Benjamin Vandegrift" userId="S::benjaminv@thevab.com::2e5c2a8a-c606-4888-a2a6-2a14dfaa97ab" providerId="AD" clId="Web-{16E1D773-5F83-D6C6-B51C-D7645383ADCB}" dt="2024-05-28T20:05:20.465" v="26"/>
          <ac:spMkLst>
            <pc:docMk/>
            <pc:sldMk cId="1803757123" sldId="2146846601"/>
            <ac:spMk id="33" creationId="{D6EAB2B1-12A4-A3CE-6DA6-C15328D2E676}"/>
          </ac:spMkLst>
        </pc:spChg>
        <pc:spChg chg="del">
          <ac:chgData name="Benjamin Vandegrift" userId="S::benjaminv@thevab.com::2e5c2a8a-c606-4888-a2a6-2a14dfaa97ab" providerId="AD" clId="Web-{16E1D773-5F83-D6C6-B51C-D7645383ADCB}" dt="2024-05-28T20:03:56.865" v="13"/>
          <ac:spMkLst>
            <pc:docMk/>
            <pc:sldMk cId="1803757123" sldId="2146846601"/>
            <ac:spMk id="35" creationId="{AE2A9FAF-78AA-4CA9-7E62-BC2C386E26DF}"/>
          </ac:spMkLst>
        </pc:spChg>
        <pc:spChg chg="del">
          <ac:chgData name="Benjamin Vandegrift" userId="S::benjaminv@thevab.com::2e5c2a8a-c606-4888-a2a6-2a14dfaa97ab" providerId="AD" clId="Web-{16E1D773-5F83-D6C6-B51C-D7645383ADCB}" dt="2024-05-28T20:05:06.699" v="16"/>
          <ac:spMkLst>
            <pc:docMk/>
            <pc:sldMk cId="1803757123" sldId="2146846601"/>
            <ac:spMk id="37" creationId="{B3CFFFDB-D064-37C8-A017-761AEAF25DB7}"/>
          </ac:spMkLst>
        </pc:spChg>
        <pc:picChg chg="del">
          <ac:chgData name="Benjamin Vandegrift" userId="S::benjaminv@thevab.com::2e5c2a8a-c606-4888-a2a6-2a14dfaa97ab" providerId="AD" clId="Web-{16E1D773-5F83-D6C6-B51C-D7645383ADCB}" dt="2024-05-28T20:05:20.465" v="20"/>
          <ac:picMkLst>
            <pc:docMk/>
            <pc:sldMk cId="1803757123" sldId="2146846601"/>
            <ac:picMk id="16" creationId="{A8A70B67-E80A-9265-4469-C8D5581957AE}"/>
          </ac:picMkLst>
        </pc:picChg>
        <pc:picChg chg="del">
          <ac:chgData name="Benjamin Vandegrift" userId="S::benjaminv@thevab.com::2e5c2a8a-c606-4888-a2a6-2a14dfaa97ab" providerId="AD" clId="Web-{16E1D773-5F83-D6C6-B51C-D7645383ADCB}" dt="2024-05-28T20:05:10.870" v="19"/>
          <ac:picMkLst>
            <pc:docMk/>
            <pc:sldMk cId="1803757123" sldId="2146846601"/>
            <ac:picMk id="24" creationId="{4953062A-CDB1-6F8F-21CC-9593A5D930F4}"/>
          </ac:picMkLst>
        </pc:picChg>
        <pc:picChg chg="del">
          <ac:chgData name="Benjamin Vandegrift" userId="S::benjaminv@thevab.com::2e5c2a8a-c606-4888-a2a6-2a14dfaa97ab" providerId="AD" clId="Web-{16E1D773-5F83-D6C6-B51C-D7645383ADCB}" dt="2024-05-28T20:05:09.323" v="18"/>
          <ac:picMkLst>
            <pc:docMk/>
            <pc:sldMk cId="1803757123" sldId="2146846601"/>
            <ac:picMk id="25" creationId="{E094D0F3-77C7-E274-F528-DE27E0522303}"/>
          </ac:picMkLst>
        </pc:picChg>
        <pc:picChg chg="del">
          <ac:chgData name="Benjamin Vandegrift" userId="S::benjaminv@thevab.com::2e5c2a8a-c606-4888-a2a6-2a14dfaa97ab" providerId="AD" clId="Web-{16E1D773-5F83-D6C6-B51C-D7645383ADCB}" dt="2024-05-28T20:05:20.465" v="21"/>
          <ac:picMkLst>
            <pc:docMk/>
            <pc:sldMk cId="1803757123" sldId="2146846601"/>
            <ac:picMk id="28" creationId="{A52907B3-F7D9-46A1-0BF4-D436B37BE93B}"/>
          </ac:picMkLst>
        </pc:picChg>
        <pc:picChg chg="del">
          <ac:chgData name="Benjamin Vandegrift" userId="S::benjaminv@thevab.com::2e5c2a8a-c606-4888-a2a6-2a14dfaa97ab" providerId="AD" clId="Web-{16E1D773-5F83-D6C6-B51C-D7645383ADCB}" dt="2024-05-28T20:05:20.465" v="23"/>
          <ac:picMkLst>
            <pc:docMk/>
            <pc:sldMk cId="1803757123" sldId="2146846601"/>
            <ac:picMk id="42" creationId="{E0026927-6D26-BF4A-8883-8387E6D149E9}"/>
          </ac:picMkLst>
        </pc:picChg>
        <pc:picChg chg="del">
          <ac:chgData name="Benjamin Vandegrift" userId="S::benjaminv@thevab.com::2e5c2a8a-c606-4888-a2a6-2a14dfaa97ab" providerId="AD" clId="Web-{16E1D773-5F83-D6C6-B51C-D7645383ADCB}" dt="2024-05-28T20:05:02.042" v="15"/>
          <ac:picMkLst>
            <pc:docMk/>
            <pc:sldMk cId="1803757123" sldId="2146846601"/>
            <ac:picMk id="44" creationId="{2BB5641B-926B-206E-6057-EE2C529001B8}"/>
          </ac:picMkLst>
        </pc:picChg>
        <pc:cxnChg chg="del">
          <ac:chgData name="Benjamin Vandegrift" userId="S::benjaminv@thevab.com::2e5c2a8a-c606-4888-a2a6-2a14dfaa97ab" providerId="AD" clId="Web-{16E1D773-5F83-D6C6-B51C-D7645383ADCB}" dt="2024-05-28T20:05:20.465" v="25"/>
          <ac:cxnSpMkLst>
            <pc:docMk/>
            <pc:sldMk cId="1803757123" sldId="2146846601"/>
            <ac:cxnSpMk id="34" creationId="{E82A9A76-8067-FB0B-6779-D2D387014B42}"/>
          </ac:cxnSpMkLst>
        </pc:cxnChg>
        <pc:cxnChg chg="del">
          <ac:chgData name="Benjamin Vandegrift" userId="S::benjaminv@thevab.com::2e5c2a8a-c606-4888-a2a6-2a14dfaa97ab" providerId="AD" clId="Web-{16E1D773-5F83-D6C6-B51C-D7645383ADCB}" dt="2024-05-28T20:05:20.465" v="24"/>
          <ac:cxnSpMkLst>
            <pc:docMk/>
            <pc:sldMk cId="1803757123" sldId="2146846601"/>
            <ac:cxnSpMk id="38" creationId="{258E4F1F-8F0C-E63E-7C2A-D7188D1E4CF4}"/>
          </ac:cxnSpMkLst>
        </pc:cxnChg>
      </pc:sldChg>
      <pc:sldChg chg="del">
        <pc:chgData name="Benjamin Vandegrift" userId="S::benjaminv@thevab.com::2e5c2a8a-c606-4888-a2a6-2a14dfaa97ab" providerId="AD" clId="Web-{16E1D773-5F83-D6C6-B51C-D7645383ADCB}" dt="2024-05-28T20:03:03.690" v="2"/>
        <pc:sldMkLst>
          <pc:docMk/>
          <pc:sldMk cId="4122496692" sldId="2146846621"/>
        </pc:sldMkLst>
      </pc:sldChg>
      <pc:sldChg chg="del">
        <pc:chgData name="Benjamin Vandegrift" userId="S::benjaminv@thevab.com::2e5c2a8a-c606-4888-a2a6-2a14dfaa97ab" providerId="AD" clId="Web-{16E1D773-5F83-D6C6-B51C-D7645383ADCB}" dt="2024-05-28T20:03:03.705" v="4"/>
        <pc:sldMkLst>
          <pc:docMk/>
          <pc:sldMk cId="1008510114" sldId="2146846624"/>
        </pc:sldMkLst>
      </pc:sldChg>
      <pc:sldChg chg="del">
        <pc:chgData name="Benjamin Vandegrift" userId="S::benjaminv@thevab.com::2e5c2a8a-c606-4888-a2a6-2a14dfaa97ab" providerId="AD" clId="Web-{16E1D773-5F83-D6C6-B51C-D7645383ADCB}" dt="2024-05-28T20:03:03.690" v="1"/>
        <pc:sldMkLst>
          <pc:docMk/>
          <pc:sldMk cId="1085985526" sldId="2146846625"/>
        </pc:sldMkLst>
      </pc:sldChg>
      <pc:sldChg chg="del">
        <pc:chgData name="Benjamin Vandegrift" userId="S::benjaminv@thevab.com::2e5c2a8a-c606-4888-a2a6-2a14dfaa97ab" providerId="AD" clId="Web-{16E1D773-5F83-D6C6-B51C-D7645383ADCB}" dt="2024-05-28T20:03:03.690" v="0"/>
        <pc:sldMkLst>
          <pc:docMk/>
          <pc:sldMk cId="3416798922" sldId="2146846636"/>
        </pc:sldMkLst>
      </pc:sldChg>
      <pc:sldChg chg="addSp modSp">
        <pc:chgData name="Benjamin Vandegrift" userId="S::benjaminv@thevab.com::2e5c2a8a-c606-4888-a2a6-2a14dfaa97ab" providerId="AD" clId="Web-{16E1D773-5F83-D6C6-B51C-D7645383ADCB}" dt="2024-05-28T21:08:58.824" v="238" actId="1076"/>
        <pc:sldMkLst>
          <pc:docMk/>
          <pc:sldMk cId="4212215207" sldId="2146846640"/>
        </pc:sldMkLst>
        <pc:spChg chg="mod">
          <ac:chgData name="Benjamin Vandegrift" userId="S::benjaminv@thevab.com::2e5c2a8a-c606-4888-a2a6-2a14dfaa97ab" providerId="AD" clId="Web-{16E1D773-5F83-D6C6-B51C-D7645383ADCB}" dt="2024-05-28T21:08:58.824" v="238" actId="1076"/>
          <ac:spMkLst>
            <pc:docMk/>
            <pc:sldMk cId="4212215207" sldId="2146846640"/>
            <ac:spMk id="2" creationId="{CDB65F29-03CA-26B4-EED3-E00C97D84B5F}"/>
          </ac:spMkLst>
        </pc:spChg>
        <pc:spChg chg="add mod">
          <ac:chgData name="Benjamin Vandegrift" userId="S::benjaminv@thevab.com::2e5c2a8a-c606-4888-a2a6-2a14dfaa97ab" providerId="AD" clId="Web-{16E1D773-5F83-D6C6-B51C-D7645383ADCB}" dt="2024-05-28T21:08:53.308" v="237"/>
          <ac:spMkLst>
            <pc:docMk/>
            <pc:sldMk cId="4212215207" sldId="2146846640"/>
            <ac:spMk id="4" creationId="{2EE04281-4CC3-A75D-7D1E-A95BDDBF9B2D}"/>
          </ac:spMkLst>
        </pc:spChg>
      </pc:sldChg>
      <pc:sldChg chg="delSp modSp add replId">
        <pc:chgData name="Benjamin Vandegrift" userId="S::benjaminv@thevab.com::2e5c2a8a-c606-4888-a2a6-2a14dfaa97ab" providerId="AD" clId="Web-{16E1D773-5F83-D6C6-B51C-D7645383ADCB}" dt="2024-05-28T20:05:50.092" v="52" actId="1076"/>
        <pc:sldMkLst>
          <pc:docMk/>
          <pc:sldMk cId="1855578516" sldId="2146846641"/>
        </pc:sldMkLst>
        <pc:spChg chg="del">
          <ac:chgData name="Benjamin Vandegrift" userId="S::benjaminv@thevab.com::2e5c2a8a-c606-4888-a2a6-2a14dfaa97ab" providerId="AD" clId="Web-{16E1D773-5F83-D6C6-B51C-D7645383ADCB}" dt="2024-05-28T20:05:37.888" v="40"/>
          <ac:spMkLst>
            <pc:docMk/>
            <pc:sldMk cId="1855578516" sldId="2146846641"/>
            <ac:spMk id="7" creationId="{3ECD3EF5-87C8-0863-0B67-E813A1C39D3C}"/>
          </ac:spMkLst>
        </pc:spChg>
        <pc:spChg chg="del">
          <ac:chgData name="Benjamin Vandegrift" userId="S::benjaminv@thevab.com::2e5c2a8a-c606-4888-a2a6-2a14dfaa97ab" providerId="AD" clId="Web-{16E1D773-5F83-D6C6-B51C-D7645383ADCB}" dt="2024-05-28T20:05:47.467" v="51"/>
          <ac:spMkLst>
            <pc:docMk/>
            <pc:sldMk cId="1855578516" sldId="2146846641"/>
            <ac:spMk id="9" creationId="{ADEBECA2-4D09-9838-910B-C96437A1CD75}"/>
          </ac:spMkLst>
        </pc:spChg>
        <pc:spChg chg="del">
          <ac:chgData name="Benjamin Vandegrift" userId="S::benjaminv@thevab.com::2e5c2a8a-c606-4888-a2a6-2a14dfaa97ab" providerId="AD" clId="Web-{16E1D773-5F83-D6C6-B51C-D7645383ADCB}" dt="2024-05-28T20:05:37.888" v="39"/>
          <ac:spMkLst>
            <pc:docMk/>
            <pc:sldMk cId="1855578516" sldId="2146846641"/>
            <ac:spMk id="10" creationId="{633726A6-0158-853E-5F8E-CA8FA593113D}"/>
          </ac:spMkLst>
        </pc:spChg>
        <pc:spChg chg="del">
          <ac:chgData name="Benjamin Vandegrift" userId="S::benjaminv@thevab.com::2e5c2a8a-c606-4888-a2a6-2a14dfaa97ab" providerId="AD" clId="Web-{16E1D773-5F83-D6C6-B51C-D7645383ADCB}" dt="2024-05-28T20:05:37.888" v="30"/>
          <ac:spMkLst>
            <pc:docMk/>
            <pc:sldMk cId="1855578516" sldId="2146846641"/>
            <ac:spMk id="17" creationId="{CCAB68DF-17EF-38E5-3663-008C23AD0E29}"/>
          </ac:spMkLst>
        </pc:spChg>
        <pc:spChg chg="del">
          <ac:chgData name="Benjamin Vandegrift" userId="S::benjaminv@thevab.com::2e5c2a8a-c606-4888-a2a6-2a14dfaa97ab" providerId="AD" clId="Web-{16E1D773-5F83-D6C6-B51C-D7645383ADCB}" dt="2024-05-28T20:05:37.888" v="38"/>
          <ac:spMkLst>
            <pc:docMk/>
            <pc:sldMk cId="1855578516" sldId="2146846641"/>
            <ac:spMk id="18" creationId="{F56C6B9C-EB82-7095-4866-5324D5E051E9}"/>
          </ac:spMkLst>
        </pc:spChg>
        <pc:spChg chg="del">
          <ac:chgData name="Benjamin Vandegrift" userId="S::benjaminv@thevab.com::2e5c2a8a-c606-4888-a2a6-2a14dfaa97ab" providerId="AD" clId="Web-{16E1D773-5F83-D6C6-B51C-D7645383ADCB}" dt="2024-05-28T20:05:37.888" v="33"/>
          <ac:spMkLst>
            <pc:docMk/>
            <pc:sldMk cId="1855578516" sldId="2146846641"/>
            <ac:spMk id="19" creationId="{5FEEBAF7-C59D-FCEE-272F-4D2581169825}"/>
          </ac:spMkLst>
        </pc:spChg>
        <pc:spChg chg="mod">
          <ac:chgData name="Benjamin Vandegrift" userId="S::benjaminv@thevab.com::2e5c2a8a-c606-4888-a2a6-2a14dfaa97ab" providerId="AD" clId="Web-{16E1D773-5F83-D6C6-B51C-D7645383ADCB}" dt="2024-05-28T20:05:50.092" v="52" actId="1076"/>
          <ac:spMkLst>
            <pc:docMk/>
            <pc:sldMk cId="1855578516" sldId="2146846641"/>
            <ac:spMk id="21" creationId="{8E232B52-309E-3083-1461-23E14D998109}"/>
          </ac:spMkLst>
        </pc:spChg>
        <pc:spChg chg="del">
          <ac:chgData name="Benjamin Vandegrift" userId="S::benjaminv@thevab.com::2e5c2a8a-c606-4888-a2a6-2a14dfaa97ab" providerId="AD" clId="Web-{16E1D773-5F83-D6C6-B51C-D7645383ADCB}" dt="2024-05-28T20:05:47.467" v="44"/>
          <ac:spMkLst>
            <pc:docMk/>
            <pc:sldMk cId="1855578516" sldId="2146846641"/>
            <ac:spMk id="22" creationId="{1608CAD1-0F3D-C012-AD8B-990BE5BE1351}"/>
          </ac:spMkLst>
        </pc:spChg>
        <pc:spChg chg="del">
          <ac:chgData name="Benjamin Vandegrift" userId="S::benjaminv@thevab.com::2e5c2a8a-c606-4888-a2a6-2a14dfaa97ab" providerId="AD" clId="Web-{16E1D773-5F83-D6C6-B51C-D7645383ADCB}" dt="2024-05-28T20:05:47.467" v="50"/>
          <ac:spMkLst>
            <pc:docMk/>
            <pc:sldMk cId="1855578516" sldId="2146846641"/>
            <ac:spMk id="23" creationId="{AAE0DE32-AB76-711A-35CC-731B7FC23FA2}"/>
          </ac:spMkLst>
        </pc:spChg>
        <pc:spChg chg="del">
          <ac:chgData name="Benjamin Vandegrift" userId="S::benjaminv@thevab.com::2e5c2a8a-c606-4888-a2a6-2a14dfaa97ab" providerId="AD" clId="Web-{16E1D773-5F83-D6C6-B51C-D7645383ADCB}" dt="2024-05-28T20:05:37.888" v="37"/>
          <ac:spMkLst>
            <pc:docMk/>
            <pc:sldMk cId="1855578516" sldId="2146846641"/>
            <ac:spMk id="27" creationId="{C49E02B5-369D-EB1F-4A0F-D91EC05BCEE9}"/>
          </ac:spMkLst>
        </pc:spChg>
        <pc:spChg chg="del">
          <ac:chgData name="Benjamin Vandegrift" userId="S::benjaminv@thevab.com::2e5c2a8a-c606-4888-a2a6-2a14dfaa97ab" providerId="AD" clId="Web-{16E1D773-5F83-D6C6-B51C-D7645383ADCB}" dt="2024-05-28T20:05:47.467" v="49"/>
          <ac:spMkLst>
            <pc:docMk/>
            <pc:sldMk cId="1855578516" sldId="2146846641"/>
            <ac:spMk id="29" creationId="{1BFAFF28-ED18-0BD8-F614-20CE70E302B1}"/>
          </ac:spMkLst>
        </pc:spChg>
        <pc:spChg chg="del">
          <ac:chgData name="Benjamin Vandegrift" userId="S::benjaminv@thevab.com::2e5c2a8a-c606-4888-a2a6-2a14dfaa97ab" providerId="AD" clId="Web-{16E1D773-5F83-D6C6-B51C-D7645383ADCB}" dt="2024-05-28T20:05:47.467" v="41"/>
          <ac:spMkLst>
            <pc:docMk/>
            <pc:sldMk cId="1855578516" sldId="2146846641"/>
            <ac:spMk id="35" creationId="{AE2A9FAF-78AA-4CA9-7E62-BC2C386E26DF}"/>
          </ac:spMkLst>
        </pc:spChg>
        <pc:spChg chg="del">
          <ac:chgData name="Benjamin Vandegrift" userId="S::benjaminv@thevab.com::2e5c2a8a-c606-4888-a2a6-2a14dfaa97ab" providerId="AD" clId="Web-{16E1D773-5F83-D6C6-B51C-D7645383ADCB}" dt="2024-05-28T20:05:47.467" v="48"/>
          <ac:spMkLst>
            <pc:docMk/>
            <pc:sldMk cId="1855578516" sldId="2146846641"/>
            <ac:spMk id="37" creationId="{B3CFFFDB-D064-37C8-A017-761AEAF25DB7}"/>
          </ac:spMkLst>
        </pc:spChg>
        <pc:picChg chg="del">
          <ac:chgData name="Benjamin Vandegrift" userId="S::benjaminv@thevab.com::2e5c2a8a-c606-4888-a2a6-2a14dfaa97ab" providerId="AD" clId="Web-{16E1D773-5F83-D6C6-B51C-D7645383ADCB}" dt="2024-05-28T20:05:47.467" v="43"/>
          <ac:picMkLst>
            <pc:docMk/>
            <pc:sldMk cId="1855578516" sldId="2146846641"/>
            <ac:picMk id="24" creationId="{4953062A-CDB1-6F8F-21CC-9593A5D930F4}"/>
          </ac:picMkLst>
        </pc:picChg>
        <pc:picChg chg="del">
          <ac:chgData name="Benjamin Vandegrift" userId="S::benjaminv@thevab.com::2e5c2a8a-c606-4888-a2a6-2a14dfaa97ab" providerId="AD" clId="Web-{16E1D773-5F83-D6C6-B51C-D7645383ADCB}" dt="2024-05-28T20:05:47.467" v="42"/>
          <ac:picMkLst>
            <pc:docMk/>
            <pc:sldMk cId="1855578516" sldId="2146846641"/>
            <ac:picMk id="25" creationId="{E094D0F3-77C7-E274-F528-DE27E0522303}"/>
          </ac:picMkLst>
        </pc:picChg>
        <pc:picChg chg="del">
          <ac:chgData name="Benjamin Vandegrift" userId="S::benjaminv@thevab.com::2e5c2a8a-c606-4888-a2a6-2a14dfaa97ab" providerId="AD" clId="Web-{16E1D773-5F83-D6C6-B51C-D7645383ADCB}" dt="2024-05-28T20:05:37.888" v="32"/>
          <ac:picMkLst>
            <pc:docMk/>
            <pc:sldMk cId="1855578516" sldId="2146846641"/>
            <ac:picMk id="30" creationId="{78E656AF-B17F-AD3F-B6AD-1D6573532077}"/>
          </ac:picMkLst>
        </pc:picChg>
        <pc:picChg chg="del">
          <ac:chgData name="Benjamin Vandegrift" userId="S::benjaminv@thevab.com::2e5c2a8a-c606-4888-a2a6-2a14dfaa97ab" providerId="AD" clId="Web-{16E1D773-5F83-D6C6-B51C-D7645383ADCB}" dt="2024-05-28T20:05:37.888" v="31"/>
          <ac:picMkLst>
            <pc:docMk/>
            <pc:sldMk cId="1855578516" sldId="2146846641"/>
            <ac:picMk id="31" creationId="{34299077-ECE1-6A1A-D7B0-88F69BB317B1}"/>
          </ac:picMkLst>
        </pc:picChg>
        <pc:picChg chg="del">
          <ac:chgData name="Benjamin Vandegrift" userId="S::benjaminv@thevab.com::2e5c2a8a-c606-4888-a2a6-2a14dfaa97ab" providerId="AD" clId="Web-{16E1D773-5F83-D6C6-B51C-D7645383ADCB}" dt="2024-05-28T20:05:37.888" v="35"/>
          <ac:picMkLst>
            <pc:docMk/>
            <pc:sldMk cId="1855578516" sldId="2146846641"/>
            <ac:picMk id="40" creationId="{2579B88F-8127-C872-F391-ED99E1851932}"/>
          </ac:picMkLst>
        </pc:picChg>
        <pc:picChg chg="del">
          <ac:chgData name="Benjamin Vandegrift" userId="S::benjaminv@thevab.com::2e5c2a8a-c606-4888-a2a6-2a14dfaa97ab" providerId="AD" clId="Web-{16E1D773-5F83-D6C6-B51C-D7645383ADCB}" dt="2024-05-28T20:05:47.467" v="46"/>
          <ac:picMkLst>
            <pc:docMk/>
            <pc:sldMk cId="1855578516" sldId="2146846641"/>
            <ac:picMk id="44" creationId="{2BB5641B-926B-206E-6057-EE2C529001B8}"/>
          </ac:picMkLst>
        </pc:picChg>
        <pc:cxnChg chg="del">
          <ac:chgData name="Benjamin Vandegrift" userId="S::benjaminv@thevab.com::2e5c2a8a-c606-4888-a2a6-2a14dfaa97ab" providerId="AD" clId="Web-{16E1D773-5F83-D6C6-B51C-D7645383ADCB}" dt="2024-05-28T20:05:37.888" v="34"/>
          <ac:cxnSpMkLst>
            <pc:docMk/>
            <pc:sldMk cId="1855578516" sldId="2146846641"/>
            <ac:cxnSpMk id="13" creationId="{6C1D7672-0B7D-C9B2-5531-F7B3522040A0}"/>
          </ac:cxnSpMkLst>
        </pc:cxnChg>
        <pc:cxnChg chg="del">
          <ac:chgData name="Benjamin Vandegrift" userId="S::benjaminv@thevab.com::2e5c2a8a-c606-4888-a2a6-2a14dfaa97ab" providerId="AD" clId="Web-{16E1D773-5F83-D6C6-B51C-D7645383ADCB}" dt="2024-05-28T20:05:47.467" v="45"/>
          <ac:cxnSpMkLst>
            <pc:docMk/>
            <pc:sldMk cId="1855578516" sldId="2146846641"/>
            <ac:cxnSpMk id="15" creationId="{AC9040CF-B54D-4FF8-5D57-12536D7932BE}"/>
          </ac:cxnSpMkLst>
        </pc:cxnChg>
        <pc:cxnChg chg="del">
          <ac:chgData name="Benjamin Vandegrift" userId="S::benjaminv@thevab.com::2e5c2a8a-c606-4888-a2a6-2a14dfaa97ab" providerId="AD" clId="Web-{16E1D773-5F83-D6C6-B51C-D7645383ADCB}" dt="2024-05-28T20:05:37.888" v="36"/>
          <ac:cxnSpMkLst>
            <pc:docMk/>
            <pc:sldMk cId="1855578516" sldId="2146846641"/>
            <ac:cxnSpMk id="32" creationId="{48E54E51-3F1D-0582-3D49-72432F84EA50}"/>
          </ac:cxnSpMkLst>
        </pc:cxnChg>
        <pc:cxnChg chg="del">
          <ac:chgData name="Benjamin Vandegrift" userId="S::benjaminv@thevab.com::2e5c2a8a-c606-4888-a2a6-2a14dfaa97ab" providerId="AD" clId="Web-{16E1D773-5F83-D6C6-B51C-D7645383ADCB}" dt="2024-05-28T20:05:47.467" v="47"/>
          <ac:cxnSpMkLst>
            <pc:docMk/>
            <pc:sldMk cId="1855578516" sldId="2146846641"/>
            <ac:cxnSpMk id="38" creationId="{258E4F1F-8F0C-E63E-7C2A-D7188D1E4CF4}"/>
          </ac:cxnSpMkLst>
        </pc:cxnChg>
      </pc:sldChg>
      <pc:sldChg chg="delSp modSp add replId">
        <pc:chgData name="Benjamin Vandegrift" userId="S::benjaminv@thevab.com::2e5c2a8a-c606-4888-a2a6-2a14dfaa97ab" providerId="AD" clId="Web-{16E1D773-5F83-D6C6-B51C-D7645383ADCB}" dt="2024-05-28T20:06:53.487" v="112" actId="1076"/>
        <pc:sldMkLst>
          <pc:docMk/>
          <pc:sldMk cId="4166888446" sldId="2146846642"/>
        </pc:sldMkLst>
        <pc:spChg chg="del">
          <ac:chgData name="Benjamin Vandegrift" userId="S::benjaminv@thevab.com::2e5c2a8a-c606-4888-a2a6-2a14dfaa97ab" providerId="AD" clId="Web-{16E1D773-5F83-D6C6-B51C-D7645383ADCB}" dt="2024-05-28T20:06:50.877" v="107"/>
          <ac:spMkLst>
            <pc:docMk/>
            <pc:sldMk cId="4166888446" sldId="2146846642"/>
            <ac:spMk id="3" creationId="{11C12309-3FEC-A81D-87E4-760E63836874}"/>
          </ac:spMkLst>
        </pc:spChg>
        <pc:spChg chg="del">
          <ac:chgData name="Benjamin Vandegrift" userId="S::benjaminv@thevab.com::2e5c2a8a-c606-4888-a2a6-2a14dfaa97ab" providerId="AD" clId="Web-{16E1D773-5F83-D6C6-B51C-D7645383ADCB}" dt="2024-05-28T20:06:50.877" v="111"/>
          <ac:spMkLst>
            <pc:docMk/>
            <pc:sldMk cId="4166888446" sldId="2146846642"/>
            <ac:spMk id="7" creationId="{3ECD3EF5-87C8-0863-0B67-E813A1C39D3C}"/>
          </ac:spMkLst>
        </pc:spChg>
        <pc:spChg chg="del">
          <ac:chgData name="Benjamin Vandegrift" userId="S::benjaminv@thevab.com::2e5c2a8a-c606-4888-a2a6-2a14dfaa97ab" providerId="AD" clId="Web-{16E1D773-5F83-D6C6-B51C-D7645383ADCB}" dt="2024-05-28T20:06:50.877" v="108"/>
          <ac:spMkLst>
            <pc:docMk/>
            <pc:sldMk cId="4166888446" sldId="2146846642"/>
            <ac:spMk id="8" creationId="{A7C460EE-F9FE-A13D-E951-187E8D0312C4}"/>
          </ac:spMkLst>
        </pc:spChg>
        <pc:spChg chg="del">
          <ac:chgData name="Benjamin Vandegrift" userId="S::benjaminv@thevab.com::2e5c2a8a-c606-4888-a2a6-2a14dfaa97ab" providerId="AD" clId="Web-{16E1D773-5F83-D6C6-B51C-D7645383ADCB}" dt="2024-05-28T20:06:50.877" v="110"/>
          <ac:spMkLst>
            <pc:docMk/>
            <pc:sldMk cId="4166888446" sldId="2146846642"/>
            <ac:spMk id="10" creationId="{633726A6-0158-853E-5F8E-CA8FA593113D}"/>
          </ac:spMkLst>
        </pc:spChg>
        <pc:spChg chg="del">
          <ac:chgData name="Benjamin Vandegrift" userId="S::benjaminv@thevab.com::2e5c2a8a-c606-4888-a2a6-2a14dfaa97ab" providerId="AD" clId="Web-{16E1D773-5F83-D6C6-B51C-D7645383ADCB}" dt="2024-05-28T20:06:50.877" v="106"/>
          <ac:spMkLst>
            <pc:docMk/>
            <pc:sldMk cId="4166888446" sldId="2146846642"/>
            <ac:spMk id="12" creationId="{B0DDB78C-016B-17B8-AB84-237A1A4943C9}"/>
          </ac:spMkLst>
        </pc:spChg>
        <pc:spChg chg="del">
          <ac:chgData name="Benjamin Vandegrift" userId="S::benjaminv@thevab.com::2e5c2a8a-c606-4888-a2a6-2a14dfaa97ab" providerId="AD" clId="Web-{16E1D773-5F83-D6C6-B51C-D7645383ADCB}" dt="2024-05-28T20:06:50.862" v="91"/>
          <ac:spMkLst>
            <pc:docMk/>
            <pc:sldMk cId="4166888446" sldId="2146846642"/>
            <ac:spMk id="17" creationId="{CCAB68DF-17EF-38E5-3663-008C23AD0E29}"/>
          </ac:spMkLst>
        </pc:spChg>
        <pc:spChg chg="del">
          <ac:chgData name="Benjamin Vandegrift" userId="S::benjaminv@thevab.com::2e5c2a8a-c606-4888-a2a6-2a14dfaa97ab" providerId="AD" clId="Web-{16E1D773-5F83-D6C6-B51C-D7645383ADCB}" dt="2024-05-28T20:06:50.877" v="109"/>
          <ac:spMkLst>
            <pc:docMk/>
            <pc:sldMk cId="4166888446" sldId="2146846642"/>
            <ac:spMk id="18" creationId="{F56C6B9C-EB82-7095-4866-5324D5E051E9}"/>
          </ac:spMkLst>
        </pc:spChg>
        <pc:spChg chg="del">
          <ac:chgData name="Benjamin Vandegrift" userId="S::benjaminv@thevab.com::2e5c2a8a-c606-4888-a2a6-2a14dfaa97ab" providerId="AD" clId="Web-{16E1D773-5F83-D6C6-B51C-D7645383ADCB}" dt="2024-05-28T20:06:50.877" v="97"/>
          <ac:spMkLst>
            <pc:docMk/>
            <pc:sldMk cId="4166888446" sldId="2146846642"/>
            <ac:spMk id="19" creationId="{5FEEBAF7-C59D-FCEE-272F-4D2581169825}"/>
          </ac:spMkLst>
        </pc:spChg>
        <pc:spChg chg="del">
          <ac:chgData name="Benjamin Vandegrift" userId="S::benjaminv@thevab.com::2e5c2a8a-c606-4888-a2a6-2a14dfaa97ab" providerId="AD" clId="Web-{16E1D773-5F83-D6C6-B51C-D7645383ADCB}" dt="2024-05-28T20:06:50.877" v="96"/>
          <ac:spMkLst>
            <pc:docMk/>
            <pc:sldMk cId="4166888446" sldId="2146846642"/>
            <ac:spMk id="20" creationId="{C0344D48-638A-7E2F-FFC7-F56AC5518A69}"/>
          </ac:spMkLst>
        </pc:spChg>
        <pc:spChg chg="del">
          <ac:chgData name="Benjamin Vandegrift" userId="S::benjaminv@thevab.com::2e5c2a8a-c606-4888-a2a6-2a14dfaa97ab" providerId="AD" clId="Web-{16E1D773-5F83-D6C6-B51C-D7645383ADCB}" dt="2024-05-28T20:06:50.862" v="90"/>
          <ac:spMkLst>
            <pc:docMk/>
            <pc:sldMk cId="4166888446" sldId="2146846642"/>
            <ac:spMk id="21" creationId="{8E232B52-309E-3083-1461-23E14D998109}"/>
          </ac:spMkLst>
        </pc:spChg>
        <pc:spChg chg="del">
          <ac:chgData name="Benjamin Vandegrift" userId="S::benjaminv@thevab.com::2e5c2a8a-c606-4888-a2a6-2a14dfaa97ab" providerId="AD" clId="Web-{16E1D773-5F83-D6C6-B51C-D7645383ADCB}" dt="2024-05-28T20:06:50.877" v="105"/>
          <ac:spMkLst>
            <pc:docMk/>
            <pc:sldMk cId="4166888446" sldId="2146846642"/>
            <ac:spMk id="27" creationId="{C49E02B5-369D-EB1F-4A0F-D91EC05BCEE9}"/>
          </ac:spMkLst>
        </pc:spChg>
        <pc:spChg chg="del">
          <ac:chgData name="Benjamin Vandegrift" userId="S::benjaminv@thevab.com::2e5c2a8a-c606-4888-a2a6-2a14dfaa97ab" providerId="AD" clId="Web-{16E1D773-5F83-D6C6-B51C-D7645383ADCB}" dt="2024-05-28T20:06:50.877" v="103"/>
          <ac:spMkLst>
            <pc:docMk/>
            <pc:sldMk cId="4166888446" sldId="2146846642"/>
            <ac:spMk id="33" creationId="{D6EAB2B1-12A4-A3CE-6DA6-C15328D2E676}"/>
          </ac:spMkLst>
        </pc:spChg>
        <pc:spChg chg="mod">
          <ac:chgData name="Benjamin Vandegrift" userId="S::benjaminv@thevab.com::2e5c2a8a-c606-4888-a2a6-2a14dfaa97ab" providerId="AD" clId="Web-{16E1D773-5F83-D6C6-B51C-D7645383ADCB}" dt="2024-05-28T20:06:53.487" v="112" actId="1076"/>
          <ac:spMkLst>
            <pc:docMk/>
            <pc:sldMk cId="4166888446" sldId="2146846642"/>
            <ac:spMk id="35" creationId="{AE2A9FAF-78AA-4CA9-7E62-BC2C386E26DF}"/>
          </ac:spMkLst>
        </pc:spChg>
        <pc:picChg chg="del">
          <ac:chgData name="Benjamin Vandegrift" userId="S::benjaminv@thevab.com::2e5c2a8a-c606-4888-a2a6-2a14dfaa97ab" providerId="AD" clId="Web-{16E1D773-5F83-D6C6-B51C-D7645383ADCB}" dt="2024-05-28T20:06:50.862" v="92"/>
          <ac:picMkLst>
            <pc:docMk/>
            <pc:sldMk cId="4166888446" sldId="2146846642"/>
            <ac:picMk id="16" creationId="{A8A70B67-E80A-9265-4469-C8D5581957AE}"/>
          </ac:picMkLst>
        </pc:picChg>
        <pc:picChg chg="del">
          <ac:chgData name="Benjamin Vandegrift" userId="S::benjaminv@thevab.com::2e5c2a8a-c606-4888-a2a6-2a14dfaa97ab" providerId="AD" clId="Web-{16E1D773-5F83-D6C6-B51C-D7645383ADCB}" dt="2024-05-28T20:06:50.877" v="95"/>
          <ac:picMkLst>
            <pc:docMk/>
            <pc:sldMk cId="4166888446" sldId="2146846642"/>
            <ac:picMk id="28" creationId="{A52907B3-F7D9-46A1-0BF4-D436B37BE93B}"/>
          </ac:picMkLst>
        </pc:picChg>
        <pc:picChg chg="del">
          <ac:chgData name="Benjamin Vandegrift" userId="S::benjaminv@thevab.com::2e5c2a8a-c606-4888-a2a6-2a14dfaa97ab" providerId="AD" clId="Web-{16E1D773-5F83-D6C6-B51C-D7645383ADCB}" dt="2024-05-28T20:06:50.862" v="94"/>
          <ac:picMkLst>
            <pc:docMk/>
            <pc:sldMk cId="4166888446" sldId="2146846642"/>
            <ac:picMk id="30" creationId="{78E656AF-B17F-AD3F-B6AD-1D6573532077}"/>
          </ac:picMkLst>
        </pc:picChg>
        <pc:picChg chg="del">
          <ac:chgData name="Benjamin Vandegrift" userId="S::benjaminv@thevab.com::2e5c2a8a-c606-4888-a2a6-2a14dfaa97ab" providerId="AD" clId="Web-{16E1D773-5F83-D6C6-B51C-D7645383ADCB}" dt="2024-05-28T20:06:50.862" v="93"/>
          <ac:picMkLst>
            <pc:docMk/>
            <pc:sldMk cId="4166888446" sldId="2146846642"/>
            <ac:picMk id="31" creationId="{34299077-ECE1-6A1A-D7B0-88F69BB317B1}"/>
          </ac:picMkLst>
        </pc:picChg>
        <pc:picChg chg="del">
          <ac:chgData name="Benjamin Vandegrift" userId="S::benjaminv@thevab.com::2e5c2a8a-c606-4888-a2a6-2a14dfaa97ab" providerId="AD" clId="Web-{16E1D773-5F83-D6C6-B51C-D7645383ADCB}" dt="2024-05-28T20:06:50.877" v="101"/>
          <ac:picMkLst>
            <pc:docMk/>
            <pc:sldMk cId="4166888446" sldId="2146846642"/>
            <ac:picMk id="40" creationId="{2579B88F-8127-C872-F391-ED99E1851932}"/>
          </ac:picMkLst>
        </pc:picChg>
        <pc:picChg chg="del">
          <ac:chgData name="Benjamin Vandegrift" userId="S::benjaminv@thevab.com::2e5c2a8a-c606-4888-a2a6-2a14dfaa97ab" providerId="AD" clId="Web-{16E1D773-5F83-D6C6-B51C-D7645383ADCB}" dt="2024-05-28T20:06:50.877" v="100"/>
          <ac:picMkLst>
            <pc:docMk/>
            <pc:sldMk cId="4166888446" sldId="2146846642"/>
            <ac:picMk id="42" creationId="{E0026927-6D26-BF4A-8883-8387E6D149E9}"/>
          </ac:picMkLst>
        </pc:picChg>
        <pc:cxnChg chg="del">
          <ac:chgData name="Benjamin Vandegrift" userId="S::benjaminv@thevab.com::2e5c2a8a-c606-4888-a2a6-2a14dfaa97ab" providerId="AD" clId="Web-{16E1D773-5F83-D6C6-B51C-D7645383ADCB}" dt="2024-05-28T20:06:50.877" v="99"/>
          <ac:cxnSpMkLst>
            <pc:docMk/>
            <pc:sldMk cId="4166888446" sldId="2146846642"/>
            <ac:cxnSpMk id="13" creationId="{6C1D7672-0B7D-C9B2-5531-F7B3522040A0}"/>
          </ac:cxnSpMkLst>
        </pc:cxnChg>
        <pc:cxnChg chg="del">
          <ac:chgData name="Benjamin Vandegrift" userId="S::benjaminv@thevab.com::2e5c2a8a-c606-4888-a2a6-2a14dfaa97ab" providerId="AD" clId="Web-{16E1D773-5F83-D6C6-B51C-D7645383ADCB}" dt="2024-05-28T20:06:50.877" v="98"/>
          <ac:cxnSpMkLst>
            <pc:docMk/>
            <pc:sldMk cId="4166888446" sldId="2146846642"/>
            <ac:cxnSpMk id="14" creationId="{3D0AF204-9581-CEA1-A3EF-99D2C3324842}"/>
          </ac:cxnSpMkLst>
        </pc:cxnChg>
        <pc:cxnChg chg="del">
          <ac:chgData name="Benjamin Vandegrift" userId="S::benjaminv@thevab.com::2e5c2a8a-c606-4888-a2a6-2a14dfaa97ab" providerId="AD" clId="Web-{16E1D773-5F83-D6C6-B51C-D7645383ADCB}" dt="2024-05-28T20:06:50.877" v="104"/>
          <ac:cxnSpMkLst>
            <pc:docMk/>
            <pc:sldMk cId="4166888446" sldId="2146846642"/>
            <ac:cxnSpMk id="32" creationId="{48E54E51-3F1D-0582-3D49-72432F84EA50}"/>
          </ac:cxnSpMkLst>
        </pc:cxnChg>
        <pc:cxnChg chg="del">
          <ac:chgData name="Benjamin Vandegrift" userId="S::benjaminv@thevab.com::2e5c2a8a-c606-4888-a2a6-2a14dfaa97ab" providerId="AD" clId="Web-{16E1D773-5F83-D6C6-B51C-D7645383ADCB}" dt="2024-05-28T20:06:50.877" v="102"/>
          <ac:cxnSpMkLst>
            <pc:docMk/>
            <pc:sldMk cId="4166888446" sldId="2146846642"/>
            <ac:cxnSpMk id="34" creationId="{E82A9A76-8067-FB0B-6779-D2D387014B42}"/>
          </ac:cxnSpMkLst>
        </pc:cxnChg>
      </pc:sldChg>
      <pc:sldChg chg="addSp modSp new">
        <pc:chgData name="Benjamin Vandegrift" userId="S::benjaminv@thevab.com::2e5c2a8a-c606-4888-a2a6-2a14dfaa97ab" providerId="AD" clId="Web-{16E1D773-5F83-D6C6-B51C-D7645383ADCB}" dt="2024-05-28T21:27:32.791" v="260" actId="20577"/>
        <pc:sldMkLst>
          <pc:docMk/>
          <pc:sldMk cId="1041320870" sldId="2146846643"/>
        </pc:sldMkLst>
        <pc:spChg chg="add mod">
          <ac:chgData name="Benjamin Vandegrift" userId="S::benjaminv@thevab.com::2e5c2a8a-c606-4888-a2a6-2a14dfaa97ab" providerId="AD" clId="Web-{16E1D773-5F83-D6C6-B51C-D7645383ADCB}" dt="2024-05-28T21:27:19.494" v="252" actId="20577"/>
          <ac:spMkLst>
            <pc:docMk/>
            <pc:sldMk cId="1041320870" sldId="2146846643"/>
            <ac:spMk id="2" creationId="{6C63ABF1-22D8-E028-7DDB-4C8597A50E99}"/>
          </ac:spMkLst>
        </pc:spChg>
        <pc:spChg chg="add">
          <ac:chgData name="Benjamin Vandegrift" userId="S::benjaminv@thevab.com::2e5c2a8a-c606-4888-a2a6-2a14dfaa97ab" providerId="AD" clId="Web-{16E1D773-5F83-D6C6-B51C-D7645383ADCB}" dt="2024-05-28T20:06:38.486" v="88"/>
          <ac:spMkLst>
            <pc:docMk/>
            <pc:sldMk cId="1041320870" sldId="2146846643"/>
            <ac:spMk id="4" creationId="{169D3CAE-725F-2AB6-1398-4C7387B8E7C2}"/>
          </ac:spMkLst>
        </pc:spChg>
        <pc:spChg chg="add mod">
          <ac:chgData name="Benjamin Vandegrift" userId="S::benjaminv@thevab.com::2e5c2a8a-c606-4888-a2a6-2a14dfaa97ab" providerId="AD" clId="Web-{16E1D773-5F83-D6C6-B51C-D7645383ADCB}" dt="2024-05-28T21:27:32.791" v="260" actId="20577"/>
          <ac:spMkLst>
            <pc:docMk/>
            <pc:sldMk cId="1041320870" sldId="2146846643"/>
            <ac:spMk id="5" creationId="{DB163A1D-64D9-3BA8-010E-74295D45FACC}"/>
          </ac:spMkLst>
        </pc:spChg>
        <pc:spChg chg="add">
          <ac:chgData name="Benjamin Vandegrift" userId="S::benjaminv@thevab.com::2e5c2a8a-c606-4888-a2a6-2a14dfaa97ab" providerId="AD" clId="Web-{16E1D773-5F83-D6C6-B51C-D7645383ADCB}" dt="2024-05-28T20:06:38.517" v="89"/>
          <ac:spMkLst>
            <pc:docMk/>
            <pc:sldMk cId="1041320870" sldId="2146846643"/>
            <ac:spMk id="6" creationId="{36C2D61C-EB58-0E76-9CC8-253C6C319C1B}"/>
          </ac:spMkLst>
        </pc:spChg>
      </pc:sldChg>
      <pc:sldChg chg="add del replId">
        <pc:chgData name="Benjamin Vandegrift" userId="S::benjaminv@thevab.com::2e5c2a8a-c606-4888-a2a6-2a14dfaa97ab" providerId="AD" clId="Web-{16E1D773-5F83-D6C6-B51C-D7645383ADCB}" dt="2024-05-28T20:06:02.280" v="54"/>
        <pc:sldMkLst>
          <pc:docMk/>
          <pc:sldMk cId="1441872863" sldId="2146846643"/>
        </pc:sldMkLst>
      </pc:sldChg>
      <pc:sldChg chg="delSp modSp add replId addCm modCm">
        <pc:chgData name="Benjamin Vandegrift" userId="S::benjaminv@thevab.com::2e5c2a8a-c606-4888-a2a6-2a14dfaa97ab" providerId="AD" clId="Web-{16E1D773-5F83-D6C6-B51C-D7645383ADCB}" dt="2024-05-28T21:27:46.807" v="267" actId="20577"/>
        <pc:sldMkLst>
          <pc:docMk/>
          <pc:sldMk cId="3555177378" sldId="2146846644"/>
        </pc:sldMkLst>
        <pc:spChg chg="del">
          <ac:chgData name="Benjamin Vandegrift" userId="S::benjaminv@thevab.com::2e5c2a8a-c606-4888-a2a6-2a14dfaa97ab" providerId="AD" clId="Web-{16E1D773-5F83-D6C6-B51C-D7645383ADCB}" dt="2024-05-28T20:07:04.331" v="114"/>
          <ac:spMkLst>
            <pc:docMk/>
            <pc:sldMk cId="3555177378" sldId="2146846644"/>
            <ac:spMk id="7" creationId="{59F28E2D-BEFF-7500-EADD-A4ABF298EE73}"/>
          </ac:spMkLst>
        </pc:spChg>
        <pc:spChg chg="del">
          <ac:chgData name="Benjamin Vandegrift" userId="S::benjaminv@thevab.com::2e5c2a8a-c606-4888-a2a6-2a14dfaa97ab" providerId="AD" clId="Web-{16E1D773-5F83-D6C6-B51C-D7645383ADCB}" dt="2024-05-28T20:07:15.113" v="127"/>
          <ac:spMkLst>
            <pc:docMk/>
            <pc:sldMk cId="3555177378" sldId="2146846644"/>
            <ac:spMk id="8" creationId="{28D18A41-8370-D4CA-4EED-60FD072D9055}"/>
          </ac:spMkLst>
        </pc:spChg>
        <pc:spChg chg="del">
          <ac:chgData name="Benjamin Vandegrift" userId="S::benjaminv@thevab.com::2e5c2a8a-c606-4888-a2a6-2a14dfaa97ab" providerId="AD" clId="Web-{16E1D773-5F83-D6C6-B51C-D7645383ADCB}" dt="2024-05-28T20:07:15.113" v="126"/>
          <ac:spMkLst>
            <pc:docMk/>
            <pc:sldMk cId="3555177378" sldId="2146846644"/>
            <ac:spMk id="9" creationId="{626A4DA4-9240-9B3B-4CDB-366D59A3F583}"/>
          </ac:spMkLst>
        </pc:spChg>
        <pc:spChg chg="del">
          <ac:chgData name="Benjamin Vandegrift" userId="S::benjaminv@thevab.com::2e5c2a8a-c606-4888-a2a6-2a14dfaa97ab" providerId="AD" clId="Web-{16E1D773-5F83-D6C6-B51C-D7645383ADCB}" dt="2024-05-28T20:07:15.113" v="125"/>
          <ac:spMkLst>
            <pc:docMk/>
            <pc:sldMk cId="3555177378" sldId="2146846644"/>
            <ac:spMk id="14" creationId="{BE5C5EBC-F832-060D-D1F6-D962B6043474}"/>
          </ac:spMkLst>
        </pc:spChg>
        <pc:spChg chg="mod">
          <ac:chgData name="Benjamin Vandegrift" userId="S::benjaminv@thevab.com::2e5c2a8a-c606-4888-a2a6-2a14dfaa97ab" providerId="AD" clId="Web-{16E1D773-5F83-D6C6-B51C-D7645383ADCB}" dt="2024-05-28T21:27:46.807" v="267" actId="20577"/>
          <ac:spMkLst>
            <pc:docMk/>
            <pc:sldMk cId="3555177378" sldId="2146846644"/>
            <ac:spMk id="15" creationId="{A1268B4D-6AFB-F903-DF0F-9907C01E7217}"/>
          </ac:spMkLst>
        </pc:spChg>
        <pc:spChg chg="del">
          <ac:chgData name="Benjamin Vandegrift" userId="S::benjaminv@thevab.com::2e5c2a8a-c606-4888-a2a6-2a14dfaa97ab" providerId="AD" clId="Web-{16E1D773-5F83-D6C6-B51C-D7645383ADCB}" dt="2024-05-28T20:07:15.113" v="124"/>
          <ac:spMkLst>
            <pc:docMk/>
            <pc:sldMk cId="3555177378" sldId="2146846644"/>
            <ac:spMk id="18" creationId="{832C38C9-3203-FC35-7BEC-29B560828BEE}"/>
          </ac:spMkLst>
        </pc:spChg>
        <pc:spChg chg="mod">
          <ac:chgData name="Benjamin Vandegrift" userId="S::benjaminv@thevab.com::2e5c2a8a-c606-4888-a2a6-2a14dfaa97ab" providerId="AD" clId="Web-{16E1D773-5F83-D6C6-B51C-D7645383ADCB}" dt="2024-05-28T20:08:50.573" v="213" actId="20577"/>
          <ac:spMkLst>
            <pc:docMk/>
            <pc:sldMk cId="3555177378" sldId="2146846644"/>
            <ac:spMk id="19" creationId="{62F74806-C317-C678-3040-9763F5DBA3FC}"/>
          </ac:spMkLst>
        </pc:spChg>
        <pc:spChg chg="del">
          <ac:chgData name="Benjamin Vandegrift" userId="S::benjaminv@thevab.com::2e5c2a8a-c606-4888-a2a6-2a14dfaa97ab" providerId="AD" clId="Web-{16E1D773-5F83-D6C6-B51C-D7645383ADCB}" dt="2024-05-28T20:07:15.113" v="129"/>
          <ac:spMkLst>
            <pc:docMk/>
            <pc:sldMk cId="3555177378" sldId="2146846644"/>
            <ac:spMk id="28" creationId="{933CBABC-C264-94D2-6A5C-0B53F6D59F6D}"/>
          </ac:spMkLst>
        </pc:spChg>
        <pc:spChg chg="del">
          <ac:chgData name="Benjamin Vandegrift" userId="S::benjaminv@thevab.com::2e5c2a8a-c606-4888-a2a6-2a14dfaa97ab" providerId="AD" clId="Web-{16E1D773-5F83-D6C6-B51C-D7645383ADCB}" dt="2024-05-28T20:07:15.113" v="120"/>
          <ac:spMkLst>
            <pc:docMk/>
            <pc:sldMk cId="3555177378" sldId="2146846644"/>
            <ac:spMk id="32" creationId="{8D57FAE1-A336-478A-E2E9-D6CED0354D1C}"/>
          </ac:spMkLst>
        </pc:spChg>
        <pc:spChg chg="del">
          <ac:chgData name="Benjamin Vandegrift" userId="S::benjaminv@thevab.com::2e5c2a8a-c606-4888-a2a6-2a14dfaa97ab" providerId="AD" clId="Web-{16E1D773-5F83-D6C6-B51C-D7645383ADCB}" dt="2024-05-28T20:07:15.113" v="128"/>
          <ac:spMkLst>
            <pc:docMk/>
            <pc:sldMk cId="3555177378" sldId="2146846644"/>
            <ac:spMk id="33" creationId="{0600768E-34C5-F297-9DD6-4B66594188C9}"/>
          </ac:spMkLst>
        </pc:spChg>
        <pc:spChg chg="del">
          <ac:chgData name="Benjamin Vandegrift" userId="S::benjaminv@thevab.com::2e5c2a8a-c606-4888-a2a6-2a14dfaa97ab" providerId="AD" clId="Web-{16E1D773-5F83-D6C6-B51C-D7645383ADCB}" dt="2024-05-28T20:07:15.113" v="119"/>
          <ac:spMkLst>
            <pc:docMk/>
            <pc:sldMk cId="3555177378" sldId="2146846644"/>
            <ac:spMk id="34" creationId="{4AB267E3-1EC1-3439-104A-0B8056600033}"/>
          </ac:spMkLst>
        </pc:spChg>
        <pc:picChg chg="del">
          <ac:chgData name="Benjamin Vandegrift" userId="S::benjaminv@thevab.com::2e5c2a8a-c606-4888-a2a6-2a14dfaa97ab" providerId="AD" clId="Web-{16E1D773-5F83-D6C6-B51C-D7645383ADCB}" dt="2024-05-28T20:07:15.113" v="115"/>
          <ac:picMkLst>
            <pc:docMk/>
            <pc:sldMk cId="3555177378" sldId="2146846644"/>
            <ac:picMk id="3" creationId="{297898A3-C3B3-A44E-7077-B4D01B7C0B9A}"/>
          </ac:picMkLst>
        </pc:picChg>
        <pc:picChg chg="del">
          <ac:chgData name="Benjamin Vandegrift" userId="S::benjaminv@thevab.com::2e5c2a8a-c606-4888-a2a6-2a14dfaa97ab" providerId="AD" clId="Web-{16E1D773-5F83-D6C6-B51C-D7645383ADCB}" dt="2024-05-28T20:07:15.113" v="116"/>
          <ac:picMkLst>
            <pc:docMk/>
            <pc:sldMk cId="3555177378" sldId="2146846644"/>
            <ac:picMk id="4" creationId="{06B72808-50F1-E36F-55A6-55EAC4E0D025}"/>
          </ac:picMkLst>
        </pc:picChg>
        <pc:picChg chg="del">
          <ac:chgData name="Benjamin Vandegrift" userId="S::benjaminv@thevab.com::2e5c2a8a-c606-4888-a2a6-2a14dfaa97ab" providerId="AD" clId="Web-{16E1D773-5F83-D6C6-B51C-D7645383ADCB}" dt="2024-05-28T20:07:15.113" v="122"/>
          <ac:picMkLst>
            <pc:docMk/>
            <pc:sldMk cId="3555177378" sldId="2146846644"/>
            <ac:picMk id="24" creationId="{550456E8-431C-1BB1-B722-7FBEE981DB01}"/>
          </ac:picMkLst>
        </pc:picChg>
        <pc:picChg chg="del">
          <ac:chgData name="Benjamin Vandegrift" userId="S::benjaminv@thevab.com::2e5c2a8a-c606-4888-a2a6-2a14dfaa97ab" providerId="AD" clId="Web-{16E1D773-5F83-D6C6-B51C-D7645383ADCB}" dt="2024-05-28T20:07:15.113" v="121"/>
          <ac:picMkLst>
            <pc:docMk/>
            <pc:sldMk cId="3555177378" sldId="2146846644"/>
            <ac:picMk id="29" creationId="{405F4BDB-ECB0-D96C-9702-319E0DD2652C}"/>
          </ac:picMkLst>
        </pc:picChg>
        <pc:picChg chg="del">
          <ac:chgData name="Benjamin Vandegrift" userId="S::benjaminv@thevab.com::2e5c2a8a-c606-4888-a2a6-2a14dfaa97ab" providerId="AD" clId="Web-{16E1D773-5F83-D6C6-B51C-D7645383ADCB}" dt="2024-05-28T20:07:15.113" v="118"/>
          <ac:picMkLst>
            <pc:docMk/>
            <pc:sldMk cId="3555177378" sldId="2146846644"/>
            <ac:picMk id="36" creationId="{DE5E1319-E38B-5FD8-8551-C98772D6FB62}"/>
          </ac:picMkLst>
        </pc:picChg>
        <pc:picChg chg="del">
          <ac:chgData name="Benjamin Vandegrift" userId="S::benjaminv@thevab.com::2e5c2a8a-c606-4888-a2a6-2a14dfaa97ab" providerId="AD" clId="Web-{16E1D773-5F83-D6C6-B51C-D7645383ADCB}" dt="2024-05-28T20:07:15.113" v="117"/>
          <ac:picMkLst>
            <pc:docMk/>
            <pc:sldMk cId="3555177378" sldId="2146846644"/>
            <ac:picMk id="37" creationId="{B8D6975A-99B0-98BD-2C75-6833A998DA83}"/>
          </ac:picMkLst>
        </pc:picChg>
        <pc:cxnChg chg="del">
          <ac:chgData name="Benjamin Vandegrift" userId="S::benjaminv@thevab.com::2e5c2a8a-c606-4888-a2a6-2a14dfaa97ab" providerId="AD" clId="Web-{16E1D773-5F83-D6C6-B51C-D7645383ADCB}" dt="2024-05-28T20:07:15.113" v="123"/>
          <ac:cxnSpMkLst>
            <pc:docMk/>
            <pc:sldMk cId="3555177378" sldId="2146846644"/>
            <ac:cxnSpMk id="20" creationId="{C7C7747D-D009-E22F-FB80-39B78F81DBAE}"/>
          </ac:cxnSpMkLst>
        </pc:cxnChg>
        <pc:cxnChg chg="del">
          <ac:chgData name="Benjamin Vandegrift" userId="S::benjaminv@thevab.com::2e5c2a8a-c606-4888-a2a6-2a14dfaa97ab" providerId="AD" clId="Web-{16E1D773-5F83-D6C6-B51C-D7645383ADCB}" dt="2024-05-28T20:07:18.192" v="130"/>
          <ac:cxnSpMkLst>
            <pc:docMk/>
            <pc:sldMk cId="3555177378" sldId="2146846644"/>
            <ac:cxnSpMk id="27" creationId="{3977AD93-EB11-7FB5-52FA-F54A6BE2E755}"/>
          </ac:cxnSpMkLst>
        </pc:cxn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Benjamin Vandegrift" userId="S::benjaminv@thevab.com::2e5c2a8a-c606-4888-a2a6-2a14dfaa97ab" providerId="AD" clId="Web-{16E1D773-5F83-D6C6-B51C-D7645383ADCB}" dt="2024-05-28T21:05:15.599" v="233"/>
              <pc2:cmMkLst xmlns:pc2="http://schemas.microsoft.com/office/powerpoint/2019/9/main/command">
                <pc:docMk/>
                <pc:sldMk cId="3555177378" sldId="2146846644"/>
                <pc2:cmMk id="{6DAAA20C-F676-4012-A9E3-08B142BDBC9F}"/>
              </pc2:cmMkLst>
            </pc226:cmChg>
            <pc226:cmChg xmlns:pc226="http://schemas.microsoft.com/office/powerpoint/2022/06/main/command" chg="">
              <pc226:chgData name="Benjamin Vandegrift" userId="S::benjaminv@thevab.com::2e5c2a8a-c606-4888-a2a6-2a14dfaa97ab" providerId="AD" clId="Web-{16E1D773-5F83-D6C6-B51C-D7645383ADCB}" dt="2024-05-28T21:04:54.630" v="232"/>
              <pc2:cmMkLst xmlns:pc2="http://schemas.microsoft.com/office/powerpoint/2019/9/main/command">
                <pc:docMk/>
                <pc:sldMk cId="3555177378" sldId="2146846644"/>
                <pc2:cmMk id="{09BF5B48-4881-45D3-A709-481A7F4728DB}"/>
              </pc2:cmMkLst>
              <pc226:cmRplyChg chg="add del">
                <pc226:chgData name="Benjamin Vandegrift" userId="S::benjaminv@thevab.com::2e5c2a8a-c606-4888-a2a6-2a14dfaa97ab" providerId="AD" clId="Web-{16E1D773-5F83-D6C6-B51C-D7645383ADCB}" dt="2024-05-28T21:04:52.099" v="231"/>
                <pc2:cmRplyMkLst xmlns:pc2="http://schemas.microsoft.com/office/powerpoint/2019/9/main/command">
                  <pc:docMk/>
                  <pc:sldMk cId="3555177378" sldId="2146846644"/>
                  <pc2:cmMk id="{09BF5B48-4881-45D3-A709-481A7F4728DB}"/>
                  <pc2:cmRplyMk id="{BBF14B26-D812-4F62-9FD1-F5F5C025EAB9}"/>
                </pc2:cmRplyMkLst>
              </pc226:cmRplyChg>
              <pc226:cmRplyChg chg="add del">
                <pc226:chgData name="Benjamin Vandegrift" userId="S::benjaminv@thevab.com::2e5c2a8a-c606-4888-a2a6-2a14dfaa97ab" providerId="AD" clId="Web-{16E1D773-5F83-D6C6-B51C-D7645383ADCB}" dt="2024-05-28T21:04:54.630" v="232"/>
                <pc2:cmRplyMkLst xmlns:pc2="http://schemas.microsoft.com/office/powerpoint/2019/9/main/command">
                  <pc:docMk/>
                  <pc:sldMk cId="3555177378" sldId="2146846644"/>
                  <pc2:cmMk id="{09BF5B48-4881-45D3-A709-481A7F4728DB}"/>
                  <pc2:cmRplyMk id="{94BFCFBC-EB7A-4756-8668-D15E8AC23E76}"/>
                </pc2:cmRplyMkLst>
              </pc226:cmRplyChg>
            </pc226:cmChg>
          </p:ext>
        </pc:extLst>
      </pc:sldChg>
    </pc:docChg>
  </pc:docChgLst>
  <pc:docChgLst>
    <pc:chgData name="Reed Kiely" userId="768be38e-2fb5-40ce-925d-bd8e9d9e3c31" providerId="ADAL" clId="{E7BDBCDE-091C-4CF6-98A0-CCE39443833E}"/>
    <pc:docChg chg="undo redo custSel addSld delSld modSld sldOrd delMainMaster">
      <pc:chgData name="Reed Kiely" userId="768be38e-2fb5-40ce-925d-bd8e9d9e3c31" providerId="ADAL" clId="{E7BDBCDE-091C-4CF6-98A0-CCE39443833E}" dt="2024-07-10T13:59:53.166" v="8325" actId="1037"/>
      <pc:docMkLst>
        <pc:docMk/>
      </pc:docMkLst>
      <pc:sldChg chg="addSp modSp del mod">
        <pc:chgData name="Reed Kiely" userId="768be38e-2fb5-40ce-925d-bd8e9d9e3c31" providerId="ADAL" clId="{E7BDBCDE-091C-4CF6-98A0-CCE39443833E}" dt="2024-05-28T21:01:34.208" v="1137" actId="47"/>
        <pc:sldMkLst>
          <pc:docMk/>
          <pc:sldMk cId="2821356636" sldId="273"/>
        </pc:sldMkLst>
        <pc:spChg chg="add mod">
          <ac:chgData name="Reed Kiely" userId="768be38e-2fb5-40ce-925d-bd8e9d9e3c31" providerId="ADAL" clId="{E7BDBCDE-091C-4CF6-98A0-CCE39443833E}" dt="2024-05-28T20:53:32.838" v="915" actId="1076"/>
          <ac:spMkLst>
            <pc:docMk/>
            <pc:sldMk cId="2821356636" sldId="273"/>
            <ac:spMk id="15" creationId="{7FEA07D3-0684-683C-4E4E-E116265BBFF4}"/>
          </ac:spMkLst>
        </pc:spChg>
      </pc:sldChg>
      <pc:sldChg chg="del">
        <pc:chgData name="Reed Kiely" userId="768be38e-2fb5-40ce-925d-bd8e9d9e3c31" providerId="ADAL" clId="{E7BDBCDE-091C-4CF6-98A0-CCE39443833E}" dt="2024-05-28T20:50:49.535" v="815" actId="47"/>
        <pc:sldMkLst>
          <pc:docMk/>
          <pc:sldMk cId="3971168946" sldId="274"/>
        </pc:sldMkLst>
      </pc:sldChg>
      <pc:sldChg chg="addSp modSp add del mod ord">
        <pc:chgData name="Reed Kiely" userId="768be38e-2fb5-40ce-925d-bd8e9d9e3c31" providerId="ADAL" clId="{E7BDBCDE-091C-4CF6-98A0-CCE39443833E}" dt="2024-06-06T20:02:00.039" v="5510" actId="47"/>
        <pc:sldMkLst>
          <pc:docMk/>
          <pc:sldMk cId="3141747403" sldId="1777"/>
        </pc:sldMkLst>
        <pc:spChg chg="add mod">
          <ac:chgData name="Reed Kiely" userId="768be38e-2fb5-40ce-925d-bd8e9d9e3c31" providerId="ADAL" clId="{E7BDBCDE-091C-4CF6-98A0-CCE39443833E}" dt="2024-06-04T15:52:24.791" v="5389" actId="207"/>
          <ac:spMkLst>
            <pc:docMk/>
            <pc:sldMk cId="3141747403" sldId="1777"/>
            <ac:spMk id="3" creationId="{50B33C36-4DF8-84C6-83E7-D4AAF947224A}"/>
          </ac:spMkLst>
        </pc:spChg>
      </pc:sldChg>
      <pc:sldChg chg="addSp modSp add del ord">
        <pc:chgData name="Reed Kiely" userId="768be38e-2fb5-40ce-925d-bd8e9d9e3c31" providerId="ADAL" clId="{E7BDBCDE-091C-4CF6-98A0-CCE39443833E}" dt="2024-06-06T20:02:00.039" v="5510" actId="47"/>
        <pc:sldMkLst>
          <pc:docMk/>
          <pc:sldMk cId="893651091" sldId="1810"/>
        </pc:sldMkLst>
        <pc:spChg chg="add mod">
          <ac:chgData name="Reed Kiely" userId="768be38e-2fb5-40ce-925d-bd8e9d9e3c31" providerId="ADAL" clId="{E7BDBCDE-091C-4CF6-98A0-CCE39443833E}" dt="2024-06-04T15:52:26.118" v="5390"/>
          <ac:spMkLst>
            <pc:docMk/>
            <pc:sldMk cId="893651091" sldId="1810"/>
            <ac:spMk id="3" creationId="{068A728B-0D38-72A4-959C-ABA66F24E223}"/>
          </ac:spMkLst>
        </pc:spChg>
      </pc:sldChg>
      <pc:sldChg chg="addSp delSp modSp mod ord">
        <pc:chgData name="Reed Kiely" userId="768be38e-2fb5-40ce-925d-bd8e9d9e3c31" providerId="ADAL" clId="{E7BDBCDE-091C-4CF6-98A0-CCE39443833E}" dt="2024-05-30T20:48:07.721" v="3420"/>
        <pc:sldMkLst>
          <pc:docMk/>
          <pc:sldMk cId="1370137551" sldId="2144328410"/>
        </pc:sldMkLst>
        <pc:spChg chg="mod">
          <ac:chgData name="Reed Kiely" userId="768be38e-2fb5-40ce-925d-bd8e9d9e3c31" providerId="ADAL" clId="{E7BDBCDE-091C-4CF6-98A0-CCE39443833E}" dt="2024-05-30T20:46:57.158" v="3400" actId="114"/>
          <ac:spMkLst>
            <pc:docMk/>
            <pc:sldMk cId="1370137551" sldId="2144328410"/>
            <ac:spMk id="2" creationId="{D31FD2F4-702E-3560-3C87-A3D48130A49B}"/>
          </ac:spMkLst>
        </pc:spChg>
        <pc:spChg chg="add del mod">
          <ac:chgData name="Reed Kiely" userId="768be38e-2fb5-40ce-925d-bd8e9d9e3c31" providerId="ADAL" clId="{E7BDBCDE-091C-4CF6-98A0-CCE39443833E}" dt="2024-05-30T20:37:33.418" v="2770" actId="478"/>
          <ac:spMkLst>
            <pc:docMk/>
            <pc:sldMk cId="1370137551" sldId="2144328410"/>
            <ac:spMk id="7" creationId="{36132551-62B7-A75D-851C-1498BBA751F6}"/>
          </ac:spMkLst>
        </pc:spChg>
        <pc:spChg chg="add del mod">
          <ac:chgData name="Reed Kiely" userId="768be38e-2fb5-40ce-925d-bd8e9d9e3c31" providerId="ADAL" clId="{E7BDBCDE-091C-4CF6-98A0-CCE39443833E}" dt="2024-05-30T20:37:33.418" v="2770" actId="478"/>
          <ac:spMkLst>
            <pc:docMk/>
            <pc:sldMk cId="1370137551" sldId="2144328410"/>
            <ac:spMk id="11" creationId="{975FADC5-547F-C57B-2937-B435DD66CA70}"/>
          </ac:spMkLst>
        </pc:spChg>
        <pc:spChg chg="del">
          <ac:chgData name="Reed Kiely" userId="768be38e-2fb5-40ce-925d-bd8e9d9e3c31" providerId="ADAL" clId="{E7BDBCDE-091C-4CF6-98A0-CCE39443833E}" dt="2024-05-30T20:34:55.907" v="2706" actId="478"/>
          <ac:spMkLst>
            <pc:docMk/>
            <pc:sldMk cId="1370137551" sldId="2144328410"/>
            <ac:spMk id="13" creationId="{F49378B7-2C59-5101-395F-CBEE292DBFC6}"/>
          </ac:spMkLst>
        </pc:spChg>
        <pc:spChg chg="del">
          <ac:chgData name="Reed Kiely" userId="768be38e-2fb5-40ce-925d-bd8e9d9e3c31" providerId="ADAL" clId="{E7BDBCDE-091C-4CF6-98A0-CCE39443833E}" dt="2024-05-30T20:34:55.907" v="2706" actId="478"/>
          <ac:spMkLst>
            <pc:docMk/>
            <pc:sldMk cId="1370137551" sldId="2144328410"/>
            <ac:spMk id="14" creationId="{4BE472F7-4026-D47E-39DF-DF6A8CCF8A8A}"/>
          </ac:spMkLst>
        </pc:spChg>
        <pc:spChg chg="del">
          <ac:chgData name="Reed Kiely" userId="768be38e-2fb5-40ce-925d-bd8e9d9e3c31" providerId="ADAL" clId="{E7BDBCDE-091C-4CF6-98A0-CCE39443833E}" dt="2024-05-30T20:34:55.907" v="2706" actId="478"/>
          <ac:spMkLst>
            <pc:docMk/>
            <pc:sldMk cId="1370137551" sldId="2144328410"/>
            <ac:spMk id="15" creationId="{D99C023D-F2D4-FCA6-1CF3-14CE9257DD33}"/>
          </ac:spMkLst>
        </pc:spChg>
        <pc:spChg chg="del">
          <ac:chgData name="Reed Kiely" userId="768be38e-2fb5-40ce-925d-bd8e9d9e3c31" providerId="ADAL" clId="{E7BDBCDE-091C-4CF6-98A0-CCE39443833E}" dt="2024-05-30T20:34:55.907" v="2706" actId="478"/>
          <ac:spMkLst>
            <pc:docMk/>
            <pc:sldMk cId="1370137551" sldId="2144328410"/>
            <ac:spMk id="16" creationId="{D5B736DA-CD42-3CFC-3DF6-CD30A465E7C3}"/>
          </ac:spMkLst>
        </pc:spChg>
        <pc:spChg chg="del">
          <ac:chgData name="Reed Kiely" userId="768be38e-2fb5-40ce-925d-bd8e9d9e3c31" providerId="ADAL" clId="{E7BDBCDE-091C-4CF6-98A0-CCE39443833E}" dt="2024-05-30T20:34:55.907" v="2706" actId="478"/>
          <ac:spMkLst>
            <pc:docMk/>
            <pc:sldMk cId="1370137551" sldId="2144328410"/>
            <ac:spMk id="17" creationId="{23844A68-BA33-032C-EEBC-C4757B0F6FE4}"/>
          </ac:spMkLst>
        </pc:spChg>
        <pc:spChg chg="del mod">
          <ac:chgData name="Reed Kiely" userId="768be38e-2fb5-40ce-925d-bd8e9d9e3c31" providerId="ADAL" clId="{E7BDBCDE-091C-4CF6-98A0-CCE39443833E}" dt="2024-05-30T20:35:52.227" v="2720" actId="478"/>
          <ac:spMkLst>
            <pc:docMk/>
            <pc:sldMk cId="1370137551" sldId="2144328410"/>
            <ac:spMk id="18" creationId="{54D05435-5329-431B-42D6-557A2E4CDD34}"/>
          </ac:spMkLst>
        </pc:spChg>
        <pc:spChg chg="add del mod">
          <ac:chgData name="Reed Kiely" userId="768be38e-2fb5-40ce-925d-bd8e9d9e3c31" providerId="ADAL" clId="{E7BDBCDE-091C-4CF6-98A0-CCE39443833E}" dt="2024-05-30T20:37:33.418" v="2770" actId="478"/>
          <ac:spMkLst>
            <pc:docMk/>
            <pc:sldMk cId="1370137551" sldId="2144328410"/>
            <ac:spMk id="19" creationId="{197EA482-843E-7E76-41F1-E7F5BD3F3E0A}"/>
          </ac:spMkLst>
        </pc:spChg>
        <pc:spChg chg="add del mod">
          <ac:chgData name="Reed Kiely" userId="768be38e-2fb5-40ce-925d-bd8e9d9e3c31" providerId="ADAL" clId="{E7BDBCDE-091C-4CF6-98A0-CCE39443833E}" dt="2024-05-30T20:41:17.707" v="2981" actId="478"/>
          <ac:spMkLst>
            <pc:docMk/>
            <pc:sldMk cId="1370137551" sldId="2144328410"/>
            <ac:spMk id="20" creationId="{0B22D1AF-08F9-2188-27A9-577A8CDC9D31}"/>
          </ac:spMkLst>
        </pc:spChg>
        <pc:spChg chg="mod">
          <ac:chgData name="Reed Kiely" userId="768be38e-2fb5-40ce-925d-bd8e9d9e3c31" providerId="ADAL" clId="{E7BDBCDE-091C-4CF6-98A0-CCE39443833E}" dt="2024-05-30T20:47:29.974" v="3408" actId="207"/>
          <ac:spMkLst>
            <pc:docMk/>
            <pc:sldMk cId="1370137551" sldId="2144328410"/>
            <ac:spMk id="21" creationId="{6BEC11E8-C253-3BDE-922A-6C2EBD7D63E8}"/>
          </ac:spMkLst>
        </pc:spChg>
        <pc:spChg chg="add mod">
          <ac:chgData name="Reed Kiely" userId="768be38e-2fb5-40ce-925d-bd8e9d9e3c31" providerId="ADAL" clId="{E7BDBCDE-091C-4CF6-98A0-CCE39443833E}" dt="2024-05-30T20:44:46.896" v="3146" actId="12788"/>
          <ac:spMkLst>
            <pc:docMk/>
            <pc:sldMk cId="1370137551" sldId="2144328410"/>
            <ac:spMk id="26" creationId="{3479450F-63B2-DAD7-3644-30AA2D825D6B}"/>
          </ac:spMkLst>
        </pc:spChg>
        <pc:spChg chg="add mod">
          <ac:chgData name="Reed Kiely" userId="768be38e-2fb5-40ce-925d-bd8e9d9e3c31" providerId="ADAL" clId="{E7BDBCDE-091C-4CF6-98A0-CCE39443833E}" dt="2024-05-30T20:44:46.896" v="3146" actId="12788"/>
          <ac:spMkLst>
            <pc:docMk/>
            <pc:sldMk cId="1370137551" sldId="2144328410"/>
            <ac:spMk id="27" creationId="{20DF6B6A-A82F-EA16-229B-2B3CA1D4A9CD}"/>
          </ac:spMkLst>
        </pc:spChg>
        <pc:spChg chg="add mod">
          <ac:chgData name="Reed Kiely" userId="768be38e-2fb5-40ce-925d-bd8e9d9e3c31" providerId="ADAL" clId="{E7BDBCDE-091C-4CF6-98A0-CCE39443833E}" dt="2024-05-30T20:47:20.021" v="3404" actId="207"/>
          <ac:spMkLst>
            <pc:docMk/>
            <pc:sldMk cId="1370137551" sldId="2144328410"/>
            <ac:spMk id="30" creationId="{1DA5F6AC-080E-378B-4239-1F82EC7FD1F2}"/>
          </ac:spMkLst>
        </pc:spChg>
        <pc:spChg chg="add del mod">
          <ac:chgData name="Reed Kiely" userId="768be38e-2fb5-40ce-925d-bd8e9d9e3c31" providerId="ADAL" clId="{E7BDBCDE-091C-4CF6-98A0-CCE39443833E}" dt="2024-05-30T20:40:02.819" v="2959" actId="478"/>
          <ac:spMkLst>
            <pc:docMk/>
            <pc:sldMk cId="1370137551" sldId="2144328410"/>
            <ac:spMk id="31" creationId="{7B5BB68C-7A52-C04C-F344-59BF0E3528F6}"/>
          </ac:spMkLst>
        </pc:spChg>
        <pc:spChg chg="add mod">
          <ac:chgData name="Reed Kiely" userId="768be38e-2fb5-40ce-925d-bd8e9d9e3c31" providerId="ADAL" clId="{E7BDBCDE-091C-4CF6-98A0-CCE39443833E}" dt="2024-05-30T20:44:52.281" v="3147" actId="12788"/>
          <ac:spMkLst>
            <pc:docMk/>
            <pc:sldMk cId="1370137551" sldId="2144328410"/>
            <ac:spMk id="32" creationId="{0BB4227F-F571-994B-6B77-F84457727853}"/>
          </ac:spMkLst>
        </pc:spChg>
        <pc:spChg chg="add mod">
          <ac:chgData name="Reed Kiely" userId="768be38e-2fb5-40ce-925d-bd8e9d9e3c31" providerId="ADAL" clId="{E7BDBCDE-091C-4CF6-98A0-CCE39443833E}" dt="2024-05-30T20:45:55.998" v="3312" actId="113"/>
          <ac:spMkLst>
            <pc:docMk/>
            <pc:sldMk cId="1370137551" sldId="2144328410"/>
            <ac:spMk id="35" creationId="{6CE1055E-36F8-E3F2-3309-738FD2AC57AC}"/>
          </ac:spMkLst>
        </pc:spChg>
        <pc:spChg chg="mod ord">
          <ac:chgData name="Reed Kiely" userId="768be38e-2fb5-40ce-925d-bd8e9d9e3c31" providerId="ADAL" clId="{E7BDBCDE-091C-4CF6-98A0-CCE39443833E}" dt="2024-05-30T20:43:35.481" v="3133" actId="167"/>
          <ac:spMkLst>
            <pc:docMk/>
            <pc:sldMk cId="1370137551" sldId="2144328410"/>
            <ac:spMk id="86" creationId="{6B345190-1880-4F86-8C13-CD71A196044D}"/>
          </ac:spMkLst>
        </pc:spChg>
        <pc:picChg chg="del">
          <ac:chgData name="Reed Kiely" userId="768be38e-2fb5-40ce-925d-bd8e9d9e3c31" providerId="ADAL" clId="{E7BDBCDE-091C-4CF6-98A0-CCE39443833E}" dt="2024-05-30T20:34:55.907" v="2706" actId="478"/>
          <ac:picMkLst>
            <pc:docMk/>
            <pc:sldMk cId="1370137551" sldId="2144328410"/>
            <ac:picMk id="6" creationId="{6A584D08-217D-AA4A-D6DD-F81BED200685}"/>
          </ac:picMkLst>
        </pc:picChg>
        <pc:picChg chg="del">
          <ac:chgData name="Reed Kiely" userId="768be38e-2fb5-40ce-925d-bd8e9d9e3c31" providerId="ADAL" clId="{E7BDBCDE-091C-4CF6-98A0-CCE39443833E}" dt="2024-05-30T20:34:55.907" v="2706" actId="478"/>
          <ac:picMkLst>
            <pc:docMk/>
            <pc:sldMk cId="1370137551" sldId="2144328410"/>
            <ac:picMk id="8" creationId="{CD654C62-0C71-180E-D5A8-EC180CC09C5D}"/>
          </ac:picMkLst>
        </pc:picChg>
        <pc:picChg chg="del mod">
          <ac:chgData name="Reed Kiely" userId="768be38e-2fb5-40ce-925d-bd8e9d9e3c31" providerId="ADAL" clId="{E7BDBCDE-091C-4CF6-98A0-CCE39443833E}" dt="2024-05-30T20:41:34.546" v="2988" actId="478"/>
          <ac:picMkLst>
            <pc:docMk/>
            <pc:sldMk cId="1370137551" sldId="2144328410"/>
            <ac:picMk id="9" creationId="{A6200393-2791-E2F9-578F-EC8D5EA9C292}"/>
          </ac:picMkLst>
        </pc:picChg>
        <pc:picChg chg="del">
          <ac:chgData name="Reed Kiely" userId="768be38e-2fb5-40ce-925d-bd8e9d9e3c31" providerId="ADAL" clId="{E7BDBCDE-091C-4CF6-98A0-CCE39443833E}" dt="2024-05-30T20:34:55.907" v="2706" actId="478"/>
          <ac:picMkLst>
            <pc:docMk/>
            <pc:sldMk cId="1370137551" sldId="2144328410"/>
            <ac:picMk id="10" creationId="{221D7898-264C-4C09-C362-25F5B8EEE6FA}"/>
          </ac:picMkLst>
        </pc:picChg>
        <pc:picChg chg="del">
          <ac:chgData name="Reed Kiely" userId="768be38e-2fb5-40ce-925d-bd8e9d9e3c31" providerId="ADAL" clId="{E7BDBCDE-091C-4CF6-98A0-CCE39443833E}" dt="2024-05-30T20:34:55.907" v="2706" actId="478"/>
          <ac:picMkLst>
            <pc:docMk/>
            <pc:sldMk cId="1370137551" sldId="2144328410"/>
            <ac:picMk id="12" creationId="{32279F12-4961-1EF4-31A0-477866C71C11}"/>
          </ac:picMkLst>
        </pc:picChg>
        <pc:picChg chg="add del mod">
          <ac:chgData name="Reed Kiely" userId="768be38e-2fb5-40ce-925d-bd8e9d9e3c31" providerId="ADAL" clId="{E7BDBCDE-091C-4CF6-98A0-CCE39443833E}" dt="2024-05-30T20:40:58.530" v="2977" actId="478"/>
          <ac:picMkLst>
            <pc:docMk/>
            <pc:sldMk cId="1370137551" sldId="2144328410"/>
            <ac:picMk id="25" creationId="{DA17BD6F-58D7-63E9-D748-439D4C37E2DE}"/>
          </ac:picMkLst>
        </pc:picChg>
        <pc:picChg chg="add del mod">
          <ac:chgData name="Reed Kiely" userId="768be38e-2fb5-40ce-925d-bd8e9d9e3c31" providerId="ADAL" clId="{E7BDBCDE-091C-4CF6-98A0-CCE39443833E}" dt="2024-05-30T20:43:33.386" v="3132" actId="478"/>
          <ac:picMkLst>
            <pc:docMk/>
            <pc:sldMk cId="1370137551" sldId="2144328410"/>
            <ac:picMk id="29" creationId="{29576CF1-E691-ED03-46EA-9EF1ADEC2E08}"/>
          </ac:picMkLst>
        </pc:picChg>
        <pc:picChg chg="add mod">
          <ac:chgData name="Reed Kiely" userId="768be38e-2fb5-40ce-925d-bd8e9d9e3c31" providerId="ADAL" clId="{E7BDBCDE-091C-4CF6-98A0-CCE39443833E}" dt="2024-05-30T20:44:46.896" v="3146" actId="12788"/>
          <ac:picMkLst>
            <pc:docMk/>
            <pc:sldMk cId="1370137551" sldId="2144328410"/>
            <ac:picMk id="34" creationId="{2FA56B04-9DAC-F990-9704-BBBDBF7F6F2E}"/>
          </ac:picMkLst>
        </pc:picChg>
        <pc:picChg chg="add mod ord">
          <ac:chgData name="Reed Kiely" userId="768be38e-2fb5-40ce-925d-bd8e9d9e3c31" providerId="ADAL" clId="{E7BDBCDE-091C-4CF6-98A0-CCE39443833E}" dt="2024-05-30T20:47:17.786" v="3403" actId="208"/>
          <ac:picMkLst>
            <pc:docMk/>
            <pc:sldMk cId="1370137551" sldId="2144328410"/>
            <ac:picMk id="37" creationId="{2BFA09B7-5ED0-80DA-7A44-75C6DE632596}"/>
          </ac:picMkLst>
        </pc:picChg>
        <pc:picChg chg="add mod">
          <ac:chgData name="Reed Kiely" userId="768be38e-2fb5-40ce-925d-bd8e9d9e3c31" providerId="ADAL" clId="{E7BDBCDE-091C-4CF6-98A0-CCE39443833E}" dt="2024-05-30T20:47:24.094" v="3405" actId="208"/>
          <ac:picMkLst>
            <pc:docMk/>
            <pc:sldMk cId="1370137551" sldId="2144328410"/>
            <ac:picMk id="39" creationId="{277439A8-B975-DCFB-0412-49BC186E9F2F}"/>
          </ac:picMkLst>
        </pc:picChg>
        <pc:cxnChg chg="add mod">
          <ac:chgData name="Reed Kiely" userId="768be38e-2fb5-40ce-925d-bd8e9d9e3c31" providerId="ADAL" clId="{E7BDBCDE-091C-4CF6-98A0-CCE39443833E}" dt="2024-05-30T20:36:56.765" v="2764" actId="1582"/>
          <ac:cxnSpMkLst>
            <pc:docMk/>
            <pc:sldMk cId="1370137551" sldId="2144328410"/>
            <ac:cxnSpMk id="23" creationId="{D203856A-52A4-F90C-558E-3343A38EE3F6}"/>
          </ac:cxnSpMkLst>
        </pc:cxnChg>
        <pc:cxnChg chg="add mod">
          <ac:chgData name="Reed Kiely" userId="768be38e-2fb5-40ce-925d-bd8e9d9e3c31" providerId="ADAL" clId="{E7BDBCDE-091C-4CF6-98A0-CCE39443833E}" dt="2024-05-30T20:37:26.339" v="2769" actId="1076"/>
          <ac:cxnSpMkLst>
            <pc:docMk/>
            <pc:sldMk cId="1370137551" sldId="2144328410"/>
            <ac:cxnSpMk id="28" creationId="{BDE12088-08A6-A333-EFA3-6CA54ED8B3AC}"/>
          </ac:cxnSpMkLst>
        </pc:cxnChg>
      </pc:sldChg>
      <pc:sldChg chg="addSp modSp del mod">
        <pc:chgData name="Reed Kiely" userId="768be38e-2fb5-40ce-925d-bd8e9d9e3c31" providerId="ADAL" clId="{E7BDBCDE-091C-4CF6-98A0-CCE39443833E}" dt="2024-05-28T20:53:11.661" v="913" actId="47"/>
        <pc:sldMkLst>
          <pc:docMk/>
          <pc:sldMk cId="3401910143" sldId="2144328566"/>
        </pc:sldMkLst>
        <pc:spChg chg="add mod">
          <ac:chgData name="Reed Kiely" userId="768be38e-2fb5-40ce-925d-bd8e9d9e3c31" providerId="ADAL" clId="{E7BDBCDE-091C-4CF6-98A0-CCE39443833E}" dt="2024-05-28T20:52:08.089" v="891" actId="1076"/>
          <ac:spMkLst>
            <pc:docMk/>
            <pc:sldMk cId="3401910143" sldId="2144328566"/>
            <ac:spMk id="12" creationId="{00BDD7CE-1C33-2D2E-B64C-F965E4050B3D}"/>
          </ac:spMkLst>
        </pc:spChg>
      </pc:sldChg>
      <pc:sldChg chg="addSp delSp modSp mod delCm modCm">
        <pc:chgData name="Reed Kiely" userId="768be38e-2fb5-40ce-925d-bd8e9d9e3c31" providerId="ADAL" clId="{E7BDBCDE-091C-4CF6-98A0-CCE39443833E}" dt="2024-07-02T19:02:06.603" v="8303"/>
        <pc:sldMkLst>
          <pc:docMk/>
          <pc:sldMk cId="1315001869" sldId="2146846252"/>
        </pc:sldMkLst>
        <pc:spChg chg="add del mod">
          <ac:chgData name="Reed Kiely" userId="768be38e-2fb5-40ce-925d-bd8e9d9e3c31" providerId="ADAL" clId="{E7BDBCDE-091C-4CF6-98A0-CCE39443833E}" dt="2024-06-18T17:06:26.032" v="7089" actId="478"/>
          <ac:spMkLst>
            <pc:docMk/>
            <pc:sldMk cId="1315001869" sldId="2146846252"/>
            <ac:spMk id="4" creationId="{C242147D-11EC-93B4-B4DA-C6F1CFD040EF}"/>
          </ac:spMkLst>
        </pc:spChg>
        <pc:spChg chg="mod">
          <ac:chgData name="Reed Kiely" userId="768be38e-2fb5-40ce-925d-bd8e9d9e3c31" providerId="ADAL" clId="{E7BDBCDE-091C-4CF6-98A0-CCE39443833E}" dt="2024-07-02T19:01:21.373" v="8302" actId="207"/>
          <ac:spMkLst>
            <pc:docMk/>
            <pc:sldMk cId="1315001869" sldId="2146846252"/>
            <ac:spMk id="10" creationId="{85E326C2-CCEF-B00E-0776-292803EF6346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Reed Kiely" userId="768be38e-2fb5-40ce-925d-bd8e9d9e3c31" providerId="ADAL" clId="{E7BDBCDE-091C-4CF6-98A0-CCE39443833E}" dt="2024-07-02T19:02:06.603" v="8303"/>
              <pc2:cmMkLst xmlns:pc2="http://schemas.microsoft.com/office/powerpoint/2019/9/main/command">
                <pc:docMk/>
                <pc:sldMk cId="1315001869" sldId="2146846252"/>
                <pc2:cmMk id="{2A3FCF1E-2AF7-4014-8F47-BB7918FE6F25}"/>
              </pc2:cmMkLst>
            </pc226:cmChg>
            <pc226:cmChg xmlns:pc226="http://schemas.microsoft.com/office/powerpoint/2022/06/main/command" chg="">
              <pc226:chgData name="Reed Kiely" userId="768be38e-2fb5-40ce-925d-bd8e9d9e3c31" providerId="ADAL" clId="{E7BDBCDE-091C-4CF6-98A0-CCE39443833E}" dt="2024-06-18T17:06:24.742" v="7088"/>
              <pc2:cmMkLst xmlns:pc2="http://schemas.microsoft.com/office/powerpoint/2019/9/main/command">
                <pc:docMk/>
                <pc:sldMk cId="1315001869" sldId="2146846252"/>
                <pc2:cmMk id="{26F2FF38-DFED-4182-94F6-89BD35EA4B56}"/>
              </pc2:cmMkLst>
              <pc226:cmRplyChg chg="add">
                <pc226:chgData name="Reed Kiely" userId="768be38e-2fb5-40ce-925d-bd8e9d9e3c31" providerId="ADAL" clId="{E7BDBCDE-091C-4CF6-98A0-CCE39443833E}" dt="2024-06-18T17:06:24.742" v="7088"/>
                <pc2:cmRplyMkLst xmlns:pc2="http://schemas.microsoft.com/office/powerpoint/2019/9/main/command">
                  <pc:docMk/>
                  <pc:sldMk cId="1315001869" sldId="2146846252"/>
                  <pc2:cmMk id="{26F2FF38-DFED-4182-94F6-89BD35EA4B56}"/>
                  <pc2:cmRplyMk id="{ADA9BF1B-4EC2-40FA-AF23-FCA23164A34B}"/>
                </pc2:cmRplyMkLst>
              </pc226:cmRplyChg>
            </pc226:cmChg>
          </p:ext>
        </pc:extLst>
      </pc:sldChg>
      <pc:sldChg chg="addSp delSp modSp mod">
        <pc:chgData name="Reed Kiely" userId="768be38e-2fb5-40ce-925d-bd8e9d9e3c31" providerId="ADAL" clId="{E7BDBCDE-091C-4CF6-98A0-CCE39443833E}" dt="2024-05-30T15:19:26.556" v="1730" actId="1076"/>
        <pc:sldMkLst>
          <pc:docMk/>
          <pc:sldMk cId="324490398" sldId="2146846441"/>
        </pc:sldMkLst>
        <pc:spChg chg="add del mod">
          <ac:chgData name="Reed Kiely" userId="768be38e-2fb5-40ce-925d-bd8e9d9e3c31" providerId="ADAL" clId="{E7BDBCDE-091C-4CF6-98A0-CCE39443833E}" dt="2024-05-29T14:30:36.335" v="1459" actId="478"/>
          <ac:spMkLst>
            <pc:docMk/>
            <pc:sldMk cId="324490398" sldId="2146846441"/>
            <ac:spMk id="3" creationId="{A9973BAC-C058-5B95-1DF1-58581845B560}"/>
          </ac:spMkLst>
        </pc:spChg>
        <pc:spChg chg="add mod">
          <ac:chgData name="Reed Kiely" userId="768be38e-2fb5-40ce-925d-bd8e9d9e3c31" providerId="ADAL" clId="{E7BDBCDE-091C-4CF6-98A0-CCE39443833E}" dt="2024-05-30T15:19:26.556" v="1730" actId="1076"/>
          <ac:spMkLst>
            <pc:docMk/>
            <pc:sldMk cId="324490398" sldId="2146846441"/>
            <ac:spMk id="3" creationId="{D597E2C0-8F68-18CB-D669-3ACA054472A0}"/>
          </ac:spMkLst>
        </pc:spChg>
        <pc:spChg chg="mod">
          <ac:chgData name="Reed Kiely" userId="768be38e-2fb5-40ce-925d-bd8e9d9e3c31" providerId="ADAL" clId="{E7BDBCDE-091C-4CF6-98A0-CCE39443833E}" dt="2024-05-29T14:28:21.504" v="1364" actId="20577"/>
          <ac:spMkLst>
            <pc:docMk/>
            <pc:sldMk cId="324490398" sldId="2146846441"/>
            <ac:spMk id="4" creationId="{FF70E0CE-3823-5B82-EAE9-B9347DC14863}"/>
          </ac:spMkLst>
        </pc:spChg>
        <pc:spChg chg="del">
          <ac:chgData name="Reed Kiely" userId="768be38e-2fb5-40ce-925d-bd8e9d9e3c31" providerId="ADAL" clId="{E7BDBCDE-091C-4CF6-98A0-CCE39443833E}" dt="2024-05-29T14:28:25.118" v="1365" actId="478"/>
          <ac:spMkLst>
            <pc:docMk/>
            <pc:sldMk cId="324490398" sldId="2146846441"/>
            <ac:spMk id="6" creationId="{78E46DDD-94F1-DB34-BCEE-723C2A43DDB2}"/>
          </ac:spMkLst>
        </pc:spChg>
        <pc:spChg chg="add del mod">
          <ac:chgData name="Reed Kiely" userId="768be38e-2fb5-40ce-925d-bd8e9d9e3c31" providerId="ADAL" clId="{E7BDBCDE-091C-4CF6-98A0-CCE39443833E}" dt="2024-05-29T14:30:36.335" v="1459" actId="478"/>
          <ac:spMkLst>
            <pc:docMk/>
            <pc:sldMk cId="324490398" sldId="2146846441"/>
            <ac:spMk id="9" creationId="{2A777838-A939-0590-1145-511C0340F445}"/>
          </ac:spMkLst>
        </pc:spChg>
        <pc:spChg chg="add mod">
          <ac:chgData name="Reed Kiely" userId="768be38e-2fb5-40ce-925d-bd8e9d9e3c31" providerId="ADAL" clId="{E7BDBCDE-091C-4CF6-98A0-CCE39443833E}" dt="2024-05-29T14:30:14.133" v="1423" actId="1035"/>
          <ac:spMkLst>
            <pc:docMk/>
            <pc:sldMk cId="324490398" sldId="2146846441"/>
            <ac:spMk id="10" creationId="{54857B87-4C2F-6A38-7764-6ED9C08B77A9}"/>
          </ac:spMkLst>
        </pc:spChg>
        <pc:spChg chg="add mod">
          <ac:chgData name="Reed Kiely" userId="768be38e-2fb5-40ce-925d-bd8e9d9e3c31" providerId="ADAL" clId="{E7BDBCDE-091C-4CF6-98A0-CCE39443833E}" dt="2024-05-29T14:30:25.761" v="1458" actId="207"/>
          <ac:spMkLst>
            <pc:docMk/>
            <pc:sldMk cId="324490398" sldId="2146846441"/>
            <ac:spMk id="11" creationId="{2CECDB15-7169-6315-B819-F86D64E53EBE}"/>
          </ac:spMkLst>
        </pc:spChg>
        <pc:spChg chg="mod">
          <ac:chgData name="Reed Kiely" userId="768be38e-2fb5-40ce-925d-bd8e9d9e3c31" providerId="ADAL" clId="{E7BDBCDE-091C-4CF6-98A0-CCE39443833E}" dt="2024-05-30T15:19:14.920" v="1718" actId="20577"/>
          <ac:spMkLst>
            <pc:docMk/>
            <pc:sldMk cId="324490398" sldId="2146846441"/>
            <ac:spMk id="42" creationId="{D8F0AEF1-89D6-4008-A26D-954198072C0E}"/>
          </ac:spMkLst>
        </pc:spChg>
        <pc:spChg chg="mod">
          <ac:chgData name="Reed Kiely" userId="768be38e-2fb5-40ce-925d-bd8e9d9e3c31" providerId="ADAL" clId="{E7BDBCDE-091C-4CF6-98A0-CCE39443833E}" dt="2024-05-29T14:29:34.857" v="1393" actId="14100"/>
          <ac:spMkLst>
            <pc:docMk/>
            <pc:sldMk cId="324490398" sldId="2146846441"/>
            <ac:spMk id="44" creationId="{CBF5CF3F-5006-499F-A465-F6611C56541B}"/>
          </ac:spMkLst>
        </pc:spChg>
      </pc:sldChg>
      <pc:sldChg chg="addSp delSp modSp mod">
        <pc:chgData name="Reed Kiely" userId="768be38e-2fb5-40ce-925d-bd8e9d9e3c31" providerId="ADAL" clId="{E7BDBCDE-091C-4CF6-98A0-CCE39443833E}" dt="2024-05-31T18:39:51.282" v="3913" actId="478"/>
        <pc:sldMkLst>
          <pc:docMk/>
          <pc:sldMk cId="2915586820" sldId="2146846442"/>
        </pc:sldMkLst>
        <pc:spChg chg="add del mod">
          <ac:chgData name="Reed Kiely" userId="768be38e-2fb5-40ce-925d-bd8e9d9e3c31" providerId="ADAL" clId="{E7BDBCDE-091C-4CF6-98A0-CCE39443833E}" dt="2024-05-29T13:28:17.889" v="1344" actId="478"/>
          <ac:spMkLst>
            <pc:docMk/>
            <pc:sldMk cId="2915586820" sldId="2146846442"/>
            <ac:spMk id="4" creationId="{78E9AE62-1DAF-FD99-2B12-081C436D7DC5}"/>
          </ac:spMkLst>
        </pc:spChg>
        <pc:spChg chg="add del mod">
          <ac:chgData name="Reed Kiely" userId="768be38e-2fb5-40ce-925d-bd8e9d9e3c31" providerId="ADAL" clId="{E7BDBCDE-091C-4CF6-98A0-CCE39443833E}" dt="2024-05-31T18:39:49.513" v="3912" actId="478"/>
          <ac:spMkLst>
            <pc:docMk/>
            <pc:sldMk cId="2915586820" sldId="2146846442"/>
            <ac:spMk id="4" creationId="{BDF911C5-06BC-7240-BAE0-145752A5C0F4}"/>
          </ac:spMkLst>
        </pc:spChg>
        <pc:spChg chg="mod">
          <ac:chgData name="Reed Kiely" userId="768be38e-2fb5-40ce-925d-bd8e9d9e3c31" providerId="ADAL" clId="{E7BDBCDE-091C-4CF6-98A0-CCE39443833E}" dt="2024-05-31T18:29:23.338" v="3909" actId="20577"/>
          <ac:spMkLst>
            <pc:docMk/>
            <pc:sldMk cId="2915586820" sldId="2146846442"/>
            <ac:spMk id="5" creationId="{21496FD2-DA86-382F-D051-F482BD4F7603}"/>
          </ac:spMkLst>
        </pc:spChg>
        <pc:spChg chg="add del mod">
          <ac:chgData name="Reed Kiely" userId="768be38e-2fb5-40ce-925d-bd8e9d9e3c31" providerId="ADAL" clId="{E7BDBCDE-091C-4CF6-98A0-CCE39443833E}" dt="2024-05-28T19:49:50.517" v="131" actId="478"/>
          <ac:spMkLst>
            <pc:docMk/>
            <pc:sldMk cId="2915586820" sldId="2146846442"/>
            <ac:spMk id="6" creationId="{83BA8BE9-BB43-5742-59C9-AE41240934DA}"/>
          </ac:spMkLst>
        </pc:spChg>
        <pc:spChg chg="add del mod">
          <ac:chgData name="Reed Kiely" userId="768be38e-2fb5-40ce-925d-bd8e9d9e3c31" providerId="ADAL" clId="{E7BDBCDE-091C-4CF6-98A0-CCE39443833E}" dt="2024-05-29T13:27:40.347" v="1328" actId="478"/>
          <ac:spMkLst>
            <pc:docMk/>
            <pc:sldMk cId="2915586820" sldId="2146846442"/>
            <ac:spMk id="17" creationId="{BBC9D36B-4786-D03F-42BB-D2FC7C82F028}"/>
          </ac:spMkLst>
        </pc:spChg>
        <pc:spChg chg="add del mod">
          <ac:chgData name="Reed Kiely" userId="768be38e-2fb5-40ce-925d-bd8e9d9e3c31" providerId="ADAL" clId="{E7BDBCDE-091C-4CF6-98A0-CCE39443833E}" dt="2024-05-31T18:39:51.282" v="3913" actId="478"/>
          <ac:spMkLst>
            <pc:docMk/>
            <pc:sldMk cId="2915586820" sldId="2146846442"/>
            <ac:spMk id="19" creationId="{1619575E-6E0D-C3A5-289A-5EFF7756B647}"/>
          </ac:spMkLst>
        </pc:spChg>
        <pc:picChg chg="mod">
          <ac:chgData name="Reed Kiely" userId="768be38e-2fb5-40ce-925d-bd8e9d9e3c31" providerId="ADAL" clId="{E7BDBCDE-091C-4CF6-98A0-CCE39443833E}" dt="2024-05-28T20:01:54.791" v="137" actId="1076"/>
          <ac:picMkLst>
            <pc:docMk/>
            <pc:sldMk cId="2915586820" sldId="2146846442"/>
            <ac:picMk id="9" creationId="{8D3E8533-311E-C68E-B0FE-33C333DC0731}"/>
          </ac:picMkLst>
        </pc:picChg>
        <pc:picChg chg="del">
          <ac:chgData name="Reed Kiely" userId="768be38e-2fb5-40ce-925d-bd8e9d9e3c31" providerId="ADAL" clId="{E7BDBCDE-091C-4CF6-98A0-CCE39443833E}" dt="2024-05-29T13:28:00.634" v="1338" actId="478"/>
          <ac:picMkLst>
            <pc:docMk/>
            <pc:sldMk cId="2915586820" sldId="2146846442"/>
            <ac:picMk id="11" creationId="{CD0725C5-60F0-5D14-8F91-44DD3D868661}"/>
          </ac:picMkLst>
        </pc:picChg>
        <pc:picChg chg="add mod ord modCrop">
          <ac:chgData name="Reed Kiely" userId="768be38e-2fb5-40ce-925d-bd8e9d9e3c31" providerId="ADAL" clId="{E7BDBCDE-091C-4CF6-98A0-CCE39443833E}" dt="2024-05-29T13:27:59.198" v="1337" actId="167"/>
          <ac:picMkLst>
            <pc:docMk/>
            <pc:sldMk cId="2915586820" sldId="2146846442"/>
            <ac:picMk id="18" creationId="{53A5EF8E-F706-86BD-922E-745EBA3DEB30}"/>
          </ac:picMkLst>
        </pc:picChg>
      </pc:sldChg>
      <pc:sldChg chg="add">
        <pc:chgData name="Reed Kiely" userId="768be38e-2fb5-40ce-925d-bd8e9d9e3c31" providerId="ADAL" clId="{E7BDBCDE-091C-4CF6-98A0-CCE39443833E}" dt="2024-05-31T18:40:06.486" v="3917"/>
        <pc:sldMkLst>
          <pc:docMk/>
          <pc:sldMk cId="2100057374" sldId="2146846483"/>
        </pc:sldMkLst>
      </pc:sldChg>
      <pc:sldChg chg="del">
        <pc:chgData name="Reed Kiely" userId="768be38e-2fb5-40ce-925d-bd8e9d9e3c31" providerId="ADAL" clId="{E7BDBCDE-091C-4CF6-98A0-CCE39443833E}" dt="2024-05-31T18:40:02.345" v="3916" actId="2696"/>
        <pc:sldMkLst>
          <pc:docMk/>
          <pc:sldMk cId="2309013104" sldId="2146846483"/>
        </pc:sldMkLst>
      </pc:sldChg>
      <pc:sldChg chg="modSp mod modNotesTx">
        <pc:chgData name="Reed Kiely" userId="768be38e-2fb5-40ce-925d-bd8e9d9e3c31" providerId="ADAL" clId="{E7BDBCDE-091C-4CF6-98A0-CCE39443833E}" dt="2024-07-10T13:58:18.536" v="8318" actId="20577"/>
        <pc:sldMkLst>
          <pc:docMk/>
          <pc:sldMk cId="3536305244" sldId="2146846565"/>
        </pc:sldMkLst>
        <pc:spChg chg="mod">
          <ac:chgData name="Reed Kiely" userId="768be38e-2fb5-40ce-925d-bd8e9d9e3c31" providerId="ADAL" clId="{E7BDBCDE-091C-4CF6-98A0-CCE39443833E}" dt="2024-05-30T16:54:06.176" v="2346" actId="207"/>
          <ac:spMkLst>
            <pc:docMk/>
            <pc:sldMk cId="3536305244" sldId="2146846565"/>
            <ac:spMk id="3" creationId="{5EF48A0F-2E1C-CE10-9634-A46CC4E8FD80}"/>
          </ac:spMkLst>
        </pc:spChg>
        <pc:spChg chg="mod">
          <ac:chgData name="Reed Kiely" userId="768be38e-2fb5-40ce-925d-bd8e9d9e3c31" providerId="ADAL" clId="{E7BDBCDE-091C-4CF6-98A0-CCE39443833E}" dt="2024-05-30T16:54:02.729" v="2345" actId="207"/>
          <ac:spMkLst>
            <pc:docMk/>
            <pc:sldMk cId="3536305244" sldId="2146846565"/>
            <ac:spMk id="7" creationId="{3A54DFCF-1378-27E1-EBFF-3B8F0586A43A}"/>
          </ac:spMkLst>
        </pc:spChg>
        <pc:spChg chg="mod">
          <ac:chgData name="Reed Kiely" userId="768be38e-2fb5-40ce-925d-bd8e9d9e3c31" providerId="ADAL" clId="{E7BDBCDE-091C-4CF6-98A0-CCE39443833E}" dt="2024-05-30T16:54:02.729" v="2345" actId="207"/>
          <ac:spMkLst>
            <pc:docMk/>
            <pc:sldMk cId="3536305244" sldId="2146846565"/>
            <ac:spMk id="9" creationId="{FAF8F880-3C0C-503F-4823-21304395B10A}"/>
          </ac:spMkLst>
        </pc:spChg>
        <pc:spChg chg="mod">
          <ac:chgData name="Reed Kiely" userId="768be38e-2fb5-40ce-925d-bd8e9d9e3c31" providerId="ADAL" clId="{E7BDBCDE-091C-4CF6-98A0-CCE39443833E}" dt="2024-05-30T16:53:59.405" v="2344" actId="207"/>
          <ac:spMkLst>
            <pc:docMk/>
            <pc:sldMk cId="3536305244" sldId="2146846565"/>
            <ac:spMk id="11" creationId="{80446E27-F3B6-5A36-90F5-155E8E262FA5}"/>
          </ac:spMkLst>
        </pc:spChg>
        <pc:spChg chg="mod">
          <ac:chgData name="Reed Kiely" userId="768be38e-2fb5-40ce-925d-bd8e9d9e3c31" providerId="ADAL" clId="{E7BDBCDE-091C-4CF6-98A0-CCE39443833E}" dt="2024-05-30T16:54:10.775" v="2348" actId="207"/>
          <ac:spMkLst>
            <pc:docMk/>
            <pc:sldMk cId="3536305244" sldId="2146846565"/>
            <ac:spMk id="14" creationId="{996D13C8-BC2C-9916-1075-FDD2D3136038}"/>
          </ac:spMkLst>
        </pc:spChg>
        <pc:spChg chg="mod">
          <ac:chgData name="Reed Kiely" userId="768be38e-2fb5-40ce-925d-bd8e9d9e3c31" providerId="ADAL" clId="{E7BDBCDE-091C-4CF6-98A0-CCE39443833E}" dt="2024-05-30T16:54:10.775" v="2348" actId="207"/>
          <ac:spMkLst>
            <pc:docMk/>
            <pc:sldMk cId="3536305244" sldId="2146846565"/>
            <ac:spMk id="15" creationId="{2E737D36-5459-B636-B9E3-F9F97F0B4FA8}"/>
          </ac:spMkLst>
        </pc:spChg>
      </pc:sldChg>
      <pc:sldChg chg="addSp delSp modSp mod delCm modCm">
        <pc:chgData name="Reed Kiely" userId="768be38e-2fb5-40ce-925d-bd8e9d9e3c31" providerId="ADAL" clId="{E7BDBCDE-091C-4CF6-98A0-CCE39443833E}" dt="2024-07-08T13:11:53.229" v="8313"/>
        <pc:sldMkLst>
          <pc:docMk/>
          <pc:sldMk cId="3626501125" sldId="2146846595"/>
        </pc:sldMkLst>
        <pc:spChg chg="add del mod">
          <ac:chgData name="Reed Kiely" userId="768be38e-2fb5-40ce-925d-bd8e9d9e3c31" providerId="ADAL" clId="{E7BDBCDE-091C-4CF6-98A0-CCE39443833E}" dt="2024-07-01T19:30:23.547" v="8182" actId="478"/>
          <ac:spMkLst>
            <pc:docMk/>
            <pc:sldMk cId="3626501125" sldId="2146846595"/>
            <ac:spMk id="3" creationId="{BAE95740-E01C-E0C2-FF8C-A4DF898D59D7}"/>
          </ac:spMkLst>
        </pc:spChg>
        <pc:spChg chg="add mod">
          <ac:chgData name="Reed Kiely" userId="768be38e-2fb5-40ce-925d-bd8e9d9e3c31" providerId="ADAL" clId="{E7BDBCDE-091C-4CF6-98A0-CCE39443833E}" dt="2024-07-02T19:02:20.099" v="8304"/>
          <ac:spMkLst>
            <pc:docMk/>
            <pc:sldMk cId="3626501125" sldId="2146846595"/>
            <ac:spMk id="7" creationId="{43D215FD-6618-E1B9-EC05-AB91B2FB7946}"/>
          </ac:spMkLst>
        </pc:spChg>
        <pc:spChg chg="mod">
          <ac:chgData name="Reed Kiely" userId="768be38e-2fb5-40ce-925d-bd8e9d9e3c31" providerId="ADAL" clId="{E7BDBCDE-091C-4CF6-98A0-CCE39443833E}" dt="2024-07-01T19:30:53.396" v="8188" actId="1036"/>
          <ac:spMkLst>
            <pc:docMk/>
            <pc:sldMk cId="3626501125" sldId="2146846595"/>
            <ac:spMk id="13" creationId="{EB3423B6-18F6-FD56-C69C-D656EBDA23CF}"/>
          </ac:spMkLst>
        </pc:spChg>
        <pc:spChg chg="mod">
          <ac:chgData name="Reed Kiely" userId="768be38e-2fb5-40ce-925d-bd8e9d9e3c31" providerId="ADAL" clId="{E7BDBCDE-091C-4CF6-98A0-CCE39443833E}" dt="2024-07-01T19:30:53.396" v="8188" actId="1036"/>
          <ac:spMkLst>
            <pc:docMk/>
            <pc:sldMk cId="3626501125" sldId="2146846595"/>
            <ac:spMk id="14" creationId="{4DB38B18-C035-7BD3-18C0-A46CA7E9DB71}"/>
          </ac:spMkLst>
        </pc:spChg>
        <pc:picChg chg="mod">
          <ac:chgData name="Reed Kiely" userId="768be38e-2fb5-40ce-925d-bd8e9d9e3c31" providerId="ADAL" clId="{E7BDBCDE-091C-4CF6-98A0-CCE39443833E}" dt="2024-07-01T19:30:55.780" v="8196" actId="1036"/>
          <ac:picMkLst>
            <pc:docMk/>
            <pc:sldMk cId="3626501125" sldId="2146846595"/>
            <ac:picMk id="19" creationId="{404CC239-AAEA-0E12-8D9A-2EF05DA2F2E6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Reed Kiely" userId="768be38e-2fb5-40ce-925d-bd8e9d9e3c31" providerId="ADAL" clId="{E7BDBCDE-091C-4CF6-98A0-CCE39443833E}" dt="2024-07-08T13:11:53.229" v="8313"/>
              <pc2:cmMkLst xmlns:pc2="http://schemas.microsoft.com/office/powerpoint/2019/9/main/command">
                <pc:docMk/>
                <pc:sldMk cId="3626501125" sldId="2146846595"/>
                <pc2:cmMk id="{28666F85-71DA-468C-93FE-312CF968429D}"/>
              </pc2:cmMkLst>
              <pc226:cmRplyChg chg="add">
                <pc226:chgData name="Reed Kiely" userId="768be38e-2fb5-40ce-925d-bd8e9d9e3c31" providerId="ADAL" clId="{E7BDBCDE-091C-4CF6-98A0-CCE39443833E}" dt="2024-07-01T19:30:49.162" v="8183"/>
                <pc2:cmRplyMkLst xmlns:pc2="http://schemas.microsoft.com/office/powerpoint/2019/9/main/command">
                  <pc:docMk/>
                  <pc:sldMk cId="3626501125" sldId="2146846595"/>
                  <pc2:cmMk id="{28666F85-71DA-468C-93FE-312CF968429D}"/>
                  <pc2:cmRplyMk id="{9ACEBBAF-E54D-4F2D-81AE-4F63FA5FDA44}"/>
                </pc2:cmRplyMkLst>
              </pc226:cmRplyChg>
            </pc226:cmChg>
          </p:ext>
        </pc:extLst>
      </pc:sldChg>
      <pc:sldChg chg="delCm modNotesTx">
        <pc:chgData name="Reed Kiely" userId="768be38e-2fb5-40ce-925d-bd8e9d9e3c31" providerId="ADAL" clId="{E7BDBCDE-091C-4CF6-98A0-CCE39443833E}" dt="2024-07-10T13:58:22.934" v="8319" actId="20577"/>
        <pc:sldMkLst>
          <pc:docMk/>
          <pc:sldMk cId="2808813643" sldId="214684659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Reed Kiely" userId="768be38e-2fb5-40ce-925d-bd8e9d9e3c31" providerId="ADAL" clId="{E7BDBCDE-091C-4CF6-98A0-CCE39443833E}" dt="2024-07-08T13:11:49.289" v="8312"/>
              <pc2:cmMkLst xmlns:pc2="http://schemas.microsoft.com/office/powerpoint/2019/9/main/command">
                <pc:docMk/>
                <pc:sldMk cId="2808813643" sldId="2146846596"/>
                <pc2:cmMk id="{50F4FC36-C5BA-43FD-8FF7-BF0F8DD3153D}"/>
              </pc2:cmMkLst>
            </pc226:cmChg>
          </p:ext>
        </pc:extLst>
      </pc:sldChg>
      <pc:sldChg chg="addSp delSp modSp mod">
        <pc:chgData name="Reed Kiely" userId="768be38e-2fb5-40ce-925d-bd8e9d9e3c31" providerId="ADAL" clId="{E7BDBCDE-091C-4CF6-98A0-CCE39443833E}" dt="2024-05-28T21:08:26.553" v="1294" actId="20577"/>
        <pc:sldMkLst>
          <pc:docMk/>
          <pc:sldMk cId="3938727423" sldId="2146846600"/>
        </pc:sldMkLst>
        <pc:spChg chg="add del mod">
          <ac:chgData name="Reed Kiely" userId="768be38e-2fb5-40ce-925d-bd8e9d9e3c31" providerId="ADAL" clId="{E7BDBCDE-091C-4CF6-98A0-CCE39443833E}" dt="2024-05-28T21:02:57.628" v="1141" actId="478"/>
          <ac:spMkLst>
            <pc:docMk/>
            <pc:sldMk cId="3938727423" sldId="2146846600"/>
            <ac:spMk id="7" creationId="{59F28E2D-BEFF-7500-EADD-A4ABF298EE73}"/>
          </ac:spMkLst>
        </pc:spChg>
        <pc:spChg chg="mod">
          <ac:chgData name="Reed Kiely" userId="768be38e-2fb5-40ce-925d-bd8e9d9e3c31" providerId="ADAL" clId="{E7BDBCDE-091C-4CF6-98A0-CCE39443833E}" dt="2024-05-28T21:07:06.827" v="1242" actId="1036"/>
          <ac:spMkLst>
            <pc:docMk/>
            <pc:sldMk cId="3938727423" sldId="2146846600"/>
            <ac:spMk id="8" creationId="{28D18A41-8370-D4CA-4EED-60FD072D9055}"/>
          </ac:spMkLst>
        </pc:spChg>
        <pc:spChg chg="mod">
          <ac:chgData name="Reed Kiely" userId="768be38e-2fb5-40ce-925d-bd8e9d9e3c31" providerId="ADAL" clId="{E7BDBCDE-091C-4CF6-98A0-CCE39443833E}" dt="2024-05-28T21:07:02.587" v="1239" actId="1036"/>
          <ac:spMkLst>
            <pc:docMk/>
            <pc:sldMk cId="3938727423" sldId="2146846600"/>
            <ac:spMk id="9" creationId="{626A4DA4-9240-9B3B-4CDB-366D59A3F583}"/>
          </ac:spMkLst>
        </pc:spChg>
        <pc:spChg chg="mod">
          <ac:chgData name="Reed Kiely" userId="768be38e-2fb5-40ce-925d-bd8e9d9e3c31" providerId="ADAL" clId="{E7BDBCDE-091C-4CF6-98A0-CCE39443833E}" dt="2024-05-28T21:07:02.587" v="1239" actId="1036"/>
          <ac:spMkLst>
            <pc:docMk/>
            <pc:sldMk cId="3938727423" sldId="2146846600"/>
            <ac:spMk id="14" creationId="{BE5C5EBC-F832-060D-D1F6-D962B6043474}"/>
          </ac:spMkLst>
        </pc:spChg>
        <pc:spChg chg="add mod">
          <ac:chgData name="Reed Kiely" userId="768be38e-2fb5-40ce-925d-bd8e9d9e3c31" providerId="ADAL" clId="{E7BDBCDE-091C-4CF6-98A0-CCE39443833E}" dt="2024-05-28T19:42:11.458" v="100" actId="1076"/>
          <ac:spMkLst>
            <pc:docMk/>
            <pc:sldMk cId="3938727423" sldId="2146846600"/>
            <ac:spMk id="15" creationId="{A1268B4D-6AFB-F903-DF0F-9907C01E7217}"/>
          </ac:spMkLst>
        </pc:spChg>
        <pc:spChg chg="add del">
          <ac:chgData name="Reed Kiely" userId="768be38e-2fb5-40ce-925d-bd8e9d9e3c31" providerId="ADAL" clId="{E7BDBCDE-091C-4CF6-98A0-CCE39443833E}" dt="2024-05-28T21:04:18.363" v="1157" actId="478"/>
          <ac:spMkLst>
            <pc:docMk/>
            <pc:sldMk cId="3938727423" sldId="2146846600"/>
            <ac:spMk id="16" creationId="{29EDBA7B-F995-59D7-ADD6-9F5804F2A202}"/>
          </ac:spMkLst>
        </pc:spChg>
        <pc:spChg chg="add del mod">
          <ac:chgData name="Reed Kiely" userId="768be38e-2fb5-40ce-925d-bd8e9d9e3c31" providerId="ADAL" clId="{E7BDBCDE-091C-4CF6-98A0-CCE39443833E}" dt="2024-05-28T21:04:18.811" v="1158" actId="478"/>
          <ac:spMkLst>
            <pc:docMk/>
            <pc:sldMk cId="3938727423" sldId="2146846600"/>
            <ac:spMk id="17" creationId="{23D268B6-3138-50E0-865B-D288C19BA7D0}"/>
          </ac:spMkLst>
        </pc:spChg>
        <pc:spChg chg="mod">
          <ac:chgData name="Reed Kiely" userId="768be38e-2fb5-40ce-925d-bd8e9d9e3c31" providerId="ADAL" clId="{E7BDBCDE-091C-4CF6-98A0-CCE39443833E}" dt="2024-05-28T21:07:06.827" v="1242" actId="1036"/>
          <ac:spMkLst>
            <pc:docMk/>
            <pc:sldMk cId="3938727423" sldId="2146846600"/>
            <ac:spMk id="18" creationId="{832C38C9-3203-FC35-7BEC-29B560828BEE}"/>
          </ac:spMkLst>
        </pc:spChg>
        <pc:spChg chg="mod">
          <ac:chgData name="Reed Kiely" userId="768be38e-2fb5-40ce-925d-bd8e9d9e3c31" providerId="ADAL" clId="{E7BDBCDE-091C-4CF6-98A0-CCE39443833E}" dt="2024-05-28T21:05:49.785" v="1196" actId="1076"/>
          <ac:spMkLst>
            <pc:docMk/>
            <pc:sldMk cId="3938727423" sldId="2146846600"/>
            <ac:spMk id="19" creationId="{62F74806-C317-C678-3040-9763F5DBA3FC}"/>
          </ac:spMkLst>
        </pc:spChg>
        <pc:spChg chg="add mod">
          <ac:chgData name="Reed Kiely" userId="768be38e-2fb5-40ce-925d-bd8e9d9e3c31" providerId="ADAL" clId="{E7BDBCDE-091C-4CF6-98A0-CCE39443833E}" dt="2024-05-28T21:05:46.578" v="1194" actId="1036"/>
          <ac:spMkLst>
            <pc:docMk/>
            <pc:sldMk cId="3938727423" sldId="2146846600"/>
            <ac:spMk id="22" creationId="{922CADA8-AAD9-E889-7352-569BFFF05BFF}"/>
          </ac:spMkLst>
        </pc:spChg>
        <pc:spChg chg="add mod">
          <ac:chgData name="Reed Kiely" userId="768be38e-2fb5-40ce-925d-bd8e9d9e3c31" providerId="ADAL" clId="{E7BDBCDE-091C-4CF6-98A0-CCE39443833E}" dt="2024-05-28T21:06:51.767" v="1227" actId="1076"/>
          <ac:spMkLst>
            <pc:docMk/>
            <pc:sldMk cId="3938727423" sldId="2146846600"/>
            <ac:spMk id="25" creationId="{DA757E6C-A15D-BB74-0A3E-698109D5869F}"/>
          </ac:spMkLst>
        </pc:spChg>
        <pc:spChg chg="mod">
          <ac:chgData name="Reed Kiely" userId="768be38e-2fb5-40ce-925d-bd8e9d9e3c31" providerId="ADAL" clId="{E7BDBCDE-091C-4CF6-98A0-CCE39443833E}" dt="2024-05-28T21:05:46.578" v="1194" actId="1036"/>
          <ac:spMkLst>
            <pc:docMk/>
            <pc:sldMk cId="3938727423" sldId="2146846600"/>
            <ac:spMk id="28" creationId="{933CBABC-C264-94D2-6A5C-0B53F6D59F6D}"/>
          </ac:spMkLst>
        </pc:spChg>
        <pc:spChg chg="mod">
          <ac:chgData name="Reed Kiely" userId="768be38e-2fb5-40ce-925d-bd8e9d9e3c31" providerId="ADAL" clId="{E7BDBCDE-091C-4CF6-98A0-CCE39443833E}" dt="2024-05-28T21:05:46.578" v="1194" actId="1036"/>
          <ac:spMkLst>
            <pc:docMk/>
            <pc:sldMk cId="3938727423" sldId="2146846600"/>
            <ac:spMk id="32" creationId="{8D57FAE1-A336-478A-E2E9-D6CED0354D1C}"/>
          </ac:spMkLst>
        </pc:spChg>
        <pc:spChg chg="mod">
          <ac:chgData name="Reed Kiely" userId="768be38e-2fb5-40ce-925d-bd8e9d9e3c31" providerId="ADAL" clId="{E7BDBCDE-091C-4CF6-98A0-CCE39443833E}" dt="2024-05-28T21:05:46.578" v="1194" actId="1036"/>
          <ac:spMkLst>
            <pc:docMk/>
            <pc:sldMk cId="3938727423" sldId="2146846600"/>
            <ac:spMk id="33" creationId="{0600768E-34C5-F297-9DD6-4B66594188C9}"/>
          </ac:spMkLst>
        </pc:spChg>
        <pc:spChg chg="mod">
          <ac:chgData name="Reed Kiely" userId="768be38e-2fb5-40ce-925d-bd8e9d9e3c31" providerId="ADAL" clId="{E7BDBCDE-091C-4CF6-98A0-CCE39443833E}" dt="2024-05-28T21:08:26.553" v="1294" actId="20577"/>
          <ac:spMkLst>
            <pc:docMk/>
            <pc:sldMk cId="3938727423" sldId="2146846600"/>
            <ac:spMk id="34" creationId="{4AB267E3-1EC1-3439-104A-0B8056600033}"/>
          </ac:spMkLst>
        </pc:spChg>
        <pc:picChg chg="mod">
          <ac:chgData name="Reed Kiely" userId="768be38e-2fb5-40ce-925d-bd8e9d9e3c31" providerId="ADAL" clId="{E7BDBCDE-091C-4CF6-98A0-CCE39443833E}" dt="2024-05-28T21:05:46.578" v="1194" actId="1036"/>
          <ac:picMkLst>
            <pc:docMk/>
            <pc:sldMk cId="3938727423" sldId="2146846600"/>
            <ac:picMk id="3" creationId="{297898A3-C3B3-A44E-7077-B4D01B7C0B9A}"/>
          </ac:picMkLst>
        </pc:picChg>
        <pc:picChg chg="mod">
          <ac:chgData name="Reed Kiely" userId="768be38e-2fb5-40ce-925d-bd8e9d9e3c31" providerId="ADAL" clId="{E7BDBCDE-091C-4CF6-98A0-CCE39443833E}" dt="2024-05-28T21:05:46.578" v="1194" actId="1036"/>
          <ac:picMkLst>
            <pc:docMk/>
            <pc:sldMk cId="3938727423" sldId="2146846600"/>
            <ac:picMk id="4" creationId="{06B72808-50F1-E36F-55A6-55EAC4E0D025}"/>
          </ac:picMkLst>
        </pc:picChg>
        <pc:picChg chg="mod">
          <ac:chgData name="Reed Kiely" userId="768be38e-2fb5-40ce-925d-bd8e9d9e3c31" providerId="ADAL" clId="{E7BDBCDE-091C-4CF6-98A0-CCE39443833E}" dt="2024-05-28T21:06:55.683" v="1229" actId="1035"/>
          <ac:picMkLst>
            <pc:docMk/>
            <pc:sldMk cId="3938727423" sldId="2146846600"/>
            <ac:picMk id="24" creationId="{550456E8-431C-1BB1-B722-7FBEE981DB01}"/>
          </ac:picMkLst>
        </pc:picChg>
        <pc:picChg chg="mod">
          <ac:chgData name="Reed Kiely" userId="768be38e-2fb5-40ce-925d-bd8e9d9e3c31" providerId="ADAL" clId="{E7BDBCDE-091C-4CF6-98A0-CCE39443833E}" dt="2024-05-28T21:06:55.683" v="1229" actId="1035"/>
          <ac:picMkLst>
            <pc:docMk/>
            <pc:sldMk cId="3938727423" sldId="2146846600"/>
            <ac:picMk id="29" creationId="{405F4BDB-ECB0-D96C-9702-319E0DD2652C}"/>
          </ac:picMkLst>
        </pc:picChg>
        <pc:picChg chg="mod">
          <ac:chgData name="Reed Kiely" userId="768be38e-2fb5-40ce-925d-bd8e9d9e3c31" providerId="ADAL" clId="{E7BDBCDE-091C-4CF6-98A0-CCE39443833E}" dt="2024-05-28T21:06:49.869" v="1226" actId="1076"/>
          <ac:picMkLst>
            <pc:docMk/>
            <pc:sldMk cId="3938727423" sldId="2146846600"/>
            <ac:picMk id="36" creationId="{DE5E1319-E38B-5FD8-8551-C98772D6FB62}"/>
          </ac:picMkLst>
        </pc:picChg>
        <pc:picChg chg="mod">
          <ac:chgData name="Reed Kiely" userId="768be38e-2fb5-40ce-925d-bd8e9d9e3c31" providerId="ADAL" clId="{E7BDBCDE-091C-4CF6-98A0-CCE39443833E}" dt="2024-05-28T21:06:49.869" v="1226" actId="1076"/>
          <ac:picMkLst>
            <pc:docMk/>
            <pc:sldMk cId="3938727423" sldId="2146846600"/>
            <ac:picMk id="37" creationId="{B8D6975A-99B0-98BD-2C75-6833A998DA83}"/>
          </ac:picMkLst>
        </pc:picChg>
        <pc:cxnChg chg="del mod">
          <ac:chgData name="Reed Kiely" userId="768be38e-2fb5-40ce-925d-bd8e9d9e3c31" providerId="ADAL" clId="{E7BDBCDE-091C-4CF6-98A0-CCE39443833E}" dt="2024-05-28T21:03:21.643" v="1144" actId="478"/>
          <ac:cxnSpMkLst>
            <pc:docMk/>
            <pc:sldMk cId="3938727423" sldId="2146846600"/>
            <ac:cxnSpMk id="20" creationId="{C7C7747D-D009-E22F-FB80-39B78F81DBAE}"/>
          </ac:cxnSpMkLst>
        </pc:cxnChg>
        <pc:cxnChg chg="del">
          <ac:chgData name="Reed Kiely" userId="768be38e-2fb5-40ce-925d-bd8e9d9e3c31" providerId="ADAL" clId="{E7BDBCDE-091C-4CF6-98A0-CCE39443833E}" dt="2024-05-28T21:03:00.011" v="1142" actId="478"/>
          <ac:cxnSpMkLst>
            <pc:docMk/>
            <pc:sldMk cId="3938727423" sldId="2146846600"/>
            <ac:cxnSpMk id="27" creationId="{3977AD93-EB11-7FB5-52FA-F54A6BE2E755}"/>
          </ac:cxnSpMkLst>
        </pc:cxnChg>
        <pc:cxnChg chg="add mod">
          <ac:chgData name="Reed Kiely" userId="768be38e-2fb5-40ce-925d-bd8e9d9e3c31" providerId="ADAL" clId="{E7BDBCDE-091C-4CF6-98A0-CCE39443833E}" dt="2024-05-28T21:06:41.411" v="1223" actId="1038"/>
          <ac:cxnSpMkLst>
            <pc:docMk/>
            <pc:sldMk cId="3938727423" sldId="2146846600"/>
            <ac:cxnSpMk id="30" creationId="{F61D52E8-E540-58EF-976C-B913B7114285}"/>
          </ac:cxnSpMkLst>
        </pc:cxnChg>
        <pc:cxnChg chg="add mod">
          <ac:chgData name="Reed Kiely" userId="768be38e-2fb5-40ce-925d-bd8e9d9e3c31" providerId="ADAL" clId="{E7BDBCDE-091C-4CF6-98A0-CCE39443833E}" dt="2024-05-28T21:06:47.538" v="1225" actId="1076"/>
          <ac:cxnSpMkLst>
            <pc:docMk/>
            <pc:sldMk cId="3938727423" sldId="2146846600"/>
            <ac:cxnSpMk id="35" creationId="{21EDC7BA-7CF7-4C32-8721-B76D27667475}"/>
          </ac:cxnSpMkLst>
        </pc:cxnChg>
      </pc:sldChg>
      <pc:sldChg chg="addSp delSp modSp mod delCm">
        <pc:chgData name="Reed Kiely" userId="768be38e-2fb5-40ce-925d-bd8e9d9e3c31" providerId="ADAL" clId="{E7BDBCDE-091C-4CF6-98A0-CCE39443833E}" dt="2024-06-27T18:48:28.016" v="7300" actId="14100"/>
        <pc:sldMkLst>
          <pc:docMk/>
          <pc:sldMk cId="1803757123" sldId="2146846601"/>
        </pc:sldMkLst>
        <pc:spChg chg="add mod">
          <ac:chgData name="Reed Kiely" userId="768be38e-2fb5-40ce-925d-bd8e9d9e3c31" providerId="ADAL" clId="{E7BDBCDE-091C-4CF6-98A0-CCE39443833E}" dt="2024-05-30T15:08:30.728" v="1590" actId="1076"/>
          <ac:spMkLst>
            <pc:docMk/>
            <pc:sldMk cId="1803757123" sldId="2146846601"/>
            <ac:spMk id="3" creationId="{1711FAB7-0EDC-CE17-29F1-7C9A9D50B30C}"/>
          </ac:spMkLst>
        </pc:spChg>
        <pc:spChg chg="mod">
          <ac:chgData name="Reed Kiely" userId="768be38e-2fb5-40ce-925d-bd8e9d9e3c31" providerId="ADAL" clId="{E7BDBCDE-091C-4CF6-98A0-CCE39443833E}" dt="2024-06-27T18:48:28.016" v="7300" actId="14100"/>
          <ac:spMkLst>
            <pc:docMk/>
            <pc:sldMk cId="1803757123" sldId="2146846601"/>
            <ac:spMk id="3" creationId="{48FCEF33-7E80-A697-880A-9C29384F6745}"/>
          </ac:spMkLst>
        </pc:spChg>
        <pc:spChg chg="del">
          <ac:chgData name="Reed Kiely" userId="768be38e-2fb5-40ce-925d-bd8e9d9e3c31" providerId="ADAL" clId="{E7BDBCDE-091C-4CF6-98A0-CCE39443833E}" dt="2024-05-28T20:08:48.988" v="213" actId="478"/>
          <ac:spMkLst>
            <pc:docMk/>
            <pc:sldMk cId="1803757123" sldId="2146846601"/>
            <ac:spMk id="4" creationId="{943224BD-A0EB-3731-93AF-61D9E7675E29}"/>
          </ac:spMkLst>
        </pc:spChg>
        <pc:spChg chg="del">
          <ac:chgData name="Reed Kiely" userId="768be38e-2fb5-40ce-925d-bd8e9d9e3c31" providerId="ADAL" clId="{E7BDBCDE-091C-4CF6-98A0-CCE39443833E}" dt="2024-05-28T20:09:34.020" v="221" actId="478"/>
          <ac:spMkLst>
            <pc:docMk/>
            <pc:sldMk cId="1803757123" sldId="2146846601"/>
            <ac:spMk id="7" creationId="{3ECD3EF5-87C8-0863-0B67-E813A1C39D3C}"/>
          </ac:spMkLst>
        </pc:spChg>
        <pc:spChg chg="add mod ord">
          <ac:chgData name="Reed Kiely" userId="768be38e-2fb5-40ce-925d-bd8e9d9e3c31" providerId="ADAL" clId="{E7BDBCDE-091C-4CF6-98A0-CCE39443833E}" dt="2024-05-28T20:39:18.325" v="496" actId="14100"/>
          <ac:spMkLst>
            <pc:docMk/>
            <pc:sldMk cId="1803757123" sldId="2146846601"/>
            <ac:spMk id="8" creationId="{4AC4CF6D-CC49-2DDC-0810-A4BEB431F00E}"/>
          </ac:spMkLst>
        </pc:spChg>
        <pc:spChg chg="mod">
          <ac:chgData name="Reed Kiely" userId="768be38e-2fb5-40ce-925d-bd8e9d9e3c31" providerId="ADAL" clId="{E7BDBCDE-091C-4CF6-98A0-CCE39443833E}" dt="2024-05-28T20:46:46.684" v="715" actId="20577"/>
          <ac:spMkLst>
            <pc:docMk/>
            <pc:sldMk cId="1803757123" sldId="2146846601"/>
            <ac:spMk id="10" creationId="{633726A6-0158-853E-5F8E-CA8FA593113D}"/>
          </ac:spMkLst>
        </pc:spChg>
        <pc:spChg chg="mod">
          <ac:chgData name="Reed Kiely" userId="768be38e-2fb5-40ce-925d-bd8e9d9e3c31" providerId="ADAL" clId="{E7BDBCDE-091C-4CF6-98A0-CCE39443833E}" dt="2024-05-28T20:39:27.292" v="498" actId="12788"/>
          <ac:spMkLst>
            <pc:docMk/>
            <pc:sldMk cId="1803757123" sldId="2146846601"/>
            <ac:spMk id="11" creationId="{80446E27-F3B6-5A36-90F5-155E8E262FA5}"/>
          </ac:spMkLst>
        </pc:spChg>
        <pc:spChg chg="add del mod">
          <ac:chgData name="Reed Kiely" userId="768be38e-2fb5-40ce-925d-bd8e9d9e3c31" providerId="ADAL" clId="{E7BDBCDE-091C-4CF6-98A0-CCE39443833E}" dt="2024-05-28T20:41:05.315" v="553" actId="478"/>
          <ac:spMkLst>
            <pc:docMk/>
            <pc:sldMk cId="1803757123" sldId="2146846601"/>
            <ac:spMk id="17" creationId="{CCAB68DF-17EF-38E5-3663-008C23AD0E29}"/>
          </ac:spMkLst>
        </pc:spChg>
        <pc:spChg chg="mod">
          <ac:chgData name="Reed Kiely" userId="768be38e-2fb5-40ce-925d-bd8e9d9e3c31" providerId="ADAL" clId="{E7BDBCDE-091C-4CF6-98A0-CCE39443833E}" dt="2024-05-28T20:46:38.698" v="709" actId="1076"/>
          <ac:spMkLst>
            <pc:docMk/>
            <pc:sldMk cId="1803757123" sldId="2146846601"/>
            <ac:spMk id="18" creationId="{F56C6B9C-EB82-7095-4866-5324D5E051E9}"/>
          </ac:spMkLst>
        </pc:spChg>
        <pc:spChg chg="mod">
          <ac:chgData name="Reed Kiely" userId="768be38e-2fb5-40ce-925d-bd8e9d9e3c31" providerId="ADAL" clId="{E7BDBCDE-091C-4CF6-98A0-CCE39443833E}" dt="2024-05-28T20:56:28.664" v="1018" actId="20577"/>
          <ac:spMkLst>
            <pc:docMk/>
            <pc:sldMk cId="1803757123" sldId="2146846601"/>
            <ac:spMk id="19" creationId="{5FEEBAF7-C59D-FCEE-272F-4D2581169825}"/>
          </ac:spMkLst>
        </pc:spChg>
        <pc:spChg chg="add mod">
          <ac:chgData name="Reed Kiely" userId="768be38e-2fb5-40ce-925d-bd8e9d9e3c31" providerId="ADAL" clId="{E7BDBCDE-091C-4CF6-98A0-CCE39443833E}" dt="2024-05-28T19:41:35.325" v="38" actId="20577"/>
          <ac:spMkLst>
            <pc:docMk/>
            <pc:sldMk cId="1803757123" sldId="2146846601"/>
            <ac:spMk id="21" creationId="{8E232B52-309E-3083-1461-23E14D998109}"/>
          </ac:spMkLst>
        </pc:spChg>
        <pc:spChg chg="add del mod">
          <ac:chgData name="Reed Kiely" userId="768be38e-2fb5-40ce-925d-bd8e9d9e3c31" providerId="ADAL" clId="{E7BDBCDE-091C-4CF6-98A0-CCE39443833E}" dt="2024-05-28T20:42:24.820" v="627" actId="478"/>
          <ac:spMkLst>
            <pc:docMk/>
            <pc:sldMk cId="1803757123" sldId="2146846601"/>
            <ac:spMk id="21" creationId="{B98C48C2-BC65-FDC1-D275-263BBBCA6CA7}"/>
          </ac:spMkLst>
        </pc:spChg>
        <pc:spChg chg="mod">
          <ac:chgData name="Reed Kiely" userId="768be38e-2fb5-40ce-925d-bd8e9d9e3c31" providerId="ADAL" clId="{E7BDBCDE-091C-4CF6-98A0-CCE39443833E}" dt="2024-05-28T20:08:59.498" v="215" actId="207"/>
          <ac:spMkLst>
            <pc:docMk/>
            <pc:sldMk cId="1803757123" sldId="2146846601"/>
            <ac:spMk id="26" creationId="{A9C445BF-5591-D09A-A8BC-6A2DB67D3CAE}"/>
          </ac:spMkLst>
        </pc:spChg>
        <pc:spChg chg="del mod">
          <ac:chgData name="Reed Kiely" userId="768be38e-2fb5-40ce-925d-bd8e9d9e3c31" providerId="ADAL" clId="{E7BDBCDE-091C-4CF6-98A0-CCE39443833E}" dt="2024-05-28T20:43:21.684" v="670" actId="478"/>
          <ac:spMkLst>
            <pc:docMk/>
            <pc:sldMk cId="1803757123" sldId="2146846601"/>
            <ac:spMk id="27" creationId="{C49E02B5-369D-EB1F-4A0F-D91EC05BCEE9}"/>
          </ac:spMkLst>
        </pc:spChg>
        <pc:spChg chg="add mod">
          <ac:chgData name="Reed Kiely" userId="768be38e-2fb5-40ce-925d-bd8e9d9e3c31" providerId="ADAL" clId="{E7BDBCDE-091C-4CF6-98A0-CCE39443833E}" dt="2024-05-28T19:41:42.530" v="57" actId="1076"/>
          <ac:spMkLst>
            <pc:docMk/>
            <pc:sldMk cId="1803757123" sldId="2146846601"/>
            <ac:spMk id="35" creationId="{AE2A9FAF-78AA-4CA9-7E62-BC2C386E26DF}"/>
          </ac:spMkLst>
        </pc:spChg>
        <pc:spChg chg="add mod">
          <ac:chgData name="Reed Kiely" userId="768be38e-2fb5-40ce-925d-bd8e9d9e3c31" providerId="ADAL" clId="{E7BDBCDE-091C-4CF6-98A0-CCE39443833E}" dt="2024-05-28T20:50:44.775" v="814"/>
          <ac:spMkLst>
            <pc:docMk/>
            <pc:sldMk cId="1803757123" sldId="2146846601"/>
            <ac:spMk id="39" creationId="{EF0EBC1D-B766-38FD-B254-416997534BA3}"/>
          </ac:spMkLst>
        </pc:spChg>
        <pc:spChg chg="add del mod">
          <ac:chgData name="Reed Kiely" userId="768be38e-2fb5-40ce-925d-bd8e9d9e3c31" providerId="ADAL" clId="{E7BDBCDE-091C-4CF6-98A0-CCE39443833E}" dt="2024-05-28T20:41:11.083" v="554" actId="478"/>
          <ac:spMkLst>
            <pc:docMk/>
            <pc:sldMk cId="1803757123" sldId="2146846601"/>
            <ac:spMk id="45" creationId="{1A7804E1-F5F1-3D3D-F9CA-A72B77E40410}"/>
          </ac:spMkLst>
        </pc:spChg>
        <pc:spChg chg="add mod">
          <ac:chgData name="Reed Kiely" userId="768be38e-2fb5-40ce-925d-bd8e9d9e3c31" providerId="ADAL" clId="{E7BDBCDE-091C-4CF6-98A0-CCE39443833E}" dt="2024-05-28T20:43:16.205" v="669" actId="20577"/>
          <ac:spMkLst>
            <pc:docMk/>
            <pc:sldMk cId="1803757123" sldId="2146846601"/>
            <ac:spMk id="46" creationId="{B86CA3E0-5E29-1941-459E-08F31FC6BBA2}"/>
          </ac:spMkLst>
        </pc:spChg>
        <pc:spChg chg="add del mod">
          <ac:chgData name="Reed Kiely" userId="768be38e-2fb5-40ce-925d-bd8e9d9e3c31" providerId="ADAL" clId="{E7BDBCDE-091C-4CF6-98A0-CCE39443833E}" dt="2024-05-28T21:00:42.235" v="1128" actId="478"/>
          <ac:spMkLst>
            <pc:docMk/>
            <pc:sldMk cId="1803757123" sldId="2146846601"/>
            <ac:spMk id="47" creationId="{F2086E1B-6F25-5F00-5229-54456EFEDBD1}"/>
          </ac:spMkLst>
        </pc:spChg>
        <pc:spChg chg="add mod">
          <ac:chgData name="Reed Kiely" userId="768be38e-2fb5-40ce-925d-bd8e9d9e3c31" providerId="ADAL" clId="{E7BDBCDE-091C-4CF6-98A0-CCE39443833E}" dt="2024-05-28T20:44:06.112" v="678" actId="1076"/>
          <ac:spMkLst>
            <pc:docMk/>
            <pc:sldMk cId="1803757123" sldId="2146846601"/>
            <ac:spMk id="48" creationId="{83A91ED8-4B82-6FF8-D3E4-448DB9615C4B}"/>
          </ac:spMkLst>
        </pc:spChg>
        <pc:spChg chg="add mod">
          <ac:chgData name="Reed Kiely" userId="768be38e-2fb5-40ce-925d-bd8e9d9e3c31" providerId="ADAL" clId="{E7BDBCDE-091C-4CF6-98A0-CCE39443833E}" dt="2024-05-28T20:44:24.593" v="697" actId="207"/>
          <ac:spMkLst>
            <pc:docMk/>
            <pc:sldMk cId="1803757123" sldId="2146846601"/>
            <ac:spMk id="49" creationId="{A433F883-71C4-720C-F473-06E65A322669}"/>
          </ac:spMkLst>
        </pc:spChg>
        <pc:spChg chg="add mod">
          <ac:chgData name="Reed Kiely" userId="768be38e-2fb5-40ce-925d-bd8e9d9e3c31" providerId="ADAL" clId="{E7BDBCDE-091C-4CF6-98A0-CCE39443833E}" dt="2024-05-28T20:44:26.837" v="699" actId="1076"/>
          <ac:spMkLst>
            <pc:docMk/>
            <pc:sldMk cId="1803757123" sldId="2146846601"/>
            <ac:spMk id="50" creationId="{30F7ED03-D83C-1A96-A538-53F872258808}"/>
          </ac:spMkLst>
        </pc:spChg>
        <pc:picChg chg="mod">
          <ac:chgData name="Reed Kiely" userId="768be38e-2fb5-40ce-925d-bd8e9d9e3c31" providerId="ADAL" clId="{E7BDBCDE-091C-4CF6-98A0-CCE39443833E}" dt="2024-05-28T20:44:14.174" v="682" actId="1076"/>
          <ac:picMkLst>
            <pc:docMk/>
            <pc:sldMk cId="1803757123" sldId="2146846601"/>
            <ac:picMk id="30" creationId="{78E656AF-B17F-AD3F-B6AD-1D6573532077}"/>
          </ac:picMkLst>
        </pc:picChg>
        <pc:picChg chg="mod">
          <ac:chgData name="Reed Kiely" userId="768be38e-2fb5-40ce-925d-bd8e9d9e3c31" providerId="ADAL" clId="{E7BDBCDE-091C-4CF6-98A0-CCE39443833E}" dt="2024-05-28T20:35:36.447" v="323" actId="1076"/>
          <ac:picMkLst>
            <pc:docMk/>
            <pc:sldMk cId="1803757123" sldId="2146846601"/>
            <ac:picMk id="31" creationId="{34299077-ECE1-6A1A-D7B0-88F69BB317B1}"/>
          </ac:picMkLst>
        </pc:picChg>
        <pc:picChg chg="mod">
          <ac:chgData name="Reed Kiely" userId="768be38e-2fb5-40ce-925d-bd8e9d9e3c31" providerId="ADAL" clId="{E7BDBCDE-091C-4CF6-98A0-CCE39443833E}" dt="2024-05-28T20:46:37.356" v="708" actId="1076"/>
          <ac:picMkLst>
            <pc:docMk/>
            <pc:sldMk cId="1803757123" sldId="2146846601"/>
            <ac:picMk id="40" creationId="{2579B88F-8127-C872-F391-ED99E1851932}"/>
          </ac:picMkLst>
        </pc:picChg>
        <pc:cxnChg chg="del">
          <ac:chgData name="Reed Kiely" userId="768be38e-2fb5-40ce-925d-bd8e9d9e3c31" providerId="ADAL" clId="{E7BDBCDE-091C-4CF6-98A0-CCE39443833E}" dt="2024-05-28T20:09:35.639" v="223" actId="478"/>
          <ac:cxnSpMkLst>
            <pc:docMk/>
            <pc:sldMk cId="1803757123" sldId="2146846601"/>
            <ac:cxnSpMk id="13" creationId="{6C1D7672-0B7D-C9B2-5531-F7B3522040A0}"/>
          </ac:cxnSpMkLst>
        </pc:cxnChg>
        <pc:cxnChg chg="del">
          <ac:chgData name="Reed Kiely" userId="768be38e-2fb5-40ce-925d-bd8e9d9e3c31" providerId="ADAL" clId="{E7BDBCDE-091C-4CF6-98A0-CCE39443833E}" dt="2024-05-28T20:08:35.859" v="207" actId="478"/>
          <ac:cxnSpMkLst>
            <pc:docMk/>
            <pc:sldMk cId="1803757123" sldId="2146846601"/>
            <ac:cxnSpMk id="14" creationId="{3D0AF204-9581-CEA1-A3EF-99D2C3324842}"/>
          </ac:cxnSpMkLst>
        </pc:cxnChg>
        <pc:cxnChg chg="del">
          <ac:chgData name="Reed Kiely" userId="768be38e-2fb5-40ce-925d-bd8e9d9e3c31" providerId="ADAL" clId="{E7BDBCDE-091C-4CF6-98A0-CCE39443833E}" dt="2024-05-28T20:08:36.907" v="208" actId="478"/>
          <ac:cxnSpMkLst>
            <pc:docMk/>
            <pc:sldMk cId="1803757123" sldId="2146846601"/>
            <ac:cxnSpMk id="15" creationId="{AC9040CF-B54D-4FF8-5D57-12536D7932BE}"/>
          </ac:cxnSpMkLst>
        </pc:cxnChg>
        <pc:cxnChg chg="add mod">
          <ac:chgData name="Reed Kiely" userId="768be38e-2fb5-40ce-925d-bd8e9d9e3c31" providerId="ADAL" clId="{E7BDBCDE-091C-4CF6-98A0-CCE39443833E}" dt="2024-05-28T20:44:04.020" v="677" actId="1076"/>
          <ac:cxnSpMkLst>
            <pc:docMk/>
            <pc:sldMk cId="1803757123" sldId="2146846601"/>
            <ac:cxnSpMk id="23" creationId="{1D215BFF-1CD7-B704-7E3D-0465F55925D8}"/>
          </ac:cxnSpMkLst>
        </pc:cxnChg>
        <pc:cxnChg chg="del">
          <ac:chgData name="Reed Kiely" userId="768be38e-2fb5-40ce-925d-bd8e9d9e3c31" providerId="ADAL" clId="{E7BDBCDE-091C-4CF6-98A0-CCE39443833E}" dt="2024-05-28T20:09:34.867" v="222" actId="478"/>
          <ac:cxnSpMkLst>
            <pc:docMk/>
            <pc:sldMk cId="1803757123" sldId="2146846601"/>
            <ac:cxnSpMk id="32" creationId="{48E54E51-3F1D-0582-3D49-72432F84EA50}"/>
          </ac:cxnSpMkLst>
        </pc:cxnChg>
        <pc:cxnChg chg="add mod">
          <ac:chgData name="Reed Kiely" userId="768be38e-2fb5-40ce-925d-bd8e9d9e3c31" providerId="ADAL" clId="{E7BDBCDE-091C-4CF6-98A0-CCE39443833E}" dt="2024-05-28T20:34:51.922" v="309"/>
          <ac:cxnSpMkLst>
            <pc:docMk/>
            <pc:sldMk cId="1803757123" sldId="2146846601"/>
            <ac:cxnSpMk id="35" creationId="{BD6459FE-83A4-D747-49D7-DD254A57D9B9}"/>
          </ac:cxnSpMkLst>
        </pc:cxnChg>
        <pc:cxnChg chg="add mod">
          <ac:chgData name="Reed Kiely" userId="768be38e-2fb5-40ce-925d-bd8e9d9e3c31" providerId="ADAL" clId="{E7BDBCDE-091C-4CF6-98A0-CCE39443833E}" dt="2024-05-28T20:42:04.457" v="620" actId="1076"/>
          <ac:cxnSpMkLst>
            <pc:docMk/>
            <pc:sldMk cId="1803757123" sldId="2146846601"/>
            <ac:cxnSpMk id="36" creationId="{430CC309-E733-5E57-576F-0F8679DF2DA3}"/>
          </ac:cxnSpMkLst>
        </pc:cxn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Reed Kiely" userId="768be38e-2fb5-40ce-925d-bd8e9d9e3c31" providerId="ADAL" clId="{E7BDBCDE-091C-4CF6-98A0-CCE39443833E}" dt="2024-06-03T14:33:08.870" v="4723"/>
              <pc2:cmMkLst xmlns:pc2="http://schemas.microsoft.com/office/powerpoint/2019/9/main/command">
                <pc:docMk/>
                <pc:sldMk cId="1803757123" sldId="2146846601"/>
                <pc2:cmMk id="{26289EEB-AFA2-4970-93F8-63D13D1EEFB6}"/>
              </pc2:cmMkLst>
            </pc226:cmChg>
          </p:ext>
        </pc:extLst>
      </pc:sldChg>
      <pc:sldChg chg="delSp modSp mod">
        <pc:chgData name="Reed Kiely" userId="768be38e-2fb5-40ce-925d-bd8e9d9e3c31" providerId="ADAL" clId="{E7BDBCDE-091C-4CF6-98A0-CCE39443833E}" dt="2024-06-14T21:13:40.169" v="6493" actId="478"/>
        <pc:sldMkLst>
          <pc:docMk/>
          <pc:sldMk cId="2131427719" sldId="2146846608"/>
        </pc:sldMkLst>
        <pc:spChg chg="mod">
          <ac:chgData name="Reed Kiely" userId="768be38e-2fb5-40ce-925d-bd8e9d9e3c31" providerId="ADAL" clId="{E7BDBCDE-091C-4CF6-98A0-CCE39443833E}" dt="2024-06-14T21:13:23.612" v="6492" actId="207"/>
          <ac:spMkLst>
            <pc:docMk/>
            <pc:sldMk cId="2131427719" sldId="2146846608"/>
            <ac:spMk id="3" creationId="{D5D3A9C5-B422-49D3-B37F-354AAD3E1222}"/>
          </ac:spMkLst>
        </pc:spChg>
        <pc:spChg chg="mod">
          <ac:chgData name="Reed Kiely" userId="768be38e-2fb5-40ce-925d-bd8e9d9e3c31" providerId="ADAL" clId="{E7BDBCDE-091C-4CF6-98A0-CCE39443833E}" dt="2024-06-14T21:13:23.612" v="6492" actId="207"/>
          <ac:spMkLst>
            <pc:docMk/>
            <pc:sldMk cId="2131427719" sldId="2146846608"/>
            <ac:spMk id="8" creationId="{D90DBE45-5F9B-C9CF-75B4-20A283620E97}"/>
          </ac:spMkLst>
        </pc:spChg>
        <pc:spChg chg="mod">
          <ac:chgData name="Reed Kiely" userId="768be38e-2fb5-40ce-925d-bd8e9d9e3c31" providerId="ADAL" clId="{E7BDBCDE-091C-4CF6-98A0-CCE39443833E}" dt="2024-06-14T21:13:18.593" v="6491" actId="207"/>
          <ac:spMkLst>
            <pc:docMk/>
            <pc:sldMk cId="2131427719" sldId="2146846608"/>
            <ac:spMk id="11" creationId="{80446E27-F3B6-5A36-90F5-155E8E262FA5}"/>
          </ac:spMkLst>
        </pc:spChg>
        <pc:spChg chg="mod">
          <ac:chgData name="Reed Kiely" userId="768be38e-2fb5-40ce-925d-bd8e9d9e3c31" providerId="ADAL" clId="{E7BDBCDE-091C-4CF6-98A0-CCE39443833E}" dt="2024-06-14T21:13:23.612" v="6492" actId="207"/>
          <ac:spMkLst>
            <pc:docMk/>
            <pc:sldMk cId="2131427719" sldId="2146846608"/>
            <ac:spMk id="12" creationId="{9DB45EBC-0C9D-D322-45CF-C3B76497D495}"/>
          </ac:spMkLst>
        </pc:spChg>
        <pc:spChg chg="mod">
          <ac:chgData name="Reed Kiely" userId="768be38e-2fb5-40ce-925d-bd8e9d9e3c31" providerId="ADAL" clId="{E7BDBCDE-091C-4CF6-98A0-CCE39443833E}" dt="2024-06-14T21:13:23.612" v="6492" actId="207"/>
          <ac:spMkLst>
            <pc:docMk/>
            <pc:sldMk cId="2131427719" sldId="2146846608"/>
            <ac:spMk id="13" creationId="{2E08061E-131F-4926-C5D3-1754EBB74EBF}"/>
          </ac:spMkLst>
        </pc:spChg>
        <pc:spChg chg="del">
          <ac:chgData name="Reed Kiely" userId="768be38e-2fb5-40ce-925d-bd8e9d9e3c31" providerId="ADAL" clId="{E7BDBCDE-091C-4CF6-98A0-CCE39443833E}" dt="2024-06-14T21:13:40.169" v="6493" actId="478"/>
          <ac:spMkLst>
            <pc:docMk/>
            <pc:sldMk cId="2131427719" sldId="2146846608"/>
            <ac:spMk id="16" creationId="{F3B08D31-8CD1-811E-0850-AF65E55C9EAD}"/>
          </ac:spMkLst>
        </pc:spChg>
      </pc:sldChg>
      <pc:sldChg chg="del">
        <pc:chgData name="Reed Kiely" userId="768be38e-2fb5-40ce-925d-bd8e9d9e3c31" providerId="ADAL" clId="{E7BDBCDE-091C-4CF6-98A0-CCE39443833E}" dt="2024-06-05T19:56:58.746" v="5423" actId="47"/>
        <pc:sldMkLst>
          <pc:docMk/>
          <pc:sldMk cId="714407937" sldId="2146846613"/>
        </pc:sldMkLst>
      </pc:sldChg>
      <pc:sldChg chg="modSp mod addCm delCm">
        <pc:chgData name="Reed Kiely" userId="768be38e-2fb5-40ce-925d-bd8e9d9e3c31" providerId="ADAL" clId="{E7BDBCDE-091C-4CF6-98A0-CCE39443833E}" dt="2024-06-03T14:34:46.852" v="4894"/>
        <pc:sldMkLst>
          <pc:docMk/>
          <pc:sldMk cId="3594937951" sldId="2146846628"/>
        </pc:sldMkLst>
        <pc:spChg chg="mod">
          <ac:chgData name="Reed Kiely" userId="768be38e-2fb5-40ce-925d-bd8e9d9e3c31" providerId="ADAL" clId="{E7BDBCDE-091C-4CF6-98A0-CCE39443833E}" dt="2024-05-30T15:14:25.991" v="1597" actId="1035"/>
          <ac:spMkLst>
            <pc:docMk/>
            <pc:sldMk cId="3594937951" sldId="2146846628"/>
            <ac:spMk id="9" creationId="{D0D49DEB-7177-4C53-A63F-C8DEAEFFD3CD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Reed Kiely" userId="768be38e-2fb5-40ce-925d-bd8e9d9e3c31" providerId="ADAL" clId="{E7BDBCDE-091C-4CF6-98A0-CCE39443833E}" dt="2024-06-03T14:34:46.852" v="4894"/>
              <pc2:cmMkLst xmlns:pc2="http://schemas.microsoft.com/office/powerpoint/2019/9/main/command">
                <pc:docMk/>
                <pc:sldMk cId="3594937951" sldId="2146846628"/>
                <pc2:cmMk id="{9DA2E8BE-7140-45FB-BBF9-5EF947DFFBAA}"/>
              </pc2:cmMkLst>
            </pc226:cmChg>
          </p:ext>
        </pc:extLst>
      </pc:sldChg>
      <pc:sldChg chg="addSp delSp modSp mod">
        <pc:chgData name="Reed Kiely" userId="768be38e-2fb5-40ce-925d-bd8e9d9e3c31" providerId="ADAL" clId="{E7BDBCDE-091C-4CF6-98A0-CCE39443833E}" dt="2024-05-30T16:54:36.246" v="2350" actId="207"/>
        <pc:sldMkLst>
          <pc:docMk/>
          <pc:sldMk cId="1842699221" sldId="2146846635"/>
        </pc:sldMkLst>
        <pc:spChg chg="del">
          <ac:chgData name="Reed Kiely" userId="768be38e-2fb5-40ce-925d-bd8e9d9e3c31" providerId="ADAL" clId="{E7BDBCDE-091C-4CF6-98A0-CCE39443833E}" dt="2024-05-28T20:08:25.356" v="206" actId="478"/>
          <ac:spMkLst>
            <pc:docMk/>
            <pc:sldMk cId="1842699221" sldId="2146846635"/>
            <ac:spMk id="4" creationId="{99A2778C-7F90-DA1B-5BF0-A311649553F0}"/>
          </ac:spMkLst>
        </pc:spChg>
        <pc:spChg chg="mod">
          <ac:chgData name="Reed Kiely" userId="768be38e-2fb5-40ce-925d-bd8e9d9e3c31" providerId="ADAL" clId="{E7BDBCDE-091C-4CF6-98A0-CCE39443833E}" dt="2024-05-30T16:54:36.246" v="2350" actId="207"/>
          <ac:spMkLst>
            <pc:docMk/>
            <pc:sldMk cId="1842699221" sldId="2146846635"/>
            <ac:spMk id="52" creationId="{D0201D2E-6AC2-4825-17F3-CBE5753A2343}"/>
          </ac:spMkLst>
        </pc:spChg>
        <pc:spChg chg="mod">
          <ac:chgData name="Reed Kiely" userId="768be38e-2fb5-40ce-925d-bd8e9d9e3c31" providerId="ADAL" clId="{E7BDBCDE-091C-4CF6-98A0-CCE39443833E}" dt="2024-05-28T20:17:17.214" v="224" actId="207"/>
          <ac:spMkLst>
            <pc:docMk/>
            <pc:sldMk cId="1842699221" sldId="2146846635"/>
            <ac:spMk id="57" creationId="{2FAD1766-2EBB-377A-435D-B12A5D266A3D}"/>
          </ac:spMkLst>
        </pc:spChg>
        <pc:spChg chg="mod">
          <ac:chgData name="Reed Kiely" userId="768be38e-2fb5-40ce-925d-bd8e9d9e3c31" providerId="ADAL" clId="{E7BDBCDE-091C-4CF6-98A0-CCE39443833E}" dt="2024-05-30T16:54:36.246" v="2350" actId="207"/>
          <ac:spMkLst>
            <pc:docMk/>
            <pc:sldMk cId="1842699221" sldId="2146846635"/>
            <ac:spMk id="67" creationId="{5DB9FF41-8C44-DC36-D361-E4D5BC6E8D42}"/>
          </ac:spMkLst>
        </pc:spChg>
        <pc:spChg chg="mod">
          <ac:chgData name="Reed Kiely" userId="768be38e-2fb5-40ce-925d-bd8e9d9e3c31" providerId="ADAL" clId="{E7BDBCDE-091C-4CF6-98A0-CCE39443833E}" dt="2024-05-30T16:54:36.246" v="2350" actId="207"/>
          <ac:spMkLst>
            <pc:docMk/>
            <pc:sldMk cId="1842699221" sldId="2146846635"/>
            <ac:spMk id="70" creationId="{252135B1-32EB-9084-D099-11C656ACB9DE}"/>
          </ac:spMkLst>
        </pc:spChg>
        <pc:picChg chg="add mod">
          <ac:chgData name="Reed Kiely" userId="768be38e-2fb5-40ce-925d-bd8e9d9e3c31" providerId="ADAL" clId="{E7BDBCDE-091C-4CF6-98A0-CCE39443833E}" dt="2024-05-28T20:04:13.492" v="159" actId="14100"/>
          <ac:picMkLst>
            <pc:docMk/>
            <pc:sldMk cId="1842699221" sldId="2146846635"/>
            <ac:picMk id="9" creationId="{AB8F0170-2774-3D1F-2384-1863340B88DB}"/>
          </ac:picMkLst>
        </pc:picChg>
        <pc:picChg chg="add del mod">
          <ac:chgData name="Reed Kiely" userId="768be38e-2fb5-40ce-925d-bd8e9d9e3c31" providerId="ADAL" clId="{E7BDBCDE-091C-4CF6-98A0-CCE39443833E}" dt="2024-05-28T20:05:40.856" v="178" actId="478"/>
          <ac:picMkLst>
            <pc:docMk/>
            <pc:sldMk cId="1842699221" sldId="2146846635"/>
            <ac:picMk id="11" creationId="{E3BE0462-3AB1-9855-A519-95CE53004D3E}"/>
          </ac:picMkLst>
        </pc:picChg>
        <pc:picChg chg="add del mod">
          <ac:chgData name="Reed Kiely" userId="768be38e-2fb5-40ce-925d-bd8e9d9e3c31" providerId="ADAL" clId="{E7BDBCDE-091C-4CF6-98A0-CCE39443833E}" dt="2024-05-28T20:08:20.531" v="205" actId="12789"/>
          <ac:picMkLst>
            <pc:docMk/>
            <pc:sldMk cId="1842699221" sldId="2146846635"/>
            <ac:picMk id="13" creationId="{7CB28B80-BEF0-F81D-363D-43F26055882D}"/>
          </ac:picMkLst>
        </pc:picChg>
        <pc:picChg chg="add mod">
          <ac:chgData name="Reed Kiely" userId="768be38e-2fb5-40ce-925d-bd8e9d9e3c31" providerId="ADAL" clId="{E7BDBCDE-091C-4CF6-98A0-CCE39443833E}" dt="2024-05-28T20:08:20.531" v="205" actId="12789"/>
          <ac:picMkLst>
            <pc:docMk/>
            <pc:sldMk cId="1842699221" sldId="2146846635"/>
            <ac:picMk id="15" creationId="{C11D795B-E455-327A-6A72-91F4567A2762}"/>
          </ac:picMkLst>
        </pc:picChg>
        <pc:picChg chg="add mod">
          <ac:chgData name="Reed Kiely" userId="768be38e-2fb5-40ce-925d-bd8e9d9e3c31" providerId="ADAL" clId="{E7BDBCDE-091C-4CF6-98A0-CCE39443833E}" dt="2024-05-28T20:08:20.531" v="205" actId="12789"/>
          <ac:picMkLst>
            <pc:docMk/>
            <pc:sldMk cId="1842699221" sldId="2146846635"/>
            <ac:picMk id="17" creationId="{AA6E80B2-B785-B95B-2BB7-AAB716D3EA64}"/>
          </ac:picMkLst>
        </pc:picChg>
        <pc:picChg chg="del">
          <ac:chgData name="Reed Kiely" userId="768be38e-2fb5-40ce-925d-bd8e9d9e3c31" providerId="ADAL" clId="{E7BDBCDE-091C-4CF6-98A0-CCE39443833E}" dt="2024-05-28T20:08:03.211" v="197" actId="478"/>
          <ac:picMkLst>
            <pc:docMk/>
            <pc:sldMk cId="1842699221" sldId="2146846635"/>
            <ac:picMk id="77" creationId="{83B18C49-C586-A8E9-7A4A-15F5F1654272}"/>
          </ac:picMkLst>
        </pc:picChg>
        <pc:picChg chg="del">
          <ac:chgData name="Reed Kiely" userId="768be38e-2fb5-40ce-925d-bd8e9d9e3c31" providerId="ADAL" clId="{E7BDBCDE-091C-4CF6-98A0-CCE39443833E}" dt="2024-05-28T20:05:41.405" v="179" actId="478"/>
          <ac:picMkLst>
            <pc:docMk/>
            <pc:sldMk cId="1842699221" sldId="2146846635"/>
            <ac:picMk id="79" creationId="{76DD0002-934E-C11F-95E1-25B9B6565E79}"/>
          </ac:picMkLst>
        </pc:picChg>
        <pc:picChg chg="del">
          <ac:chgData name="Reed Kiely" userId="768be38e-2fb5-40ce-925d-bd8e9d9e3c31" providerId="ADAL" clId="{E7BDBCDE-091C-4CF6-98A0-CCE39443833E}" dt="2024-05-28T20:08:03.755" v="198" actId="478"/>
          <ac:picMkLst>
            <pc:docMk/>
            <pc:sldMk cId="1842699221" sldId="2146846635"/>
            <ac:picMk id="81" creationId="{303E8B93-2543-2EF1-2C64-896691E1A50E}"/>
          </ac:picMkLst>
        </pc:picChg>
      </pc:sldChg>
      <pc:sldChg chg="del">
        <pc:chgData name="Reed Kiely" userId="768be38e-2fb5-40ce-925d-bd8e9d9e3c31" providerId="ADAL" clId="{E7BDBCDE-091C-4CF6-98A0-CCE39443833E}" dt="2024-06-05T19:56:17.961" v="5412" actId="47"/>
        <pc:sldMkLst>
          <pc:docMk/>
          <pc:sldMk cId="1875347758" sldId="2146846637"/>
        </pc:sldMkLst>
      </pc:sldChg>
      <pc:sldChg chg="addSp delSp modSp mod addCm delCm modCm">
        <pc:chgData name="Reed Kiely" userId="768be38e-2fb5-40ce-925d-bd8e9d9e3c31" providerId="ADAL" clId="{E7BDBCDE-091C-4CF6-98A0-CCE39443833E}" dt="2024-07-02T19:00:34.203" v="8297"/>
        <pc:sldMkLst>
          <pc:docMk/>
          <pc:sldMk cId="130886577" sldId="2146846639"/>
        </pc:sldMkLst>
        <pc:spChg chg="add del mod">
          <ac:chgData name="Reed Kiely" userId="768be38e-2fb5-40ce-925d-bd8e9d9e3c31" providerId="ADAL" clId="{E7BDBCDE-091C-4CF6-98A0-CCE39443833E}" dt="2024-06-07T16:00:53.405" v="6227" actId="478"/>
          <ac:spMkLst>
            <pc:docMk/>
            <pc:sldMk cId="130886577" sldId="2146846639"/>
            <ac:spMk id="2" creationId="{0C6FD607-E20B-B0E8-29EA-DB837CBD6FAA}"/>
          </ac:spMkLst>
        </pc:spChg>
        <pc:spChg chg="add del mod">
          <ac:chgData name="Reed Kiely" userId="768be38e-2fb5-40ce-925d-bd8e9d9e3c31" providerId="ADAL" clId="{E7BDBCDE-091C-4CF6-98A0-CCE39443833E}" dt="2024-07-01T14:38:54.549" v="8032" actId="478"/>
          <ac:spMkLst>
            <pc:docMk/>
            <pc:sldMk cId="130886577" sldId="2146846639"/>
            <ac:spMk id="2" creationId="{92CE7D50-8216-BF48-43AC-9E30D2C58AEB}"/>
          </ac:spMkLst>
        </pc:spChg>
        <pc:spChg chg="add del mod">
          <ac:chgData name="Reed Kiely" userId="768be38e-2fb5-40ce-925d-bd8e9d9e3c31" providerId="ADAL" clId="{E7BDBCDE-091C-4CF6-98A0-CCE39443833E}" dt="2024-06-05T19:54:56.900" v="5392" actId="478"/>
          <ac:spMkLst>
            <pc:docMk/>
            <pc:sldMk cId="130886577" sldId="2146846639"/>
            <ac:spMk id="2" creationId="{F9D525E6-333C-FCB8-120B-622BAA37719E}"/>
          </ac:spMkLst>
        </pc:spChg>
        <pc:spChg chg="mod">
          <ac:chgData name="Reed Kiely" userId="768be38e-2fb5-40ce-925d-bd8e9d9e3c31" providerId="ADAL" clId="{E7BDBCDE-091C-4CF6-98A0-CCE39443833E}" dt="2024-06-07T16:19:54.843" v="6267" actId="208"/>
          <ac:spMkLst>
            <pc:docMk/>
            <pc:sldMk cId="130886577" sldId="2146846639"/>
            <ac:spMk id="3" creationId="{04D51C8E-7DBD-468F-8413-E52C3CC99149}"/>
          </ac:spMkLst>
        </pc:spChg>
        <pc:spChg chg="add del mod">
          <ac:chgData name="Reed Kiely" userId="768be38e-2fb5-40ce-925d-bd8e9d9e3c31" providerId="ADAL" clId="{E7BDBCDE-091C-4CF6-98A0-CCE39443833E}" dt="2024-07-01T14:38:52.549" v="8029" actId="478"/>
          <ac:spMkLst>
            <pc:docMk/>
            <pc:sldMk cId="130886577" sldId="2146846639"/>
            <ac:spMk id="4" creationId="{3A3AD9C9-6992-C98E-5CE5-52146F2638E9}"/>
          </ac:spMkLst>
        </pc:spChg>
        <pc:spChg chg="add mod">
          <ac:chgData name="Reed Kiely" userId="768be38e-2fb5-40ce-925d-bd8e9d9e3c31" providerId="ADAL" clId="{E7BDBCDE-091C-4CF6-98A0-CCE39443833E}" dt="2024-06-05T19:54:55.198" v="5391"/>
          <ac:spMkLst>
            <pc:docMk/>
            <pc:sldMk cId="130886577" sldId="2146846639"/>
            <ac:spMk id="4" creationId="{8E31773D-1010-D7A1-36F4-DEC3E5F840DA}"/>
          </ac:spMkLst>
        </pc:spChg>
        <pc:spChg chg="mod">
          <ac:chgData name="Reed Kiely" userId="768be38e-2fb5-40ce-925d-bd8e9d9e3c31" providerId="ADAL" clId="{E7BDBCDE-091C-4CF6-98A0-CCE39443833E}" dt="2024-06-07T17:21:22.256" v="6347" actId="313"/>
          <ac:spMkLst>
            <pc:docMk/>
            <pc:sldMk cId="130886577" sldId="2146846639"/>
            <ac:spMk id="5" creationId="{20325821-D3C3-47B3-BC5B-D972B60A7668}"/>
          </ac:spMkLst>
        </pc:spChg>
        <pc:spChg chg="mod">
          <ac:chgData name="Reed Kiely" userId="768be38e-2fb5-40ce-925d-bd8e9d9e3c31" providerId="ADAL" clId="{E7BDBCDE-091C-4CF6-98A0-CCE39443833E}" dt="2024-06-07T16:19:54.843" v="6267" actId="208"/>
          <ac:spMkLst>
            <pc:docMk/>
            <pc:sldMk cId="130886577" sldId="2146846639"/>
            <ac:spMk id="6" creationId="{1EE2780E-B479-CB84-03DB-50B6D5A62DBC}"/>
          </ac:spMkLst>
        </pc:spChg>
        <pc:spChg chg="mod">
          <ac:chgData name="Reed Kiely" userId="768be38e-2fb5-40ce-925d-bd8e9d9e3c31" providerId="ADAL" clId="{E7BDBCDE-091C-4CF6-98A0-CCE39443833E}" dt="2024-06-05T19:55:21.163" v="5396"/>
          <ac:spMkLst>
            <pc:docMk/>
            <pc:sldMk cId="130886577" sldId="2146846639"/>
            <ac:spMk id="7" creationId="{47C2C805-4308-9886-56D3-9EB5BCD97D00}"/>
          </ac:spMkLst>
        </pc:spChg>
        <pc:spChg chg="mod">
          <ac:chgData name="Reed Kiely" userId="768be38e-2fb5-40ce-925d-bd8e9d9e3c31" providerId="ADAL" clId="{E7BDBCDE-091C-4CF6-98A0-CCE39443833E}" dt="2024-06-07T17:26:58.886" v="6400" actId="1037"/>
          <ac:spMkLst>
            <pc:docMk/>
            <pc:sldMk cId="130886577" sldId="2146846639"/>
            <ac:spMk id="9" creationId="{348066F1-5946-304E-2953-6223BEAD0FA4}"/>
          </ac:spMkLst>
        </pc:spChg>
        <pc:spChg chg="mod">
          <ac:chgData name="Reed Kiely" userId="768be38e-2fb5-40ce-925d-bd8e9d9e3c31" providerId="ADAL" clId="{E7BDBCDE-091C-4CF6-98A0-CCE39443833E}" dt="2024-06-07T16:19:49.542" v="6266" actId="207"/>
          <ac:spMkLst>
            <pc:docMk/>
            <pc:sldMk cId="130886577" sldId="2146846639"/>
            <ac:spMk id="12" creationId="{FCBDB492-9443-3D4A-8E9D-B3CECB95DCD7}"/>
          </ac:spMkLst>
        </pc:spChg>
        <pc:spChg chg="add mod">
          <ac:chgData name="Reed Kiely" userId="768be38e-2fb5-40ce-925d-bd8e9d9e3c31" providerId="ADAL" clId="{E7BDBCDE-091C-4CF6-98A0-CCE39443833E}" dt="2024-06-07T17:16:15.403" v="6344" actId="207"/>
          <ac:spMkLst>
            <pc:docMk/>
            <pc:sldMk cId="130886577" sldId="2146846639"/>
            <ac:spMk id="13" creationId="{9666AB75-8011-352A-37B0-46BE0057F704}"/>
          </ac:spMkLst>
        </pc:spChg>
        <pc:spChg chg="add mod">
          <ac:chgData name="Reed Kiely" userId="768be38e-2fb5-40ce-925d-bd8e9d9e3c31" providerId="ADAL" clId="{E7BDBCDE-091C-4CF6-98A0-CCE39443833E}" dt="2024-06-07T17:16:15.403" v="6344" actId="207"/>
          <ac:spMkLst>
            <pc:docMk/>
            <pc:sldMk cId="130886577" sldId="2146846639"/>
            <ac:spMk id="14" creationId="{CFFE966B-4C54-328D-A403-99886F96E15D}"/>
          </ac:spMkLst>
        </pc:spChg>
        <pc:spChg chg="mod">
          <ac:chgData name="Reed Kiely" userId="768be38e-2fb5-40ce-925d-bd8e9d9e3c31" providerId="ADAL" clId="{E7BDBCDE-091C-4CF6-98A0-CCE39443833E}" dt="2024-06-07T16:19:54.843" v="6267" actId="208"/>
          <ac:spMkLst>
            <pc:docMk/>
            <pc:sldMk cId="130886577" sldId="2146846639"/>
            <ac:spMk id="19" creationId="{2F88C82D-7CF0-438E-BB5E-A33A77D936B6}"/>
          </ac:spMkLst>
        </pc:spChg>
        <pc:spChg chg="mod">
          <ac:chgData name="Reed Kiely" userId="768be38e-2fb5-40ce-925d-bd8e9d9e3c31" providerId="ADAL" clId="{E7BDBCDE-091C-4CF6-98A0-CCE39443833E}" dt="2024-06-07T16:19:54.843" v="6267" actId="208"/>
          <ac:spMkLst>
            <pc:docMk/>
            <pc:sldMk cId="130886577" sldId="2146846639"/>
            <ac:spMk id="20" creationId="{B796AA46-05F7-4348-A8B5-A2211DF268D5}"/>
          </ac:spMkLst>
        </pc:spChg>
        <pc:spChg chg="mod">
          <ac:chgData name="Reed Kiely" userId="768be38e-2fb5-40ce-925d-bd8e9d9e3c31" providerId="ADAL" clId="{E7BDBCDE-091C-4CF6-98A0-CCE39443833E}" dt="2024-06-07T16:19:54.843" v="6267" actId="208"/>
          <ac:spMkLst>
            <pc:docMk/>
            <pc:sldMk cId="130886577" sldId="2146846639"/>
            <ac:spMk id="21" creationId="{079D04CA-35FF-4320-A06E-87F2D7AC5E31}"/>
          </ac:spMkLst>
        </pc:spChg>
        <pc:spChg chg="mod">
          <ac:chgData name="Reed Kiely" userId="768be38e-2fb5-40ce-925d-bd8e9d9e3c31" providerId="ADAL" clId="{E7BDBCDE-091C-4CF6-98A0-CCE39443833E}" dt="2024-06-07T16:19:59.438" v="6268" actId="207"/>
          <ac:spMkLst>
            <pc:docMk/>
            <pc:sldMk cId="130886577" sldId="2146846639"/>
            <ac:spMk id="22" creationId="{9FC49F6C-5188-457F-BE6C-625753CA72DF}"/>
          </ac:spMkLst>
        </pc:spChg>
        <pc:spChg chg="mod">
          <ac:chgData name="Reed Kiely" userId="768be38e-2fb5-40ce-925d-bd8e9d9e3c31" providerId="ADAL" clId="{E7BDBCDE-091C-4CF6-98A0-CCE39443833E}" dt="2024-06-07T16:19:59.438" v="6268" actId="207"/>
          <ac:spMkLst>
            <pc:docMk/>
            <pc:sldMk cId="130886577" sldId="2146846639"/>
            <ac:spMk id="23" creationId="{7463450E-C761-4861-8D01-CDB4E291AF7B}"/>
          </ac:spMkLst>
        </pc:spChg>
        <pc:spChg chg="mod">
          <ac:chgData name="Reed Kiely" userId="768be38e-2fb5-40ce-925d-bd8e9d9e3c31" providerId="ADAL" clId="{E7BDBCDE-091C-4CF6-98A0-CCE39443833E}" dt="2024-06-07T16:19:59.438" v="6268" actId="207"/>
          <ac:spMkLst>
            <pc:docMk/>
            <pc:sldMk cId="130886577" sldId="2146846639"/>
            <ac:spMk id="24" creationId="{0FD4F9FF-9CE9-415E-823F-6DE0CB1EC38F}"/>
          </ac:spMkLst>
        </pc:spChg>
        <pc:spChg chg="mod">
          <ac:chgData name="Reed Kiely" userId="768be38e-2fb5-40ce-925d-bd8e9d9e3c31" providerId="ADAL" clId="{E7BDBCDE-091C-4CF6-98A0-CCE39443833E}" dt="2024-06-07T16:19:59.438" v="6268" actId="207"/>
          <ac:spMkLst>
            <pc:docMk/>
            <pc:sldMk cId="130886577" sldId="2146846639"/>
            <ac:spMk id="26" creationId="{E19C2C8D-1398-4F10-A589-3ACAB67B7712}"/>
          </ac:spMkLst>
        </pc:spChg>
        <pc:spChg chg="mod">
          <ac:chgData name="Reed Kiely" userId="768be38e-2fb5-40ce-925d-bd8e9d9e3c31" providerId="ADAL" clId="{E7BDBCDE-091C-4CF6-98A0-CCE39443833E}" dt="2024-06-07T16:19:54.843" v="6267" actId="208"/>
          <ac:spMkLst>
            <pc:docMk/>
            <pc:sldMk cId="130886577" sldId="2146846639"/>
            <ac:spMk id="27" creationId="{353321FC-C493-4AD2-B64C-EB2CC0B8AAB2}"/>
          </ac:spMkLst>
        </pc:spChg>
        <pc:spChg chg="mod">
          <ac:chgData name="Reed Kiely" userId="768be38e-2fb5-40ce-925d-bd8e9d9e3c31" providerId="ADAL" clId="{E7BDBCDE-091C-4CF6-98A0-CCE39443833E}" dt="2024-06-07T16:19:59.438" v="6268" actId="207"/>
          <ac:spMkLst>
            <pc:docMk/>
            <pc:sldMk cId="130886577" sldId="2146846639"/>
            <ac:spMk id="29" creationId="{E047380B-98FF-4E96-B125-1612C476C6B1}"/>
          </ac:spMkLst>
        </pc:spChg>
        <pc:spChg chg="mod">
          <ac:chgData name="Reed Kiely" userId="768be38e-2fb5-40ce-925d-bd8e9d9e3c31" providerId="ADAL" clId="{E7BDBCDE-091C-4CF6-98A0-CCE39443833E}" dt="2024-06-07T15:58:22.011" v="5879" actId="20577"/>
          <ac:spMkLst>
            <pc:docMk/>
            <pc:sldMk cId="130886577" sldId="2146846639"/>
            <ac:spMk id="31" creationId="{D0BAD055-91AD-4520-994B-4F672A06C61C}"/>
          </ac:spMkLst>
        </pc:spChg>
        <pc:spChg chg="mod">
          <ac:chgData name="Reed Kiely" userId="768be38e-2fb5-40ce-925d-bd8e9d9e3c31" providerId="ADAL" clId="{E7BDBCDE-091C-4CF6-98A0-CCE39443833E}" dt="2024-07-01T14:38:34.331" v="8027" actId="313"/>
          <ac:spMkLst>
            <pc:docMk/>
            <pc:sldMk cId="130886577" sldId="2146846639"/>
            <ac:spMk id="32" creationId="{9F892B9F-9B52-4AD9-9785-2F644E29E7E6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del mod">
              <pc226:chgData name="Reed Kiely" userId="768be38e-2fb5-40ce-925d-bd8e9d9e3c31" providerId="ADAL" clId="{E7BDBCDE-091C-4CF6-98A0-CCE39443833E}" dt="2024-07-02T19:00:34.203" v="8297"/>
              <pc2:cmMkLst xmlns:pc2="http://schemas.microsoft.com/office/powerpoint/2019/9/main/command">
                <pc:docMk/>
                <pc:sldMk cId="130886577" sldId="2146846639"/>
                <pc2:cmMk id="{0E45AE0A-70F6-45BE-91BB-EA80C732A24D}"/>
              </pc2:cmMkLst>
            </pc226:cmChg>
            <pc226:cmChg xmlns:pc226="http://schemas.microsoft.com/office/powerpoint/2022/06/main/command" chg="del">
              <pc226:chgData name="Reed Kiely" userId="768be38e-2fb5-40ce-925d-bd8e9d9e3c31" providerId="ADAL" clId="{E7BDBCDE-091C-4CF6-98A0-CCE39443833E}" dt="2024-06-18T17:34:02.720" v="7216"/>
              <pc2:cmMkLst xmlns:pc2="http://schemas.microsoft.com/office/powerpoint/2019/9/main/command">
                <pc:docMk/>
                <pc:sldMk cId="130886577" sldId="2146846639"/>
                <pc2:cmMk id="{1DF2B434-9EAC-4CB6-9BF3-6EE58FB762B5}"/>
              </pc2:cmMkLst>
            </pc226:cmChg>
            <pc226:cmChg xmlns:pc226="http://schemas.microsoft.com/office/powerpoint/2022/06/main/command" chg="del">
              <pc226:chgData name="Reed Kiely" userId="768be38e-2fb5-40ce-925d-bd8e9d9e3c31" providerId="ADAL" clId="{E7BDBCDE-091C-4CF6-98A0-CCE39443833E}" dt="2024-06-05T19:55:02.156" v="5394"/>
              <pc2:cmMkLst xmlns:pc2="http://schemas.microsoft.com/office/powerpoint/2019/9/main/command">
                <pc:docMk/>
                <pc:sldMk cId="130886577" sldId="2146846639"/>
                <pc2:cmMk id="{A2879440-CE83-4CDA-9963-2D8CCD5A2EA7}"/>
              </pc2:cmMkLst>
            </pc226:cmChg>
            <pc226:cmChg xmlns:pc226="http://schemas.microsoft.com/office/powerpoint/2022/06/main/command" chg="del">
              <pc226:chgData name="Reed Kiely" userId="768be38e-2fb5-40ce-925d-bd8e9d9e3c31" providerId="ADAL" clId="{E7BDBCDE-091C-4CF6-98A0-CCE39443833E}" dt="2024-06-05T19:55:00.923" v="5393"/>
              <pc2:cmMkLst xmlns:pc2="http://schemas.microsoft.com/office/powerpoint/2019/9/main/command">
                <pc:docMk/>
                <pc:sldMk cId="130886577" sldId="2146846639"/>
                <pc2:cmMk id="{ABEB5FB6-825D-476E-9756-A77AF456ECEB}"/>
              </pc2:cmMkLst>
            </pc226:cmChg>
          </p:ext>
        </pc:extLst>
      </pc:sldChg>
      <pc:sldChg chg="addSp delSp modSp new mod delCm">
        <pc:chgData name="Reed Kiely" userId="768be38e-2fb5-40ce-925d-bd8e9d9e3c31" providerId="ADAL" clId="{E7BDBCDE-091C-4CF6-98A0-CCE39443833E}" dt="2024-07-08T13:12:10.978" v="8315"/>
        <pc:sldMkLst>
          <pc:docMk/>
          <pc:sldMk cId="4212215207" sldId="2146846640"/>
        </pc:sldMkLst>
        <pc:spChg chg="add mod">
          <ac:chgData name="Reed Kiely" userId="768be38e-2fb5-40ce-925d-bd8e9d9e3c31" providerId="ADAL" clId="{E7BDBCDE-091C-4CF6-98A0-CCE39443833E}" dt="2024-05-30T18:54:16.710" v="2531" actId="20577"/>
          <ac:spMkLst>
            <pc:docMk/>
            <pc:sldMk cId="4212215207" sldId="2146846640"/>
            <ac:spMk id="2" creationId="{37853A82-B96E-22B5-4FC2-737DCD21DBFA}"/>
          </ac:spMkLst>
        </pc:spChg>
        <pc:spChg chg="add del mod">
          <ac:chgData name="Reed Kiely" userId="768be38e-2fb5-40ce-925d-bd8e9d9e3c31" providerId="ADAL" clId="{E7BDBCDE-091C-4CF6-98A0-CCE39443833E}" dt="2024-05-30T16:50:32.276" v="2335" actId="478"/>
          <ac:spMkLst>
            <pc:docMk/>
            <pc:sldMk cId="4212215207" sldId="2146846640"/>
            <ac:spMk id="2" creationId="{CDB65F29-03CA-26B4-EED3-E00C97D84B5F}"/>
          </ac:spMkLst>
        </pc:spChg>
        <pc:spChg chg="add mod ord">
          <ac:chgData name="Reed Kiely" userId="768be38e-2fb5-40ce-925d-bd8e9d9e3c31" providerId="ADAL" clId="{E7BDBCDE-091C-4CF6-98A0-CCE39443833E}" dt="2024-05-30T18:53:07.943" v="2495" actId="1038"/>
          <ac:spMkLst>
            <pc:docMk/>
            <pc:sldMk cId="4212215207" sldId="2146846640"/>
            <ac:spMk id="3" creationId="{947DA364-1117-6001-43F4-77BD524B7811}"/>
          </ac:spMkLst>
        </pc:spChg>
        <pc:spChg chg="mod">
          <ac:chgData name="Reed Kiely" userId="768be38e-2fb5-40ce-925d-bd8e9d9e3c31" providerId="ADAL" clId="{E7BDBCDE-091C-4CF6-98A0-CCE39443833E}" dt="2024-06-06T20:08:06.641" v="5595" actId="255"/>
          <ac:spMkLst>
            <pc:docMk/>
            <pc:sldMk cId="4212215207" sldId="2146846640"/>
            <ac:spMk id="4" creationId="{2EE04281-4CC3-A75D-7D1E-A95BDDBF9B2D}"/>
          </ac:spMkLst>
        </pc:spChg>
        <pc:spChg chg="add mod">
          <ac:chgData name="Reed Kiely" userId="768be38e-2fb5-40ce-925d-bd8e9d9e3c31" providerId="ADAL" clId="{E7BDBCDE-091C-4CF6-98A0-CCE39443833E}" dt="2024-05-30T18:52:50.062" v="2492" actId="14100"/>
          <ac:spMkLst>
            <pc:docMk/>
            <pc:sldMk cId="4212215207" sldId="2146846640"/>
            <ac:spMk id="5" creationId="{310CF0EC-6F1F-38D3-9202-B60206E24B3F}"/>
          </ac:spMkLst>
        </pc:spChg>
        <pc:spChg chg="del mod">
          <ac:chgData name="Reed Kiely" userId="768be38e-2fb5-40ce-925d-bd8e9d9e3c31" providerId="ADAL" clId="{E7BDBCDE-091C-4CF6-98A0-CCE39443833E}" dt="2024-05-30T18:48:44.151" v="2366" actId="478"/>
          <ac:spMkLst>
            <pc:docMk/>
            <pc:sldMk cId="4212215207" sldId="2146846640"/>
            <ac:spMk id="6" creationId="{59C9CB22-3821-3086-6F48-18B381DC05B8}"/>
          </ac:spMkLst>
        </pc:spChg>
        <pc:spChg chg="add del mod">
          <ac:chgData name="Reed Kiely" userId="768be38e-2fb5-40ce-925d-bd8e9d9e3c31" providerId="ADAL" clId="{E7BDBCDE-091C-4CF6-98A0-CCE39443833E}" dt="2024-05-30T16:48:42.980" v="2239" actId="478"/>
          <ac:spMkLst>
            <pc:docMk/>
            <pc:sldMk cId="4212215207" sldId="2146846640"/>
            <ac:spMk id="6" creationId="{D6A12C17-22D5-5FBB-D588-FB9237F89144}"/>
          </ac:spMkLst>
        </pc:spChg>
        <pc:spChg chg="add mod">
          <ac:chgData name="Reed Kiely" userId="768be38e-2fb5-40ce-925d-bd8e9d9e3c31" providerId="ADAL" clId="{E7BDBCDE-091C-4CF6-98A0-CCE39443833E}" dt="2024-07-02T13:08:33.111" v="8200" actId="1076"/>
          <ac:spMkLst>
            <pc:docMk/>
            <pc:sldMk cId="4212215207" sldId="2146846640"/>
            <ac:spMk id="6" creationId="{DF380FE9-99B2-23BF-94E8-CD0975BD0583}"/>
          </ac:spMkLst>
        </pc:spChg>
        <pc:spChg chg="mod">
          <ac:chgData name="Reed Kiely" userId="768be38e-2fb5-40ce-925d-bd8e9d9e3c31" providerId="ADAL" clId="{E7BDBCDE-091C-4CF6-98A0-CCE39443833E}" dt="2024-05-30T20:30:08.413" v="2692" actId="1076"/>
          <ac:spMkLst>
            <pc:docMk/>
            <pc:sldMk cId="4212215207" sldId="2146846640"/>
            <ac:spMk id="7" creationId="{6FCB98F1-3368-590D-96B5-814ACC542F00}"/>
          </ac:spMkLst>
        </pc:spChg>
        <pc:spChg chg="add del mod">
          <ac:chgData name="Reed Kiely" userId="768be38e-2fb5-40ce-925d-bd8e9d9e3c31" providerId="ADAL" clId="{E7BDBCDE-091C-4CF6-98A0-CCE39443833E}" dt="2024-05-30T16:48:33.563" v="2238" actId="478"/>
          <ac:spMkLst>
            <pc:docMk/>
            <pc:sldMk cId="4212215207" sldId="2146846640"/>
            <ac:spMk id="7" creationId="{E9CA29C7-94D9-B7A6-8579-BD40783CA46A}"/>
          </ac:spMkLst>
        </pc:spChg>
        <pc:spChg chg="add mod">
          <ac:chgData name="Reed Kiely" userId="768be38e-2fb5-40ce-925d-bd8e9d9e3c31" providerId="ADAL" clId="{E7BDBCDE-091C-4CF6-98A0-CCE39443833E}" dt="2024-07-01T14:48:10.040" v="8146" actId="207"/>
          <ac:spMkLst>
            <pc:docMk/>
            <pc:sldMk cId="4212215207" sldId="2146846640"/>
            <ac:spMk id="8" creationId="{DF7CF785-5B61-C2AE-74DA-09183CAE14DD}"/>
          </ac:spMkLst>
        </pc:spChg>
        <pc:spChg chg="add mod">
          <ac:chgData name="Reed Kiely" userId="768be38e-2fb5-40ce-925d-bd8e9d9e3c31" providerId="ADAL" clId="{E7BDBCDE-091C-4CF6-98A0-CCE39443833E}" dt="2024-07-02T13:10:00.341" v="8287" actId="20577"/>
          <ac:spMkLst>
            <pc:docMk/>
            <pc:sldMk cId="4212215207" sldId="2146846640"/>
            <ac:spMk id="9" creationId="{6C944F87-1DE1-D103-66CF-7F4E76A78643}"/>
          </ac:spMkLst>
        </pc:spChg>
        <pc:spChg chg="mod">
          <ac:chgData name="Reed Kiely" userId="768be38e-2fb5-40ce-925d-bd8e9d9e3c31" providerId="ADAL" clId="{E7BDBCDE-091C-4CF6-98A0-CCE39443833E}" dt="2024-05-30T16:48:58.608" v="2243" actId="14100"/>
          <ac:spMkLst>
            <pc:docMk/>
            <pc:sldMk cId="4212215207" sldId="2146846640"/>
            <ac:spMk id="10" creationId="{24D476A0-204B-5C50-906F-EF4E1999B235}"/>
          </ac:spMkLst>
        </pc:spChg>
        <pc:spChg chg="mod">
          <ac:chgData name="Reed Kiely" userId="768be38e-2fb5-40ce-925d-bd8e9d9e3c31" providerId="ADAL" clId="{E7BDBCDE-091C-4CF6-98A0-CCE39443833E}" dt="2024-05-30T18:50:12.652" v="2382" actId="207"/>
          <ac:spMkLst>
            <pc:docMk/>
            <pc:sldMk cId="4212215207" sldId="2146846640"/>
            <ac:spMk id="11" creationId="{51B8F41D-8BD1-8E8A-C1F2-45D068D874B5}"/>
          </ac:spMkLst>
        </pc:spChg>
        <pc:spChg chg="add mod">
          <ac:chgData name="Reed Kiely" userId="768be38e-2fb5-40ce-925d-bd8e9d9e3c31" providerId="ADAL" clId="{E7BDBCDE-091C-4CF6-98A0-CCE39443833E}" dt="2024-05-30T18:54:43.767" v="2540" actId="1076"/>
          <ac:spMkLst>
            <pc:docMk/>
            <pc:sldMk cId="4212215207" sldId="2146846640"/>
            <ac:spMk id="12" creationId="{056958F4-C11F-9891-9814-B54D121276F6}"/>
          </ac:spMkLst>
        </pc:spChg>
        <pc:spChg chg="add mod">
          <ac:chgData name="Reed Kiely" userId="768be38e-2fb5-40ce-925d-bd8e9d9e3c31" providerId="ADAL" clId="{E7BDBCDE-091C-4CF6-98A0-CCE39443833E}" dt="2024-05-30T16:49:48.213" v="2288"/>
          <ac:spMkLst>
            <pc:docMk/>
            <pc:sldMk cId="4212215207" sldId="2146846640"/>
            <ac:spMk id="14" creationId="{B2C15D78-CEED-C810-601A-BD5C0F8E03BA}"/>
          </ac:spMkLst>
        </pc:spChg>
        <pc:spChg chg="add mod">
          <ac:chgData name="Reed Kiely" userId="768be38e-2fb5-40ce-925d-bd8e9d9e3c31" providerId="ADAL" clId="{E7BDBCDE-091C-4CF6-98A0-CCE39443833E}" dt="2024-05-30T16:49:48.213" v="2288"/>
          <ac:spMkLst>
            <pc:docMk/>
            <pc:sldMk cId="4212215207" sldId="2146846640"/>
            <ac:spMk id="15" creationId="{F52E7C1F-8AA8-7628-3C88-E43E783013D4}"/>
          </ac:spMkLst>
        </pc:spChg>
        <pc:spChg chg="add mod">
          <ac:chgData name="Reed Kiely" userId="768be38e-2fb5-40ce-925d-bd8e9d9e3c31" providerId="ADAL" clId="{E7BDBCDE-091C-4CF6-98A0-CCE39443833E}" dt="2024-05-30T16:50:37.228" v="2337" actId="14100"/>
          <ac:spMkLst>
            <pc:docMk/>
            <pc:sldMk cId="4212215207" sldId="2146846640"/>
            <ac:spMk id="16" creationId="{C220C401-9D94-70FA-D55F-7F50950BE72A}"/>
          </ac:spMkLst>
        </pc:spChg>
        <pc:grpChg chg="add mod">
          <ac:chgData name="Reed Kiely" userId="768be38e-2fb5-40ce-925d-bd8e9d9e3c31" providerId="ADAL" clId="{E7BDBCDE-091C-4CF6-98A0-CCE39443833E}" dt="2024-05-30T18:54:40.862" v="2539" actId="1035"/>
          <ac:grpSpMkLst>
            <pc:docMk/>
            <pc:sldMk cId="4212215207" sldId="2146846640"/>
            <ac:grpSpMk id="9" creationId="{2C3313E8-6A32-0835-F2FB-31BCC259C723}"/>
          </ac:grpSpMkLst>
        </pc:grpChg>
        <pc:picChg chg="add mod">
          <ac:chgData name="Reed Kiely" userId="768be38e-2fb5-40ce-925d-bd8e9d9e3c31" providerId="ADAL" clId="{E7BDBCDE-091C-4CF6-98A0-CCE39443833E}" dt="2024-05-30T16:49:48.213" v="2288"/>
          <ac:picMkLst>
            <pc:docMk/>
            <pc:sldMk cId="4212215207" sldId="2146846640"/>
            <ac:picMk id="13" creationId="{D0DEC578-8274-15E4-4DE0-29E0C303C393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Reed Kiely" userId="768be38e-2fb5-40ce-925d-bd8e9d9e3c31" providerId="ADAL" clId="{E7BDBCDE-091C-4CF6-98A0-CCE39443833E}" dt="2024-07-08T13:12:10.978" v="8315"/>
              <pc2:cmMkLst xmlns:pc2="http://schemas.microsoft.com/office/powerpoint/2019/9/main/command">
                <pc:docMk/>
                <pc:sldMk cId="4212215207" sldId="2146846640"/>
                <pc2:cmMk id="{ACC918B2-393A-42A0-A63A-FA84AF134D2A}"/>
              </pc2:cmMkLst>
            </pc226:cmChg>
          </p:ext>
        </pc:extLst>
      </pc:sldChg>
      <pc:sldChg chg="del">
        <pc:chgData name="Reed Kiely" userId="768be38e-2fb5-40ce-925d-bd8e9d9e3c31" providerId="ADAL" clId="{E7BDBCDE-091C-4CF6-98A0-CCE39443833E}" dt="2024-05-28T20:53:08.967" v="912" actId="47"/>
        <pc:sldMkLst>
          <pc:docMk/>
          <pc:sldMk cId="1855578516" sldId="2146846641"/>
        </pc:sldMkLst>
      </pc:sldChg>
      <pc:sldChg chg="del">
        <pc:chgData name="Reed Kiely" userId="768be38e-2fb5-40ce-925d-bd8e9d9e3c31" providerId="ADAL" clId="{E7BDBCDE-091C-4CF6-98A0-CCE39443833E}" dt="2024-05-28T20:56:43.807" v="1020" actId="47"/>
        <pc:sldMkLst>
          <pc:docMk/>
          <pc:sldMk cId="4166888446" sldId="2146846642"/>
        </pc:sldMkLst>
      </pc:sldChg>
      <pc:sldChg chg="addSp delSp modSp mod">
        <pc:chgData name="Reed Kiely" userId="768be38e-2fb5-40ce-925d-bd8e9d9e3c31" providerId="ADAL" clId="{E7BDBCDE-091C-4CF6-98A0-CCE39443833E}" dt="2024-06-03T14:32:56.678" v="4722" actId="12788"/>
        <pc:sldMkLst>
          <pc:docMk/>
          <pc:sldMk cId="1041320870" sldId="2146846643"/>
        </pc:sldMkLst>
        <pc:spChg chg="add mod">
          <ac:chgData name="Reed Kiely" userId="768be38e-2fb5-40ce-925d-bd8e9d9e3c31" providerId="ADAL" clId="{E7BDBCDE-091C-4CF6-98A0-CCE39443833E}" dt="2024-05-28T21:02:48.261" v="1140" actId="207"/>
          <ac:spMkLst>
            <pc:docMk/>
            <pc:sldMk cId="1041320870" sldId="2146846643"/>
            <ac:spMk id="3" creationId="{07589513-581F-1234-7A3D-009C8CF2D1CA}"/>
          </ac:spMkLst>
        </pc:spChg>
        <pc:spChg chg="del mod">
          <ac:chgData name="Reed Kiely" userId="768be38e-2fb5-40ce-925d-bd8e9d9e3c31" providerId="ADAL" clId="{E7BDBCDE-091C-4CF6-98A0-CCE39443833E}" dt="2024-05-30T16:47:03.796" v="2210" actId="478"/>
          <ac:spMkLst>
            <pc:docMk/>
            <pc:sldMk cId="1041320870" sldId="2146846643"/>
            <ac:spMk id="4" creationId="{169D3CAE-725F-2AB6-1398-4C7387B8E7C2}"/>
          </ac:spMkLst>
        </pc:spChg>
        <pc:spChg chg="mod">
          <ac:chgData name="Reed Kiely" userId="768be38e-2fb5-40ce-925d-bd8e9d9e3c31" providerId="ADAL" clId="{E7BDBCDE-091C-4CF6-98A0-CCE39443833E}" dt="2024-05-30T16:39:56.811" v="2057" actId="1076"/>
          <ac:spMkLst>
            <pc:docMk/>
            <pc:sldMk cId="1041320870" sldId="2146846643"/>
            <ac:spMk id="6" creationId="{36C2D61C-EB58-0E76-9CC8-253C6C319C1B}"/>
          </ac:spMkLst>
        </pc:spChg>
        <pc:spChg chg="add del mod">
          <ac:chgData name="Reed Kiely" userId="768be38e-2fb5-40ce-925d-bd8e9d9e3c31" providerId="ADAL" clId="{E7BDBCDE-091C-4CF6-98A0-CCE39443833E}" dt="2024-05-30T16:46:59.876" v="2209" actId="478"/>
          <ac:spMkLst>
            <pc:docMk/>
            <pc:sldMk cId="1041320870" sldId="2146846643"/>
            <ac:spMk id="7" creationId="{D2FBC160-A448-9807-3EF1-C12D5ECE74D4}"/>
          </ac:spMkLst>
        </pc:spChg>
        <pc:spChg chg="mod">
          <ac:chgData name="Reed Kiely" userId="768be38e-2fb5-40ce-925d-bd8e9d9e3c31" providerId="ADAL" clId="{E7BDBCDE-091C-4CF6-98A0-CCE39443833E}" dt="2024-05-30T16:47:37.812" v="2228" actId="1036"/>
          <ac:spMkLst>
            <pc:docMk/>
            <pc:sldMk cId="1041320870" sldId="2146846643"/>
            <ac:spMk id="8" creationId="{43FA0F27-B88D-169B-D37F-6E4F0DB1C26D}"/>
          </ac:spMkLst>
        </pc:spChg>
        <pc:spChg chg="mod">
          <ac:chgData name="Reed Kiely" userId="768be38e-2fb5-40ce-925d-bd8e9d9e3c31" providerId="ADAL" clId="{E7BDBCDE-091C-4CF6-98A0-CCE39443833E}" dt="2024-05-31T15:13:11.326" v="3425" actId="1582"/>
          <ac:spMkLst>
            <pc:docMk/>
            <pc:sldMk cId="1041320870" sldId="2146846643"/>
            <ac:spMk id="9" creationId="{2B93DD99-A180-BB0B-1860-644E583B5C7A}"/>
          </ac:spMkLst>
        </pc:spChg>
        <pc:spChg chg="add mod">
          <ac:chgData name="Reed Kiely" userId="768be38e-2fb5-40ce-925d-bd8e9d9e3c31" providerId="ADAL" clId="{E7BDBCDE-091C-4CF6-98A0-CCE39443833E}" dt="2024-05-30T16:39:56.811" v="2057" actId="1076"/>
          <ac:spMkLst>
            <pc:docMk/>
            <pc:sldMk cId="1041320870" sldId="2146846643"/>
            <ac:spMk id="10" creationId="{CCCCE79B-B67B-3766-F992-7A2271661B0E}"/>
          </ac:spMkLst>
        </pc:spChg>
        <pc:spChg chg="del mod">
          <ac:chgData name="Reed Kiely" userId="768be38e-2fb5-40ce-925d-bd8e9d9e3c31" providerId="ADAL" clId="{E7BDBCDE-091C-4CF6-98A0-CCE39443833E}" dt="2024-05-30T16:46:59.876" v="2209" actId="478"/>
          <ac:spMkLst>
            <pc:docMk/>
            <pc:sldMk cId="1041320870" sldId="2146846643"/>
            <ac:spMk id="11" creationId="{CE76FB49-002A-17E9-F22F-F3F35E6EDFC9}"/>
          </ac:spMkLst>
        </pc:spChg>
        <pc:spChg chg="add mod ord">
          <ac:chgData name="Reed Kiely" userId="768be38e-2fb5-40ce-925d-bd8e9d9e3c31" providerId="ADAL" clId="{E7BDBCDE-091C-4CF6-98A0-CCE39443833E}" dt="2024-06-03T14:32:56.678" v="4722" actId="12788"/>
          <ac:spMkLst>
            <pc:docMk/>
            <pc:sldMk cId="1041320870" sldId="2146846643"/>
            <ac:spMk id="12" creationId="{FF64ADF3-B2EB-AB3D-E0D0-9A9C8453D5F7}"/>
          </ac:spMkLst>
        </pc:spChg>
        <pc:spChg chg="add mod">
          <ac:chgData name="Reed Kiely" userId="768be38e-2fb5-40ce-925d-bd8e9d9e3c31" providerId="ADAL" clId="{E7BDBCDE-091C-4CF6-98A0-CCE39443833E}" dt="2024-05-30T16:37:55.693" v="1931"/>
          <ac:spMkLst>
            <pc:docMk/>
            <pc:sldMk cId="1041320870" sldId="2146846643"/>
            <ac:spMk id="14" creationId="{836EF3F1-E6AD-5997-33FB-FE9CC92E750C}"/>
          </ac:spMkLst>
        </pc:spChg>
        <pc:spChg chg="add mod">
          <ac:chgData name="Reed Kiely" userId="768be38e-2fb5-40ce-925d-bd8e9d9e3c31" providerId="ADAL" clId="{E7BDBCDE-091C-4CF6-98A0-CCE39443833E}" dt="2024-05-30T16:37:55.693" v="1931"/>
          <ac:spMkLst>
            <pc:docMk/>
            <pc:sldMk cId="1041320870" sldId="2146846643"/>
            <ac:spMk id="15" creationId="{35BFFD35-92C9-627C-6850-50C25E6E4A8B}"/>
          </ac:spMkLst>
        </pc:spChg>
        <pc:spChg chg="add mod">
          <ac:chgData name="Reed Kiely" userId="768be38e-2fb5-40ce-925d-bd8e9d9e3c31" providerId="ADAL" clId="{E7BDBCDE-091C-4CF6-98A0-CCE39443833E}" dt="2024-06-03T14:32:56.678" v="4722" actId="12788"/>
          <ac:spMkLst>
            <pc:docMk/>
            <pc:sldMk cId="1041320870" sldId="2146846643"/>
            <ac:spMk id="16" creationId="{8705D6D7-1E24-30CF-2DA6-CCDB95B58C7C}"/>
          </ac:spMkLst>
        </pc:spChg>
        <pc:spChg chg="add mod">
          <ac:chgData name="Reed Kiely" userId="768be38e-2fb5-40ce-925d-bd8e9d9e3c31" providerId="ADAL" clId="{E7BDBCDE-091C-4CF6-98A0-CCE39443833E}" dt="2024-05-30T16:47:18.943" v="2219" actId="1076"/>
          <ac:spMkLst>
            <pc:docMk/>
            <pc:sldMk cId="1041320870" sldId="2146846643"/>
            <ac:spMk id="17" creationId="{6247F5EC-EF23-B935-8E97-171C8859169F}"/>
          </ac:spMkLst>
        </pc:spChg>
        <pc:spChg chg="add mod">
          <ac:chgData name="Reed Kiely" userId="768be38e-2fb5-40ce-925d-bd8e9d9e3c31" providerId="ADAL" clId="{E7BDBCDE-091C-4CF6-98A0-CCE39443833E}" dt="2024-05-30T16:40:10.535" v="2064" actId="1076"/>
          <ac:spMkLst>
            <pc:docMk/>
            <pc:sldMk cId="1041320870" sldId="2146846643"/>
            <ac:spMk id="18" creationId="{67BF667A-CD9C-755F-1952-79158F0E4DB2}"/>
          </ac:spMkLst>
        </pc:spChg>
        <pc:spChg chg="add mod">
          <ac:chgData name="Reed Kiely" userId="768be38e-2fb5-40ce-925d-bd8e9d9e3c31" providerId="ADAL" clId="{E7BDBCDE-091C-4CF6-98A0-CCE39443833E}" dt="2024-06-03T14:32:56.678" v="4722" actId="12788"/>
          <ac:spMkLst>
            <pc:docMk/>
            <pc:sldMk cId="1041320870" sldId="2146846643"/>
            <ac:spMk id="19" creationId="{26E57AAD-BC95-5EE3-0799-7BDDAE7B8638}"/>
          </ac:spMkLst>
        </pc:spChg>
        <pc:spChg chg="add mod">
          <ac:chgData name="Reed Kiely" userId="768be38e-2fb5-40ce-925d-bd8e9d9e3c31" providerId="ADAL" clId="{E7BDBCDE-091C-4CF6-98A0-CCE39443833E}" dt="2024-05-30T16:47:09.820" v="2216" actId="20577"/>
          <ac:spMkLst>
            <pc:docMk/>
            <pc:sldMk cId="1041320870" sldId="2146846643"/>
            <ac:spMk id="20" creationId="{58ED7FFC-D692-32CD-C6E7-B203CB93A19D}"/>
          </ac:spMkLst>
        </pc:spChg>
        <pc:spChg chg="add del">
          <ac:chgData name="Reed Kiely" userId="768be38e-2fb5-40ce-925d-bd8e9d9e3c31" providerId="ADAL" clId="{E7BDBCDE-091C-4CF6-98A0-CCE39443833E}" dt="2024-05-30T16:45:18.588" v="2149" actId="478"/>
          <ac:spMkLst>
            <pc:docMk/>
            <pc:sldMk cId="1041320870" sldId="2146846643"/>
            <ac:spMk id="27" creationId="{DB61B18A-EE49-5BDC-534D-A886B91E9DC4}"/>
          </ac:spMkLst>
        </pc:spChg>
        <pc:spChg chg="add del mod">
          <ac:chgData name="Reed Kiely" userId="768be38e-2fb5-40ce-925d-bd8e9d9e3c31" providerId="ADAL" clId="{E7BDBCDE-091C-4CF6-98A0-CCE39443833E}" dt="2024-05-30T16:45:19.299" v="2150" actId="478"/>
          <ac:spMkLst>
            <pc:docMk/>
            <pc:sldMk cId="1041320870" sldId="2146846643"/>
            <ac:spMk id="28" creationId="{B8AEB66F-5E4F-D1A3-2CCB-EC2B38636FBC}"/>
          </ac:spMkLst>
        </pc:spChg>
        <pc:spChg chg="add mod">
          <ac:chgData name="Reed Kiely" userId="768be38e-2fb5-40ce-925d-bd8e9d9e3c31" providerId="ADAL" clId="{E7BDBCDE-091C-4CF6-98A0-CCE39443833E}" dt="2024-06-03T14:32:56.678" v="4722" actId="12788"/>
          <ac:spMkLst>
            <pc:docMk/>
            <pc:sldMk cId="1041320870" sldId="2146846643"/>
            <ac:spMk id="29" creationId="{300EE3C6-939D-C1C4-056F-FD72B39E44CA}"/>
          </ac:spMkLst>
        </pc:spChg>
        <pc:picChg chg="add mod">
          <ac:chgData name="Reed Kiely" userId="768be38e-2fb5-40ce-925d-bd8e9d9e3c31" providerId="ADAL" clId="{E7BDBCDE-091C-4CF6-98A0-CCE39443833E}" dt="2024-05-30T16:37:55.693" v="1931"/>
          <ac:picMkLst>
            <pc:docMk/>
            <pc:sldMk cId="1041320870" sldId="2146846643"/>
            <ac:picMk id="13" creationId="{A7896650-7F28-B9F1-76B0-DFF16E29E461}"/>
          </ac:picMkLst>
        </pc:picChg>
        <pc:picChg chg="add mod">
          <ac:chgData name="Reed Kiely" userId="768be38e-2fb5-40ce-925d-bd8e9d9e3c31" providerId="ADAL" clId="{E7BDBCDE-091C-4CF6-98A0-CCE39443833E}" dt="2024-05-30T16:47:18.943" v="2219" actId="1076"/>
          <ac:picMkLst>
            <pc:docMk/>
            <pc:sldMk cId="1041320870" sldId="2146846643"/>
            <ac:picMk id="22" creationId="{E3AD2296-DBE9-3B0D-1189-827B02959A7F}"/>
          </ac:picMkLst>
        </pc:picChg>
        <pc:picChg chg="add mod">
          <ac:chgData name="Reed Kiely" userId="768be38e-2fb5-40ce-925d-bd8e9d9e3c31" providerId="ADAL" clId="{E7BDBCDE-091C-4CF6-98A0-CCE39443833E}" dt="2024-06-03T14:32:56.678" v="4722" actId="12788"/>
          <ac:picMkLst>
            <pc:docMk/>
            <pc:sldMk cId="1041320870" sldId="2146846643"/>
            <ac:picMk id="24" creationId="{A33A9CC1-94CC-834F-C174-7B938BFC97E7}"/>
          </ac:picMkLst>
        </pc:picChg>
        <pc:picChg chg="add mod">
          <ac:chgData name="Reed Kiely" userId="768be38e-2fb5-40ce-925d-bd8e9d9e3c31" providerId="ADAL" clId="{E7BDBCDE-091C-4CF6-98A0-CCE39443833E}" dt="2024-05-30T16:46:55.388" v="2208" actId="1035"/>
          <ac:picMkLst>
            <pc:docMk/>
            <pc:sldMk cId="1041320870" sldId="2146846643"/>
            <ac:picMk id="26" creationId="{BE73D6E5-7F3F-E05D-63DD-F547D617775D}"/>
          </ac:picMkLst>
        </pc:picChg>
      </pc:sldChg>
      <pc:sldChg chg="addSp delSp modSp add del mod">
        <pc:chgData name="Reed Kiely" userId="768be38e-2fb5-40ce-925d-bd8e9d9e3c31" providerId="ADAL" clId="{E7BDBCDE-091C-4CF6-98A0-CCE39443833E}" dt="2024-05-31T18:59:22.306" v="4441" actId="47"/>
        <pc:sldMkLst>
          <pc:docMk/>
          <pc:sldMk cId="370319837" sldId="2146846644"/>
        </pc:sldMkLst>
        <pc:spChg chg="mod">
          <ac:chgData name="Reed Kiely" userId="768be38e-2fb5-40ce-925d-bd8e9d9e3c31" providerId="ADAL" clId="{E7BDBCDE-091C-4CF6-98A0-CCE39443833E}" dt="2024-05-31T18:58:59.650" v="4439" actId="1076"/>
          <ac:spMkLst>
            <pc:docMk/>
            <pc:sldMk cId="370319837" sldId="2146846644"/>
            <ac:spMk id="3" creationId="{AE5A361B-80CA-18F1-5D06-AF4C9683C964}"/>
          </ac:spMkLst>
        </pc:spChg>
        <pc:spChg chg="add mod">
          <ac:chgData name="Reed Kiely" userId="768be38e-2fb5-40ce-925d-bd8e9d9e3c31" providerId="ADAL" clId="{E7BDBCDE-091C-4CF6-98A0-CCE39443833E}" dt="2024-05-31T18:40:45.641" v="3919" actId="1076"/>
          <ac:spMkLst>
            <pc:docMk/>
            <pc:sldMk cId="370319837" sldId="2146846644"/>
            <ac:spMk id="4" creationId="{4D1A5DC3-0472-FE45-A61A-FA7A12D29700}"/>
          </ac:spMkLst>
        </pc:spChg>
        <pc:spChg chg="mod">
          <ac:chgData name="Reed Kiely" userId="768be38e-2fb5-40ce-925d-bd8e9d9e3c31" providerId="ADAL" clId="{E7BDBCDE-091C-4CF6-98A0-CCE39443833E}" dt="2024-05-31T18:43:40.599" v="3956" actId="14100"/>
          <ac:spMkLst>
            <pc:docMk/>
            <pc:sldMk cId="370319837" sldId="2146846644"/>
            <ac:spMk id="11" creationId="{80446E27-F3B6-5A36-90F5-155E8E262FA5}"/>
          </ac:spMkLst>
        </pc:spChg>
        <pc:spChg chg="del mod">
          <ac:chgData name="Reed Kiely" userId="768be38e-2fb5-40ce-925d-bd8e9d9e3c31" providerId="ADAL" clId="{E7BDBCDE-091C-4CF6-98A0-CCE39443833E}" dt="2024-05-31T18:43:44.234" v="3957" actId="478"/>
          <ac:spMkLst>
            <pc:docMk/>
            <pc:sldMk cId="370319837" sldId="2146846644"/>
            <ac:spMk id="15" creationId="{A1268B4D-6AFB-F903-DF0F-9907C01E7217}"/>
          </ac:spMkLst>
        </pc:spChg>
        <pc:spChg chg="mod">
          <ac:chgData name="Reed Kiely" userId="768be38e-2fb5-40ce-925d-bd8e9d9e3c31" providerId="ADAL" clId="{E7BDBCDE-091C-4CF6-98A0-CCE39443833E}" dt="2024-05-31T18:58:59.650" v="4439" actId="1076"/>
          <ac:spMkLst>
            <pc:docMk/>
            <pc:sldMk cId="370319837" sldId="2146846644"/>
            <ac:spMk id="35" creationId="{07A7F38F-FCDB-979F-961B-B2DC8B480D38}"/>
          </ac:spMkLst>
        </pc:spChg>
        <pc:spChg chg="mod">
          <ac:chgData name="Reed Kiely" userId="768be38e-2fb5-40ce-925d-bd8e9d9e3c31" providerId="ADAL" clId="{E7BDBCDE-091C-4CF6-98A0-CCE39443833E}" dt="2024-05-31T18:41:58.825" v="3944" actId="12788"/>
          <ac:spMkLst>
            <pc:docMk/>
            <pc:sldMk cId="370319837" sldId="2146846644"/>
            <ac:spMk id="38" creationId="{8C2ADD7E-50EB-A77D-B1AA-80839692BB22}"/>
          </ac:spMkLst>
        </pc:spChg>
        <pc:spChg chg="mod">
          <ac:chgData name="Reed Kiely" userId="768be38e-2fb5-40ce-925d-bd8e9d9e3c31" providerId="ADAL" clId="{E7BDBCDE-091C-4CF6-98A0-CCE39443833E}" dt="2024-05-31T18:41:58.825" v="3944" actId="12788"/>
          <ac:spMkLst>
            <pc:docMk/>
            <pc:sldMk cId="370319837" sldId="2146846644"/>
            <ac:spMk id="39" creationId="{75C3ABBC-AB64-83D0-28F3-EB9E8BD3FC23}"/>
          </ac:spMkLst>
        </pc:spChg>
        <pc:spChg chg="mod">
          <ac:chgData name="Reed Kiely" userId="768be38e-2fb5-40ce-925d-bd8e9d9e3c31" providerId="ADAL" clId="{E7BDBCDE-091C-4CF6-98A0-CCE39443833E}" dt="2024-05-31T18:41:58.825" v="3944" actId="12788"/>
          <ac:spMkLst>
            <pc:docMk/>
            <pc:sldMk cId="370319837" sldId="2146846644"/>
            <ac:spMk id="40" creationId="{56F72C12-756B-B722-E0B7-516FA76B5B8A}"/>
          </ac:spMkLst>
        </pc:spChg>
        <pc:spChg chg="mod">
          <ac:chgData name="Reed Kiely" userId="768be38e-2fb5-40ce-925d-bd8e9d9e3c31" providerId="ADAL" clId="{E7BDBCDE-091C-4CF6-98A0-CCE39443833E}" dt="2024-05-31T18:41:58.825" v="3944" actId="12788"/>
          <ac:spMkLst>
            <pc:docMk/>
            <pc:sldMk cId="370319837" sldId="2146846644"/>
            <ac:spMk id="42" creationId="{6A985424-DB40-2DCC-E8F7-538F5A64EF10}"/>
          </ac:spMkLst>
        </pc:spChg>
        <pc:spChg chg="mod">
          <ac:chgData name="Reed Kiely" userId="768be38e-2fb5-40ce-925d-bd8e9d9e3c31" providerId="ADAL" clId="{E7BDBCDE-091C-4CF6-98A0-CCE39443833E}" dt="2024-05-31T18:41:48.846" v="3943" actId="1076"/>
          <ac:spMkLst>
            <pc:docMk/>
            <pc:sldMk cId="370319837" sldId="2146846644"/>
            <ac:spMk id="45" creationId="{B90CC297-48E1-4266-0932-98EF17F7538E}"/>
          </ac:spMkLst>
        </pc:spChg>
        <pc:spChg chg="mod">
          <ac:chgData name="Reed Kiely" userId="768be38e-2fb5-40ce-925d-bd8e9d9e3c31" providerId="ADAL" clId="{E7BDBCDE-091C-4CF6-98A0-CCE39443833E}" dt="2024-05-31T18:41:58.825" v="3944" actId="12788"/>
          <ac:spMkLst>
            <pc:docMk/>
            <pc:sldMk cId="370319837" sldId="2146846644"/>
            <ac:spMk id="50" creationId="{E43BE43C-0663-1B4E-9152-A3CED6DDB8B9}"/>
          </ac:spMkLst>
        </pc:spChg>
        <pc:picChg chg="add mod ord modCrop">
          <ac:chgData name="Reed Kiely" userId="768be38e-2fb5-40ce-925d-bd8e9d9e3c31" providerId="ADAL" clId="{E7BDBCDE-091C-4CF6-98A0-CCE39443833E}" dt="2024-05-31T18:43:35.521" v="3955" actId="167"/>
          <ac:picMkLst>
            <pc:docMk/>
            <pc:sldMk cId="370319837" sldId="2146846644"/>
            <ac:picMk id="8" creationId="{C6114ECE-4444-9F60-08A7-842919C44B4A}"/>
          </ac:picMkLst>
        </pc:picChg>
        <pc:picChg chg="mod">
          <ac:chgData name="Reed Kiely" userId="768be38e-2fb5-40ce-925d-bd8e9d9e3c31" providerId="ADAL" clId="{E7BDBCDE-091C-4CF6-98A0-CCE39443833E}" dt="2024-05-31T18:41:58.825" v="3944" actId="12788"/>
          <ac:picMkLst>
            <pc:docMk/>
            <pc:sldMk cId="370319837" sldId="2146846644"/>
            <ac:picMk id="10" creationId="{C1F4CD37-A7C9-3C68-A8BF-35195CC4802C}"/>
          </ac:picMkLst>
        </pc:picChg>
        <pc:picChg chg="mod">
          <ac:chgData name="Reed Kiely" userId="768be38e-2fb5-40ce-925d-bd8e9d9e3c31" providerId="ADAL" clId="{E7BDBCDE-091C-4CF6-98A0-CCE39443833E}" dt="2024-05-31T18:41:48.846" v="3943" actId="1076"/>
          <ac:picMkLst>
            <pc:docMk/>
            <pc:sldMk cId="370319837" sldId="2146846644"/>
            <ac:picMk id="1026" creationId="{062F2154-A0A2-FC98-802E-FB591E4172AB}"/>
          </ac:picMkLst>
        </pc:picChg>
        <pc:picChg chg="mod">
          <ac:chgData name="Reed Kiely" userId="768be38e-2fb5-40ce-925d-bd8e9d9e3c31" providerId="ADAL" clId="{E7BDBCDE-091C-4CF6-98A0-CCE39443833E}" dt="2024-05-31T18:41:48.846" v="3943" actId="1076"/>
          <ac:picMkLst>
            <pc:docMk/>
            <pc:sldMk cId="370319837" sldId="2146846644"/>
            <ac:picMk id="1028" creationId="{101CB7A3-5B63-C3E4-8FD8-25B91D6DDD58}"/>
          </ac:picMkLst>
        </pc:picChg>
        <pc:cxnChg chg="mod">
          <ac:chgData name="Reed Kiely" userId="768be38e-2fb5-40ce-925d-bd8e9d9e3c31" providerId="ADAL" clId="{E7BDBCDE-091C-4CF6-98A0-CCE39443833E}" dt="2024-05-31T18:41:58.825" v="3944" actId="12788"/>
          <ac:cxnSpMkLst>
            <pc:docMk/>
            <pc:sldMk cId="370319837" sldId="2146846644"/>
            <ac:cxnSpMk id="46" creationId="{B8559E2E-9EFF-DAC9-6485-6DB7E15250CD}"/>
          </ac:cxnSpMkLst>
        </pc:cxnChg>
      </pc:sldChg>
      <pc:sldChg chg="addSp delSp modSp mod">
        <pc:chgData name="Reed Kiely" userId="768be38e-2fb5-40ce-925d-bd8e9d9e3c31" providerId="ADAL" clId="{E7BDBCDE-091C-4CF6-98A0-CCE39443833E}" dt="2024-05-31T16:42:02.191" v="3457" actId="20577"/>
        <pc:sldMkLst>
          <pc:docMk/>
          <pc:sldMk cId="3555177378" sldId="2146846644"/>
        </pc:sldMkLst>
        <pc:spChg chg="add mod">
          <ac:chgData name="Reed Kiely" userId="768be38e-2fb5-40ce-925d-bd8e9d9e3c31" providerId="ADAL" clId="{E7BDBCDE-091C-4CF6-98A0-CCE39443833E}" dt="2024-05-31T16:42:02.191" v="3457" actId="20577"/>
          <ac:spMkLst>
            <pc:docMk/>
            <pc:sldMk cId="3555177378" sldId="2146846644"/>
            <ac:spMk id="3" creationId="{AE5A361B-80CA-18F1-5D06-AF4C9683C964}"/>
          </ac:spMkLst>
        </pc:spChg>
        <pc:spChg chg="del mod">
          <ac:chgData name="Reed Kiely" userId="768be38e-2fb5-40ce-925d-bd8e9d9e3c31" providerId="ADAL" clId="{E7BDBCDE-091C-4CF6-98A0-CCE39443833E}" dt="2024-05-28T21:09:42.738" v="1320" actId="478"/>
          <ac:spMkLst>
            <pc:docMk/>
            <pc:sldMk cId="3555177378" sldId="2146846644"/>
            <ac:spMk id="12" creationId="{AD48FBBB-418B-BFC8-6BFE-FFC574DE56AB}"/>
          </ac:spMkLst>
        </pc:spChg>
        <pc:spChg chg="del mod">
          <ac:chgData name="Reed Kiely" userId="768be38e-2fb5-40ce-925d-bd8e9d9e3c31" providerId="ADAL" clId="{E7BDBCDE-091C-4CF6-98A0-CCE39443833E}" dt="2024-05-28T21:09:42.738" v="1320" actId="478"/>
          <ac:spMkLst>
            <pc:docMk/>
            <pc:sldMk cId="3555177378" sldId="2146846644"/>
            <ac:spMk id="13" creationId="{FF6ACA15-79F9-00D9-8E4A-CB280B93B012}"/>
          </ac:spMkLst>
        </pc:spChg>
        <pc:spChg chg="mod ord">
          <ac:chgData name="Reed Kiely" userId="768be38e-2fb5-40ce-925d-bd8e9d9e3c31" providerId="ADAL" clId="{E7BDBCDE-091C-4CF6-98A0-CCE39443833E}" dt="2024-05-28T21:09:58.520" v="1327" actId="166"/>
          <ac:spMkLst>
            <pc:docMk/>
            <pc:sldMk cId="3555177378" sldId="2146846644"/>
            <ac:spMk id="15" creationId="{A1268B4D-6AFB-F903-DF0F-9907C01E7217}"/>
          </ac:spMkLst>
        </pc:spChg>
        <pc:spChg chg="add mod">
          <ac:chgData name="Reed Kiely" userId="768be38e-2fb5-40ce-925d-bd8e9d9e3c31" providerId="ADAL" clId="{E7BDBCDE-091C-4CF6-98A0-CCE39443833E}" dt="2024-05-28T21:07:53.724" v="1263"/>
          <ac:spMkLst>
            <pc:docMk/>
            <pc:sldMk cId="3555177378" sldId="2146846644"/>
            <ac:spMk id="16" creationId="{73832732-AAAB-68ED-241A-DAA7698940D6}"/>
          </ac:spMkLst>
        </pc:spChg>
        <pc:spChg chg="add mod">
          <ac:chgData name="Reed Kiely" userId="768be38e-2fb5-40ce-925d-bd8e9d9e3c31" providerId="ADAL" clId="{E7BDBCDE-091C-4CF6-98A0-CCE39443833E}" dt="2024-05-28T21:08:10.330" v="1285" actId="20577"/>
          <ac:spMkLst>
            <pc:docMk/>
            <pc:sldMk cId="3555177378" sldId="2146846644"/>
            <ac:spMk id="17" creationId="{4D26EFA0-9041-6F3C-9417-4436B88AFF96}"/>
          </ac:spMkLst>
        </pc:spChg>
        <pc:spChg chg="del mod">
          <ac:chgData name="Reed Kiely" userId="768be38e-2fb5-40ce-925d-bd8e9d9e3c31" providerId="ADAL" clId="{E7BDBCDE-091C-4CF6-98A0-CCE39443833E}" dt="2024-05-28T21:09:54.988" v="1325" actId="478"/>
          <ac:spMkLst>
            <pc:docMk/>
            <pc:sldMk cId="3555177378" sldId="2146846644"/>
            <ac:spMk id="19" creationId="{62F74806-C317-C678-3040-9763F5DBA3FC}"/>
          </ac:spMkLst>
        </pc:spChg>
        <pc:spChg chg="del mod">
          <ac:chgData name="Reed Kiely" userId="768be38e-2fb5-40ce-925d-bd8e9d9e3c31" providerId="ADAL" clId="{E7BDBCDE-091C-4CF6-98A0-CCE39443833E}" dt="2024-05-28T21:09:42.738" v="1320" actId="478"/>
          <ac:spMkLst>
            <pc:docMk/>
            <pc:sldMk cId="3555177378" sldId="2146846644"/>
            <ac:spMk id="21" creationId="{D10E33C0-3EB0-F0A2-E110-C21C419DE62A}"/>
          </ac:spMkLst>
        </pc:spChg>
        <pc:spChg chg="add mod">
          <ac:chgData name="Reed Kiely" userId="768be38e-2fb5-40ce-925d-bd8e9d9e3c31" providerId="ADAL" clId="{E7BDBCDE-091C-4CF6-98A0-CCE39443833E}" dt="2024-05-28T21:08:00.475" v="1268" actId="20577"/>
          <ac:spMkLst>
            <pc:docMk/>
            <pc:sldMk cId="3555177378" sldId="2146846644"/>
            <ac:spMk id="22" creationId="{CAECD8F5-41D7-D8F0-311F-4194E87CF85B}"/>
          </ac:spMkLst>
        </pc:spChg>
        <pc:spChg chg="del mod">
          <ac:chgData name="Reed Kiely" userId="768be38e-2fb5-40ce-925d-bd8e9d9e3c31" providerId="ADAL" clId="{E7BDBCDE-091C-4CF6-98A0-CCE39443833E}" dt="2024-05-28T21:09:42.738" v="1320" actId="478"/>
          <ac:spMkLst>
            <pc:docMk/>
            <pc:sldMk cId="3555177378" sldId="2146846644"/>
            <ac:spMk id="23" creationId="{051C9FDE-3933-A72C-8774-1CD377E6DA92}"/>
          </ac:spMkLst>
        </pc:spChg>
        <pc:spChg chg="mod">
          <ac:chgData name="Reed Kiely" userId="768be38e-2fb5-40ce-925d-bd8e9d9e3c31" providerId="ADAL" clId="{E7BDBCDE-091C-4CF6-98A0-CCE39443833E}" dt="2024-05-28T21:07:43.888" v="1262" actId="207"/>
          <ac:spMkLst>
            <pc:docMk/>
            <pc:sldMk cId="3555177378" sldId="2146846644"/>
            <ac:spMk id="26" creationId="{A9C445BF-5591-D09A-A8BC-6A2DB67D3CAE}"/>
          </ac:spMkLst>
        </pc:spChg>
        <pc:spChg chg="add mod">
          <ac:chgData name="Reed Kiely" userId="768be38e-2fb5-40ce-925d-bd8e9d9e3c31" providerId="ADAL" clId="{E7BDBCDE-091C-4CF6-98A0-CCE39443833E}" dt="2024-05-28T21:08:19.451" v="1290" actId="20577"/>
          <ac:spMkLst>
            <pc:docMk/>
            <pc:sldMk cId="3555177378" sldId="2146846644"/>
            <ac:spMk id="30" creationId="{CBBCC7A4-C432-1E07-4ED5-EA104F01B93D}"/>
          </ac:spMkLst>
        </pc:spChg>
        <pc:spChg chg="add mod">
          <ac:chgData name="Reed Kiely" userId="768be38e-2fb5-40ce-925d-bd8e9d9e3c31" providerId="ADAL" clId="{E7BDBCDE-091C-4CF6-98A0-CCE39443833E}" dt="2024-05-28T21:08:04.768" v="1270" actId="207"/>
          <ac:spMkLst>
            <pc:docMk/>
            <pc:sldMk cId="3555177378" sldId="2146846644"/>
            <ac:spMk id="35" creationId="{07A7F38F-FCDB-979F-961B-B2DC8B480D38}"/>
          </ac:spMkLst>
        </pc:spChg>
        <pc:spChg chg="add mod">
          <ac:chgData name="Reed Kiely" userId="768be38e-2fb5-40ce-925d-bd8e9d9e3c31" providerId="ADAL" clId="{E7BDBCDE-091C-4CF6-98A0-CCE39443833E}" dt="2024-05-28T21:08:36.107" v="1295"/>
          <ac:spMkLst>
            <pc:docMk/>
            <pc:sldMk cId="3555177378" sldId="2146846644"/>
            <ac:spMk id="38" creationId="{8C2ADD7E-50EB-A77D-B1AA-80839692BB22}"/>
          </ac:spMkLst>
        </pc:spChg>
        <pc:spChg chg="add mod">
          <ac:chgData name="Reed Kiely" userId="768be38e-2fb5-40ce-925d-bd8e9d9e3c31" providerId="ADAL" clId="{E7BDBCDE-091C-4CF6-98A0-CCE39443833E}" dt="2024-05-28T21:08:47.335" v="1296"/>
          <ac:spMkLst>
            <pc:docMk/>
            <pc:sldMk cId="3555177378" sldId="2146846644"/>
            <ac:spMk id="39" creationId="{75C3ABBC-AB64-83D0-28F3-EB9E8BD3FC23}"/>
          </ac:spMkLst>
        </pc:spChg>
        <pc:spChg chg="add mod">
          <ac:chgData name="Reed Kiely" userId="768be38e-2fb5-40ce-925d-bd8e9d9e3c31" providerId="ADAL" clId="{E7BDBCDE-091C-4CF6-98A0-CCE39443833E}" dt="2024-05-28T21:09:14.859" v="1305" actId="20577"/>
          <ac:spMkLst>
            <pc:docMk/>
            <pc:sldMk cId="3555177378" sldId="2146846644"/>
            <ac:spMk id="40" creationId="{56F72C12-756B-B722-E0B7-516FA76B5B8A}"/>
          </ac:spMkLst>
        </pc:spChg>
        <pc:spChg chg="add mod">
          <ac:chgData name="Reed Kiely" userId="768be38e-2fb5-40ce-925d-bd8e9d9e3c31" providerId="ADAL" clId="{E7BDBCDE-091C-4CF6-98A0-CCE39443833E}" dt="2024-05-28T21:09:20.556" v="1306"/>
          <ac:spMkLst>
            <pc:docMk/>
            <pc:sldMk cId="3555177378" sldId="2146846644"/>
            <ac:spMk id="42" creationId="{6A985424-DB40-2DCC-E8F7-538F5A64EF10}"/>
          </ac:spMkLst>
        </pc:spChg>
        <pc:spChg chg="add mod">
          <ac:chgData name="Reed Kiely" userId="768be38e-2fb5-40ce-925d-bd8e9d9e3c31" providerId="ADAL" clId="{E7BDBCDE-091C-4CF6-98A0-CCE39443833E}" dt="2024-05-28T21:08:36.107" v="1295"/>
          <ac:spMkLst>
            <pc:docMk/>
            <pc:sldMk cId="3555177378" sldId="2146846644"/>
            <ac:spMk id="45" creationId="{B90CC297-48E1-4266-0932-98EF17F7538E}"/>
          </ac:spMkLst>
        </pc:spChg>
        <pc:spChg chg="add mod">
          <ac:chgData name="Reed Kiely" userId="768be38e-2fb5-40ce-925d-bd8e9d9e3c31" providerId="ADAL" clId="{E7BDBCDE-091C-4CF6-98A0-CCE39443833E}" dt="2024-05-28T21:09:34.734" v="1315" actId="1076"/>
          <ac:spMkLst>
            <pc:docMk/>
            <pc:sldMk cId="3555177378" sldId="2146846644"/>
            <ac:spMk id="47" creationId="{3177A8AF-FD54-6EBD-DB26-842B2116DFE6}"/>
          </ac:spMkLst>
        </pc:spChg>
        <pc:spChg chg="add mod">
          <ac:chgData name="Reed Kiely" userId="768be38e-2fb5-40ce-925d-bd8e9d9e3c31" providerId="ADAL" clId="{E7BDBCDE-091C-4CF6-98A0-CCE39443833E}" dt="2024-05-28T21:09:37.089" v="1317" actId="1076"/>
          <ac:spMkLst>
            <pc:docMk/>
            <pc:sldMk cId="3555177378" sldId="2146846644"/>
            <ac:spMk id="48" creationId="{2CCC3EAC-EEF6-5B6D-67D2-04D5950BFF6F}"/>
          </ac:spMkLst>
        </pc:spChg>
        <pc:spChg chg="add mod">
          <ac:chgData name="Reed Kiely" userId="768be38e-2fb5-40ce-925d-bd8e9d9e3c31" providerId="ADAL" clId="{E7BDBCDE-091C-4CF6-98A0-CCE39443833E}" dt="2024-05-28T21:09:39.143" v="1319" actId="1076"/>
          <ac:spMkLst>
            <pc:docMk/>
            <pc:sldMk cId="3555177378" sldId="2146846644"/>
            <ac:spMk id="49" creationId="{C0731BE5-7F47-0410-9F6C-AA676F8A2B1B}"/>
          </ac:spMkLst>
        </pc:spChg>
        <pc:spChg chg="add mod">
          <ac:chgData name="Reed Kiely" userId="768be38e-2fb5-40ce-925d-bd8e9d9e3c31" providerId="ADAL" clId="{E7BDBCDE-091C-4CF6-98A0-CCE39443833E}" dt="2024-05-28T21:09:53.167" v="1324"/>
          <ac:spMkLst>
            <pc:docMk/>
            <pc:sldMk cId="3555177378" sldId="2146846644"/>
            <ac:spMk id="50" creationId="{E43BE43C-0663-1B4E-9152-A3CED6DDB8B9}"/>
          </ac:spMkLst>
        </pc:spChg>
        <pc:picChg chg="mod ord">
          <ac:chgData name="Reed Kiely" userId="768be38e-2fb5-40ce-925d-bd8e9d9e3c31" providerId="ADAL" clId="{E7BDBCDE-091C-4CF6-98A0-CCE39443833E}" dt="2024-05-28T21:09:02.842" v="1302" actId="1076"/>
          <ac:picMkLst>
            <pc:docMk/>
            <pc:sldMk cId="3555177378" sldId="2146846644"/>
            <ac:picMk id="10" creationId="{C1F4CD37-A7C9-3C68-A8BF-35195CC4802C}"/>
          </ac:picMkLst>
        </pc:picChg>
        <pc:picChg chg="add mod">
          <ac:chgData name="Reed Kiely" userId="768be38e-2fb5-40ce-925d-bd8e9d9e3c31" providerId="ADAL" clId="{E7BDBCDE-091C-4CF6-98A0-CCE39443833E}" dt="2024-05-28T21:07:53.724" v="1263"/>
          <ac:picMkLst>
            <pc:docMk/>
            <pc:sldMk cId="3555177378" sldId="2146846644"/>
            <ac:picMk id="25" creationId="{34BD2905-3CDF-5F9E-118D-ECD257890A14}"/>
          </ac:picMkLst>
        </pc:picChg>
        <pc:picChg chg="add del mod">
          <ac:chgData name="Reed Kiely" userId="768be38e-2fb5-40ce-925d-bd8e9d9e3c31" providerId="ADAL" clId="{E7BDBCDE-091C-4CF6-98A0-CCE39443833E}" dt="2024-05-28T21:09:00.836" v="1301" actId="478"/>
          <ac:picMkLst>
            <pc:docMk/>
            <pc:sldMk cId="3555177378" sldId="2146846644"/>
            <ac:picMk id="41" creationId="{CD78E13B-FBD4-FCB1-0A78-881E64F1BD5D}"/>
          </ac:picMkLst>
        </pc:picChg>
        <pc:picChg chg="add del mod">
          <ac:chgData name="Reed Kiely" userId="768be38e-2fb5-40ce-925d-bd8e9d9e3c31" providerId="ADAL" clId="{E7BDBCDE-091C-4CF6-98A0-CCE39443833E}" dt="2024-05-28T21:09:22.938" v="1308" actId="478"/>
          <ac:picMkLst>
            <pc:docMk/>
            <pc:sldMk cId="3555177378" sldId="2146846644"/>
            <ac:picMk id="43" creationId="{BE1D59C2-0D29-6696-D14B-616C0E71295F}"/>
          </ac:picMkLst>
        </pc:picChg>
        <pc:picChg chg="add del mod">
          <ac:chgData name="Reed Kiely" userId="768be38e-2fb5-40ce-925d-bd8e9d9e3c31" providerId="ADAL" clId="{E7BDBCDE-091C-4CF6-98A0-CCE39443833E}" dt="2024-05-28T21:09:22.554" v="1307" actId="478"/>
          <ac:picMkLst>
            <pc:docMk/>
            <pc:sldMk cId="3555177378" sldId="2146846644"/>
            <ac:picMk id="44" creationId="{02547B5A-A591-9268-096C-1F0602DD08B5}"/>
          </ac:picMkLst>
        </pc:picChg>
        <pc:picChg chg="mod">
          <ac:chgData name="Reed Kiely" userId="768be38e-2fb5-40ce-925d-bd8e9d9e3c31" providerId="ADAL" clId="{E7BDBCDE-091C-4CF6-98A0-CCE39443833E}" dt="2024-05-28T21:09:29.888" v="1312" actId="1076"/>
          <ac:picMkLst>
            <pc:docMk/>
            <pc:sldMk cId="3555177378" sldId="2146846644"/>
            <ac:picMk id="1026" creationId="{062F2154-A0A2-FC98-802E-FB591E4172AB}"/>
          </ac:picMkLst>
        </pc:picChg>
        <pc:picChg chg="mod">
          <ac:chgData name="Reed Kiely" userId="768be38e-2fb5-40ce-925d-bd8e9d9e3c31" providerId="ADAL" clId="{E7BDBCDE-091C-4CF6-98A0-CCE39443833E}" dt="2024-05-28T21:09:30.637" v="1313" actId="1076"/>
          <ac:picMkLst>
            <pc:docMk/>
            <pc:sldMk cId="3555177378" sldId="2146846644"/>
            <ac:picMk id="1028" creationId="{101CB7A3-5B63-C3E4-8FD8-25B91D6DDD58}"/>
          </ac:picMkLst>
        </pc:picChg>
        <pc:cxnChg chg="add mod">
          <ac:chgData name="Reed Kiely" userId="768be38e-2fb5-40ce-925d-bd8e9d9e3c31" providerId="ADAL" clId="{E7BDBCDE-091C-4CF6-98A0-CCE39443833E}" dt="2024-05-28T21:07:53.724" v="1263"/>
          <ac:cxnSpMkLst>
            <pc:docMk/>
            <pc:sldMk cId="3555177378" sldId="2146846644"/>
            <ac:cxnSpMk id="31" creationId="{31E5DB96-24EC-B31C-3AA8-79864E8780F2}"/>
          </ac:cxnSpMkLst>
        </pc:cxnChg>
        <pc:cxnChg chg="add mod">
          <ac:chgData name="Reed Kiely" userId="768be38e-2fb5-40ce-925d-bd8e9d9e3c31" providerId="ADAL" clId="{E7BDBCDE-091C-4CF6-98A0-CCE39443833E}" dt="2024-05-28T21:08:36.107" v="1295"/>
          <ac:cxnSpMkLst>
            <pc:docMk/>
            <pc:sldMk cId="3555177378" sldId="2146846644"/>
            <ac:cxnSpMk id="46" creationId="{B8559E2E-9EFF-DAC9-6485-6DB7E15250CD}"/>
          </ac:cxnSpMkLst>
        </pc:cxnChg>
      </pc:sldChg>
      <pc:sldChg chg="addSp delSp modSp add mod ord">
        <pc:chgData name="Reed Kiely" userId="768be38e-2fb5-40ce-925d-bd8e9d9e3c31" providerId="ADAL" clId="{E7BDBCDE-091C-4CF6-98A0-CCE39443833E}" dt="2024-06-27T18:48:41.665" v="7303" actId="14100"/>
        <pc:sldMkLst>
          <pc:docMk/>
          <pc:sldMk cId="3897759142" sldId="2146846645"/>
        </pc:sldMkLst>
        <pc:spChg chg="mod">
          <ac:chgData name="Reed Kiely" userId="768be38e-2fb5-40ce-925d-bd8e9d9e3c31" providerId="ADAL" clId="{E7BDBCDE-091C-4CF6-98A0-CCE39443833E}" dt="2024-06-27T18:48:41.665" v="7303" actId="14100"/>
          <ac:spMkLst>
            <pc:docMk/>
            <pc:sldMk cId="3897759142" sldId="2146846645"/>
            <ac:spMk id="3" creationId="{5DD70578-3C22-04BF-DF9D-48ECB6CE1192}"/>
          </ac:spMkLst>
        </pc:spChg>
        <pc:spChg chg="add mod">
          <ac:chgData name="Reed Kiely" userId="768be38e-2fb5-40ce-925d-bd8e9d9e3c31" providerId="ADAL" clId="{E7BDBCDE-091C-4CF6-98A0-CCE39443833E}" dt="2024-05-30T15:08:33.190" v="1591"/>
          <ac:spMkLst>
            <pc:docMk/>
            <pc:sldMk cId="3897759142" sldId="2146846645"/>
            <ac:spMk id="3" creationId="{BB1604C5-C73F-4CE5-6D91-A79832F72680}"/>
          </ac:spMkLst>
        </pc:spChg>
        <pc:spChg chg="add del mod">
          <ac:chgData name="Reed Kiely" userId="768be38e-2fb5-40ce-925d-bd8e9d9e3c31" providerId="ADAL" clId="{E7BDBCDE-091C-4CF6-98A0-CCE39443833E}" dt="2024-05-28T20:51:45.923" v="870" actId="478"/>
          <ac:spMkLst>
            <pc:docMk/>
            <pc:sldMk cId="3897759142" sldId="2146846645"/>
            <ac:spMk id="3" creationId="{D74C4C9D-7609-91E3-66BC-4838F5507E3B}"/>
          </ac:spMkLst>
        </pc:spChg>
        <pc:spChg chg="add del mod">
          <ac:chgData name="Reed Kiely" userId="768be38e-2fb5-40ce-925d-bd8e9d9e3c31" providerId="ADAL" clId="{E7BDBCDE-091C-4CF6-98A0-CCE39443833E}" dt="2024-05-28T20:51:48.818" v="871" actId="478"/>
          <ac:spMkLst>
            <pc:docMk/>
            <pc:sldMk cId="3897759142" sldId="2146846645"/>
            <ac:spMk id="4" creationId="{FA9BEE79-E823-DDB3-B88D-48BF09FCBC42}"/>
          </ac:spMkLst>
        </pc:spChg>
        <pc:spChg chg="add del mod">
          <ac:chgData name="Reed Kiely" userId="768be38e-2fb5-40ce-925d-bd8e9d9e3c31" providerId="ADAL" clId="{E7BDBCDE-091C-4CF6-98A0-CCE39443833E}" dt="2024-05-28T20:51:48.818" v="871" actId="478"/>
          <ac:spMkLst>
            <pc:docMk/>
            <pc:sldMk cId="3897759142" sldId="2146846645"/>
            <ac:spMk id="7" creationId="{8989F3F8-B58D-308C-0D23-5E86626E0F34}"/>
          </ac:spMkLst>
        </pc:spChg>
        <pc:spChg chg="mod">
          <ac:chgData name="Reed Kiely" userId="768be38e-2fb5-40ce-925d-bd8e9d9e3c31" providerId="ADAL" clId="{E7BDBCDE-091C-4CF6-98A0-CCE39443833E}" dt="2024-05-28T20:52:40.910" v="903" actId="1076"/>
          <ac:spMkLst>
            <pc:docMk/>
            <pc:sldMk cId="3897759142" sldId="2146846645"/>
            <ac:spMk id="8" creationId="{4AC4CF6D-CC49-2DDC-0810-A4BEB431F00E}"/>
          </ac:spMkLst>
        </pc:spChg>
        <pc:spChg chg="add del mod">
          <ac:chgData name="Reed Kiely" userId="768be38e-2fb5-40ce-925d-bd8e9d9e3c31" providerId="ADAL" clId="{E7BDBCDE-091C-4CF6-98A0-CCE39443833E}" dt="2024-05-28T20:51:48.818" v="871" actId="478"/>
          <ac:spMkLst>
            <pc:docMk/>
            <pc:sldMk cId="3897759142" sldId="2146846645"/>
            <ac:spMk id="9" creationId="{BABB487C-7EA4-B69D-46EE-16E4295A2935}"/>
          </ac:spMkLst>
        </pc:spChg>
        <pc:spChg chg="mod">
          <ac:chgData name="Reed Kiely" userId="768be38e-2fb5-40ce-925d-bd8e9d9e3c31" providerId="ADAL" clId="{E7BDBCDE-091C-4CF6-98A0-CCE39443833E}" dt="2024-05-28T20:49:21.014" v="764" actId="255"/>
          <ac:spMkLst>
            <pc:docMk/>
            <pc:sldMk cId="3897759142" sldId="2146846645"/>
            <ac:spMk id="10" creationId="{633726A6-0158-853E-5F8E-CA8FA593113D}"/>
          </ac:spMkLst>
        </pc:spChg>
        <pc:spChg chg="mod">
          <ac:chgData name="Reed Kiely" userId="768be38e-2fb5-40ce-925d-bd8e9d9e3c31" providerId="ADAL" clId="{E7BDBCDE-091C-4CF6-98A0-CCE39443833E}" dt="2024-05-28T20:48:24.678" v="724" actId="208"/>
          <ac:spMkLst>
            <pc:docMk/>
            <pc:sldMk cId="3897759142" sldId="2146846645"/>
            <ac:spMk id="11" creationId="{80446E27-F3B6-5A36-90F5-155E8E262FA5}"/>
          </ac:spMkLst>
        </pc:spChg>
        <pc:spChg chg="add del mod">
          <ac:chgData name="Reed Kiely" userId="768be38e-2fb5-40ce-925d-bd8e9d9e3c31" providerId="ADAL" clId="{E7BDBCDE-091C-4CF6-98A0-CCE39443833E}" dt="2024-05-28T20:51:44.363" v="869" actId="478"/>
          <ac:spMkLst>
            <pc:docMk/>
            <pc:sldMk cId="3897759142" sldId="2146846645"/>
            <ac:spMk id="15" creationId="{355DB133-0A90-2D1A-337E-A14192BAD3F1}"/>
          </ac:spMkLst>
        </pc:spChg>
        <pc:spChg chg="mod">
          <ac:chgData name="Reed Kiely" userId="768be38e-2fb5-40ce-925d-bd8e9d9e3c31" providerId="ADAL" clId="{E7BDBCDE-091C-4CF6-98A0-CCE39443833E}" dt="2024-05-28T20:49:01.237" v="758" actId="255"/>
          <ac:spMkLst>
            <pc:docMk/>
            <pc:sldMk cId="3897759142" sldId="2146846645"/>
            <ac:spMk id="18" creationId="{F56C6B9C-EB82-7095-4866-5324D5E051E9}"/>
          </ac:spMkLst>
        </pc:spChg>
        <pc:spChg chg="mod">
          <ac:chgData name="Reed Kiely" userId="768be38e-2fb5-40ce-925d-bd8e9d9e3c31" providerId="ADAL" clId="{E7BDBCDE-091C-4CF6-98A0-CCE39443833E}" dt="2024-05-28T20:56:19.840" v="1015" actId="20577"/>
          <ac:spMkLst>
            <pc:docMk/>
            <pc:sldMk cId="3897759142" sldId="2146846645"/>
            <ac:spMk id="19" creationId="{5FEEBAF7-C59D-FCEE-272F-4D2581169825}"/>
          </ac:spMkLst>
        </pc:spChg>
        <pc:spChg chg="add del mod">
          <ac:chgData name="Reed Kiely" userId="768be38e-2fb5-40ce-925d-bd8e9d9e3c31" providerId="ADAL" clId="{E7BDBCDE-091C-4CF6-98A0-CCE39443833E}" dt="2024-05-28T20:59:06.810" v="1077" actId="478"/>
          <ac:spMkLst>
            <pc:docMk/>
            <pc:sldMk cId="3897759142" sldId="2146846645"/>
            <ac:spMk id="22" creationId="{B9D430E4-79F5-ADC9-CA7D-570DEF1FFF19}"/>
          </ac:spMkLst>
        </pc:spChg>
        <pc:spChg chg="add del mod">
          <ac:chgData name="Reed Kiely" userId="768be38e-2fb5-40ce-925d-bd8e9d9e3c31" providerId="ADAL" clId="{E7BDBCDE-091C-4CF6-98A0-CCE39443833E}" dt="2024-05-28T21:00:25.507" v="1125" actId="478"/>
          <ac:spMkLst>
            <pc:docMk/>
            <pc:sldMk cId="3897759142" sldId="2146846645"/>
            <ac:spMk id="24" creationId="{DD08D95B-35CA-BF67-B216-3CB5E2B5233E}"/>
          </ac:spMkLst>
        </pc:spChg>
        <pc:spChg chg="mod">
          <ac:chgData name="Reed Kiely" userId="768be38e-2fb5-40ce-925d-bd8e9d9e3c31" providerId="ADAL" clId="{E7BDBCDE-091C-4CF6-98A0-CCE39443833E}" dt="2024-05-28T20:47:00.939" v="719"/>
          <ac:spMkLst>
            <pc:docMk/>
            <pc:sldMk cId="3897759142" sldId="2146846645"/>
            <ac:spMk id="26" creationId="{A9C445BF-5591-D09A-A8BC-6A2DB67D3CAE}"/>
          </ac:spMkLst>
        </pc:spChg>
        <pc:spChg chg="add del mod">
          <ac:chgData name="Reed Kiely" userId="768be38e-2fb5-40ce-925d-bd8e9d9e3c31" providerId="ADAL" clId="{E7BDBCDE-091C-4CF6-98A0-CCE39443833E}" dt="2024-05-28T20:59:46.140" v="1083" actId="478"/>
          <ac:spMkLst>
            <pc:docMk/>
            <pc:sldMk cId="3897759142" sldId="2146846645"/>
            <ac:spMk id="27" creationId="{1174BE45-448D-88EC-EB25-8D85CBDED46F}"/>
          </ac:spMkLst>
        </pc:spChg>
        <pc:spChg chg="add mod">
          <ac:chgData name="Reed Kiely" userId="768be38e-2fb5-40ce-925d-bd8e9d9e3c31" providerId="ADAL" clId="{E7BDBCDE-091C-4CF6-98A0-CCE39443833E}" dt="2024-05-28T21:00:18.523" v="1124" actId="20577"/>
          <ac:spMkLst>
            <pc:docMk/>
            <pc:sldMk cId="3897759142" sldId="2146846645"/>
            <ac:spMk id="28" creationId="{098FFA9C-6282-5E19-F771-16BB650ADC44}"/>
          </ac:spMkLst>
        </pc:spChg>
        <pc:spChg chg="mod">
          <ac:chgData name="Reed Kiely" userId="768be38e-2fb5-40ce-925d-bd8e9d9e3c31" providerId="ADAL" clId="{E7BDBCDE-091C-4CF6-98A0-CCE39443833E}" dt="2024-05-28T20:50:32.713" v="813"/>
          <ac:spMkLst>
            <pc:docMk/>
            <pc:sldMk cId="3897759142" sldId="2146846645"/>
            <ac:spMk id="39" creationId="{EF0EBC1D-B766-38FD-B254-416997534BA3}"/>
          </ac:spMkLst>
        </pc:spChg>
        <pc:spChg chg="mod">
          <ac:chgData name="Reed Kiely" userId="768be38e-2fb5-40ce-925d-bd8e9d9e3c31" providerId="ADAL" clId="{E7BDBCDE-091C-4CF6-98A0-CCE39443833E}" dt="2024-05-28T20:52:48.666" v="906" actId="1076"/>
          <ac:spMkLst>
            <pc:docMk/>
            <pc:sldMk cId="3897759142" sldId="2146846645"/>
            <ac:spMk id="46" creationId="{B86CA3E0-5E29-1941-459E-08F31FC6BBA2}"/>
          </ac:spMkLst>
        </pc:spChg>
        <pc:spChg chg="del">
          <ac:chgData name="Reed Kiely" userId="768be38e-2fb5-40ce-925d-bd8e9d9e3c31" providerId="ADAL" clId="{E7BDBCDE-091C-4CF6-98A0-CCE39443833E}" dt="2024-05-28T20:47:04.084" v="720" actId="478"/>
          <ac:spMkLst>
            <pc:docMk/>
            <pc:sldMk cId="3897759142" sldId="2146846645"/>
            <ac:spMk id="47" creationId="{F2086E1B-6F25-5F00-5229-54456EFEDBD1}"/>
          </ac:spMkLst>
        </pc:spChg>
        <pc:spChg chg="del mod">
          <ac:chgData name="Reed Kiely" userId="768be38e-2fb5-40ce-925d-bd8e9d9e3c31" providerId="ADAL" clId="{E7BDBCDE-091C-4CF6-98A0-CCE39443833E}" dt="2024-05-28T20:59:46.140" v="1083" actId="478"/>
          <ac:spMkLst>
            <pc:docMk/>
            <pc:sldMk cId="3897759142" sldId="2146846645"/>
            <ac:spMk id="48" creationId="{83A91ED8-4B82-6FF8-D3E4-448DB9615C4B}"/>
          </ac:spMkLst>
        </pc:spChg>
        <pc:picChg chg="add mod">
          <ac:chgData name="Reed Kiely" userId="768be38e-2fb5-40ce-925d-bd8e9d9e3c31" providerId="ADAL" clId="{E7BDBCDE-091C-4CF6-98A0-CCE39443833E}" dt="2024-05-28T20:49:58.341" v="778" actId="1076"/>
          <ac:picMkLst>
            <pc:docMk/>
            <pc:sldMk cId="3897759142" sldId="2146846645"/>
            <ac:picMk id="13" creationId="{E09BBADD-31DF-CFBF-743F-A85A3C6A7E39}"/>
          </ac:picMkLst>
        </pc:picChg>
        <pc:picChg chg="add mod">
          <ac:chgData name="Reed Kiely" userId="768be38e-2fb5-40ce-925d-bd8e9d9e3c31" providerId="ADAL" clId="{E7BDBCDE-091C-4CF6-98A0-CCE39443833E}" dt="2024-05-28T20:51:41.778" v="868" actId="1076"/>
          <ac:picMkLst>
            <pc:docMk/>
            <pc:sldMk cId="3897759142" sldId="2146846645"/>
            <ac:picMk id="16" creationId="{45A96AD2-D951-602D-7F52-E0BA5DE952EF}"/>
          </ac:picMkLst>
        </pc:picChg>
        <pc:picChg chg="add mod">
          <ac:chgData name="Reed Kiely" userId="768be38e-2fb5-40ce-925d-bd8e9d9e3c31" providerId="ADAL" clId="{E7BDBCDE-091C-4CF6-98A0-CCE39443833E}" dt="2024-05-28T20:51:40.457" v="866" actId="1076"/>
          <ac:picMkLst>
            <pc:docMk/>
            <pc:sldMk cId="3897759142" sldId="2146846645"/>
            <ac:picMk id="17" creationId="{9D86F088-1FFB-DB61-6D8B-D8966FAB7B0C}"/>
          </ac:picMkLst>
        </pc:picChg>
        <pc:picChg chg="add mod">
          <ac:chgData name="Reed Kiely" userId="768be38e-2fb5-40ce-925d-bd8e9d9e3c31" providerId="ADAL" clId="{E7BDBCDE-091C-4CF6-98A0-CCE39443833E}" dt="2024-05-28T20:52:19.775" v="896" actId="14100"/>
          <ac:picMkLst>
            <pc:docMk/>
            <pc:sldMk cId="3897759142" sldId="2146846645"/>
            <ac:picMk id="20" creationId="{EA6FDA1C-A520-A154-322A-A494CFEAC6B6}"/>
          </ac:picMkLst>
        </pc:picChg>
        <pc:picChg chg="add del mod">
          <ac:chgData name="Reed Kiely" userId="768be38e-2fb5-40ce-925d-bd8e9d9e3c31" providerId="ADAL" clId="{E7BDBCDE-091C-4CF6-98A0-CCE39443833E}" dt="2024-05-28T20:56:35.139" v="1019" actId="478"/>
          <ac:picMkLst>
            <pc:docMk/>
            <pc:sldMk cId="3897759142" sldId="2146846645"/>
            <ac:picMk id="21" creationId="{9D1335F0-3212-B4B1-3938-C9FC2E5CCE97}"/>
          </ac:picMkLst>
        </pc:picChg>
        <pc:picChg chg="add mod">
          <ac:chgData name="Reed Kiely" userId="768be38e-2fb5-40ce-925d-bd8e9d9e3c31" providerId="ADAL" clId="{E7BDBCDE-091C-4CF6-98A0-CCE39443833E}" dt="2024-05-28T20:59:51.739" v="1090" actId="1036"/>
          <ac:picMkLst>
            <pc:docMk/>
            <pc:sldMk cId="3897759142" sldId="2146846645"/>
            <ac:picMk id="29" creationId="{39F527A4-7903-9BC7-E7CF-E53A7E2CB74B}"/>
          </ac:picMkLst>
        </pc:picChg>
        <pc:picChg chg="del">
          <ac:chgData name="Reed Kiely" userId="768be38e-2fb5-40ce-925d-bd8e9d9e3c31" providerId="ADAL" clId="{E7BDBCDE-091C-4CF6-98A0-CCE39443833E}" dt="2024-05-28T20:51:30.675" v="862" actId="478"/>
          <ac:picMkLst>
            <pc:docMk/>
            <pc:sldMk cId="3897759142" sldId="2146846645"/>
            <ac:picMk id="30" creationId="{78E656AF-B17F-AD3F-B6AD-1D6573532077}"/>
          </ac:picMkLst>
        </pc:picChg>
        <pc:picChg chg="del">
          <ac:chgData name="Reed Kiely" userId="768be38e-2fb5-40ce-925d-bd8e9d9e3c31" providerId="ADAL" clId="{E7BDBCDE-091C-4CF6-98A0-CCE39443833E}" dt="2024-05-28T20:51:30.675" v="862" actId="478"/>
          <ac:picMkLst>
            <pc:docMk/>
            <pc:sldMk cId="3897759142" sldId="2146846645"/>
            <ac:picMk id="31" creationId="{34299077-ECE1-6A1A-D7B0-88F69BB317B1}"/>
          </ac:picMkLst>
        </pc:picChg>
        <pc:picChg chg="del">
          <ac:chgData name="Reed Kiely" userId="768be38e-2fb5-40ce-925d-bd8e9d9e3c31" providerId="ADAL" clId="{E7BDBCDE-091C-4CF6-98A0-CCE39443833E}" dt="2024-05-28T20:49:56.010" v="777" actId="478"/>
          <ac:picMkLst>
            <pc:docMk/>
            <pc:sldMk cId="3897759142" sldId="2146846645"/>
            <ac:picMk id="40" creationId="{2579B88F-8127-C872-F391-ED99E1851932}"/>
          </ac:picMkLst>
        </pc:picChg>
        <pc:cxnChg chg="add del mod">
          <ac:chgData name="Reed Kiely" userId="768be38e-2fb5-40ce-925d-bd8e9d9e3c31" providerId="ADAL" clId="{E7BDBCDE-091C-4CF6-98A0-CCE39443833E}" dt="2024-05-28T20:51:48.818" v="871" actId="478"/>
          <ac:cxnSpMkLst>
            <pc:docMk/>
            <pc:sldMk cId="3897759142" sldId="2146846645"/>
            <ac:cxnSpMk id="12" creationId="{EAD4DA58-962A-2660-69D7-EB971746C80B}"/>
          </ac:cxnSpMkLst>
        </pc:cxnChg>
        <pc:cxnChg chg="add del mod">
          <ac:chgData name="Reed Kiely" userId="768be38e-2fb5-40ce-925d-bd8e9d9e3c31" providerId="ADAL" clId="{E7BDBCDE-091C-4CF6-98A0-CCE39443833E}" dt="2024-05-28T20:51:48.818" v="871" actId="478"/>
          <ac:cxnSpMkLst>
            <pc:docMk/>
            <pc:sldMk cId="3897759142" sldId="2146846645"/>
            <ac:cxnSpMk id="14" creationId="{1BF6AD0C-8B8B-5C9F-E59D-E6C764DC9408}"/>
          </ac:cxnSpMkLst>
        </pc:cxnChg>
        <pc:cxnChg chg="add del mod">
          <ac:chgData name="Reed Kiely" userId="768be38e-2fb5-40ce-925d-bd8e9d9e3c31" providerId="ADAL" clId="{E7BDBCDE-091C-4CF6-98A0-CCE39443833E}" dt="2024-05-28T21:06:32.766" v="1219" actId="21"/>
          <ac:cxnSpMkLst>
            <pc:docMk/>
            <pc:sldMk cId="3897759142" sldId="2146846645"/>
            <ac:cxnSpMk id="36" creationId="{430CC309-E733-5E57-576F-0F8679DF2DA3}"/>
          </ac:cxnSpMkLst>
        </pc:cxnChg>
      </pc:sldChg>
      <pc:sldChg chg="addSp delSp modSp add mod">
        <pc:chgData name="Reed Kiely" userId="768be38e-2fb5-40ce-925d-bd8e9d9e3c31" providerId="ADAL" clId="{E7BDBCDE-091C-4CF6-98A0-CCE39443833E}" dt="2024-05-30T15:08:35.055" v="1592"/>
        <pc:sldMkLst>
          <pc:docMk/>
          <pc:sldMk cId="473582241" sldId="2146846646"/>
        </pc:sldMkLst>
        <pc:spChg chg="add del mod">
          <ac:chgData name="Reed Kiely" userId="768be38e-2fb5-40ce-925d-bd8e9d9e3c31" providerId="ADAL" clId="{E7BDBCDE-091C-4CF6-98A0-CCE39443833E}" dt="2024-05-28T20:59:37.803" v="1081" actId="478"/>
          <ac:spMkLst>
            <pc:docMk/>
            <pc:sldMk cId="473582241" sldId="2146846646"/>
            <ac:spMk id="3" creationId="{B3EA76AB-61DA-88AE-02ED-80C3218CEF91}"/>
          </ac:spMkLst>
        </pc:spChg>
        <pc:spChg chg="add mod">
          <ac:chgData name="Reed Kiely" userId="768be38e-2fb5-40ce-925d-bd8e9d9e3c31" providerId="ADAL" clId="{E7BDBCDE-091C-4CF6-98A0-CCE39443833E}" dt="2024-05-30T15:08:35.055" v="1592"/>
          <ac:spMkLst>
            <pc:docMk/>
            <pc:sldMk cId="473582241" sldId="2146846646"/>
            <ac:spMk id="4" creationId="{8EF19800-A70B-04D3-E2F4-2EB7AFEBD9E7}"/>
          </ac:spMkLst>
        </pc:spChg>
        <pc:spChg chg="add del mod">
          <ac:chgData name="Reed Kiely" userId="768be38e-2fb5-40ce-925d-bd8e9d9e3c31" providerId="ADAL" clId="{E7BDBCDE-091C-4CF6-98A0-CCE39443833E}" dt="2024-05-28T20:59:39.435" v="1082" actId="478"/>
          <ac:spMkLst>
            <pc:docMk/>
            <pc:sldMk cId="473582241" sldId="2146846646"/>
            <ac:spMk id="4" creationId="{B2D5A41D-4342-CBC2-0363-261CFC140DB2}"/>
          </ac:spMkLst>
        </pc:spChg>
        <pc:spChg chg="add del mod">
          <ac:chgData name="Reed Kiely" userId="768be38e-2fb5-40ce-925d-bd8e9d9e3c31" providerId="ADAL" clId="{E7BDBCDE-091C-4CF6-98A0-CCE39443833E}" dt="2024-05-28T20:59:39.435" v="1082" actId="478"/>
          <ac:spMkLst>
            <pc:docMk/>
            <pc:sldMk cId="473582241" sldId="2146846646"/>
            <ac:spMk id="7" creationId="{81C0436F-CA15-9512-BC86-D7E0D5332D54}"/>
          </ac:spMkLst>
        </pc:spChg>
        <pc:spChg chg="add del mod">
          <ac:chgData name="Reed Kiely" userId="768be38e-2fb5-40ce-925d-bd8e9d9e3c31" providerId="ADAL" clId="{E7BDBCDE-091C-4CF6-98A0-CCE39443833E}" dt="2024-05-28T20:59:39.435" v="1082" actId="478"/>
          <ac:spMkLst>
            <pc:docMk/>
            <pc:sldMk cId="473582241" sldId="2146846646"/>
            <ac:spMk id="9" creationId="{C2E8F634-4198-87E5-7E6F-3114485FE0C2}"/>
          </ac:spMkLst>
        </pc:spChg>
        <pc:spChg chg="mod">
          <ac:chgData name="Reed Kiely" userId="768be38e-2fb5-40ce-925d-bd8e9d9e3c31" providerId="ADAL" clId="{E7BDBCDE-091C-4CF6-98A0-CCE39443833E}" dt="2024-05-28T20:54:43.726" v="945" actId="255"/>
          <ac:spMkLst>
            <pc:docMk/>
            <pc:sldMk cId="473582241" sldId="2146846646"/>
            <ac:spMk id="10" creationId="{633726A6-0158-853E-5F8E-CA8FA593113D}"/>
          </ac:spMkLst>
        </pc:spChg>
        <pc:spChg chg="mod">
          <ac:chgData name="Reed Kiely" userId="768be38e-2fb5-40ce-925d-bd8e9d9e3c31" providerId="ADAL" clId="{E7BDBCDE-091C-4CF6-98A0-CCE39443833E}" dt="2024-05-28T20:55:07.907" v="962" actId="208"/>
          <ac:spMkLst>
            <pc:docMk/>
            <pc:sldMk cId="473582241" sldId="2146846646"/>
            <ac:spMk id="11" creationId="{80446E27-F3B6-5A36-90F5-155E8E262FA5}"/>
          </ac:spMkLst>
        </pc:spChg>
        <pc:spChg chg="mod">
          <ac:chgData name="Reed Kiely" userId="768be38e-2fb5-40ce-925d-bd8e9d9e3c31" providerId="ADAL" clId="{E7BDBCDE-091C-4CF6-98A0-CCE39443833E}" dt="2024-05-28T20:54:30.110" v="943" actId="403"/>
          <ac:spMkLst>
            <pc:docMk/>
            <pc:sldMk cId="473582241" sldId="2146846646"/>
            <ac:spMk id="18" creationId="{F56C6B9C-EB82-7095-4866-5324D5E051E9}"/>
          </ac:spMkLst>
        </pc:spChg>
        <pc:spChg chg="mod">
          <ac:chgData name="Reed Kiely" userId="768be38e-2fb5-40ce-925d-bd8e9d9e3c31" providerId="ADAL" clId="{E7BDBCDE-091C-4CF6-98A0-CCE39443833E}" dt="2024-05-28T21:04:38.440" v="1167" actId="1076"/>
          <ac:spMkLst>
            <pc:docMk/>
            <pc:sldMk cId="473582241" sldId="2146846646"/>
            <ac:spMk id="19" creationId="{5FEEBAF7-C59D-FCEE-272F-4D2581169825}"/>
          </ac:spMkLst>
        </pc:spChg>
        <pc:spChg chg="add del mod">
          <ac:chgData name="Reed Kiely" userId="768be38e-2fb5-40ce-925d-bd8e9d9e3c31" providerId="ADAL" clId="{E7BDBCDE-091C-4CF6-98A0-CCE39443833E}" dt="2024-05-28T20:59:39.435" v="1082" actId="478"/>
          <ac:spMkLst>
            <pc:docMk/>
            <pc:sldMk cId="473582241" sldId="2146846646"/>
            <ac:spMk id="20" creationId="{9CFD1750-ABF5-ED4E-AFA3-007EEE54A772}"/>
          </ac:spMkLst>
        </pc:spChg>
        <pc:spChg chg="add mod">
          <ac:chgData name="Reed Kiely" userId="768be38e-2fb5-40ce-925d-bd8e9d9e3c31" providerId="ADAL" clId="{E7BDBCDE-091C-4CF6-98A0-CCE39443833E}" dt="2024-05-28T20:55:03.059" v="961" actId="20577"/>
          <ac:spMkLst>
            <pc:docMk/>
            <pc:sldMk cId="473582241" sldId="2146846646"/>
            <ac:spMk id="25" creationId="{7C58B6E4-30B2-8A79-38D6-C40EBE9BB45D}"/>
          </ac:spMkLst>
        </pc:spChg>
        <pc:spChg chg="del mod">
          <ac:chgData name="Reed Kiely" userId="768be38e-2fb5-40ce-925d-bd8e9d9e3c31" providerId="ADAL" clId="{E7BDBCDE-091C-4CF6-98A0-CCE39443833E}" dt="2024-05-28T21:00:31.651" v="1126" actId="478"/>
          <ac:spMkLst>
            <pc:docMk/>
            <pc:sldMk cId="473582241" sldId="2146846646"/>
            <ac:spMk id="26" creationId="{A9C445BF-5591-D09A-A8BC-6A2DB67D3CAE}"/>
          </ac:spMkLst>
        </pc:spChg>
        <pc:spChg chg="add mod">
          <ac:chgData name="Reed Kiely" userId="768be38e-2fb5-40ce-925d-bd8e9d9e3c31" providerId="ADAL" clId="{E7BDBCDE-091C-4CF6-98A0-CCE39443833E}" dt="2024-05-28T21:00:33.597" v="1127" actId="1076"/>
          <ac:spMkLst>
            <pc:docMk/>
            <pc:sldMk cId="473582241" sldId="2146846646"/>
            <ac:spMk id="27" creationId="{45041BBD-B9E5-510C-053C-FE029D40D36B}"/>
          </ac:spMkLst>
        </pc:spChg>
        <pc:spChg chg="add mod">
          <ac:chgData name="Reed Kiely" userId="768be38e-2fb5-40ce-925d-bd8e9d9e3c31" providerId="ADAL" clId="{E7BDBCDE-091C-4CF6-98A0-CCE39443833E}" dt="2024-05-28T21:00:33.597" v="1127" actId="1076"/>
          <ac:spMkLst>
            <pc:docMk/>
            <pc:sldMk cId="473582241" sldId="2146846646"/>
            <ac:spMk id="28" creationId="{3C880BD8-F096-AB3E-EFDC-E6C6B77CAF42}"/>
          </ac:spMkLst>
        </pc:spChg>
        <pc:spChg chg="add del mod">
          <ac:chgData name="Reed Kiely" userId="768be38e-2fb5-40ce-925d-bd8e9d9e3c31" providerId="ADAL" clId="{E7BDBCDE-091C-4CF6-98A0-CCE39443833E}" dt="2024-05-28T21:01:00.178" v="1131" actId="478"/>
          <ac:spMkLst>
            <pc:docMk/>
            <pc:sldMk cId="473582241" sldId="2146846646"/>
            <ac:spMk id="29" creationId="{84AC8F6A-2306-1F61-BF7E-7D184A111E86}"/>
          </ac:spMkLst>
        </pc:spChg>
        <pc:spChg chg="add mod">
          <ac:chgData name="Reed Kiely" userId="768be38e-2fb5-40ce-925d-bd8e9d9e3c31" providerId="ADAL" clId="{E7BDBCDE-091C-4CF6-98A0-CCE39443833E}" dt="2024-05-28T21:01:16.922" v="1136" actId="404"/>
          <ac:spMkLst>
            <pc:docMk/>
            <pc:sldMk cId="473582241" sldId="2146846646"/>
            <ac:spMk id="30" creationId="{DC60A731-C879-2FC7-95A3-3B1754549B04}"/>
          </ac:spMkLst>
        </pc:spChg>
        <pc:spChg chg="add mod">
          <ac:chgData name="Reed Kiely" userId="768be38e-2fb5-40ce-925d-bd8e9d9e3c31" providerId="ADAL" clId="{E7BDBCDE-091C-4CF6-98A0-CCE39443833E}" dt="2024-05-28T21:01:16.922" v="1136" actId="404"/>
          <ac:spMkLst>
            <pc:docMk/>
            <pc:sldMk cId="473582241" sldId="2146846646"/>
            <ac:spMk id="31" creationId="{62E0CC5D-D2AE-4978-7A6D-DE479C4A4C0C}"/>
          </ac:spMkLst>
        </pc:spChg>
        <pc:spChg chg="add mod">
          <ac:chgData name="Reed Kiely" userId="768be38e-2fb5-40ce-925d-bd8e9d9e3c31" providerId="ADAL" clId="{E7BDBCDE-091C-4CF6-98A0-CCE39443833E}" dt="2024-05-28T21:01:16.922" v="1136" actId="404"/>
          <ac:spMkLst>
            <pc:docMk/>
            <pc:sldMk cId="473582241" sldId="2146846646"/>
            <ac:spMk id="32" creationId="{C39C1143-DF85-75F3-0BDC-45F68C28FB22}"/>
          </ac:spMkLst>
        </pc:spChg>
        <pc:spChg chg="del">
          <ac:chgData name="Reed Kiely" userId="768be38e-2fb5-40ce-925d-bd8e9d9e3c31" providerId="ADAL" clId="{E7BDBCDE-091C-4CF6-98A0-CCE39443833E}" dt="2024-05-28T20:54:56.924" v="946" actId="478"/>
          <ac:spMkLst>
            <pc:docMk/>
            <pc:sldMk cId="473582241" sldId="2146846646"/>
            <ac:spMk id="39" creationId="{EF0EBC1D-B766-38FD-B254-416997534BA3}"/>
          </ac:spMkLst>
        </pc:spChg>
        <pc:spChg chg="mod">
          <ac:chgData name="Reed Kiely" userId="768be38e-2fb5-40ce-925d-bd8e9d9e3c31" providerId="ADAL" clId="{E7BDBCDE-091C-4CF6-98A0-CCE39443833E}" dt="2024-05-28T20:55:33.459" v="987" actId="20577"/>
          <ac:spMkLst>
            <pc:docMk/>
            <pc:sldMk cId="473582241" sldId="2146846646"/>
            <ac:spMk id="46" creationId="{B86CA3E0-5E29-1941-459E-08F31FC6BBA2}"/>
          </ac:spMkLst>
        </pc:spChg>
        <pc:spChg chg="del mod">
          <ac:chgData name="Reed Kiely" userId="768be38e-2fb5-40ce-925d-bd8e9d9e3c31" providerId="ADAL" clId="{E7BDBCDE-091C-4CF6-98A0-CCE39443833E}" dt="2024-05-28T21:00:31.651" v="1126" actId="478"/>
          <ac:spMkLst>
            <pc:docMk/>
            <pc:sldMk cId="473582241" sldId="2146846646"/>
            <ac:spMk id="48" creationId="{83A91ED8-4B82-6FF8-D3E4-448DB9615C4B}"/>
          </ac:spMkLst>
        </pc:spChg>
        <pc:spChg chg="del">
          <ac:chgData name="Reed Kiely" userId="768be38e-2fb5-40ce-925d-bd8e9d9e3c31" providerId="ADAL" clId="{E7BDBCDE-091C-4CF6-98A0-CCE39443833E}" dt="2024-05-28T21:01:09.555" v="1134" actId="478"/>
          <ac:spMkLst>
            <pc:docMk/>
            <pc:sldMk cId="473582241" sldId="2146846646"/>
            <ac:spMk id="50" creationId="{30F7ED03-D83C-1A96-A538-53F872258808}"/>
          </ac:spMkLst>
        </pc:spChg>
        <pc:picChg chg="del">
          <ac:chgData name="Reed Kiely" userId="768be38e-2fb5-40ce-925d-bd8e9d9e3c31" providerId="ADAL" clId="{E7BDBCDE-091C-4CF6-98A0-CCE39443833E}" dt="2024-05-28T20:54:12.971" v="938" actId="478"/>
          <ac:picMkLst>
            <pc:docMk/>
            <pc:sldMk cId="473582241" sldId="2146846646"/>
            <ac:picMk id="13" creationId="{E09BBADD-31DF-CFBF-743F-A85A3C6A7E39}"/>
          </ac:picMkLst>
        </pc:picChg>
        <pc:picChg chg="add mod">
          <ac:chgData name="Reed Kiely" userId="768be38e-2fb5-40ce-925d-bd8e9d9e3c31" providerId="ADAL" clId="{E7BDBCDE-091C-4CF6-98A0-CCE39443833E}" dt="2024-05-28T20:54:15.534" v="939" actId="1076"/>
          <ac:picMkLst>
            <pc:docMk/>
            <pc:sldMk cId="473582241" sldId="2146846646"/>
            <ac:picMk id="14" creationId="{E3806A80-0F37-0C13-9430-1625606EA33F}"/>
          </ac:picMkLst>
        </pc:picChg>
        <pc:picChg chg="del">
          <ac:chgData name="Reed Kiely" userId="768be38e-2fb5-40ce-925d-bd8e9d9e3c31" providerId="ADAL" clId="{E7BDBCDE-091C-4CF6-98A0-CCE39443833E}" dt="2024-05-28T20:55:44.708" v="988" actId="478"/>
          <ac:picMkLst>
            <pc:docMk/>
            <pc:sldMk cId="473582241" sldId="2146846646"/>
            <ac:picMk id="16" creationId="{45A96AD2-D951-602D-7F52-E0BA5DE952EF}"/>
          </ac:picMkLst>
        </pc:picChg>
        <pc:picChg chg="del">
          <ac:chgData name="Reed Kiely" userId="768be38e-2fb5-40ce-925d-bd8e9d9e3c31" providerId="ADAL" clId="{E7BDBCDE-091C-4CF6-98A0-CCE39443833E}" dt="2024-05-28T20:55:44.708" v="988" actId="478"/>
          <ac:picMkLst>
            <pc:docMk/>
            <pc:sldMk cId="473582241" sldId="2146846646"/>
            <ac:picMk id="17" creationId="{9D86F088-1FFB-DB61-6D8B-D8966FAB7B0C}"/>
          </ac:picMkLst>
        </pc:picChg>
        <pc:picChg chg="del mod">
          <ac:chgData name="Reed Kiely" userId="768be38e-2fb5-40ce-925d-bd8e9d9e3c31" providerId="ADAL" clId="{E7BDBCDE-091C-4CF6-98A0-CCE39443833E}" dt="2024-05-28T21:00:31.651" v="1126" actId="478"/>
          <ac:picMkLst>
            <pc:docMk/>
            <pc:sldMk cId="473582241" sldId="2146846646"/>
            <ac:picMk id="21" creationId="{9D1335F0-3212-B4B1-3938-C9FC2E5CCE97}"/>
          </ac:picMkLst>
        </pc:picChg>
        <pc:picChg chg="add del mod">
          <ac:chgData name="Reed Kiely" userId="768be38e-2fb5-40ce-925d-bd8e9d9e3c31" providerId="ADAL" clId="{E7BDBCDE-091C-4CF6-98A0-CCE39443833E}" dt="2024-05-28T21:01:01.971" v="1132" actId="478"/>
          <ac:picMkLst>
            <pc:docMk/>
            <pc:sldMk cId="473582241" sldId="2146846646"/>
            <ac:picMk id="22" creationId="{5718810C-D09C-F43C-8CBA-1415774A4A2D}"/>
          </ac:picMkLst>
        </pc:picChg>
        <pc:picChg chg="add del mod">
          <ac:chgData name="Reed Kiely" userId="768be38e-2fb5-40ce-925d-bd8e9d9e3c31" providerId="ADAL" clId="{E7BDBCDE-091C-4CF6-98A0-CCE39443833E}" dt="2024-05-28T21:01:01.971" v="1132" actId="478"/>
          <ac:picMkLst>
            <pc:docMk/>
            <pc:sldMk cId="473582241" sldId="2146846646"/>
            <ac:picMk id="24" creationId="{C96272CC-69B2-6F9F-4C3E-46066C51C5BE}"/>
          </ac:picMkLst>
        </pc:picChg>
        <pc:picChg chg="add mod">
          <ac:chgData name="Reed Kiely" userId="768be38e-2fb5-40ce-925d-bd8e9d9e3c31" providerId="ADAL" clId="{E7BDBCDE-091C-4CF6-98A0-CCE39443833E}" dt="2024-05-28T21:01:16.922" v="1136" actId="404"/>
          <ac:picMkLst>
            <pc:docMk/>
            <pc:sldMk cId="473582241" sldId="2146846646"/>
            <ac:picMk id="33" creationId="{1A3DEEAA-0249-FD25-5779-175432C93A06}"/>
          </ac:picMkLst>
        </pc:picChg>
        <pc:picChg chg="add mod">
          <ac:chgData name="Reed Kiely" userId="768be38e-2fb5-40ce-925d-bd8e9d9e3c31" providerId="ADAL" clId="{E7BDBCDE-091C-4CF6-98A0-CCE39443833E}" dt="2024-05-28T21:01:16.922" v="1136" actId="404"/>
          <ac:picMkLst>
            <pc:docMk/>
            <pc:sldMk cId="473582241" sldId="2146846646"/>
            <ac:picMk id="34" creationId="{C2756B1E-BFEB-B9A3-3767-14989C763E0F}"/>
          </ac:picMkLst>
        </pc:picChg>
        <pc:picChg chg="add mod">
          <ac:chgData name="Reed Kiely" userId="768be38e-2fb5-40ce-925d-bd8e9d9e3c31" providerId="ADAL" clId="{E7BDBCDE-091C-4CF6-98A0-CCE39443833E}" dt="2024-05-28T21:01:16.922" v="1136" actId="404"/>
          <ac:picMkLst>
            <pc:docMk/>
            <pc:sldMk cId="473582241" sldId="2146846646"/>
            <ac:picMk id="35" creationId="{FA91850D-D40A-229F-FECB-90858D454782}"/>
          </ac:picMkLst>
        </pc:picChg>
        <pc:cxnChg chg="add del mod">
          <ac:chgData name="Reed Kiely" userId="768be38e-2fb5-40ce-925d-bd8e9d9e3c31" providerId="ADAL" clId="{E7BDBCDE-091C-4CF6-98A0-CCE39443833E}" dt="2024-05-28T20:59:39.435" v="1082" actId="478"/>
          <ac:cxnSpMkLst>
            <pc:docMk/>
            <pc:sldMk cId="473582241" sldId="2146846646"/>
            <ac:cxnSpMk id="12" creationId="{A6B74818-AA66-C185-2546-60220514D34A}"/>
          </ac:cxnSpMkLst>
        </pc:cxnChg>
        <pc:cxnChg chg="add del mod">
          <ac:chgData name="Reed Kiely" userId="768be38e-2fb5-40ce-925d-bd8e9d9e3c31" providerId="ADAL" clId="{E7BDBCDE-091C-4CF6-98A0-CCE39443833E}" dt="2024-05-28T20:59:39.435" v="1082" actId="478"/>
          <ac:cxnSpMkLst>
            <pc:docMk/>
            <pc:sldMk cId="473582241" sldId="2146846646"/>
            <ac:cxnSpMk id="15" creationId="{542FBCC5-C50C-855A-0D43-43F122202680}"/>
          </ac:cxnSpMkLst>
        </pc:cxnChg>
      </pc:sldChg>
      <pc:sldChg chg="del">
        <pc:chgData name="Reed Kiely" userId="768be38e-2fb5-40ce-925d-bd8e9d9e3c31" providerId="ADAL" clId="{E7BDBCDE-091C-4CF6-98A0-CCE39443833E}" dt="2024-05-28T20:53:41.411" v="916"/>
        <pc:sldMkLst>
          <pc:docMk/>
          <pc:sldMk cId="1262913436" sldId="2146846646"/>
        </pc:sldMkLst>
      </pc:sldChg>
      <pc:sldChg chg="modSp mod">
        <pc:chgData name="Reed Kiely" userId="768be38e-2fb5-40ce-925d-bd8e9d9e3c31" providerId="ADAL" clId="{E7BDBCDE-091C-4CF6-98A0-CCE39443833E}" dt="2024-06-27T18:48:33.078" v="7301" actId="14100"/>
        <pc:sldMkLst>
          <pc:docMk/>
          <pc:sldMk cId="1311369554" sldId="2146846646"/>
        </pc:sldMkLst>
        <pc:spChg chg="mod">
          <ac:chgData name="Reed Kiely" userId="768be38e-2fb5-40ce-925d-bd8e9d9e3c31" providerId="ADAL" clId="{E7BDBCDE-091C-4CF6-98A0-CCE39443833E}" dt="2024-06-27T18:48:33.078" v="7301" actId="14100"/>
          <ac:spMkLst>
            <pc:docMk/>
            <pc:sldMk cId="1311369554" sldId="2146846646"/>
            <ac:spMk id="4" creationId="{71956A4E-9226-F56E-900E-31FF7B90F681}"/>
          </ac:spMkLst>
        </pc:spChg>
      </pc:sldChg>
      <pc:sldChg chg="delSp modSp add del mod delCm">
        <pc:chgData name="Reed Kiely" userId="768be38e-2fb5-40ce-925d-bd8e9d9e3c31" providerId="ADAL" clId="{E7BDBCDE-091C-4CF6-98A0-CCE39443833E}" dt="2024-07-08T13:12:00.828" v="8314"/>
        <pc:sldMkLst>
          <pc:docMk/>
          <pc:sldMk cId="2369327830" sldId="2146846647"/>
        </pc:sldMkLst>
        <pc:spChg chg="del">
          <ac:chgData name="Reed Kiely" userId="768be38e-2fb5-40ce-925d-bd8e9d9e3c31" providerId="ADAL" clId="{E7BDBCDE-091C-4CF6-98A0-CCE39443833E}" dt="2024-06-03T14:32:00.945" v="4555" actId="478"/>
          <ac:spMkLst>
            <pc:docMk/>
            <pc:sldMk cId="2369327830" sldId="2146846647"/>
            <ac:spMk id="3" creationId="{A56E8D31-C245-83C2-E519-320D330DBB2E}"/>
          </ac:spMkLst>
        </pc:spChg>
        <pc:spChg chg="mod">
          <ac:chgData name="Reed Kiely" userId="768be38e-2fb5-40ce-925d-bd8e9d9e3c31" providerId="ADAL" clId="{E7BDBCDE-091C-4CF6-98A0-CCE39443833E}" dt="2024-06-03T14:32:40.113" v="4717" actId="20577"/>
          <ac:spMkLst>
            <pc:docMk/>
            <pc:sldMk cId="2369327830" sldId="2146846647"/>
            <ac:spMk id="4" creationId="{FF70E0CE-3823-5B82-EAE9-B9347DC14863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Reed Kiely" userId="768be38e-2fb5-40ce-925d-bd8e9d9e3c31" providerId="ADAL" clId="{E7BDBCDE-091C-4CF6-98A0-CCE39443833E}" dt="2024-07-08T13:12:00.828" v="8314"/>
              <pc2:cmMkLst xmlns:pc2="http://schemas.microsoft.com/office/powerpoint/2019/9/main/command">
                <pc:docMk/>
                <pc:sldMk cId="2369327830" sldId="2146846647"/>
                <pc2:cmMk id="{8CDCF3FD-AA9B-4D6E-B28D-8713C999AEF0}"/>
              </pc2:cmMkLst>
            </pc226:cmChg>
          </p:ext>
        </pc:extLst>
      </pc:sldChg>
      <pc:sldChg chg="add del setBg">
        <pc:chgData name="Reed Kiely" userId="768be38e-2fb5-40ce-925d-bd8e9d9e3c31" providerId="ADAL" clId="{E7BDBCDE-091C-4CF6-98A0-CCE39443833E}" dt="2024-05-29T14:30:38.805" v="1461"/>
        <pc:sldMkLst>
          <pc:docMk/>
          <pc:sldMk cId="2973832152" sldId="2146846647"/>
        </pc:sldMkLst>
      </pc:sldChg>
      <pc:sldChg chg="add del setBg">
        <pc:chgData name="Reed Kiely" userId="768be38e-2fb5-40ce-925d-bd8e9d9e3c31" providerId="ADAL" clId="{E7BDBCDE-091C-4CF6-98A0-CCE39443833E}" dt="2024-06-18T16:19:52.198" v="7043"/>
        <pc:sldMkLst>
          <pc:docMk/>
          <pc:sldMk cId="3610759096" sldId="2146846647"/>
        </pc:sldMkLst>
      </pc:sldChg>
      <pc:sldChg chg="addSp delSp modSp mod">
        <pc:chgData name="Reed Kiely" userId="768be38e-2fb5-40ce-925d-bd8e9d9e3c31" providerId="ADAL" clId="{E7BDBCDE-091C-4CF6-98A0-CCE39443833E}" dt="2024-05-30T15:20:57.200" v="1738" actId="20577"/>
        <pc:sldMkLst>
          <pc:docMk/>
          <pc:sldMk cId="3660730630" sldId="2146846647"/>
        </pc:sldMkLst>
        <pc:spChg chg="add del mod">
          <ac:chgData name="Reed Kiely" userId="768be38e-2fb5-40ce-925d-bd8e9d9e3c31" providerId="ADAL" clId="{E7BDBCDE-091C-4CF6-98A0-CCE39443833E}" dt="2024-05-29T14:31:43.783" v="1478" actId="478"/>
          <ac:spMkLst>
            <pc:docMk/>
            <pc:sldMk cId="3660730630" sldId="2146846647"/>
            <ac:spMk id="3" creationId="{462C0D24-E5C4-9E4F-8BCF-98C0C556FD7E}"/>
          </ac:spMkLst>
        </pc:spChg>
        <pc:spChg chg="add mod">
          <ac:chgData name="Reed Kiely" userId="768be38e-2fb5-40ce-925d-bd8e9d9e3c31" providerId="ADAL" clId="{E7BDBCDE-091C-4CF6-98A0-CCE39443833E}" dt="2024-05-30T15:20:52.141" v="1734" actId="20577"/>
          <ac:spMkLst>
            <pc:docMk/>
            <pc:sldMk cId="3660730630" sldId="2146846647"/>
            <ac:spMk id="3" creationId="{A56E8D31-C245-83C2-E519-320D330DBB2E}"/>
          </ac:spMkLst>
        </pc:spChg>
        <pc:spChg chg="add del mod">
          <ac:chgData name="Reed Kiely" userId="768be38e-2fb5-40ce-925d-bd8e9d9e3c31" providerId="ADAL" clId="{E7BDBCDE-091C-4CF6-98A0-CCE39443833E}" dt="2024-05-29T14:31:43.783" v="1478" actId="478"/>
          <ac:spMkLst>
            <pc:docMk/>
            <pc:sldMk cId="3660730630" sldId="2146846647"/>
            <ac:spMk id="6" creationId="{830001F7-A06E-593F-D0AE-FA71564ED09C}"/>
          </ac:spMkLst>
        </pc:spChg>
        <pc:spChg chg="mod">
          <ac:chgData name="Reed Kiely" userId="768be38e-2fb5-40ce-925d-bd8e9d9e3c31" providerId="ADAL" clId="{E7BDBCDE-091C-4CF6-98A0-CCE39443833E}" dt="2024-05-29T14:31:38.231" v="1477" actId="20577"/>
          <ac:spMkLst>
            <pc:docMk/>
            <pc:sldMk cId="3660730630" sldId="2146846647"/>
            <ac:spMk id="10" creationId="{54857B87-4C2F-6A38-7764-6ED9C08B77A9}"/>
          </ac:spMkLst>
        </pc:spChg>
        <pc:spChg chg="mod">
          <ac:chgData name="Reed Kiely" userId="768be38e-2fb5-40ce-925d-bd8e9d9e3c31" providerId="ADAL" clId="{E7BDBCDE-091C-4CF6-98A0-CCE39443833E}" dt="2024-05-29T14:30:43.126" v="1462" actId="20577"/>
          <ac:spMkLst>
            <pc:docMk/>
            <pc:sldMk cId="3660730630" sldId="2146846647"/>
            <ac:spMk id="11" creationId="{2CECDB15-7169-6315-B819-F86D64E53EBE}"/>
          </ac:spMkLst>
        </pc:spChg>
        <pc:spChg chg="mod">
          <ac:chgData name="Reed Kiely" userId="768be38e-2fb5-40ce-925d-bd8e9d9e3c31" providerId="ADAL" clId="{E7BDBCDE-091C-4CF6-98A0-CCE39443833E}" dt="2024-05-30T15:20:57.200" v="1738" actId="20577"/>
          <ac:spMkLst>
            <pc:docMk/>
            <pc:sldMk cId="3660730630" sldId="2146846647"/>
            <ac:spMk id="42" creationId="{D8F0AEF1-89D6-4008-A26D-954198072C0E}"/>
          </ac:spMkLst>
        </pc:spChg>
        <pc:spChg chg="mod">
          <ac:chgData name="Reed Kiely" userId="768be38e-2fb5-40ce-925d-bd8e9d9e3c31" providerId="ADAL" clId="{E7BDBCDE-091C-4CF6-98A0-CCE39443833E}" dt="2024-05-29T14:31:27.531" v="1474"/>
          <ac:spMkLst>
            <pc:docMk/>
            <pc:sldMk cId="3660730630" sldId="2146846647"/>
            <ac:spMk id="44" creationId="{CBF5CF3F-5006-499F-A465-F6611C56541B}"/>
          </ac:spMkLst>
        </pc:spChg>
        <pc:grpChg chg="mod">
          <ac:chgData name="Reed Kiely" userId="768be38e-2fb5-40ce-925d-bd8e9d9e3c31" providerId="ADAL" clId="{E7BDBCDE-091C-4CF6-98A0-CCE39443833E}" dt="2024-05-29T14:31:14.108" v="1472" actId="14100"/>
          <ac:grpSpMkLst>
            <pc:docMk/>
            <pc:sldMk cId="3660730630" sldId="2146846647"/>
            <ac:grpSpMk id="40" creationId="{7B146417-3A42-4BC1-8172-E26106665BDB}"/>
          </ac:grpSpMkLst>
        </pc:grpChg>
      </pc:sldChg>
      <pc:sldChg chg="del">
        <pc:chgData name="Reed Kiely" userId="768be38e-2fb5-40ce-925d-bd8e9d9e3c31" providerId="ADAL" clId="{E7BDBCDE-091C-4CF6-98A0-CCE39443833E}" dt="2024-06-18T16:20:17.965" v="7044"/>
        <pc:sldMkLst>
          <pc:docMk/>
          <pc:sldMk cId="3964662466" sldId="2146846647"/>
        </pc:sldMkLst>
      </pc:sldChg>
      <pc:sldChg chg="addSp delSp modSp mod">
        <pc:chgData name="Reed Kiely" userId="768be38e-2fb5-40ce-925d-bd8e9d9e3c31" providerId="ADAL" clId="{E7BDBCDE-091C-4CF6-98A0-CCE39443833E}" dt="2024-05-30T15:20:13.677" v="1732" actId="20577"/>
        <pc:sldMkLst>
          <pc:docMk/>
          <pc:sldMk cId="2184636999" sldId="2146846648"/>
        </pc:sldMkLst>
        <pc:spChg chg="add mod">
          <ac:chgData name="Reed Kiely" userId="768be38e-2fb5-40ce-925d-bd8e9d9e3c31" providerId="ADAL" clId="{E7BDBCDE-091C-4CF6-98A0-CCE39443833E}" dt="2024-05-30T15:20:13.677" v="1732" actId="20577"/>
          <ac:spMkLst>
            <pc:docMk/>
            <pc:sldMk cId="2184636999" sldId="2146846648"/>
            <ac:spMk id="3" creationId="{8521E94D-BB36-9FE0-8A6F-D47E336377BD}"/>
          </ac:spMkLst>
        </pc:spChg>
        <pc:spChg chg="add del mod">
          <ac:chgData name="Reed Kiely" userId="768be38e-2fb5-40ce-925d-bd8e9d9e3c31" providerId="ADAL" clId="{E7BDBCDE-091C-4CF6-98A0-CCE39443833E}" dt="2024-05-29T14:33:22.661" v="1515" actId="478"/>
          <ac:spMkLst>
            <pc:docMk/>
            <pc:sldMk cId="2184636999" sldId="2146846648"/>
            <ac:spMk id="3" creationId="{F0A35E38-84AB-5051-95D6-32A016D463E8}"/>
          </ac:spMkLst>
        </pc:spChg>
        <pc:spChg chg="add del mod">
          <ac:chgData name="Reed Kiely" userId="768be38e-2fb5-40ce-925d-bd8e9d9e3c31" providerId="ADAL" clId="{E7BDBCDE-091C-4CF6-98A0-CCE39443833E}" dt="2024-05-29T14:33:22.661" v="1515" actId="478"/>
          <ac:spMkLst>
            <pc:docMk/>
            <pc:sldMk cId="2184636999" sldId="2146846648"/>
            <ac:spMk id="6" creationId="{127CE131-7673-732B-8409-A78C5588CE82}"/>
          </ac:spMkLst>
        </pc:spChg>
        <pc:spChg chg="mod">
          <ac:chgData name="Reed Kiely" userId="768be38e-2fb5-40ce-925d-bd8e9d9e3c31" providerId="ADAL" clId="{E7BDBCDE-091C-4CF6-98A0-CCE39443833E}" dt="2024-05-29T14:33:20.399" v="1514" actId="20577"/>
          <ac:spMkLst>
            <pc:docMk/>
            <pc:sldMk cId="2184636999" sldId="2146846648"/>
            <ac:spMk id="10" creationId="{54857B87-4C2F-6A38-7764-6ED9C08B77A9}"/>
          </ac:spMkLst>
        </pc:spChg>
        <pc:spChg chg="mod">
          <ac:chgData name="Reed Kiely" userId="768be38e-2fb5-40ce-925d-bd8e9d9e3c31" providerId="ADAL" clId="{E7BDBCDE-091C-4CF6-98A0-CCE39443833E}" dt="2024-05-29T14:31:50.445" v="1481" actId="20577"/>
          <ac:spMkLst>
            <pc:docMk/>
            <pc:sldMk cId="2184636999" sldId="2146846648"/>
            <ac:spMk id="11" creationId="{2CECDB15-7169-6315-B819-F86D64E53EBE}"/>
          </ac:spMkLst>
        </pc:spChg>
        <pc:spChg chg="mod">
          <ac:chgData name="Reed Kiely" userId="768be38e-2fb5-40ce-925d-bd8e9d9e3c31" providerId="ADAL" clId="{E7BDBCDE-091C-4CF6-98A0-CCE39443833E}" dt="2024-05-29T14:32:40.682" v="1501" actId="1076"/>
          <ac:spMkLst>
            <pc:docMk/>
            <pc:sldMk cId="2184636999" sldId="2146846648"/>
            <ac:spMk id="42" creationId="{D8F0AEF1-89D6-4008-A26D-954198072C0E}"/>
          </ac:spMkLst>
        </pc:spChg>
        <pc:spChg chg="mod">
          <ac:chgData name="Reed Kiely" userId="768be38e-2fb5-40ce-925d-bd8e9d9e3c31" providerId="ADAL" clId="{E7BDBCDE-091C-4CF6-98A0-CCE39443833E}" dt="2024-05-29T14:33:03.786" v="1508"/>
          <ac:spMkLst>
            <pc:docMk/>
            <pc:sldMk cId="2184636999" sldId="2146846648"/>
            <ac:spMk id="44" creationId="{CBF5CF3F-5006-499F-A465-F6611C56541B}"/>
          </ac:spMkLst>
        </pc:spChg>
        <pc:grpChg chg="mod">
          <ac:chgData name="Reed Kiely" userId="768be38e-2fb5-40ce-925d-bd8e9d9e3c31" providerId="ADAL" clId="{E7BDBCDE-091C-4CF6-98A0-CCE39443833E}" dt="2024-05-29T14:32:52.847" v="1506" actId="1076"/>
          <ac:grpSpMkLst>
            <pc:docMk/>
            <pc:sldMk cId="2184636999" sldId="2146846648"/>
            <ac:grpSpMk id="40" creationId="{7B146417-3A42-4BC1-8172-E26106665BDB}"/>
          </ac:grpSpMkLst>
        </pc:grpChg>
      </pc:sldChg>
      <pc:sldChg chg="add del setBg">
        <pc:chgData name="Reed Kiely" userId="768be38e-2fb5-40ce-925d-bd8e9d9e3c31" providerId="ADAL" clId="{E7BDBCDE-091C-4CF6-98A0-CCE39443833E}" dt="2024-05-29T14:31:45.940" v="1480"/>
        <pc:sldMkLst>
          <pc:docMk/>
          <pc:sldMk cId="4263902701" sldId="2146846648"/>
        </pc:sldMkLst>
      </pc:sldChg>
      <pc:sldChg chg="del">
        <pc:chgData name="Reed Kiely" userId="768be38e-2fb5-40ce-925d-bd8e9d9e3c31" providerId="ADAL" clId="{E7BDBCDE-091C-4CF6-98A0-CCE39443833E}" dt="2024-05-30T16:53:55.126" v="2343" actId="47"/>
        <pc:sldMkLst>
          <pc:docMk/>
          <pc:sldMk cId="509361653" sldId="2146846649"/>
        </pc:sldMkLst>
      </pc:sldChg>
      <pc:sldChg chg="addSp modSp new mod">
        <pc:chgData name="Reed Kiely" userId="768be38e-2fb5-40ce-925d-bd8e9d9e3c31" providerId="ADAL" clId="{E7BDBCDE-091C-4CF6-98A0-CCE39443833E}" dt="2024-05-30T15:17:06.071" v="1713" actId="207"/>
        <pc:sldMkLst>
          <pc:docMk/>
          <pc:sldMk cId="2876566597" sldId="2146846650"/>
        </pc:sldMkLst>
        <pc:spChg chg="add mod">
          <ac:chgData name="Reed Kiely" userId="768be38e-2fb5-40ce-925d-bd8e9d9e3c31" providerId="ADAL" clId="{E7BDBCDE-091C-4CF6-98A0-CCE39443833E}" dt="2024-05-30T15:17:06.071" v="1713" actId="207"/>
          <ac:spMkLst>
            <pc:docMk/>
            <pc:sldMk cId="2876566597" sldId="2146846650"/>
            <ac:spMk id="2" creationId="{FEE1BA5E-C56C-FAD3-E059-E5817DD81B52}"/>
          </ac:spMkLst>
        </pc:spChg>
      </pc:sldChg>
      <pc:sldChg chg="addSp delSp modSp mod addCm">
        <pc:chgData name="Reed Kiely" userId="768be38e-2fb5-40ce-925d-bd8e9d9e3c31" providerId="ADAL" clId="{E7BDBCDE-091C-4CF6-98A0-CCE39443833E}" dt="2024-06-18T17:33:22.181" v="7214" actId="478"/>
        <pc:sldMkLst>
          <pc:docMk/>
          <pc:sldMk cId="1418675237" sldId="2146846651"/>
        </pc:sldMkLst>
        <pc:spChg chg="add del mod">
          <ac:chgData name="Reed Kiely" userId="768be38e-2fb5-40ce-925d-bd8e9d9e3c31" providerId="ADAL" clId="{E7BDBCDE-091C-4CF6-98A0-CCE39443833E}" dt="2024-06-10T13:55:52.080" v="6475" actId="478"/>
          <ac:spMkLst>
            <pc:docMk/>
            <pc:sldMk cId="1418675237" sldId="2146846651"/>
            <ac:spMk id="3" creationId="{E6B7831A-D6CC-1977-F6D2-0233314FC7CF}"/>
          </ac:spMkLst>
        </pc:spChg>
        <pc:spChg chg="mod">
          <ac:chgData name="Reed Kiely" userId="768be38e-2fb5-40ce-925d-bd8e9d9e3c31" providerId="ADAL" clId="{E7BDBCDE-091C-4CF6-98A0-CCE39443833E}" dt="2024-06-03T14:34:38.770" v="4892" actId="20577"/>
          <ac:spMkLst>
            <pc:docMk/>
            <pc:sldMk cId="1418675237" sldId="2146846651"/>
            <ac:spMk id="4" creationId="{FF70E0CE-3823-5B82-EAE9-B9347DC14863}"/>
          </ac:spMkLst>
        </pc:spChg>
        <pc:spChg chg="add del">
          <ac:chgData name="Reed Kiely" userId="768be38e-2fb5-40ce-925d-bd8e9d9e3c31" providerId="ADAL" clId="{E7BDBCDE-091C-4CF6-98A0-CCE39443833E}" dt="2024-06-18T17:30:19.549" v="7166" actId="478"/>
          <ac:spMkLst>
            <pc:docMk/>
            <pc:sldMk cId="1418675237" sldId="2146846651"/>
            <ac:spMk id="9" creationId="{F95A5291-A7DF-B8FB-5B79-10F90ACCE3CE}"/>
          </ac:spMkLst>
        </pc:spChg>
        <pc:spChg chg="mod">
          <ac:chgData name="Reed Kiely" userId="768be38e-2fb5-40ce-925d-bd8e9d9e3c31" providerId="ADAL" clId="{E7BDBCDE-091C-4CF6-98A0-CCE39443833E}" dt="2024-06-10T13:55:48.457" v="6474" actId="20577"/>
          <ac:spMkLst>
            <pc:docMk/>
            <pc:sldMk cId="1418675237" sldId="2146846651"/>
            <ac:spMk id="10" creationId="{54857B87-4C2F-6A38-7764-6ED9C08B77A9}"/>
          </ac:spMkLst>
        </pc:spChg>
        <pc:spChg chg="add mod">
          <ac:chgData name="Reed Kiely" userId="768be38e-2fb5-40ce-925d-bd8e9d9e3c31" providerId="ADAL" clId="{E7BDBCDE-091C-4CF6-98A0-CCE39443833E}" dt="2024-06-18T17:32:09.880" v="7202" actId="554"/>
          <ac:spMkLst>
            <pc:docMk/>
            <pc:sldMk cId="1418675237" sldId="2146846651"/>
            <ac:spMk id="11" creationId="{EACE73EA-5FED-C385-2AA8-F0061BEEF2DE}"/>
          </ac:spMkLst>
        </pc:spChg>
        <pc:spChg chg="add mod">
          <ac:chgData name="Reed Kiely" userId="768be38e-2fb5-40ce-925d-bd8e9d9e3c31" providerId="ADAL" clId="{E7BDBCDE-091C-4CF6-98A0-CCE39443833E}" dt="2024-06-18T17:32:20.983" v="7204" actId="207"/>
          <ac:spMkLst>
            <pc:docMk/>
            <pc:sldMk cId="1418675237" sldId="2146846651"/>
            <ac:spMk id="12" creationId="{22C3B3B6-D087-AB9C-FDCE-62682F4BCA25}"/>
          </ac:spMkLst>
        </pc:spChg>
        <pc:spChg chg="add mod">
          <ac:chgData name="Reed Kiely" userId="768be38e-2fb5-40ce-925d-bd8e9d9e3c31" providerId="ADAL" clId="{E7BDBCDE-091C-4CF6-98A0-CCE39443833E}" dt="2024-06-18T17:31:12.763" v="7185" actId="404"/>
          <ac:spMkLst>
            <pc:docMk/>
            <pc:sldMk cId="1418675237" sldId="2146846651"/>
            <ac:spMk id="13" creationId="{ED2289DE-9F6D-C918-E569-EE056B1CF9E7}"/>
          </ac:spMkLst>
        </pc:spChg>
        <pc:spChg chg="mod">
          <ac:chgData name="Reed Kiely" userId="768be38e-2fb5-40ce-925d-bd8e9d9e3c31" providerId="ADAL" clId="{E7BDBCDE-091C-4CF6-98A0-CCE39443833E}" dt="2024-06-18T17:30:28.605" v="7167"/>
          <ac:spMkLst>
            <pc:docMk/>
            <pc:sldMk cId="1418675237" sldId="2146846651"/>
            <ac:spMk id="15" creationId="{4B638259-4ACA-3087-24D0-C0D380DE4E62}"/>
          </ac:spMkLst>
        </pc:spChg>
        <pc:spChg chg="mod">
          <ac:chgData name="Reed Kiely" userId="768be38e-2fb5-40ce-925d-bd8e9d9e3c31" providerId="ADAL" clId="{E7BDBCDE-091C-4CF6-98A0-CCE39443833E}" dt="2024-06-18T17:30:28.605" v="7167"/>
          <ac:spMkLst>
            <pc:docMk/>
            <pc:sldMk cId="1418675237" sldId="2146846651"/>
            <ac:spMk id="16" creationId="{F35C8F5E-C906-69F1-FCCD-16C46B324565}"/>
          </ac:spMkLst>
        </pc:spChg>
        <pc:spChg chg="add del mod">
          <ac:chgData name="Reed Kiely" userId="768be38e-2fb5-40ce-925d-bd8e9d9e3c31" providerId="ADAL" clId="{E7BDBCDE-091C-4CF6-98A0-CCE39443833E}" dt="2024-06-18T17:32:43.445" v="7211" actId="478"/>
          <ac:spMkLst>
            <pc:docMk/>
            <pc:sldMk cId="1418675237" sldId="2146846651"/>
            <ac:spMk id="17" creationId="{A43906FE-C043-85EB-7024-4BE80EA4C096}"/>
          </ac:spMkLst>
        </pc:spChg>
        <pc:spChg chg="mod topLvl">
          <ac:chgData name="Reed Kiely" userId="768be38e-2fb5-40ce-925d-bd8e9d9e3c31" providerId="ADAL" clId="{E7BDBCDE-091C-4CF6-98A0-CCE39443833E}" dt="2024-06-18T17:32:09.880" v="7202" actId="554"/>
          <ac:spMkLst>
            <pc:docMk/>
            <pc:sldMk cId="1418675237" sldId="2146846651"/>
            <ac:spMk id="41" creationId="{811FC3E0-9FD1-4B00-BC70-E13698D7C6F1}"/>
          </ac:spMkLst>
        </pc:spChg>
        <pc:spChg chg="mod topLvl">
          <ac:chgData name="Reed Kiely" userId="768be38e-2fb5-40ce-925d-bd8e9d9e3c31" providerId="ADAL" clId="{E7BDBCDE-091C-4CF6-98A0-CCE39443833E}" dt="2024-06-18T17:32:37.641" v="7209" actId="207"/>
          <ac:spMkLst>
            <pc:docMk/>
            <pc:sldMk cId="1418675237" sldId="2146846651"/>
            <ac:spMk id="42" creationId="{D8F0AEF1-89D6-4008-A26D-954198072C0E}"/>
          </ac:spMkLst>
        </pc:spChg>
        <pc:spChg chg="mod">
          <ac:chgData name="Reed Kiely" userId="768be38e-2fb5-40ce-925d-bd8e9d9e3c31" providerId="ADAL" clId="{E7BDBCDE-091C-4CF6-98A0-CCE39443833E}" dt="2024-06-18T17:31:12.763" v="7185" actId="404"/>
          <ac:spMkLst>
            <pc:docMk/>
            <pc:sldMk cId="1418675237" sldId="2146846651"/>
            <ac:spMk id="44" creationId="{CBF5CF3F-5006-499F-A465-F6611C56541B}"/>
          </ac:spMkLst>
        </pc:spChg>
        <pc:grpChg chg="add del mod">
          <ac:chgData name="Reed Kiely" userId="768be38e-2fb5-40ce-925d-bd8e9d9e3c31" providerId="ADAL" clId="{E7BDBCDE-091C-4CF6-98A0-CCE39443833E}" dt="2024-06-18T17:33:22.181" v="7214" actId="478"/>
          <ac:grpSpMkLst>
            <pc:docMk/>
            <pc:sldMk cId="1418675237" sldId="2146846651"/>
            <ac:grpSpMk id="14" creationId="{48AE95E9-F1CA-4396-DED3-A6A7BC79DF71}"/>
          </ac:grpSpMkLst>
        </pc:grpChg>
        <pc:grpChg chg="del">
          <ac:chgData name="Reed Kiely" userId="768be38e-2fb5-40ce-925d-bd8e9d9e3c31" providerId="ADAL" clId="{E7BDBCDE-091C-4CF6-98A0-CCE39443833E}" dt="2024-06-18T17:28:20.231" v="7101" actId="165"/>
          <ac:grpSpMkLst>
            <pc:docMk/>
            <pc:sldMk cId="1418675237" sldId="2146846651"/>
            <ac:grpSpMk id="40" creationId="{7B146417-3A42-4BC1-8172-E26106665BDB}"/>
          </ac:grpSpMkLst>
        </pc:grpChg>
        <pc:cxnChg chg="add del mod">
          <ac:chgData name="Reed Kiely" userId="768be38e-2fb5-40ce-925d-bd8e9d9e3c31" providerId="ADAL" clId="{E7BDBCDE-091C-4CF6-98A0-CCE39443833E}" dt="2024-06-18T17:31:14.789" v="7186" actId="478"/>
          <ac:cxnSpMkLst>
            <pc:docMk/>
            <pc:sldMk cId="1418675237" sldId="2146846651"/>
            <ac:cxnSpMk id="6" creationId="{7D8C8817-B151-F626-5C77-C1C6A5F6480C}"/>
          </ac:cxnSpMkLst>
        </pc:cxn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Reed Kiely" userId="768be38e-2fb5-40ce-925d-bd8e9d9e3c31" providerId="ADAL" clId="{E7BDBCDE-091C-4CF6-98A0-CCE39443833E}" dt="2024-06-18T17:33:17.445" v="7213"/>
              <pc2:cmMkLst xmlns:pc2="http://schemas.microsoft.com/office/powerpoint/2019/9/main/command">
                <pc:docMk/>
                <pc:sldMk cId="1418675237" sldId="2146846651"/>
                <pc2:cmMk id="{077D018D-F10B-4D48-9081-4AC439152696}"/>
              </pc2:cmMkLst>
            </pc226:cmChg>
          </p:ext>
        </pc:extLst>
      </pc:sldChg>
      <pc:sldChg chg="modSp mod">
        <pc:chgData name="Reed Kiely" userId="768be38e-2fb5-40ce-925d-bd8e9d9e3c31" providerId="ADAL" clId="{E7BDBCDE-091C-4CF6-98A0-CCE39443833E}" dt="2024-05-30T15:21:30.342" v="1783" actId="20577"/>
        <pc:sldMkLst>
          <pc:docMk/>
          <pc:sldMk cId="2938839488" sldId="2146846651"/>
        </pc:sldMkLst>
        <pc:spChg chg="mod">
          <ac:chgData name="Reed Kiely" userId="768be38e-2fb5-40ce-925d-bd8e9d9e3c31" providerId="ADAL" clId="{E7BDBCDE-091C-4CF6-98A0-CCE39443833E}" dt="2024-05-30T15:21:21.533" v="1772" actId="20577"/>
          <ac:spMkLst>
            <pc:docMk/>
            <pc:sldMk cId="2938839488" sldId="2146846651"/>
            <ac:spMk id="3" creationId="{8521E94D-BB36-9FE0-8A6F-D47E336377BD}"/>
          </ac:spMkLst>
        </pc:spChg>
        <pc:spChg chg="mod">
          <ac:chgData name="Reed Kiely" userId="768be38e-2fb5-40ce-925d-bd8e9d9e3c31" providerId="ADAL" clId="{E7BDBCDE-091C-4CF6-98A0-CCE39443833E}" dt="2024-05-30T15:21:30.342" v="1783" actId="20577"/>
          <ac:spMkLst>
            <pc:docMk/>
            <pc:sldMk cId="2938839488" sldId="2146846651"/>
            <ac:spMk id="10" creationId="{54857B87-4C2F-6A38-7764-6ED9C08B77A9}"/>
          </ac:spMkLst>
        </pc:spChg>
        <pc:spChg chg="mod">
          <ac:chgData name="Reed Kiely" userId="768be38e-2fb5-40ce-925d-bd8e9d9e3c31" providerId="ADAL" clId="{E7BDBCDE-091C-4CF6-98A0-CCE39443833E}" dt="2024-05-30T15:21:19.238" v="1771" actId="20577"/>
          <ac:spMkLst>
            <pc:docMk/>
            <pc:sldMk cId="2938839488" sldId="2146846651"/>
            <ac:spMk id="11" creationId="{2CECDB15-7169-6315-B819-F86D64E53EBE}"/>
          </ac:spMkLst>
        </pc:spChg>
        <pc:spChg chg="mod">
          <ac:chgData name="Reed Kiely" userId="768be38e-2fb5-40ce-925d-bd8e9d9e3c31" providerId="ADAL" clId="{E7BDBCDE-091C-4CF6-98A0-CCE39443833E}" dt="2024-05-30T15:21:22.863" v="1775" actId="20577"/>
          <ac:spMkLst>
            <pc:docMk/>
            <pc:sldMk cId="2938839488" sldId="2146846651"/>
            <ac:spMk id="42" creationId="{D8F0AEF1-89D6-4008-A26D-954198072C0E}"/>
          </ac:spMkLst>
        </pc:spChg>
        <pc:spChg chg="mod">
          <ac:chgData name="Reed Kiely" userId="768be38e-2fb5-40ce-925d-bd8e9d9e3c31" providerId="ADAL" clId="{E7BDBCDE-091C-4CF6-98A0-CCE39443833E}" dt="2024-05-30T15:21:27.815" v="1781" actId="20577"/>
          <ac:spMkLst>
            <pc:docMk/>
            <pc:sldMk cId="2938839488" sldId="2146846651"/>
            <ac:spMk id="44" creationId="{CBF5CF3F-5006-499F-A465-F6611C56541B}"/>
          </ac:spMkLst>
        </pc:spChg>
      </pc:sldChg>
      <pc:sldChg chg="add del setBg">
        <pc:chgData name="Reed Kiely" userId="768be38e-2fb5-40ce-925d-bd8e9d9e3c31" providerId="ADAL" clId="{E7BDBCDE-091C-4CF6-98A0-CCE39443833E}" dt="2024-05-30T15:21:08.771" v="1740"/>
        <pc:sldMkLst>
          <pc:docMk/>
          <pc:sldMk cId="3990600253" sldId="2146846651"/>
        </pc:sldMkLst>
      </pc:sldChg>
      <pc:sldChg chg="del">
        <pc:chgData name="Reed Kiely" userId="768be38e-2fb5-40ce-925d-bd8e9d9e3c31" providerId="ADAL" clId="{E7BDBCDE-091C-4CF6-98A0-CCE39443833E}" dt="2024-06-05T19:57:07.959" v="5426" actId="47"/>
        <pc:sldMkLst>
          <pc:docMk/>
          <pc:sldMk cId="828949280" sldId="2146846652"/>
        </pc:sldMkLst>
      </pc:sldChg>
      <pc:sldChg chg="del">
        <pc:chgData name="Reed Kiely" userId="768be38e-2fb5-40ce-925d-bd8e9d9e3c31" providerId="ADAL" clId="{E7BDBCDE-091C-4CF6-98A0-CCE39443833E}" dt="2024-06-05T19:57:45.080" v="5437" actId="47"/>
        <pc:sldMkLst>
          <pc:docMk/>
          <pc:sldMk cId="2308014334" sldId="2146846653"/>
        </pc:sldMkLst>
      </pc:sldChg>
      <pc:sldChg chg="addSp modSp del mod">
        <pc:chgData name="Reed Kiely" userId="768be38e-2fb5-40ce-925d-bd8e9d9e3c31" providerId="ADAL" clId="{E7BDBCDE-091C-4CF6-98A0-CCE39443833E}" dt="2024-06-05T19:58:22.142" v="5451" actId="47"/>
        <pc:sldMkLst>
          <pc:docMk/>
          <pc:sldMk cId="2681008548" sldId="2146846654"/>
        </pc:sldMkLst>
        <pc:spChg chg="add mod">
          <ac:chgData name="Reed Kiely" userId="768be38e-2fb5-40ce-925d-bd8e9d9e3c31" providerId="ADAL" clId="{E7BDBCDE-091C-4CF6-98A0-CCE39443833E}" dt="2024-05-30T18:55:18.713" v="2582" actId="207"/>
          <ac:spMkLst>
            <pc:docMk/>
            <pc:sldMk cId="2681008548" sldId="2146846654"/>
            <ac:spMk id="6" creationId="{33BE9C4B-846A-9174-7F2E-868427AD3147}"/>
          </ac:spMkLst>
        </pc:spChg>
      </pc:sldChg>
      <pc:sldChg chg="add">
        <pc:chgData name="Reed Kiely" userId="768be38e-2fb5-40ce-925d-bd8e9d9e3c31" providerId="ADAL" clId="{E7BDBCDE-091C-4CF6-98A0-CCE39443833E}" dt="2024-05-30T18:47:36.157" v="2356" actId="2890"/>
        <pc:sldMkLst>
          <pc:docMk/>
          <pc:sldMk cId="874853637" sldId="2146846658"/>
        </pc:sldMkLst>
      </pc:sldChg>
      <pc:sldChg chg="addSp delSp modSp add mod">
        <pc:chgData name="Reed Kiely" userId="768be38e-2fb5-40ce-925d-bd8e9d9e3c31" providerId="ADAL" clId="{E7BDBCDE-091C-4CF6-98A0-CCE39443833E}" dt="2024-07-08T13:01:32.095" v="8310" actId="20577"/>
        <pc:sldMkLst>
          <pc:docMk/>
          <pc:sldMk cId="3024713228" sldId="2146846660"/>
        </pc:sldMkLst>
        <pc:spChg chg="add mod">
          <ac:chgData name="Reed Kiely" userId="768be38e-2fb5-40ce-925d-bd8e9d9e3c31" providerId="ADAL" clId="{E7BDBCDE-091C-4CF6-98A0-CCE39443833E}" dt="2024-05-31T18:39:57.881" v="3915" actId="207"/>
          <ac:spMkLst>
            <pc:docMk/>
            <pc:sldMk cId="3024713228" sldId="2146846660"/>
            <ac:spMk id="3" creationId="{47616430-41DB-A47C-C202-2FA812EDE042}"/>
          </ac:spMkLst>
        </pc:spChg>
        <pc:spChg chg="mod">
          <ac:chgData name="Reed Kiely" userId="768be38e-2fb5-40ce-925d-bd8e9d9e3c31" providerId="ADAL" clId="{E7BDBCDE-091C-4CF6-98A0-CCE39443833E}" dt="2024-07-08T13:01:32.095" v="8310" actId="20577"/>
          <ac:spMkLst>
            <pc:docMk/>
            <pc:sldMk cId="3024713228" sldId="2146846660"/>
            <ac:spMk id="4" creationId="{C1A78658-3DFE-337E-79FD-AD5A1730B0F6}"/>
          </ac:spMkLst>
        </pc:spChg>
        <pc:spChg chg="mod">
          <ac:chgData name="Reed Kiely" userId="768be38e-2fb5-40ce-925d-bd8e9d9e3c31" providerId="ADAL" clId="{E7BDBCDE-091C-4CF6-98A0-CCE39443833E}" dt="2024-05-30T20:31:10.935" v="2699" actId="1076"/>
          <ac:spMkLst>
            <pc:docMk/>
            <pc:sldMk cId="3024713228" sldId="2146846660"/>
            <ac:spMk id="8" creationId="{03D5A568-8D0C-C1C8-F626-7CE29DEB58F2}"/>
          </ac:spMkLst>
        </pc:spChg>
        <pc:picChg chg="add mod ord modCrop">
          <ac:chgData name="Reed Kiely" userId="768be38e-2fb5-40ce-925d-bd8e9d9e3c31" providerId="ADAL" clId="{E7BDBCDE-091C-4CF6-98A0-CCE39443833E}" dt="2024-06-14T21:12:17.824" v="6488" actId="167"/>
          <ac:picMkLst>
            <pc:docMk/>
            <pc:sldMk cId="3024713228" sldId="2146846660"/>
            <ac:picMk id="5" creationId="{E9769922-42E5-599F-C6B4-0CEFBE42A299}"/>
          </ac:picMkLst>
        </pc:picChg>
        <pc:picChg chg="del">
          <ac:chgData name="Reed Kiely" userId="768be38e-2fb5-40ce-925d-bd8e9d9e3c31" providerId="ADAL" clId="{E7BDBCDE-091C-4CF6-98A0-CCE39443833E}" dt="2024-06-14T21:12:19.970" v="6489" actId="478"/>
          <ac:picMkLst>
            <pc:docMk/>
            <pc:sldMk cId="3024713228" sldId="2146846660"/>
            <ac:picMk id="10" creationId="{82E003D3-2343-8FE6-E3AE-711462697530}"/>
          </ac:picMkLst>
        </pc:picChg>
      </pc:sldChg>
      <pc:sldChg chg="modSp mod">
        <pc:chgData name="Reed Kiely" userId="768be38e-2fb5-40ce-925d-bd8e9d9e3c31" providerId="ADAL" clId="{E7BDBCDE-091C-4CF6-98A0-CCE39443833E}" dt="2024-05-31T15:13:22.899" v="3427" actId="208"/>
        <pc:sldMkLst>
          <pc:docMk/>
          <pc:sldMk cId="3664325108" sldId="2146846661"/>
        </pc:sldMkLst>
        <pc:spChg chg="mod">
          <ac:chgData name="Reed Kiely" userId="768be38e-2fb5-40ce-925d-bd8e9d9e3c31" providerId="ADAL" clId="{E7BDBCDE-091C-4CF6-98A0-CCE39443833E}" dt="2024-05-31T15:13:22.899" v="3427" actId="208"/>
          <ac:spMkLst>
            <pc:docMk/>
            <pc:sldMk cId="3664325108" sldId="2146846661"/>
            <ac:spMk id="3" creationId="{947DA364-1117-6001-43F4-77BD524B7811}"/>
          </ac:spMkLst>
        </pc:spChg>
      </pc:sldChg>
      <pc:sldChg chg="add">
        <pc:chgData name="Reed Kiely" userId="768be38e-2fb5-40ce-925d-bd8e9d9e3c31" providerId="ADAL" clId="{E7BDBCDE-091C-4CF6-98A0-CCE39443833E}" dt="2024-05-30T20:47:04.699" v="3401"/>
        <pc:sldMkLst>
          <pc:docMk/>
          <pc:sldMk cId="1784945564" sldId="2146846662"/>
        </pc:sldMkLst>
      </pc:sldChg>
      <pc:sldChg chg="addSp modSp new del">
        <pc:chgData name="Reed Kiely" userId="768be38e-2fb5-40ce-925d-bd8e9d9e3c31" providerId="ADAL" clId="{E7BDBCDE-091C-4CF6-98A0-CCE39443833E}" dt="2024-05-30T20:34:41.241" v="2705" actId="47"/>
        <pc:sldMkLst>
          <pc:docMk/>
          <pc:sldMk cId="1884664599" sldId="2146846662"/>
        </pc:sldMkLst>
        <pc:spChg chg="add mod">
          <ac:chgData name="Reed Kiely" userId="768be38e-2fb5-40ce-925d-bd8e9d9e3c31" providerId="ADAL" clId="{E7BDBCDE-091C-4CF6-98A0-CCE39443833E}" dt="2024-05-30T20:32:23.308" v="2704"/>
          <ac:spMkLst>
            <pc:docMk/>
            <pc:sldMk cId="1884664599" sldId="2146846662"/>
            <ac:spMk id="2" creationId="{11B58A12-677F-85AC-C09C-2B3273E62A4B}"/>
          </ac:spMkLst>
        </pc:spChg>
        <pc:spChg chg="add mod">
          <ac:chgData name="Reed Kiely" userId="768be38e-2fb5-40ce-925d-bd8e9d9e3c31" providerId="ADAL" clId="{E7BDBCDE-091C-4CF6-98A0-CCE39443833E}" dt="2024-05-30T20:32:23.308" v="2704"/>
          <ac:spMkLst>
            <pc:docMk/>
            <pc:sldMk cId="1884664599" sldId="2146846662"/>
            <ac:spMk id="4" creationId="{81590B21-EF1F-1732-14C2-EE48B5104AB5}"/>
          </ac:spMkLst>
        </pc:spChg>
        <pc:spChg chg="add mod">
          <ac:chgData name="Reed Kiely" userId="768be38e-2fb5-40ce-925d-bd8e9d9e3c31" providerId="ADAL" clId="{E7BDBCDE-091C-4CF6-98A0-CCE39443833E}" dt="2024-05-30T20:32:23.308" v="2704"/>
          <ac:spMkLst>
            <pc:docMk/>
            <pc:sldMk cId="1884664599" sldId="2146846662"/>
            <ac:spMk id="5" creationId="{6F61A4F0-FC09-33AB-73D7-57D7D97A76DE}"/>
          </ac:spMkLst>
        </pc:spChg>
        <pc:picChg chg="add mod">
          <ac:chgData name="Reed Kiely" userId="768be38e-2fb5-40ce-925d-bd8e9d9e3c31" providerId="ADAL" clId="{E7BDBCDE-091C-4CF6-98A0-CCE39443833E}" dt="2024-05-30T20:32:23.308" v="2704"/>
          <ac:picMkLst>
            <pc:docMk/>
            <pc:sldMk cId="1884664599" sldId="2146846662"/>
            <ac:picMk id="3" creationId="{975A58DB-5F0B-A56E-9535-B0D776C743E8}"/>
          </ac:picMkLst>
        </pc:picChg>
      </pc:sldChg>
      <pc:sldChg chg="addSp delSp modSp add del mod ord">
        <pc:chgData name="Reed Kiely" userId="768be38e-2fb5-40ce-925d-bd8e9d9e3c31" providerId="ADAL" clId="{E7BDBCDE-091C-4CF6-98A0-CCE39443833E}" dt="2024-06-03T13:35:53.883" v="4542" actId="47"/>
        <pc:sldMkLst>
          <pc:docMk/>
          <pc:sldMk cId="3887616173" sldId="2146846663"/>
        </pc:sldMkLst>
        <pc:spChg chg="add mod">
          <ac:chgData name="Reed Kiely" userId="768be38e-2fb5-40ce-925d-bd8e9d9e3c31" providerId="ADAL" clId="{E7BDBCDE-091C-4CF6-98A0-CCE39443833E}" dt="2024-05-31T18:37:00.275" v="3911"/>
          <ac:spMkLst>
            <pc:docMk/>
            <pc:sldMk cId="3887616173" sldId="2146846663"/>
            <ac:spMk id="6" creationId="{50B752BE-A483-E82C-F8E9-D2E9F8FEABEC}"/>
          </ac:spMkLst>
        </pc:spChg>
        <pc:spChg chg="add del">
          <ac:chgData name="Reed Kiely" userId="768be38e-2fb5-40ce-925d-bd8e9d9e3c31" providerId="ADAL" clId="{E7BDBCDE-091C-4CF6-98A0-CCE39443833E}" dt="2024-05-30T20:47:59.848" v="3415" actId="478"/>
          <ac:spMkLst>
            <pc:docMk/>
            <pc:sldMk cId="3887616173" sldId="2146846663"/>
            <ac:spMk id="26" creationId="{3479450F-63B2-DAD7-3644-30AA2D825D6B}"/>
          </ac:spMkLst>
        </pc:spChg>
        <pc:spChg chg="mod">
          <ac:chgData name="Reed Kiely" userId="768be38e-2fb5-40ce-925d-bd8e9d9e3c31" providerId="ADAL" clId="{E7BDBCDE-091C-4CF6-98A0-CCE39443833E}" dt="2024-05-30T20:48:00.028" v="3416" actId="207"/>
          <ac:spMkLst>
            <pc:docMk/>
            <pc:sldMk cId="3887616173" sldId="2146846663"/>
            <ac:spMk id="27" creationId="{20DF6B6A-A82F-EA16-229B-2B3CA1D4A9CD}"/>
          </ac:spMkLst>
        </pc:spChg>
      </pc:sldChg>
      <pc:sldChg chg="addSp delSp modSp add mod">
        <pc:chgData name="Reed Kiely" userId="768be38e-2fb5-40ce-925d-bd8e9d9e3c31" providerId="ADAL" clId="{E7BDBCDE-091C-4CF6-98A0-CCE39443833E}" dt="2024-06-27T18:48:21.947" v="7299" actId="14100"/>
        <pc:sldMkLst>
          <pc:docMk/>
          <pc:sldMk cId="1378825969" sldId="2146846666"/>
        </pc:sldMkLst>
        <pc:spChg chg="mod">
          <ac:chgData name="Reed Kiely" userId="768be38e-2fb5-40ce-925d-bd8e9d9e3c31" providerId="ADAL" clId="{E7BDBCDE-091C-4CF6-98A0-CCE39443833E}" dt="2024-06-27T18:48:21.947" v="7299" actId="14100"/>
          <ac:spMkLst>
            <pc:docMk/>
            <pc:sldMk cId="1378825969" sldId="2146846666"/>
            <ac:spMk id="3" creationId="{321F0EB7-62A1-8DA5-8477-6EC598321549}"/>
          </ac:spMkLst>
        </pc:spChg>
        <pc:spChg chg="add del mod">
          <ac:chgData name="Reed Kiely" userId="768be38e-2fb5-40ce-925d-bd8e9d9e3c31" providerId="ADAL" clId="{E7BDBCDE-091C-4CF6-98A0-CCE39443833E}" dt="2024-05-31T18:48:32.361" v="4224" actId="478"/>
          <ac:spMkLst>
            <pc:docMk/>
            <pc:sldMk cId="1378825969" sldId="2146846666"/>
            <ac:spMk id="3" creationId="{C24F44B4-8840-4BFD-9999-22C43F88A592}"/>
          </ac:spMkLst>
        </pc:spChg>
        <pc:spChg chg="add del mod">
          <ac:chgData name="Reed Kiely" userId="768be38e-2fb5-40ce-925d-bd8e9d9e3c31" providerId="ADAL" clId="{E7BDBCDE-091C-4CF6-98A0-CCE39443833E}" dt="2024-05-31T18:48:32.361" v="4224" actId="478"/>
          <ac:spMkLst>
            <pc:docMk/>
            <pc:sldMk cId="1378825969" sldId="2146846666"/>
            <ac:spMk id="4" creationId="{85C17A7A-007D-0ED8-8BB9-FCB0596892F5}"/>
          </ac:spMkLst>
        </pc:spChg>
        <pc:spChg chg="add del mod">
          <ac:chgData name="Reed Kiely" userId="768be38e-2fb5-40ce-925d-bd8e9d9e3c31" providerId="ADAL" clId="{E7BDBCDE-091C-4CF6-98A0-CCE39443833E}" dt="2024-05-31T18:48:32.361" v="4224" actId="478"/>
          <ac:spMkLst>
            <pc:docMk/>
            <pc:sldMk cId="1378825969" sldId="2146846666"/>
            <ac:spMk id="7" creationId="{3F4E7DDD-7076-929C-5194-CC40FFA2EA17}"/>
          </ac:spMkLst>
        </pc:spChg>
        <pc:spChg chg="mod">
          <ac:chgData name="Reed Kiely" userId="768be38e-2fb5-40ce-925d-bd8e9d9e3c31" providerId="ADAL" clId="{E7BDBCDE-091C-4CF6-98A0-CCE39443833E}" dt="2024-05-31T18:50:25.385" v="4300" actId="14100"/>
          <ac:spMkLst>
            <pc:docMk/>
            <pc:sldMk cId="1378825969" sldId="2146846666"/>
            <ac:spMk id="8" creationId="{4AC4CF6D-CC49-2DDC-0810-A4BEB431F00E}"/>
          </ac:spMkLst>
        </pc:spChg>
        <pc:spChg chg="add del mod">
          <ac:chgData name="Reed Kiely" userId="768be38e-2fb5-40ce-925d-bd8e9d9e3c31" providerId="ADAL" clId="{E7BDBCDE-091C-4CF6-98A0-CCE39443833E}" dt="2024-05-31T18:48:32.361" v="4224" actId="478"/>
          <ac:spMkLst>
            <pc:docMk/>
            <pc:sldMk cId="1378825969" sldId="2146846666"/>
            <ac:spMk id="9" creationId="{1FB87F11-2A8A-D88C-A4B6-FBC90AFA6350}"/>
          </ac:spMkLst>
        </pc:spChg>
        <pc:spChg chg="mod">
          <ac:chgData name="Reed Kiely" userId="768be38e-2fb5-40ce-925d-bd8e9d9e3c31" providerId="ADAL" clId="{E7BDBCDE-091C-4CF6-98A0-CCE39443833E}" dt="2024-05-31T18:46:40.914" v="4065" actId="12788"/>
          <ac:spMkLst>
            <pc:docMk/>
            <pc:sldMk cId="1378825969" sldId="2146846666"/>
            <ac:spMk id="10" creationId="{633726A6-0158-853E-5F8E-CA8FA593113D}"/>
          </ac:spMkLst>
        </pc:spChg>
        <pc:spChg chg="mod">
          <ac:chgData name="Reed Kiely" userId="768be38e-2fb5-40ce-925d-bd8e9d9e3c31" providerId="ADAL" clId="{E7BDBCDE-091C-4CF6-98A0-CCE39443833E}" dt="2024-05-31T18:46:40.914" v="4065" actId="12788"/>
          <ac:spMkLst>
            <pc:docMk/>
            <pc:sldMk cId="1378825969" sldId="2146846666"/>
            <ac:spMk id="11" creationId="{80446E27-F3B6-5A36-90F5-155E8E262FA5}"/>
          </ac:spMkLst>
        </pc:spChg>
        <pc:spChg chg="add mod">
          <ac:chgData name="Reed Kiely" userId="768be38e-2fb5-40ce-925d-bd8e9d9e3c31" providerId="ADAL" clId="{E7BDBCDE-091C-4CF6-98A0-CCE39443833E}" dt="2024-05-31T18:47:02.722" v="4070" actId="1076"/>
          <ac:spMkLst>
            <pc:docMk/>
            <pc:sldMk cId="1378825969" sldId="2146846666"/>
            <ac:spMk id="12" creationId="{55AD0E91-BFE1-2198-97C7-D3F5307DDCEC}"/>
          </ac:spMkLst>
        </pc:spChg>
        <pc:spChg chg="add mod">
          <ac:chgData name="Reed Kiely" userId="768be38e-2fb5-40ce-925d-bd8e9d9e3c31" providerId="ADAL" clId="{E7BDBCDE-091C-4CF6-98A0-CCE39443833E}" dt="2024-05-31T18:58:26.738" v="4436" actId="1035"/>
          <ac:spMkLst>
            <pc:docMk/>
            <pc:sldMk cId="1378825969" sldId="2146846666"/>
            <ac:spMk id="17" creationId="{67883B17-D5D2-5C81-0C59-69A4B3CFFEA3}"/>
          </ac:spMkLst>
        </pc:spChg>
        <pc:spChg chg="mod">
          <ac:chgData name="Reed Kiely" userId="768be38e-2fb5-40ce-925d-bd8e9d9e3c31" providerId="ADAL" clId="{E7BDBCDE-091C-4CF6-98A0-CCE39443833E}" dt="2024-05-31T18:46:40.914" v="4065" actId="12788"/>
          <ac:spMkLst>
            <pc:docMk/>
            <pc:sldMk cId="1378825969" sldId="2146846666"/>
            <ac:spMk id="18" creationId="{F56C6B9C-EB82-7095-4866-5324D5E051E9}"/>
          </ac:spMkLst>
        </pc:spChg>
        <pc:spChg chg="mod">
          <ac:chgData name="Reed Kiely" userId="768be38e-2fb5-40ce-925d-bd8e9d9e3c31" providerId="ADAL" clId="{E7BDBCDE-091C-4CF6-98A0-CCE39443833E}" dt="2024-05-31T18:46:51.906" v="4067" actId="20577"/>
          <ac:spMkLst>
            <pc:docMk/>
            <pc:sldMk cId="1378825969" sldId="2146846666"/>
            <ac:spMk id="19" creationId="{5FEEBAF7-C59D-FCEE-272F-4D2581169825}"/>
          </ac:spMkLst>
        </pc:spChg>
        <pc:spChg chg="add mod">
          <ac:chgData name="Reed Kiely" userId="768be38e-2fb5-40ce-925d-bd8e9d9e3c31" providerId="ADAL" clId="{E7BDBCDE-091C-4CF6-98A0-CCE39443833E}" dt="2024-05-31T18:58:26.738" v="4436" actId="1035"/>
          <ac:spMkLst>
            <pc:docMk/>
            <pc:sldMk cId="1378825969" sldId="2146846666"/>
            <ac:spMk id="20" creationId="{BDBFA000-F3F3-FC1B-377C-2D4B8A28E413}"/>
          </ac:spMkLst>
        </pc:spChg>
        <pc:spChg chg="add mod">
          <ac:chgData name="Reed Kiely" userId="768be38e-2fb5-40ce-925d-bd8e9d9e3c31" providerId="ADAL" clId="{E7BDBCDE-091C-4CF6-98A0-CCE39443833E}" dt="2024-05-31T18:58:26.738" v="4436" actId="1035"/>
          <ac:spMkLst>
            <pc:docMk/>
            <pc:sldMk cId="1378825969" sldId="2146846666"/>
            <ac:spMk id="21" creationId="{FB33309B-6949-FF95-9335-676C8FC1FD50}"/>
          </ac:spMkLst>
        </pc:spChg>
        <pc:spChg chg="add mod">
          <ac:chgData name="Reed Kiely" userId="768be38e-2fb5-40ce-925d-bd8e9d9e3c31" providerId="ADAL" clId="{E7BDBCDE-091C-4CF6-98A0-CCE39443833E}" dt="2024-05-31T18:58:26.738" v="4436" actId="1035"/>
          <ac:spMkLst>
            <pc:docMk/>
            <pc:sldMk cId="1378825969" sldId="2146846666"/>
            <ac:spMk id="22" creationId="{5F9150E5-77DC-ECCA-CAB4-43D55A9B69DE}"/>
          </ac:spMkLst>
        </pc:spChg>
        <pc:spChg chg="add mod">
          <ac:chgData name="Reed Kiely" userId="768be38e-2fb5-40ce-925d-bd8e9d9e3c31" providerId="ADAL" clId="{E7BDBCDE-091C-4CF6-98A0-CCE39443833E}" dt="2024-05-31T18:58:26.738" v="4436" actId="1035"/>
          <ac:spMkLst>
            <pc:docMk/>
            <pc:sldMk cId="1378825969" sldId="2146846666"/>
            <ac:spMk id="24" creationId="{9844F530-BF92-E389-3BE0-3304B56136A3}"/>
          </ac:spMkLst>
        </pc:spChg>
        <pc:spChg chg="mod">
          <ac:chgData name="Reed Kiely" userId="768be38e-2fb5-40ce-925d-bd8e9d9e3c31" providerId="ADAL" clId="{E7BDBCDE-091C-4CF6-98A0-CCE39443833E}" dt="2024-05-31T19:00:08.541" v="4540" actId="207"/>
          <ac:spMkLst>
            <pc:docMk/>
            <pc:sldMk cId="1378825969" sldId="2146846666"/>
            <ac:spMk id="26" creationId="{A9C445BF-5591-D09A-A8BC-6A2DB67D3CAE}"/>
          </ac:spMkLst>
        </pc:spChg>
        <pc:spChg chg="mod">
          <ac:chgData name="Reed Kiely" userId="768be38e-2fb5-40ce-925d-bd8e9d9e3c31" providerId="ADAL" clId="{E7BDBCDE-091C-4CF6-98A0-CCE39443833E}" dt="2024-05-31T18:45:27.244" v="4010" actId="1076"/>
          <ac:spMkLst>
            <pc:docMk/>
            <pc:sldMk cId="1378825969" sldId="2146846666"/>
            <ac:spMk id="39" creationId="{EF0EBC1D-B766-38FD-B254-416997534BA3}"/>
          </ac:spMkLst>
        </pc:spChg>
        <pc:spChg chg="mod">
          <ac:chgData name="Reed Kiely" userId="768be38e-2fb5-40ce-925d-bd8e9d9e3c31" providerId="ADAL" clId="{E7BDBCDE-091C-4CF6-98A0-CCE39443833E}" dt="2024-05-31T18:48:10.849" v="4218" actId="20577"/>
          <ac:spMkLst>
            <pc:docMk/>
            <pc:sldMk cId="1378825969" sldId="2146846666"/>
            <ac:spMk id="46" creationId="{B86CA3E0-5E29-1941-459E-08F31FC6BBA2}"/>
          </ac:spMkLst>
        </pc:spChg>
        <pc:spChg chg="mod">
          <ac:chgData name="Reed Kiely" userId="768be38e-2fb5-40ce-925d-bd8e9d9e3c31" providerId="ADAL" clId="{E7BDBCDE-091C-4CF6-98A0-CCE39443833E}" dt="2024-05-31T18:58:26.738" v="4436" actId="1035"/>
          <ac:spMkLst>
            <pc:docMk/>
            <pc:sldMk cId="1378825969" sldId="2146846666"/>
            <ac:spMk id="48" creationId="{83A91ED8-4B82-6FF8-D3E4-448DB9615C4B}"/>
          </ac:spMkLst>
        </pc:spChg>
        <pc:spChg chg="del">
          <ac:chgData name="Reed Kiely" userId="768be38e-2fb5-40ce-925d-bd8e9d9e3c31" providerId="ADAL" clId="{E7BDBCDE-091C-4CF6-98A0-CCE39443833E}" dt="2024-05-31T18:46:55.448" v="4068" actId="478"/>
          <ac:spMkLst>
            <pc:docMk/>
            <pc:sldMk cId="1378825969" sldId="2146846666"/>
            <ac:spMk id="50" creationId="{30F7ED03-D83C-1A96-A538-53F872258808}"/>
          </ac:spMkLst>
        </pc:spChg>
        <pc:picChg chg="add mod">
          <ac:chgData name="Reed Kiely" userId="768be38e-2fb5-40ce-925d-bd8e9d9e3c31" providerId="ADAL" clId="{E7BDBCDE-091C-4CF6-98A0-CCE39443833E}" dt="2024-05-31T18:46:40.914" v="4065" actId="12788"/>
          <ac:picMkLst>
            <pc:docMk/>
            <pc:sldMk cId="1378825969" sldId="2146846666"/>
            <ac:picMk id="14" creationId="{884C39F0-D80A-523A-64FB-F4DB9C6FB231}"/>
          </ac:picMkLst>
        </pc:picChg>
        <pc:picChg chg="add mod">
          <ac:chgData name="Reed Kiely" userId="768be38e-2fb5-40ce-925d-bd8e9d9e3c31" providerId="ADAL" clId="{E7BDBCDE-091C-4CF6-98A0-CCE39443833E}" dt="2024-05-31T18:47:00.480" v="4069" actId="1076"/>
          <ac:picMkLst>
            <pc:docMk/>
            <pc:sldMk cId="1378825969" sldId="2146846666"/>
            <ac:picMk id="15" creationId="{6CE57DEC-D4E1-D7C3-C58F-A1D5F1D2FB44}"/>
          </ac:picMkLst>
        </pc:picChg>
        <pc:picChg chg="add mod">
          <ac:chgData name="Reed Kiely" userId="768be38e-2fb5-40ce-925d-bd8e9d9e3c31" providerId="ADAL" clId="{E7BDBCDE-091C-4CF6-98A0-CCE39443833E}" dt="2024-05-31T18:47:03.884" v="4071" actId="1076"/>
          <ac:picMkLst>
            <pc:docMk/>
            <pc:sldMk cId="1378825969" sldId="2146846666"/>
            <ac:picMk id="16" creationId="{D487CADD-752D-E7FF-70FE-ED665CF4975E}"/>
          </ac:picMkLst>
        </pc:picChg>
        <pc:picChg chg="add mod">
          <ac:chgData name="Reed Kiely" userId="768be38e-2fb5-40ce-925d-bd8e9d9e3c31" providerId="ADAL" clId="{E7BDBCDE-091C-4CF6-98A0-CCE39443833E}" dt="2024-05-31T18:58:26.738" v="4436" actId="1035"/>
          <ac:picMkLst>
            <pc:docMk/>
            <pc:sldMk cId="1378825969" sldId="2146846666"/>
            <ac:picMk id="25" creationId="{618CA158-64FB-1055-E15D-68FB4E84833B}"/>
          </ac:picMkLst>
        </pc:picChg>
        <pc:picChg chg="add mod">
          <ac:chgData name="Reed Kiely" userId="768be38e-2fb5-40ce-925d-bd8e9d9e3c31" providerId="ADAL" clId="{E7BDBCDE-091C-4CF6-98A0-CCE39443833E}" dt="2024-05-31T18:58:26.738" v="4436" actId="1035"/>
          <ac:picMkLst>
            <pc:docMk/>
            <pc:sldMk cId="1378825969" sldId="2146846666"/>
            <ac:picMk id="28" creationId="{1FEEE128-C181-5086-E558-CAF0E2B10C09}"/>
          </ac:picMkLst>
        </pc:picChg>
        <pc:picChg chg="del">
          <ac:chgData name="Reed Kiely" userId="768be38e-2fb5-40ce-925d-bd8e9d9e3c31" providerId="ADAL" clId="{E7BDBCDE-091C-4CF6-98A0-CCE39443833E}" dt="2024-05-31T18:46:55.448" v="4068" actId="478"/>
          <ac:picMkLst>
            <pc:docMk/>
            <pc:sldMk cId="1378825969" sldId="2146846666"/>
            <ac:picMk id="30" creationId="{78E656AF-B17F-AD3F-B6AD-1D6573532077}"/>
          </ac:picMkLst>
        </pc:picChg>
        <pc:picChg chg="del">
          <ac:chgData name="Reed Kiely" userId="768be38e-2fb5-40ce-925d-bd8e9d9e3c31" providerId="ADAL" clId="{E7BDBCDE-091C-4CF6-98A0-CCE39443833E}" dt="2024-05-31T18:46:55.448" v="4068" actId="478"/>
          <ac:picMkLst>
            <pc:docMk/>
            <pc:sldMk cId="1378825969" sldId="2146846666"/>
            <ac:picMk id="31" creationId="{34299077-ECE1-6A1A-D7B0-88F69BB317B1}"/>
          </ac:picMkLst>
        </pc:picChg>
        <pc:picChg chg="add mod">
          <ac:chgData name="Reed Kiely" userId="768be38e-2fb5-40ce-925d-bd8e9d9e3c31" providerId="ADAL" clId="{E7BDBCDE-091C-4CF6-98A0-CCE39443833E}" dt="2024-05-31T18:58:26.738" v="4436" actId="1035"/>
          <ac:picMkLst>
            <pc:docMk/>
            <pc:sldMk cId="1378825969" sldId="2146846666"/>
            <ac:picMk id="32" creationId="{AF3D1B47-48D2-3FA9-B54E-0D600A1FDD97}"/>
          </ac:picMkLst>
        </pc:picChg>
        <pc:picChg chg="del">
          <ac:chgData name="Reed Kiely" userId="768be38e-2fb5-40ce-925d-bd8e9d9e3c31" providerId="ADAL" clId="{E7BDBCDE-091C-4CF6-98A0-CCE39443833E}" dt="2024-05-31T18:44:35.632" v="3969" actId="478"/>
          <ac:picMkLst>
            <pc:docMk/>
            <pc:sldMk cId="1378825969" sldId="2146846666"/>
            <ac:picMk id="40" creationId="{2579B88F-8127-C872-F391-ED99E1851932}"/>
          </ac:picMkLst>
        </pc:picChg>
        <pc:cxnChg chg="add del mod">
          <ac:chgData name="Reed Kiely" userId="768be38e-2fb5-40ce-925d-bd8e9d9e3c31" providerId="ADAL" clId="{E7BDBCDE-091C-4CF6-98A0-CCE39443833E}" dt="2024-05-31T18:48:32.361" v="4224" actId="478"/>
          <ac:cxnSpMkLst>
            <pc:docMk/>
            <pc:sldMk cId="1378825969" sldId="2146846666"/>
            <ac:cxnSpMk id="13" creationId="{FA884149-72C0-033F-4AA3-D16F3A97BC74}"/>
          </ac:cxnSpMkLst>
        </pc:cxnChg>
      </pc:sldChg>
      <pc:sldChg chg="add">
        <pc:chgData name="Reed Kiely" userId="768be38e-2fb5-40ce-925d-bd8e9d9e3c31" providerId="ADAL" clId="{E7BDBCDE-091C-4CF6-98A0-CCE39443833E}" dt="2024-05-31T18:43:59.015" v="3962"/>
        <pc:sldMkLst>
          <pc:docMk/>
          <pc:sldMk cId="3817154909" sldId="2146846667"/>
        </pc:sldMkLst>
      </pc:sldChg>
      <pc:sldChg chg="addSp delSp modSp add del mod">
        <pc:chgData name="Reed Kiely" userId="768be38e-2fb5-40ce-925d-bd8e9d9e3c31" providerId="ADAL" clId="{E7BDBCDE-091C-4CF6-98A0-CCE39443833E}" dt="2024-06-10T13:53:02.997" v="6444" actId="47"/>
        <pc:sldMkLst>
          <pc:docMk/>
          <pc:sldMk cId="1535851264" sldId="2146846668"/>
        </pc:sldMkLst>
        <pc:spChg chg="mod">
          <ac:chgData name="Reed Kiely" userId="768be38e-2fb5-40ce-925d-bd8e9d9e3c31" providerId="ADAL" clId="{E7BDBCDE-091C-4CF6-98A0-CCE39443833E}" dt="2024-06-03T13:36:33.167" v="4554" actId="207"/>
          <ac:spMkLst>
            <pc:docMk/>
            <pc:sldMk cId="1535851264" sldId="2146846668"/>
            <ac:spMk id="26" creationId="{3479450F-63B2-DAD7-3644-30AA2D825D6B}"/>
          </ac:spMkLst>
        </pc:spChg>
        <pc:spChg chg="mod">
          <ac:chgData name="Reed Kiely" userId="768be38e-2fb5-40ce-925d-bd8e9d9e3c31" providerId="ADAL" clId="{E7BDBCDE-091C-4CF6-98A0-CCE39443833E}" dt="2024-06-03T13:36:20.999" v="4551" actId="207"/>
          <ac:spMkLst>
            <pc:docMk/>
            <pc:sldMk cId="1535851264" sldId="2146846668"/>
            <ac:spMk id="27" creationId="{20DF6B6A-A82F-EA16-229B-2B3CA1D4A9CD}"/>
          </ac:spMkLst>
        </pc:spChg>
        <pc:spChg chg="mod">
          <ac:chgData name="Reed Kiely" userId="768be38e-2fb5-40ce-925d-bd8e9d9e3c31" providerId="ADAL" clId="{E7BDBCDE-091C-4CF6-98A0-CCE39443833E}" dt="2024-06-03T13:36:29.050" v="4552" actId="207"/>
          <ac:spMkLst>
            <pc:docMk/>
            <pc:sldMk cId="1535851264" sldId="2146846668"/>
            <ac:spMk id="32" creationId="{0BB4227F-F571-994B-6B77-F84457727853}"/>
          </ac:spMkLst>
        </pc:spChg>
        <pc:picChg chg="add mod">
          <ac:chgData name="Reed Kiely" userId="768be38e-2fb5-40ce-925d-bd8e9d9e3c31" providerId="ADAL" clId="{E7BDBCDE-091C-4CF6-98A0-CCE39443833E}" dt="2024-06-03T13:36:13.862" v="4550" actId="1076"/>
          <ac:picMkLst>
            <pc:docMk/>
            <pc:sldMk cId="1535851264" sldId="2146846668"/>
            <ac:picMk id="7" creationId="{EFE6A2F5-4473-E236-61E7-89998DE118F3}"/>
          </ac:picMkLst>
        </pc:picChg>
        <pc:picChg chg="del">
          <ac:chgData name="Reed Kiely" userId="768be38e-2fb5-40ce-925d-bd8e9d9e3c31" providerId="ADAL" clId="{E7BDBCDE-091C-4CF6-98A0-CCE39443833E}" dt="2024-06-03T13:36:10.820" v="4549" actId="478"/>
          <ac:picMkLst>
            <pc:docMk/>
            <pc:sldMk cId="1535851264" sldId="2146846668"/>
            <ac:picMk id="8" creationId="{DE6E244B-B378-FF35-AF54-5DA734AC6374}"/>
          </ac:picMkLst>
        </pc:picChg>
      </pc:sldChg>
      <pc:sldChg chg="add">
        <pc:chgData name="Reed Kiely" userId="768be38e-2fb5-40ce-925d-bd8e9d9e3c31" providerId="ADAL" clId="{E7BDBCDE-091C-4CF6-98A0-CCE39443833E}" dt="2024-06-04T15:40:17.202" v="5275"/>
        <pc:sldMkLst>
          <pc:docMk/>
          <pc:sldMk cId="2896011725" sldId="2146846669"/>
        </pc:sldMkLst>
      </pc:sldChg>
      <pc:sldChg chg="del">
        <pc:chgData name="Reed Kiely" userId="768be38e-2fb5-40ce-925d-bd8e9d9e3c31" providerId="ADAL" clId="{E7BDBCDE-091C-4CF6-98A0-CCE39443833E}" dt="2024-06-04T15:40:13.583" v="5274" actId="2696"/>
        <pc:sldMkLst>
          <pc:docMk/>
          <pc:sldMk cId="3129495220" sldId="2146846669"/>
        </pc:sldMkLst>
      </pc:sldChg>
      <pc:sldChg chg="addSp delSp modSp add del mod ord">
        <pc:chgData name="Reed Kiely" userId="768be38e-2fb5-40ce-925d-bd8e9d9e3c31" providerId="ADAL" clId="{E7BDBCDE-091C-4CF6-98A0-CCE39443833E}" dt="2024-06-06T20:02:00.039" v="5510" actId="47"/>
        <pc:sldMkLst>
          <pc:docMk/>
          <pc:sldMk cId="1672200521" sldId="2146846670"/>
        </pc:sldMkLst>
        <pc:spChg chg="del mod">
          <ac:chgData name="Reed Kiely" userId="768be38e-2fb5-40ce-925d-bd8e9d9e3c31" providerId="ADAL" clId="{E7BDBCDE-091C-4CF6-98A0-CCE39443833E}" dt="2024-06-04T15:25:23.121" v="4919" actId="478"/>
          <ac:spMkLst>
            <pc:docMk/>
            <pc:sldMk cId="1672200521" sldId="2146846670"/>
            <ac:spMk id="2" creationId="{AA682F34-718D-0DE7-836E-FA688DAB68C4}"/>
          </ac:spMkLst>
        </pc:spChg>
        <pc:spChg chg="add mod">
          <ac:chgData name="Reed Kiely" userId="768be38e-2fb5-40ce-925d-bd8e9d9e3c31" providerId="ADAL" clId="{E7BDBCDE-091C-4CF6-98A0-CCE39443833E}" dt="2024-06-05T19:59:21.069" v="5469" actId="14100"/>
          <ac:spMkLst>
            <pc:docMk/>
            <pc:sldMk cId="1672200521" sldId="2146846670"/>
            <ac:spMk id="2" creationId="{EAFDDCDF-3FEC-8ECA-9346-7D5B5B0F7F4E}"/>
          </ac:spMkLst>
        </pc:spChg>
        <pc:spChg chg="del mod">
          <ac:chgData name="Reed Kiely" userId="768be38e-2fb5-40ce-925d-bd8e9d9e3c31" providerId="ADAL" clId="{E7BDBCDE-091C-4CF6-98A0-CCE39443833E}" dt="2024-06-04T15:25:23.121" v="4919" actId="478"/>
          <ac:spMkLst>
            <pc:docMk/>
            <pc:sldMk cId="1672200521" sldId="2146846670"/>
            <ac:spMk id="3" creationId="{CE419715-6726-87B8-9D3B-294530B01247}"/>
          </ac:spMkLst>
        </pc:spChg>
        <pc:spChg chg="del mod">
          <ac:chgData name="Reed Kiely" userId="768be38e-2fb5-40ce-925d-bd8e9d9e3c31" providerId="ADAL" clId="{E7BDBCDE-091C-4CF6-98A0-CCE39443833E}" dt="2024-06-04T15:25:23.121" v="4919" actId="478"/>
          <ac:spMkLst>
            <pc:docMk/>
            <pc:sldMk cId="1672200521" sldId="2146846670"/>
            <ac:spMk id="4" creationId="{8B29F01C-7562-A4E6-99F6-2C2A678759BA}"/>
          </ac:spMkLst>
        </pc:spChg>
        <pc:spChg chg="add del mod">
          <ac:chgData name="Reed Kiely" userId="768be38e-2fb5-40ce-925d-bd8e9d9e3c31" providerId="ADAL" clId="{E7BDBCDE-091C-4CF6-98A0-CCE39443833E}" dt="2024-06-04T15:25:23.121" v="4919" actId="478"/>
          <ac:spMkLst>
            <pc:docMk/>
            <pc:sldMk cId="1672200521" sldId="2146846670"/>
            <ac:spMk id="5" creationId="{BA41B83B-C354-EC8F-051C-CE20B0F4EB38}"/>
          </ac:spMkLst>
        </pc:spChg>
        <pc:spChg chg="del mod">
          <ac:chgData name="Reed Kiely" userId="768be38e-2fb5-40ce-925d-bd8e9d9e3c31" providerId="ADAL" clId="{E7BDBCDE-091C-4CF6-98A0-CCE39443833E}" dt="2024-06-04T15:25:23.121" v="4919" actId="478"/>
          <ac:spMkLst>
            <pc:docMk/>
            <pc:sldMk cId="1672200521" sldId="2146846670"/>
            <ac:spMk id="6" creationId="{CE19383B-63B5-392E-A478-CAFB8FF7D6A3}"/>
          </ac:spMkLst>
        </pc:spChg>
        <pc:spChg chg="del mod">
          <ac:chgData name="Reed Kiely" userId="768be38e-2fb5-40ce-925d-bd8e9d9e3c31" providerId="ADAL" clId="{E7BDBCDE-091C-4CF6-98A0-CCE39443833E}" dt="2024-06-04T15:27:40.856" v="4967" actId="478"/>
          <ac:spMkLst>
            <pc:docMk/>
            <pc:sldMk cId="1672200521" sldId="2146846670"/>
            <ac:spMk id="11" creationId="{45B9D828-B1A8-44F9-E210-331985DD247E}"/>
          </ac:spMkLst>
        </pc:spChg>
        <pc:spChg chg="del mod">
          <ac:chgData name="Reed Kiely" userId="768be38e-2fb5-40ce-925d-bd8e9d9e3c31" providerId="ADAL" clId="{E7BDBCDE-091C-4CF6-98A0-CCE39443833E}" dt="2024-06-04T15:27:40.856" v="4967" actId="478"/>
          <ac:spMkLst>
            <pc:docMk/>
            <pc:sldMk cId="1672200521" sldId="2146846670"/>
            <ac:spMk id="12" creationId="{7A515076-9B38-E488-14AC-C638D3F4D826}"/>
          </ac:spMkLst>
        </pc:spChg>
        <pc:spChg chg="del mod">
          <ac:chgData name="Reed Kiely" userId="768be38e-2fb5-40ce-925d-bd8e9d9e3c31" providerId="ADAL" clId="{E7BDBCDE-091C-4CF6-98A0-CCE39443833E}" dt="2024-06-04T15:27:40.856" v="4967" actId="478"/>
          <ac:spMkLst>
            <pc:docMk/>
            <pc:sldMk cId="1672200521" sldId="2146846670"/>
            <ac:spMk id="13" creationId="{252DF4E5-3647-F1ED-81A7-1A46B8B361B0}"/>
          </ac:spMkLst>
        </pc:spChg>
        <pc:spChg chg="del mod">
          <ac:chgData name="Reed Kiely" userId="768be38e-2fb5-40ce-925d-bd8e9d9e3c31" providerId="ADAL" clId="{E7BDBCDE-091C-4CF6-98A0-CCE39443833E}" dt="2024-06-04T15:35:31.504" v="5180" actId="478"/>
          <ac:spMkLst>
            <pc:docMk/>
            <pc:sldMk cId="1672200521" sldId="2146846670"/>
            <ac:spMk id="14" creationId="{92B9E918-EFF0-F9B0-D9C1-E47D83ECCE11}"/>
          </ac:spMkLst>
        </pc:spChg>
        <pc:spChg chg="mod ord">
          <ac:chgData name="Reed Kiely" userId="768be38e-2fb5-40ce-925d-bd8e9d9e3c31" providerId="ADAL" clId="{E7BDBCDE-091C-4CF6-98A0-CCE39443833E}" dt="2024-06-05T19:59:10.443" v="5458" actId="166"/>
          <ac:spMkLst>
            <pc:docMk/>
            <pc:sldMk cId="1672200521" sldId="2146846670"/>
            <ac:spMk id="15" creationId="{E116283A-9763-E4A2-9375-9C250CBB297F}"/>
          </ac:spMkLst>
        </pc:spChg>
        <pc:spChg chg="mod ord">
          <ac:chgData name="Reed Kiely" userId="768be38e-2fb5-40ce-925d-bd8e9d9e3c31" providerId="ADAL" clId="{E7BDBCDE-091C-4CF6-98A0-CCE39443833E}" dt="2024-06-05T19:59:10.443" v="5458" actId="166"/>
          <ac:spMkLst>
            <pc:docMk/>
            <pc:sldMk cId="1672200521" sldId="2146846670"/>
            <ac:spMk id="16" creationId="{A643D868-DB09-89E7-952E-C0BA31C68C73}"/>
          </ac:spMkLst>
        </pc:spChg>
        <pc:spChg chg="add mod ord">
          <ac:chgData name="Reed Kiely" userId="768be38e-2fb5-40ce-925d-bd8e9d9e3c31" providerId="ADAL" clId="{E7BDBCDE-091C-4CF6-98A0-CCE39443833E}" dt="2024-06-04T15:39:50.804" v="5271" actId="167"/>
          <ac:spMkLst>
            <pc:docMk/>
            <pc:sldMk cId="1672200521" sldId="2146846670"/>
            <ac:spMk id="17" creationId="{42D206F4-C126-6CEE-E29B-0571A8C63678}"/>
          </ac:spMkLst>
        </pc:spChg>
        <pc:spChg chg="add mod">
          <ac:chgData name="Reed Kiely" userId="768be38e-2fb5-40ce-925d-bd8e9d9e3c31" providerId="ADAL" clId="{E7BDBCDE-091C-4CF6-98A0-CCE39443833E}" dt="2024-06-04T15:27:58.190" v="4974" actId="20577"/>
          <ac:spMkLst>
            <pc:docMk/>
            <pc:sldMk cId="1672200521" sldId="2146846670"/>
            <ac:spMk id="18" creationId="{B423D374-33E3-2EC3-C426-2E1760D0910F}"/>
          </ac:spMkLst>
        </pc:spChg>
        <pc:spChg chg="add mod">
          <ac:chgData name="Reed Kiely" userId="768be38e-2fb5-40ce-925d-bd8e9d9e3c31" providerId="ADAL" clId="{E7BDBCDE-091C-4CF6-98A0-CCE39443833E}" dt="2024-06-04T15:27:56.811" v="4972"/>
          <ac:spMkLst>
            <pc:docMk/>
            <pc:sldMk cId="1672200521" sldId="2146846670"/>
            <ac:spMk id="20" creationId="{F9FC09FD-568D-98A5-285B-EB9E6CC9E424}"/>
          </ac:spMkLst>
        </pc:spChg>
        <pc:spChg chg="add mod">
          <ac:chgData name="Reed Kiely" userId="768be38e-2fb5-40ce-925d-bd8e9d9e3c31" providerId="ADAL" clId="{E7BDBCDE-091C-4CF6-98A0-CCE39443833E}" dt="2024-06-04T15:27:56.811" v="4972"/>
          <ac:spMkLst>
            <pc:docMk/>
            <pc:sldMk cId="1672200521" sldId="2146846670"/>
            <ac:spMk id="21" creationId="{EC326A0C-AA47-E9B5-4CB1-FF861C659C21}"/>
          </ac:spMkLst>
        </pc:spChg>
        <pc:spChg chg="add mod">
          <ac:chgData name="Reed Kiely" userId="768be38e-2fb5-40ce-925d-bd8e9d9e3c31" providerId="ADAL" clId="{E7BDBCDE-091C-4CF6-98A0-CCE39443833E}" dt="2024-06-05T19:58:56.958" v="5454" actId="207"/>
          <ac:spMkLst>
            <pc:docMk/>
            <pc:sldMk cId="1672200521" sldId="2146846670"/>
            <ac:spMk id="22" creationId="{E40DEFDF-8699-7F14-CACC-DE4532ACAE0C}"/>
          </ac:spMkLst>
        </pc:spChg>
        <pc:spChg chg="add mod">
          <ac:chgData name="Reed Kiely" userId="768be38e-2fb5-40ce-925d-bd8e9d9e3c31" providerId="ADAL" clId="{E7BDBCDE-091C-4CF6-98A0-CCE39443833E}" dt="2024-06-05T19:59:00.146" v="5455" actId="207"/>
          <ac:spMkLst>
            <pc:docMk/>
            <pc:sldMk cId="1672200521" sldId="2146846670"/>
            <ac:spMk id="23" creationId="{B0AAF86A-A5DB-ECA0-4FD3-1DBFA7AA9F8A}"/>
          </ac:spMkLst>
        </pc:spChg>
        <pc:spChg chg="add mod">
          <ac:chgData name="Reed Kiely" userId="768be38e-2fb5-40ce-925d-bd8e9d9e3c31" providerId="ADAL" clId="{E7BDBCDE-091C-4CF6-98A0-CCE39443833E}" dt="2024-06-05T19:59:06.049" v="5457" actId="207"/>
          <ac:spMkLst>
            <pc:docMk/>
            <pc:sldMk cId="1672200521" sldId="2146846670"/>
            <ac:spMk id="24" creationId="{B9F686CA-951D-EBBD-EB86-38AF0A2D7340}"/>
          </ac:spMkLst>
        </pc:spChg>
        <pc:spChg chg="add mod">
          <ac:chgData name="Reed Kiely" userId="768be38e-2fb5-40ce-925d-bd8e9d9e3c31" providerId="ADAL" clId="{E7BDBCDE-091C-4CF6-98A0-CCE39443833E}" dt="2024-06-04T15:34:52.337" v="5170" actId="20577"/>
          <ac:spMkLst>
            <pc:docMk/>
            <pc:sldMk cId="1672200521" sldId="2146846670"/>
            <ac:spMk id="25" creationId="{CF6A0232-2EC9-369F-445C-73837E18313E}"/>
          </ac:spMkLst>
        </pc:spChg>
        <pc:spChg chg="add del mod">
          <ac:chgData name="Reed Kiely" userId="768be38e-2fb5-40ce-925d-bd8e9d9e3c31" providerId="ADAL" clId="{E7BDBCDE-091C-4CF6-98A0-CCE39443833E}" dt="2024-06-04T15:37:51.785" v="5263" actId="478"/>
          <ac:spMkLst>
            <pc:docMk/>
            <pc:sldMk cId="1672200521" sldId="2146846670"/>
            <ac:spMk id="26" creationId="{4FF5E59B-7555-690D-C413-0AA7C2B5C1A2}"/>
          </ac:spMkLst>
        </pc:spChg>
        <pc:spChg chg="add mod">
          <ac:chgData name="Reed Kiely" userId="768be38e-2fb5-40ce-925d-bd8e9d9e3c31" providerId="ADAL" clId="{E7BDBCDE-091C-4CF6-98A0-CCE39443833E}" dt="2024-06-04T15:37:14.752" v="5250" actId="1036"/>
          <ac:spMkLst>
            <pc:docMk/>
            <pc:sldMk cId="1672200521" sldId="2146846670"/>
            <ac:spMk id="27" creationId="{BAB0F64D-E1D5-5830-A833-2E124FC387AD}"/>
          </ac:spMkLst>
        </pc:spChg>
        <pc:spChg chg="add del mod">
          <ac:chgData name="Reed Kiely" userId="768be38e-2fb5-40ce-925d-bd8e9d9e3c31" providerId="ADAL" clId="{E7BDBCDE-091C-4CF6-98A0-CCE39443833E}" dt="2024-06-04T15:36:25.088" v="5209" actId="478"/>
          <ac:spMkLst>
            <pc:docMk/>
            <pc:sldMk cId="1672200521" sldId="2146846670"/>
            <ac:spMk id="28" creationId="{8EDD2F18-D3D6-7190-99BB-5C4A2AC8186A}"/>
          </ac:spMkLst>
        </pc:spChg>
        <pc:spChg chg="add mod ord">
          <ac:chgData name="Reed Kiely" userId="768be38e-2fb5-40ce-925d-bd8e9d9e3c31" providerId="ADAL" clId="{E7BDBCDE-091C-4CF6-98A0-CCE39443833E}" dt="2024-06-04T15:39:47.670" v="5270" actId="167"/>
          <ac:spMkLst>
            <pc:docMk/>
            <pc:sldMk cId="1672200521" sldId="2146846670"/>
            <ac:spMk id="32" creationId="{21D72EE9-6496-9F1B-D83B-C9A44E07CE0D}"/>
          </ac:spMkLst>
        </pc:spChg>
        <pc:spChg chg="add mod">
          <ac:chgData name="Reed Kiely" userId="768be38e-2fb5-40ce-925d-bd8e9d9e3c31" providerId="ADAL" clId="{E7BDBCDE-091C-4CF6-98A0-CCE39443833E}" dt="2024-06-04T15:40:58.416" v="5351" actId="207"/>
          <ac:spMkLst>
            <pc:docMk/>
            <pc:sldMk cId="1672200521" sldId="2146846670"/>
            <ac:spMk id="33" creationId="{08EFB782-A3EA-FBF1-5597-4F32B1A63AA1}"/>
          </ac:spMkLst>
        </pc:spChg>
        <pc:graphicFrameChg chg="add del mod modGraphic">
          <ac:chgData name="Reed Kiely" userId="768be38e-2fb5-40ce-925d-bd8e9d9e3c31" providerId="ADAL" clId="{E7BDBCDE-091C-4CF6-98A0-CCE39443833E}" dt="2024-06-04T15:48:55.635" v="5384" actId="114"/>
          <ac:graphicFrameMkLst>
            <pc:docMk/>
            <pc:sldMk cId="1672200521" sldId="2146846670"/>
            <ac:graphicFrameMk id="8" creationId="{DAD2396D-DAC4-7F11-D425-9A167B3E702A}"/>
          </ac:graphicFrameMkLst>
        </pc:graphicFrameChg>
        <pc:picChg chg="add mod">
          <ac:chgData name="Reed Kiely" userId="768be38e-2fb5-40ce-925d-bd8e9d9e3c31" providerId="ADAL" clId="{E7BDBCDE-091C-4CF6-98A0-CCE39443833E}" dt="2024-06-04T15:27:56.811" v="4972"/>
          <ac:picMkLst>
            <pc:docMk/>
            <pc:sldMk cId="1672200521" sldId="2146846670"/>
            <ac:picMk id="19" creationId="{DFAF209E-614A-D8D7-54F8-50C6674B9ACB}"/>
          </ac:picMkLst>
        </pc:picChg>
        <pc:picChg chg="add mod">
          <ac:chgData name="Reed Kiely" userId="768be38e-2fb5-40ce-925d-bd8e9d9e3c31" providerId="ADAL" clId="{E7BDBCDE-091C-4CF6-98A0-CCE39443833E}" dt="2024-06-04T15:37:21.497" v="5254" actId="1076"/>
          <ac:picMkLst>
            <pc:docMk/>
            <pc:sldMk cId="1672200521" sldId="2146846670"/>
            <ac:picMk id="29" creationId="{07460A1C-C4E1-A86E-8AE1-FA74FD731737}"/>
          </ac:picMkLst>
        </pc:picChg>
        <pc:picChg chg="add mod">
          <ac:chgData name="Reed Kiely" userId="768be38e-2fb5-40ce-925d-bd8e9d9e3c31" providerId="ADAL" clId="{E7BDBCDE-091C-4CF6-98A0-CCE39443833E}" dt="2024-06-04T15:39:58.917" v="5273" actId="208"/>
          <ac:picMkLst>
            <pc:docMk/>
            <pc:sldMk cId="1672200521" sldId="2146846670"/>
            <ac:picMk id="30" creationId="{F8FD2A7C-2FFD-6F54-8969-C88CE6B5072B}"/>
          </ac:picMkLst>
        </pc:picChg>
        <pc:picChg chg="add mod">
          <ac:chgData name="Reed Kiely" userId="768be38e-2fb5-40ce-925d-bd8e9d9e3c31" providerId="ADAL" clId="{E7BDBCDE-091C-4CF6-98A0-CCE39443833E}" dt="2024-06-04T15:39:55.534" v="5272" actId="108"/>
          <ac:picMkLst>
            <pc:docMk/>
            <pc:sldMk cId="1672200521" sldId="2146846670"/>
            <ac:picMk id="31" creationId="{3BAB9961-5A47-14F3-77E2-96B4662514A0}"/>
          </ac:picMkLst>
        </pc:picChg>
        <pc:cxnChg chg="del mod">
          <ac:chgData name="Reed Kiely" userId="768be38e-2fb5-40ce-925d-bd8e9d9e3c31" providerId="ADAL" clId="{E7BDBCDE-091C-4CF6-98A0-CCE39443833E}" dt="2024-06-04T15:27:40.856" v="4967" actId="478"/>
          <ac:cxnSpMkLst>
            <pc:docMk/>
            <pc:sldMk cId="1672200521" sldId="2146846670"/>
            <ac:cxnSpMk id="7" creationId="{2DE48828-ED56-F193-86AF-997D8FD9449A}"/>
          </ac:cxnSpMkLst>
        </pc:cxnChg>
        <pc:cxnChg chg="del mod">
          <ac:chgData name="Reed Kiely" userId="768be38e-2fb5-40ce-925d-bd8e9d9e3c31" providerId="ADAL" clId="{E7BDBCDE-091C-4CF6-98A0-CCE39443833E}" dt="2024-06-04T15:27:40.856" v="4967" actId="478"/>
          <ac:cxnSpMkLst>
            <pc:docMk/>
            <pc:sldMk cId="1672200521" sldId="2146846670"/>
            <ac:cxnSpMk id="9" creationId="{0A3F371A-1C59-8747-87D4-A84130F34756}"/>
          </ac:cxnSpMkLst>
        </pc:cxnChg>
        <pc:cxnChg chg="del mod">
          <ac:chgData name="Reed Kiely" userId="768be38e-2fb5-40ce-925d-bd8e9d9e3c31" providerId="ADAL" clId="{E7BDBCDE-091C-4CF6-98A0-CCE39443833E}" dt="2024-06-04T15:27:40.856" v="4967" actId="478"/>
          <ac:cxnSpMkLst>
            <pc:docMk/>
            <pc:sldMk cId="1672200521" sldId="2146846670"/>
            <ac:cxnSpMk id="10" creationId="{0CA1ADF5-E524-6DB2-99C4-32B35A7F3CDE}"/>
          </ac:cxnSpMkLst>
        </pc:cxnChg>
      </pc:sldChg>
      <pc:sldChg chg="add del">
        <pc:chgData name="Reed Kiely" userId="768be38e-2fb5-40ce-925d-bd8e9d9e3c31" providerId="ADAL" clId="{E7BDBCDE-091C-4CF6-98A0-CCE39443833E}" dt="2024-06-04T15:40:13.583" v="5274" actId="2696"/>
        <pc:sldMkLst>
          <pc:docMk/>
          <pc:sldMk cId="879911075" sldId="2146846671"/>
        </pc:sldMkLst>
      </pc:sldChg>
      <pc:sldChg chg="add">
        <pc:chgData name="Reed Kiely" userId="768be38e-2fb5-40ce-925d-bd8e9d9e3c31" providerId="ADAL" clId="{E7BDBCDE-091C-4CF6-98A0-CCE39443833E}" dt="2024-06-04T15:40:17.202" v="5275"/>
        <pc:sldMkLst>
          <pc:docMk/>
          <pc:sldMk cId="2423450939" sldId="2146846671"/>
        </pc:sldMkLst>
      </pc:sldChg>
      <pc:sldChg chg="del">
        <pc:chgData name="Reed Kiely" userId="768be38e-2fb5-40ce-925d-bd8e9d9e3c31" providerId="ADAL" clId="{E7BDBCDE-091C-4CF6-98A0-CCE39443833E}" dt="2024-06-05T19:55:04.735" v="5395" actId="47"/>
        <pc:sldMkLst>
          <pc:docMk/>
          <pc:sldMk cId="1542571821" sldId="2146846672"/>
        </pc:sldMkLst>
      </pc:sldChg>
      <pc:sldChg chg="addSp delSp modSp mod ord delCm">
        <pc:chgData name="Reed Kiely" userId="768be38e-2fb5-40ce-925d-bd8e9d9e3c31" providerId="ADAL" clId="{E7BDBCDE-091C-4CF6-98A0-CCE39443833E}" dt="2024-07-08T13:11:43.860" v="8311"/>
        <pc:sldMkLst>
          <pc:docMk/>
          <pc:sldMk cId="932766946" sldId="2146846674"/>
        </pc:sldMkLst>
        <pc:spChg chg="add mod">
          <ac:chgData name="Reed Kiely" userId="768be38e-2fb5-40ce-925d-bd8e9d9e3c31" providerId="ADAL" clId="{E7BDBCDE-091C-4CF6-98A0-CCE39443833E}" dt="2024-06-05T19:55:29.771" v="5398"/>
          <ac:spMkLst>
            <pc:docMk/>
            <pc:sldMk cId="932766946" sldId="2146846674"/>
            <ac:spMk id="2" creationId="{60A53353-33A1-4380-C59F-12CC9B62668D}"/>
          </ac:spMkLst>
        </pc:spChg>
        <pc:spChg chg="del">
          <ac:chgData name="Reed Kiely" userId="768be38e-2fb5-40ce-925d-bd8e9d9e3c31" providerId="ADAL" clId="{E7BDBCDE-091C-4CF6-98A0-CCE39443833E}" dt="2024-06-05T19:55:29.538" v="5397" actId="478"/>
          <ac:spMkLst>
            <pc:docMk/>
            <pc:sldMk cId="932766946" sldId="2146846674"/>
            <ac:spMk id="3" creationId="{04D51C8E-7DBD-468F-8413-E52C3CC99149}"/>
          </ac:spMkLst>
        </pc:spChg>
        <pc:spChg chg="add mod">
          <ac:chgData name="Reed Kiely" userId="768be38e-2fb5-40ce-925d-bd8e9d9e3c31" providerId="ADAL" clId="{E7BDBCDE-091C-4CF6-98A0-CCE39443833E}" dt="2024-06-07T16:01:29.003" v="6234" actId="207"/>
          <ac:spMkLst>
            <pc:docMk/>
            <pc:sldMk cId="932766946" sldId="2146846674"/>
            <ac:spMk id="3" creationId="{B40535FC-4F3A-959E-4F49-DB9C7ECB36F4}"/>
          </ac:spMkLst>
        </pc:spChg>
        <pc:spChg chg="add mod">
          <ac:chgData name="Reed Kiely" userId="768be38e-2fb5-40ce-925d-bd8e9d9e3c31" providerId="ADAL" clId="{E7BDBCDE-091C-4CF6-98A0-CCE39443833E}" dt="2024-06-05T19:55:29.771" v="5398"/>
          <ac:spMkLst>
            <pc:docMk/>
            <pc:sldMk cId="932766946" sldId="2146846674"/>
            <ac:spMk id="4" creationId="{FF899EEA-60D9-66C9-5E4F-E610D46B5BD1}"/>
          </ac:spMkLst>
        </pc:spChg>
        <pc:spChg chg="del">
          <ac:chgData name="Reed Kiely" userId="768be38e-2fb5-40ce-925d-bd8e9d9e3c31" providerId="ADAL" clId="{E7BDBCDE-091C-4CF6-98A0-CCE39443833E}" dt="2024-06-05T19:55:29.538" v="5397" actId="478"/>
          <ac:spMkLst>
            <pc:docMk/>
            <pc:sldMk cId="932766946" sldId="2146846674"/>
            <ac:spMk id="5" creationId="{20325821-D3C3-47B3-BC5B-D972B60A7668}"/>
          </ac:spMkLst>
        </pc:spChg>
        <pc:spChg chg="add mod">
          <ac:chgData name="Reed Kiely" userId="768be38e-2fb5-40ce-925d-bd8e9d9e3c31" providerId="ADAL" clId="{E7BDBCDE-091C-4CF6-98A0-CCE39443833E}" dt="2024-07-01T14:38:58.295" v="8033"/>
          <ac:spMkLst>
            <pc:docMk/>
            <pc:sldMk cId="932766946" sldId="2146846674"/>
            <ac:spMk id="5" creationId="{9E293A59-7638-22FC-0D2A-5487FF85E005}"/>
          </ac:spMkLst>
        </pc:spChg>
        <pc:spChg chg="add mod">
          <ac:chgData name="Reed Kiely" userId="768be38e-2fb5-40ce-925d-bd8e9d9e3c31" providerId="ADAL" clId="{E7BDBCDE-091C-4CF6-98A0-CCE39443833E}" dt="2024-06-05T19:56:02.002" v="5405" actId="108"/>
          <ac:spMkLst>
            <pc:docMk/>
            <pc:sldMk cId="932766946" sldId="2146846674"/>
            <ac:spMk id="6" creationId="{F1891936-D0AA-328D-2ABB-1EA793D86A76}"/>
          </ac:spMkLst>
        </pc:spChg>
        <pc:spChg chg="del">
          <ac:chgData name="Reed Kiely" userId="768be38e-2fb5-40ce-925d-bd8e9d9e3c31" providerId="ADAL" clId="{E7BDBCDE-091C-4CF6-98A0-CCE39443833E}" dt="2024-06-05T19:55:29.538" v="5397" actId="478"/>
          <ac:spMkLst>
            <pc:docMk/>
            <pc:sldMk cId="932766946" sldId="2146846674"/>
            <ac:spMk id="7" creationId="{47C2C805-4308-9886-56D3-9EB5BCD97D00}"/>
          </ac:spMkLst>
        </pc:spChg>
        <pc:spChg chg="add mod">
          <ac:chgData name="Reed Kiely" userId="768be38e-2fb5-40ce-925d-bd8e9d9e3c31" providerId="ADAL" clId="{E7BDBCDE-091C-4CF6-98A0-CCE39443833E}" dt="2024-06-07T17:21:29.881" v="6350" actId="313"/>
          <ac:spMkLst>
            <pc:docMk/>
            <pc:sldMk cId="932766946" sldId="2146846674"/>
            <ac:spMk id="7" creationId="{63650FAD-27C9-DBA8-347D-3573A86639A8}"/>
          </ac:spMkLst>
        </pc:spChg>
        <pc:spChg chg="del">
          <ac:chgData name="Reed Kiely" userId="768be38e-2fb5-40ce-925d-bd8e9d9e3c31" providerId="ADAL" clId="{E7BDBCDE-091C-4CF6-98A0-CCE39443833E}" dt="2024-06-05T19:55:29.538" v="5397" actId="478"/>
          <ac:spMkLst>
            <pc:docMk/>
            <pc:sldMk cId="932766946" sldId="2146846674"/>
            <ac:spMk id="9" creationId="{348066F1-5946-304E-2953-6223BEAD0FA4}"/>
          </ac:spMkLst>
        </pc:spChg>
        <pc:spChg chg="add mod">
          <ac:chgData name="Reed Kiely" userId="768be38e-2fb5-40ce-925d-bd8e9d9e3c31" providerId="ADAL" clId="{E7BDBCDE-091C-4CF6-98A0-CCE39443833E}" dt="2024-06-07T16:20:03.894" v="6269" actId="207"/>
          <ac:spMkLst>
            <pc:docMk/>
            <pc:sldMk cId="932766946" sldId="2146846674"/>
            <ac:spMk id="9" creationId="{6B3DA591-ECDD-D466-6F9A-8B0E0E380874}"/>
          </ac:spMkLst>
        </pc:spChg>
        <pc:spChg chg="mod">
          <ac:chgData name="Reed Kiely" userId="768be38e-2fb5-40ce-925d-bd8e9d9e3c31" providerId="ADAL" clId="{E7BDBCDE-091C-4CF6-98A0-CCE39443833E}" dt="2024-06-14T21:51:12.202" v="6516" actId="207"/>
          <ac:spMkLst>
            <pc:docMk/>
            <pc:sldMk cId="932766946" sldId="2146846674"/>
            <ac:spMk id="12" creationId="{FCBDB492-9443-3D4A-8E9D-B3CECB95DCD7}"/>
          </ac:spMkLst>
        </pc:spChg>
        <pc:spChg chg="add mod">
          <ac:chgData name="Reed Kiely" userId="768be38e-2fb5-40ce-925d-bd8e9d9e3c31" providerId="ADAL" clId="{E7BDBCDE-091C-4CF6-98A0-CCE39443833E}" dt="2024-06-05T19:55:52.740" v="5401" actId="207"/>
          <ac:spMkLst>
            <pc:docMk/>
            <pc:sldMk cId="932766946" sldId="2146846674"/>
            <ac:spMk id="13" creationId="{748F027A-6DAF-D06B-9E47-DEFC6EAF7647}"/>
          </ac:spMkLst>
        </pc:spChg>
        <pc:spChg chg="mod">
          <ac:chgData name="Reed Kiely" userId="768be38e-2fb5-40ce-925d-bd8e9d9e3c31" providerId="ADAL" clId="{E7BDBCDE-091C-4CF6-98A0-CCE39443833E}" dt="2024-06-07T16:20:08.094" v="6270" actId="208"/>
          <ac:spMkLst>
            <pc:docMk/>
            <pc:sldMk cId="932766946" sldId="2146846674"/>
            <ac:spMk id="14" creationId="{9B0AE8DC-860F-6300-5DEB-76D59C68B6D2}"/>
          </ac:spMkLst>
        </pc:spChg>
        <pc:spChg chg="add del mod">
          <ac:chgData name="Reed Kiely" userId="768be38e-2fb5-40ce-925d-bd8e9d9e3c31" providerId="ADAL" clId="{E7BDBCDE-091C-4CF6-98A0-CCE39443833E}" dt="2024-06-07T16:01:08.346" v="6231" actId="478"/>
          <ac:spMkLst>
            <pc:docMk/>
            <pc:sldMk cId="932766946" sldId="2146846674"/>
            <ac:spMk id="16" creationId="{761A522D-4C79-42D3-9407-1DA9518537E6}"/>
          </ac:spMkLst>
        </pc:spChg>
        <pc:spChg chg="del">
          <ac:chgData name="Reed Kiely" userId="768be38e-2fb5-40ce-925d-bd8e9d9e3c31" providerId="ADAL" clId="{E7BDBCDE-091C-4CF6-98A0-CCE39443833E}" dt="2024-06-05T19:55:29.538" v="5397" actId="478"/>
          <ac:spMkLst>
            <pc:docMk/>
            <pc:sldMk cId="932766946" sldId="2146846674"/>
            <ac:spMk id="17" creationId="{3D74CADF-2668-41F3-A256-963B6C27230C}"/>
          </ac:spMkLst>
        </pc:spChg>
        <pc:spChg chg="add mod">
          <ac:chgData name="Reed Kiely" userId="768be38e-2fb5-40ce-925d-bd8e9d9e3c31" providerId="ADAL" clId="{E7BDBCDE-091C-4CF6-98A0-CCE39443833E}" dt="2024-06-07T17:27:13.119" v="6403" actId="14100"/>
          <ac:spMkLst>
            <pc:docMk/>
            <pc:sldMk cId="932766946" sldId="2146846674"/>
            <ac:spMk id="17" creationId="{8D8C6B0C-4F6D-94EA-CB2B-AD078BF03194}"/>
          </ac:spMkLst>
        </pc:spChg>
        <pc:spChg chg="del">
          <ac:chgData name="Reed Kiely" userId="768be38e-2fb5-40ce-925d-bd8e9d9e3c31" providerId="ADAL" clId="{E7BDBCDE-091C-4CF6-98A0-CCE39443833E}" dt="2024-06-05T19:55:29.538" v="5397" actId="478"/>
          <ac:spMkLst>
            <pc:docMk/>
            <pc:sldMk cId="932766946" sldId="2146846674"/>
            <ac:spMk id="18" creationId="{325A1EAC-F3C6-427C-9635-5839A9D4A2EF}"/>
          </ac:spMkLst>
        </pc:spChg>
        <pc:spChg chg="del">
          <ac:chgData name="Reed Kiely" userId="768be38e-2fb5-40ce-925d-bd8e9d9e3c31" providerId="ADAL" clId="{E7BDBCDE-091C-4CF6-98A0-CCE39443833E}" dt="2024-06-05T19:55:29.538" v="5397" actId="478"/>
          <ac:spMkLst>
            <pc:docMk/>
            <pc:sldMk cId="932766946" sldId="2146846674"/>
            <ac:spMk id="19" creationId="{2F88C82D-7CF0-438E-BB5E-A33A77D936B6}"/>
          </ac:spMkLst>
        </pc:spChg>
        <pc:spChg chg="del">
          <ac:chgData name="Reed Kiely" userId="768be38e-2fb5-40ce-925d-bd8e9d9e3c31" providerId="ADAL" clId="{E7BDBCDE-091C-4CF6-98A0-CCE39443833E}" dt="2024-06-05T19:55:29.538" v="5397" actId="478"/>
          <ac:spMkLst>
            <pc:docMk/>
            <pc:sldMk cId="932766946" sldId="2146846674"/>
            <ac:spMk id="20" creationId="{B796AA46-05F7-4348-A8B5-A2211DF268D5}"/>
          </ac:spMkLst>
        </pc:spChg>
        <pc:spChg chg="del">
          <ac:chgData name="Reed Kiely" userId="768be38e-2fb5-40ce-925d-bd8e9d9e3c31" providerId="ADAL" clId="{E7BDBCDE-091C-4CF6-98A0-CCE39443833E}" dt="2024-06-05T19:55:29.538" v="5397" actId="478"/>
          <ac:spMkLst>
            <pc:docMk/>
            <pc:sldMk cId="932766946" sldId="2146846674"/>
            <ac:spMk id="21" creationId="{079D04CA-35FF-4320-A06E-87F2D7AC5E31}"/>
          </ac:spMkLst>
        </pc:spChg>
        <pc:spChg chg="del">
          <ac:chgData name="Reed Kiely" userId="768be38e-2fb5-40ce-925d-bd8e9d9e3c31" providerId="ADAL" clId="{E7BDBCDE-091C-4CF6-98A0-CCE39443833E}" dt="2024-06-05T19:55:29.538" v="5397" actId="478"/>
          <ac:spMkLst>
            <pc:docMk/>
            <pc:sldMk cId="932766946" sldId="2146846674"/>
            <ac:spMk id="22" creationId="{9FC49F6C-5188-457F-BE6C-625753CA72DF}"/>
          </ac:spMkLst>
        </pc:spChg>
        <pc:spChg chg="del">
          <ac:chgData name="Reed Kiely" userId="768be38e-2fb5-40ce-925d-bd8e9d9e3c31" providerId="ADAL" clId="{E7BDBCDE-091C-4CF6-98A0-CCE39443833E}" dt="2024-06-05T19:55:29.538" v="5397" actId="478"/>
          <ac:spMkLst>
            <pc:docMk/>
            <pc:sldMk cId="932766946" sldId="2146846674"/>
            <ac:spMk id="23" creationId="{7463450E-C761-4861-8D01-CDB4E291AF7B}"/>
          </ac:spMkLst>
        </pc:spChg>
        <pc:spChg chg="del">
          <ac:chgData name="Reed Kiely" userId="768be38e-2fb5-40ce-925d-bd8e9d9e3c31" providerId="ADAL" clId="{E7BDBCDE-091C-4CF6-98A0-CCE39443833E}" dt="2024-06-05T19:55:29.538" v="5397" actId="478"/>
          <ac:spMkLst>
            <pc:docMk/>
            <pc:sldMk cId="932766946" sldId="2146846674"/>
            <ac:spMk id="24" creationId="{0FD4F9FF-9CE9-415E-823F-6DE0CB1EC38F}"/>
          </ac:spMkLst>
        </pc:spChg>
        <pc:spChg chg="add mod">
          <ac:chgData name="Reed Kiely" userId="768be38e-2fb5-40ce-925d-bd8e9d9e3c31" providerId="ADAL" clId="{E7BDBCDE-091C-4CF6-98A0-CCE39443833E}" dt="2024-06-05T19:56:02.299" v="5406" actId="108"/>
          <ac:spMkLst>
            <pc:docMk/>
            <pc:sldMk cId="932766946" sldId="2146846674"/>
            <ac:spMk id="25" creationId="{D9CAE67E-752F-DE9A-E6B2-D16095C07704}"/>
          </ac:spMkLst>
        </pc:spChg>
        <pc:spChg chg="del">
          <ac:chgData name="Reed Kiely" userId="768be38e-2fb5-40ce-925d-bd8e9d9e3c31" providerId="ADAL" clId="{E7BDBCDE-091C-4CF6-98A0-CCE39443833E}" dt="2024-06-05T19:55:29.538" v="5397" actId="478"/>
          <ac:spMkLst>
            <pc:docMk/>
            <pc:sldMk cId="932766946" sldId="2146846674"/>
            <ac:spMk id="26" creationId="{E19C2C8D-1398-4F10-A589-3ACAB67B7712}"/>
          </ac:spMkLst>
        </pc:spChg>
        <pc:spChg chg="add mod">
          <ac:chgData name="Reed Kiely" userId="768be38e-2fb5-40ce-925d-bd8e9d9e3c31" providerId="ADAL" clId="{E7BDBCDE-091C-4CF6-98A0-CCE39443833E}" dt="2024-06-05T19:55:52.740" v="5401" actId="207"/>
          <ac:spMkLst>
            <pc:docMk/>
            <pc:sldMk cId="932766946" sldId="2146846674"/>
            <ac:spMk id="27" creationId="{21AEC165-189B-F066-7ECE-F5435F33471F}"/>
          </ac:spMkLst>
        </pc:spChg>
        <pc:spChg chg="add del mod">
          <ac:chgData name="Reed Kiely" userId="768be38e-2fb5-40ce-925d-bd8e9d9e3c31" providerId="ADAL" clId="{E7BDBCDE-091C-4CF6-98A0-CCE39443833E}" dt="2024-06-07T16:01:08.346" v="6231" actId="478"/>
          <ac:spMkLst>
            <pc:docMk/>
            <pc:sldMk cId="932766946" sldId="2146846674"/>
            <ac:spMk id="29" creationId="{75409D5C-25E6-955C-EC6A-00ADFF82D1EC}"/>
          </ac:spMkLst>
        </pc:spChg>
        <pc:spChg chg="add mod">
          <ac:chgData name="Reed Kiely" userId="768be38e-2fb5-40ce-925d-bd8e9d9e3c31" providerId="ADAL" clId="{E7BDBCDE-091C-4CF6-98A0-CCE39443833E}" dt="2024-06-05T19:56:01.037" v="5403" actId="108"/>
          <ac:spMkLst>
            <pc:docMk/>
            <pc:sldMk cId="932766946" sldId="2146846674"/>
            <ac:spMk id="30" creationId="{1DE3F6D6-9A3E-5841-7EB7-5A7EC0F21CB7}"/>
          </ac:spMkLst>
        </pc:spChg>
        <pc:spChg chg="del">
          <ac:chgData name="Reed Kiely" userId="768be38e-2fb5-40ce-925d-bd8e9d9e3c31" providerId="ADAL" clId="{E7BDBCDE-091C-4CF6-98A0-CCE39443833E}" dt="2024-06-05T19:55:29.538" v="5397" actId="478"/>
          <ac:spMkLst>
            <pc:docMk/>
            <pc:sldMk cId="932766946" sldId="2146846674"/>
            <ac:spMk id="31" creationId="{D0BAD055-91AD-4520-994B-4F672A06C61C}"/>
          </ac:spMkLst>
        </pc:spChg>
        <pc:spChg chg="add mod">
          <ac:chgData name="Reed Kiely" userId="768be38e-2fb5-40ce-925d-bd8e9d9e3c31" providerId="ADAL" clId="{E7BDBCDE-091C-4CF6-98A0-CCE39443833E}" dt="2024-06-05T19:55:52.740" v="5401" actId="207"/>
          <ac:spMkLst>
            <pc:docMk/>
            <pc:sldMk cId="932766946" sldId="2146846674"/>
            <ac:spMk id="32" creationId="{F38DC8A5-8908-99D2-BCF0-EF64E9E5FB4C}"/>
          </ac:spMkLst>
        </pc:spChg>
        <pc:spChg chg="add del mod">
          <ac:chgData name="Reed Kiely" userId="768be38e-2fb5-40ce-925d-bd8e9d9e3c31" providerId="ADAL" clId="{E7BDBCDE-091C-4CF6-98A0-CCE39443833E}" dt="2024-06-07T16:01:08.346" v="6231" actId="478"/>
          <ac:spMkLst>
            <pc:docMk/>
            <pc:sldMk cId="932766946" sldId="2146846674"/>
            <ac:spMk id="33" creationId="{682FA2A2-ABBD-A867-DFE5-57FAD4EA358B}"/>
          </ac:spMkLst>
        </pc:spChg>
        <pc:spChg chg="add mod">
          <ac:chgData name="Reed Kiely" userId="768be38e-2fb5-40ce-925d-bd8e9d9e3c31" providerId="ADAL" clId="{E7BDBCDE-091C-4CF6-98A0-CCE39443833E}" dt="2024-06-07T16:20:08.094" v="6270" actId="208"/>
          <ac:spMkLst>
            <pc:docMk/>
            <pc:sldMk cId="932766946" sldId="2146846674"/>
            <ac:spMk id="34" creationId="{4E7342FE-D402-717D-C26C-97E61A7CF7C8}"/>
          </ac:spMkLst>
        </pc:spChg>
        <pc:spChg chg="add mod">
          <ac:chgData name="Reed Kiely" userId="768be38e-2fb5-40ce-925d-bd8e9d9e3c31" providerId="ADAL" clId="{E7BDBCDE-091C-4CF6-98A0-CCE39443833E}" dt="2024-06-07T16:20:03.894" v="6269" actId="207"/>
          <ac:spMkLst>
            <pc:docMk/>
            <pc:sldMk cId="932766946" sldId="2146846674"/>
            <ac:spMk id="35" creationId="{0873FBB2-D808-3C84-1258-63F3D494194C}"/>
          </ac:spMkLst>
        </pc:spChg>
        <pc:spChg chg="add del mod">
          <ac:chgData name="Reed Kiely" userId="768be38e-2fb5-40ce-925d-bd8e9d9e3c31" providerId="ADAL" clId="{E7BDBCDE-091C-4CF6-98A0-CCE39443833E}" dt="2024-06-07T16:01:08.346" v="6231" actId="478"/>
          <ac:spMkLst>
            <pc:docMk/>
            <pc:sldMk cId="932766946" sldId="2146846674"/>
            <ac:spMk id="36" creationId="{30F89DF8-4E9B-7349-16DE-14665932CE9F}"/>
          </ac:spMkLst>
        </pc:spChg>
        <pc:spChg chg="add mod">
          <ac:chgData name="Reed Kiely" userId="768be38e-2fb5-40ce-925d-bd8e9d9e3c31" providerId="ADAL" clId="{E7BDBCDE-091C-4CF6-98A0-CCE39443833E}" dt="2024-06-05T19:56:01.593" v="5404" actId="108"/>
          <ac:spMkLst>
            <pc:docMk/>
            <pc:sldMk cId="932766946" sldId="2146846674"/>
            <ac:spMk id="37" creationId="{618864EB-A5FC-3C60-E748-5B2B1A07F5FE}"/>
          </ac:spMkLst>
        </pc:spChg>
        <pc:spChg chg="add mod">
          <ac:chgData name="Reed Kiely" userId="768be38e-2fb5-40ce-925d-bd8e9d9e3c31" providerId="ADAL" clId="{E7BDBCDE-091C-4CF6-98A0-CCE39443833E}" dt="2024-06-05T19:55:52.740" v="5401" actId="207"/>
          <ac:spMkLst>
            <pc:docMk/>
            <pc:sldMk cId="932766946" sldId="2146846674"/>
            <ac:spMk id="38" creationId="{7E0327A7-FE25-652E-63FC-D48F880DF3DA}"/>
          </ac:spMkLst>
        </pc:spChg>
        <pc:spChg chg="add del mod">
          <ac:chgData name="Reed Kiely" userId="768be38e-2fb5-40ce-925d-bd8e9d9e3c31" providerId="ADAL" clId="{E7BDBCDE-091C-4CF6-98A0-CCE39443833E}" dt="2024-06-07T16:01:08.346" v="6231" actId="478"/>
          <ac:spMkLst>
            <pc:docMk/>
            <pc:sldMk cId="932766946" sldId="2146846674"/>
            <ac:spMk id="39" creationId="{93B4715D-07B1-52E0-11B5-ED8A2CDE665E}"/>
          </ac:spMkLst>
        </pc:spChg>
        <pc:spChg chg="add del mod">
          <ac:chgData name="Reed Kiely" userId="768be38e-2fb5-40ce-925d-bd8e9d9e3c31" providerId="ADAL" clId="{E7BDBCDE-091C-4CF6-98A0-CCE39443833E}" dt="2024-06-05T19:56:03.818" v="5407" actId="478"/>
          <ac:spMkLst>
            <pc:docMk/>
            <pc:sldMk cId="932766946" sldId="2146846674"/>
            <ac:spMk id="40" creationId="{62E8F4AB-3973-3444-6E3F-A08C6134A0CD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Reed Kiely" userId="768be38e-2fb5-40ce-925d-bd8e9d9e3c31" providerId="ADAL" clId="{E7BDBCDE-091C-4CF6-98A0-CCE39443833E}" dt="2024-07-08T13:11:43.860" v="8311"/>
              <pc2:cmMkLst xmlns:pc2="http://schemas.microsoft.com/office/powerpoint/2019/9/main/command">
                <pc:docMk/>
                <pc:sldMk cId="932766946" sldId="2146846674"/>
                <pc2:cmMk id="{74CEC339-4911-4E88-BB30-04172081C470}"/>
              </pc2:cmMkLst>
            </pc226:cmChg>
          </p:ext>
        </pc:extLst>
      </pc:sldChg>
      <pc:sldChg chg="addSp delSp modSp add mod">
        <pc:chgData name="Reed Kiely" userId="768be38e-2fb5-40ce-925d-bd8e9d9e3c31" providerId="ADAL" clId="{E7BDBCDE-091C-4CF6-98A0-CCE39443833E}" dt="2024-07-01T14:39:03.029" v="8034"/>
        <pc:sldMkLst>
          <pc:docMk/>
          <pc:sldMk cId="2805763777" sldId="2146846675"/>
        </pc:sldMkLst>
        <pc:spChg chg="add mod">
          <ac:chgData name="Reed Kiely" userId="768be38e-2fb5-40ce-925d-bd8e9d9e3c31" providerId="ADAL" clId="{E7BDBCDE-091C-4CF6-98A0-CCE39443833E}" dt="2024-06-07T16:01:38.068" v="6236"/>
          <ac:spMkLst>
            <pc:docMk/>
            <pc:sldMk cId="2805763777" sldId="2146846675"/>
            <ac:spMk id="3" creationId="{C0045415-EBDE-1B56-ECBD-9150940B47DD}"/>
          </ac:spMkLst>
        </pc:spChg>
        <pc:spChg chg="add mod">
          <ac:chgData name="Reed Kiely" userId="768be38e-2fb5-40ce-925d-bd8e9d9e3c31" providerId="ADAL" clId="{E7BDBCDE-091C-4CF6-98A0-CCE39443833E}" dt="2024-07-01T14:39:03.029" v="8034"/>
          <ac:spMkLst>
            <pc:docMk/>
            <pc:sldMk cId="2805763777" sldId="2146846675"/>
            <ac:spMk id="5" creationId="{CBB04C4F-693A-3A99-0F03-55B7AA4D5C39}"/>
          </ac:spMkLst>
        </pc:spChg>
        <pc:spChg chg="add mod">
          <ac:chgData name="Reed Kiely" userId="768be38e-2fb5-40ce-925d-bd8e9d9e3c31" providerId="ADAL" clId="{E7BDBCDE-091C-4CF6-98A0-CCE39443833E}" dt="2024-06-07T17:21:36.330" v="6353" actId="313"/>
          <ac:spMkLst>
            <pc:docMk/>
            <pc:sldMk cId="2805763777" sldId="2146846675"/>
            <ac:spMk id="7" creationId="{E5E08BAA-8902-9AB2-E49C-8D2DFDE5A75B}"/>
          </ac:spMkLst>
        </pc:spChg>
        <pc:spChg chg="add del mod">
          <ac:chgData name="Reed Kiely" userId="768be38e-2fb5-40ce-925d-bd8e9d9e3c31" providerId="ADAL" clId="{E7BDBCDE-091C-4CF6-98A0-CCE39443833E}" dt="2024-06-07T17:27:17.822" v="6404" actId="478"/>
          <ac:spMkLst>
            <pc:docMk/>
            <pc:sldMk cId="2805763777" sldId="2146846675"/>
            <ac:spMk id="9" creationId="{8F1EA771-47D7-F395-1964-BD7C4B3A68AB}"/>
          </ac:spMkLst>
        </pc:spChg>
        <pc:spChg chg="mod">
          <ac:chgData name="Reed Kiely" userId="768be38e-2fb5-40ce-925d-bd8e9d9e3c31" providerId="ADAL" clId="{E7BDBCDE-091C-4CF6-98A0-CCE39443833E}" dt="2024-06-14T21:51:08.896" v="6515" actId="207"/>
          <ac:spMkLst>
            <pc:docMk/>
            <pc:sldMk cId="2805763777" sldId="2146846675"/>
            <ac:spMk id="12" creationId="{FCBDB492-9443-3D4A-8E9D-B3CECB95DCD7}"/>
          </ac:spMkLst>
        </pc:spChg>
        <pc:spChg chg="mod">
          <ac:chgData name="Reed Kiely" userId="768be38e-2fb5-40ce-925d-bd8e9d9e3c31" providerId="ADAL" clId="{E7BDBCDE-091C-4CF6-98A0-CCE39443833E}" dt="2024-06-07T16:20:14.972" v="6272" actId="208"/>
          <ac:spMkLst>
            <pc:docMk/>
            <pc:sldMk cId="2805763777" sldId="2146846675"/>
            <ac:spMk id="14" creationId="{9B0AE8DC-860F-6300-5DEB-76D59C68B6D2}"/>
          </ac:spMkLst>
        </pc:spChg>
        <pc:spChg chg="del">
          <ac:chgData name="Reed Kiely" userId="768be38e-2fb5-40ce-925d-bd8e9d9e3c31" providerId="ADAL" clId="{E7BDBCDE-091C-4CF6-98A0-CCE39443833E}" dt="2024-06-07T16:01:37.891" v="6235" actId="478"/>
          <ac:spMkLst>
            <pc:docMk/>
            <pc:sldMk cId="2805763777" sldId="2146846675"/>
            <ac:spMk id="16" creationId="{761A522D-4C79-42D3-9407-1DA9518537E6}"/>
          </ac:spMkLst>
        </pc:spChg>
        <pc:spChg chg="add mod">
          <ac:chgData name="Reed Kiely" userId="768be38e-2fb5-40ce-925d-bd8e9d9e3c31" providerId="ADAL" clId="{E7BDBCDE-091C-4CF6-98A0-CCE39443833E}" dt="2024-06-07T17:27:17.973" v="6405"/>
          <ac:spMkLst>
            <pc:docMk/>
            <pc:sldMk cId="2805763777" sldId="2146846675"/>
            <ac:spMk id="17" creationId="{5159A7D7-322E-976B-580F-BC9200EF8778}"/>
          </ac:spMkLst>
        </pc:spChg>
        <pc:spChg chg="del">
          <ac:chgData name="Reed Kiely" userId="768be38e-2fb5-40ce-925d-bd8e9d9e3c31" providerId="ADAL" clId="{E7BDBCDE-091C-4CF6-98A0-CCE39443833E}" dt="2024-06-07T16:01:37.891" v="6235" actId="478"/>
          <ac:spMkLst>
            <pc:docMk/>
            <pc:sldMk cId="2805763777" sldId="2146846675"/>
            <ac:spMk id="29" creationId="{75409D5C-25E6-955C-EC6A-00ADFF82D1EC}"/>
          </ac:spMkLst>
        </pc:spChg>
        <pc:spChg chg="mod">
          <ac:chgData name="Reed Kiely" userId="768be38e-2fb5-40ce-925d-bd8e9d9e3c31" providerId="ADAL" clId="{E7BDBCDE-091C-4CF6-98A0-CCE39443833E}" dt="2024-06-07T16:20:16.855" v="6273" actId="208"/>
          <ac:spMkLst>
            <pc:docMk/>
            <pc:sldMk cId="2805763777" sldId="2146846675"/>
            <ac:spMk id="30" creationId="{1DE3F6D6-9A3E-5841-7EB7-5A7EC0F21CB7}"/>
          </ac:spMkLst>
        </pc:spChg>
        <pc:spChg chg="mod">
          <ac:chgData name="Reed Kiely" userId="768be38e-2fb5-40ce-925d-bd8e9d9e3c31" providerId="ADAL" clId="{E7BDBCDE-091C-4CF6-98A0-CCE39443833E}" dt="2024-06-07T16:20:19.518" v="6274" actId="207"/>
          <ac:spMkLst>
            <pc:docMk/>
            <pc:sldMk cId="2805763777" sldId="2146846675"/>
            <ac:spMk id="32" creationId="{F38DC8A5-8908-99D2-BCF0-EF64E9E5FB4C}"/>
          </ac:spMkLst>
        </pc:spChg>
        <pc:spChg chg="del mod">
          <ac:chgData name="Reed Kiely" userId="768be38e-2fb5-40ce-925d-bd8e9d9e3c31" providerId="ADAL" clId="{E7BDBCDE-091C-4CF6-98A0-CCE39443833E}" dt="2024-06-07T16:01:37.891" v="6235" actId="478"/>
          <ac:spMkLst>
            <pc:docMk/>
            <pc:sldMk cId="2805763777" sldId="2146846675"/>
            <ac:spMk id="33" creationId="{682FA2A2-ABBD-A867-DFE5-57FAD4EA358B}"/>
          </ac:spMkLst>
        </pc:spChg>
        <pc:spChg chg="mod">
          <ac:chgData name="Reed Kiely" userId="768be38e-2fb5-40ce-925d-bd8e9d9e3c31" providerId="ADAL" clId="{E7BDBCDE-091C-4CF6-98A0-CCE39443833E}" dt="2024-06-05T19:56:35.785" v="5417" actId="108"/>
          <ac:spMkLst>
            <pc:docMk/>
            <pc:sldMk cId="2805763777" sldId="2146846675"/>
            <ac:spMk id="34" creationId="{4E7342FE-D402-717D-C26C-97E61A7CF7C8}"/>
          </ac:spMkLst>
        </pc:spChg>
        <pc:spChg chg="mod">
          <ac:chgData name="Reed Kiely" userId="768be38e-2fb5-40ce-925d-bd8e9d9e3c31" providerId="ADAL" clId="{E7BDBCDE-091C-4CF6-98A0-CCE39443833E}" dt="2024-06-05T19:56:43.097" v="5419" actId="207"/>
          <ac:spMkLst>
            <pc:docMk/>
            <pc:sldMk cId="2805763777" sldId="2146846675"/>
            <ac:spMk id="35" creationId="{0873FBB2-D808-3C84-1258-63F3D494194C}"/>
          </ac:spMkLst>
        </pc:spChg>
        <pc:spChg chg="mod">
          <ac:chgData name="Reed Kiely" userId="768be38e-2fb5-40ce-925d-bd8e9d9e3c31" providerId="ADAL" clId="{E7BDBCDE-091C-4CF6-98A0-CCE39443833E}" dt="2024-06-05T19:56:43.097" v="5419" actId="207"/>
          <ac:spMkLst>
            <pc:docMk/>
            <pc:sldMk cId="2805763777" sldId="2146846675"/>
            <ac:spMk id="36" creationId="{30F89DF8-4E9B-7349-16DE-14665932CE9F}"/>
          </ac:spMkLst>
        </pc:spChg>
        <pc:spChg chg="del">
          <ac:chgData name="Reed Kiely" userId="768be38e-2fb5-40ce-925d-bd8e9d9e3c31" providerId="ADAL" clId="{E7BDBCDE-091C-4CF6-98A0-CCE39443833E}" dt="2024-06-07T16:01:37.891" v="6235" actId="478"/>
          <ac:spMkLst>
            <pc:docMk/>
            <pc:sldMk cId="2805763777" sldId="2146846675"/>
            <ac:spMk id="39" creationId="{93B4715D-07B1-52E0-11B5-ED8A2CDE665E}"/>
          </ac:spMkLst>
        </pc:spChg>
      </pc:sldChg>
      <pc:sldChg chg="addSp delSp modSp add mod">
        <pc:chgData name="Reed Kiely" userId="768be38e-2fb5-40ce-925d-bd8e9d9e3c31" providerId="ADAL" clId="{E7BDBCDE-091C-4CF6-98A0-CCE39443833E}" dt="2024-07-01T14:39:07.710" v="8035"/>
        <pc:sldMkLst>
          <pc:docMk/>
          <pc:sldMk cId="2161747324" sldId="2146846676"/>
        </pc:sldMkLst>
        <pc:spChg chg="add mod">
          <ac:chgData name="Reed Kiely" userId="768be38e-2fb5-40ce-925d-bd8e9d9e3c31" providerId="ADAL" clId="{E7BDBCDE-091C-4CF6-98A0-CCE39443833E}" dt="2024-06-07T16:01:53.820" v="6241"/>
          <ac:spMkLst>
            <pc:docMk/>
            <pc:sldMk cId="2161747324" sldId="2146846676"/>
            <ac:spMk id="3" creationId="{A7AB36AD-DD59-827C-A32B-77F162EE284C}"/>
          </ac:spMkLst>
        </pc:spChg>
        <pc:spChg chg="add mod">
          <ac:chgData name="Reed Kiely" userId="768be38e-2fb5-40ce-925d-bd8e9d9e3c31" providerId="ADAL" clId="{E7BDBCDE-091C-4CF6-98A0-CCE39443833E}" dt="2024-07-01T14:39:07.710" v="8035"/>
          <ac:spMkLst>
            <pc:docMk/>
            <pc:sldMk cId="2161747324" sldId="2146846676"/>
            <ac:spMk id="5" creationId="{3691B919-4AB0-3E2C-903E-0E072E26202B}"/>
          </ac:spMkLst>
        </pc:spChg>
        <pc:spChg chg="add mod">
          <ac:chgData name="Reed Kiely" userId="768be38e-2fb5-40ce-925d-bd8e9d9e3c31" providerId="ADAL" clId="{E7BDBCDE-091C-4CF6-98A0-CCE39443833E}" dt="2024-06-07T17:22:20.873" v="6361" actId="313"/>
          <ac:spMkLst>
            <pc:docMk/>
            <pc:sldMk cId="2161747324" sldId="2146846676"/>
            <ac:spMk id="7" creationId="{0307A82C-9B28-394D-31DD-96EF37CCCD93}"/>
          </ac:spMkLst>
        </pc:spChg>
        <pc:spChg chg="add del mod">
          <ac:chgData name="Reed Kiely" userId="768be38e-2fb5-40ce-925d-bd8e9d9e3c31" providerId="ADAL" clId="{E7BDBCDE-091C-4CF6-98A0-CCE39443833E}" dt="2024-06-07T17:27:29.589" v="6410" actId="478"/>
          <ac:spMkLst>
            <pc:docMk/>
            <pc:sldMk cId="2161747324" sldId="2146846676"/>
            <ac:spMk id="9" creationId="{4AFA426F-7FEA-92E5-739C-E2387EF31350}"/>
          </ac:spMkLst>
        </pc:spChg>
        <pc:spChg chg="mod">
          <ac:chgData name="Reed Kiely" userId="768be38e-2fb5-40ce-925d-bd8e9d9e3c31" providerId="ADAL" clId="{E7BDBCDE-091C-4CF6-98A0-CCE39443833E}" dt="2024-06-14T21:51:06.548" v="6514" actId="207"/>
          <ac:spMkLst>
            <pc:docMk/>
            <pc:sldMk cId="2161747324" sldId="2146846676"/>
            <ac:spMk id="12" creationId="{FCBDB492-9443-3D4A-8E9D-B3CECB95DCD7}"/>
          </ac:spMkLst>
        </pc:spChg>
        <pc:spChg chg="del mod">
          <ac:chgData name="Reed Kiely" userId="768be38e-2fb5-40ce-925d-bd8e9d9e3c31" providerId="ADAL" clId="{E7BDBCDE-091C-4CF6-98A0-CCE39443833E}" dt="2024-06-07T17:26:05.190" v="6393" actId="478"/>
          <ac:spMkLst>
            <pc:docMk/>
            <pc:sldMk cId="2161747324" sldId="2146846676"/>
            <ac:spMk id="14" creationId="{9B0AE8DC-860F-6300-5DEB-76D59C68B6D2}"/>
          </ac:spMkLst>
        </pc:spChg>
        <pc:spChg chg="del">
          <ac:chgData name="Reed Kiely" userId="768be38e-2fb5-40ce-925d-bd8e9d9e3c31" providerId="ADAL" clId="{E7BDBCDE-091C-4CF6-98A0-CCE39443833E}" dt="2024-06-07T16:01:53.635" v="6240" actId="478"/>
          <ac:spMkLst>
            <pc:docMk/>
            <pc:sldMk cId="2161747324" sldId="2146846676"/>
            <ac:spMk id="16" creationId="{761A522D-4C79-42D3-9407-1DA9518537E6}"/>
          </ac:spMkLst>
        </pc:spChg>
        <pc:spChg chg="add mod">
          <ac:chgData name="Reed Kiely" userId="768be38e-2fb5-40ce-925d-bd8e9d9e3c31" providerId="ADAL" clId="{E7BDBCDE-091C-4CF6-98A0-CCE39443833E}" dt="2024-06-07T17:27:25.955" v="6409" actId="1076"/>
          <ac:spMkLst>
            <pc:docMk/>
            <pc:sldMk cId="2161747324" sldId="2146846676"/>
            <ac:spMk id="18" creationId="{EF1830E1-1D96-69B7-CA1D-8E99312DD167}"/>
          </ac:spMkLst>
        </pc:spChg>
        <pc:spChg chg="add mod">
          <ac:chgData name="Reed Kiely" userId="768be38e-2fb5-40ce-925d-bd8e9d9e3c31" providerId="ADAL" clId="{E7BDBCDE-091C-4CF6-98A0-CCE39443833E}" dt="2024-06-07T17:27:32.195" v="6412" actId="207"/>
          <ac:spMkLst>
            <pc:docMk/>
            <pc:sldMk cId="2161747324" sldId="2146846676"/>
            <ac:spMk id="19" creationId="{61FE109F-338A-26E6-6EEA-6F1FDD4F32BE}"/>
          </ac:spMkLst>
        </pc:spChg>
        <pc:spChg chg="del">
          <ac:chgData name="Reed Kiely" userId="768be38e-2fb5-40ce-925d-bd8e9d9e3c31" providerId="ADAL" clId="{E7BDBCDE-091C-4CF6-98A0-CCE39443833E}" dt="2024-06-07T16:01:53.635" v="6240" actId="478"/>
          <ac:spMkLst>
            <pc:docMk/>
            <pc:sldMk cId="2161747324" sldId="2146846676"/>
            <ac:spMk id="29" creationId="{75409D5C-25E6-955C-EC6A-00ADFF82D1EC}"/>
          </ac:spMkLst>
        </pc:spChg>
        <pc:spChg chg="mod">
          <ac:chgData name="Reed Kiely" userId="768be38e-2fb5-40ce-925d-bd8e9d9e3c31" providerId="ADAL" clId="{E7BDBCDE-091C-4CF6-98A0-CCE39443833E}" dt="2024-06-05T19:57:14.111" v="5428" actId="108"/>
          <ac:spMkLst>
            <pc:docMk/>
            <pc:sldMk cId="2161747324" sldId="2146846676"/>
            <ac:spMk id="30" creationId="{1DE3F6D6-9A3E-5841-7EB7-5A7EC0F21CB7}"/>
          </ac:spMkLst>
        </pc:spChg>
        <pc:spChg chg="mod">
          <ac:chgData name="Reed Kiely" userId="768be38e-2fb5-40ce-925d-bd8e9d9e3c31" providerId="ADAL" clId="{E7BDBCDE-091C-4CF6-98A0-CCE39443833E}" dt="2024-06-05T19:57:19.336" v="5430" actId="207"/>
          <ac:spMkLst>
            <pc:docMk/>
            <pc:sldMk cId="2161747324" sldId="2146846676"/>
            <ac:spMk id="32" creationId="{F38DC8A5-8908-99D2-BCF0-EF64E9E5FB4C}"/>
          </ac:spMkLst>
        </pc:spChg>
        <pc:spChg chg="del mod">
          <ac:chgData name="Reed Kiely" userId="768be38e-2fb5-40ce-925d-bd8e9d9e3c31" providerId="ADAL" clId="{E7BDBCDE-091C-4CF6-98A0-CCE39443833E}" dt="2024-06-07T16:01:53.635" v="6240" actId="478"/>
          <ac:spMkLst>
            <pc:docMk/>
            <pc:sldMk cId="2161747324" sldId="2146846676"/>
            <ac:spMk id="33" creationId="{682FA2A2-ABBD-A867-DFE5-57FAD4EA358B}"/>
          </ac:spMkLst>
        </pc:spChg>
        <pc:spChg chg="mod">
          <ac:chgData name="Reed Kiely" userId="768be38e-2fb5-40ce-925d-bd8e9d9e3c31" providerId="ADAL" clId="{E7BDBCDE-091C-4CF6-98A0-CCE39443833E}" dt="2024-06-07T16:20:32.035" v="6276" actId="208"/>
          <ac:spMkLst>
            <pc:docMk/>
            <pc:sldMk cId="2161747324" sldId="2146846676"/>
            <ac:spMk id="37" creationId="{618864EB-A5FC-3C60-E748-5B2B1A07F5FE}"/>
          </ac:spMkLst>
        </pc:spChg>
        <pc:spChg chg="mod">
          <ac:chgData name="Reed Kiely" userId="768be38e-2fb5-40ce-925d-bd8e9d9e3c31" providerId="ADAL" clId="{E7BDBCDE-091C-4CF6-98A0-CCE39443833E}" dt="2024-06-07T16:20:28.825" v="6275" actId="207"/>
          <ac:spMkLst>
            <pc:docMk/>
            <pc:sldMk cId="2161747324" sldId="2146846676"/>
            <ac:spMk id="38" creationId="{7E0327A7-FE25-652E-63FC-D48F880DF3DA}"/>
          </ac:spMkLst>
        </pc:spChg>
        <pc:spChg chg="del mod">
          <ac:chgData name="Reed Kiely" userId="768be38e-2fb5-40ce-925d-bd8e9d9e3c31" providerId="ADAL" clId="{E7BDBCDE-091C-4CF6-98A0-CCE39443833E}" dt="2024-06-07T16:01:53.635" v="6240" actId="478"/>
          <ac:spMkLst>
            <pc:docMk/>
            <pc:sldMk cId="2161747324" sldId="2146846676"/>
            <ac:spMk id="39" creationId="{93B4715D-07B1-52E0-11B5-ED8A2CDE665E}"/>
          </ac:spMkLst>
        </pc:spChg>
        <pc:picChg chg="add">
          <ac:chgData name="Reed Kiely" userId="768be38e-2fb5-40ce-925d-bd8e9d9e3c31" providerId="ADAL" clId="{E7BDBCDE-091C-4CF6-98A0-CCE39443833E}" dt="2024-06-07T17:27:22.045" v="6406"/>
          <ac:picMkLst>
            <pc:docMk/>
            <pc:sldMk cId="2161747324" sldId="2146846676"/>
            <ac:picMk id="17" creationId="{D9AFC240-8359-650A-AFB1-11EF4732A9D4}"/>
          </ac:picMkLst>
        </pc:picChg>
      </pc:sldChg>
      <pc:sldChg chg="addSp delSp modSp add mod">
        <pc:chgData name="Reed Kiely" userId="768be38e-2fb5-40ce-925d-bd8e9d9e3c31" providerId="ADAL" clId="{E7BDBCDE-091C-4CF6-98A0-CCE39443833E}" dt="2024-07-01T14:39:11.443" v="8036"/>
        <pc:sldMkLst>
          <pc:docMk/>
          <pc:sldMk cId="1936625042" sldId="2146846677"/>
        </pc:sldMkLst>
        <pc:spChg chg="add mod">
          <ac:chgData name="Reed Kiely" userId="768be38e-2fb5-40ce-925d-bd8e9d9e3c31" providerId="ADAL" clId="{E7BDBCDE-091C-4CF6-98A0-CCE39443833E}" dt="2024-06-07T16:20:41.766" v="6279" actId="207"/>
          <ac:spMkLst>
            <pc:docMk/>
            <pc:sldMk cId="1936625042" sldId="2146846677"/>
            <ac:spMk id="3" creationId="{462421E4-2BE8-DDA5-9D1B-C9AADECF1F19}"/>
          </ac:spMkLst>
        </pc:spChg>
        <pc:spChg chg="add mod">
          <ac:chgData name="Reed Kiely" userId="768be38e-2fb5-40ce-925d-bd8e9d9e3c31" providerId="ADAL" clId="{E7BDBCDE-091C-4CF6-98A0-CCE39443833E}" dt="2024-07-01T14:39:11.443" v="8036"/>
          <ac:spMkLst>
            <pc:docMk/>
            <pc:sldMk cId="1936625042" sldId="2146846677"/>
            <ac:spMk id="5" creationId="{8B3EA8CA-C251-A870-607C-6C434724B8E7}"/>
          </ac:spMkLst>
        </pc:spChg>
        <pc:spChg chg="mod">
          <ac:chgData name="Reed Kiely" userId="768be38e-2fb5-40ce-925d-bd8e9d9e3c31" providerId="ADAL" clId="{E7BDBCDE-091C-4CF6-98A0-CCE39443833E}" dt="2024-06-07T16:20:39.970" v="6278" actId="208"/>
          <ac:spMkLst>
            <pc:docMk/>
            <pc:sldMk cId="1936625042" sldId="2146846677"/>
            <ac:spMk id="6" creationId="{F1891936-D0AA-328D-2ABB-1EA793D86A76}"/>
          </ac:spMkLst>
        </pc:spChg>
        <pc:spChg chg="add mod">
          <ac:chgData name="Reed Kiely" userId="768be38e-2fb5-40ce-925d-bd8e9d9e3c31" providerId="ADAL" clId="{E7BDBCDE-091C-4CF6-98A0-CCE39443833E}" dt="2024-06-07T17:22:25.911" v="6364" actId="313"/>
          <ac:spMkLst>
            <pc:docMk/>
            <pc:sldMk cId="1936625042" sldId="2146846677"/>
            <ac:spMk id="7" creationId="{2A68D459-67A9-9F57-E20C-C6AC3A300277}"/>
          </ac:spMkLst>
        </pc:spChg>
        <pc:spChg chg="add del mod">
          <ac:chgData name="Reed Kiely" userId="768be38e-2fb5-40ce-925d-bd8e9d9e3c31" providerId="ADAL" clId="{E7BDBCDE-091C-4CF6-98A0-CCE39443833E}" dt="2024-06-07T17:27:41.221" v="6418" actId="478"/>
          <ac:spMkLst>
            <pc:docMk/>
            <pc:sldMk cId="1936625042" sldId="2146846677"/>
            <ac:spMk id="9" creationId="{38F976E9-5049-3645-5493-0A9B135CEE3A}"/>
          </ac:spMkLst>
        </pc:spChg>
        <pc:spChg chg="mod">
          <ac:chgData name="Reed Kiely" userId="768be38e-2fb5-40ce-925d-bd8e9d9e3c31" providerId="ADAL" clId="{E7BDBCDE-091C-4CF6-98A0-CCE39443833E}" dt="2024-06-14T21:51:17.131" v="6517" actId="207"/>
          <ac:spMkLst>
            <pc:docMk/>
            <pc:sldMk cId="1936625042" sldId="2146846677"/>
            <ac:spMk id="12" creationId="{FCBDB492-9443-3D4A-8E9D-B3CECB95DCD7}"/>
          </ac:spMkLst>
        </pc:spChg>
        <pc:spChg chg="mod">
          <ac:chgData name="Reed Kiely" userId="768be38e-2fb5-40ce-925d-bd8e9d9e3c31" providerId="ADAL" clId="{E7BDBCDE-091C-4CF6-98A0-CCE39443833E}" dt="2024-06-07T16:20:41.766" v="6279" actId="207"/>
          <ac:spMkLst>
            <pc:docMk/>
            <pc:sldMk cId="1936625042" sldId="2146846677"/>
            <ac:spMk id="13" creationId="{748F027A-6DAF-D06B-9E47-DEFC6EAF7647}"/>
          </ac:spMkLst>
        </pc:spChg>
        <pc:spChg chg="del mod">
          <ac:chgData name="Reed Kiely" userId="768be38e-2fb5-40ce-925d-bd8e9d9e3c31" providerId="ADAL" clId="{E7BDBCDE-091C-4CF6-98A0-CCE39443833E}" dt="2024-06-07T17:34:32.004" v="6422" actId="478"/>
          <ac:spMkLst>
            <pc:docMk/>
            <pc:sldMk cId="1936625042" sldId="2146846677"/>
            <ac:spMk id="14" creationId="{9B0AE8DC-860F-6300-5DEB-76D59C68B6D2}"/>
          </ac:spMkLst>
        </pc:spChg>
        <pc:spChg chg="del mod">
          <ac:chgData name="Reed Kiely" userId="768be38e-2fb5-40ce-925d-bd8e9d9e3c31" providerId="ADAL" clId="{E7BDBCDE-091C-4CF6-98A0-CCE39443833E}" dt="2024-06-07T16:02:47.940" v="6244" actId="478"/>
          <ac:spMkLst>
            <pc:docMk/>
            <pc:sldMk cId="1936625042" sldId="2146846677"/>
            <ac:spMk id="16" creationId="{761A522D-4C79-42D3-9407-1DA9518537E6}"/>
          </ac:spMkLst>
        </pc:spChg>
        <pc:spChg chg="add mod">
          <ac:chgData name="Reed Kiely" userId="768be38e-2fb5-40ce-925d-bd8e9d9e3c31" providerId="ADAL" clId="{E7BDBCDE-091C-4CF6-98A0-CCE39443833E}" dt="2024-06-07T17:27:41.347" v="6419"/>
          <ac:spMkLst>
            <pc:docMk/>
            <pc:sldMk cId="1936625042" sldId="2146846677"/>
            <ac:spMk id="17" creationId="{49B57724-9D6A-0E10-331D-1B97D45249C3}"/>
          </ac:spMkLst>
        </pc:spChg>
        <pc:spChg chg="del">
          <ac:chgData name="Reed Kiely" userId="768be38e-2fb5-40ce-925d-bd8e9d9e3c31" providerId="ADAL" clId="{E7BDBCDE-091C-4CF6-98A0-CCE39443833E}" dt="2024-06-07T16:02:47.940" v="6244" actId="478"/>
          <ac:spMkLst>
            <pc:docMk/>
            <pc:sldMk cId="1936625042" sldId="2146846677"/>
            <ac:spMk id="29" creationId="{75409D5C-25E6-955C-EC6A-00ADFF82D1EC}"/>
          </ac:spMkLst>
        </pc:spChg>
        <pc:spChg chg="del">
          <ac:chgData name="Reed Kiely" userId="768be38e-2fb5-40ce-925d-bd8e9d9e3c31" providerId="ADAL" clId="{E7BDBCDE-091C-4CF6-98A0-CCE39443833E}" dt="2024-06-07T16:02:47.940" v="6244" actId="478"/>
          <ac:spMkLst>
            <pc:docMk/>
            <pc:sldMk cId="1936625042" sldId="2146846677"/>
            <ac:spMk id="33" creationId="{682FA2A2-ABBD-A867-DFE5-57FAD4EA358B}"/>
          </ac:spMkLst>
        </pc:spChg>
        <pc:spChg chg="mod">
          <ac:chgData name="Reed Kiely" userId="768be38e-2fb5-40ce-925d-bd8e9d9e3c31" providerId="ADAL" clId="{E7BDBCDE-091C-4CF6-98A0-CCE39443833E}" dt="2024-06-05T19:57:34.344" v="5434" actId="108"/>
          <ac:spMkLst>
            <pc:docMk/>
            <pc:sldMk cId="1936625042" sldId="2146846677"/>
            <ac:spMk id="37" creationId="{618864EB-A5FC-3C60-E748-5B2B1A07F5FE}"/>
          </ac:spMkLst>
        </pc:spChg>
        <pc:spChg chg="mod">
          <ac:chgData name="Reed Kiely" userId="768be38e-2fb5-40ce-925d-bd8e9d9e3c31" providerId="ADAL" clId="{E7BDBCDE-091C-4CF6-98A0-CCE39443833E}" dt="2024-06-05T19:57:37.816" v="5435" actId="207"/>
          <ac:spMkLst>
            <pc:docMk/>
            <pc:sldMk cId="1936625042" sldId="2146846677"/>
            <ac:spMk id="38" creationId="{7E0327A7-FE25-652E-63FC-D48F880DF3DA}"/>
          </ac:spMkLst>
        </pc:spChg>
        <pc:spChg chg="del mod">
          <ac:chgData name="Reed Kiely" userId="768be38e-2fb5-40ce-925d-bd8e9d9e3c31" providerId="ADAL" clId="{E7BDBCDE-091C-4CF6-98A0-CCE39443833E}" dt="2024-06-07T16:02:47.940" v="6244" actId="478"/>
          <ac:spMkLst>
            <pc:docMk/>
            <pc:sldMk cId="1936625042" sldId="2146846677"/>
            <ac:spMk id="39" creationId="{93B4715D-07B1-52E0-11B5-ED8A2CDE665E}"/>
          </ac:spMkLst>
        </pc:spChg>
      </pc:sldChg>
      <pc:sldChg chg="addSp delSp modSp add mod">
        <pc:chgData name="Reed Kiely" userId="768be38e-2fb5-40ce-925d-bd8e9d9e3c31" providerId="ADAL" clId="{E7BDBCDE-091C-4CF6-98A0-CCE39443833E}" dt="2024-07-01T14:39:35.977" v="8077" actId="207"/>
        <pc:sldMkLst>
          <pc:docMk/>
          <pc:sldMk cId="1845031366" sldId="2146846678"/>
        </pc:sldMkLst>
        <pc:spChg chg="add del mod">
          <ac:chgData name="Reed Kiely" userId="768be38e-2fb5-40ce-925d-bd8e9d9e3c31" providerId="ADAL" clId="{E7BDBCDE-091C-4CF6-98A0-CCE39443833E}" dt="2024-06-07T16:03:10.700" v="6253" actId="478"/>
          <ac:spMkLst>
            <pc:docMk/>
            <pc:sldMk cId="1845031366" sldId="2146846678"/>
            <ac:spMk id="3" creationId="{7017CCAE-890F-88E9-D130-A5B5B4669A36}"/>
          </ac:spMkLst>
        </pc:spChg>
        <pc:spChg chg="add mod">
          <ac:chgData name="Reed Kiely" userId="768be38e-2fb5-40ce-925d-bd8e9d9e3c31" providerId="ADAL" clId="{E7BDBCDE-091C-4CF6-98A0-CCE39443833E}" dt="2024-07-01T14:39:35.977" v="8077" actId="207"/>
          <ac:spMkLst>
            <pc:docMk/>
            <pc:sldMk cId="1845031366" sldId="2146846678"/>
            <ac:spMk id="3" creationId="{D287E621-0BDC-2782-D1B2-10521B2434E1}"/>
          </ac:spMkLst>
        </pc:spChg>
        <pc:spChg chg="add mod">
          <ac:chgData name="Reed Kiely" userId="768be38e-2fb5-40ce-925d-bd8e9d9e3c31" providerId="ADAL" clId="{E7BDBCDE-091C-4CF6-98A0-CCE39443833E}" dt="2024-06-07T16:03:03.274" v="6249"/>
          <ac:spMkLst>
            <pc:docMk/>
            <pc:sldMk cId="1845031366" sldId="2146846678"/>
            <ac:spMk id="5" creationId="{97755E3D-DCA4-BA00-F3C8-66496E1D2636}"/>
          </ac:spMkLst>
        </pc:spChg>
        <pc:spChg chg="mod">
          <ac:chgData name="Reed Kiely" userId="768be38e-2fb5-40ce-925d-bd8e9d9e3c31" providerId="ADAL" clId="{E7BDBCDE-091C-4CF6-98A0-CCE39443833E}" dt="2024-06-05T19:57:56.215" v="5440" actId="108"/>
          <ac:spMkLst>
            <pc:docMk/>
            <pc:sldMk cId="1845031366" sldId="2146846678"/>
            <ac:spMk id="6" creationId="{F1891936-D0AA-328D-2ABB-1EA793D86A76}"/>
          </ac:spMkLst>
        </pc:spChg>
        <pc:spChg chg="add mod">
          <ac:chgData name="Reed Kiely" userId="768be38e-2fb5-40ce-925d-bd8e9d9e3c31" providerId="ADAL" clId="{E7BDBCDE-091C-4CF6-98A0-CCE39443833E}" dt="2024-06-07T16:03:03.274" v="6249"/>
          <ac:spMkLst>
            <pc:docMk/>
            <pc:sldMk cId="1845031366" sldId="2146846678"/>
            <ac:spMk id="7" creationId="{629F6462-8B79-A963-09F6-18F2C4F25955}"/>
          </ac:spMkLst>
        </pc:spChg>
        <pc:spChg chg="add mod">
          <ac:chgData name="Reed Kiely" userId="768be38e-2fb5-40ce-925d-bd8e9d9e3c31" providerId="ADAL" clId="{E7BDBCDE-091C-4CF6-98A0-CCE39443833E}" dt="2024-06-07T16:03:03.274" v="6249"/>
          <ac:spMkLst>
            <pc:docMk/>
            <pc:sldMk cId="1845031366" sldId="2146846678"/>
            <ac:spMk id="9" creationId="{C3CC8C72-8586-6661-DF9F-1671FC9F049A}"/>
          </ac:spMkLst>
        </pc:spChg>
        <pc:spChg chg="mod">
          <ac:chgData name="Reed Kiely" userId="768be38e-2fb5-40ce-925d-bd8e9d9e3c31" providerId="ADAL" clId="{E7BDBCDE-091C-4CF6-98A0-CCE39443833E}" dt="2024-06-14T21:51:20.731" v="6518" actId="207"/>
          <ac:spMkLst>
            <pc:docMk/>
            <pc:sldMk cId="1845031366" sldId="2146846678"/>
            <ac:spMk id="12" creationId="{FCBDB492-9443-3D4A-8E9D-B3CECB95DCD7}"/>
          </ac:spMkLst>
        </pc:spChg>
        <pc:spChg chg="mod">
          <ac:chgData name="Reed Kiely" userId="768be38e-2fb5-40ce-925d-bd8e9d9e3c31" providerId="ADAL" clId="{E7BDBCDE-091C-4CF6-98A0-CCE39443833E}" dt="2024-06-05T19:57:59.392" v="5441" actId="207"/>
          <ac:spMkLst>
            <pc:docMk/>
            <pc:sldMk cId="1845031366" sldId="2146846678"/>
            <ac:spMk id="13" creationId="{748F027A-6DAF-D06B-9E47-DEFC6EAF7647}"/>
          </ac:spMkLst>
        </pc:spChg>
        <pc:spChg chg="mod">
          <ac:chgData name="Reed Kiely" userId="768be38e-2fb5-40ce-925d-bd8e9d9e3c31" providerId="ADAL" clId="{E7BDBCDE-091C-4CF6-98A0-CCE39443833E}" dt="2024-06-07T16:20:51.257" v="6281" actId="208"/>
          <ac:spMkLst>
            <pc:docMk/>
            <pc:sldMk cId="1845031366" sldId="2146846678"/>
            <ac:spMk id="14" creationId="{9B0AE8DC-860F-6300-5DEB-76D59C68B6D2}"/>
          </ac:spMkLst>
        </pc:spChg>
        <pc:spChg chg="add del mod">
          <ac:chgData name="Reed Kiely" userId="768be38e-2fb5-40ce-925d-bd8e9d9e3c31" providerId="ADAL" clId="{E7BDBCDE-091C-4CF6-98A0-CCE39443833E}" dt="2024-06-07T16:03:10.700" v="6253" actId="478"/>
          <ac:spMkLst>
            <pc:docMk/>
            <pc:sldMk cId="1845031366" sldId="2146846678"/>
            <ac:spMk id="16" creationId="{761A522D-4C79-42D3-9407-1DA9518537E6}"/>
          </ac:spMkLst>
        </pc:spChg>
        <pc:spChg chg="add mod">
          <ac:chgData name="Reed Kiely" userId="768be38e-2fb5-40ce-925d-bd8e9d9e3c31" providerId="ADAL" clId="{E7BDBCDE-091C-4CF6-98A0-CCE39443833E}" dt="2024-06-07T16:03:03.274" v="6249"/>
          <ac:spMkLst>
            <pc:docMk/>
            <pc:sldMk cId="1845031366" sldId="2146846678"/>
            <ac:spMk id="17" creationId="{046D52FA-6B7E-B841-39D1-3AD23FC49B44}"/>
          </ac:spMkLst>
        </pc:spChg>
        <pc:spChg chg="add mod">
          <ac:chgData name="Reed Kiely" userId="768be38e-2fb5-40ce-925d-bd8e9d9e3c31" providerId="ADAL" clId="{E7BDBCDE-091C-4CF6-98A0-CCE39443833E}" dt="2024-06-07T16:03:10.916" v="6254"/>
          <ac:spMkLst>
            <pc:docMk/>
            <pc:sldMk cId="1845031366" sldId="2146846678"/>
            <ac:spMk id="18" creationId="{F166BCA3-B3EC-6404-0B64-C32A91954942}"/>
          </ac:spMkLst>
        </pc:spChg>
        <pc:spChg chg="add mod">
          <ac:chgData name="Reed Kiely" userId="768be38e-2fb5-40ce-925d-bd8e9d9e3c31" providerId="ADAL" clId="{E7BDBCDE-091C-4CF6-98A0-CCE39443833E}" dt="2024-07-01T14:39:17.311" v="8037"/>
          <ac:spMkLst>
            <pc:docMk/>
            <pc:sldMk cId="1845031366" sldId="2146846678"/>
            <ac:spMk id="19" creationId="{C9D71FDC-0E0C-C1B0-0E3F-51A1BA613E56}"/>
          </ac:spMkLst>
        </pc:spChg>
        <pc:spChg chg="add mod">
          <ac:chgData name="Reed Kiely" userId="768be38e-2fb5-40ce-925d-bd8e9d9e3c31" providerId="ADAL" clId="{E7BDBCDE-091C-4CF6-98A0-CCE39443833E}" dt="2024-06-07T17:22:32.207" v="6369" actId="313"/>
          <ac:spMkLst>
            <pc:docMk/>
            <pc:sldMk cId="1845031366" sldId="2146846678"/>
            <ac:spMk id="20" creationId="{5A808E22-78BE-CEC3-7662-26DC15F8307D}"/>
          </ac:spMkLst>
        </pc:spChg>
        <pc:spChg chg="add del mod">
          <ac:chgData name="Reed Kiely" userId="768be38e-2fb5-40ce-925d-bd8e9d9e3c31" providerId="ADAL" clId="{E7BDBCDE-091C-4CF6-98A0-CCE39443833E}" dt="2024-06-07T17:27:48.902" v="6420" actId="478"/>
          <ac:spMkLst>
            <pc:docMk/>
            <pc:sldMk cId="1845031366" sldId="2146846678"/>
            <ac:spMk id="21" creationId="{6BD87B19-875E-5F25-7BE1-5C15DE611D2E}"/>
          </ac:spMkLst>
        </pc:spChg>
        <pc:spChg chg="add mod">
          <ac:chgData name="Reed Kiely" userId="768be38e-2fb5-40ce-925d-bd8e9d9e3c31" providerId="ADAL" clId="{E7BDBCDE-091C-4CF6-98A0-CCE39443833E}" dt="2024-06-07T17:27:49.041" v="6421"/>
          <ac:spMkLst>
            <pc:docMk/>
            <pc:sldMk cId="1845031366" sldId="2146846678"/>
            <ac:spMk id="22" creationId="{853CF201-C114-BBC1-09BF-C577AF80F3B4}"/>
          </ac:spMkLst>
        </pc:spChg>
        <pc:spChg chg="mod">
          <ac:chgData name="Reed Kiely" userId="768be38e-2fb5-40ce-925d-bd8e9d9e3c31" providerId="ADAL" clId="{E7BDBCDE-091C-4CF6-98A0-CCE39443833E}" dt="2024-06-07T16:20:51.257" v="6281" actId="208"/>
          <ac:spMkLst>
            <pc:docMk/>
            <pc:sldMk cId="1845031366" sldId="2146846678"/>
            <ac:spMk id="25" creationId="{D9CAE67E-752F-DE9A-E6B2-D16095C07704}"/>
          </ac:spMkLst>
        </pc:spChg>
        <pc:spChg chg="mod">
          <ac:chgData name="Reed Kiely" userId="768be38e-2fb5-40ce-925d-bd8e9d9e3c31" providerId="ADAL" clId="{E7BDBCDE-091C-4CF6-98A0-CCE39443833E}" dt="2024-06-07T16:20:48.911" v="6280" actId="207"/>
          <ac:spMkLst>
            <pc:docMk/>
            <pc:sldMk cId="1845031366" sldId="2146846678"/>
            <ac:spMk id="27" creationId="{21AEC165-189B-F066-7ECE-F5435F33471F}"/>
          </ac:spMkLst>
        </pc:spChg>
        <pc:spChg chg="add del mod">
          <ac:chgData name="Reed Kiely" userId="768be38e-2fb5-40ce-925d-bd8e9d9e3c31" providerId="ADAL" clId="{E7BDBCDE-091C-4CF6-98A0-CCE39443833E}" dt="2024-06-07T16:03:10.700" v="6253" actId="478"/>
          <ac:spMkLst>
            <pc:docMk/>
            <pc:sldMk cId="1845031366" sldId="2146846678"/>
            <ac:spMk id="29" creationId="{75409D5C-25E6-955C-EC6A-00ADFF82D1EC}"/>
          </ac:spMkLst>
        </pc:spChg>
        <pc:spChg chg="add del">
          <ac:chgData name="Reed Kiely" userId="768be38e-2fb5-40ce-925d-bd8e9d9e3c31" providerId="ADAL" clId="{E7BDBCDE-091C-4CF6-98A0-CCE39443833E}" dt="2024-06-07T16:03:10.700" v="6253" actId="478"/>
          <ac:spMkLst>
            <pc:docMk/>
            <pc:sldMk cId="1845031366" sldId="2146846678"/>
            <ac:spMk id="33" creationId="{682FA2A2-ABBD-A867-DFE5-57FAD4EA358B}"/>
          </ac:spMkLst>
        </pc:spChg>
        <pc:spChg chg="mod">
          <ac:chgData name="Reed Kiely" userId="768be38e-2fb5-40ce-925d-bd8e9d9e3c31" providerId="ADAL" clId="{E7BDBCDE-091C-4CF6-98A0-CCE39443833E}" dt="2024-06-07T16:03:07.068" v="6251" actId="1076"/>
          <ac:spMkLst>
            <pc:docMk/>
            <pc:sldMk cId="1845031366" sldId="2146846678"/>
            <ac:spMk id="34" creationId="{4E7342FE-D402-717D-C26C-97E61A7CF7C8}"/>
          </ac:spMkLst>
        </pc:spChg>
        <pc:spChg chg="add del">
          <ac:chgData name="Reed Kiely" userId="768be38e-2fb5-40ce-925d-bd8e9d9e3c31" providerId="ADAL" clId="{E7BDBCDE-091C-4CF6-98A0-CCE39443833E}" dt="2024-06-07T16:03:08.069" v="6252" actId="478"/>
          <ac:spMkLst>
            <pc:docMk/>
            <pc:sldMk cId="1845031366" sldId="2146846678"/>
            <ac:spMk id="36" creationId="{30F89DF8-4E9B-7349-16DE-14665932CE9F}"/>
          </ac:spMkLst>
        </pc:spChg>
        <pc:spChg chg="add del">
          <ac:chgData name="Reed Kiely" userId="768be38e-2fb5-40ce-925d-bd8e9d9e3c31" providerId="ADAL" clId="{E7BDBCDE-091C-4CF6-98A0-CCE39443833E}" dt="2024-06-07T16:03:10.700" v="6253" actId="478"/>
          <ac:spMkLst>
            <pc:docMk/>
            <pc:sldMk cId="1845031366" sldId="2146846678"/>
            <ac:spMk id="39" creationId="{93B4715D-07B1-52E0-11B5-ED8A2CDE665E}"/>
          </ac:spMkLst>
        </pc:spChg>
      </pc:sldChg>
      <pc:sldChg chg="modSp add del mod">
        <pc:chgData name="Reed Kiely" userId="768be38e-2fb5-40ce-925d-bd8e9d9e3c31" providerId="ADAL" clId="{E7BDBCDE-091C-4CF6-98A0-CCE39443833E}" dt="2024-06-06T20:02:00.039" v="5510" actId="47"/>
        <pc:sldMkLst>
          <pc:docMk/>
          <pc:sldMk cId="3831187369" sldId="2146846679"/>
        </pc:sldMkLst>
        <pc:spChg chg="mod">
          <ac:chgData name="Reed Kiely" userId="768be38e-2fb5-40ce-925d-bd8e9d9e3c31" providerId="ADAL" clId="{E7BDBCDE-091C-4CF6-98A0-CCE39443833E}" dt="2024-06-05T19:59:25.722" v="5472" actId="20577"/>
          <ac:spMkLst>
            <pc:docMk/>
            <pc:sldMk cId="3831187369" sldId="2146846679"/>
            <ac:spMk id="2" creationId="{EAFDDCDF-3FEC-8ECA-9346-7D5B5B0F7F4E}"/>
          </ac:spMkLst>
        </pc:spChg>
        <pc:graphicFrameChg chg="mod">
          <ac:chgData name="Reed Kiely" userId="768be38e-2fb5-40ce-925d-bd8e9d9e3c31" providerId="ADAL" clId="{E7BDBCDE-091C-4CF6-98A0-CCE39443833E}" dt="2024-06-05T19:59:47.122" v="5475" actId="20577"/>
          <ac:graphicFrameMkLst>
            <pc:docMk/>
            <pc:sldMk cId="3831187369" sldId="2146846679"/>
            <ac:graphicFrameMk id="8" creationId="{DAD2396D-DAC4-7F11-D425-9A167B3E702A}"/>
          </ac:graphicFrameMkLst>
        </pc:graphicFrameChg>
      </pc:sldChg>
      <pc:sldChg chg="addSp delSp modSp add del mod">
        <pc:chgData name="Reed Kiely" userId="768be38e-2fb5-40ce-925d-bd8e9d9e3c31" providerId="ADAL" clId="{E7BDBCDE-091C-4CF6-98A0-CCE39443833E}" dt="2024-06-07T16:19:42.837" v="6265" actId="47"/>
        <pc:sldMkLst>
          <pc:docMk/>
          <pc:sldMk cId="4239888497" sldId="2146846680"/>
        </pc:sldMkLst>
        <pc:spChg chg="del">
          <ac:chgData name="Reed Kiely" userId="768be38e-2fb5-40ce-925d-bd8e9d9e3c31" providerId="ADAL" clId="{E7BDBCDE-091C-4CF6-98A0-CCE39443833E}" dt="2024-06-07T15:56:44.980" v="5707" actId="478"/>
          <ac:spMkLst>
            <pc:docMk/>
            <pc:sldMk cId="4239888497" sldId="2146846680"/>
            <ac:spMk id="2" creationId="{EAFDDCDF-3FEC-8ECA-9346-7D5B5B0F7F4E}"/>
          </ac:spMkLst>
        </pc:spChg>
        <pc:spChg chg="add mod">
          <ac:chgData name="Reed Kiely" userId="768be38e-2fb5-40ce-925d-bd8e9d9e3c31" providerId="ADAL" clId="{E7BDBCDE-091C-4CF6-98A0-CCE39443833E}" dt="2024-06-07T15:56:42.555" v="5705" actId="207"/>
          <ac:spMkLst>
            <pc:docMk/>
            <pc:sldMk cId="4239888497" sldId="2146846680"/>
            <ac:spMk id="3" creationId="{E40EB299-5CCB-47C5-0FE5-44768CED1F72}"/>
          </ac:spMkLst>
        </pc:spChg>
        <pc:spChg chg="del">
          <ac:chgData name="Reed Kiely" userId="768be38e-2fb5-40ce-925d-bd8e9d9e3c31" providerId="ADAL" clId="{E7BDBCDE-091C-4CF6-98A0-CCE39443833E}" dt="2024-06-06T20:03:09.695" v="5522" actId="478"/>
          <ac:spMkLst>
            <pc:docMk/>
            <pc:sldMk cId="4239888497" sldId="2146846680"/>
            <ac:spMk id="3" creationId="{FB63BCA4-D9D3-88C8-311A-746CFD671F92}"/>
          </ac:spMkLst>
        </pc:spChg>
        <pc:spChg chg="mod">
          <ac:chgData name="Reed Kiely" userId="768be38e-2fb5-40ce-925d-bd8e9d9e3c31" providerId="ADAL" clId="{E7BDBCDE-091C-4CF6-98A0-CCE39443833E}" dt="2024-06-06T20:13:48.094" v="5678" actId="20577"/>
          <ac:spMkLst>
            <pc:docMk/>
            <pc:sldMk cId="4239888497" sldId="2146846680"/>
            <ac:spMk id="15" creationId="{E116283A-9763-E4A2-9375-9C250CBB297F}"/>
          </ac:spMkLst>
        </pc:spChg>
        <pc:spChg chg="mod">
          <ac:chgData name="Reed Kiely" userId="768be38e-2fb5-40ce-925d-bd8e9d9e3c31" providerId="ADAL" clId="{E7BDBCDE-091C-4CF6-98A0-CCE39443833E}" dt="2024-06-06T20:11:54.914" v="5630" actId="1076"/>
          <ac:spMkLst>
            <pc:docMk/>
            <pc:sldMk cId="4239888497" sldId="2146846680"/>
            <ac:spMk id="16" creationId="{A643D868-DB09-89E7-952E-C0BA31C68C73}"/>
          </ac:spMkLst>
        </pc:spChg>
        <pc:spChg chg="del">
          <ac:chgData name="Reed Kiely" userId="768be38e-2fb5-40ce-925d-bd8e9d9e3c31" providerId="ADAL" clId="{E7BDBCDE-091C-4CF6-98A0-CCE39443833E}" dt="2024-06-06T20:11:41.111" v="5625" actId="478"/>
          <ac:spMkLst>
            <pc:docMk/>
            <pc:sldMk cId="4239888497" sldId="2146846680"/>
            <ac:spMk id="22" creationId="{E40DEFDF-8699-7F14-CACC-DE4532ACAE0C}"/>
          </ac:spMkLst>
        </pc:spChg>
        <pc:spChg chg="del mod">
          <ac:chgData name="Reed Kiely" userId="768be38e-2fb5-40ce-925d-bd8e9d9e3c31" providerId="ADAL" clId="{E7BDBCDE-091C-4CF6-98A0-CCE39443833E}" dt="2024-06-06T20:11:41.111" v="5625" actId="478"/>
          <ac:spMkLst>
            <pc:docMk/>
            <pc:sldMk cId="4239888497" sldId="2146846680"/>
            <ac:spMk id="23" creationId="{B0AAF86A-A5DB-ECA0-4FD3-1DBFA7AA9F8A}"/>
          </ac:spMkLst>
        </pc:spChg>
        <pc:spChg chg="del mod">
          <ac:chgData name="Reed Kiely" userId="768be38e-2fb5-40ce-925d-bd8e9d9e3c31" providerId="ADAL" clId="{E7BDBCDE-091C-4CF6-98A0-CCE39443833E}" dt="2024-06-06T20:11:41.111" v="5625" actId="478"/>
          <ac:spMkLst>
            <pc:docMk/>
            <pc:sldMk cId="4239888497" sldId="2146846680"/>
            <ac:spMk id="24" creationId="{B9F686CA-951D-EBBD-EB86-38AF0A2D7340}"/>
          </ac:spMkLst>
        </pc:spChg>
        <pc:spChg chg="mod">
          <ac:chgData name="Reed Kiely" userId="768be38e-2fb5-40ce-925d-bd8e9d9e3c31" providerId="ADAL" clId="{E7BDBCDE-091C-4CF6-98A0-CCE39443833E}" dt="2024-06-06T20:11:46.950" v="5626" actId="1076"/>
          <ac:spMkLst>
            <pc:docMk/>
            <pc:sldMk cId="4239888497" sldId="2146846680"/>
            <ac:spMk id="27" creationId="{BAB0F64D-E1D5-5830-A833-2E124FC387AD}"/>
          </ac:spMkLst>
        </pc:spChg>
        <pc:spChg chg="mod">
          <ac:chgData name="Reed Kiely" userId="768be38e-2fb5-40ce-925d-bd8e9d9e3c31" providerId="ADAL" clId="{E7BDBCDE-091C-4CF6-98A0-CCE39443833E}" dt="2024-06-06T20:12:23.345" v="5632" actId="1076"/>
          <ac:spMkLst>
            <pc:docMk/>
            <pc:sldMk cId="4239888497" sldId="2146846680"/>
            <ac:spMk id="32" creationId="{21D72EE9-6496-9F1B-D83B-C9A44E07CE0D}"/>
          </ac:spMkLst>
        </pc:spChg>
        <pc:spChg chg="del mod">
          <ac:chgData name="Reed Kiely" userId="768be38e-2fb5-40ce-925d-bd8e9d9e3c31" providerId="ADAL" clId="{E7BDBCDE-091C-4CF6-98A0-CCE39443833E}" dt="2024-06-07T15:56:43.669" v="5706" actId="478"/>
          <ac:spMkLst>
            <pc:docMk/>
            <pc:sldMk cId="4239888497" sldId="2146846680"/>
            <ac:spMk id="33" creationId="{08EFB782-A3EA-FBF1-5597-4F32B1A63AA1}"/>
          </ac:spMkLst>
        </pc:spChg>
        <pc:graphicFrameChg chg="mod">
          <ac:chgData name="Reed Kiely" userId="768be38e-2fb5-40ce-925d-bd8e9d9e3c31" providerId="ADAL" clId="{E7BDBCDE-091C-4CF6-98A0-CCE39443833E}" dt="2024-06-06T20:11:46.950" v="5626" actId="1076"/>
          <ac:graphicFrameMkLst>
            <pc:docMk/>
            <pc:sldMk cId="4239888497" sldId="2146846680"/>
            <ac:graphicFrameMk id="8" creationId="{DAD2396D-DAC4-7F11-D425-9A167B3E702A}"/>
          </ac:graphicFrameMkLst>
        </pc:graphicFrameChg>
      </pc:sldChg>
      <pc:sldChg chg="add">
        <pc:chgData name="Reed Kiely" userId="768be38e-2fb5-40ce-925d-bd8e9d9e3c31" providerId="ADAL" clId="{E7BDBCDE-091C-4CF6-98A0-CCE39443833E}" dt="2024-06-07T21:20:32.161" v="6425"/>
        <pc:sldMkLst>
          <pc:docMk/>
          <pc:sldMk cId="1662404451" sldId="2146846682"/>
        </pc:sldMkLst>
      </pc:sldChg>
      <pc:sldChg chg="add del">
        <pc:chgData name="Reed Kiely" userId="768be38e-2fb5-40ce-925d-bd8e9d9e3c31" providerId="ADAL" clId="{E7BDBCDE-091C-4CF6-98A0-CCE39443833E}" dt="2024-06-07T21:20:28.246" v="6424" actId="2696"/>
        <pc:sldMkLst>
          <pc:docMk/>
          <pc:sldMk cId="3550580578" sldId="2146846682"/>
        </pc:sldMkLst>
      </pc:sldChg>
      <pc:sldChg chg="add">
        <pc:chgData name="Reed Kiely" userId="768be38e-2fb5-40ce-925d-bd8e9d9e3c31" providerId="ADAL" clId="{E7BDBCDE-091C-4CF6-98A0-CCE39443833E}" dt="2024-06-07T21:20:32.161" v="6425"/>
        <pc:sldMkLst>
          <pc:docMk/>
          <pc:sldMk cId="2294839333" sldId="2146846683"/>
        </pc:sldMkLst>
      </pc:sldChg>
      <pc:sldChg chg="del">
        <pc:chgData name="Reed Kiely" userId="768be38e-2fb5-40ce-925d-bd8e9d9e3c31" providerId="ADAL" clId="{E7BDBCDE-091C-4CF6-98A0-CCE39443833E}" dt="2024-06-07T21:20:28.246" v="6424" actId="2696"/>
        <pc:sldMkLst>
          <pc:docMk/>
          <pc:sldMk cId="3671135868" sldId="2146846683"/>
        </pc:sldMkLst>
      </pc:sldChg>
      <pc:sldChg chg="addSp delSp modSp mod">
        <pc:chgData name="Reed Kiely" userId="768be38e-2fb5-40ce-925d-bd8e9d9e3c31" providerId="ADAL" clId="{E7BDBCDE-091C-4CF6-98A0-CCE39443833E}" dt="2024-07-02T19:00:05.801" v="8296" actId="1035"/>
        <pc:sldMkLst>
          <pc:docMk/>
          <pc:sldMk cId="413158954" sldId="2146846686"/>
        </pc:sldMkLst>
        <pc:spChg chg="add mod">
          <ac:chgData name="Reed Kiely" userId="768be38e-2fb5-40ce-925d-bd8e9d9e3c31" providerId="ADAL" clId="{E7BDBCDE-091C-4CF6-98A0-CCE39443833E}" dt="2024-07-01T13:42:31.133" v="7968"/>
          <ac:spMkLst>
            <pc:docMk/>
            <pc:sldMk cId="413158954" sldId="2146846686"/>
            <ac:spMk id="3" creationId="{837F179E-837E-A475-D092-5DF2C7755491}"/>
          </ac:spMkLst>
        </pc:spChg>
        <pc:spChg chg="add mod">
          <ac:chgData name="Reed Kiely" userId="768be38e-2fb5-40ce-925d-bd8e9d9e3c31" providerId="ADAL" clId="{E7BDBCDE-091C-4CF6-98A0-CCE39443833E}" dt="2024-07-01T13:42:31.133" v="7968"/>
          <ac:spMkLst>
            <pc:docMk/>
            <pc:sldMk cId="413158954" sldId="2146846686"/>
            <ac:spMk id="5" creationId="{4EAD6B13-6518-0E45-2E48-2B1B75AC31A3}"/>
          </ac:spMkLst>
        </pc:spChg>
        <pc:spChg chg="add mod">
          <ac:chgData name="Reed Kiely" userId="768be38e-2fb5-40ce-925d-bd8e9d9e3c31" providerId="ADAL" clId="{E7BDBCDE-091C-4CF6-98A0-CCE39443833E}" dt="2024-07-01T13:42:31.133" v="7968"/>
          <ac:spMkLst>
            <pc:docMk/>
            <pc:sldMk cId="413158954" sldId="2146846686"/>
            <ac:spMk id="6" creationId="{6BC67431-DEC8-FC69-A5B8-3CD6737C5191}"/>
          </ac:spMkLst>
        </pc:spChg>
        <pc:spChg chg="add mod">
          <ac:chgData name="Reed Kiely" userId="768be38e-2fb5-40ce-925d-bd8e9d9e3c31" providerId="ADAL" clId="{E7BDBCDE-091C-4CF6-98A0-CCE39443833E}" dt="2024-07-01T13:42:31.133" v="7968"/>
          <ac:spMkLst>
            <pc:docMk/>
            <pc:sldMk cId="413158954" sldId="2146846686"/>
            <ac:spMk id="8" creationId="{C93578A8-18E7-A7CD-545C-45B996C0CED1}"/>
          </ac:spMkLst>
        </pc:spChg>
        <pc:spChg chg="add mod">
          <ac:chgData name="Reed Kiely" userId="768be38e-2fb5-40ce-925d-bd8e9d9e3c31" providerId="ADAL" clId="{E7BDBCDE-091C-4CF6-98A0-CCE39443833E}" dt="2024-07-01T13:42:31.133" v="7968"/>
          <ac:spMkLst>
            <pc:docMk/>
            <pc:sldMk cId="413158954" sldId="2146846686"/>
            <ac:spMk id="9" creationId="{FB66DF61-7F91-7F1E-F015-6D30F1AE4B73}"/>
          </ac:spMkLst>
        </pc:spChg>
        <pc:spChg chg="add mod">
          <ac:chgData name="Reed Kiely" userId="768be38e-2fb5-40ce-925d-bd8e9d9e3c31" providerId="ADAL" clId="{E7BDBCDE-091C-4CF6-98A0-CCE39443833E}" dt="2024-07-01T13:42:31.133" v="7968"/>
          <ac:spMkLst>
            <pc:docMk/>
            <pc:sldMk cId="413158954" sldId="2146846686"/>
            <ac:spMk id="10" creationId="{77F56E8F-BA6B-1B37-D922-040BEE48D362}"/>
          </ac:spMkLst>
        </pc:spChg>
        <pc:spChg chg="add mod">
          <ac:chgData name="Reed Kiely" userId="768be38e-2fb5-40ce-925d-bd8e9d9e3c31" providerId="ADAL" clId="{E7BDBCDE-091C-4CF6-98A0-CCE39443833E}" dt="2024-07-01T13:42:31.133" v="7968"/>
          <ac:spMkLst>
            <pc:docMk/>
            <pc:sldMk cId="413158954" sldId="2146846686"/>
            <ac:spMk id="14" creationId="{6D120827-6756-60F2-50C3-57DC520E1E2D}"/>
          </ac:spMkLst>
        </pc:spChg>
        <pc:spChg chg="del">
          <ac:chgData name="Reed Kiely" userId="768be38e-2fb5-40ce-925d-bd8e9d9e3c31" providerId="ADAL" clId="{E7BDBCDE-091C-4CF6-98A0-CCE39443833E}" dt="2024-07-01T13:42:33.827" v="7969" actId="478"/>
          <ac:spMkLst>
            <pc:docMk/>
            <pc:sldMk cId="413158954" sldId="2146846686"/>
            <ac:spMk id="15" creationId="{0257F122-92AC-4914-E90A-626DA958C5FA}"/>
          </ac:spMkLst>
        </pc:spChg>
        <pc:spChg chg="add mod">
          <ac:chgData name="Reed Kiely" userId="768be38e-2fb5-40ce-925d-bd8e9d9e3c31" providerId="ADAL" clId="{E7BDBCDE-091C-4CF6-98A0-CCE39443833E}" dt="2024-07-01T13:42:31.133" v="7968"/>
          <ac:spMkLst>
            <pc:docMk/>
            <pc:sldMk cId="413158954" sldId="2146846686"/>
            <ac:spMk id="17" creationId="{6E4E83AE-3889-5A79-6F93-BF4002E3ABDF}"/>
          </ac:spMkLst>
        </pc:spChg>
        <pc:spChg chg="del">
          <ac:chgData name="Reed Kiely" userId="768be38e-2fb5-40ce-925d-bd8e9d9e3c31" providerId="ADAL" clId="{E7BDBCDE-091C-4CF6-98A0-CCE39443833E}" dt="2024-07-01T13:42:30.947" v="7967" actId="478"/>
          <ac:spMkLst>
            <pc:docMk/>
            <pc:sldMk cId="413158954" sldId="2146846686"/>
            <ac:spMk id="18" creationId="{C9D5F5BA-03F9-6247-AE89-3C595023B004}"/>
          </ac:spMkLst>
        </pc:spChg>
        <pc:spChg chg="add mod">
          <ac:chgData name="Reed Kiely" userId="768be38e-2fb5-40ce-925d-bd8e9d9e3c31" providerId="ADAL" clId="{E7BDBCDE-091C-4CF6-98A0-CCE39443833E}" dt="2024-07-01T13:42:34.005" v="7970"/>
          <ac:spMkLst>
            <pc:docMk/>
            <pc:sldMk cId="413158954" sldId="2146846686"/>
            <ac:spMk id="19" creationId="{D4431AD6-9F26-2801-91A8-CACEA4B20BE4}"/>
          </ac:spMkLst>
        </pc:spChg>
        <pc:spChg chg="del">
          <ac:chgData name="Reed Kiely" userId="768be38e-2fb5-40ce-925d-bd8e9d9e3c31" providerId="ADAL" clId="{E7BDBCDE-091C-4CF6-98A0-CCE39443833E}" dt="2024-07-01T13:42:30.947" v="7967" actId="478"/>
          <ac:spMkLst>
            <pc:docMk/>
            <pc:sldMk cId="413158954" sldId="2146846686"/>
            <ac:spMk id="20" creationId="{903ADCA5-29E8-8022-870C-AB25B4B953F5}"/>
          </ac:spMkLst>
        </pc:spChg>
        <pc:spChg chg="add mod">
          <ac:chgData name="Reed Kiely" userId="768be38e-2fb5-40ce-925d-bd8e9d9e3c31" providerId="ADAL" clId="{E7BDBCDE-091C-4CF6-98A0-CCE39443833E}" dt="2024-07-01T13:42:34.005" v="7970"/>
          <ac:spMkLst>
            <pc:docMk/>
            <pc:sldMk cId="413158954" sldId="2146846686"/>
            <ac:spMk id="21" creationId="{FF228749-455F-CAC5-F4C9-63DAE2471B3A}"/>
          </ac:spMkLst>
        </pc:spChg>
        <pc:spChg chg="add mod">
          <ac:chgData name="Reed Kiely" userId="768be38e-2fb5-40ce-925d-bd8e9d9e3c31" providerId="ADAL" clId="{E7BDBCDE-091C-4CF6-98A0-CCE39443833E}" dt="2024-07-01T13:42:34.005" v="7970"/>
          <ac:spMkLst>
            <pc:docMk/>
            <pc:sldMk cId="413158954" sldId="2146846686"/>
            <ac:spMk id="23" creationId="{4FB1D03C-68BF-B674-04A6-CE4F35DDCD4E}"/>
          </ac:spMkLst>
        </pc:spChg>
        <pc:spChg chg="del">
          <ac:chgData name="Reed Kiely" userId="768be38e-2fb5-40ce-925d-bd8e9d9e3c31" providerId="ADAL" clId="{E7BDBCDE-091C-4CF6-98A0-CCE39443833E}" dt="2024-07-01T13:42:30.947" v="7967" actId="478"/>
          <ac:spMkLst>
            <pc:docMk/>
            <pc:sldMk cId="413158954" sldId="2146846686"/>
            <ac:spMk id="24" creationId="{160BDED3-C3BC-32EC-B311-75AC650F5E5F}"/>
          </ac:spMkLst>
        </pc:spChg>
        <pc:spChg chg="del">
          <ac:chgData name="Reed Kiely" userId="768be38e-2fb5-40ce-925d-bd8e9d9e3c31" providerId="ADAL" clId="{E7BDBCDE-091C-4CF6-98A0-CCE39443833E}" dt="2024-07-01T13:42:30.947" v="7967" actId="478"/>
          <ac:spMkLst>
            <pc:docMk/>
            <pc:sldMk cId="413158954" sldId="2146846686"/>
            <ac:spMk id="26" creationId="{18F28484-4423-B8C0-85BA-6B1319975E8A}"/>
          </ac:spMkLst>
        </pc:spChg>
        <pc:spChg chg="del">
          <ac:chgData name="Reed Kiely" userId="768be38e-2fb5-40ce-925d-bd8e9d9e3c31" providerId="ADAL" clId="{E7BDBCDE-091C-4CF6-98A0-CCE39443833E}" dt="2024-07-01T13:42:30.947" v="7967" actId="478"/>
          <ac:spMkLst>
            <pc:docMk/>
            <pc:sldMk cId="413158954" sldId="2146846686"/>
            <ac:spMk id="28" creationId="{D1EBEEDB-6BE3-CC30-AE47-CBE80832B410}"/>
          </ac:spMkLst>
        </pc:spChg>
        <pc:spChg chg="del">
          <ac:chgData name="Reed Kiely" userId="768be38e-2fb5-40ce-925d-bd8e9d9e3c31" providerId="ADAL" clId="{E7BDBCDE-091C-4CF6-98A0-CCE39443833E}" dt="2024-07-01T13:42:30.947" v="7967" actId="478"/>
          <ac:spMkLst>
            <pc:docMk/>
            <pc:sldMk cId="413158954" sldId="2146846686"/>
            <ac:spMk id="29" creationId="{1B1293A8-8A9B-03C7-1ADB-CDC350CF8AD9}"/>
          </ac:spMkLst>
        </pc:spChg>
        <pc:spChg chg="del">
          <ac:chgData name="Reed Kiely" userId="768be38e-2fb5-40ce-925d-bd8e9d9e3c31" providerId="ADAL" clId="{E7BDBCDE-091C-4CF6-98A0-CCE39443833E}" dt="2024-07-01T13:42:30.947" v="7967" actId="478"/>
          <ac:spMkLst>
            <pc:docMk/>
            <pc:sldMk cId="413158954" sldId="2146846686"/>
            <ac:spMk id="32" creationId="{885EC6D6-49D4-ACDC-75FA-251EE48776CE}"/>
          </ac:spMkLst>
        </pc:spChg>
        <pc:spChg chg="add mod">
          <ac:chgData name="Reed Kiely" userId="768be38e-2fb5-40ce-925d-bd8e9d9e3c31" providerId="ADAL" clId="{E7BDBCDE-091C-4CF6-98A0-CCE39443833E}" dt="2024-07-01T13:42:34.005" v="7970"/>
          <ac:spMkLst>
            <pc:docMk/>
            <pc:sldMk cId="413158954" sldId="2146846686"/>
            <ac:spMk id="34" creationId="{DCF1ECD9-A3E4-35B3-76D2-C4E01AEE2576}"/>
          </ac:spMkLst>
        </pc:spChg>
        <pc:spChg chg="add mod">
          <ac:chgData name="Reed Kiely" userId="768be38e-2fb5-40ce-925d-bd8e9d9e3c31" providerId="ADAL" clId="{E7BDBCDE-091C-4CF6-98A0-CCE39443833E}" dt="2024-07-01T13:42:34.005" v="7970"/>
          <ac:spMkLst>
            <pc:docMk/>
            <pc:sldMk cId="413158954" sldId="2146846686"/>
            <ac:spMk id="35" creationId="{76CCAD4C-2E34-7FAC-7426-88E65C35BB66}"/>
          </ac:spMkLst>
        </pc:spChg>
        <pc:spChg chg="add mod">
          <ac:chgData name="Reed Kiely" userId="768be38e-2fb5-40ce-925d-bd8e9d9e3c31" providerId="ADAL" clId="{E7BDBCDE-091C-4CF6-98A0-CCE39443833E}" dt="2024-07-01T13:42:34.005" v="7970"/>
          <ac:spMkLst>
            <pc:docMk/>
            <pc:sldMk cId="413158954" sldId="2146846686"/>
            <ac:spMk id="36" creationId="{A579BE21-4D7C-FDA0-4699-060AEF3E5397}"/>
          </ac:spMkLst>
        </pc:spChg>
        <pc:spChg chg="del">
          <ac:chgData name="Reed Kiely" userId="768be38e-2fb5-40ce-925d-bd8e9d9e3c31" providerId="ADAL" clId="{E7BDBCDE-091C-4CF6-98A0-CCE39443833E}" dt="2024-07-01T13:42:30.947" v="7967" actId="478"/>
          <ac:spMkLst>
            <pc:docMk/>
            <pc:sldMk cId="413158954" sldId="2146846686"/>
            <ac:spMk id="37" creationId="{1E902DE4-D673-501F-AC4B-90A67AD2C811}"/>
          </ac:spMkLst>
        </pc:spChg>
        <pc:spChg chg="add mod">
          <ac:chgData name="Reed Kiely" userId="768be38e-2fb5-40ce-925d-bd8e9d9e3c31" providerId="ADAL" clId="{E7BDBCDE-091C-4CF6-98A0-CCE39443833E}" dt="2024-07-01T13:42:34.005" v="7970"/>
          <ac:spMkLst>
            <pc:docMk/>
            <pc:sldMk cId="413158954" sldId="2146846686"/>
            <ac:spMk id="38" creationId="{20BBEE18-9243-40F3-C1A9-CD627A460E70}"/>
          </ac:spMkLst>
        </pc:spChg>
        <pc:spChg chg="add mod">
          <ac:chgData name="Reed Kiely" userId="768be38e-2fb5-40ce-925d-bd8e9d9e3c31" providerId="ADAL" clId="{E7BDBCDE-091C-4CF6-98A0-CCE39443833E}" dt="2024-07-02T18:59:56.943" v="8292"/>
          <ac:spMkLst>
            <pc:docMk/>
            <pc:sldMk cId="413158954" sldId="2146846686"/>
            <ac:spMk id="40" creationId="{677DD5B2-813E-E0E1-6264-DD291EBE0DD5}"/>
          </ac:spMkLst>
        </pc:spChg>
        <pc:spChg chg="add mod">
          <ac:chgData name="Reed Kiely" userId="768be38e-2fb5-40ce-925d-bd8e9d9e3c31" providerId="ADAL" clId="{E7BDBCDE-091C-4CF6-98A0-CCE39443833E}" dt="2024-07-02T19:00:05.801" v="8296" actId="1035"/>
          <ac:spMkLst>
            <pc:docMk/>
            <pc:sldMk cId="413158954" sldId="2146846686"/>
            <ac:spMk id="41" creationId="{1E41ED83-BE8A-B238-D156-EBCEA68E4EF0}"/>
          </ac:spMkLst>
        </pc:spChg>
        <pc:picChg chg="del">
          <ac:chgData name="Reed Kiely" userId="768be38e-2fb5-40ce-925d-bd8e9d9e3c31" providerId="ADAL" clId="{E7BDBCDE-091C-4CF6-98A0-CCE39443833E}" dt="2024-07-01T13:42:30.947" v="7967" actId="478"/>
          <ac:picMkLst>
            <pc:docMk/>
            <pc:sldMk cId="413158954" sldId="2146846686"/>
            <ac:picMk id="2" creationId="{8CF6A2CE-D485-7AEE-735E-5AC0EA150301}"/>
          </ac:picMkLst>
        </pc:picChg>
        <pc:picChg chg="mod">
          <ac:chgData name="Reed Kiely" userId="768be38e-2fb5-40ce-925d-bd8e9d9e3c31" providerId="ADAL" clId="{E7BDBCDE-091C-4CF6-98A0-CCE39443833E}" dt="2024-07-02T19:00:01.918" v="8294" actId="1076"/>
          <ac:picMkLst>
            <pc:docMk/>
            <pc:sldMk cId="413158954" sldId="2146846686"/>
            <ac:picMk id="4" creationId="{9CB1B003-B7F3-6E18-9B3B-3558E95483B9}"/>
          </ac:picMkLst>
        </pc:picChg>
        <pc:picChg chg="add mod">
          <ac:chgData name="Reed Kiely" userId="768be38e-2fb5-40ce-925d-bd8e9d9e3c31" providerId="ADAL" clId="{E7BDBCDE-091C-4CF6-98A0-CCE39443833E}" dt="2024-07-01T13:42:31.133" v="7968"/>
          <ac:picMkLst>
            <pc:docMk/>
            <pc:sldMk cId="413158954" sldId="2146846686"/>
            <ac:picMk id="7" creationId="{203FCA72-9CA4-48B5-1273-E1674CCD3A69}"/>
          </ac:picMkLst>
        </pc:picChg>
        <pc:picChg chg="add mod">
          <ac:chgData name="Reed Kiely" userId="768be38e-2fb5-40ce-925d-bd8e9d9e3c31" providerId="ADAL" clId="{E7BDBCDE-091C-4CF6-98A0-CCE39443833E}" dt="2024-07-01T13:42:31.133" v="7968"/>
          <ac:picMkLst>
            <pc:docMk/>
            <pc:sldMk cId="413158954" sldId="2146846686"/>
            <ac:picMk id="16" creationId="{88DD4C22-601F-9000-A0B7-C247AD090F4F}"/>
          </ac:picMkLst>
        </pc:picChg>
        <pc:picChg chg="add mod">
          <ac:chgData name="Reed Kiely" userId="768be38e-2fb5-40ce-925d-bd8e9d9e3c31" providerId="ADAL" clId="{E7BDBCDE-091C-4CF6-98A0-CCE39443833E}" dt="2024-07-02T19:00:05.801" v="8296" actId="1035"/>
          <ac:picMkLst>
            <pc:docMk/>
            <pc:sldMk cId="413158954" sldId="2146846686"/>
            <ac:picMk id="25" creationId="{4C281F10-9F7D-0BAB-D977-684DEC4C5876}"/>
          </ac:picMkLst>
        </pc:picChg>
        <pc:picChg chg="del">
          <ac:chgData name="Reed Kiely" userId="768be38e-2fb5-40ce-925d-bd8e9d9e3c31" providerId="ADAL" clId="{E7BDBCDE-091C-4CF6-98A0-CCE39443833E}" dt="2024-07-01T13:42:30.947" v="7967" actId="478"/>
          <ac:picMkLst>
            <pc:docMk/>
            <pc:sldMk cId="413158954" sldId="2146846686"/>
            <ac:picMk id="31" creationId="{BFB1E14B-2E07-B619-2850-51DE7F650BC5}"/>
          </ac:picMkLst>
        </pc:picChg>
        <pc:picChg chg="add mod">
          <ac:chgData name="Reed Kiely" userId="768be38e-2fb5-40ce-925d-bd8e9d9e3c31" providerId="ADAL" clId="{E7BDBCDE-091C-4CF6-98A0-CCE39443833E}" dt="2024-06-17T13:08:41.120" v="6523" actId="1038"/>
          <ac:picMkLst>
            <pc:docMk/>
            <pc:sldMk cId="413158954" sldId="2146846686"/>
            <ac:picMk id="33" creationId="{C51BF0F0-7AEE-03BD-3517-C17139AC29D5}"/>
          </ac:picMkLst>
        </pc:picChg>
        <pc:picChg chg="del">
          <ac:chgData name="Reed Kiely" userId="768be38e-2fb5-40ce-925d-bd8e9d9e3c31" providerId="ADAL" clId="{E7BDBCDE-091C-4CF6-98A0-CCE39443833E}" dt="2024-06-17T13:08:45.191" v="6524" actId="478"/>
          <ac:picMkLst>
            <pc:docMk/>
            <pc:sldMk cId="413158954" sldId="2146846686"/>
            <ac:picMk id="36" creationId="{82A3D9A3-0370-A041-EE0C-5E878C3A80BE}"/>
          </ac:picMkLst>
        </pc:picChg>
        <pc:picChg chg="add mod">
          <ac:chgData name="Reed Kiely" userId="768be38e-2fb5-40ce-925d-bd8e9d9e3c31" providerId="ADAL" clId="{E7BDBCDE-091C-4CF6-98A0-CCE39443833E}" dt="2024-07-02T18:59:52.705" v="8291"/>
          <ac:picMkLst>
            <pc:docMk/>
            <pc:sldMk cId="413158954" sldId="2146846686"/>
            <ac:picMk id="39" creationId="{4C35FB2B-B7CA-AB41-E301-074600BE4D8C}"/>
          </ac:picMkLst>
        </pc:picChg>
      </pc:sldChg>
      <pc:sldChg chg="addSp delSp modSp mod delCm">
        <pc:chgData name="Reed Kiely" userId="768be38e-2fb5-40ce-925d-bd8e9d9e3c31" providerId="ADAL" clId="{E7BDBCDE-091C-4CF6-98A0-CCE39443833E}" dt="2024-07-08T13:12:20.984" v="8317"/>
        <pc:sldMkLst>
          <pc:docMk/>
          <pc:sldMk cId="4053712029" sldId="2146846687"/>
        </pc:sldMkLst>
        <pc:spChg chg="mod">
          <ac:chgData name="Reed Kiely" userId="768be38e-2fb5-40ce-925d-bd8e9d9e3c31" providerId="ADAL" clId="{E7BDBCDE-091C-4CF6-98A0-CCE39443833E}" dt="2024-07-01T13:45:15.908" v="7997" actId="20577"/>
          <ac:spMkLst>
            <pc:docMk/>
            <pc:sldMk cId="4053712029" sldId="2146846687"/>
            <ac:spMk id="2" creationId="{D31FD2F4-702E-3560-3C87-A3D48130A49B}"/>
          </ac:spMkLst>
        </pc:spChg>
        <pc:spChg chg="mod">
          <ac:chgData name="Reed Kiely" userId="768be38e-2fb5-40ce-925d-bd8e9d9e3c31" providerId="ADAL" clId="{E7BDBCDE-091C-4CF6-98A0-CCE39443833E}" dt="2024-07-01T13:45:02.986" v="7987" actId="1038"/>
          <ac:spMkLst>
            <pc:docMk/>
            <pc:sldMk cId="4053712029" sldId="2146846687"/>
            <ac:spMk id="6" creationId="{4D575569-834D-32E1-ED50-0ECF66A971CE}"/>
          </ac:spMkLst>
        </pc:spChg>
        <pc:spChg chg="mod">
          <ac:chgData name="Reed Kiely" userId="768be38e-2fb5-40ce-925d-bd8e9d9e3c31" providerId="ADAL" clId="{E7BDBCDE-091C-4CF6-98A0-CCE39443833E}" dt="2024-07-01T13:45:07.627" v="7991" actId="1037"/>
          <ac:spMkLst>
            <pc:docMk/>
            <pc:sldMk cId="4053712029" sldId="2146846687"/>
            <ac:spMk id="7" creationId="{6EEA2610-5563-41CF-FC92-8D49A3B65DD1}"/>
          </ac:spMkLst>
        </pc:spChg>
        <pc:spChg chg="mod">
          <ac:chgData name="Reed Kiely" userId="768be38e-2fb5-40ce-925d-bd8e9d9e3c31" providerId="ADAL" clId="{E7BDBCDE-091C-4CF6-98A0-CCE39443833E}" dt="2024-07-02T19:02:51.074" v="8306"/>
          <ac:spMkLst>
            <pc:docMk/>
            <pc:sldMk cId="4053712029" sldId="2146846687"/>
            <ac:spMk id="21" creationId="{6BEC11E8-C253-3BDE-922A-6C2EBD7D63E8}"/>
          </ac:spMkLst>
        </pc:spChg>
        <pc:spChg chg="mod">
          <ac:chgData name="Reed Kiely" userId="768be38e-2fb5-40ce-925d-bd8e9d9e3c31" providerId="ADAL" clId="{E7BDBCDE-091C-4CF6-98A0-CCE39443833E}" dt="2024-07-02T19:02:57.335" v="8308"/>
          <ac:spMkLst>
            <pc:docMk/>
            <pc:sldMk cId="4053712029" sldId="2146846687"/>
            <ac:spMk id="26" creationId="{3479450F-63B2-DAD7-3644-30AA2D825D6B}"/>
          </ac:spMkLst>
        </pc:spChg>
        <pc:spChg chg="mod">
          <ac:chgData name="Reed Kiely" userId="768be38e-2fb5-40ce-925d-bd8e9d9e3c31" providerId="ADAL" clId="{E7BDBCDE-091C-4CF6-98A0-CCE39443833E}" dt="2024-06-10T13:52:39.020" v="6437" actId="207"/>
          <ac:spMkLst>
            <pc:docMk/>
            <pc:sldMk cId="4053712029" sldId="2146846687"/>
            <ac:spMk id="27" creationId="{20DF6B6A-A82F-EA16-229B-2B3CA1D4A9CD}"/>
          </ac:spMkLst>
        </pc:spChg>
        <pc:spChg chg="mod">
          <ac:chgData name="Reed Kiely" userId="768be38e-2fb5-40ce-925d-bd8e9d9e3c31" providerId="ADAL" clId="{E7BDBCDE-091C-4CF6-98A0-CCE39443833E}" dt="2024-06-10T13:52:47.928" v="6439" actId="207"/>
          <ac:spMkLst>
            <pc:docMk/>
            <pc:sldMk cId="4053712029" sldId="2146846687"/>
            <ac:spMk id="32" creationId="{0BB4227F-F571-994B-6B77-F84457727853}"/>
          </ac:spMkLst>
        </pc:spChg>
        <pc:spChg chg="mod">
          <ac:chgData name="Reed Kiely" userId="768be38e-2fb5-40ce-925d-bd8e9d9e3c31" providerId="ADAL" clId="{E7BDBCDE-091C-4CF6-98A0-CCE39443833E}" dt="2024-06-10T13:52:44.051" v="6438" actId="207"/>
          <ac:spMkLst>
            <pc:docMk/>
            <pc:sldMk cId="4053712029" sldId="2146846687"/>
            <ac:spMk id="35" creationId="{6CE1055E-36F8-E3F2-3309-738FD2AC57AC}"/>
          </ac:spMkLst>
        </pc:spChg>
        <pc:picChg chg="mod">
          <ac:chgData name="Reed Kiely" userId="768be38e-2fb5-40ce-925d-bd8e9d9e3c31" providerId="ADAL" clId="{E7BDBCDE-091C-4CF6-98A0-CCE39443833E}" dt="2024-07-02T19:02:47.361" v="8305"/>
          <ac:picMkLst>
            <pc:docMk/>
            <pc:sldMk cId="4053712029" sldId="2146846687"/>
            <ac:picMk id="8" creationId="{9E8F8B29-6AEB-12A8-0329-6715A0B07722}"/>
          </ac:picMkLst>
        </pc:picChg>
        <pc:picChg chg="del mod">
          <ac:chgData name="Reed Kiely" userId="768be38e-2fb5-40ce-925d-bd8e9d9e3c31" providerId="ADAL" clId="{E7BDBCDE-091C-4CF6-98A0-CCE39443833E}" dt="2024-06-10T13:52:49.992" v="6440" actId="478"/>
          <ac:picMkLst>
            <pc:docMk/>
            <pc:sldMk cId="4053712029" sldId="2146846687"/>
            <ac:picMk id="8" creationId="{DE6E244B-B378-FF35-AF54-5DA734AC6374}"/>
          </ac:picMkLst>
        </pc:picChg>
        <pc:picChg chg="mod">
          <ac:chgData name="Reed Kiely" userId="768be38e-2fb5-40ce-925d-bd8e9d9e3c31" providerId="ADAL" clId="{E7BDBCDE-091C-4CF6-98A0-CCE39443833E}" dt="2024-07-02T19:03:00.080" v="8309"/>
          <ac:picMkLst>
            <pc:docMk/>
            <pc:sldMk cId="4053712029" sldId="2146846687"/>
            <ac:picMk id="9" creationId="{685CBEFA-E289-9237-6F7C-EE58A54C452B}"/>
          </ac:picMkLst>
        </pc:picChg>
        <pc:picChg chg="mod">
          <ac:chgData name="Reed Kiely" userId="768be38e-2fb5-40ce-925d-bd8e9d9e3c31" providerId="ADAL" clId="{E7BDBCDE-091C-4CF6-98A0-CCE39443833E}" dt="2024-07-02T19:02:53.939" v="8307"/>
          <ac:picMkLst>
            <pc:docMk/>
            <pc:sldMk cId="4053712029" sldId="2146846687"/>
            <ac:picMk id="19" creationId="{EA1ECA3D-03F1-12D4-54FA-1F13F01F1762}"/>
          </ac:picMkLst>
        </pc:picChg>
        <pc:picChg chg="add del">
          <ac:chgData name="Reed Kiely" userId="768be38e-2fb5-40ce-925d-bd8e9d9e3c31" providerId="ADAL" clId="{E7BDBCDE-091C-4CF6-98A0-CCE39443833E}" dt="2024-06-10T13:52:49.992" v="6440" actId="478"/>
          <ac:picMkLst>
            <pc:docMk/>
            <pc:sldMk cId="4053712029" sldId="2146846687"/>
            <ac:picMk id="47" creationId="{FC67B3DB-3DC5-4A12-D5BF-0042048C3ED7}"/>
          </ac:picMkLst>
        </pc:picChg>
        <pc:picChg chg="add del mod">
          <ac:chgData name="Reed Kiely" userId="768be38e-2fb5-40ce-925d-bd8e9d9e3c31" providerId="ADAL" clId="{E7BDBCDE-091C-4CF6-98A0-CCE39443833E}" dt="2024-06-10T13:52:58.759" v="6443" actId="1076"/>
          <ac:picMkLst>
            <pc:docMk/>
            <pc:sldMk cId="4053712029" sldId="2146846687"/>
            <ac:picMk id="48" creationId="{4CF3CDBC-5A5E-14B2-CABD-8CD12CF73EAC}"/>
          </ac:picMkLst>
        </pc:picChg>
        <pc:cxnChg chg="mod">
          <ac:chgData name="Reed Kiely" userId="768be38e-2fb5-40ce-925d-bd8e9d9e3c31" providerId="ADAL" clId="{E7BDBCDE-091C-4CF6-98A0-CCE39443833E}" dt="2024-07-01T13:45:10.267" v="7993" actId="1038"/>
          <ac:cxnSpMkLst>
            <pc:docMk/>
            <pc:sldMk cId="4053712029" sldId="2146846687"/>
            <ac:cxnSpMk id="28" creationId="{BDE12088-08A6-A333-EFA3-6CA54ED8B3AC}"/>
          </ac:cxnSpMkLst>
        </pc:cxn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Reed Kiely" userId="768be38e-2fb5-40ce-925d-bd8e9d9e3c31" providerId="ADAL" clId="{E7BDBCDE-091C-4CF6-98A0-CCE39443833E}" dt="2024-07-08T13:12:20.984" v="8317"/>
              <pc2:cmMkLst xmlns:pc2="http://schemas.microsoft.com/office/powerpoint/2019/9/main/command">
                <pc:docMk/>
                <pc:sldMk cId="4053712029" sldId="2146846687"/>
                <pc2:cmMk id="{7F99DAA2-FDD7-4F87-94B6-C7C06D5F8579}"/>
              </pc2:cmMkLst>
            </pc226:cmChg>
          </p:ext>
        </pc:extLst>
      </pc:sldChg>
      <pc:sldChg chg="modSp mod">
        <pc:chgData name="Reed Kiely" userId="768be38e-2fb5-40ce-925d-bd8e9d9e3c31" providerId="ADAL" clId="{E7BDBCDE-091C-4CF6-98A0-CCE39443833E}" dt="2024-06-14T21:50:24.395" v="6511" actId="14838"/>
        <pc:sldMkLst>
          <pc:docMk/>
          <pc:sldMk cId="4063768167" sldId="2146846688"/>
        </pc:sldMkLst>
        <pc:spChg chg="mod">
          <ac:chgData name="Reed Kiely" userId="768be38e-2fb5-40ce-925d-bd8e9d9e3c31" providerId="ADAL" clId="{E7BDBCDE-091C-4CF6-98A0-CCE39443833E}" dt="2024-06-14T21:49:42.338" v="6507" actId="207"/>
          <ac:spMkLst>
            <pc:docMk/>
            <pc:sldMk cId="4063768167" sldId="2146846688"/>
            <ac:spMk id="24" creationId="{873D535D-500D-4AFE-0DD7-2C613ABE0548}"/>
          </ac:spMkLst>
        </pc:spChg>
        <pc:spChg chg="mod">
          <ac:chgData name="Reed Kiely" userId="768be38e-2fb5-40ce-925d-bd8e9d9e3c31" providerId="ADAL" clId="{E7BDBCDE-091C-4CF6-98A0-CCE39443833E}" dt="2024-06-14T21:50:19.730" v="6509" actId="14838"/>
          <ac:spMkLst>
            <pc:docMk/>
            <pc:sldMk cId="4063768167" sldId="2146846688"/>
            <ac:spMk id="27" creationId="{E86CB8EE-0E5A-35DB-74BC-3296BFC81E52}"/>
          </ac:spMkLst>
        </pc:spChg>
        <pc:spChg chg="mod">
          <ac:chgData name="Reed Kiely" userId="768be38e-2fb5-40ce-925d-bd8e9d9e3c31" providerId="ADAL" clId="{E7BDBCDE-091C-4CF6-98A0-CCE39443833E}" dt="2024-06-14T21:50:24.395" v="6511" actId="14838"/>
          <ac:spMkLst>
            <pc:docMk/>
            <pc:sldMk cId="4063768167" sldId="2146846688"/>
            <ac:spMk id="28" creationId="{DE9E576D-07C7-6E17-C72E-C4FBD66AE548}"/>
          </ac:spMkLst>
        </pc:spChg>
      </pc:sldChg>
      <pc:sldChg chg="addSp delSp modSp mod modCm">
        <pc:chgData name="Reed Kiely" userId="768be38e-2fb5-40ce-925d-bd8e9d9e3c31" providerId="ADAL" clId="{E7BDBCDE-091C-4CF6-98A0-CCE39443833E}" dt="2024-06-18T17:35:26.676" v="7246" actId="1035"/>
        <pc:sldMkLst>
          <pc:docMk/>
          <pc:sldMk cId="1330159391" sldId="2146846689"/>
        </pc:sldMkLst>
        <pc:spChg chg="add mod">
          <ac:chgData name="Reed Kiely" userId="768be38e-2fb5-40ce-925d-bd8e9d9e3c31" providerId="ADAL" clId="{E7BDBCDE-091C-4CF6-98A0-CCE39443833E}" dt="2024-06-18T17:35:26.676" v="7246" actId="1035"/>
          <ac:spMkLst>
            <pc:docMk/>
            <pc:sldMk cId="1330159391" sldId="2146846689"/>
            <ac:spMk id="3" creationId="{E6582D5D-FD03-B08C-BE7E-31689F0992BE}"/>
          </ac:spMkLst>
        </pc:spChg>
        <pc:spChg chg="add mod">
          <ac:chgData name="Reed Kiely" userId="768be38e-2fb5-40ce-925d-bd8e9d9e3c31" providerId="ADAL" clId="{E7BDBCDE-091C-4CF6-98A0-CCE39443833E}" dt="2024-06-18T14:34:05.782" v="6553"/>
          <ac:spMkLst>
            <pc:docMk/>
            <pc:sldMk cId="1330159391" sldId="2146846689"/>
            <ac:spMk id="4" creationId="{20DAE41C-22B0-5257-FFFB-910EB5A25CD3}"/>
          </ac:spMkLst>
        </pc:spChg>
        <pc:spChg chg="add del mod">
          <ac:chgData name="Reed Kiely" userId="768be38e-2fb5-40ce-925d-bd8e9d9e3c31" providerId="ADAL" clId="{E7BDBCDE-091C-4CF6-98A0-CCE39443833E}" dt="2024-06-18T14:37:15.523" v="6633" actId="478"/>
          <ac:spMkLst>
            <pc:docMk/>
            <pc:sldMk cId="1330159391" sldId="2146846689"/>
            <ac:spMk id="8" creationId="{A097A6B4-C9F0-F27D-1FF6-EC83C2EEAC88}"/>
          </ac:spMkLst>
        </pc:spChg>
        <pc:spChg chg="mod">
          <ac:chgData name="Reed Kiely" userId="768be38e-2fb5-40ce-925d-bd8e9d9e3c31" providerId="ADAL" clId="{E7BDBCDE-091C-4CF6-98A0-CCE39443833E}" dt="2024-06-18T17:34:55.421" v="7238" actId="1035"/>
          <ac:spMkLst>
            <pc:docMk/>
            <pc:sldMk cId="1330159391" sldId="2146846689"/>
            <ac:spMk id="9" creationId="{6C2EB516-A924-2C33-F08D-123FDD9D1B7D}"/>
          </ac:spMkLst>
        </pc:spChg>
        <pc:spChg chg="mod">
          <ac:chgData name="Reed Kiely" userId="768be38e-2fb5-40ce-925d-bd8e9d9e3c31" providerId="ADAL" clId="{E7BDBCDE-091C-4CF6-98A0-CCE39443833E}" dt="2024-06-18T17:35:04.238" v="7243" actId="1035"/>
          <ac:spMkLst>
            <pc:docMk/>
            <pc:sldMk cId="1330159391" sldId="2146846689"/>
            <ac:spMk id="10" creationId="{C5F5328B-08BC-9A87-82E6-B30CC9428AD1}"/>
          </ac:spMkLst>
        </pc:spChg>
        <pc:spChg chg="mod">
          <ac:chgData name="Reed Kiely" userId="768be38e-2fb5-40ce-925d-bd8e9d9e3c31" providerId="ADAL" clId="{E7BDBCDE-091C-4CF6-98A0-CCE39443833E}" dt="2024-06-18T17:34:43.568" v="7229" actId="1076"/>
          <ac:spMkLst>
            <pc:docMk/>
            <pc:sldMk cId="1330159391" sldId="2146846689"/>
            <ac:spMk id="11" creationId="{80446E27-F3B6-5A36-90F5-155E8E262FA5}"/>
          </ac:spMkLst>
        </pc:spChg>
        <pc:spChg chg="add del mod">
          <ac:chgData name="Reed Kiely" userId="768be38e-2fb5-40ce-925d-bd8e9d9e3c31" providerId="ADAL" clId="{E7BDBCDE-091C-4CF6-98A0-CCE39443833E}" dt="2024-06-18T14:37:15.523" v="6633" actId="478"/>
          <ac:spMkLst>
            <pc:docMk/>
            <pc:sldMk cId="1330159391" sldId="2146846689"/>
            <ac:spMk id="12" creationId="{3BC0388A-CB5E-6880-AAD9-5062BDF4288B}"/>
          </ac:spMkLst>
        </pc:spChg>
        <pc:spChg chg="add mod">
          <ac:chgData name="Reed Kiely" userId="768be38e-2fb5-40ce-925d-bd8e9d9e3c31" providerId="ADAL" clId="{E7BDBCDE-091C-4CF6-98A0-CCE39443833E}" dt="2024-06-18T14:35:40.122" v="6588"/>
          <ac:spMkLst>
            <pc:docMk/>
            <pc:sldMk cId="1330159391" sldId="2146846689"/>
            <ac:spMk id="13" creationId="{3C9BF0B2-C408-2EA3-AD43-D125123B66A2}"/>
          </ac:spMkLst>
        </pc:spChg>
        <pc:spChg chg="add mod">
          <ac:chgData name="Reed Kiely" userId="768be38e-2fb5-40ce-925d-bd8e9d9e3c31" providerId="ADAL" clId="{E7BDBCDE-091C-4CF6-98A0-CCE39443833E}" dt="2024-06-18T14:35:40.122" v="6588"/>
          <ac:spMkLst>
            <pc:docMk/>
            <pc:sldMk cId="1330159391" sldId="2146846689"/>
            <ac:spMk id="14" creationId="{43403853-D000-BCB1-B74A-DC08853AF3B0}"/>
          </ac:spMkLst>
        </pc:spChg>
        <pc:spChg chg="add mod">
          <ac:chgData name="Reed Kiely" userId="768be38e-2fb5-40ce-925d-bd8e9d9e3c31" providerId="ADAL" clId="{E7BDBCDE-091C-4CF6-98A0-CCE39443833E}" dt="2024-06-18T17:35:04.238" v="7243" actId="1035"/>
          <ac:spMkLst>
            <pc:docMk/>
            <pc:sldMk cId="1330159391" sldId="2146846689"/>
            <ac:spMk id="15" creationId="{5B6FF89F-470D-C47F-34F2-89ABCC40AF15}"/>
          </ac:spMkLst>
        </pc:spChg>
        <pc:spChg chg="add mod">
          <ac:chgData name="Reed Kiely" userId="768be38e-2fb5-40ce-925d-bd8e9d9e3c31" providerId="ADAL" clId="{E7BDBCDE-091C-4CF6-98A0-CCE39443833E}" dt="2024-06-18T17:35:04.238" v="7243" actId="1035"/>
          <ac:spMkLst>
            <pc:docMk/>
            <pc:sldMk cId="1330159391" sldId="2146846689"/>
            <ac:spMk id="17" creationId="{11CC377A-1D38-8404-AD41-E815F3DE3101}"/>
          </ac:spMkLst>
        </pc:spChg>
        <pc:spChg chg="add mod">
          <ac:chgData name="Reed Kiely" userId="768be38e-2fb5-40ce-925d-bd8e9d9e3c31" providerId="ADAL" clId="{E7BDBCDE-091C-4CF6-98A0-CCE39443833E}" dt="2024-06-18T17:35:26.676" v="7246" actId="1035"/>
          <ac:spMkLst>
            <pc:docMk/>
            <pc:sldMk cId="1330159391" sldId="2146846689"/>
            <ac:spMk id="18" creationId="{66FDD544-76C7-0442-878F-1C2F728E018D}"/>
          </ac:spMkLst>
        </pc:spChg>
        <pc:spChg chg="add mod">
          <ac:chgData name="Reed Kiely" userId="768be38e-2fb5-40ce-925d-bd8e9d9e3c31" providerId="ADAL" clId="{E7BDBCDE-091C-4CF6-98A0-CCE39443833E}" dt="2024-06-18T17:35:04.238" v="7243" actId="1035"/>
          <ac:spMkLst>
            <pc:docMk/>
            <pc:sldMk cId="1330159391" sldId="2146846689"/>
            <ac:spMk id="19" creationId="{E9EF7EEF-8B97-8AE8-4AF8-C61D95FF0BF2}"/>
          </ac:spMkLst>
        </pc:spChg>
        <pc:spChg chg="add mod">
          <ac:chgData name="Reed Kiely" userId="768be38e-2fb5-40ce-925d-bd8e9d9e3c31" providerId="ADAL" clId="{E7BDBCDE-091C-4CF6-98A0-CCE39443833E}" dt="2024-06-18T17:35:04.238" v="7243" actId="1035"/>
          <ac:spMkLst>
            <pc:docMk/>
            <pc:sldMk cId="1330159391" sldId="2146846689"/>
            <ac:spMk id="20" creationId="{7D264FE0-4E7A-6C40-3FA5-26246C3A1285}"/>
          </ac:spMkLst>
        </pc:spChg>
        <pc:spChg chg="add mod">
          <ac:chgData name="Reed Kiely" userId="768be38e-2fb5-40ce-925d-bd8e9d9e3c31" providerId="ADAL" clId="{E7BDBCDE-091C-4CF6-98A0-CCE39443833E}" dt="2024-06-18T17:35:26.676" v="7246" actId="1035"/>
          <ac:spMkLst>
            <pc:docMk/>
            <pc:sldMk cId="1330159391" sldId="2146846689"/>
            <ac:spMk id="21" creationId="{CF8EEAEB-07E2-9160-E769-698394E10415}"/>
          </ac:spMkLst>
        </pc:spChg>
        <pc:spChg chg="mod">
          <ac:chgData name="Reed Kiely" userId="768be38e-2fb5-40ce-925d-bd8e9d9e3c31" providerId="ADAL" clId="{E7BDBCDE-091C-4CF6-98A0-CCE39443833E}" dt="2024-06-18T17:35:04.238" v="7243" actId="1035"/>
          <ac:spMkLst>
            <pc:docMk/>
            <pc:sldMk cId="1330159391" sldId="2146846689"/>
            <ac:spMk id="22" creationId="{A9C314C5-AF80-93A2-7EBC-11A65CCA9350}"/>
          </ac:spMkLst>
        </pc:spChg>
        <pc:spChg chg="add del mod">
          <ac:chgData name="Reed Kiely" userId="768be38e-2fb5-40ce-925d-bd8e9d9e3c31" providerId="ADAL" clId="{E7BDBCDE-091C-4CF6-98A0-CCE39443833E}" dt="2024-06-18T16:06:20.608" v="6979" actId="478"/>
          <ac:spMkLst>
            <pc:docMk/>
            <pc:sldMk cId="1330159391" sldId="2146846689"/>
            <ac:spMk id="23" creationId="{9446F16F-239C-4E4F-1A56-0A91669F68DB}"/>
          </ac:spMkLst>
        </pc:spChg>
        <pc:spChg chg="del mod">
          <ac:chgData name="Reed Kiely" userId="768be38e-2fb5-40ce-925d-bd8e9d9e3c31" providerId="ADAL" clId="{E7BDBCDE-091C-4CF6-98A0-CCE39443833E}" dt="2024-06-18T14:37:15.523" v="6633" actId="478"/>
          <ac:spMkLst>
            <pc:docMk/>
            <pc:sldMk cId="1330159391" sldId="2146846689"/>
            <ac:spMk id="24" creationId="{6296A5C1-7757-FE0C-E0D0-E06361D6A05E}"/>
          </ac:spMkLst>
        </pc:spChg>
        <pc:spChg chg="del mod">
          <ac:chgData name="Reed Kiely" userId="768be38e-2fb5-40ce-925d-bd8e9d9e3c31" providerId="ADAL" clId="{E7BDBCDE-091C-4CF6-98A0-CCE39443833E}" dt="2024-06-18T14:37:15.523" v="6633" actId="478"/>
          <ac:spMkLst>
            <pc:docMk/>
            <pc:sldMk cId="1330159391" sldId="2146846689"/>
            <ac:spMk id="27" creationId="{A9B86D8E-CDEF-E07F-A037-780953FC5554}"/>
          </ac:spMkLst>
        </pc:spChg>
        <pc:spChg chg="mod">
          <ac:chgData name="Reed Kiely" userId="768be38e-2fb5-40ce-925d-bd8e9d9e3c31" providerId="ADAL" clId="{E7BDBCDE-091C-4CF6-98A0-CCE39443833E}" dt="2024-06-18T17:35:04.238" v="7243" actId="1035"/>
          <ac:spMkLst>
            <pc:docMk/>
            <pc:sldMk cId="1330159391" sldId="2146846689"/>
            <ac:spMk id="30" creationId="{5BD24987-E0BE-DE9D-3028-02CCC78A789B}"/>
          </ac:spMkLst>
        </pc:spChg>
        <pc:spChg chg="mod">
          <ac:chgData name="Reed Kiely" userId="768be38e-2fb5-40ce-925d-bd8e9d9e3c31" providerId="ADAL" clId="{E7BDBCDE-091C-4CF6-98A0-CCE39443833E}" dt="2024-06-18T17:35:04.238" v="7243" actId="1035"/>
          <ac:spMkLst>
            <pc:docMk/>
            <pc:sldMk cId="1330159391" sldId="2146846689"/>
            <ac:spMk id="31" creationId="{CF59F77B-8E1D-4117-18A6-C0C7F2A53C43}"/>
          </ac:spMkLst>
        </pc:spChg>
        <pc:spChg chg="del mod">
          <ac:chgData name="Reed Kiely" userId="768be38e-2fb5-40ce-925d-bd8e9d9e3c31" providerId="ADAL" clId="{E7BDBCDE-091C-4CF6-98A0-CCE39443833E}" dt="2024-06-18T14:37:15.523" v="6633" actId="478"/>
          <ac:spMkLst>
            <pc:docMk/>
            <pc:sldMk cId="1330159391" sldId="2146846689"/>
            <ac:spMk id="33" creationId="{1111E2A0-4890-161D-CDE8-EA10CB7C23BE}"/>
          </ac:spMkLst>
        </pc:spChg>
        <pc:spChg chg="del mod">
          <ac:chgData name="Reed Kiely" userId="768be38e-2fb5-40ce-925d-bd8e9d9e3c31" providerId="ADAL" clId="{E7BDBCDE-091C-4CF6-98A0-CCE39443833E}" dt="2024-06-18T14:37:15.523" v="6633" actId="478"/>
          <ac:spMkLst>
            <pc:docMk/>
            <pc:sldMk cId="1330159391" sldId="2146846689"/>
            <ac:spMk id="34" creationId="{DB1390AF-03CF-F976-0D6F-9752B72B5949}"/>
          </ac:spMkLst>
        </pc:spChg>
        <pc:spChg chg="mod">
          <ac:chgData name="Reed Kiely" userId="768be38e-2fb5-40ce-925d-bd8e9d9e3c31" providerId="ADAL" clId="{E7BDBCDE-091C-4CF6-98A0-CCE39443833E}" dt="2024-06-18T17:35:04.238" v="7243" actId="1035"/>
          <ac:spMkLst>
            <pc:docMk/>
            <pc:sldMk cId="1330159391" sldId="2146846689"/>
            <ac:spMk id="35" creationId="{AA7556F9-0ADA-6838-CD89-CD7CAF4EDC94}"/>
          </ac:spMkLst>
        </pc:spChg>
        <pc:picChg chg="del mod">
          <ac:chgData name="Reed Kiely" userId="768be38e-2fb5-40ce-925d-bd8e9d9e3c31" providerId="ADAL" clId="{E7BDBCDE-091C-4CF6-98A0-CCE39443833E}" dt="2024-06-18T17:34:50.708" v="7231" actId="478"/>
          <ac:picMkLst>
            <pc:docMk/>
            <pc:sldMk cId="1330159391" sldId="2146846689"/>
            <ac:picMk id="7" creationId="{C29DE82A-D73A-A32F-0785-CA321E405609}"/>
          </ac:picMkLst>
        </pc:picChg>
        <pc:picChg chg="add mod">
          <ac:chgData name="Reed Kiely" userId="768be38e-2fb5-40ce-925d-bd8e9d9e3c31" providerId="ADAL" clId="{E7BDBCDE-091C-4CF6-98A0-CCE39443833E}" dt="2024-06-18T17:35:04.238" v="7243" actId="1035"/>
          <ac:picMkLst>
            <pc:docMk/>
            <pc:sldMk cId="1330159391" sldId="2146846689"/>
            <ac:picMk id="28" creationId="{3EDE4D09-BC1D-3D2F-554E-A093DACF0A02}"/>
          </ac:picMkLst>
        </pc:picChg>
        <pc:picChg chg="add">
          <ac:chgData name="Reed Kiely" userId="768be38e-2fb5-40ce-925d-bd8e9d9e3c31" providerId="ADAL" clId="{E7BDBCDE-091C-4CF6-98A0-CCE39443833E}" dt="2024-06-18T14:33:21.037" v="6527"/>
          <ac:picMkLst>
            <pc:docMk/>
            <pc:sldMk cId="1330159391" sldId="2146846689"/>
            <ac:picMk id="1026" creationId="{8F2ECFC0-D7C0-F94F-BBB7-664F44294B38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Reed Kiely" userId="768be38e-2fb5-40ce-925d-bd8e9d9e3c31" providerId="ADAL" clId="{E7BDBCDE-091C-4CF6-98A0-CCE39443833E}" dt="2024-06-18T14:37:20.523" v="6634"/>
              <pc2:cmMkLst xmlns:pc2="http://schemas.microsoft.com/office/powerpoint/2019/9/main/command">
                <pc:docMk/>
                <pc:sldMk cId="1330159391" sldId="2146846689"/>
                <pc2:cmMk id="{E397E420-59A8-48F5-8E53-6A1EEE358856}"/>
              </pc2:cmMkLst>
              <pc226:cmRplyChg chg="add">
                <pc226:chgData name="Reed Kiely" userId="768be38e-2fb5-40ce-925d-bd8e9d9e3c31" providerId="ADAL" clId="{E7BDBCDE-091C-4CF6-98A0-CCE39443833E}" dt="2024-06-18T14:37:20.523" v="6634"/>
                <pc2:cmRplyMkLst xmlns:pc2="http://schemas.microsoft.com/office/powerpoint/2019/9/main/command">
                  <pc:docMk/>
                  <pc:sldMk cId="1330159391" sldId="2146846689"/>
                  <pc2:cmMk id="{E397E420-59A8-48F5-8E53-6A1EEE358856}"/>
                  <pc2:cmRplyMk id="{FCCA7475-3295-4E4A-B14A-8151F18D7B05}"/>
                </pc2:cmRplyMkLst>
              </pc226:cmRplyChg>
            </pc226:cmChg>
          </p:ext>
        </pc:extLst>
      </pc:sldChg>
      <pc:sldChg chg="addSp modSp mod">
        <pc:chgData name="Reed Kiely" userId="768be38e-2fb5-40ce-925d-bd8e9d9e3c31" providerId="ADAL" clId="{E7BDBCDE-091C-4CF6-98A0-CCE39443833E}" dt="2024-06-18T15:14:02.094" v="6682" actId="12789"/>
        <pc:sldMkLst>
          <pc:docMk/>
          <pc:sldMk cId="3157709529" sldId="2146846690"/>
        </pc:sldMkLst>
        <pc:spChg chg="mod">
          <ac:chgData name="Reed Kiely" userId="768be38e-2fb5-40ce-925d-bd8e9d9e3c31" providerId="ADAL" clId="{E7BDBCDE-091C-4CF6-98A0-CCE39443833E}" dt="2024-06-18T15:12:46.383" v="6655" actId="1038"/>
          <ac:spMkLst>
            <pc:docMk/>
            <pc:sldMk cId="3157709529" sldId="2146846690"/>
            <ac:spMk id="8" creationId="{28D18A41-8370-D4CA-4EED-60FD072D9055}"/>
          </ac:spMkLst>
        </pc:spChg>
        <pc:spChg chg="mod">
          <ac:chgData name="Reed Kiely" userId="768be38e-2fb5-40ce-925d-bd8e9d9e3c31" providerId="ADAL" clId="{E7BDBCDE-091C-4CF6-98A0-CCE39443833E}" dt="2024-06-18T15:12:46.383" v="6655" actId="1038"/>
          <ac:spMkLst>
            <pc:docMk/>
            <pc:sldMk cId="3157709529" sldId="2146846690"/>
            <ac:spMk id="9" creationId="{626A4DA4-9240-9B3B-4CDB-366D59A3F583}"/>
          </ac:spMkLst>
        </pc:spChg>
        <pc:spChg chg="mod">
          <ac:chgData name="Reed Kiely" userId="768be38e-2fb5-40ce-925d-bd8e9d9e3c31" providerId="ADAL" clId="{E7BDBCDE-091C-4CF6-98A0-CCE39443833E}" dt="2024-06-18T15:12:51.056" v="6668" actId="1038"/>
          <ac:spMkLst>
            <pc:docMk/>
            <pc:sldMk cId="3157709529" sldId="2146846690"/>
            <ac:spMk id="14" creationId="{BE5C5EBC-F832-060D-D1F6-D962B6043474}"/>
          </ac:spMkLst>
        </pc:spChg>
        <pc:spChg chg="mod">
          <ac:chgData name="Reed Kiely" userId="768be38e-2fb5-40ce-925d-bd8e9d9e3c31" providerId="ADAL" clId="{E7BDBCDE-091C-4CF6-98A0-CCE39443833E}" dt="2024-06-18T15:12:51.056" v="6668" actId="1038"/>
          <ac:spMkLst>
            <pc:docMk/>
            <pc:sldMk cId="3157709529" sldId="2146846690"/>
            <ac:spMk id="18" creationId="{832C38C9-3203-FC35-7BEC-29B560828BEE}"/>
          </ac:spMkLst>
        </pc:spChg>
        <pc:spChg chg="mod">
          <ac:chgData name="Reed Kiely" userId="768be38e-2fb5-40ce-925d-bd8e9d9e3c31" providerId="ADAL" clId="{E7BDBCDE-091C-4CF6-98A0-CCE39443833E}" dt="2024-06-18T15:12:37.335" v="6647" actId="1037"/>
          <ac:spMkLst>
            <pc:docMk/>
            <pc:sldMk cId="3157709529" sldId="2146846690"/>
            <ac:spMk id="28" creationId="{933CBABC-C264-94D2-6A5C-0B53F6D59F6D}"/>
          </ac:spMkLst>
        </pc:spChg>
        <pc:picChg chg="mod">
          <ac:chgData name="Reed Kiely" userId="768be38e-2fb5-40ce-925d-bd8e9d9e3c31" providerId="ADAL" clId="{E7BDBCDE-091C-4CF6-98A0-CCE39443833E}" dt="2024-06-18T15:14:02.094" v="6682" actId="12789"/>
          <ac:picMkLst>
            <pc:docMk/>
            <pc:sldMk cId="3157709529" sldId="2146846690"/>
            <ac:picMk id="3" creationId="{297898A3-C3B3-A44E-7077-B4D01B7C0B9A}"/>
          </ac:picMkLst>
        </pc:picChg>
        <pc:picChg chg="mod">
          <ac:chgData name="Reed Kiely" userId="768be38e-2fb5-40ce-925d-bd8e9d9e3c31" providerId="ADAL" clId="{E7BDBCDE-091C-4CF6-98A0-CCE39443833E}" dt="2024-06-18T15:14:02.094" v="6682" actId="12789"/>
          <ac:picMkLst>
            <pc:docMk/>
            <pc:sldMk cId="3157709529" sldId="2146846690"/>
            <ac:picMk id="4" creationId="{06B72808-50F1-E36F-55A6-55EAC4E0D025}"/>
          </ac:picMkLst>
        </pc:picChg>
        <pc:picChg chg="mod">
          <ac:chgData name="Reed Kiely" userId="768be38e-2fb5-40ce-925d-bd8e9d9e3c31" providerId="ADAL" clId="{E7BDBCDE-091C-4CF6-98A0-CCE39443833E}" dt="2024-06-18T15:14:02.094" v="6682" actId="12789"/>
          <ac:picMkLst>
            <pc:docMk/>
            <pc:sldMk cId="3157709529" sldId="2146846690"/>
            <ac:picMk id="12" creationId="{7DC4C382-0381-208E-0E48-AD2CB201B3C7}"/>
          </ac:picMkLst>
        </pc:picChg>
        <pc:picChg chg="mod">
          <ac:chgData name="Reed Kiely" userId="768be38e-2fb5-40ce-925d-bd8e9d9e3c31" providerId="ADAL" clId="{E7BDBCDE-091C-4CF6-98A0-CCE39443833E}" dt="2024-06-18T15:12:46.383" v="6655" actId="1038"/>
          <ac:picMkLst>
            <pc:docMk/>
            <pc:sldMk cId="3157709529" sldId="2146846690"/>
            <ac:picMk id="24" creationId="{550456E8-431C-1BB1-B722-7FBEE981DB01}"/>
          </ac:picMkLst>
        </pc:picChg>
        <pc:picChg chg="mod">
          <ac:chgData name="Reed Kiely" userId="768be38e-2fb5-40ce-925d-bd8e9d9e3c31" providerId="ADAL" clId="{E7BDBCDE-091C-4CF6-98A0-CCE39443833E}" dt="2024-06-18T15:12:51.056" v="6668" actId="1038"/>
          <ac:picMkLst>
            <pc:docMk/>
            <pc:sldMk cId="3157709529" sldId="2146846690"/>
            <ac:picMk id="29" creationId="{405F4BDB-ECB0-D96C-9702-319E0DD2652C}"/>
          </ac:picMkLst>
        </pc:picChg>
        <pc:picChg chg="mod">
          <ac:chgData name="Reed Kiely" userId="768be38e-2fb5-40ce-925d-bd8e9d9e3c31" providerId="ADAL" clId="{E7BDBCDE-091C-4CF6-98A0-CCE39443833E}" dt="2024-06-18T15:14:02.094" v="6682" actId="12789"/>
          <ac:picMkLst>
            <pc:docMk/>
            <pc:sldMk cId="3157709529" sldId="2146846690"/>
            <ac:picMk id="36" creationId="{DE5E1319-E38B-5FD8-8551-C98772D6FB62}"/>
          </ac:picMkLst>
        </pc:picChg>
        <pc:picChg chg="mod">
          <ac:chgData name="Reed Kiely" userId="768be38e-2fb5-40ce-925d-bd8e9d9e3c31" providerId="ADAL" clId="{E7BDBCDE-091C-4CF6-98A0-CCE39443833E}" dt="2024-06-18T15:14:02.094" v="6682" actId="12789"/>
          <ac:picMkLst>
            <pc:docMk/>
            <pc:sldMk cId="3157709529" sldId="2146846690"/>
            <ac:picMk id="37" creationId="{B8D6975A-99B0-98BD-2C75-6833A998DA83}"/>
          </ac:picMkLst>
        </pc:picChg>
        <pc:cxnChg chg="add mod">
          <ac:chgData name="Reed Kiely" userId="768be38e-2fb5-40ce-925d-bd8e9d9e3c31" providerId="ADAL" clId="{E7BDBCDE-091C-4CF6-98A0-CCE39443833E}" dt="2024-06-18T15:12:17.171" v="6639" actId="1582"/>
          <ac:cxnSpMkLst>
            <pc:docMk/>
            <pc:sldMk cId="3157709529" sldId="2146846690"/>
            <ac:cxnSpMk id="10" creationId="{891F19DF-000D-40B6-50B9-9692DD5235CE}"/>
          </ac:cxnSpMkLst>
        </pc:cxnChg>
        <pc:cxnChg chg="mod">
          <ac:chgData name="Reed Kiely" userId="768be38e-2fb5-40ce-925d-bd8e9d9e3c31" providerId="ADAL" clId="{E7BDBCDE-091C-4CF6-98A0-CCE39443833E}" dt="2024-06-18T15:13:31.919" v="6670" actId="1038"/>
          <ac:cxnSpMkLst>
            <pc:docMk/>
            <pc:sldMk cId="3157709529" sldId="2146846690"/>
            <ac:cxnSpMk id="35" creationId="{21EDC7BA-7CF7-4C32-8721-B76D27667475}"/>
          </ac:cxnSpMkLst>
        </pc:cxnChg>
      </pc:sldChg>
      <pc:sldChg chg="addSp delSp modSp mod delCm">
        <pc:chgData name="Reed Kiely" userId="768be38e-2fb5-40ce-925d-bd8e9d9e3c31" providerId="ADAL" clId="{E7BDBCDE-091C-4CF6-98A0-CCE39443833E}" dt="2024-07-10T13:59:53.166" v="8325" actId="1037"/>
        <pc:sldMkLst>
          <pc:docMk/>
          <pc:sldMk cId="3417050098" sldId="2146846691"/>
        </pc:sldMkLst>
        <pc:spChg chg="add del mod">
          <ac:chgData name="Reed Kiely" userId="768be38e-2fb5-40ce-925d-bd8e9d9e3c31" providerId="ADAL" clId="{E7BDBCDE-091C-4CF6-98A0-CCE39443833E}" dt="2024-07-02T13:11:29.152" v="8288" actId="478"/>
          <ac:spMkLst>
            <pc:docMk/>
            <pc:sldMk cId="3417050098" sldId="2146846691"/>
            <ac:spMk id="3" creationId="{89873A9C-CF59-5AE6-EE18-B56765201478}"/>
          </ac:spMkLst>
        </pc:spChg>
        <pc:spChg chg="mod">
          <ac:chgData name="Reed Kiely" userId="768be38e-2fb5-40ce-925d-bd8e9d9e3c31" providerId="ADAL" clId="{E7BDBCDE-091C-4CF6-98A0-CCE39443833E}" dt="2024-07-10T13:59:53.166" v="8325" actId="1037"/>
          <ac:spMkLst>
            <pc:docMk/>
            <pc:sldMk cId="3417050098" sldId="2146846691"/>
            <ac:spMk id="42" creationId="{D8F0AEF1-89D6-4008-A26D-954198072C0E}"/>
          </ac:spMkLst>
        </pc:spChg>
        <pc:spChg chg="mod">
          <ac:chgData name="Reed Kiely" userId="768be38e-2fb5-40ce-925d-bd8e9d9e3c31" providerId="ADAL" clId="{E7BDBCDE-091C-4CF6-98A0-CCE39443833E}" dt="2024-06-18T17:33:33.500" v="7215" actId="1076"/>
          <ac:spMkLst>
            <pc:docMk/>
            <pc:sldMk cId="3417050098" sldId="2146846691"/>
            <ac:spMk id="44" creationId="{CBF5CF3F-5006-499F-A465-F6611C56541B}"/>
          </ac:spMkLst>
        </pc:spChg>
        <pc:grpChg chg="mod">
          <ac:chgData name="Reed Kiely" userId="768be38e-2fb5-40ce-925d-bd8e9d9e3c31" providerId="ADAL" clId="{E7BDBCDE-091C-4CF6-98A0-CCE39443833E}" dt="2024-06-18T17:33:33.500" v="7215" actId="1076"/>
          <ac:grpSpMkLst>
            <pc:docMk/>
            <pc:sldMk cId="3417050098" sldId="2146846691"/>
            <ac:grpSpMk id="40" creationId="{7B146417-3A42-4BC1-8172-E26106665BDB}"/>
          </ac:grpSpMkLst>
        </pc:gr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Reed Kiely" userId="768be38e-2fb5-40ce-925d-bd8e9d9e3c31" providerId="ADAL" clId="{E7BDBCDE-091C-4CF6-98A0-CCE39443833E}" dt="2024-07-08T13:12:16.444" v="8316"/>
              <pc2:cmMkLst xmlns:pc2="http://schemas.microsoft.com/office/powerpoint/2019/9/main/command">
                <pc:docMk/>
                <pc:sldMk cId="3417050098" sldId="2146846691"/>
                <pc2:cmMk id="{F06300A6-6D6B-45E4-B1EE-C08E377A9C47}"/>
              </pc2:cmMkLst>
            </pc226:cmChg>
          </p:ext>
        </pc:extLst>
      </pc:sldChg>
      <pc:sldChg chg="modSp del mod addCm">
        <pc:chgData name="Reed Kiely" userId="768be38e-2fb5-40ce-925d-bd8e9d9e3c31" providerId="ADAL" clId="{E7BDBCDE-091C-4CF6-98A0-CCE39443833E}" dt="2024-06-18T16:20:23.527" v="7046" actId="2696"/>
        <pc:sldMkLst>
          <pc:docMk/>
          <pc:sldMk cId="3679999071" sldId="2146846691"/>
        </pc:sldMkLst>
        <pc:spChg chg="mod">
          <ac:chgData name="Reed Kiely" userId="768be38e-2fb5-40ce-925d-bd8e9d9e3c31" providerId="ADAL" clId="{E7BDBCDE-091C-4CF6-98A0-CCE39443833E}" dt="2024-06-18T15:28:57.157" v="6904" actId="20577"/>
          <ac:spMkLst>
            <pc:docMk/>
            <pc:sldMk cId="3679999071" sldId="2146846691"/>
            <ac:spMk id="4" creationId="{FF70E0CE-3823-5B82-EAE9-B9347DC14863}"/>
          </ac:spMkLst>
        </pc:spChg>
        <pc:spChg chg="mod">
          <ac:chgData name="Reed Kiely" userId="768be38e-2fb5-40ce-925d-bd8e9d9e3c31" providerId="ADAL" clId="{E7BDBCDE-091C-4CF6-98A0-CCE39443833E}" dt="2024-06-18T15:26:42.050" v="6691" actId="20578"/>
          <ac:spMkLst>
            <pc:docMk/>
            <pc:sldMk cId="3679999071" sldId="2146846691"/>
            <ac:spMk id="41" creationId="{811FC3E0-9FD1-4B00-BC70-E13698D7C6F1}"/>
          </ac:spMkLst>
        </pc:spChg>
        <pc:spChg chg="mod">
          <ac:chgData name="Reed Kiely" userId="768be38e-2fb5-40ce-925d-bd8e9d9e3c31" providerId="ADAL" clId="{E7BDBCDE-091C-4CF6-98A0-CCE39443833E}" dt="2024-06-18T15:27:22.978" v="6703" actId="207"/>
          <ac:spMkLst>
            <pc:docMk/>
            <pc:sldMk cId="3679999071" sldId="2146846691"/>
            <ac:spMk id="42" creationId="{D8F0AEF1-89D6-4008-A26D-954198072C0E}"/>
          </ac:spMkLst>
        </pc:spChg>
        <pc:spChg chg="mod">
          <ac:chgData name="Reed Kiely" userId="768be38e-2fb5-40ce-925d-bd8e9d9e3c31" providerId="ADAL" clId="{E7BDBCDE-091C-4CF6-98A0-CCE39443833E}" dt="2024-06-18T15:26:28.670" v="6685" actId="20577"/>
          <ac:spMkLst>
            <pc:docMk/>
            <pc:sldMk cId="3679999071" sldId="2146846691"/>
            <ac:spMk id="44" creationId="{CBF5CF3F-5006-499F-A465-F6611C56541B}"/>
          </ac:spMkLst>
        </pc:spChg>
        <pc:grpChg chg="mod">
          <ac:chgData name="Reed Kiely" userId="768be38e-2fb5-40ce-925d-bd8e9d9e3c31" providerId="ADAL" clId="{E7BDBCDE-091C-4CF6-98A0-CCE39443833E}" dt="2024-06-18T15:26:42.050" v="6691" actId="20578"/>
          <ac:grpSpMkLst>
            <pc:docMk/>
            <pc:sldMk cId="3679999071" sldId="2146846691"/>
            <ac:grpSpMk id="40" creationId="{7B146417-3A42-4BC1-8172-E26106665BDB}"/>
          </ac:grpSpMkLst>
        </pc:gr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Reed Kiely" userId="768be38e-2fb5-40ce-925d-bd8e9d9e3c31" providerId="ADAL" clId="{E7BDBCDE-091C-4CF6-98A0-CCE39443833E}" dt="2024-06-18T15:29:31.837" v="6905"/>
              <pc2:cmMkLst xmlns:pc2="http://schemas.microsoft.com/office/powerpoint/2019/9/main/command">
                <pc:docMk/>
                <pc:sldMk cId="3679999071" sldId="2146846691"/>
                <pc2:cmMk id="{B408D140-AC1A-460C-ADEA-0846B94B7B27}"/>
              </pc2:cmMkLst>
            </pc226:cmChg>
          </p:ext>
        </pc:extLst>
      </pc:sldChg>
      <pc:sldChg chg="addSp modSp del mod">
        <pc:chgData name="Reed Kiely" userId="768be38e-2fb5-40ce-925d-bd8e9d9e3c31" providerId="ADAL" clId="{E7BDBCDE-091C-4CF6-98A0-CCE39443833E}" dt="2024-06-18T17:32:45.070" v="7212" actId="47"/>
        <pc:sldMkLst>
          <pc:docMk/>
          <pc:sldMk cId="3126464869" sldId="2146846692"/>
        </pc:sldMkLst>
        <pc:spChg chg="add mod">
          <ac:chgData name="Reed Kiely" userId="768be38e-2fb5-40ce-925d-bd8e9d9e3c31" providerId="ADAL" clId="{E7BDBCDE-091C-4CF6-98A0-CCE39443833E}" dt="2024-06-18T16:14:15.309" v="7040" actId="207"/>
          <ac:spMkLst>
            <pc:docMk/>
            <pc:sldMk cId="3126464869" sldId="2146846692"/>
            <ac:spMk id="3" creationId="{46ED475F-607F-C2A6-5BEA-07E9C6DE0EFC}"/>
          </ac:spMkLst>
        </pc:spChg>
        <pc:spChg chg="mod">
          <ac:chgData name="Reed Kiely" userId="768be38e-2fb5-40ce-925d-bd8e9d9e3c31" providerId="ADAL" clId="{E7BDBCDE-091C-4CF6-98A0-CCE39443833E}" dt="2024-06-18T16:13:30.658" v="6991" actId="313"/>
          <ac:spMkLst>
            <pc:docMk/>
            <pc:sldMk cId="3126464869" sldId="2146846692"/>
            <ac:spMk id="42" creationId="{D8F0AEF1-89D6-4008-A26D-954198072C0E}"/>
          </ac:spMkLst>
        </pc:spChg>
        <pc:spChg chg="mod">
          <ac:chgData name="Reed Kiely" userId="768be38e-2fb5-40ce-925d-bd8e9d9e3c31" providerId="ADAL" clId="{E7BDBCDE-091C-4CF6-98A0-CCE39443833E}" dt="2024-06-18T16:13:40.608" v="6992" actId="20577"/>
          <ac:spMkLst>
            <pc:docMk/>
            <pc:sldMk cId="3126464869" sldId="2146846692"/>
            <ac:spMk id="44" creationId="{CBF5CF3F-5006-499F-A465-F6611C56541B}"/>
          </ac:spMkLst>
        </pc:spChg>
      </pc:sldChg>
      <pc:sldChg chg="addSp delSp modSp mod">
        <pc:chgData name="Reed Kiely" userId="768be38e-2fb5-40ce-925d-bd8e9d9e3c31" providerId="ADAL" clId="{E7BDBCDE-091C-4CF6-98A0-CCE39443833E}" dt="2024-06-27T20:35:31.578" v="7966" actId="1035"/>
        <pc:sldMkLst>
          <pc:docMk/>
          <pc:sldMk cId="3047610975" sldId="2146846693"/>
        </pc:sldMkLst>
        <pc:spChg chg="mod">
          <ac:chgData name="Reed Kiely" userId="768be38e-2fb5-40ce-925d-bd8e9d9e3c31" providerId="ADAL" clId="{E7BDBCDE-091C-4CF6-98A0-CCE39443833E}" dt="2024-06-27T18:48:47.291" v="7304" actId="14100"/>
          <ac:spMkLst>
            <pc:docMk/>
            <pc:sldMk cId="3047610975" sldId="2146846693"/>
            <ac:spMk id="3" creationId="{5DD70578-3C22-04BF-DF9D-48ECB6CE1192}"/>
          </ac:spMkLst>
        </pc:spChg>
        <pc:spChg chg="mod">
          <ac:chgData name="Reed Kiely" userId="768be38e-2fb5-40ce-925d-bd8e9d9e3c31" providerId="ADAL" clId="{E7BDBCDE-091C-4CF6-98A0-CCE39443833E}" dt="2024-06-27T19:07:58.096" v="7819" actId="1036"/>
          <ac:spMkLst>
            <pc:docMk/>
            <pc:sldMk cId="3047610975" sldId="2146846693"/>
            <ac:spMk id="4" creationId="{95544F1E-A406-7F89-F60E-2A05C2526C0F}"/>
          </ac:spMkLst>
        </pc:spChg>
        <pc:spChg chg="del mod">
          <ac:chgData name="Reed Kiely" userId="768be38e-2fb5-40ce-925d-bd8e9d9e3c31" providerId="ADAL" clId="{E7BDBCDE-091C-4CF6-98A0-CCE39443833E}" dt="2024-06-27T19:07:42.158" v="7797" actId="478"/>
          <ac:spMkLst>
            <pc:docMk/>
            <pc:sldMk cId="3047610975" sldId="2146846693"/>
            <ac:spMk id="9" creationId="{7DE1EE0A-60A7-C23D-88DB-D9F5911F72AA}"/>
          </ac:spMkLst>
        </pc:spChg>
        <pc:spChg chg="mod">
          <ac:chgData name="Reed Kiely" userId="768be38e-2fb5-40ce-925d-bd8e9d9e3c31" providerId="ADAL" clId="{E7BDBCDE-091C-4CF6-98A0-CCE39443833E}" dt="2024-06-27T20:34:46.931" v="7952" actId="208"/>
          <ac:spMkLst>
            <pc:docMk/>
            <pc:sldMk cId="3047610975" sldId="2146846693"/>
            <ac:spMk id="10" creationId="{633726A6-0158-853E-5F8E-CA8FA593113D}"/>
          </ac:spMkLst>
        </pc:spChg>
        <pc:spChg chg="mod">
          <ac:chgData name="Reed Kiely" userId="768be38e-2fb5-40ce-925d-bd8e9d9e3c31" providerId="ADAL" clId="{E7BDBCDE-091C-4CF6-98A0-CCE39443833E}" dt="2024-06-27T18:47:51.157" v="7293" actId="12788"/>
          <ac:spMkLst>
            <pc:docMk/>
            <pc:sldMk cId="3047610975" sldId="2146846693"/>
            <ac:spMk id="11" creationId="{80446E27-F3B6-5A36-90F5-155E8E262FA5}"/>
          </ac:spMkLst>
        </pc:spChg>
        <pc:spChg chg="mod">
          <ac:chgData name="Reed Kiely" userId="768be38e-2fb5-40ce-925d-bd8e9d9e3c31" providerId="ADAL" clId="{E7BDBCDE-091C-4CF6-98A0-CCE39443833E}" dt="2024-06-27T19:07:58.096" v="7819" actId="1036"/>
          <ac:spMkLst>
            <pc:docMk/>
            <pc:sldMk cId="3047610975" sldId="2146846693"/>
            <ac:spMk id="12" creationId="{58EABCCB-1364-C82F-BD4B-C3FC0A3E4268}"/>
          </ac:spMkLst>
        </pc:spChg>
        <pc:spChg chg="del mod">
          <ac:chgData name="Reed Kiely" userId="768be38e-2fb5-40ce-925d-bd8e9d9e3c31" providerId="ADAL" clId="{E7BDBCDE-091C-4CF6-98A0-CCE39443833E}" dt="2024-06-27T19:07:42.158" v="7797" actId="478"/>
          <ac:spMkLst>
            <pc:docMk/>
            <pc:sldMk cId="3047610975" sldId="2146846693"/>
            <ac:spMk id="14" creationId="{7B0F415B-3DF0-3FAC-828E-412BF09179C1}"/>
          </ac:spMkLst>
        </pc:spChg>
        <pc:spChg chg="del mod">
          <ac:chgData name="Reed Kiely" userId="768be38e-2fb5-40ce-925d-bd8e9d9e3c31" providerId="ADAL" clId="{E7BDBCDE-091C-4CF6-98A0-CCE39443833E}" dt="2024-06-27T19:07:42.158" v="7797" actId="478"/>
          <ac:spMkLst>
            <pc:docMk/>
            <pc:sldMk cId="3047610975" sldId="2146846693"/>
            <ac:spMk id="15" creationId="{601B7C28-06F7-9BCF-F12F-5CC4D7AEF488}"/>
          </ac:spMkLst>
        </pc:spChg>
        <pc:spChg chg="add del mod">
          <ac:chgData name="Reed Kiely" userId="768be38e-2fb5-40ce-925d-bd8e9d9e3c31" providerId="ADAL" clId="{E7BDBCDE-091C-4CF6-98A0-CCE39443833E}" dt="2024-06-27T19:41:38.460" v="7950" actId="478"/>
          <ac:spMkLst>
            <pc:docMk/>
            <pc:sldMk cId="3047610975" sldId="2146846693"/>
            <ac:spMk id="17" creationId="{B00007B8-EF6D-24AF-3819-129D64231000}"/>
          </ac:spMkLst>
        </pc:spChg>
        <pc:spChg chg="mod">
          <ac:chgData name="Reed Kiely" userId="768be38e-2fb5-40ce-925d-bd8e9d9e3c31" providerId="ADAL" clId="{E7BDBCDE-091C-4CF6-98A0-CCE39443833E}" dt="2024-06-27T18:47:51.157" v="7293" actId="12788"/>
          <ac:spMkLst>
            <pc:docMk/>
            <pc:sldMk cId="3047610975" sldId="2146846693"/>
            <ac:spMk id="18" creationId="{F56C6B9C-EB82-7095-4866-5324D5E051E9}"/>
          </ac:spMkLst>
        </pc:spChg>
        <pc:spChg chg="mod">
          <ac:chgData name="Reed Kiely" userId="768be38e-2fb5-40ce-925d-bd8e9d9e3c31" providerId="ADAL" clId="{E7BDBCDE-091C-4CF6-98A0-CCE39443833E}" dt="2024-06-27T19:08:39.464" v="7832" actId="1035"/>
          <ac:spMkLst>
            <pc:docMk/>
            <pc:sldMk cId="3047610975" sldId="2146846693"/>
            <ac:spMk id="19" creationId="{5FEEBAF7-C59D-FCEE-272F-4D2581169825}"/>
          </ac:spMkLst>
        </pc:spChg>
        <pc:spChg chg="del mod">
          <ac:chgData name="Reed Kiely" userId="768be38e-2fb5-40ce-925d-bd8e9d9e3c31" providerId="ADAL" clId="{E7BDBCDE-091C-4CF6-98A0-CCE39443833E}" dt="2024-06-27T19:07:42.158" v="7797" actId="478"/>
          <ac:spMkLst>
            <pc:docMk/>
            <pc:sldMk cId="3047610975" sldId="2146846693"/>
            <ac:spMk id="20" creationId="{D5CAA0D0-B640-D72D-073F-CB74EF8AA92B}"/>
          </ac:spMkLst>
        </pc:spChg>
        <pc:spChg chg="del mod">
          <ac:chgData name="Reed Kiely" userId="768be38e-2fb5-40ce-925d-bd8e9d9e3c31" providerId="ADAL" clId="{E7BDBCDE-091C-4CF6-98A0-CCE39443833E}" dt="2024-06-27T19:07:42.158" v="7797" actId="478"/>
          <ac:spMkLst>
            <pc:docMk/>
            <pc:sldMk cId="3047610975" sldId="2146846693"/>
            <ac:spMk id="22" creationId="{C73AAE20-62F8-7C6A-94D7-C5469E973D28}"/>
          </ac:spMkLst>
        </pc:spChg>
        <pc:spChg chg="mod">
          <ac:chgData name="Reed Kiely" userId="768be38e-2fb5-40ce-925d-bd8e9d9e3c31" providerId="ADAL" clId="{E7BDBCDE-091C-4CF6-98A0-CCE39443833E}" dt="2024-06-27T19:09:12.627" v="7842" actId="207"/>
          <ac:spMkLst>
            <pc:docMk/>
            <pc:sldMk cId="3047610975" sldId="2146846693"/>
            <ac:spMk id="24" creationId="{0BBCDA25-E900-4368-52DF-993D90830024}"/>
          </ac:spMkLst>
        </pc:spChg>
        <pc:spChg chg="add del mod">
          <ac:chgData name="Reed Kiely" userId="768be38e-2fb5-40ce-925d-bd8e9d9e3c31" providerId="ADAL" clId="{E7BDBCDE-091C-4CF6-98A0-CCE39443833E}" dt="2024-06-27T19:41:38.460" v="7950" actId="478"/>
          <ac:spMkLst>
            <pc:docMk/>
            <pc:sldMk cId="3047610975" sldId="2146846693"/>
            <ac:spMk id="25" creationId="{E7A070EB-F726-B74F-43F0-989150EBD874}"/>
          </ac:spMkLst>
        </pc:spChg>
        <pc:spChg chg="mod">
          <ac:chgData name="Reed Kiely" userId="768be38e-2fb5-40ce-925d-bd8e9d9e3c31" providerId="ADAL" clId="{E7BDBCDE-091C-4CF6-98A0-CCE39443833E}" dt="2024-06-27T18:53:36.675" v="7375" actId="313"/>
          <ac:spMkLst>
            <pc:docMk/>
            <pc:sldMk cId="3047610975" sldId="2146846693"/>
            <ac:spMk id="26" creationId="{A9C445BF-5591-D09A-A8BC-6A2DB67D3CAE}"/>
          </ac:spMkLst>
        </pc:spChg>
        <pc:spChg chg="add del mod">
          <ac:chgData name="Reed Kiely" userId="768be38e-2fb5-40ce-925d-bd8e9d9e3c31" providerId="ADAL" clId="{E7BDBCDE-091C-4CF6-98A0-CCE39443833E}" dt="2024-06-27T19:41:38.460" v="7950" actId="478"/>
          <ac:spMkLst>
            <pc:docMk/>
            <pc:sldMk cId="3047610975" sldId="2146846693"/>
            <ac:spMk id="27" creationId="{56BD7378-2FE2-EA16-6A6A-6EBA9DEA4A21}"/>
          </ac:spMkLst>
        </pc:spChg>
        <pc:spChg chg="mod">
          <ac:chgData name="Reed Kiely" userId="768be38e-2fb5-40ce-925d-bd8e9d9e3c31" providerId="ADAL" clId="{E7BDBCDE-091C-4CF6-98A0-CCE39443833E}" dt="2024-06-27T19:07:58.096" v="7819" actId="1036"/>
          <ac:spMkLst>
            <pc:docMk/>
            <pc:sldMk cId="3047610975" sldId="2146846693"/>
            <ac:spMk id="28" creationId="{098FFA9C-6282-5E19-F771-16BB650ADC44}"/>
          </ac:spMkLst>
        </pc:spChg>
        <pc:spChg chg="add del mod">
          <ac:chgData name="Reed Kiely" userId="768be38e-2fb5-40ce-925d-bd8e9d9e3c31" providerId="ADAL" clId="{E7BDBCDE-091C-4CF6-98A0-CCE39443833E}" dt="2024-06-27T19:41:38.460" v="7950" actId="478"/>
          <ac:spMkLst>
            <pc:docMk/>
            <pc:sldMk cId="3047610975" sldId="2146846693"/>
            <ac:spMk id="29" creationId="{09EAD73E-8415-5AF7-5E66-881FA41599D3}"/>
          </ac:spMkLst>
        </pc:spChg>
        <pc:spChg chg="add del mod">
          <ac:chgData name="Reed Kiely" userId="768be38e-2fb5-40ce-925d-bd8e9d9e3c31" providerId="ADAL" clId="{E7BDBCDE-091C-4CF6-98A0-CCE39443833E}" dt="2024-06-27T19:41:38.460" v="7950" actId="478"/>
          <ac:spMkLst>
            <pc:docMk/>
            <pc:sldMk cId="3047610975" sldId="2146846693"/>
            <ac:spMk id="30" creationId="{9E1747F2-02A8-8C8C-AE7F-DE74FEA49D63}"/>
          </ac:spMkLst>
        </pc:spChg>
        <pc:spChg chg="add del mod">
          <ac:chgData name="Reed Kiely" userId="768be38e-2fb5-40ce-925d-bd8e9d9e3c31" providerId="ADAL" clId="{E7BDBCDE-091C-4CF6-98A0-CCE39443833E}" dt="2024-06-27T19:41:38.460" v="7950" actId="478"/>
          <ac:spMkLst>
            <pc:docMk/>
            <pc:sldMk cId="3047610975" sldId="2146846693"/>
            <ac:spMk id="31" creationId="{4FEA3063-F6DC-3C34-4ED4-CC943E7E4F39}"/>
          </ac:spMkLst>
        </pc:spChg>
        <pc:spChg chg="add del mod">
          <ac:chgData name="Reed Kiely" userId="768be38e-2fb5-40ce-925d-bd8e9d9e3c31" providerId="ADAL" clId="{E7BDBCDE-091C-4CF6-98A0-CCE39443833E}" dt="2024-06-27T19:41:38.460" v="7950" actId="478"/>
          <ac:spMkLst>
            <pc:docMk/>
            <pc:sldMk cId="3047610975" sldId="2146846693"/>
            <ac:spMk id="32" creationId="{45F53993-A9EB-2060-744C-C8CDFD8C40E5}"/>
          </ac:spMkLst>
        </pc:spChg>
        <pc:spChg chg="add mod">
          <ac:chgData name="Reed Kiely" userId="768be38e-2fb5-40ce-925d-bd8e9d9e3c31" providerId="ADAL" clId="{E7BDBCDE-091C-4CF6-98A0-CCE39443833E}" dt="2024-06-27T19:11:13.819" v="7941" actId="207"/>
          <ac:spMkLst>
            <pc:docMk/>
            <pc:sldMk cId="3047610975" sldId="2146846693"/>
            <ac:spMk id="33" creationId="{138597CF-B47A-439F-5619-5DD5096D2832}"/>
          </ac:spMkLst>
        </pc:spChg>
        <pc:spChg chg="add mod">
          <ac:chgData name="Reed Kiely" userId="768be38e-2fb5-40ce-925d-bd8e9d9e3c31" providerId="ADAL" clId="{E7BDBCDE-091C-4CF6-98A0-CCE39443833E}" dt="2024-06-27T19:09:20.119" v="7843" actId="1076"/>
          <ac:spMkLst>
            <pc:docMk/>
            <pc:sldMk cId="3047610975" sldId="2146846693"/>
            <ac:spMk id="34" creationId="{4AB2D990-A1C1-BA7F-CC9C-12A9E45B4D05}"/>
          </ac:spMkLst>
        </pc:spChg>
        <pc:spChg chg="add mod">
          <ac:chgData name="Reed Kiely" userId="768be38e-2fb5-40ce-925d-bd8e9d9e3c31" providerId="ADAL" clId="{E7BDBCDE-091C-4CF6-98A0-CCE39443833E}" dt="2024-06-27T19:09:12.627" v="7842" actId="207"/>
          <ac:spMkLst>
            <pc:docMk/>
            <pc:sldMk cId="3047610975" sldId="2146846693"/>
            <ac:spMk id="39" creationId="{499B5C1E-0E44-B7FE-E290-600C63AE3011}"/>
          </ac:spMkLst>
        </pc:spChg>
        <pc:spChg chg="add mod">
          <ac:chgData name="Reed Kiely" userId="768be38e-2fb5-40ce-925d-bd8e9d9e3c31" providerId="ADAL" clId="{E7BDBCDE-091C-4CF6-98A0-CCE39443833E}" dt="2024-06-27T19:11:17.661" v="7942" actId="207"/>
          <ac:spMkLst>
            <pc:docMk/>
            <pc:sldMk cId="3047610975" sldId="2146846693"/>
            <ac:spMk id="40" creationId="{E60796E8-2B8A-640B-072C-7CE76A2332DE}"/>
          </ac:spMkLst>
        </pc:spChg>
        <pc:spChg chg="add mod">
          <ac:chgData name="Reed Kiely" userId="768be38e-2fb5-40ce-925d-bd8e9d9e3c31" providerId="ADAL" clId="{E7BDBCDE-091C-4CF6-98A0-CCE39443833E}" dt="2024-06-27T19:09:26.831" v="7844" actId="1076"/>
          <ac:spMkLst>
            <pc:docMk/>
            <pc:sldMk cId="3047610975" sldId="2146846693"/>
            <ac:spMk id="41" creationId="{34797A0C-9227-9B89-3F28-5CD6AF5AAACC}"/>
          </ac:spMkLst>
        </pc:spChg>
        <pc:spChg chg="add mod">
          <ac:chgData name="Reed Kiely" userId="768be38e-2fb5-40ce-925d-bd8e9d9e3c31" providerId="ADAL" clId="{E7BDBCDE-091C-4CF6-98A0-CCE39443833E}" dt="2024-06-27T20:35:14.962" v="7958" actId="1037"/>
          <ac:spMkLst>
            <pc:docMk/>
            <pc:sldMk cId="3047610975" sldId="2146846693"/>
            <ac:spMk id="42" creationId="{59383F93-DEF5-1A5C-1B4E-8C4E54A2A06D}"/>
          </ac:spMkLst>
        </pc:spChg>
        <pc:spChg chg="add mod">
          <ac:chgData name="Reed Kiely" userId="768be38e-2fb5-40ce-925d-bd8e9d9e3c31" providerId="ADAL" clId="{E7BDBCDE-091C-4CF6-98A0-CCE39443833E}" dt="2024-06-27T20:35:18.306" v="7960" actId="1038"/>
          <ac:spMkLst>
            <pc:docMk/>
            <pc:sldMk cId="3047610975" sldId="2146846693"/>
            <ac:spMk id="45" creationId="{792D211F-8996-D3B3-9D38-F46EFD8EEBCD}"/>
          </ac:spMkLst>
        </pc:spChg>
        <pc:spChg chg="mod">
          <ac:chgData name="Reed Kiely" userId="768be38e-2fb5-40ce-925d-bd8e9d9e3c31" providerId="ADAL" clId="{E7BDBCDE-091C-4CF6-98A0-CCE39443833E}" dt="2024-06-27T18:57:13.831" v="7391" actId="1037"/>
          <ac:spMkLst>
            <pc:docMk/>
            <pc:sldMk cId="3047610975" sldId="2146846693"/>
            <ac:spMk id="46" creationId="{B86CA3E0-5E29-1941-459E-08F31FC6BBA2}"/>
          </ac:spMkLst>
        </pc:spChg>
        <pc:spChg chg="add mod">
          <ac:chgData name="Reed Kiely" userId="768be38e-2fb5-40ce-925d-bd8e9d9e3c31" providerId="ADAL" clId="{E7BDBCDE-091C-4CF6-98A0-CCE39443833E}" dt="2024-06-27T20:35:21.075" v="7962" actId="1037"/>
          <ac:spMkLst>
            <pc:docMk/>
            <pc:sldMk cId="3047610975" sldId="2146846693"/>
            <ac:spMk id="47" creationId="{8D95F410-D13F-E3B6-8B37-D274BD8671D6}"/>
          </ac:spMkLst>
        </pc:spChg>
        <pc:spChg chg="add mod">
          <ac:chgData name="Reed Kiely" userId="768be38e-2fb5-40ce-925d-bd8e9d9e3c31" providerId="ADAL" clId="{E7BDBCDE-091C-4CF6-98A0-CCE39443833E}" dt="2024-06-27T19:11:36.872" v="7949" actId="1035"/>
          <ac:spMkLst>
            <pc:docMk/>
            <pc:sldMk cId="3047610975" sldId="2146846693"/>
            <ac:spMk id="48" creationId="{90F4687A-3D33-5D9C-C8C5-1C89920885AC}"/>
          </ac:spMkLst>
        </pc:spChg>
        <pc:picChg chg="add mod">
          <ac:chgData name="Reed Kiely" userId="768be38e-2fb5-40ce-925d-bd8e9d9e3c31" providerId="ADAL" clId="{E7BDBCDE-091C-4CF6-98A0-CCE39443833E}" dt="2024-06-27T18:47:51.157" v="7293" actId="12788"/>
          <ac:picMkLst>
            <pc:docMk/>
            <pc:sldMk cId="3047610975" sldId="2146846693"/>
            <ac:picMk id="8" creationId="{E1DC4C3C-A5C4-F8AE-B5AA-430B89F7DA80}"/>
          </ac:picMkLst>
        </pc:picChg>
        <pc:picChg chg="del mod">
          <ac:chgData name="Reed Kiely" userId="768be38e-2fb5-40ce-925d-bd8e9d9e3c31" providerId="ADAL" clId="{E7BDBCDE-091C-4CF6-98A0-CCE39443833E}" dt="2024-06-27T18:47:17.872" v="7287" actId="478"/>
          <ac:picMkLst>
            <pc:docMk/>
            <pc:sldMk cId="3047610975" sldId="2146846693"/>
            <ac:picMk id="13" creationId="{E09BBADD-31DF-CFBF-743F-A85A3C6A7E39}"/>
          </ac:picMkLst>
        </pc:picChg>
        <pc:picChg chg="add mod">
          <ac:chgData name="Reed Kiely" userId="768be38e-2fb5-40ce-925d-bd8e9d9e3c31" providerId="ADAL" clId="{E7BDBCDE-091C-4CF6-98A0-CCE39443833E}" dt="2024-06-27T18:47:42.258" v="7291"/>
          <ac:picMkLst>
            <pc:docMk/>
            <pc:sldMk cId="3047610975" sldId="2146846693"/>
            <ac:picMk id="16" creationId="{775ACD0D-4D9B-E8E5-B3FC-3C656B0A4C8B}"/>
          </ac:picMkLst>
        </pc:picChg>
        <pc:picChg chg="add mod">
          <ac:chgData name="Reed Kiely" userId="768be38e-2fb5-40ce-925d-bd8e9d9e3c31" providerId="ADAL" clId="{E7BDBCDE-091C-4CF6-98A0-CCE39443833E}" dt="2024-06-27T19:00:31.458" v="7613" actId="1076"/>
          <ac:picMkLst>
            <pc:docMk/>
            <pc:sldMk cId="3047610975" sldId="2146846693"/>
            <ac:picMk id="35" creationId="{CF74E6A2-F01C-6AF3-F976-4F894CC1CAB2}"/>
          </ac:picMkLst>
        </pc:picChg>
        <pc:picChg chg="add mod">
          <ac:chgData name="Reed Kiely" userId="768be38e-2fb5-40ce-925d-bd8e9d9e3c31" providerId="ADAL" clId="{E7BDBCDE-091C-4CF6-98A0-CCE39443833E}" dt="2024-06-27T20:35:31.578" v="7966" actId="1035"/>
          <ac:picMkLst>
            <pc:docMk/>
            <pc:sldMk cId="3047610975" sldId="2146846693"/>
            <ac:picMk id="38" creationId="{9AB42764-6BBE-DC6E-51A7-79F0F6A0A028}"/>
          </ac:picMkLst>
        </pc:picChg>
        <pc:picChg chg="add mod">
          <ac:chgData name="Reed Kiely" userId="768be38e-2fb5-40ce-925d-bd8e9d9e3c31" providerId="ADAL" clId="{E7BDBCDE-091C-4CF6-98A0-CCE39443833E}" dt="2024-06-27T20:35:31.578" v="7966" actId="1035"/>
          <ac:picMkLst>
            <pc:docMk/>
            <pc:sldMk cId="3047610975" sldId="2146846693"/>
            <ac:picMk id="44" creationId="{C85DB715-40D5-07C0-0FF1-7D176569E817}"/>
          </ac:picMkLst>
        </pc:picChg>
        <pc:cxnChg chg="add del mod">
          <ac:chgData name="Reed Kiely" userId="768be38e-2fb5-40ce-925d-bd8e9d9e3c31" providerId="ADAL" clId="{E7BDBCDE-091C-4CF6-98A0-CCE39443833E}" dt="2024-06-27T19:41:38.460" v="7950" actId="478"/>
          <ac:cxnSpMkLst>
            <pc:docMk/>
            <pc:sldMk cId="3047610975" sldId="2146846693"/>
            <ac:cxnSpMk id="21" creationId="{21C640FA-34E4-ED50-083D-05C1DB23D36D}"/>
          </ac:cxnSpMkLst>
        </pc:cxnChg>
        <pc:cxnChg chg="mod">
          <ac:chgData name="Reed Kiely" userId="768be38e-2fb5-40ce-925d-bd8e9d9e3c31" providerId="ADAL" clId="{E7BDBCDE-091C-4CF6-98A0-CCE39443833E}" dt="2024-06-27T19:07:58.096" v="7819" actId="1036"/>
          <ac:cxnSpMkLst>
            <pc:docMk/>
            <pc:sldMk cId="3047610975" sldId="2146846693"/>
            <ac:cxnSpMk id="23" creationId="{1D215BFF-1CD7-B704-7E3D-0465F55925D8}"/>
          </ac:cxnSpMkLst>
        </pc:cxnChg>
        <pc:cxnChg chg="mod">
          <ac:chgData name="Reed Kiely" userId="768be38e-2fb5-40ce-925d-bd8e9d9e3c31" providerId="ADAL" clId="{E7BDBCDE-091C-4CF6-98A0-CCE39443833E}" dt="2024-06-27T19:07:58.096" v="7819" actId="1036"/>
          <ac:cxnSpMkLst>
            <pc:docMk/>
            <pc:sldMk cId="3047610975" sldId="2146846693"/>
            <ac:cxnSpMk id="36" creationId="{430CC309-E733-5E57-576F-0F8679DF2DA3}"/>
          </ac:cxnSpMkLst>
        </pc:cxnChg>
      </pc:sldChg>
      <pc:sldChg chg="add del">
        <pc:chgData name="Reed Kiely" userId="768be38e-2fb5-40ce-925d-bd8e9d9e3c31" providerId="ADAL" clId="{E7BDBCDE-091C-4CF6-98A0-CCE39443833E}" dt="2024-06-18T17:27:50.839" v="7091" actId="2696"/>
        <pc:sldMkLst>
          <pc:docMk/>
          <pc:sldMk cId="3272451884" sldId="2146846693"/>
        </pc:sldMkLst>
      </pc:sldChg>
      <pc:sldMasterChg chg="del delSldLayout">
        <pc:chgData name="Reed Kiely" userId="768be38e-2fb5-40ce-925d-bd8e9d9e3c31" providerId="ADAL" clId="{E7BDBCDE-091C-4CF6-98A0-CCE39443833E}" dt="2024-05-28T21:01:34.208" v="1137" actId="47"/>
        <pc:sldMasterMkLst>
          <pc:docMk/>
          <pc:sldMasterMk cId="4274558704" sldId="2147483778"/>
        </pc:sldMasterMkLst>
        <pc:sldLayoutChg chg="del">
          <pc:chgData name="Reed Kiely" userId="768be38e-2fb5-40ce-925d-bd8e9d9e3c31" providerId="ADAL" clId="{E7BDBCDE-091C-4CF6-98A0-CCE39443833E}" dt="2024-05-28T21:01:34.208" v="1137" actId="47"/>
          <pc:sldLayoutMkLst>
            <pc:docMk/>
            <pc:sldMasterMk cId="4274558704" sldId="2147483778"/>
            <pc:sldLayoutMk cId="1260567382" sldId="2147483779"/>
          </pc:sldLayoutMkLst>
        </pc:sldLayoutChg>
        <pc:sldLayoutChg chg="del">
          <pc:chgData name="Reed Kiely" userId="768be38e-2fb5-40ce-925d-bd8e9d9e3c31" providerId="ADAL" clId="{E7BDBCDE-091C-4CF6-98A0-CCE39443833E}" dt="2024-05-28T21:01:34.208" v="1137" actId="47"/>
          <pc:sldLayoutMkLst>
            <pc:docMk/>
            <pc:sldMasterMk cId="4274558704" sldId="2147483778"/>
            <pc:sldLayoutMk cId="2089426187" sldId="2147483780"/>
          </pc:sldLayoutMkLst>
        </pc:sldLayoutChg>
        <pc:sldLayoutChg chg="del">
          <pc:chgData name="Reed Kiely" userId="768be38e-2fb5-40ce-925d-bd8e9d9e3c31" providerId="ADAL" clId="{E7BDBCDE-091C-4CF6-98A0-CCE39443833E}" dt="2024-05-28T21:01:34.208" v="1137" actId="47"/>
          <pc:sldLayoutMkLst>
            <pc:docMk/>
            <pc:sldMasterMk cId="4274558704" sldId="2147483778"/>
            <pc:sldLayoutMk cId="3564470939" sldId="2147483781"/>
          </pc:sldLayoutMkLst>
        </pc:sldLayoutChg>
        <pc:sldLayoutChg chg="del">
          <pc:chgData name="Reed Kiely" userId="768be38e-2fb5-40ce-925d-bd8e9d9e3c31" providerId="ADAL" clId="{E7BDBCDE-091C-4CF6-98A0-CCE39443833E}" dt="2024-05-28T21:01:34.208" v="1137" actId="47"/>
          <pc:sldLayoutMkLst>
            <pc:docMk/>
            <pc:sldMasterMk cId="4274558704" sldId="2147483778"/>
            <pc:sldLayoutMk cId="2525195613" sldId="2147483782"/>
          </pc:sldLayoutMkLst>
        </pc:sldLayoutChg>
        <pc:sldLayoutChg chg="del">
          <pc:chgData name="Reed Kiely" userId="768be38e-2fb5-40ce-925d-bd8e9d9e3c31" providerId="ADAL" clId="{E7BDBCDE-091C-4CF6-98A0-CCE39443833E}" dt="2024-05-28T21:01:34.208" v="1137" actId="47"/>
          <pc:sldLayoutMkLst>
            <pc:docMk/>
            <pc:sldMasterMk cId="4274558704" sldId="2147483778"/>
            <pc:sldLayoutMk cId="3576437676" sldId="2147483783"/>
          </pc:sldLayoutMkLst>
        </pc:sldLayoutChg>
        <pc:sldLayoutChg chg="del">
          <pc:chgData name="Reed Kiely" userId="768be38e-2fb5-40ce-925d-bd8e9d9e3c31" providerId="ADAL" clId="{E7BDBCDE-091C-4CF6-98A0-CCE39443833E}" dt="2024-05-28T21:01:34.208" v="1137" actId="47"/>
          <pc:sldLayoutMkLst>
            <pc:docMk/>
            <pc:sldMasterMk cId="4274558704" sldId="2147483778"/>
            <pc:sldLayoutMk cId="1045642779" sldId="2147483784"/>
          </pc:sldLayoutMkLst>
        </pc:sldLayoutChg>
        <pc:sldLayoutChg chg="del">
          <pc:chgData name="Reed Kiely" userId="768be38e-2fb5-40ce-925d-bd8e9d9e3c31" providerId="ADAL" clId="{E7BDBCDE-091C-4CF6-98A0-CCE39443833E}" dt="2024-05-28T21:01:34.208" v="1137" actId="47"/>
          <pc:sldLayoutMkLst>
            <pc:docMk/>
            <pc:sldMasterMk cId="4274558704" sldId="2147483778"/>
            <pc:sldLayoutMk cId="2077132170" sldId="2147483785"/>
          </pc:sldLayoutMkLst>
        </pc:sldLayoutChg>
        <pc:sldLayoutChg chg="del">
          <pc:chgData name="Reed Kiely" userId="768be38e-2fb5-40ce-925d-bd8e9d9e3c31" providerId="ADAL" clId="{E7BDBCDE-091C-4CF6-98A0-CCE39443833E}" dt="2024-05-28T21:01:34.208" v="1137" actId="47"/>
          <pc:sldLayoutMkLst>
            <pc:docMk/>
            <pc:sldMasterMk cId="4274558704" sldId="2147483778"/>
            <pc:sldLayoutMk cId="1671261371" sldId="2147483786"/>
          </pc:sldLayoutMkLst>
        </pc:sldLayoutChg>
        <pc:sldLayoutChg chg="del">
          <pc:chgData name="Reed Kiely" userId="768be38e-2fb5-40ce-925d-bd8e9d9e3c31" providerId="ADAL" clId="{E7BDBCDE-091C-4CF6-98A0-CCE39443833E}" dt="2024-05-28T21:01:34.208" v="1137" actId="47"/>
          <pc:sldLayoutMkLst>
            <pc:docMk/>
            <pc:sldMasterMk cId="4274558704" sldId="2147483778"/>
            <pc:sldLayoutMk cId="3091561238" sldId="2147483787"/>
          </pc:sldLayoutMkLst>
        </pc:sldLayoutChg>
        <pc:sldLayoutChg chg="del">
          <pc:chgData name="Reed Kiely" userId="768be38e-2fb5-40ce-925d-bd8e9d9e3c31" providerId="ADAL" clId="{E7BDBCDE-091C-4CF6-98A0-CCE39443833E}" dt="2024-05-28T21:01:34.208" v="1137" actId="47"/>
          <pc:sldLayoutMkLst>
            <pc:docMk/>
            <pc:sldMasterMk cId="4274558704" sldId="2147483778"/>
            <pc:sldLayoutMk cId="1900739981" sldId="2147483788"/>
          </pc:sldLayoutMkLst>
        </pc:sldLayoutChg>
        <pc:sldLayoutChg chg="del">
          <pc:chgData name="Reed Kiely" userId="768be38e-2fb5-40ce-925d-bd8e9d9e3c31" providerId="ADAL" clId="{E7BDBCDE-091C-4CF6-98A0-CCE39443833E}" dt="2024-05-28T21:01:34.208" v="1137" actId="47"/>
          <pc:sldLayoutMkLst>
            <pc:docMk/>
            <pc:sldMasterMk cId="4274558704" sldId="2147483778"/>
            <pc:sldLayoutMk cId="614209832" sldId="2147483789"/>
          </pc:sldLayoutMkLst>
        </pc:sldLayoutChg>
        <pc:sldLayoutChg chg="del">
          <pc:chgData name="Reed Kiely" userId="768be38e-2fb5-40ce-925d-bd8e9d9e3c31" providerId="ADAL" clId="{E7BDBCDE-091C-4CF6-98A0-CCE39443833E}" dt="2024-05-28T21:01:34.208" v="1137" actId="47"/>
          <pc:sldLayoutMkLst>
            <pc:docMk/>
            <pc:sldMasterMk cId="4274558704" sldId="2147483778"/>
            <pc:sldLayoutMk cId="1397069128" sldId="2147483790"/>
          </pc:sldLayoutMkLst>
        </pc:sldLayoutChg>
        <pc:sldLayoutChg chg="del">
          <pc:chgData name="Reed Kiely" userId="768be38e-2fb5-40ce-925d-bd8e9d9e3c31" providerId="ADAL" clId="{E7BDBCDE-091C-4CF6-98A0-CCE39443833E}" dt="2024-05-28T21:01:34.208" v="1137" actId="47"/>
          <pc:sldLayoutMkLst>
            <pc:docMk/>
            <pc:sldMasterMk cId="4274558704" sldId="2147483778"/>
            <pc:sldLayoutMk cId="2429066188" sldId="2147483791"/>
          </pc:sldLayoutMkLst>
        </pc:sldLayoutChg>
        <pc:sldLayoutChg chg="del">
          <pc:chgData name="Reed Kiely" userId="768be38e-2fb5-40ce-925d-bd8e9d9e3c31" providerId="ADAL" clId="{E7BDBCDE-091C-4CF6-98A0-CCE39443833E}" dt="2024-05-28T21:01:34.208" v="1137" actId="47"/>
          <pc:sldLayoutMkLst>
            <pc:docMk/>
            <pc:sldMasterMk cId="4274558704" sldId="2147483778"/>
            <pc:sldLayoutMk cId="4122124070" sldId="2147483792"/>
          </pc:sldLayoutMkLst>
        </pc:sldLayoutChg>
        <pc:sldLayoutChg chg="del">
          <pc:chgData name="Reed Kiely" userId="768be38e-2fb5-40ce-925d-bd8e9d9e3c31" providerId="ADAL" clId="{E7BDBCDE-091C-4CF6-98A0-CCE39443833E}" dt="2024-05-28T21:01:34.208" v="1137" actId="47"/>
          <pc:sldLayoutMkLst>
            <pc:docMk/>
            <pc:sldMasterMk cId="4274558704" sldId="2147483778"/>
            <pc:sldLayoutMk cId="1184530481" sldId="2147483793"/>
          </pc:sldLayoutMkLst>
        </pc:sldLayoutChg>
        <pc:sldLayoutChg chg="del">
          <pc:chgData name="Reed Kiely" userId="768be38e-2fb5-40ce-925d-bd8e9d9e3c31" providerId="ADAL" clId="{E7BDBCDE-091C-4CF6-98A0-CCE39443833E}" dt="2024-05-28T21:01:34.208" v="1137" actId="47"/>
          <pc:sldLayoutMkLst>
            <pc:docMk/>
            <pc:sldMasterMk cId="4274558704" sldId="2147483778"/>
            <pc:sldLayoutMk cId="2292488174" sldId="2147483794"/>
          </pc:sldLayoutMkLst>
        </pc:sldLayoutChg>
        <pc:sldLayoutChg chg="del">
          <pc:chgData name="Reed Kiely" userId="768be38e-2fb5-40ce-925d-bd8e9d9e3c31" providerId="ADAL" clId="{E7BDBCDE-091C-4CF6-98A0-CCE39443833E}" dt="2024-05-28T21:01:34.208" v="1137" actId="47"/>
          <pc:sldLayoutMkLst>
            <pc:docMk/>
            <pc:sldMasterMk cId="4274558704" sldId="2147483778"/>
            <pc:sldLayoutMk cId="3922718221" sldId="2147483795"/>
          </pc:sldLayoutMkLst>
        </pc:sldLayoutChg>
        <pc:sldLayoutChg chg="del">
          <pc:chgData name="Reed Kiely" userId="768be38e-2fb5-40ce-925d-bd8e9d9e3c31" providerId="ADAL" clId="{E7BDBCDE-091C-4CF6-98A0-CCE39443833E}" dt="2024-05-28T21:01:34.208" v="1137" actId="47"/>
          <pc:sldLayoutMkLst>
            <pc:docMk/>
            <pc:sldMasterMk cId="4274558704" sldId="2147483778"/>
            <pc:sldLayoutMk cId="2258267036" sldId="2147483796"/>
          </pc:sldLayoutMkLst>
        </pc:sldLayoutChg>
        <pc:sldLayoutChg chg="del">
          <pc:chgData name="Reed Kiely" userId="768be38e-2fb5-40ce-925d-bd8e9d9e3c31" providerId="ADAL" clId="{E7BDBCDE-091C-4CF6-98A0-CCE39443833E}" dt="2024-05-28T21:01:34.208" v="1137" actId="47"/>
          <pc:sldLayoutMkLst>
            <pc:docMk/>
            <pc:sldMasterMk cId="4274558704" sldId="2147483778"/>
            <pc:sldLayoutMk cId="3910376748" sldId="2147483797"/>
          </pc:sldLayoutMkLst>
        </pc:sldLayoutChg>
        <pc:sldLayoutChg chg="del">
          <pc:chgData name="Reed Kiely" userId="768be38e-2fb5-40ce-925d-bd8e9d9e3c31" providerId="ADAL" clId="{E7BDBCDE-091C-4CF6-98A0-CCE39443833E}" dt="2024-05-28T21:01:34.208" v="1137" actId="47"/>
          <pc:sldLayoutMkLst>
            <pc:docMk/>
            <pc:sldMasterMk cId="4274558704" sldId="2147483778"/>
            <pc:sldLayoutMk cId="2317451465" sldId="2147483798"/>
          </pc:sldLayoutMkLst>
        </pc:sldLayoutChg>
        <pc:sldLayoutChg chg="del">
          <pc:chgData name="Reed Kiely" userId="768be38e-2fb5-40ce-925d-bd8e9d9e3c31" providerId="ADAL" clId="{E7BDBCDE-091C-4CF6-98A0-CCE39443833E}" dt="2024-05-28T21:01:34.208" v="1137" actId="47"/>
          <pc:sldLayoutMkLst>
            <pc:docMk/>
            <pc:sldMasterMk cId="4274558704" sldId="2147483778"/>
            <pc:sldLayoutMk cId="3270076221" sldId="2147483799"/>
          </pc:sldLayoutMkLst>
        </pc:sldLayoutChg>
        <pc:sldLayoutChg chg="del">
          <pc:chgData name="Reed Kiely" userId="768be38e-2fb5-40ce-925d-bd8e9d9e3c31" providerId="ADAL" clId="{E7BDBCDE-091C-4CF6-98A0-CCE39443833E}" dt="2024-05-28T21:01:34.208" v="1137" actId="47"/>
          <pc:sldLayoutMkLst>
            <pc:docMk/>
            <pc:sldMasterMk cId="4274558704" sldId="2147483778"/>
            <pc:sldLayoutMk cId="971460121" sldId="2147483800"/>
          </pc:sldLayoutMkLst>
        </pc:sldLayoutChg>
        <pc:sldLayoutChg chg="del">
          <pc:chgData name="Reed Kiely" userId="768be38e-2fb5-40ce-925d-bd8e9d9e3c31" providerId="ADAL" clId="{E7BDBCDE-091C-4CF6-98A0-CCE39443833E}" dt="2024-05-28T21:01:34.208" v="1137" actId="47"/>
          <pc:sldLayoutMkLst>
            <pc:docMk/>
            <pc:sldMasterMk cId="4274558704" sldId="2147483778"/>
            <pc:sldLayoutMk cId="2100569117" sldId="2147483801"/>
          </pc:sldLayoutMkLst>
        </pc:sldLayoutChg>
        <pc:sldLayoutChg chg="del">
          <pc:chgData name="Reed Kiely" userId="768be38e-2fb5-40ce-925d-bd8e9d9e3c31" providerId="ADAL" clId="{E7BDBCDE-091C-4CF6-98A0-CCE39443833E}" dt="2024-05-28T21:01:34.208" v="1137" actId="47"/>
          <pc:sldLayoutMkLst>
            <pc:docMk/>
            <pc:sldMasterMk cId="4274558704" sldId="2147483778"/>
            <pc:sldLayoutMk cId="84654556" sldId="2147483802"/>
          </pc:sldLayoutMkLst>
        </pc:sldLayoutChg>
        <pc:sldLayoutChg chg="del">
          <pc:chgData name="Reed Kiely" userId="768be38e-2fb5-40ce-925d-bd8e9d9e3c31" providerId="ADAL" clId="{E7BDBCDE-091C-4CF6-98A0-CCE39443833E}" dt="2024-05-28T21:01:34.208" v="1137" actId="47"/>
          <pc:sldLayoutMkLst>
            <pc:docMk/>
            <pc:sldMasterMk cId="4274558704" sldId="2147483778"/>
            <pc:sldLayoutMk cId="166323996" sldId="2147483803"/>
          </pc:sldLayoutMkLst>
        </pc:sldLayoutChg>
        <pc:sldLayoutChg chg="del">
          <pc:chgData name="Reed Kiely" userId="768be38e-2fb5-40ce-925d-bd8e9d9e3c31" providerId="ADAL" clId="{E7BDBCDE-091C-4CF6-98A0-CCE39443833E}" dt="2024-05-28T21:01:34.208" v="1137" actId="47"/>
          <pc:sldLayoutMkLst>
            <pc:docMk/>
            <pc:sldMasterMk cId="4274558704" sldId="2147483778"/>
            <pc:sldLayoutMk cId="4090514111" sldId="2147483804"/>
          </pc:sldLayoutMkLst>
        </pc:sldLayoutChg>
        <pc:sldLayoutChg chg="del">
          <pc:chgData name="Reed Kiely" userId="768be38e-2fb5-40ce-925d-bd8e9d9e3c31" providerId="ADAL" clId="{E7BDBCDE-091C-4CF6-98A0-CCE39443833E}" dt="2024-05-28T21:01:34.208" v="1137" actId="47"/>
          <pc:sldLayoutMkLst>
            <pc:docMk/>
            <pc:sldMasterMk cId="4274558704" sldId="2147483778"/>
            <pc:sldLayoutMk cId="685024468" sldId="2147483805"/>
          </pc:sldLayoutMkLst>
        </pc:sldLayoutChg>
        <pc:sldLayoutChg chg="del">
          <pc:chgData name="Reed Kiely" userId="768be38e-2fb5-40ce-925d-bd8e9d9e3c31" providerId="ADAL" clId="{E7BDBCDE-091C-4CF6-98A0-CCE39443833E}" dt="2024-05-28T21:01:34.208" v="1137" actId="47"/>
          <pc:sldLayoutMkLst>
            <pc:docMk/>
            <pc:sldMasterMk cId="4274558704" sldId="2147483778"/>
            <pc:sldLayoutMk cId="2342207637" sldId="2147483806"/>
          </pc:sldLayoutMkLst>
        </pc:sldLayoutChg>
        <pc:sldLayoutChg chg="del">
          <pc:chgData name="Reed Kiely" userId="768be38e-2fb5-40ce-925d-bd8e9d9e3c31" providerId="ADAL" clId="{E7BDBCDE-091C-4CF6-98A0-CCE39443833E}" dt="2024-05-28T21:01:34.208" v="1137" actId="47"/>
          <pc:sldLayoutMkLst>
            <pc:docMk/>
            <pc:sldMasterMk cId="4274558704" sldId="2147483778"/>
            <pc:sldLayoutMk cId="4268111752" sldId="2147483807"/>
          </pc:sldLayoutMkLst>
        </pc:sldLayoutChg>
        <pc:sldLayoutChg chg="del">
          <pc:chgData name="Reed Kiely" userId="768be38e-2fb5-40ce-925d-bd8e9d9e3c31" providerId="ADAL" clId="{E7BDBCDE-091C-4CF6-98A0-CCE39443833E}" dt="2024-05-28T21:01:34.208" v="1137" actId="47"/>
          <pc:sldLayoutMkLst>
            <pc:docMk/>
            <pc:sldMasterMk cId="4274558704" sldId="2147483778"/>
            <pc:sldLayoutMk cId="3331091886" sldId="2147483808"/>
          </pc:sldLayoutMkLst>
        </pc:sldLayoutChg>
        <pc:sldLayoutChg chg="del">
          <pc:chgData name="Reed Kiely" userId="768be38e-2fb5-40ce-925d-bd8e9d9e3c31" providerId="ADAL" clId="{E7BDBCDE-091C-4CF6-98A0-CCE39443833E}" dt="2024-05-28T21:01:34.208" v="1137" actId="47"/>
          <pc:sldLayoutMkLst>
            <pc:docMk/>
            <pc:sldMasterMk cId="4274558704" sldId="2147483778"/>
            <pc:sldLayoutMk cId="4047915578" sldId="2147483809"/>
          </pc:sldLayoutMkLst>
        </pc:sldLayoutChg>
        <pc:sldLayoutChg chg="del">
          <pc:chgData name="Reed Kiely" userId="768be38e-2fb5-40ce-925d-bd8e9d9e3c31" providerId="ADAL" clId="{E7BDBCDE-091C-4CF6-98A0-CCE39443833E}" dt="2024-05-28T21:01:34.208" v="1137" actId="47"/>
          <pc:sldLayoutMkLst>
            <pc:docMk/>
            <pc:sldMasterMk cId="4274558704" sldId="2147483778"/>
            <pc:sldLayoutMk cId="226433722" sldId="2147483810"/>
          </pc:sldLayoutMkLst>
        </pc:sldLayoutChg>
        <pc:sldLayoutChg chg="del">
          <pc:chgData name="Reed Kiely" userId="768be38e-2fb5-40ce-925d-bd8e9d9e3c31" providerId="ADAL" clId="{E7BDBCDE-091C-4CF6-98A0-CCE39443833E}" dt="2024-05-28T21:01:34.208" v="1137" actId="47"/>
          <pc:sldLayoutMkLst>
            <pc:docMk/>
            <pc:sldMasterMk cId="4274558704" sldId="2147483778"/>
            <pc:sldLayoutMk cId="3441974357" sldId="2147483811"/>
          </pc:sldLayoutMkLst>
        </pc:sldLayoutChg>
        <pc:sldLayoutChg chg="del">
          <pc:chgData name="Reed Kiely" userId="768be38e-2fb5-40ce-925d-bd8e9d9e3c31" providerId="ADAL" clId="{E7BDBCDE-091C-4CF6-98A0-CCE39443833E}" dt="2024-05-28T21:01:34.208" v="1137" actId="47"/>
          <pc:sldLayoutMkLst>
            <pc:docMk/>
            <pc:sldMasterMk cId="4274558704" sldId="2147483778"/>
            <pc:sldLayoutMk cId="1479873481" sldId="2147483812"/>
          </pc:sldLayoutMkLst>
        </pc:sldLayoutChg>
        <pc:sldLayoutChg chg="del">
          <pc:chgData name="Reed Kiely" userId="768be38e-2fb5-40ce-925d-bd8e9d9e3c31" providerId="ADAL" clId="{E7BDBCDE-091C-4CF6-98A0-CCE39443833E}" dt="2024-05-28T21:01:34.208" v="1137" actId="47"/>
          <pc:sldLayoutMkLst>
            <pc:docMk/>
            <pc:sldMasterMk cId="4274558704" sldId="2147483778"/>
            <pc:sldLayoutMk cId="2738124941" sldId="2147483813"/>
          </pc:sldLayoutMkLst>
        </pc:sldLayoutChg>
        <pc:sldLayoutChg chg="del">
          <pc:chgData name="Reed Kiely" userId="768be38e-2fb5-40ce-925d-bd8e9d9e3c31" providerId="ADAL" clId="{E7BDBCDE-091C-4CF6-98A0-CCE39443833E}" dt="2024-05-28T21:01:34.208" v="1137" actId="47"/>
          <pc:sldLayoutMkLst>
            <pc:docMk/>
            <pc:sldMasterMk cId="4274558704" sldId="2147483778"/>
            <pc:sldLayoutMk cId="632747897" sldId="2147483814"/>
          </pc:sldLayoutMkLst>
        </pc:sldLayoutChg>
        <pc:sldLayoutChg chg="del">
          <pc:chgData name="Reed Kiely" userId="768be38e-2fb5-40ce-925d-bd8e9d9e3c31" providerId="ADAL" clId="{E7BDBCDE-091C-4CF6-98A0-CCE39443833E}" dt="2024-05-28T21:01:34.208" v="1137" actId="47"/>
          <pc:sldLayoutMkLst>
            <pc:docMk/>
            <pc:sldMasterMk cId="4274558704" sldId="2147483778"/>
            <pc:sldLayoutMk cId="3265939354" sldId="2147483815"/>
          </pc:sldLayoutMkLst>
        </pc:sldLayoutChg>
      </pc:sldMasterChg>
    </pc:docChg>
  </pc:docChgLst>
  <pc:docChgLst>
    <pc:chgData name="Reed Kiely" userId="768be38e-2fb5-40ce-925d-bd8e9d9e3c31" providerId="ADAL" clId="{073C5D09-2946-44AA-8F72-E76A8E08C34C}"/>
    <pc:docChg chg="undo redo custSel addSld delSld modSld sldOrd delMainMaster">
      <pc:chgData name="Reed Kiely" userId="768be38e-2fb5-40ce-925d-bd8e9d9e3c31" providerId="ADAL" clId="{073C5D09-2946-44AA-8F72-E76A8E08C34C}" dt="2024-05-22T21:27:18.085" v="18487"/>
      <pc:docMkLst>
        <pc:docMk/>
      </pc:docMkLst>
      <pc:sldChg chg="addSp delSp modSp mod addCm delCm">
        <pc:chgData name="Reed Kiely" userId="768be38e-2fb5-40ce-925d-bd8e9d9e3c31" providerId="ADAL" clId="{073C5D09-2946-44AA-8F72-E76A8E08C34C}" dt="2024-05-22T21:26:15.056" v="18486"/>
        <pc:sldMkLst>
          <pc:docMk/>
          <pc:sldMk cId="4212683403" sldId="2144327877"/>
        </pc:sldMkLst>
        <pc:spChg chg="del mod">
          <ac:chgData name="Reed Kiely" userId="768be38e-2fb5-40ce-925d-bd8e9d9e3c31" providerId="ADAL" clId="{073C5D09-2946-44AA-8F72-E76A8E08C34C}" dt="2024-05-20T19:02:49.328" v="17147" actId="478"/>
          <ac:spMkLst>
            <pc:docMk/>
            <pc:sldMk cId="4212683403" sldId="2144327877"/>
            <ac:spMk id="2" creationId="{8D572EC4-62EA-3B51-DBD3-FC10AE67C75B}"/>
          </ac:spMkLst>
        </pc:spChg>
        <pc:spChg chg="mod">
          <ac:chgData name="Reed Kiely" userId="768be38e-2fb5-40ce-925d-bd8e9d9e3c31" providerId="ADAL" clId="{073C5D09-2946-44AA-8F72-E76A8E08C34C}" dt="2024-05-20T14:49:20.544" v="15394" actId="208"/>
          <ac:spMkLst>
            <pc:docMk/>
            <pc:sldMk cId="4212683403" sldId="2144327877"/>
            <ac:spMk id="3" creationId="{04D51C8E-7DBD-468F-8413-E52C3CC99149}"/>
          </ac:spMkLst>
        </pc:spChg>
        <pc:spChg chg="mod">
          <ac:chgData name="Reed Kiely" userId="768be38e-2fb5-40ce-925d-bd8e9d9e3c31" providerId="ADAL" clId="{073C5D09-2946-44AA-8F72-E76A8E08C34C}" dt="2024-05-20T19:05:16.357" v="17265" actId="403"/>
          <ac:spMkLst>
            <pc:docMk/>
            <pc:sldMk cId="4212683403" sldId="2144327877"/>
            <ac:spMk id="5" creationId="{20325821-D3C3-47B3-BC5B-D972B60A7668}"/>
          </ac:spMkLst>
        </pc:spChg>
        <pc:spChg chg="mod">
          <ac:chgData name="Reed Kiely" userId="768be38e-2fb5-40ce-925d-bd8e9d9e3c31" providerId="ADAL" clId="{073C5D09-2946-44AA-8F72-E76A8E08C34C}" dt="2024-05-20T20:24:41.143" v="18105" actId="207"/>
          <ac:spMkLst>
            <pc:docMk/>
            <pc:sldMk cId="4212683403" sldId="2144327877"/>
            <ac:spMk id="6" creationId="{1EE2780E-B479-CB84-03DB-50B6D5A62DBC}"/>
          </ac:spMkLst>
        </pc:spChg>
        <pc:spChg chg="mod">
          <ac:chgData name="Reed Kiely" userId="768be38e-2fb5-40ce-925d-bd8e9d9e3c31" providerId="ADAL" clId="{073C5D09-2946-44AA-8F72-E76A8E08C34C}" dt="2024-05-20T19:05:16.357" v="17265" actId="403"/>
          <ac:spMkLst>
            <pc:docMk/>
            <pc:sldMk cId="4212683403" sldId="2144327877"/>
            <ac:spMk id="7" creationId="{47C2C805-4308-9886-56D3-9EB5BCD97D00}"/>
          </ac:spMkLst>
        </pc:spChg>
        <pc:spChg chg="mod">
          <ac:chgData name="Reed Kiely" userId="768be38e-2fb5-40ce-925d-bd8e9d9e3c31" providerId="ADAL" clId="{073C5D09-2946-44AA-8F72-E76A8E08C34C}" dt="2024-05-20T19:05:16.357" v="17265" actId="403"/>
          <ac:spMkLst>
            <pc:docMk/>
            <pc:sldMk cId="4212683403" sldId="2144327877"/>
            <ac:spMk id="9" creationId="{348066F1-5946-304E-2953-6223BEAD0FA4}"/>
          </ac:spMkLst>
        </pc:spChg>
        <pc:spChg chg="add del mod">
          <ac:chgData name="Reed Kiely" userId="768be38e-2fb5-40ce-925d-bd8e9d9e3c31" providerId="ADAL" clId="{073C5D09-2946-44AA-8F72-E76A8E08C34C}" dt="2024-05-20T20:24:51.176" v="18107" actId="478"/>
          <ac:spMkLst>
            <pc:docMk/>
            <pc:sldMk cId="4212683403" sldId="2144327877"/>
            <ac:spMk id="10" creationId="{D6FDBABA-7602-B601-CD17-E1EA25629F06}"/>
          </ac:spMkLst>
        </pc:spChg>
        <pc:spChg chg="add del mod">
          <ac:chgData name="Reed Kiely" userId="768be38e-2fb5-40ce-925d-bd8e9d9e3c31" providerId="ADAL" clId="{073C5D09-2946-44AA-8F72-E76A8E08C34C}" dt="2024-05-20T20:24:52.275" v="18108" actId="478"/>
          <ac:spMkLst>
            <pc:docMk/>
            <pc:sldMk cId="4212683403" sldId="2144327877"/>
            <ac:spMk id="13" creationId="{F64F485F-C0AE-2E0F-5704-C97D078784E3}"/>
          </ac:spMkLst>
        </pc:spChg>
        <pc:spChg chg="add del mod">
          <ac:chgData name="Reed Kiely" userId="768be38e-2fb5-40ce-925d-bd8e9d9e3c31" providerId="ADAL" clId="{073C5D09-2946-44AA-8F72-E76A8E08C34C}" dt="2024-05-20T20:24:45.428" v="18106" actId="478"/>
          <ac:spMkLst>
            <pc:docMk/>
            <pc:sldMk cId="4212683403" sldId="2144327877"/>
            <ac:spMk id="16" creationId="{647D44E5-5A79-0825-D5BD-98136574D31B}"/>
          </ac:spMkLst>
        </pc:spChg>
        <pc:spChg chg="mod">
          <ac:chgData name="Reed Kiely" userId="768be38e-2fb5-40ce-925d-bd8e9d9e3c31" providerId="ADAL" clId="{073C5D09-2946-44AA-8F72-E76A8E08C34C}" dt="2024-05-20T14:49:20.544" v="15394" actId="208"/>
          <ac:spMkLst>
            <pc:docMk/>
            <pc:sldMk cId="4212683403" sldId="2144327877"/>
            <ac:spMk id="19" creationId="{2F88C82D-7CF0-438E-BB5E-A33A77D936B6}"/>
          </ac:spMkLst>
        </pc:spChg>
        <pc:spChg chg="mod">
          <ac:chgData name="Reed Kiely" userId="768be38e-2fb5-40ce-925d-bd8e9d9e3c31" providerId="ADAL" clId="{073C5D09-2946-44AA-8F72-E76A8E08C34C}" dt="2024-05-20T14:49:20.544" v="15394" actId="208"/>
          <ac:spMkLst>
            <pc:docMk/>
            <pc:sldMk cId="4212683403" sldId="2144327877"/>
            <ac:spMk id="20" creationId="{B796AA46-05F7-4348-A8B5-A2211DF268D5}"/>
          </ac:spMkLst>
        </pc:spChg>
        <pc:spChg chg="mod">
          <ac:chgData name="Reed Kiely" userId="768be38e-2fb5-40ce-925d-bd8e9d9e3c31" providerId="ADAL" clId="{073C5D09-2946-44AA-8F72-E76A8E08C34C}" dt="2024-05-20T14:49:20.544" v="15394" actId="208"/>
          <ac:spMkLst>
            <pc:docMk/>
            <pc:sldMk cId="4212683403" sldId="2144327877"/>
            <ac:spMk id="21" creationId="{079D04CA-35FF-4320-A06E-87F2D7AC5E31}"/>
          </ac:spMkLst>
        </pc:spChg>
        <pc:spChg chg="mod">
          <ac:chgData name="Reed Kiely" userId="768be38e-2fb5-40ce-925d-bd8e9d9e3c31" providerId="ADAL" clId="{073C5D09-2946-44AA-8F72-E76A8E08C34C}" dt="2024-05-20T14:49:24.528" v="15395" actId="207"/>
          <ac:spMkLst>
            <pc:docMk/>
            <pc:sldMk cId="4212683403" sldId="2144327877"/>
            <ac:spMk id="22" creationId="{9FC49F6C-5188-457F-BE6C-625753CA72DF}"/>
          </ac:spMkLst>
        </pc:spChg>
        <pc:spChg chg="mod">
          <ac:chgData name="Reed Kiely" userId="768be38e-2fb5-40ce-925d-bd8e9d9e3c31" providerId="ADAL" clId="{073C5D09-2946-44AA-8F72-E76A8E08C34C}" dt="2024-05-20T14:49:24.528" v="15395" actId="207"/>
          <ac:spMkLst>
            <pc:docMk/>
            <pc:sldMk cId="4212683403" sldId="2144327877"/>
            <ac:spMk id="23" creationId="{7463450E-C761-4861-8D01-CDB4E291AF7B}"/>
          </ac:spMkLst>
        </pc:spChg>
        <pc:spChg chg="mod">
          <ac:chgData name="Reed Kiely" userId="768be38e-2fb5-40ce-925d-bd8e9d9e3c31" providerId="ADAL" clId="{073C5D09-2946-44AA-8F72-E76A8E08C34C}" dt="2024-05-20T14:49:24.528" v="15395" actId="207"/>
          <ac:spMkLst>
            <pc:docMk/>
            <pc:sldMk cId="4212683403" sldId="2144327877"/>
            <ac:spMk id="24" creationId="{0FD4F9FF-9CE9-415E-823F-6DE0CB1EC38F}"/>
          </ac:spMkLst>
        </pc:spChg>
        <pc:spChg chg="add del mod">
          <ac:chgData name="Reed Kiely" userId="768be38e-2fb5-40ce-925d-bd8e9d9e3c31" providerId="ADAL" clId="{073C5D09-2946-44AA-8F72-E76A8E08C34C}" dt="2024-05-20T20:24:45.428" v="18106" actId="478"/>
          <ac:spMkLst>
            <pc:docMk/>
            <pc:sldMk cId="4212683403" sldId="2144327877"/>
            <ac:spMk id="25" creationId="{3561BFA3-9892-8C73-EEA9-993801257028}"/>
          </ac:spMkLst>
        </pc:spChg>
        <pc:spChg chg="mod">
          <ac:chgData name="Reed Kiely" userId="768be38e-2fb5-40ce-925d-bd8e9d9e3c31" providerId="ADAL" clId="{073C5D09-2946-44AA-8F72-E76A8E08C34C}" dt="2024-05-20T14:49:24.528" v="15395" actId="207"/>
          <ac:spMkLst>
            <pc:docMk/>
            <pc:sldMk cId="4212683403" sldId="2144327877"/>
            <ac:spMk id="26" creationId="{E19C2C8D-1398-4F10-A589-3ACAB67B7712}"/>
          </ac:spMkLst>
        </pc:spChg>
        <pc:spChg chg="mod">
          <ac:chgData name="Reed Kiely" userId="768be38e-2fb5-40ce-925d-bd8e9d9e3c31" providerId="ADAL" clId="{073C5D09-2946-44AA-8F72-E76A8E08C34C}" dt="2024-05-20T14:49:20.544" v="15394" actId="208"/>
          <ac:spMkLst>
            <pc:docMk/>
            <pc:sldMk cId="4212683403" sldId="2144327877"/>
            <ac:spMk id="27" creationId="{353321FC-C493-4AD2-B64C-EB2CC0B8AAB2}"/>
          </ac:spMkLst>
        </pc:spChg>
        <pc:spChg chg="mod">
          <ac:chgData name="Reed Kiely" userId="768be38e-2fb5-40ce-925d-bd8e9d9e3c31" providerId="ADAL" clId="{073C5D09-2946-44AA-8F72-E76A8E08C34C}" dt="2024-05-20T14:49:47.293" v="15403" actId="1076"/>
          <ac:spMkLst>
            <pc:docMk/>
            <pc:sldMk cId="4212683403" sldId="2144327877"/>
            <ac:spMk id="28" creationId="{B1090EA5-9E24-420F-B356-BFA5C7B32400}"/>
          </ac:spMkLst>
        </pc:spChg>
        <pc:spChg chg="mod">
          <ac:chgData name="Reed Kiely" userId="768be38e-2fb5-40ce-925d-bd8e9d9e3c31" providerId="ADAL" clId="{073C5D09-2946-44AA-8F72-E76A8E08C34C}" dt="2024-05-20T14:49:24.528" v="15395" actId="207"/>
          <ac:spMkLst>
            <pc:docMk/>
            <pc:sldMk cId="4212683403" sldId="2144327877"/>
            <ac:spMk id="29" creationId="{E047380B-98FF-4E96-B125-1612C476C6B1}"/>
          </ac:spMkLst>
        </pc:spChg>
        <pc:spChg chg="add del mod">
          <ac:chgData name="Reed Kiely" userId="768be38e-2fb5-40ce-925d-bd8e9d9e3c31" providerId="ADAL" clId="{073C5D09-2946-44AA-8F72-E76A8E08C34C}" dt="2024-05-20T20:24:45.428" v="18106" actId="478"/>
          <ac:spMkLst>
            <pc:docMk/>
            <pc:sldMk cId="4212683403" sldId="2144327877"/>
            <ac:spMk id="30" creationId="{6AD6BAB6-9BE8-EEA2-93E9-E8821488C111}"/>
          </ac:spMkLst>
        </pc:spChg>
        <pc:spChg chg="mod">
          <ac:chgData name="Reed Kiely" userId="768be38e-2fb5-40ce-925d-bd8e9d9e3c31" providerId="ADAL" clId="{073C5D09-2946-44AA-8F72-E76A8E08C34C}" dt="2024-05-20T19:05:16.357" v="17265" actId="403"/>
          <ac:spMkLst>
            <pc:docMk/>
            <pc:sldMk cId="4212683403" sldId="2144327877"/>
            <ac:spMk id="31" creationId="{D0BAD055-91AD-4520-994B-4F672A06C61C}"/>
          </ac:spMkLst>
        </pc:spChg>
        <pc:spChg chg="mod">
          <ac:chgData name="Reed Kiely" userId="768be38e-2fb5-40ce-925d-bd8e9d9e3c31" providerId="ADAL" clId="{073C5D09-2946-44AA-8F72-E76A8E08C34C}" dt="2024-05-20T19:05:16.357" v="17265" actId="403"/>
          <ac:spMkLst>
            <pc:docMk/>
            <pc:sldMk cId="4212683403" sldId="2144327877"/>
            <ac:spMk id="32" creationId="{9F892B9F-9B52-4AD9-9785-2F644E29E7E6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Reed Kiely" userId="768be38e-2fb5-40ce-925d-bd8e9d9e3c31" providerId="ADAL" clId="{073C5D09-2946-44AA-8F72-E76A8E08C34C}" dt="2024-05-20T19:40:24.436" v="17270"/>
              <pc2:cmMkLst xmlns:pc2="http://schemas.microsoft.com/office/powerpoint/2019/9/main/command">
                <pc:docMk/>
                <pc:sldMk cId="4212683403" sldId="2144327877"/>
                <pc2:cmMk id="{43982600-C3DC-4915-A538-3C7ABDC8E8B0}"/>
              </pc2:cmMkLst>
            </pc226:cmChg>
            <pc226:cmChg xmlns:pc226="http://schemas.microsoft.com/office/powerpoint/2022/06/main/command" chg="add del">
              <pc226:chgData name="Reed Kiely" userId="768be38e-2fb5-40ce-925d-bd8e9d9e3c31" providerId="ADAL" clId="{073C5D09-2946-44AA-8F72-E76A8E08C34C}" dt="2024-05-22T21:26:15.056" v="18486"/>
              <pc2:cmMkLst xmlns:pc2="http://schemas.microsoft.com/office/powerpoint/2019/9/main/command">
                <pc:docMk/>
                <pc:sldMk cId="4212683403" sldId="2144327877"/>
                <pc2:cmMk id="{64A0BA08-BB4C-42BB-A9F0-44B6DD918DF7}"/>
              </pc2:cmMkLst>
            </pc226:cmChg>
          </p:ext>
        </pc:extLst>
      </pc:sldChg>
      <pc:sldChg chg="del">
        <pc:chgData name="Reed Kiely" userId="768be38e-2fb5-40ce-925d-bd8e9d9e3c31" providerId="ADAL" clId="{073C5D09-2946-44AA-8F72-E76A8E08C34C}" dt="2024-04-26T17:07:35.817" v="59" actId="47"/>
        <pc:sldMkLst>
          <pc:docMk/>
          <pc:sldMk cId="1726731643" sldId="2144327907"/>
        </pc:sldMkLst>
      </pc:sldChg>
      <pc:sldChg chg="addSp delSp modSp mod delCm">
        <pc:chgData name="Reed Kiely" userId="768be38e-2fb5-40ce-925d-bd8e9d9e3c31" providerId="ADAL" clId="{073C5D09-2946-44AA-8F72-E76A8E08C34C}" dt="2024-05-20T17:52:38.991" v="16407"/>
        <pc:sldMkLst>
          <pc:docMk/>
          <pc:sldMk cId="198012473" sldId="2144328304"/>
        </pc:sldMkLst>
        <pc:spChg chg="mod">
          <ac:chgData name="Reed Kiely" userId="768be38e-2fb5-40ce-925d-bd8e9d9e3c31" providerId="ADAL" clId="{073C5D09-2946-44AA-8F72-E76A8E08C34C}" dt="2024-05-10T13:19:59.152" v="2717" actId="403"/>
          <ac:spMkLst>
            <pc:docMk/>
            <pc:sldMk cId="198012473" sldId="2144328304"/>
            <ac:spMk id="4" creationId="{B4C59D1C-E8EA-BDE4-EBE3-7F4FA02396B8}"/>
          </ac:spMkLst>
        </pc:spChg>
        <pc:spChg chg="mod">
          <ac:chgData name="Reed Kiely" userId="768be38e-2fb5-40ce-925d-bd8e9d9e3c31" providerId="ADAL" clId="{073C5D09-2946-44AA-8F72-E76A8E08C34C}" dt="2024-05-10T13:19:46.912" v="2712" actId="404"/>
          <ac:spMkLst>
            <pc:docMk/>
            <pc:sldMk cId="198012473" sldId="2144328304"/>
            <ac:spMk id="18" creationId="{2C6C566A-7106-BE03-03D5-B78BF1276C01}"/>
          </ac:spMkLst>
        </pc:spChg>
        <pc:spChg chg="add del mod">
          <ac:chgData name="Reed Kiely" userId="768be38e-2fb5-40ce-925d-bd8e9d9e3c31" providerId="ADAL" clId="{073C5D09-2946-44AA-8F72-E76A8E08C34C}" dt="2024-05-10T13:18:23.795" v="2565" actId="478"/>
          <ac:spMkLst>
            <pc:docMk/>
            <pc:sldMk cId="198012473" sldId="2144328304"/>
            <ac:spMk id="19" creationId="{56988230-2696-C25D-69F1-A81A5C151F7F}"/>
          </ac:spMkLst>
        </pc:spChg>
        <pc:spChg chg="add del mod">
          <ac:chgData name="Reed Kiely" userId="768be38e-2fb5-40ce-925d-bd8e9d9e3c31" providerId="ADAL" clId="{073C5D09-2946-44AA-8F72-E76A8E08C34C}" dt="2024-05-10T13:20:15.747" v="2720" actId="478"/>
          <ac:spMkLst>
            <pc:docMk/>
            <pc:sldMk cId="198012473" sldId="2144328304"/>
            <ac:spMk id="22" creationId="{97405707-9210-3E99-492A-08D59849781E}"/>
          </ac:spMkLst>
        </pc:spChg>
        <pc:spChg chg="mod">
          <ac:chgData name="Reed Kiely" userId="768be38e-2fb5-40ce-925d-bd8e9d9e3c31" providerId="ADAL" clId="{073C5D09-2946-44AA-8F72-E76A8E08C34C}" dt="2024-05-10T13:20:04.274" v="2718" actId="403"/>
          <ac:spMkLst>
            <pc:docMk/>
            <pc:sldMk cId="198012473" sldId="2144328304"/>
            <ac:spMk id="24" creationId="{95C04D85-134A-3F5C-0049-F82A67D89334}"/>
          </ac:spMkLst>
        </pc:spChg>
        <pc:spChg chg="mod">
          <ac:chgData name="Reed Kiely" userId="768be38e-2fb5-40ce-925d-bd8e9d9e3c31" providerId="ADAL" clId="{073C5D09-2946-44AA-8F72-E76A8E08C34C}" dt="2024-05-10T13:20:07.282" v="2719" actId="403"/>
          <ac:spMkLst>
            <pc:docMk/>
            <pc:sldMk cId="198012473" sldId="2144328304"/>
            <ac:spMk id="25" creationId="{36C13EE9-EE58-A65E-CB2E-ADC4AD8E5748}"/>
          </ac:spMkLst>
        </pc:spChg>
        <pc:spChg chg="mod">
          <ac:chgData name="Reed Kiely" userId="768be38e-2fb5-40ce-925d-bd8e9d9e3c31" providerId="ADAL" clId="{073C5D09-2946-44AA-8F72-E76A8E08C34C}" dt="2024-05-10T13:19:49.395" v="2713" actId="403"/>
          <ac:spMkLst>
            <pc:docMk/>
            <pc:sldMk cId="198012473" sldId="2144328304"/>
            <ac:spMk id="28" creationId="{C089F140-9E83-6166-BC70-B03608D44C03}"/>
          </ac:spMkLst>
        </pc:spChg>
        <pc:spChg chg="mod">
          <ac:chgData name="Reed Kiely" userId="768be38e-2fb5-40ce-925d-bd8e9d9e3c31" providerId="ADAL" clId="{073C5D09-2946-44AA-8F72-E76A8E08C34C}" dt="2024-05-10T13:19:57.343" v="2716" actId="1076"/>
          <ac:spMkLst>
            <pc:docMk/>
            <pc:sldMk cId="198012473" sldId="2144328304"/>
            <ac:spMk id="29" creationId="{37852191-EB88-603E-5AB3-C7B04C2D8411}"/>
          </ac:spMkLst>
        </pc:spChg>
        <pc:grpChg chg="del">
          <ac:chgData name="Reed Kiely" userId="768be38e-2fb5-40ce-925d-bd8e9d9e3c31" providerId="ADAL" clId="{073C5D09-2946-44AA-8F72-E76A8E08C34C}" dt="2024-05-17T21:13:31.855" v="13979" actId="478"/>
          <ac:grpSpMkLst>
            <pc:docMk/>
            <pc:sldMk cId="198012473" sldId="2144328304"/>
            <ac:grpSpMk id="2" creationId="{4AB4236E-8081-3D64-680B-32749E94F58F}"/>
          </ac:grpSpMkLst>
        </pc:grpChg>
        <pc:picChg chg="mod">
          <ac:chgData name="Reed Kiely" userId="768be38e-2fb5-40ce-925d-bd8e9d9e3c31" providerId="ADAL" clId="{073C5D09-2946-44AA-8F72-E76A8E08C34C}" dt="2024-05-10T13:19:29.954" v="2707" actId="1076"/>
          <ac:picMkLst>
            <pc:docMk/>
            <pc:sldMk cId="198012473" sldId="2144328304"/>
            <ac:picMk id="37" creationId="{1A536305-0EE9-2088-ECEB-D9B3AD72C0CD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Reed Kiely" userId="768be38e-2fb5-40ce-925d-bd8e9d9e3c31" providerId="ADAL" clId="{073C5D09-2946-44AA-8F72-E76A8E08C34C}" dt="2024-05-20T17:52:38.991" v="16407"/>
              <pc2:cmMkLst xmlns:pc2="http://schemas.microsoft.com/office/powerpoint/2019/9/main/command">
                <pc:docMk/>
                <pc:sldMk cId="198012473" sldId="2144328304"/>
                <pc2:cmMk id="{8B87B4D4-4ACE-4380-B2E5-35208AEE6054}"/>
              </pc2:cmMkLst>
            </pc226:cmChg>
          </p:ext>
        </pc:extLst>
      </pc:sldChg>
      <pc:sldChg chg="modSp mod">
        <pc:chgData name="Reed Kiely" userId="768be38e-2fb5-40ce-925d-bd8e9d9e3c31" providerId="ADAL" clId="{073C5D09-2946-44AA-8F72-E76A8E08C34C}" dt="2024-05-20T17:43:37.523" v="16010" actId="113"/>
        <pc:sldMkLst>
          <pc:docMk/>
          <pc:sldMk cId="2662385429" sldId="2144328309"/>
        </pc:sldMkLst>
        <pc:spChg chg="mod">
          <ac:chgData name="Reed Kiely" userId="768be38e-2fb5-40ce-925d-bd8e9d9e3c31" providerId="ADAL" clId="{073C5D09-2946-44AA-8F72-E76A8E08C34C}" dt="2024-05-20T13:48:25.077" v="15383" actId="1076"/>
          <ac:spMkLst>
            <pc:docMk/>
            <pc:sldMk cId="2662385429" sldId="2144328309"/>
            <ac:spMk id="56" creationId="{49DF06DB-0E04-43EB-906B-75F674482CF9}"/>
          </ac:spMkLst>
        </pc:spChg>
        <pc:graphicFrameChg chg="mod">
          <ac:chgData name="Reed Kiely" userId="768be38e-2fb5-40ce-925d-bd8e9d9e3c31" providerId="ADAL" clId="{073C5D09-2946-44AA-8F72-E76A8E08C34C}" dt="2024-05-20T17:43:37.523" v="16010" actId="113"/>
          <ac:graphicFrameMkLst>
            <pc:docMk/>
            <pc:sldMk cId="2662385429" sldId="2144328309"/>
            <ac:graphicFrameMk id="4" creationId="{5CB25319-57A9-413C-A8AB-CCC138DA467A}"/>
          </ac:graphicFrameMkLst>
        </pc:graphicFrameChg>
      </pc:sldChg>
      <pc:sldChg chg="modSp mod">
        <pc:chgData name="Reed Kiely" userId="768be38e-2fb5-40ce-925d-bd8e9d9e3c31" providerId="ADAL" clId="{073C5D09-2946-44AA-8F72-E76A8E08C34C}" dt="2024-05-17T21:10:18.294" v="13929" actId="1076"/>
        <pc:sldMkLst>
          <pc:docMk/>
          <pc:sldMk cId="1349503139" sldId="2146846252"/>
        </pc:sldMkLst>
        <pc:spChg chg="mod">
          <ac:chgData name="Reed Kiely" userId="768be38e-2fb5-40ce-925d-bd8e9d9e3c31" providerId="ADAL" clId="{073C5D09-2946-44AA-8F72-E76A8E08C34C}" dt="2024-05-17T21:10:18.294" v="13929" actId="1076"/>
          <ac:spMkLst>
            <pc:docMk/>
            <pc:sldMk cId="1349503139" sldId="2146846252"/>
            <ac:spMk id="9" creationId="{D0D49DEB-7177-4C53-A63F-C8DEAEFFD3CD}"/>
          </ac:spMkLst>
        </pc:spChg>
      </pc:sldChg>
      <pc:sldChg chg="del">
        <pc:chgData name="Reed Kiely" userId="768be38e-2fb5-40ce-925d-bd8e9d9e3c31" providerId="ADAL" clId="{073C5D09-2946-44AA-8F72-E76A8E08C34C}" dt="2024-04-26T17:07:32.506" v="58" actId="47"/>
        <pc:sldMkLst>
          <pc:docMk/>
          <pc:sldMk cId="1421682299" sldId="2146846254"/>
        </pc:sldMkLst>
      </pc:sldChg>
      <pc:sldChg chg="modSp mod">
        <pc:chgData name="Reed Kiely" userId="768be38e-2fb5-40ce-925d-bd8e9d9e3c31" providerId="ADAL" clId="{073C5D09-2946-44AA-8F72-E76A8E08C34C}" dt="2024-05-18T00:55:06.485" v="15041" actId="207"/>
        <pc:sldMkLst>
          <pc:docMk/>
          <pc:sldMk cId="10629880" sldId="2146846270"/>
        </pc:sldMkLst>
        <pc:spChg chg="mod">
          <ac:chgData name="Reed Kiely" userId="768be38e-2fb5-40ce-925d-bd8e9d9e3c31" providerId="ADAL" clId="{073C5D09-2946-44AA-8F72-E76A8E08C34C}" dt="2024-05-18T00:55:06.485" v="15041" actId="207"/>
          <ac:spMkLst>
            <pc:docMk/>
            <pc:sldMk cId="10629880" sldId="2146846270"/>
            <ac:spMk id="28" creationId="{AC067198-75A2-C91E-5749-49C6A0B74DFF}"/>
          </ac:spMkLst>
        </pc:spChg>
      </pc:sldChg>
      <pc:sldChg chg="modSp mod">
        <pc:chgData name="Reed Kiely" userId="768be38e-2fb5-40ce-925d-bd8e9d9e3c31" providerId="ADAL" clId="{073C5D09-2946-44AA-8F72-E76A8E08C34C}" dt="2024-05-17T20:56:15.150" v="13801" actId="208"/>
        <pc:sldMkLst>
          <pc:docMk/>
          <pc:sldMk cId="639355017" sldId="2146846277"/>
        </pc:sldMkLst>
        <pc:spChg chg="mod">
          <ac:chgData name="Reed Kiely" userId="768be38e-2fb5-40ce-925d-bd8e9d9e3c31" providerId="ADAL" clId="{073C5D09-2946-44AA-8F72-E76A8E08C34C}" dt="2024-05-15T15:23:00.773" v="8874" actId="207"/>
          <ac:spMkLst>
            <pc:docMk/>
            <pc:sldMk cId="639355017" sldId="2146846277"/>
            <ac:spMk id="6" creationId="{30189A44-1FC0-078A-8763-17B3E95FAD72}"/>
          </ac:spMkLst>
        </pc:spChg>
        <pc:spChg chg="mod">
          <ac:chgData name="Reed Kiely" userId="768be38e-2fb5-40ce-925d-bd8e9d9e3c31" providerId="ADAL" clId="{073C5D09-2946-44AA-8F72-E76A8E08C34C}" dt="2024-05-15T15:23:06.585" v="8877" actId="113"/>
          <ac:spMkLst>
            <pc:docMk/>
            <pc:sldMk cId="639355017" sldId="2146846277"/>
            <ac:spMk id="16" creationId="{75E80C57-F93E-E686-92D2-58CB51A58697}"/>
          </ac:spMkLst>
        </pc:spChg>
        <pc:spChg chg="mod">
          <ac:chgData name="Reed Kiely" userId="768be38e-2fb5-40ce-925d-bd8e9d9e3c31" providerId="ADAL" clId="{073C5D09-2946-44AA-8F72-E76A8E08C34C}" dt="2024-05-15T15:22:53.149" v="8872" actId="113"/>
          <ac:spMkLst>
            <pc:docMk/>
            <pc:sldMk cId="639355017" sldId="2146846277"/>
            <ac:spMk id="23" creationId="{B89A4B56-A110-66DB-3A87-DB0A9690AF73}"/>
          </ac:spMkLst>
        </pc:spChg>
        <pc:picChg chg="mod">
          <ac:chgData name="Reed Kiely" userId="768be38e-2fb5-40ce-925d-bd8e9d9e3c31" providerId="ADAL" clId="{073C5D09-2946-44AA-8F72-E76A8E08C34C}" dt="2024-05-17T20:56:15.150" v="13801" actId="208"/>
          <ac:picMkLst>
            <pc:docMk/>
            <pc:sldMk cId="639355017" sldId="2146846277"/>
            <ac:picMk id="15" creationId="{2A7E7B13-240C-703B-4798-A48917608DE5}"/>
          </ac:picMkLst>
        </pc:picChg>
        <pc:picChg chg="mod">
          <ac:chgData name="Reed Kiely" userId="768be38e-2fb5-40ce-925d-bd8e9d9e3c31" providerId="ADAL" clId="{073C5D09-2946-44AA-8F72-E76A8E08C34C}" dt="2024-05-17T20:56:15.150" v="13801" actId="208"/>
          <ac:picMkLst>
            <pc:docMk/>
            <pc:sldMk cId="639355017" sldId="2146846277"/>
            <ac:picMk id="17" creationId="{01A110F4-B2DF-5B7C-5CA4-E258FD6C2ACF}"/>
          </ac:picMkLst>
        </pc:picChg>
        <pc:picChg chg="mod">
          <ac:chgData name="Reed Kiely" userId="768be38e-2fb5-40ce-925d-bd8e9d9e3c31" providerId="ADAL" clId="{073C5D09-2946-44AA-8F72-E76A8E08C34C}" dt="2024-05-17T20:56:15.150" v="13801" actId="208"/>
          <ac:picMkLst>
            <pc:docMk/>
            <pc:sldMk cId="639355017" sldId="2146846277"/>
            <ac:picMk id="19" creationId="{5F2D515C-69B6-3264-7FF0-740457438608}"/>
          </ac:picMkLst>
        </pc:picChg>
      </pc:sldChg>
      <pc:sldChg chg="addSp delSp modSp mod addCm modCm">
        <pc:chgData name="Reed Kiely" userId="768be38e-2fb5-40ce-925d-bd8e9d9e3c31" providerId="ADAL" clId="{073C5D09-2946-44AA-8F72-E76A8E08C34C}" dt="2024-05-21T19:58:23.403" v="18485" actId="478"/>
        <pc:sldMkLst>
          <pc:docMk/>
          <pc:sldMk cId="3445435473" sldId="2146846277"/>
        </pc:sldMkLst>
        <pc:spChg chg="add mod">
          <ac:chgData name="Reed Kiely" userId="768be38e-2fb5-40ce-925d-bd8e9d9e3c31" providerId="ADAL" clId="{073C5D09-2946-44AA-8F72-E76A8E08C34C}" dt="2024-05-20T17:41:33.927" v="15931" actId="1076"/>
          <ac:spMkLst>
            <pc:docMk/>
            <pc:sldMk cId="3445435473" sldId="2146846277"/>
            <ac:spMk id="3" creationId="{A5ECD82E-AC6B-EA62-F9A6-40AEB030D745}"/>
          </ac:spMkLst>
        </pc:spChg>
        <pc:spChg chg="add del mod">
          <ac:chgData name="Reed Kiely" userId="768be38e-2fb5-40ce-925d-bd8e9d9e3c31" providerId="ADAL" clId="{073C5D09-2946-44AA-8F72-E76A8E08C34C}" dt="2024-05-21T19:58:23.403" v="18485" actId="478"/>
          <ac:spMkLst>
            <pc:docMk/>
            <pc:sldMk cId="3445435473" sldId="2146846277"/>
            <ac:spMk id="4" creationId="{B4737572-EE0D-7DE1-904D-56128AA5BB9D}"/>
          </ac:spMkLst>
        </pc:spChg>
        <pc:spChg chg="add mod">
          <ac:chgData name="Reed Kiely" userId="768be38e-2fb5-40ce-925d-bd8e9d9e3c31" providerId="ADAL" clId="{073C5D09-2946-44AA-8F72-E76A8E08C34C}" dt="2024-05-20T17:41:34.398" v="15932"/>
          <ac:spMkLst>
            <pc:docMk/>
            <pc:sldMk cId="3445435473" sldId="2146846277"/>
            <ac:spMk id="4" creationId="{E7E251F1-B366-536F-264C-4EE12B9E660D}"/>
          </ac:spMkLst>
        </pc:spChg>
        <pc:spChg chg="mod">
          <ac:chgData name="Reed Kiely" userId="768be38e-2fb5-40ce-925d-bd8e9d9e3c31" providerId="ADAL" clId="{073C5D09-2946-44AA-8F72-E76A8E08C34C}" dt="2024-05-21T13:56:54.942" v="18460" actId="1035"/>
          <ac:spMkLst>
            <pc:docMk/>
            <pc:sldMk cId="3445435473" sldId="2146846277"/>
            <ac:spMk id="6" creationId="{30189A44-1FC0-078A-8763-17B3E95FAD72}"/>
          </ac:spMkLst>
        </pc:spChg>
        <pc:spChg chg="mod">
          <ac:chgData name="Reed Kiely" userId="768be38e-2fb5-40ce-925d-bd8e9d9e3c31" providerId="ADAL" clId="{073C5D09-2946-44AA-8F72-E76A8E08C34C}" dt="2024-05-20T14:26:36.604" v="15386" actId="207"/>
          <ac:spMkLst>
            <pc:docMk/>
            <pc:sldMk cId="3445435473" sldId="2146846277"/>
            <ac:spMk id="7" creationId="{6BD165E2-77C2-727D-F96F-ADACA591B75F}"/>
          </ac:spMkLst>
        </pc:spChg>
        <pc:spChg chg="mod">
          <ac:chgData name="Reed Kiely" userId="768be38e-2fb5-40ce-925d-bd8e9d9e3c31" providerId="ADAL" clId="{073C5D09-2946-44AA-8F72-E76A8E08C34C}" dt="2024-05-21T13:56:54.942" v="18460" actId="1035"/>
          <ac:spMkLst>
            <pc:docMk/>
            <pc:sldMk cId="3445435473" sldId="2146846277"/>
            <ac:spMk id="8" creationId="{88494A52-6974-E3C3-67B7-3B6BDE7F7C97}"/>
          </ac:spMkLst>
        </pc:spChg>
        <pc:spChg chg="mod">
          <ac:chgData name="Reed Kiely" userId="768be38e-2fb5-40ce-925d-bd8e9d9e3c31" providerId="ADAL" clId="{073C5D09-2946-44AA-8F72-E76A8E08C34C}" dt="2024-05-21T13:56:54.942" v="18460" actId="1035"/>
          <ac:spMkLst>
            <pc:docMk/>
            <pc:sldMk cId="3445435473" sldId="2146846277"/>
            <ac:spMk id="9" creationId="{749FF1D4-9985-2A60-3431-F561DC4F8079}"/>
          </ac:spMkLst>
        </pc:spChg>
        <pc:spChg chg="add del mod">
          <ac:chgData name="Reed Kiely" userId="768be38e-2fb5-40ce-925d-bd8e9d9e3c31" providerId="ADAL" clId="{073C5D09-2946-44AA-8F72-E76A8E08C34C}" dt="2024-05-21T13:54:45.316" v="18375" actId="478"/>
          <ac:spMkLst>
            <pc:docMk/>
            <pc:sldMk cId="3445435473" sldId="2146846277"/>
            <ac:spMk id="11" creationId="{02CB17D8-1B98-1972-0710-4814C2D4CE2F}"/>
          </ac:spMkLst>
        </pc:spChg>
        <pc:spChg chg="mod">
          <ac:chgData name="Reed Kiely" userId="768be38e-2fb5-40ce-925d-bd8e9d9e3c31" providerId="ADAL" clId="{073C5D09-2946-44AA-8F72-E76A8E08C34C}" dt="2024-05-21T13:56:54.942" v="18460" actId="1035"/>
          <ac:spMkLst>
            <pc:docMk/>
            <pc:sldMk cId="3445435473" sldId="2146846277"/>
            <ac:spMk id="12" creationId="{AF7B4EBF-88E0-2878-AFEF-ADFAE76E084B}"/>
          </ac:spMkLst>
        </pc:spChg>
        <pc:spChg chg="mod">
          <ac:chgData name="Reed Kiely" userId="768be38e-2fb5-40ce-925d-bd8e9d9e3c31" providerId="ADAL" clId="{073C5D09-2946-44AA-8F72-E76A8E08C34C}" dt="2024-05-21T13:56:54.942" v="18460" actId="1035"/>
          <ac:spMkLst>
            <pc:docMk/>
            <pc:sldMk cId="3445435473" sldId="2146846277"/>
            <ac:spMk id="13" creationId="{171C707E-0CD5-4DA8-C1F7-14CA3B8BCC40}"/>
          </ac:spMkLst>
        </pc:spChg>
        <pc:spChg chg="mod">
          <ac:chgData name="Reed Kiely" userId="768be38e-2fb5-40ce-925d-bd8e9d9e3c31" providerId="ADAL" clId="{073C5D09-2946-44AA-8F72-E76A8E08C34C}" dt="2024-05-21T13:56:54.942" v="18460" actId="1035"/>
          <ac:spMkLst>
            <pc:docMk/>
            <pc:sldMk cId="3445435473" sldId="2146846277"/>
            <ac:spMk id="16" creationId="{75E80C57-F93E-E686-92D2-58CB51A58697}"/>
          </ac:spMkLst>
        </pc:spChg>
        <pc:spChg chg="mod">
          <ac:chgData name="Reed Kiely" userId="768be38e-2fb5-40ce-925d-bd8e9d9e3c31" providerId="ADAL" clId="{073C5D09-2946-44AA-8F72-E76A8E08C34C}" dt="2024-05-21T13:56:54.942" v="18460" actId="1035"/>
          <ac:spMkLst>
            <pc:docMk/>
            <pc:sldMk cId="3445435473" sldId="2146846277"/>
            <ac:spMk id="18" creationId="{399B090C-68EF-6C59-CD0B-A7A6D8D9FAE9}"/>
          </ac:spMkLst>
        </pc:spChg>
        <pc:spChg chg="mod">
          <ac:chgData name="Reed Kiely" userId="768be38e-2fb5-40ce-925d-bd8e9d9e3c31" providerId="ADAL" clId="{073C5D09-2946-44AA-8F72-E76A8E08C34C}" dt="2024-05-21T13:56:54.942" v="18460" actId="1035"/>
          <ac:spMkLst>
            <pc:docMk/>
            <pc:sldMk cId="3445435473" sldId="2146846277"/>
            <ac:spMk id="20" creationId="{CB5E03E2-0E34-25DE-CC54-8E454E7B9DE7}"/>
          </ac:spMkLst>
        </pc:spChg>
        <pc:spChg chg="add mod">
          <ac:chgData name="Reed Kiely" userId="768be38e-2fb5-40ce-925d-bd8e9d9e3c31" providerId="ADAL" clId="{073C5D09-2946-44AA-8F72-E76A8E08C34C}" dt="2024-05-21T13:57:03.561" v="18464"/>
          <ac:spMkLst>
            <pc:docMk/>
            <pc:sldMk cId="3445435473" sldId="2146846277"/>
            <ac:spMk id="21" creationId="{3DA42D01-856C-5000-0024-46930F7C22C3}"/>
          </ac:spMkLst>
        </pc:spChg>
        <pc:spChg chg="mod">
          <ac:chgData name="Reed Kiely" userId="768be38e-2fb5-40ce-925d-bd8e9d9e3c31" providerId="ADAL" clId="{073C5D09-2946-44AA-8F72-E76A8E08C34C}" dt="2024-05-21T13:56:54.942" v="18460" actId="1035"/>
          <ac:spMkLst>
            <pc:docMk/>
            <pc:sldMk cId="3445435473" sldId="2146846277"/>
            <ac:spMk id="23" creationId="{B89A4B56-A110-66DB-3A87-DB0A9690AF73}"/>
          </ac:spMkLst>
        </pc:spChg>
        <pc:spChg chg="mod">
          <ac:chgData name="Reed Kiely" userId="768be38e-2fb5-40ce-925d-bd8e9d9e3c31" providerId="ADAL" clId="{073C5D09-2946-44AA-8F72-E76A8E08C34C}" dt="2024-05-21T13:56:54.942" v="18460" actId="1035"/>
          <ac:spMkLst>
            <pc:docMk/>
            <pc:sldMk cId="3445435473" sldId="2146846277"/>
            <ac:spMk id="24" creationId="{9DB41CB7-F5F8-1362-3942-761CDC8B2A25}"/>
          </ac:spMkLst>
        </pc:spChg>
        <pc:spChg chg="mod">
          <ac:chgData name="Reed Kiely" userId="768be38e-2fb5-40ce-925d-bd8e9d9e3c31" providerId="ADAL" clId="{073C5D09-2946-44AA-8F72-E76A8E08C34C}" dt="2024-05-21T13:56:54.942" v="18460" actId="1035"/>
          <ac:spMkLst>
            <pc:docMk/>
            <pc:sldMk cId="3445435473" sldId="2146846277"/>
            <ac:spMk id="25" creationId="{1DFBE412-EBC6-D945-E236-C8BB45484701}"/>
          </ac:spMkLst>
        </pc:spChg>
        <pc:spChg chg="mod">
          <ac:chgData name="Reed Kiely" userId="768be38e-2fb5-40ce-925d-bd8e9d9e3c31" providerId="ADAL" clId="{073C5D09-2946-44AA-8F72-E76A8E08C34C}" dt="2024-05-21T13:56:54.942" v="18460" actId="1035"/>
          <ac:spMkLst>
            <pc:docMk/>
            <pc:sldMk cId="3445435473" sldId="2146846277"/>
            <ac:spMk id="26" creationId="{DC814C62-0317-C499-029A-7FB5949FBD20}"/>
          </ac:spMkLst>
        </pc:spChg>
        <pc:picChg chg="mod">
          <ac:chgData name="Reed Kiely" userId="768be38e-2fb5-40ce-925d-bd8e9d9e3c31" providerId="ADAL" clId="{073C5D09-2946-44AA-8F72-E76A8E08C34C}" dt="2024-05-21T13:56:54.942" v="18460" actId="1035"/>
          <ac:picMkLst>
            <pc:docMk/>
            <pc:sldMk cId="3445435473" sldId="2146846277"/>
            <ac:picMk id="15" creationId="{2A7E7B13-240C-703B-4798-A48917608DE5}"/>
          </ac:picMkLst>
        </pc:picChg>
        <pc:picChg chg="mod">
          <ac:chgData name="Reed Kiely" userId="768be38e-2fb5-40ce-925d-bd8e9d9e3c31" providerId="ADAL" clId="{073C5D09-2946-44AA-8F72-E76A8E08C34C}" dt="2024-05-21T13:56:54.942" v="18460" actId="1035"/>
          <ac:picMkLst>
            <pc:docMk/>
            <pc:sldMk cId="3445435473" sldId="2146846277"/>
            <ac:picMk id="17" creationId="{01A110F4-B2DF-5B7C-5CA4-E258FD6C2ACF}"/>
          </ac:picMkLst>
        </pc:picChg>
        <pc:picChg chg="mod">
          <ac:chgData name="Reed Kiely" userId="768be38e-2fb5-40ce-925d-bd8e9d9e3c31" providerId="ADAL" clId="{073C5D09-2946-44AA-8F72-E76A8E08C34C}" dt="2024-05-21T13:56:54.942" v="18460" actId="1035"/>
          <ac:picMkLst>
            <pc:docMk/>
            <pc:sldMk cId="3445435473" sldId="2146846277"/>
            <ac:picMk id="19" creationId="{5F2D515C-69B6-3264-7FF0-740457438608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Reed Kiely" userId="768be38e-2fb5-40ce-925d-bd8e9d9e3c31" providerId="ADAL" clId="{073C5D09-2946-44AA-8F72-E76A8E08C34C}" dt="2024-05-21T13:58:04.682" v="18479"/>
              <pc2:cmMkLst xmlns:pc2="http://schemas.microsoft.com/office/powerpoint/2019/9/main/command">
                <pc:docMk/>
                <pc:sldMk cId="3445435473" sldId="2146846277"/>
                <pc2:cmMk id="{671D1D46-38CF-4C06-8AEA-2255ECCABCB1}"/>
              </pc2:cmMkLst>
              <pc226:cmRplyChg chg="add">
                <pc226:chgData name="Reed Kiely" userId="768be38e-2fb5-40ce-925d-bd8e9d9e3c31" providerId="ADAL" clId="{073C5D09-2946-44AA-8F72-E76A8E08C34C}" dt="2024-05-21T13:58:04.682" v="18479"/>
                <pc2:cmRplyMkLst xmlns:pc2="http://schemas.microsoft.com/office/powerpoint/2019/9/main/command">
                  <pc:docMk/>
                  <pc:sldMk cId="3445435473" sldId="2146846277"/>
                  <pc2:cmMk id="{671D1D46-38CF-4C06-8AEA-2255ECCABCB1}"/>
                  <pc2:cmRplyMk id="{6E21A7B4-2EA9-4343-ADCB-4D59872C5ED5}"/>
                </pc2:cmRplyMkLst>
              </pc226:cmRplyChg>
            </pc226:cmChg>
          </p:ext>
        </pc:extLst>
      </pc:sldChg>
      <pc:sldChg chg="modSp mod addCm">
        <pc:chgData name="Reed Kiely" userId="768be38e-2fb5-40ce-925d-bd8e9d9e3c31" providerId="ADAL" clId="{073C5D09-2946-44AA-8F72-E76A8E08C34C}" dt="2024-05-20T14:34:25.448" v="15390"/>
        <pc:sldMkLst>
          <pc:docMk/>
          <pc:sldMk cId="815746604" sldId="2146846290"/>
        </pc:sldMkLst>
        <pc:spChg chg="mod">
          <ac:chgData name="Reed Kiely" userId="768be38e-2fb5-40ce-925d-bd8e9d9e3c31" providerId="ADAL" clId="{073C5D09-2946-44AA-8F72-E76A8E08C34C}" dt="2024-05-17T21:10:01.290" v="13927" actId="207"/>
          <ac:spMkLst>
            <pc:docMk/>
            <pc:sldMk cId="815746604" sldId="2146846290"/>
            <ac:spMk id="4" creationId="{27969C67-2D45-60F0-FCC0-6E0AD1C19B51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Reed Kiely" userId="768be38e-2fb5-40ce-925d-bd8e9d9e3c31" providerId="ADAL" clId="{073C5D09-2946-44AA-8F72-E76A8E08C34C}" dt="2024-05-20T14:34:25.448" v="15390"/>
              <pc2:cmMkLst xmlns:pc2="http://schemas.microsoft.com/office/powerpoint/2019/9/main/command">
                <pc:docMk/>
                <pc:sldMk cId="815746604" sldId="2146846290"/>
                <pc2:cmMk id="{8EA29770-AA0E-4D5D-AEA7-512719BCA826}"/>
              </pc2:cmMkLst>
            </pc226:cmChg>
          </p:ext>
        </pc:extLst>
      </pc:sldChg>
      <pc:sldChg chg="modSp mod">
        <pc:chgData name="Reed Kiely" userId="768be38e-2fb5-40ce-925d-bd8e9d9e3c31" providerId="ADAL" clId="{073C5D09-2946-44AA-8F72-E76A8E08C34C}" dt="2024-05-17T20:56:09.453" v="13800" actId="208"/>
        <pc:sldMkLst>
          <pc:docMk/>
          <pc:sldMk cId="2551227535" sldId="2146846293"/>
        </pc:sldMkLst>
        <pc:picChg chg="mod">
          <ac:chgData name="Reed Kiely" userId="768be38e-2fb5-40ce-925d-bd8e9d9e3c31" providerId="ADAL" clId="{073C5D09-2946-44AA-8F72-E76A8E08C34C}" dt="2024-05-17T20:56:04.274" v="13798" actId="208"/>
          <ac:picMkLst>
            <pc:docMk/>
            <pc:sldMk cId="2551227535" sldId="2146846293"/>
            <ac:picMk id="18" creationId="{A7EAF2FA-E67F-60CD-32DF-CB6C90372588}"/>
          </ac:picMkLst>
        </pc:picChg>
        <pc:picChg chg="mod">
          <ac:chgData name="Reed Kiely" userId="768be38e-2fb5-40ce-925d-bd8e9d9e3c31" providerId="ADAL" clId="{073C5D09-2946-44AA-8F72-E76A8E08C34C}" dt="2024-05-17T20:56:09.453" v="13800" actId="208"/>
          <ac:picMkLst>
            <pc:docMk/>
            <pc:sldMk cId="2551227535" sldId="2146846293"/>
            <ac:picMk id="27" creationId="{3CC0A05D-ED66-AC8E-66CE-27BEF6B32159}"/>
          </ac:picMkLst>
        </pc:picChg>
        <pc:picChg chg="mod">
          <ac:chgData name="Reed Kiely" userId="768be38e-2fb5-40ce-925d-bd8e9d9e3c31" providerId="ADAL" clId="{073C5D09-2946-44AA-8F72-E76A8E08C34C}" dt="2024-05-17T20:56:07.044" v="13799" actId="208"/>
          <ac:picMkLst>
            <pc:docMk/>
            <pc:sldMk cId="2551227535" sldId="2146846293"/>
            <ac:picMk id="35" creationId="{A1F7208A-8FF6-82E0-BE18-BE9A0E167E14}"/>
          </ac:picMkLst>
        </pc:picChg>
      </pc:sldChg>
      <pc:sldChg chg="addSp delSp modSp mod addCm">
        <pc:chgData name="Reed Kiely" userId="768be38e-2fb5-40ce-925d-bd8e9d9e3c31" providerId="ADAL" clId="{073C5D09-2946-44AA-8F72-E76A8E08C34C}" dt="2024-05-21T13:57:50.592" v="18478" actId="1076"/>
        <pc:sldMkLst>
          <pc:docMk/>
          <pc:sldMk cId="3334358121" sldId="2146846293"/>
        </pc:sldMkLst>
        <pc:spChg chg="mod">
          <ac:chgData name="Reed Kiely" userId="768be38e-2fb5-40ce-925d-bd8e9d9e3c31" providerId="ADAL" clId="{073C5D09-2946-44AA-8F72-E76A8E08C34C}" dt="2024-05-21T13:57:27.206" v="18473" actId="1035"/>
          <ac:spMkLst>
            <pc:docMk/>
            <pc:sldMk cId="3334358121" sldId="2146846293"/>
            <ac:spMk id="3" creationId="{F1909E60-3EA1-9FB2-ECC0-104FEF236D72}"/>
          </ac:spMkLst>
        </pc:spChg>
        <pc:spChg chg="mod">
          <ac:chgData name="Reed Kiely" userId="768be38e-2fb5-40ce-925d-bd8e9d9e3c31" providerId="ADAL" clId="{073C5D09-2946-44AA-8F72-E76A8E08C34C}" dt="2024-05-21T13:57:50.592" v="18478" actId="1076"/>
          <ac:spMkLst>
            <pc:docMk/>
            <pc:sldMk cId="3334358121" sldId="2146846293"/>
            <ac:spMk id="4" creationId="{68A09780-D74D-89E0-D140-E6753EE50260}"/>
          </ac:spMkLst>
        </pc:spChg>
        <pc:spChg chg="mod">
          <ac:chgData name="Reed Kiely" userId="768be38e-2fb5-40ce-925d-bd8e9d9e3c31" providerId="ADAL" clId="{073C5D09-2946-44AA-8F72-E76A8E08C34C}" dt="2024-05-21T13:57:38.231" v="18475" actId="113"/>
          <ac:spMkLst>
            <pc:docMk/>
            <pc:sldMk cId="3334358121" sldId="2146846293"/>
            <ac:spMk id="6" creationId="{30189A44-1FC0-078A-8763-17B3E95FAD72}"/>
          </ac:spMkLst>
        </pc:spChg>
        <pc:spChg chg="mod">
          <ac:chgData name="Reed Kiely" userId="768be38e-2fb5-40ce-925d-bd8e9d9e3c31" providerId="ADAL" clId="{073C5D09-2946-44AA-8F72-E76A8E08C34C}" dt="2024-05-20T14:26:47.739" v="15387" actId="207"/>
          <ac:spMkLst>
            <pc:docMk/>
            <pc:sldMk cId="3334358121" sldId="2146846293"/>
            <ac:spMk id="7" creationId="{6BD165E2-77C2-727D-F96F-ADACA591B75F}"/>
          </ac:spMkLst>
        </pc:spChg>
        <pc:spChg chg="mod">
          <ac:chgData name="Reed Kiely" userId="768be38e-2fb5-40ce-925d-bd8e9d9e3c31" providerId="ADAL" clId="{073C5D09-2946-44AA-8F72-E76A8E08C34C}" dt="2024-05-21T13:57:27.206" v="18473" actId="1035"/>
          <ac:spMkLst>
            <pc:docMk/>
            <pc:sldMk cId="3334358121" sldId="2146846293"/>
            <ac:spMk id="8" creationId="{88494A52-6974-E3C3-67B7-3B6BDE7F7C97}"/>
          </ac:spMkLst>
        </pc:spChg>
        <pc:spChg chg="add mod">
          <ac:chgData name="Reed Kiely" userId="768be38e-2fb5-40ce-925d-bd8e9d9e3c31" providerId="ADAL" clId="{073C5D09-2946-44AA-8F72-E76A8E08C34C}" dt="2024-05-21T13:57:27.206" v="18473" actId="1035"/>
          <ac:spMkLst>
            <pc:docMk/>
            <pc:sldMk cId="3334358121" sldId="2146846293"/>
            <ac:spMk id="9" creationId="{F034DA09-DEDE-6134-BA35-18772808CAEA}"/>
          </ac:spMkLst>
        </pc:spChg>
        <pc:spChg chg="mod">
          <ac:chgData name="Reed Kiely" userId="768be38e-2fb5-40ce-925d-bd8e9d9e3c31" providerId="ADAL" clId="{073C5D09-2946-44AA-8F72-E76A8E08C34C}" dt="2024-05-21T13:57:27.206" v="18473" actId="1035"/>
          <ac:spMkLst>
            <pc:docMk/>
            <pc:sldMk cId="3334358121" sldId="2146846293"/>
            <ac:spMk id="11" creationId="{86C9D452-19B0-57D9-AEF9-88AF1C6E5F3F}"/>
          </ac:spMkLst>
        </pc:spChg>
        <pc:spChg chg="mod">
          <ac:chgData name="Reed Kiely" userId="768be38e-2fb5-40ce-925d-bd8e9d9e3c31" providerId="ADAL" clId="{073C5D09-2946-44AA-8F72-E76A8E08C34C}" dt="2024-05-21T13:57:27.206" v="18473" actId="1035"/>
          <ac:spMkLst>
            <pc:docMk/>
            <pc:sldMk cId="3334358121" sldId="2146846293"/>
            <ac:spMk id="12" creationId="{AF7B4EBF-88E0-2878-AFEF-ADFAE76E084B}"/>
          </ac:spMkLst>
        </pc:spChg>
        <pc:spChg chg="mod">
          <ac:chgData name="Reed Kiely" userId="768be38e-2fb5-40ce-925d-bd8e9d9e3c31" providerId="ADAL" clId="{073C5D09-2946-44AA-8F72-E76A8E08C34C}" dt="2024-05-21T13:57:27.206" v="18473" actId="1035"/>
          <ac:spMkLst>
            <pc:docMk/>
            <pc:sldMk cId="3334358121" sldId="2146846293"/>
            <ac:spMk id="13" creationId="{171C707E-0CD5-4DA8-C1F7-14CA3B8BCC40}"/>
          </ac:spMkLst>
        </pc:spChg>
        <pc:spChg chg="add del mod">
          <ac:chgData name="Reed Kiely" userId="768be38e-2fb5-40ce-925d-bd8e9d9e3c31" providerId="ADAL" clId="{073C5D09-2946-44AA-8F72-E76A8E08C34C}" dt="2024-05-21T13:57:18.123" v="18467" actId="478"/>
          <ac:spMkLst>
            <pc:docMk/>
            <pc:sldMk cId="3334358121" sldId="2146846293"/>
            <ac:spMk id="15" creationId="{6CCE58D3-950C-3AE3-C92E-1CE9C641A264}"/>
          </ac:spMkLst>
        </pc:spChg>
        <pc:spChg chg="mod">
          <ac:chgData name="Reed Kiely" userId="768be38e-2fb5-40ce-925d-bd8e9d9e3c31" providerId="ADAL" clId="{073C5D09-2946-44AA-8F72-E76A8E08C34C}" dt="2024-05-21T13:57:40.087" v="18476" actId="113"/>
          <ac:spMkLst>
            <pc:docMk/>
            <pc:sldMk cId="3334358121" sldId="2146846293"/>
            <ac:spMk id="16" creationId="{75E80C57-F93E-E686-92D2-58CB51A58697}"/>
          </ac:spMkLst>
        </pc:spChg>
        <pc:spChg chg="add mod">
          <ac:chgData name="Reed Kiely" userId="768be38e-2fb5-40ce-925d-bd8e9d9e3c31" providerId="ADAL" clId="{073C5D09-2946-44AA-8F72-E76A8E08C34C}" dt="2024-05-21T13:57:18.464" v="18468"/>
          <ac:spMkLst>
            <pc:docMk/>
            <pc:sldMk cId="3334358121" sldId="2146846293"/>
            <ac:spMk id="17" creationId="{239EBD66-DF53-0899-1F56-D4750C01E1A3}"/>
          </ac:spMkLst>
        </pc:spChg>
        <pc:spChg chg="mod">
          <ac:chgData name="Reed Kiely" userId="768be38e-2fb5-40ce-925d-bd8e9d9e3c31" providerId="ADAL" clId="{073C5D09-2946-44AA-8F72-E76A8E08C34C}" dt="2024-05-21T13:57:35.687" v="18474" actId="113"/>
          <ac:spMkLst>
            <pc:docMk/>
            <pc:sldMk cId="3334358121" sldId="2146846293"/>
            <ac:spMk id="23" creationId="{B89A4B56-A110-66DB-3A87-DB0A9690AF73}"/>
          </ac:spMkLst>
        </pc:spChg>
        <pc:spChg chg="mod">
          <ac:chgData name="Reed Kiely" userId="768be38e-2fb5-40ce-925d-bd8e9d9e3c31" providerId="ADAL" clId="{073C5D09-2946-44AA-8F72-E76A8E08C34C}" dt="2024-05-21T13:57:27.206" v="18473" actId="1035"/>
          <ac:spMkLst>
            <pc:docMk/>
            <pc:sldMk cId="3334358121" sldId="2146846293"/>
            <ac:spMk id="24" creationId="{9DB41CB7-F5F8-1362-3942-761CDC8B2A25}"/>
          </ac:spMkLst>
        </pc:spChg>
        <pc:spChg chg="mod">
          <ac:chgData name="Reed Kiely" userId="768be38e-2fb5-40ce-925d-bd8e9d9e3c31" providerId="ADAL" clId="{073C5D09-2946-44AA-8F72-E76A8E08C34C}" dt="2024-05-21T13:57:27.206" v="18473" actId="1035"/>
          <ac:spMkLst>
            <pc:docMk/>
            <pc:sldMk cId="3334358121" sldId="2146846293"/>
            <ac:spMk id="25" creationId="{1DFBE412-EBC6-D945-E236-C8BB45484701}"/>
          </ac:spMkLst>
        </pc:spChg>
        <pc:spChg chg="mod">
          <ac:chgData name="Reed Kiely" userId="768be38e-2fb5-40ce-925d-bd8e9d9e3c31" providerId="ADAL" clId="{073C5D09-2946-44AA-8F72-E76A8E08C34C}" dt="2024-05-21T13:57:27.206" v="18473" actId="1035"/>
          <ac:spMkLst>
            <pc:docMk/>
            <pc:sldMk cId="3334358121" sldId="2146846293"/>
            <ac:spMk id="26" creationId="{DC814C62-0317-C499-029A-7FB5949FBD20}"/>
          </ac:spMkLst>
        </pc:spChg>
        <pc:picChg chg="mod">
          <ac:chgData name="Reed Kiely" userId="768be38e-2fb5-40ce-925d-bd8e9d9e3c31" providerId="ADAL" clId="{073C5D09-2946-44AA-8F72-E76A8E08C34C}" dt="2024-05-21T13:57:27.206" v="18473" actId="1035"/>
          <ac:picMkLst>
            <pc:docMk/>
            <pc:sldMk cId="3334358121" sldId="2146846293"/>
            <ac:picMk id="18" creationId="{A7EAF2FA-E67F-60CD-32DF-CB6C90372588}"/>
          </ac:picMkLst>
        </pc:picChg>
        <pc:picChg chg="mod">
          <ac:chgData name="Reed Kiely" userId="768be38e-2fb5-40ce-925d-bd8e9d9e3c31" providerId="ADAL" clId="{073C5D09-2946-44AA-8F72-E76A8E08C34C}" dt="2024-05-21T13:57:27.206" v="18473" actId="1035"/>
          <ac:picMkLst>
            <pc:docMk/>
            <pc:sldMk cId="3334358121" sldId="2146846293"/>
            <ac:picMk id="27" creationId="{3CC0A05D-ED66-AC8E-66CE-27BEF6B32159}"/>
          </ac:picMkLst>
        </pc:picChg>
        <pc:picChg chg="mod">
          <ac:chgData name="Reed Kiely" userId="768be38e-2fb5-40ce-925d-bd8e9d9e3c31" providerId="ADAL" clId="{073C5D09-2946-44AA-8F72-E76A8E08C34C}" dt="2024-05-21T13:57:27.206" v="18473" actId="1035"/>
          <ac:picMkLst>
            <pc:docMk/>
            <pc:sldMk cId="3334358121" sldId="2146846293"/>
            <ac:picMk id="35" creationId="{A1F7208A-8FF6-82E0-BE18-BE9A0E167E14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Reed Kiely" userId="768be38e-2fb5-40ce-925d-bd8e9d9e3c31" providerId="ADAL" clId="{073C5D09-2946-44AA-8F72-E76A8E08C34C}" dt="2024-05-20T14:27:41.454" v="15388"/>
              <pc2:cmMkLst xmlns:pc2="http://schemas.microsoft.com/office/powerpoint/2019/9/main/command">
                <pc:docMk/>
                <pc:sldMk cId="3334358121" sldId="2146846293"/>
                <pc2:cmMk id="{F9DA2410-224C-4319-B7EF-BA7D5C60D5BC}"/>
              </pc2:cmMkLst>
            </pc226:cmChg>
          </p:ext>
        </pc:extLst>
      </pc:sldChg>
      <pc:sldChg chg="modSp mod">
        <pc:chgData name="Reed Kiely" userId="768be38e-2fb5-40ce-925d-bd8e9d9e3c31" providerId="ADAL" clId="{073C5D09-2946-44AA-8F72-E76A8E08C34C}" dt="2024-05-18T00:55:19.272" v="15042" actId="207"/>
        <pc:sldMkLst>
          <pc:docMk/>
          <pc:sldMk cId="1742849064" sldId="2146846345"/>
        </pc:sldMkLst>
        <pc:spChg chg="mod">
          <ac:chgData name="Reed Kiely" userId="768be38e-2fb5-40ce-925d-bd8e9d9e3c31" providerId="ADAL" clId="{073C5D09-2946-44AA-8F72-E76A8E08C34C}" dt="2024-05-18T00:55:19.272" v="15042" actId="207"/>
          <ac:spMkLst>
            <pc:docMk/>
            <pc:sldMk cId="1742849064" sldId="2146846345"/>
            <ac:spMk id="9" creationId="{FF7A1309-2B97-402F-143D-0C61E2B14DF4}"/>
          </ac:spMkLst>
        </pc:spChg>
      </pc:sldChg>
      <pc:sldChg chg="del">
        <pc:chgData name="Reed Kiely" userId="768be38e-2fb5-40ce-925d-bd8e9d9e3c31" providerId="ADAL" clId="{073C5D09-2946-44AA-8F72-E76A8E08C34C}" dt="2024-04-26T17:07:32.506" v="58" actId="47"/>
        <pc:sldMkLst>
          <pc:docMk/>
          <pc:sldMk cId="1752311609" sldId="2146846368"/>
        </pc:sldMkLst>
      </pc:sldChg>
      <pc:sldChg chg="del">
        <pc:chgData name="Reed Kiely" userId="768be38e-2fb5-40ce-925d-bd8e9d9e3c31" providerId="ADAL" clId="{073C5D09-2946-44AA-8F72-E76A8E08C34C}" dt="2024-04-26T17:07:32.506" v="58" actId="47"/>
        <pc:sldMkLst>
          <pc:docMk/>
          <pc:sldMk cId="180655006" sldId="2146846378"/>
        </pc:sldMkLst>
      </pc:sldChg>
      <pc:sldChg chg="del">
        <pc:chgData name="Reed Kiely" userId="768be38e-2fb5-40ce-925d-bd8e9d9e3c31" providerId="ADAL" clId="{073C5D09-2946-44AA-8F72-E76A8E08C34C}" dt="2024-04-26T17:07:32.506" v="58" actId="47"/>
        <pc:sldMkLst>
          <pc:docMk/>
          <pc:sldMk cId="4156598636" sldId="2146846383"/>
        </pc:sldMkLst>
      </pc:sldChg>
      <pc:sldChg chg="del">
        <pc:chgData name="Reed Kiely" userId="768be38e-2fb5-40ce-925d-bd8e9d9e3c31" providerId="ADAL" clId="{073C5D09-2946-44AA-8F72-E76A8E08C34C}" dt="2024-04-26T17:07:32.506" v="58" actId="47"/>
        <pc:sldMkLst>
          <pc:docMk/>
          <pc:sldMk cId="3255566593" sldId="2146846396"/>
        </pc:sldMkLst>
      </pc:sldChg>
      <pc:sldChg chg="del">
        <pc:chgData name="Reed Kiely" userId="768be38e-2fb5-40ce-925d-bd8e9d9e3c31" providerId="ADAL" clId="{073C5D09-2946-44AA-8F72-E76A8E08C34C}" dt="2024-04-26T17:07:32.506" v="58" actId="47"/>
        <pc:sldMkLst>
          <pc:docMk/>
          <pc:sldMk cId="724112209" sldId="2146846408"/>
        </pc:sldMkLst>
      </pc:sldChg>
      <pc:sldChg chg="del">
        <pc:chgData name="Reed Kiely" userId="768be38e-2fb5-40ce-925d-bd8e9d9e3c31" providerId="ADAL" clId="{073C5D09-2946-44AA-8F72-E76A8E08C34C}" dt="2024-04-26T17:07:32.506" v="58" actId="47"/>
        <pc:sldMkLst>
          <pc:docMk/>
          <pc:sldMk cId="3944063152" sldId="2146846409"/>
        </pc:sldMkLst>
      </pc:sldChg>
      <pc:sldChg chg="del">
        <pc:chgData name="Reed Kiely" userId="768be38e-2fb5-40ce-925d-bd8e9d9e3c31" providerId="ADAL" clId="{073C5D09-2946-44AA-8F72-E76A8E08C34C}" dt="2024-04-26T17:07:32.506" v="58" actId="47"/>
        <pc:sldMkLst>
          <pc:docMk/>
          <pc:sldMk cId="3201768304" sldId="2146846410"/>
        </pc:sldMkLst>
      </pc:sldChg>
      <pc:sldChg chg="del">
        <pc:chgData name="Reed Kiely" userId="768be38e-2fb5-40ce-925d-bd8e9d9e3c31" providerId="ADAL" clId="{073C5D09-2946-44AA-8F72-E76A8E08C34C}" dt="2024-04-26T17:07:32.506" v="58" actId="47"/>
        <pc:sldMkLst>
          <pc:docMk/>
          <pc:sldMk cId="1318908601" sldId="2146846419"/>
        </pc:sldMkLst>
      </pc:sldChg>
      <pc:sldChg chg="del">
        <pc:chgData name="Reed Kiely" userId="768be38e-2fb5-40ce-925d-bd8e9d9e3c31" providerId="ADAL" clId="{073C5D09-2946-44AA-8F72-E76A8E08C34C}" dt="2024-04-26T17:07:32.506" v="58" actId="47"/>
        <pc:sldMkLst>
          <pc:docMk/>
          <pc:sldMk cId="2206369454" sldId="2146846425"/>
        </pc:sldMkLst>
      </pc:sldChg>
      <pc:sldChg chg="del">
        <pc:chgData name="Reed Kiely" userId="768be38e-2fb5-40ce-925d-bd8e9d9e3c31" providerId="ADAL" clId="{073C5D09-2946-44AA-8F72-E76A8E08C34C}" dt="2024-04-26T17:06:57.415" v="44" actId="47"/>
        <pc:sldMkLst>
          <pc:docMk/>
          <pc:sldMk cId="1923907544" sldId="2146846437"/>
        </pc:sldMkLst>
      </pc:sldChg>
      <pc:sldChg chg="del">
        <pc:chgData name="Reed Kiely" userId="768be38e-2fb5-40ce-925d-bd8e9d9e3c31" providerId="ADAL" clId="{073C5D09-2946-44AA-8F72-E76A8E08C34C}" dt="2024-04-26T17:07:32.506" v="58" actId="47"/>
        <pc:sldMkLst>
          <pc:docMk/>
          <pc:sldMk cId="324490398" sldId="2146846441"/>
        </pc:sldMkLst>
      </pc:sldChg>
      <pc:sldChg chg="addSp delSp modSp mod addCm modCm">
        <pc:chgData name="Reed Kiely" userId="768be38e-2fb5-40ce-925d-bd8e9d9e3c31" providerId="ADAL" clId="{073C5D09-2946-44AA-8F72-E76A8E08C34C}" dt="2024-05-20T21:16:46.962" v="18172" actId="1076"/>
        <pc:sldMkLst>
          <pc:docMk/>
          <pc:sldMk cId="2915586820" sldId="2146846442"/>
        </pc:sldMkLst>
        <pc:spChg chg="add del mod">
          <ac:chgData name="Reed Kiely" userId="768be38e-2fb5-40ce-925d-bd8e9d9e3c31" providerId="ADAL" clId="{073C5D09-2946-44AA-8F72-E76A8E08C34C}" dt="2024-05-20T18:38:44.295" v="16718" actId="478"/>
          <ac:spMkLst>
            <pc:docMk/>
            <pc:sldMk cId="2915586820" sldId="2146846442"/>
            <ac:spMk id="4" creationId="{36CFED55-8513-5A7D-A726-58EA109D968F}"/>
          </ac:spMkLst>
        </pc:spChg>
        <pc:spChg chg="del mod">
          <ac:chgData name="Reed Kiely" userId="768be38e-2fb5-40ce-925d-bd8e9d9e3c31" providerId="ADAL" clId="{073C5D09-2946-44AA-8F72-E76A8E08C34C}" dt="2024-05-17T18:33:09.066" v="13577" actId="478"/>
          <ac:spMkLst>
            <pc:docMk/>
            <pc:sldMk cId="2915586820" sldId="2146846442"/>
            <ac:spMk id="4" creationId="{42946C74-6685-5BB9-846D-7C97EC80B479}"/>
          </ac:spMkLst>
        </pc:spChg>
        <pc:spChg chg="del mod">
          <ac:chgData name="Reed Kiely" userId="768be38e-2fb5-40ce-925d-bd8e9d9e3c31" providerId="ADAL" clId="{073C5D09-2946-44AA-8F72-E76A8E08C34C}" dt="2024-05-08T19:14:00.748" v="1050" actId="478"/>
          <ac:spMkLst>
            <pc:docMk/>
            <pc:sldMk cId="2915586820" sldId="2146846442"/>
            <ac:spMk id="4" creationId="{44EFFB0F-50FE-ABA1-33CE-3722F47D3149}"/>
          </ac:spMkLst>
        </pc:spChg>
        <pc:spChg chg="mod">
          <ac:chgData name="Reed Kiely" userId="768be38e-2fb5-40ce-925d-bd8e9d9e3c31" providerId="ADAL" clId="{073C5D09-2946-44AA-8F72-E76A8E08C34C}" dt="2024-05-20T21:16:41.306" v="18170" actId="20577"/>
          <ac:spMkLst>
            <pc:docMk/>
            <pc:sldMk cId="2915586820" sldId="2146846442"/>
            <ac:spMk id="5" creationId="{21496FD2-DA86-382F-D051-F482BD4F7603}"/>
          </ac:spMkLst>
        </pc:spChg>
        <pc:spChg chg="add del mod">
          <ac:chgData name="Reed Kiely" userId="768be38e-2fb5-40ce-925d-bd8e9d9e3c31" providerId="ADAL" clId="{073C5D09-2946-44AA-8F72-E76A8E08C34C}" dt="2024-05-17T20:54:15.527" v="13787" actId="478"/>
          <ac:spMkLst>
            <pc:docMk/>
            <pc:sldMk cId="2915586820" sldId="2146846442"/>
            <ac:spMk id="6" creationId="{CA8066AA-9BE7-E2F5-2B24-4E318AE14D3E}"/>
          </ac:spMkLst>
        </pc:spChg>
        <pc:spChg chg="add del mod">
          <ac:chgData name="Reed Kiely" userId="768be38e-2fb5-40ce-925d-bd8e9d9e3c31" providerId="ADAL" clId="{073C5D09-2946-44AA-8F72-E76A8E08C34C}" dt="2024-05-17T20:54:19.214" v="13789" actId="478"/>
          <ac:spMkLst>
            <pc:docMk/>
            <pc:sldMk cId="2915586820" sldId="2146846442"/>
            <ac:spMk id="17" creationId="{71CA01A4-1E3C-F2EF-FD5B-EE2CB1B89CB6}"/>
          </ac:spMkLst>
        </pc:spChg>
        <pc:picChg chg="add mod ord modCrop">
          <ac:chgData name="Reed Kiely" userId="768be38e-2fb5-40ce-925d-bd8e9d9e3c31" providerId="ADAL" clId="{073C5D09-2946-44AA-8F72-E76A8E08C34C}" dt="2024-05-20T21:16:46.962" v="18172" actId="1076"/>
          <ac:picMkLst>
            <pc:docMk/>
            <pc:sldMk cId="2915586820" sldId="2146846442"/>
            <ac:picMk id="11" creationId="{CD0725C5-60F0-5D14-8F91-44DD3D868661}"/>
          </ac:picMkLst>
        </pc:picChg>
        <pc:picChg chg="mod">
          <ac:chgData name="Reed Kiely" userId="768be38e-2fb5-40ce-925d-bd8e9d9e3c31" providerId="ADAL" clId="{073C5D09-2946-44AA-8F72-E76A8E08C34C}" dt="2024-05-17T18:30:36.359" v="13393" actId="1076"/>
          <ac:picMkLst>
            <pc:docMk/>
            <pc:sldMk cId="2915586820" sldId="2146846442"/>
            <ac:picMk id="12" creationId="{4C3BDC65-8D60-4B6A-A6E4-F284D2B2831F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Reed Kiely" userId="768be38e-2fb5-40ce-925d-bd8e9d9e3c31" providerId="ADAL" clId="{073C5D09-2946-44AA-8F72-E76A8E08C34C}" dt="2024-05-17T20:54:15.531" v="13788" actId="2056"/>
              <pc2:cmMkLst xmlns:pc2="http://schemas.microsoft.com/office/powerpoint/2019/9/main/command">
                <pc:docMk/>
                <pc:sldMk cId="2915586820" sldId="2146846442"/>
                <pc2:cmMk id="{53409D06-FFD0-445B-8D67-78E7DE175150}"/>
              </pc2:cmMkLst>
            </pc226:cmChg>
          </p:ext>
        </pc:extLst>
      </pc:sldChg>
      <pc:sldChg chg="del">
        <pc:chgData name="Reed Kiely" userId="768be38e-2fb5-40ce-925d-bd8e9d9e3c31" providerId="ADAL" clId="{073C5D09-2946-44AA-8F72-E76A8E08C34C}" dt="2024-04-26T17:07:32.506" v="58" actId="47"/>
        <pc:sldMkLst>
          <pc:docMk/>
          <pc:sldMk cId="261376469" sldId="2146846445"/>
        </pc:sldMkLst>
      </pc:sldChg>
      <pc:sldChg chg="del">
        <pc:chgData name="Reed Kiely" userId="768be38e-2fb5-40ce-925d-bd8e9d9e3c31" providerId="ADAL" clId="{073C5D09-2946-44AA-8F72-E76A8E08C34C}" dt="2024-04-26T17:07:32.506" v="58" actId="47"/>
        <pc:sldMkLst>
          <pc:docMk/>
          <pc:sldMk cId="1672525181" sldId="2146846459"/>
        </pc:sldMkLst>
      </pc:sldChg>
      <pc:sldChg chg="del">
        <pc:chgData name="Reed Kiely" userId="768be38e-2fb5-40ce-925d-bd8e9d9e3c31" providerId="ADAL" clId="{073C5D09-2946-44AA-8F72-E76A8E08C34C}" dt="2024-04-26T17:07:32.506" v="58" actId="47"/>
        <pc:sldMkLst>
          <pc:docMk/>
          <pc:sldMk cId="420506289" sldId="2146846465"/>
        </pc:sldMkLst>
      </pc:sldChg>
      <pc:sldChg chg="addSp delSp modSp mod addCm">
        <pc:chgData name="Reed Kiely" userId="768be38e-2fb5-40ce-925d-bd8e9d9e3c31" providerId="ADAL" clId="{073C5D09-2946-44AA-8F72-E76A8E08C34C}" dt="2024-05-20T17:32:19.657" v="15410" actId="20577"/>
        <pc:sldMkLst>
          <pc:docMk/>
          <pc:sldMk cId="2309013104" sldId="2146846483"/>
        </pc:sldMkLst>
        <pc:spChg chg="add del mod">
          <ac:chgData name="Reed Kiely" userId="768be38e-2fb5-40ce-925d-bd8e9d9e3c31" providerId="ADAL" clId="{073C5D09-2946-44AA-8F72-E76A8E08C34C}" dt="2024-05-08T19:13:53.769" v="1049" actId="1076"/>
          <ac:spMkLst>
            <pc:docMk/>
            <pc:sldMk cId="2309013104" sldId="2146846483"/>
            <ac:spMk id="3" creationId="{E02A378D-802D-F888-AAFA-47D2BB4BB538}"/>
          </ac:spMkLst>
        </pc:spChg>
        <pc:spChg chg="mod">
          <ac:chgData name="Reed Kiely" userId="768be38e-2fb5-40ce-925d-bd8e9d9e3c31" providerId="ADAL" clId="{073C5D09-2946-44AA-8F72-E76A8E08C34C}" dt="2024-05-17T20:38:54.274" v="13783" actId="1076"/>
          <ac:spMkLst>
            <pc:docMk/>
            <pc:sldMk cId="2309013104" sldId="2146846483"/>
            <ac:spMk id="4" creationId="{C1A78658-3DFE-337E-79FD-AD5A1730B0F6}"/>
          </ac:spMkLst>
        </pc:spChg>
        <pc:spChg chg="mod">
          <ac:chgData name="Reed Kiely" userId="768be38e-2fb5-40ce-925d-bd8e9d9e3c31" providerId="ADAL" clId="{073C5D09-2946-44AA-8F72-E76A8E08C34C}" dt="2024-05-20T17:32:19.657" v="15410" actId="20577"/>
          <ac:spMkLst>
            <pc:docMk/>
            <pc:sldMk cId="2309013104" sldId="2146846483"/>
            <ac:spMk id="8" creationId="{03D5A568-8D0C-C1C8-F626-7CE29DEB58F2}"/>
          </ac:spMkLst>
        </pc:spChg>
        <pc:picChg chg="del">
          <ac:chgData name="Reed Kiely" userId="768be38e-2fb5-40ce-925d-bd8e9d9e3c31" providerId="ADAL" clId="{073C5D09-2946-44AA-8F72-E76A8E08C34C}" dt="2024-05-08T19:13:48.562" v="1045" actId="478"/>
          <ac:picMkLst>
            <pc:docMk/>
            <pc:sldMk cId="2309013104" sldId="2146846483"/>
            <ac:picMk id="5" creationId="{1D38DE08-57B7-E559-E4A3-1C364C9822F3}"/>
          </ac:picMkLst>
        </pc:picChg>
        <pc:picChg chg="add mod ord modCrop">
          <ac:chgData name="Reed Kiely" userId="768be38e-2fb5-40ce-925d-bd8e9d9e3c31" providerId="ADAL" clId="{073C5D09-2946-44AA-8F72-E76A8E08C34C}" dt="2024-05-08T19:13:46.727" v="1044" actId="167"/>
          <ac:picMkLst>
            <pc:docMk/>
            <pc:sldMk cId="2309013104" sldId="2146846483"/>
            <ac:picMk id="10" creationId="{82E003D3-2343-8FE6-E3AE-711462697530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Reed Kiely" userId="768be38e-2fb5-40ce-925d-bd8e9d9e3c31" providerId="ADAL" clId="{073C5D09-2946-44AA-8F72-E76A8E08C34C}" dt="2024-05-20T14:53:37.910" v="15405"/>
              <pc2:cmMkLst xmlns:pc2="http://schemas.microsoft.com/office/powerpoint/2019/9/main/command">
                <pc:docMk/>
                <pc:sldMk cId="2309013104" sldId="2146846483"/>
                <pc2:cmMk id="{92EC2222-1DD3-451E-A27E-B5397DE19AF8}"/>
              </pc2:cmMkLst>
            </pc226:cmChg>
            <pc226:cmChg xmlns:pc226="http://schemas.microsoft.com/office/powerpoint/2022/06/main/command" chg="add">
              <pc226:chgData name="Reed Kiely" userId="768be38e-2fb5-40ce-925d-bd8e9d9e3c31" providerId="ADAL" clId="{073C5D09-2946-44AA-8F72-E76A8E08C34C}" dt="2024-05-20T14:51:38.023" v="15404"/>
              <pc2:cmMkLst xmlns:pc2="http://schemas.microsoft.com/office/powerpoint/2019/9/main/command">
                <pc:docMk/>
                <pc:sldMk cId="2309013104" sldId="2146846483"/>
                <pc2:cmMk id="{E56215DD-06E1-4C0C-AAFF-3045B6822A5A}"/>
              </pc2:cmMkLst>
            </pc226:cmChg>
          </p:ext>
        </pc:extLst>
      </pc:sldChg>
      <pc:sldChg chg="del">
        <pc:chgData name="Reed Kiely" userId="768be38e-2fb5-40ce-925d-bd8e9d9e3c31" providerId="ADAL" clId="{073C5D09-2946-44AA-8F72-E76A8E08C34C}" dt="2024-04-26T17:07:32.506" v="58" actId="47"/>
        <pc:sldMkLst>
          <pc:docMk/>
          <pc:sldMk cId="3665627304" sldId="2146846484"/>
        </pc:sldMkLst>
      </pc:sldChg>
      <pc:sldChg chg="del">
        <pc:chgData name="Reed Kiely" userId="768be38e-2fb5-40ce-925d-bd8e9d9e3c31" providerId="ADAL" clId="{073C5D09-2946-44AA-8F72-E76A8E08C34C}" dt="2024-04-26T17:07:32.506" v="58" actId="47"/>
        <pc:sldMkLst>
          <pc:docMk/>
          <pc:sldMk cId="445332413" sldId="2146846485"/>
        </pc:sldMkLst>
      </pc:sldChg>
      <pc:sldChg chg="del">
        <pc:chgData name="Reed Kiely" userId="768be38e-2fb5-40ce-925d-bd8e9d9e3c31" providerId="ADAL" clId="{073C5D09-2946-44AA-8F72-E76A8E08C34C}" dt="2024-04-26T17:07:32.506" v="58" actId="47"/>
        <pc:sldMkLst>
          <pc:docMk/>
          <pc:sldMk cId="1516688881" sldId="2146846486"/>
        </pc:sldMkLst>
      </pc:sldChg>
      <pc:sldChg chg="del">
        <pc:chgData name="Reed Kiely" userId="768be38e-2fb5-40ce-925d-bd8e9d9e3c31" providerId="ADAL" clId="{073C5D09-2946-44AA-8F72-E76A8E08C34C}" dt="2024-04-26T17:07:32.506" v="58" actId="47"/>
        <pc:sldMkLst>
          <pc:docMk/>
          <pc:sldMk cId="595436195" sldId="2146846490"/>
        </pc:sldMkLst>
      </pc:sldChg>
      <pc:sldChg chg="del">
        <pc:chgData name="Reed Kiely" userId="768be38e-2fb5-40ce-925d-bd8e9d9e3c31" providerId="ADAL" clId="{073C5D09-2946-44AA-8F72-E76A8E08C34C}" dt="2024-04-26T17:07:32.506" v="58" actId="47"/>
        <pc:sldMkLst>
          <pc:docMk/>
          <pc:sldMk cId="2090345695" sldId="2146846491"/>
        </pc:sldMkLst>
      </pc:sldChg>
      <pc:sldChg chg="del">
        <pc:chgData name="Reed Kiely" userId="768be38e-2fb5-40ce-925d-bd8e9d9e3c31" providerId="ADAL" clId="{073C5D09-2946-44AA-8F72-E76A8E08C34C}" dt="2024-04-26T17:07:32.506" v="58" actId="47"/>
        <pc:sldMkLst>
          <pc:docMk/>
          <pc:sldMk cId="1755716198" sldId="2146846493"/>
        </pc:sldMkLst>
      </pc:sldChg>
      <pc:sldChg chg="addSp modSp del mod">
        <pc:chgData name="Reed Kiely" userId="768be38e-2fb5-40ce-925d-bd8e9d9e3c31" providerId="ADAL" clId="{073C5D09-2946-44AA-8F72-E76A8E08C34C}" dt="2024-05-14T16:03:17.723" v="8322" actId="47"/>
        <pc:sldMkLst>
          <pc:docMk/>
          <pc:sldMk cId="731986809" sldId="2146846506"/>
        </pc:sldMkLst>
        <pc:spChg chg="add mod">
          <ac:chgData name="Reed Kiely" userId="768be38e-2fb5-40ce-925d-bd8e9d9e3c31" providerId="ADAL" clId="{073C5D09-2946-44AA-8F72-E76A8E08C34C}" dt="2024-04-26T17:06:56.013" v="43" actId="207"/>
          <ac:spMkLst>
            <pc:docMk/>
            <pc:sldMk cId="731986809" sldId="2146846506"/>
            <ac:spMk id="3" creationId="{F2176E87-58D6-9FA4-E496-12B204C752F3}"/>
          </ac:spMkLst>
        </pc:spChg>
      </pc:sldChg>
      <pc:sldChg chg="addSp modSp mod">
        <pc:chgData name="Reed Kiely" userId="768be38e-2fb5-40ce-925d-bd8e9d9e3c31" providerId="ADAL" clId="{073C5D09-2946-44AA-8F72-E76A8E08C34C}" dt="2024-04-26T17:19:52.518" v="364" actId="20577"/>
        <pc:sldMkLst>
          <pc:docMk/>
          <pc:sldMk cId="1401493656" sldId="2146846509"/>
        </pc:sldMkLst>
        <pc:spChg chg="add mod">
          <ac:chgData name="Reed Kiely" userId="768be38e-2fb5-40ce-925d-bd8e9d9e3c31" providerId="ADAL" clId="{073C5D09-2946-44AA-8F72-E76A8E08C34C}" dt="2024-04-26T17:19:52.518" v="364" actId="20577"/>
          <ac:spMkLst>
            <pc:docMk/>
            <pc:sldMk cId="1401493656" sldId="2146846509"/>
            <ac:spMk id="3" creationId="{D50E08D5-B1B9-5541-C711-7DAEB8D77B4B}"/>
          </ac:spMkLst>
        </pc:spChg>
      </pc:sldChg>
      <pc:sldChg chg="del">
        <pc:chgData name="Reed Kiely" userId="768be38e-2fb5-40ce-925d-bd8e9d9e3c31" providerId="ADAL" clId="{073C5D09-2946-44AA-8F72-E76A8E08C34C}" dt="2024-04-26T17:07:32.506" v="58" actId="47"/>
        <pc:sldMkLst>
          <pc:docMk/>
          <pc:sldMk cId="1052803665" sldId="2146846510"/>
        </pc:sldMkLst>
      </pc:sldChg>
      <pc:sldChg chg="del">
        <pc:chgData name="Reed Kiely" userId="768be38e-2fb5-40ce-925d-bd8e9d9e3c31" providerId="ADAL" clId="{073C5D09-2946-44AA-8F72-E76A8E08C34C}" dt="2024-04-26T17:06:50.855" v="34" actId="47"/>
        <pc:sldMkLst>
          <pc:docMk/>
          <pc:sldMk cId="1746420058" sldId="2146846514"/>
        </pc:sldMkLst>
      </pc:sldChg>
      <pc:sldChg chg="del">
        <pc:chgData name="Reed Kiely" userId="768be38e-2fb5-40ce-925d-bd8e9d9e3c31" providerId="ADAL" clId="{073C5D09-2946-44AA-8F72-E76A8E08C34C}" dt="2024-04-26T17:07:32.506" v="58" actId="47"/>
        <pc:sldMkLst>
          <pc:docMk/>
          <pc:sldMk cId="148493051" sldId="2146846524"/>
        </pc:sldMkLst>
      </pc:sldChg>
      <pc:sldChg chg="del">
        <pc:chgData name="Reed Kiely" userId="768be38e-2fb5-40ce-925d-bd8e9d9e3c31" providerId="ADAL" clId="{073C5D09-2946-44AA-8F72-E76A8E08C34C}" dt="2024-04-26T17:07:32.506" v="58" actId="47"/>
        <pc:sldMkLst>
          <pc:docMk/>
          <pc:sldMk cId="4194893929" sldId="2146846526"/>
        </pc:sldMkLst>
      </pc:sldChg>
      <pc:sldChg chg="del">
        <pc:chgData name="Reed Kiely" userId="768be38e-2fb5-40ce-925d-bd8e9d9e3c31" providerId="ADAL" clId="{073C5D09-2946-44AA-8F72-E76A8E08C34C}" dt="2024-04-26T17:07:32.506" v="58" actId="47"/>
        <pc:sldMkLst>
          <pc:docMk/>
          <pc:sldMk cId="3930417232" sldId="2146846527"/>
        </pc:sldMkLst>
      </pc:sldChg>
      <pc:sldChg chg="del">
        <pc:chgData name="Reed Kiely" userId="768be38e-2fb5-40ce-925d-bd8e9d9e3c31" providerId="ADAL" clId="{073C5D09-2946-44AA-8F72-E76A8E08C34C}" dt="2024-04-26T17:07:32.506" v="58" actId="47"/>
        <pc:sldMkLst>
          <pc:docMk/>
          <pc:sldMk cId="865040210" sldId="2146846530"/>
        </pc:sldMkLst>
      </pc:sldChg>
      <pc:sldChg chg="del">
        <pc:chgData name="Reed Kiely" userId="768be38e-2fb5-40ce-925d-bd8e9d9e3c31" providerId="ADAL" clId="{073C5D09-2946-44AA-8F72-E76A8E08C34C}" dt="2024-04-26T17:07:32.506" v="58" actId="47"/>
        <pc:sldMkLst>
          <pc:docMk/>
          <pc:sldMk cId="1810048271" sldId="2146846532"/>
        </pc:sldMkLst>
      </pc:sldChg>
      <pc:sldChg chg="del">
        <pc:chgData name="Reed Kiely" userId="768be38e-2fb5-40ce-925d-bd8e9d9e3c31" providerId="ADAL" clId="{073C5D09-2946-44AA-8F72-E76A8E08C34C}" dt="2024-04-26T17:07:32.506" v="58" actId="47"/>
        <pc:sldMkLst>
          <pc:docMk/>
          <pc:sldMk cId="3235663202" sldId="2146846533"/>
        </pc:sldMkLst>
      </pc:sldChg>
      <pc:sldChg chg="del">
        <pc:chgData name="Reed Kiely" userId="768be38e-2fb5-40ce-925d-bd8e9d9e3c31" providerId="ADAL" clId="{073C5D09-2946-44AA-8F72-E76A8E08C34C}" dt="2024-04-26T17:07:32.506" v="58" actId="47"/>
        <pc:sldMkLst>
          <pc:docMk/>
          <pc:sldMk cId="4279620025" sldId="2146846537"/>
        </pc:sldMkLst>
      </pc:sldChg>
      <pc:sldChg chg="del">
        <pc:chgData name="Reed Kiely" userId="768be38e-2fb5-40ce-925d-bd8e9d9e3c31" providerId="ADAL" clId="{073C5D09-2946-44AA-8F72-E76A8E08C34C}" dt="2024-04-26T17:07:32.506" v="58" actId="47"/>
        <pc:sldMkLst>
          <pc:docMk/>
          <pc:sldMk cId="3159608473" sldId="2146846542"/>
        </pc:sldMkLst>
      </pc:sldChg>
      <pc:sldChg chg="del">
        <pc:chgData name="Reed Kiely" userId="768be38e-2fb5-40ce-925d-bd8e9d9e3c31" providerId="ADAL" clId="{073C5D09-2946-44AA-8F72-E76A8E08C34C}" dt="2024-04-26T17:07:32.506" v="58" actId="47"/>
        <pc:sldMkLst>
          <pc:docMk/>
          <pc:sldMk cId="2491429270" sldId="2146846543"/>
        </pc:sldMkLst>
      </pc:sldChg>
      <pc:sldChg chg="del">
        <pc:chgData name="Reed Kiely" userId="768be38e-2fb5-40ce-925d-bd8e9d9e3c31" providerId="ADAL" clId="{073C5D09-2946-44AA-8F72-E76A8E08C34C}" dt="2024-04-26T17:07:32.506" v="58" actId="47"/>
        <pc:sldMkLst>
          <pc:docMk/>
          <pc:sldMk cId="2213139045" sldId="2146846544"/>
        </pc:sldMkLst>
      </pc:sldChg>
      <pc:sldChg chg="del">
        <pc:chgData name="Reed Kiely" userId="768be38e-2fb5-40ce-925d-bd8e9d9e3c31" providerId="ADAL" clId="{073C5D09-2946-44AA-8F72-E76A8E08C34C}" dt="2024-04-26T17:07:32.506" v="58" actId="47"/>
        <pc:sldMkLst>
          <pc:docMk/>
          <pc:sldMk cId="1089864652" sldId="2146846546"/>
        </pc:sldMkLst>
      </pc:sldChg>
      <pc:sldChg chg="del">
        <pc:chgData name="Reed Kiely" userId="768be38e-2fb5-40ce-925d-bd8e9d9e3c31" providerId="ADAL" clId="{073C5D09-2946-44AA-8F72-E76A8E08C34C}" dt="2024-04-26T17:07:32.506" v="58" actId="47"/>
        <pc:sldMkLst>
          <pc:docMk/>
          <pc:sldMk cId="1272757963" sldId="2146846549"/>
        </pc:sldMkLst>
      </pc:sldChg>
      <pc:sldChg chg="del">
        <pc:chgData name="Reed Kiely" userId="768be38e-2fb5-40ce-925d-bd8e9d9e3c31" providerId="ADAL" clId="{073C5D09-2946-44AA-8F72-E76A8E08C34C}" dt="2024-04-26T17:07:32.506" v="58" actId="47"/>
        <pc:sldMkLst>
          <pc:docMk/>
          <pc:sldMk cId="525660307" sldId="2146846554"/>
        </pc:sldMkLst>
      </pc:sldChg>
      <pc:sldChg chg="del">
        <pc:chgData name="Reed Kiely" userId="768be38e-2fb5-40ce-925d-bd8e9d9e3c31" providerId="ADAL" clId="{073C5D09-2946-44AA-8F72-E76A8E08C34C}" dt="2024-04-26T17:07:32.506" v="58" actId="47"/>
        <pc:sldMkLst>
          <pc:docMk/>
          <pc:sldMk cId="2358090311" sldId="2146846555"/>
        </pc:sldMkLst>
      </pc:sldChg>
      <pc:sldChg chg="del">
        <pc:chgData name="Reed Kiely" userId="768be38e-2fb5-40ce-925d-bd8e9d9e3c31" providerId="ADAL" clId="{073C5D09-2946-44AA-8F72-E76A8E08C34C}" dt="2024-04-26T17:07:32.506" v="58" actId="47"/>
        <pc:sldMkLst>
          <pc:docMk/>
          <pc:sldMk cId="4211977824" sldId="2146846556"/>
        </pc:sldMkLst>
      </pc:sldChg>
      <pc:sldChg chg="del">
        <pc:chgData name="Reed Kiely" userId="768be38e-2fb5-40ce-925d-bd8e9d9e3c31" providerId="ADAL" clId="{073C5D09-2946-44AA-8F72-E76A8E08C34C}" dt="2024-04-26T17:07:32.506" v="58" actId="47"/>
        <pc:sldMkLst>
          <pc:docMk/>
          <pc:sldMk cId="1090943011" sldId="2146846557"/>
        </pc:sldMkLst>
      </pc:sldChg>
      <pc:sldChg chg="del">
        <pc:chgData name="Reed Kiely" userId="768be38e-2fb5-40ce-925d-bd8e9d9e3c31" providerId="ADAL" clId="{073C5D09-2946-44AA-8F72-E76A8E08C34C}" dt="2024-04-26T17:07:32.506" v="58" actId="47"/>
        <pc:sldMkLst>
          <pc:docMk/>
          <pc:sldMk cId="804567727" sldId="2146846559"/>
        </pc:sldMkLst>
      </pc:sldChg>
      <pc:sldChg chg="del">
        <pc:chgData name="Reed Kiely" userId="768be38e-2fb5-40ce-925d-bd8e9d9e3c31" providerId="ADAL" clId="{073C5D09-2946-44AA-8F72-E76A8E08C34C}" dt="2024-04-26T17:07:32.506" v="58" actId="47"/>
        <pc:sldMkLst>
          <pc:docMk/>
          <pc:sldMk cId="802533873" sldId="2146846560"/>
        </pc:sldMkLst>
      </pc:sldChg>
      <pc:sldChg chg="del">
        <pc:chgData name="Reed Kiely" userId="768be38e-2fb5-40ce-925d-bd8e9d9e3c31" providerId="ADAL" clId="{073C5D09-2946-44AA-8F72-E76A8E08C34C}" dt="2024-04-26T17:07:32.506" v="58" actId="47"/>
        <pc:sldMkLst>
          <pc:docMk/>
          <pc:sldMk cId="1379640838" sldId="2146846561"/>
        </pc:sldMkLst>
      </pc:sldChg>
      <pc:sldChg chg="del">
        <pc:chgData name="Reed Kiely" userId="768be38e-2fb5-40ce-925d-bd8e9d9e3c31" providerId="ADAL" clId="{073C5D09-2946-44AA-8F72-E76A8E08C34C}" dt="2024-04-26T17:07:32.506" v="58" actId="47"/>
        <pc:sldMkLst>
          <pc:docMk/>
          <pc:sldMk cId="1214179706" sldId="2146846562"/>
        </pc:sldMkLst>
      </pc:sldChg>
      <pc:sldChg chg="del">
        <pc:chgData name="Reed Kiely" userId="768be38e-2fb5-40ce-925d-bd8e9d9e3c31" providerId="ADAL" clId="{073C5D09-2946-44AA-8F72-E76A8E08C34C}" dt="2024-04-26T17:07:32.506" v="58" actId="47"/>
        <pc:sldMkLst>
          <pc:docMk/>
          <pc:sldMk cId="2797716688" sldId="2146846563"/>
        </pc:sldMkLst>
      </pc:sldChg>
      <pc:sldChg chg="addSp delSp modSp mod">
        <pc:chgData name="Reed Kiely" userId="768be38e-2fb5-40ce-925d-bd8e9d9e3c31" providerId="ADAL" clId="{073C5D09-2946-44AA-8F72-E76A8E08C34C}" dt="2024-05-14T16:13:30.379" v="8349" actId="1076"/>
        <pc:sldMkLst>
          <pc:docMk/>
          <pc:sldMk cId="1993010227" sldId="2146846564"/>
        </pc:sldMkLst>
        <pc:spChg chg="add del mod">
          <ac:chgData name="Reed Kiely" userId="768be38e-2fb5-40ce-925d-bd8e9d9e3c31" providerId="ADAL" clId="{073C5D09-2946-44AA-8F72-E76A8E08C34C}" dt="2024-05-14T16:12:33.781" v="8332" actId="478"/>
          <ac:spMkLst>
            <pc:docMk/>
            <pc:sldMk cId="1993010227" sldId="2146846564"/>
            <ac:spMk id="4" creationId="{078673CE-1FD1-EC72-FEA5-18483B9C3BDC}"/>
          </ac:spMkLst>
        </pc:spChg>
        <pc:spChg chg="mod">
          <ac:chgData name="Reed Kiely" userId="768be38e-2fb5-40ce-925d-bd8e9d9e3c31" providerId="ADAL" clId="{073C5D09-2946-44AA-8F72-E76A8E08C34C}" dt="2024-05-14T16:13:30.379" v="8349" actId="1076"/>
          <ac:spMkLst>
            <pc:docMk/>
            <pc:sldMk cId="1993010227" sldId="2146846564"/>
            <ac:spMk id="9" creationId="{7FAADF15-7B32-E6E8-C884-25EACA0A94D3}"/>
          </ac:spMkLst>
        </pc:spChg>
        <pc:spChg chg="mod">
          <ac:chgData name="Reed Kiely" userId="768be38e-2fb5-40ce-925d-bd8e9d9e3c31" providerId="ADAL" clId="{073C5D09-2946-44AA-8F72-E76A8E08C34C}" dt="2024-05-14T16:13:25.638" v="8348" actId="1076"/>
          <ac:spMkLst>
            <pc:docMk/>
            <pc:sldMk cId="1993010227" sldId="2146846564"/>
            <ac:spMk id="25" creationId="{BB7C2104-DEDE-299E-D869-4686B8DD520C}"/>
          </ac:spMkLst>
        </pc:spChg>
        <pc:spChg chg="mod">
          <ac:chgData name="Reed Kiely" userId="768be38e-2fb5-40ce-925d-bd8e9d9e3c31" providerId="ADAL" clId="{073C5D09-2946-44AA-8F72-E76A8E08C34C}" dt="2024-05-14T16:12:14" v="8326" actId="1076"/>
          <ac:spMkLst>
            <pc:docMk/>
            <pc:sldMk cId="1993010227" sldId="2146846564"/>
            <ac:spMk id="28" creationId="{3EF71A2E-E1FE-0B5D-F027-BACC1AE97149}"/>
          </ac:spMkLst>
        </pc:spChg>
        <pc:spChg chg="mod">
          <ac:chgData name="Reed Kiely" userId="768be38e-2fb5-40ce-925d-bd8e9d9e3c31" providerId="ADAL" clId="{073C5D09-2946-44AA-8F72-E76A8E08C34C}" dt="2024-05-14T16:13:19.990" v="8345" actId="1076"/>
          <ac:spMkLst>
            <pc:docMk/>
            <pc:sldMk cId="1993010227" sldId="2146846564"/>
            <ac:spMk id="32" creationId="{7E584186-D723-FC48-1C1E-92122278FC5B}"/>
          </ac:spMkLst>
        </pc:spChg>
        <pc:spChg chg="mod">
          <ac:chgData name="Reed Kiely" userId="768be38e-2fb5-40ce-925d-bd8e9d9e3c31" providerId="ADAL" clId="{073C5D09-2946-44AA-8F72-E76A8E08C34C}" dt="2024-05-14T16:13:13.788" v="8343" actId="14100"/>
          <ac:spMkLst>
            <pc:docMk/>
            <pc:sldMk cId="1993010227" sldId="2146846564"/>
            <ac:spMk id="35" creationId="{488A5594-6917-E9DB-CF6D-F6E23DA9CE84}"/>
          </ac:spMkLst>
        </pc:spChg>
        <pc:spChg chg="mod">
          <ac:chgData name="Reed Kiely" userId="768be38e-2fb5-40ce-925d-bd8e9d9e3c31" providerId="ADAL" clId="{073C5D09-2946-44AA-8F72-E76A8E08C34C}" dt="2024-05-14T16:13:17.222" v="8344" actId="1076"/>
          <ac:spMkLst>
            <pc:docMk/>
            <pc:sldMk cId="1993010227" sldId="2146846564"/>
            <ac:spMk id="36" creationId="{19ABC529-5003-5864-D32B-28ACD1A0153D}"/>
          </ac:spMkLst>
        </pc:spChg>
        <pc:spChg chg="mod">
          <ac:chgData name="Reed Kiely" userId="768be38e-2fb5-40ce-925d-bd8e9d9e3c31" providerId="ADAL" clId="{073C5D09-2946-44AA-8F72-E76A8E08C34C}" dt="2024-05-14T16:13:30.379" v="8349" actId="1076"/>
          <ac:spMkLst>
            <pc:docMk/>
            <pc:sldMk cId="1993010227" sldId="2146846564"/>
            <ac:spMk id="37" creationId="{AE59FCBE-5A2D-F324-D893-0A9666045F92}"/>
          </ac:spMkLst>
        </pc:spChg>
        <pc:spChg chg="mod">
          <ac:chgData name="Reed Kiely" userId="768be38e-2fb5-40ce-925d-bd8e9d9e3c31" providerId="ADAL" clId="{073C5D09-2946-44AA-8F72-E76A8E08C34C}" dt="2024-05-14T16:13:30.379" v="8349" actId="1076"/>
          <ac:spMkLst>
            <pc:docMk/>
            <pc:sldMk cId="1993010227" sldId="2146846564"/>
            <ac:spMk id="38" creationId="{B8D9E92D-C8F8-0ADA-13F0-223AE731B850}"/>
          </ac:spMkLst>
        </pc:spChg>
        <pc:spChg chg="mod">
          <ac:chgData name="Reed Kiely" userId="768be38e-2fb5-40ce-925d-bd8e9d9e3c31" providerId="ADAL" clId="{073C5D09-2946-44AA-8F72-E76A8E08C34C}" dt="2024-05-14T16:13:25.638" v="8348" actId="1076"/>
          <ac:spMkLst>
            <pc:docMk/>
            <pc:sldMk cId="1993010227" sldId="2146846564"/>
            <ac:spMk id="39" creationId="{7FFCA762-AE55-BC17-8CF8-13A9015DA5FA}"/>
          </ac:spMkLst>
        </pc:spChg>
        <pc:spChg chg="mod">
          <ac:chgData name="Reed Kiely" userId="768be38e-2fb5-40ce-925d-bd8e9d9e3c31" providerId="ADAL" clId="{073C5D09-2946-44AA-8F72-E76A8E08C34C}" dt="2024-05-14T16:13:25.638" v="8348" actId="1076"/>
          <ac:spMkLst>
            <pc:docMk/>
            <pc:sldMk cId="1993010227" sldId="2146846564"/>
            <ac:spMk id="40" creationId="{D0056694-69FC-6392-D655-F13044E12C77}"/>
          </ac:spMkLst>
        </pc:spChg>
        <pc:spChg chg="mod">
          <ac:chgData name="Reed Kiely" userId="768be38e-2fb5-40ce-925d-bd8e9d9e3c31" providerId="ADAL" clId="{073C5D09-2946-44AA-8F72-E76A8E08C34C}" dt="2024-05-14T16:12:14" v="8326" actId="1076"/>
          <ac:spMkLst>
            <pc:docMk/>
            <pc:sldMk cId="1993010227" sldId="2146846564"/>
            <ac:spMk id="58" creationId="{E94E4984-3539-2C6B-F105-617A904DBC7D}"/>
          </ac:spMkLst>
        </pc:spChg>
        <pc:spChg chg="mod">
          <ac:chgData name="Reed Kiely" userId="768be38e-2fb5-40ce-925d-bd8e9d9e3c31" providerId="ADAL" clId="{073C5D09-2946-44AA-8F72-E76A8E08C34C}" dt="2024-05-14T16:12:14" v="8326" actId="1076"/>
          <ac:spMkLst>
            <pc:docMk/>
            <pc:sldMk cId="1993010227" sldId="2146846564"/>
            <ac:spMk id="59" creationId="{5803DBDF-20DA-7809-7910-79D62DB04DF8}"/>
          </ac:spMkLst>
        </pc:spChg>
        <pc:picChg chg="mod">
          <ac:chgData name="Reed Kiely" userId="768be38e-2fb5-40ce-925d-bd8e9d9e3c31" providerId="ADAL" clId="{073C5D09-2946-44AA-8F72-E76A8E08C34C}" dt="2024-05-14T16:12:14" v="8326" actId="1076"/>
          <ac:picMkLst>
            <pc:docMk/>
            <pc:sldMk cId="1993010227" sldId="2146846564"/>
            <ac:picMk id="60" creationId="{15360019-A691-DA1C-5373-A9E5FC17E5CA}"/>
          </ac:picMkLst>
        </pc:picChg>
        <pc:picChg chg="mod">
          <ac:chgData name="Reed Kiely" userId="768be38e-2fb5-40ce-925d-bd8e9d9e3c31" providerId="ADAL" clId="{073C5D09-2946-44AA-8F72-E76A8E08C34C}" dt="2024-05-14T16:13:17.222" v="8344" actId="1076"/>
          <ac:picMkLst>
            <pc:docMk/>
            <pc:sldMk cId="1993010227" sldId="2146846564"/>
            <ac:picMk id="1026" creationId="{ED26A659-AC9C-35F0-5ECA-D34A86795A1A}"/>
          </ac:picMkLst>
        </pc:picChg>
        <pc:picChg chg="mod">
          <ac:chgData name="Reed Kiely" userId="768be38e-2fb5-40ce-925d-bd8e9d9e3c31" providerId="ADAL" clId="{073C5D09-2946-44AA-8F72-E76A8E08C34C}" dt="2024-05-14T16:13:30.379" v="8349" actId="1076"/>
          <ac:picMkLst>
            <pc:docMk/>
            <pc:sldMk cId="1993010227" sldId="2146846564"/>
            <ac:picMk id="1030" creationId="{956F6589-7A8A-7EAA-3144-CDB2FA1A3C34}"/>
          </ac:picMkLst>
        </pc:picChg>
        <pc:picChg chg="mod">
          <ac:chgData name="Reed Kiely" userId="768be38e-2fb5-40ce-925d-bd8e9d9e3c31" providerId="ADAL" clId="{073C5D09-2946-44AA-8F72-E76A8E08C34C}" dt="2024-05-14T16:13:25.638" v="8348" actId="1076"/>
          <ac:picMkLst>
            <pc:docMk/>
            <pc:sldMk cId="1993010227" sldId="2146846564"/>
            <ac:picMk id="1032" creationId="{BD51774F-1D29-3EBC-C710-7D31CAC1B37D}"/>
          </ac:picMkLst>
        </pc:picChg>
      </pc:sldChg>
      <pc:sldChg chg="addSp delSp modSp add mod">
        <pc:chgData name="Reed Kiely" userId="768be38e-2fb5-40ce-925d-bd8e9d9e3c31" providerId="ADAL" clId="{073C5D09-2946-44AA-8F72-E76A8E08C34C}" dt="2024-04-26T17:12:16.479" v="251" actId="20577"/>
        <pc:sldMkLst>
          <pc:docMk/>
          <pc:sldMk cId="2696828911" sldId="2146846564"/>
        </pc:sldMkLst>
        <pc:spChg chg="mod">
          <ac:chgData name="Reed Kiely" userId="768be38e-2fb5-40ce-925d-bd8e9d9e3c31" providerId="ADAL" clId="{073C5D09-2946-44AA-8F72-E76A8E08C34C}" dt="2024-04-26T17:07:15.954" v="50" actId="20577"/>
          <ac:spMkLst>
            <pc:docMk/>
            <pc:sldMk cId="2696828911" sldId="2146846564"/>
            <ac:spMk id="4" creationId="{4EECE67E-2570-77C8-4DCD-E83C5B83F9CE}"/>
          </ac:spMkLst>
        </pc:spChg>
        <pc:spChg chg="add del">
          <ac:chgData name="Reed Kiely" userId="768be38e-2fb5-40ce-925d-bd8e9d9e3c31" providerId="ADAL" clId="{073C5D09-2946-44AA-8F72-E76A8E08C34C}" dt="2024-04-26T17:08:28.908" v="84" actId="22"/>
          <ac:spMkLst>
            <pc:docMk/>
            <pc:sldMk cId="2696828911" sldId="2146846564"/>
            <ac:spMk id="7" creationId="{365F87D9-C2E7-2BA3-2958-6AB3974F59F4}"/>
          </ac:spMkLst>
        </pc:spChg>
        <pc:spChg chg="add mod">
          <ac:chgData name="Reed Kiely" userId="768be38e-2fb5-40ce-925d-bd8e9d9e3c31" providerId="ADAL" clId="{073C5D09-2946-44AA-8F72-E76A8E08C34C}" dt="2024-04-26T17:12:16.479" v="251" actId="20577"/>
          <ac:spMkLst>
            <pc:docMk/>
            <pc:sldMk cId="2696828911" sldId="2146846564"/>
            <ac:spMk id="8" creationId="{CB2963B8-2534-9E5C-34A2-786FFFEBDF9A}"/>
          </ac:spMkLst>
        </pc:spChg>
        <pc:spChg chg="mod">
          <ac:chgData name="Reed Kiely" userId="768be38e-2fb5-40ce-925d-bd8e9d9e3c31" providerId="ADAL" clId="{073C5D09-2946-44AA-8F72-E76A8E08C34C}" dt="2024-04-26T17:07:20.039" v="54" actId="20577"/>
          <ac:spMkLst>
            <pc:docMk/>
            <pc:sldMk cId="2696828911" sldId="2146846564"/>
            <ac:spMk id="16" creationId="{F3B08D31-8CD1-811E-0850-AF65E55C9EAD}"/>
          </ac:spMkLst>
        </pc:spChg>
        <pc:spChg chg="del">
          <ac:chgData name="Reed Kiely" userId="768be38e-2fb5-40ce-925d-bd8e9d9e3c31" providerId="ADAL" clId="{073C5D09-2946-44AA-8F72-E76A8E08C34C}" dt="2024-04-26T17:07:17.456" v="51" actId="478"/>
          <ac:spMkLst>
            <pc:docMk/>
            <pc:sldMk cId="2696828911" sldId="2146846564"/>
            <ac:spMk id="18" creationId="{F9B43449-AF29-63F8-49A5-B5E201F5C587}"/>
          </ac:spMkLst>
        </pc:spChg>
        <pc:spChg chg="del">
          <ac:chgData name="Reed Kiely" userId="768be38e-2fb5-40ce-925d-bd8e9d9e3c31" providerId="ADAL" clId="{073C5D09-2946-44AA-8F72-E76A8E08C34C}" dt="2024-04-26T17:07:18.312" v="52" actId="478"/>
          <ac:spMkLst>
            <pc:docMk/>
            <pc:sldMk cId="2696828911" sldId="2146846564"/>
            <ac:spMk id="21" creationId="{84C28C92-D23D-3E21-5BC1-6B8F9413C4F5}"/>
          </ac:spMkLst>
        </pc:spChg>
        <pc:spChg chg="del">
          <ac:chgData name="Reed Kiely" userId="768be38e-2fb5-40ce-925d-bd8e9d9e3c31" providerId="ADAL" clId="{073C5D09-2946-44AA-8F72-E76A8E08C34C}" dt="2024-04-26T17:07:10.887" v="46" actId="478"/>
          <ac:spMkLst>
            <pc:docMk/>
            <pc:sldMk cId="2696828911" sldId="2146846564"/>
            <ac:spMk id="22" creationId="{112DA1D3-9054-16C3-69B9-E3F7E2607608}"/>
          </ac:spMkLst>
        </pc:spChg>
        <pc:spChg chg="mod">
          <ac:chgData name="Reed Kiely" userId="768be38e-2fb5-40ce-925d-bd8e9d9e3c31" providerId="ADAL" clId="{073C5D09-2946-44AA-8F72-E76A8E08C34C}" dt="2024-04-26T17:09:13.239" v="117" actId="20577"/>
          <ac:spMkLst>
            <pc:docMk/>
            <pc:sldMk cId="2696828911" sldId="2146846564"/>
            <ac:spMk id="26" creationId="{A9C445BF-5591-D09A-A8BC-6A2DB67D3CAE}"/>
          </ac:spMkLst>
        </pc:spChg>
        <pc:graphicFrameChg chg="del">
          <ac:chgData name="Reed Kiely" userId="768be38e-2fb5-40ce-925d-bd8e9d9e3c31" providerId="ADAL" clId="{073C5D09-2946-44AA-8F72-E76A8E08C34C}" dt="2024-04-26T17:07:10.887" v="46" actId="478"/>
          <ac:graphicFrameMkLst>
            <pc:docMk/>
            <pc:sldMk cId="2696828911" sldId="2146846564"/>
            <ac:graphicFrameMk id="10" creationId="{F3A5638E-35D7-3479-A372-4DA6CC9BC9D4}"/>
          </ac:graphicFrameMkLst>
        </pc:graphicFrameChg>
      </pc:sldChg>
      <pc:sldChg chg="addSp delSp modSp add mod ord modCm">
        <pc:chgData name="Reed Kiely" userId="768be38e-2fb5-40ce-925d-bd8e9d9e3c31" providerId="ADAL" clId="{073C5D09-2946-44AA-8F72-E76A8E08C34C}" dt="2024-05-17T21:04:39.144" v="13917" actId="20577"/>
        <pc:sldMkLst>
          <pc:docMk/>
          <pc:sldMk cId="3536305244" sldId="2146846565"/>
        </pc:sldMkLst>
        <pc:spChg chg="add mod">
          <ac:chgData name="Reed Kiely" userId="768be38e-2fb5-40ce-925d-bd8e9d9e3c31" providerId="ADAL" clId="{073C5D09-2946-44AA-8F72-E76A8E08C34C}" dt="2024-04-26T17:09:47.336" v="195" actId="20577"/>
          <ac:spMkLst>
            <pc:docMk/>
            <pc:sldMk cId="3536305244" sldId="2146846565"/>
            <ac:spMk id="3" creationId="{4D1BFD48-A6B1-DCAC-73BC-602EA7A5D1EB}"/>
          </ac:spMkLst>
        </pc:spChg>
        <pc:spChg chg="add mod ord">
          <ac:chgData name="Reed Kiely" userId="768be38e-2fb5-40ce-925d-bd8e9d9e3c31" providerId="ADAL" clId="{073C5D09-2946-44AA-8F72-E76A8E08C34C}" dt="2024-05-13T21:06:58.271" v="7986" actId="12788"/>
          <ac:spMkLst>
            <pc:docMk/>
            <pc:sldMk cId="3536305244" sldId="2146846565"/>
            <ac:spMk id="3" creationId="{5EF48A0F-2E1C-CE10-9634-A46CC4E8FD80}"/>
          </ac:spMkLst>
        </pc:spChg>
        <pc:spChg chg="del mod">
          <ac:chgData name="Reed Kiely" userId="768be38e-2fb5-40ce-925d-bd8e9d9e3c31" providerId="ADAL" clId="{073C5D09-2946-44AA-8F72-E76A8E08C34C}" dt="2024-05-08T19:03:59.283" v="813" actId="478"/>
          <ac:spMkLst>
            <pc:docMk/>
            <pc:sldMk cId="3536305244" sldId="2146846565"/>
            <ac:spMk id="4" creationId="{A271DD24-B685-B82F-5592-C46ACF3025B3}"/>
          </ac:spMkLst>
        </pc:spChg>
        <pc:spChg chg="add mod">
          <ac:chgData name="Reed Kiely" userId="768be38e-2fb5-40ce-925d-bd8e9d9e3c31" providerId="ADAL" clId="{073C5D09-2946-44AA-8F72-E76A8E08C34C}" dt="2024-05-13T21:07:14.356" v="7990" actId="1076"/>
          <ac:spMkLst>
            <pc:docMk/>
            <pc:sldMk cId="3536305244" sldId="2146846565"/>
            <ac:spMk id="7" creationId="{3A54DFCF-1378-27E1-EBFF-3B8F0586A43A}"/>
          </ac:spMkLst>
        </pc:spChg>
        <pc:spChg chg="del">
          <ac:chgData name="Reed Kiely" userId="768be38e-2fb5-40ce-925d-bd8e9d9e3c31" providerId="ADAL" clId="{073C5D09-2946-44AA-8F72-E76A8E08C34C}" dt="2024-05-08T19:01:33.084" v="735" actId="478"/>
          <ac:spMkLst>
            <pc:docMk/>
            <pc:sldMk cId="3536305244" sldId="2146846565"/>
            <ac:spMk id="8" creationId="{EFD74CA8-A037-802C-EA00-71959BA99A9A}"/>
          </ac:spMkLst>
        </pc:spChg>
        <pc:spChg chg="add mod">
          <ac:chgData name="Reed Kiely" userId="768be38e-2fb5-40ce-925d-bd8e9d9e3c31" providerId="ADAL" clId="{073C5D09-2946-44AA-8F72-E76A8E08C34C}" dt="2024-05-14T14:35:54.315" v="7999" actId="113"/>
          <ac:spMkLst>
            <pc:docMk/>
            <pc:sldMk cId="3536305244" sldId="2146846565"/>
            <ac:spMk id="9" creationId="{FAF8F880-3C0C-503F-4823-21304395B10A}"/>
          </ac:spMkLst>
        </pc:spChg>
        <pc:spChg chg="mod">
          <ac:chgData name="Reed Kiely" userId="768be38e-2fb5-40ce-925d-bd8e9d9e3c31" providerId="ADAL" clId="{073C5D09-2946-44AA-8F72-E76A8E08C34C}" dt="2024-05-08T19:04:21.146" v="826" actId="1076"/>
          <ac:spMkLst>
            <pc:docMk/>
            <pc:sldMk cId="3536305244" sldId="2146846565"/>
            <ac:spMk id="10" creationId="{513433DE-B42E-50A6-8875-DCAE99DDD070}"/>
          </ac:spMkLst>
        </pc:spChg>
        <pc:spChg chg="mod">
          <ac:chgData name="Reed Kiely" userId="768be38e-2fb5-40ce-925d-bd8e9d9e3c31" providerId="ADAL" clId="{073C5D09-2946-44AA-8F72-E76A8E08C34C}" dt="2024-05-13T21:06:54.670" v="7985" actId="12788"/>
          <ac:spMkLst>
            <pc:docMk/>
            <pc:sldMk cId="3536305244" sldId="2146846565"/>
            <ac:spMk id="11" creationId="{80446E27-F3B6-5A36-90F5-155E8E262FA5}"/>
          </ac:spMkLst>
        </pc:spChg>
        <pc:spChg chg="add del mod">
          <ac:chgData name="Reed Kiely" userId="768be38e-2fb5-40ce-925d-bd8e9d9e3c31" providerId="ADAL" clId="{073C5D09-2946-44AA-8F72-E76A8E08C34C}" dt="2024-05-09T15:10:55.056" v="1074" actId="478"/>
          <ac:spMkLst>
            <pc:docMk/>
            <pc:sldMk cId="3536305244" sldId="2146846565"/>
            <ac:spMk id="12" creationId="{0438FF25-FFBD-E3AF-77C6-59A110AAF4EA}"/>
          </ac:spMkLst>
        </pc:spChg>
        <pc:spChg chg="del mod">
          <ac:chgData name="Reed Kiely" userId="768be38e-2fb5-40ce-925d-bd8e9d9e3c31" providerId="ADAL" clId="{073C5D09-2946-44AA-8F72-E76A8E08C34C}" dt="2024-05-08T19:02:47.812" v="780" actId="478"/>
          <ac:spMkLst>
            <pc:docMk/>
            <pc:sldMk cId="3536305244" sldId="2146846565"/>
            <ac:spMk id="13" creationId="{8EDB0912-EAB2-BEB7-9897-4ECDDCD74B1D}"/>
          </ac:spMkLst>
        </pc:spChg>
        <pc:spChg chg="add mod">
          <ac:chgData name="Reed Kiely" userId="768be38e-2fb5-40ce-925d-bd8e9d9e3c31" providerId="ADAL" clId="{073C5D09-2946-44AA-8F72-E76A8E08C34C}" dt="2024-05-13T21:07:14.356" v="7990" actId="1076"/>
          <ac:spMkLst>
            <pc:docMk/>
            <pc:sldMk cId="3536305244" sldId="2146846565"/>
            <ac:spMk id="14" creationId="{996D13C8-BC2C-9916-1075-FDD2D3136038}"/>
          </ac:spMkLst>
        </pc:spChg>
        <pc:spChg chg="add mod">
          <ac:chgData name="Reed Kiely" userId="768be38e-2fb5-40ce-925d-bd8e9d9e3c31" providerId="ADAL" clId="{073C5D09-2946-44AA-8F72-E76A8E08C34C}" dt="2024-05-14T14:35:14.405" v="7992" actId="113"/>
          <ac:spMkLst>
            <pc:docMk/>
            <pc:sldMk cId="3536305244" sldId="2146846565"/>
            <ac:spMk id="15" creationId="{2E737D36-5459-B636-B9E3-F9F97F0B4FA8}"/>
          </ac:spMkLst>
        </pc:spChg>
        <pc:spChg chg="mod">
          <ac:chgData name="Reed Kiely" userId="768be38e-2fb5-40ce-925d-bd8e9d9e3c31" providerId="ADAL" clId="{073C5D09-2946-44AA-8F72-E76A8E08C34C}" dt="2024-05-14T14:35:41.588" v="7997" actId="1076"/>
          <ac:spMkLst>
            <pc:docMk/>
            <pc:sldMk cId="3536305244" sldId="2146846565"/>
            <ac:spMk id="16" creationId="{F3B08D31-8CD1-811E-0850-AF65E55C9EAD}"/>
          </ac:spMkLst>
        </pc:spChg>
        <pc:spChg chg="add del mod">
          <ac:chgData name="Reed Kiely" userId="768be38e-2fb5-40ce-925d-bd8e9d9e3c31" providerId="ADAL" clId="{073C5D09-2946-44AA-8F72-E76A8E08C34C}" dt="2024-05-09T15:12:20.998" v="1082" actId="478"/>
          <ac:spMkLst>
            <pc:docMk/>
            <pc:sldMk cId="3536305244" sldId="2146846565"/>
            <ac:spMk id="17" creationId="{9F878C4A-84C9-F672-9CCE-1849089D59AD}"/>
          </ac:spMkLst>
        </pc:spChg>
        <pc:spChg chg="add mod">
          <ac:chgData name="Reed Kiely" userId="768be38e-2fb5-40ce-925d-bd8e9d9e3c31" providerId="ADAL" clId="{073C5D09-2946-44AA-8F72-E76A8E08C34C}" dt="2024-05-08T19:04:19.196" v="825" actId="1076"/>
          <ac:spMkLst>
            <pc:docMk/>
            <pc:sldMk cId="3536305244" sldId="2146846565"/>
            <ac:spMk id="19" creationId="{DA88771B-641E-6430-2289-73608A41DFAB}"/>
          </ac:spMkLst>
        </pc:spChg>
        <pc:spChg chg="mod">
          <ac:chgData name="Reed Kiely" userId="768be38e-2fb5-40ce-925d-bd8e9d9e3c31" providerId="ADAL" clId="{073C5D09-2946-44AA-8F72-E76A8E08C34C}" dt="2024-05-17T21:04:39.144" v="13917" actId="20577"/>
          <ac:spMkLst>
            <pc:docMk/>
            <pc:sldMk cId="3536305244" sldId="2146846565"/>
            <ac:spMk id="26" creationId="{A9C445BF-5591-D09A-A8BC-6A2DB67D3CAE}"/>
          </ac:spMkLst>
        </pc:spChg>
        <pc:picChg chg="add mod">
          <ac:chgData name="Reed Kiely" userId="768be38e-2fb5-40ce-925d-bd8e9d9e3c31" providerId="ADAL" clId="{073C5D09-2946-44AA-8F72-E76A8E08C34C}" dt="2024-05-13T21:07:02.242" v="7987" actId="554"/>
          <ac:picMkLst>
            <pc:docMk/>
            <pc:sldMk cId="3536305244" sldId="2146846565"/>
            <ac:picMk id="8" creationId="{6633C249-3F95-C28F-BDBA-00367AC28812}"/>
          </ac:picMkLst>
        </pc:picChg>
        <pc:picChg chg="add mod">
          <ac:chgData name="Reed Kiely" userId="768be38e-2fb5-40ce-925d-bd8e9d9e3c31" providerId="ADAL" clId="{073C5D09-2946-44AA-8F72-E76A8E08C34C}" dt="2024-05-13T21:07:02.242" v="7987" actId="554"/>
          <ac:picMkLst>
            <pc:docMk/>
            <pc:sldMk cId="3536305244" sldId="2146846565"/>
            <ac:picMk id="18" creationId="{349D1F86-38AA-EFCD-A394-BBF907EDED9D}"/>
          </ac:picMkLst>
        </pc:picChg>
        <pc:picChg chg="add del mod">
          <ac:chgData name="Reed Kiely" userId="768be38e-2fb5-40ce-925d-bd8e9d9e3c31" providerId="ADAL" clId="{073C5D09-2946-44AA-8F72-E76A8E08C34C}" dt="2024-05-09T15:15:58.176" v="1092"/>
          <ac:picMkLst>
            <pc:docMk/>
            <pc:sldMk cId="3536305244" sldId="2146846565"/>
            <ac:picMk id="21" creationId="{6C7EBF60-E8CE-C89F-81E4-19553BAE1990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Reed Kiely" userId="768be38e-2fb5-40ce-925d-bd8e9d9e3c31" providerId="ADAL" clId="{073C5D09-2946-44AA-8F72-E76A8E08C34C}" dt="2024-05-17T21:04:39.144" v="13917" actId="20577"/>
              <pc2:cmMkLst xmlns:pc2="http://schemas.microsoft.com/office/powerpoint/2019/9/main/command">
                <pc:docMk/>
                <pc:sldMk cId="3536305244" sldId="2146846565"/>
                <pc2:cmMk id="{2723E79A-480C-174D-8766-48FB82104377}"/>
              </pc2:cmMkLst>
            </pc226:cmChg>
          </p:ext>
        </pc:extLst>
      </pc:sldChg>
      <pc:sldChg chg="addSp delSp modSp add mod addCm">
        <pc:chgData name="Reed Kiely" userId="768be38e-2fb5-40ce-925d-bd8e9d9e3c31" providerId="ADAL" clId="{073C5D09-2946-44AA-8F72-E76A8E08C34C}" dt="2024-05-18T00:54:57.697" v="15040" actId="20577"/>
        <pc:sldMkLst>
          <pc:docMk/>
          <pc:sldMk cId="2179407289" sldId="2146846566"/>
        </pc:sldMkLst>
        <pc:spChg chg="add del mod">
          <ac:chgData name="Reed Kiely" userId="768be38e-2fb5-40ce-925d-bd8e9d9e3c31" providerId="ADAL" clId="{073C5D09-2946-44AA-8F72-E76A8E08C34C}" dt="2024-05-14T16:16:36.188" v="8404" actId="478"/>
          <ac:spMkLst>
            <pc:docMk/>
            <pc:sldMk cId="2179407289" sldId="2146846566"/>
            <ac:spMk id="3" creationId="{D19A16A6-B699-31B1-CD0D-E69758F14CCA}"/>
          </ac:spMkLst>
        </pc:spChg>
        <pc:spChg chg="del mod">
          <ac:chgData name="Reed Kiely" userId="768be38e-2fb5-40ce-925d-bd8e9d9e3c31" providerId="ADAL" clId="{073C5D09-2946-44AA-8F72-E76A8E08C34C}" dt="2024-05-14T16:17:43.884" v="8425" actId="478"/>
          <ac:spMkLst>
            <pc:docMk/>
            <pc:sldMk cId="2179407289" sldId="2146846566"/>
            <ac:spMk id="4" creationId="{D9D997E1-38A4-9726-B118-1016C069C349}"/>
          </ac:spMkLst>
        </pc:spChg>
        <pc:spChg chg="del mod">
          <ac:chgData name="Reed Kiely" userId="768be38e-2fb5-40ce-925d-bd8e9d9e3c31" providerId="ADAL" clId="{073C5D09-2946-44AA-8F72-E76A8E08C34C}" dt="2024-05-14T16:17:11.723" v="8414" actId="478"/>
          <ac:spMkLst>
            <pc:docMk/>
            <pc:sldMk cId="2179407289" sldId="2146846566"/>
            <ac:spMk id="5" creationId="{71660966-135C-5985-1D20-0204903D2A86}"/>
          </ac:spMkLst>
        </pc:spChg>
        <pc:spChg chg="del">
          <ac:chgData name="Reed Kiely" userId="768be38e-2fb5-40ce-925d-bd8e9d9e3c31" providerId="ADAL" clId="{073C5D09-2946-44AA-8F72-E76A8E08C34C}" dt="2024-05-14T16:16:37.180" v="8405" actId="478"/>
          <ac:spMkLst>
            <pc:docMk/>
            <pc:sldMk cId="2179407289" sldId="2146846566"/>
            <ac:spMk id="7" creationId="{DF75D353-20F2-3B08-8999-08EF24686448}"/>
          </ac:spMkLst>
        </pc:spChg>
        <pc:spChg chg="del">
          <ac:chgData name="Reed Kiely" userId="768be38e-2fb5-40ce-925d-bd8e9d9e3c31" providerId="ADAL" clId="{073C5D09-2946-44AA-8F72-E76A8E08C34C}" dt="2024-05-14T16:15:22.613" v="8363" actId="478"/>
          <ac:spMkLst>
            <pc:docMk/>
            <pc:sldMk cId="2179407289" sldId="2146846566"/>
            <ac:spMk id="8" creationId="{FF16DA7F-7899-6A5C-595A-95A270E2385F}"/>
          </ac:spMkLst>
        </pc:spChg>
        <pc:spChg chg="mod">
          <ac:chgData name="Reed Kiely" userId="768be38e-2fb5-40ce-925d-bd8e9d9e3c31" providerId="ADAL" clId="{073C5D09-2946-44AA-8F72-E76A8E08C34C}" dt="2024-04-26T17:12:01.096" v="238" actId="1076"/>
          <ac:spMkLst>
            <pc:docMk/>
            <pc:sldMk cId="2179407289" sldId="2146846566"/>
            <ac:spMk id="11" creationId="{80446E27-F3B6-5A36-90F5-155E8E262FA5}"/>
          </ac:spMkLst>
        </pc:spChg>
        <pc:spChg chg="del">
          <ac:chgData name="Reed Kiely" userId="768be38e-2fb5-40ce-925d-bd8e9d9e3c31" providerId="ADAL" clId="{073C5D09-2946-44AA-8F72-E76A8E08C34C}" dt="2024-05-14T16:17:43.884" v="8425" actId="478"/>
          <ac:spMkLst>
            <pc:docMk/>
            <pc:sldMk cId="2179407289" sldId="2146846566"/>
            <ac:spMk id="12" creationId="{94269D7E-CD09-0D11-DD39-41E4A03C0608}"/>
          </ac:spMkLst>
        </pc:spChg>
        <pc:spChg chg="del">
          <ac:chgData name="Reed Kiely" userId="768be38e-2fb5-40ce-925d-bd8e9d9e3c31" providerId="ADAL" clId="{073C5D09-2946-44AA-8F72-E76A8E08C34C}" dt="2024-05-14T16:19:17.453" v="8452" actId="478"/>
          <ac:spMkLst>
            <pc:docMk/>
            <pc:sldMk cId="2179407289" sldId="2146846566"/>
            <ac:spMk id="13" creationId="{04CECC89-6518-5C30-D8D3-848301736DFD}"/>
          </ac:spMkLst>
        </pc:spChg>
        <pc:spChg chg="mod">
          <ac:chgData name="Reed Kiely" userId="768be38e-2fb5-40ce-925d-bd8e9d9e3c31" providerId="ADAL" clId="{073C5D09-2946-44AA-8F72-E76A8E08C34C}" dt="2024-05-14T16:18:50.229" v="8450" actId="255"/>
          <ac:spMkLst>
            <pc:docMk/>
            <pc:sldMk cId="2179407289" sldId="2146846566"/>
            <ac:spMk id="15" creationId="{BCAC936D-4628-8D69-75D0-58521D609C26}"/>
          </ac:spMkLst>
        </pc:spChg>
        <pc:spChg chg="mod">
          <ac:chgData name="Reed Kiely" userId="768be38e-2fb5-40ce-925d-bd8e9d9e3c31" providerId="ADAL" clId="{073C5D09-2946-44AA-8F72-E76A8E08C34C}" dt="2024-05-14T16:17:34.486" v="8422" actId="207"/>
          <ac:spMkLst>
            <pc:docMk/>
            <pc:sldMk cId="2179407289" sldId="2146846566"/>
            <ac:spMk id="21" creationId="{2F7B083F-B713-E77B-16F7-06E5F484C8D5}"/>
          </ac:spMkLst>
        </pc:spChg>
        <pc:spChg chg="mod">
          <ac:chgData name="Reed Kiely" userId="768be38e-2fb5-40ce-925d-bd8e9d9e3c31" providerId="ADAL" clId="{073C5D09-2946-44AA-8F72-E76A8E08C34C}" dt="2024-05-18T00:54:57.697" v="15040" actId="20577"/>
          <ac:spMkLst>
            <pc:docMk/>
            <pc:sldMk cId="2179407289" sldId="2146846566"/>
            <ac:spMk id="26" creationId="{A9C445BF-5591-D09A-A8BC-6A2DB67D3CAE}"/>
          </ac:spMkLst>
        </pc:spChg>
        <pc:spChg chg="mod">
          <ac:chgData name="Reed Kiely" userId="768be38e-2fb5-40ce-925d-bd8e9d9e3c31" providerId="ADAL" clId="{073C5D09-2946-44AA-8F72-E76A8E08C34C}" dt="2024-05-14T16:17:52.227" v="8428" actId="14100"/>
          <ac:spMkLst>
            <pc:docMk/>
            <pc:sldMk cId="2179407289" sldId="2146846566"/>
            <ac:spMk id="30" creationId="{AAB46A69-C91E-D888-32C4-2D736AB28CAE}"/>
          </ac:spMkLst>
        </pc:spChg>
        <pc:spChg chg="mod">
          <ac:chgData name="Reed Kiely" userId="768be38e-2fb5-40ce-925d-bd8e9d9e3c31" providerId="ADAL" clId="{073C5D09-2946-44AA-8F72-E76A8E08C34C}" dt="2024-05-14T16:18:06.221" v="8434" actId="1076"/>
          <ac:spMkLst>
            <pc:docMk/>
            <pc:sldMk cId="2179407289" sldId="2146846566"/>
            <ac:spMk id="51" creationId="{CBAFE665-2B2E-204D-58A5-5DB5379D3882}"/>
          </ac:spMkLst>
        </pc:spChg>
        <pc:spChg chg="mod">
          <ac:chgData name="Reed Kiely" userId="768be38e-2fb5-40ce-925d-bd8e9d9e3c31" providerId="ADAL" clId="{073C5D09-2946-44AA-8F72-E76A8E08C34C}" dt="2024-05-14T16:18:06.221" v="8434" actId="1076"/>
          <ac:spMkLst>
            <pc:docMk/>
            <pc:sldMk cId="2179407289" sldId="2146846566"/>
            <ac:spMk id="52" creationId="{D9065038-B810-6DB9-B7D2-09D2AC1A454D}"/>
          </ac:spMkLst>
        </pc:spChg>
        <pc:spChg chg="mod">
          <ac:chgData name="Reed Kiely" userId="768be38e-2fb5-40ce-925d-bd8e9d9e3c31" providerId="ADAL" clId="{073C5D09-2946-44AA-8F72-E76A8E08C34C}" dt="2024-05-14T16:18:06.221" v="8434" actId="1076"/>
          <ac:spMkLst>
            <pc:docMk/>
            <pc:sldMk cId="2179407289" sldId="2146846566"/>
            <ac:spMk id="53" creationId="{DCE3D9FF-9160-EFFF-38BF-110420F860A5}"/>
          </ac:spMkLst>
        </pc:spChg>
        <pc:spChg chg="del">
          <ac:chgData name="Reed Kiely" userId="768be38e-2fb5-40ce-925d-bd8e9d9e3c31" providerId="ADAL" clId="{073C5D09-2946-44AA-8F72-E76A8E08C34C}" dt="2024-05-14T16:15:25.698" v="8364" actId="478"/>
          <ac:spMkLst>
            <pc:docMk/>
            <pc:sldMk cId="2179407289" sldId="2146846566"/>
            <ac:spMk id="55" creationId="{9B293F65-D711-834F-3400-C447DC12786B}"/>
          </ac:spMkLst>
        </pc:spChg>
        <pc:spChg chg="mod">
          <ac:chgData name="Reed Kiely" userId="768be38e-2fb5-40ce-925d-bd8e9d9e3c31" providerId="ADAL" clId="{073C5D09-2946-44AA-8F72-E76A8E08C34C}" dt="2024-05-14T16:16:30.495" v="8399" actId="1076"/>
          <ac:spMkLst>
            <pc:docMk/>
            <pc:sldMk cId="2179407289" sldId="2146846566"/>
            <ac:spMk id="57" creationId="{AD356F39-AD9D-58BE-43C1-A6AD63D29638}"/>
          </ac:spMkLst>
        </pc:spChg>
        <pc:spChg chg="del">
          <ac:chgData name="Reed Kiely" userId="768be38e-2fb5-40ce-925d-bd8e9d9e3c31" providerId="ADAL" clId="{073C5D09-2946-44AA-8F72-E76A8E08C34C}" dt="2024-05-14T16:17:43.884" v="8425" actId="478"/>
          <ac:spMkLst>
            <pc:docMk/>
            <pc:sldMk cId="2179407289" sldId="2146846566"/>
            <ac:spMk id="58" creationId="{DD966F54-8266-731A-33F3-34A9AFF1F2C8}"/>
          </ac:spMkLst>
        </pc:spChg>
        <pc:spChg chg="del">
          <ac:chgData name="Reed Kiely" userId="768be38e-2fb5-40ce-925d-bd8e9d9e3c31" providerId="ADAL" clId="{073C5D09-2946-44AA-8F72-E76A8E08C34C}" dt="2024-05-14T16:17:43.884" v="8425" actId="478"/>
          <ac:spMkLst>
            <pc:docMk/>
            <pc:sldMk cId="2179407289" sldId="2146846566"/>
            <ac:spMk id="59" creationId="{84A6D88E-C3C7-2F00-E8F9-49C0A6F3B67F}"/>
          </ac:spMkLst>
        </pc:spChg>
        <pc:spChg chg="del">
          <ac:chgData name="Reed Kiely" userId="768be38e-2fb5-40ce-925d-bd8e9d9e3c31" providerId="ADAL" clId="{073C5D09-2946-44AA-8F72-E76A8E08C34C}" dt="2024-05-14T16:17:43.884" v="8425" actId="478"/>
          <ac:spMkLst>
            <pc:docMk/>
            <pc:sldMk cId="2179407289" sldId="2146846566"/>
            <ac:spMk id="60" creationId="{1714FA73-E8B7-559F-B22B-E6A9805C5BE0}"/>
          </ac:spMkLst>
        </pc:spChg>
        <pc:spChg chg="mod">
          <ac:chgData name="Reed Kiely" userId="768be38e-2fb5-40ce-925d-bd8e9d9e3c31" providerId="ADAL" clId="{073C5D09-2946-44AA-8F72-E76A8E08C34C}" dt="2024-05-14T16:17:20.424" v="8417" actId="1076"/>
          <ac:spMkLst>
            <pc:docMk/>
            <pc:sldMk cId="2179407289" sldId="2146846566"/>
            <ac:spMk id="1027" creationId="{9B7EEB1F-31D1-D62A-2817-63453BE9BDF4}"/>
          </ac:spMkLst>
        </pc:spChg>
        <pc:spChg chg="mod">
          <ac:chgData name="Reed Kiely" userId="768be38e-2fb5-40ce-925d-bd8e9d9e3c31" providerId="ADAL" clId="{073C5D09-2946-44AA-8F72-E76A8E08C34C}" dt="2024-05-14T16:17:20.424" v="8417" actId="1076"/>
          <ac:spMkLst>
            <pc:docMk/>
            <pc:sldMk cId="2179407289" sldId="2146846566"/>
            <ac:spMk id="1029" creationId="{878E3037-5D0B-6A00-7271-DD49D801CC28}"/>
          </ac:spMkLst>
        </pc:spChg>
        <pc:spChg chg="add mod">
          <ac:chgData name="Reed Kiely" userId="768be38e-2fb5-40ce-925d-bd8e9d9e3c31" providerId="ADAL" clId="{073C5D09-2946-44AA-8F72-E76A8E08C34C}" dt="2024-05-14T16:18:25.572" v="8440" actId="14100"/>
          <ac:spMkLst>
            <pc:docMk/>
            <pc:sldMk cId="2179407289" sldId="2146846566"/>
            <ac:spMk id="1030" creationId="{F5BD4C6C-C636-697D-27F9-BD3D4B2265F0}"/>
          </ac:spMkLst>
        </pc:spChg>
        <pc:spChg chg="add mod">
          <ac:chgData name="Reed Kiely" userId="768be38e-2fb5-40ce-925d-bd8e9d9e3c31" providerId="ADAL" clId="{073C5D09-2946-44AA-8F72-E76A8E08C34C}" dt="2024-05-14T16:18:29.114" v="8444" actId="404"/>
          <ac:spMkLst>
            <pc:docMk/>
            <pc:sldMk cId="2179407289" sldId="2146846566"/>
            <ac:spMk id="1031" creationId="{8B2DDCC5-4DAF-62FB-E5DA-8CF9B71020C8}"/>
          </ac:spMkLst>
        </pc:spChg>
        <pc:spChg chg="add mod">
          <ac:chgData name="Reed Kiely" userId="768be38e-2fb5-40ce-925d-bd8e9d9e3c31" providerId="ADAL" clId="{073C5D09-2946-44AA-8F72-E76A8E08C34C}" dt="2024-05-14T16:18:37.707" v="8446" actId="207"/>
          <ac:spMkLst>
            <pc:docMk/>
            <pc:sldMk cId="2179407289" sldId="2146846566"/>
            <ac:spMk id="1032" creationId="{C2638148-3E51-092A-968C-F584D42918C0}"/>
          </ac:spMkLst>
        </pc:spChg>
        <pc:spChg chg="add del mod">
          <ac:chgData name="Reed Kiely" userId="768be38e-2fb5-40ce-925d-bd8e9d9e3c31" providerId="ADAL" clId="{073C5D09-2946-44AA-8F72-E76A8E08C34C}" dt="2024-05-14T16:19:15.980" v="8451" actId="478"/>
          <ac:spMkLst>
            <pc:docMk/>
            <pc:sldMk cId="2179407289" sldId="2146846566"/>
            <ac:spMk id="1034" creationId="{39FA6F72-8D0A-F9A8-BE67-B2E1CB73818D}"/>
          </ac:spMkLst>
        </pc:spChg>
        <pc:spChg chg="mod">
          <ac:chgData name="Reed Kiely" userId="768be38e-2fb5-40ce-925d-bd8e9d9e3c31" providerId="ADAL" clId="{073C5D09-2946-44AA-8F72-E76A8E08C34C}" dt="2024-05-14T16:20:55.872" v="8495" actId="1038"/>
          <ac:spMkLst>
            <pc:docMk/>
            <pc:sldMk cId="2179407289" sldId="2146846566"/>
            <ac:spMk id="2055" creationId="{3D561B0C-0051-846D-E5C3-523D3694B844}"/>
          </ac:spMkLst>
        </pc:spChg>
        <pc:spChg chg="del">
          <ac:chgData name="Reed Kiely" userId="768be38e-2fb5-40ce-925d-bd8e9d9e3c31" providerId="ADAL" clId="{073C5D09-2946-44AA-8F72-E76A8E08C34C}" dt="2024-05-14T16:19:18.869" v="8453" actId="478"/>
          <ac:spMkLst>
            <pc:docMk/>
            <pc:sldMk cId="2179407289" sldId="2146846566"/>
            <ac:spMk id="2056" creationId="{BA8B2E87-716C-56E3-EFA9-5B86074C6261}"/>
          </ac:spMkLst>
        </pc:spChg>
        <pc:spChg chg="mod">
          <ac:chgData name="Reed Kiely" userId="768be38e-2fb5-40ce-925d-bd8e9d9e3c31" providerId="ADAL" clId="{073C5D09-2946-44AA-8F72-E76A8E08C34C}" dt="2024-05-14T16:20:55.872" v="8495" actId="1038"/>
          <ac:spMkLst>
            <pc:docMk/>
            <pc:sldMk cId="2179407289" sldId="2146846566"/>
            <ac:spMk id="2058" creationId="{EE581C13-A7CE-71C2-8348-808BDF9FC49A}"/>
          </ac:spMkLst>
        </pc:spChg>
        <pc:grpChg chg="add mod">
          <ac:chgData name="Reed Kiely" userId="768be38e-2fb5-40ce-925d-bd8e9d9e3c31" providerId="ADAL" clId="{073C5D09-2946-44AA-8F72-E76A8E08C34C}" dt="2024-05-14T16:18:39.784" v="8448" actId="1076"/>
          <ac:grpSpMkLst>
            <pc:docMk/>
            <pc:sldMk cId="2179407289" sldId="2146846566"/>
            <ac:grpSpMk id="17" creationId="{EE9D033E-5122-1306-A9ED-F6AF7BCB814C}"/>
          </ac:grpSpMkLst>
        </pc:grpChg>
        <pc:grpChg chg="mod">
          <ac:chgData name="Reed Kiely" userId="768be38e-2fb5-40ce-925d-bd8e9d9e3c31" providerId="ADAL" clId="{073C5D09-2946-44AA-8F72-E76A8E08C34C}" dt="2024-05-14T16:16:47.163" v="8407" actId="1076"/>
          <ac:grpSpMkLst>
            <pc:docMk/>
            <pc:sldMk cId="2179407289" sldId="2146846566"/>
            <ac:grpSpMk id="18" creationId="{3D8C4152-F7F0-26D9-0E8D-BC794607C1EC}"/>
          </ac:grpSpMkLst>
        </pc:grpChg>
        <pc:grpChg chg="mod">
          <ac:chgData name="Reed Kiely" userId="768be38e-2fb5-40ce-925d-bd8e9d9e3c31" providerId="ADAL" clId="{073C5D09-2946-44AA-8F72-E76A8E08C34C}" dt="2024-05-14T16:18:44.728" v="8449" actId="14100"/>
          <ac:grpSpMkLst>
            <pc:docMk/>
            <pc:sldMk cId="2179407289" sldId="2146846566"/>
            <ac:grpSpMk id="24" creationId="{1423B5F8-6297-25BE-698E-431D0018B9DD}"/>
          </ac:grpSpMkLst>
        </pc:grpChg>
        <pc:grpChg chg="add mod">
          <ac:chgData name="Reed Kiely" userId="768be38e-2fb5-40ce-925d-bd8e9d9e3c31" providerId="ADAL" clId="{073C5D09-2946-44AA-8F72-E76A8E08C34C}" dt="2024-05-14T16:17:20.424" v="8417" actId="1076"/>
          <ac:grpSpMkLst>
            <pc:docMk/>
            <pc:sldMk cId="2179407289" sldId="2146846566"/>
            <ac:grpSpMk id="31" creationId="{0322FE0E-E827-CB4F-45F9-C2CBF43D6976}"/>
          </ac:grpSpMkLst>
        </pc:grpChg>
        <pc:grpChg chg="del">
          <ac:chgData name="Reed Kiely" userId="768be38e-2fb5-40ce-925d-bd8e9d9e3c31" providerId="ADAL" clId="{073C5D09-2946-44AA-8F72-E76A8E08C34C}" dt="2024-05-14T16:17:43.884" v="8425" actId="478"/>
          <ac:grpSpMkLst>
            <pc:docMk/>
            <pc:sldMk cId="2179407289" sldId="2146846566"/>
            <ac:grpSpMk id="35" creationId="{13F322D4-401E-4AF3-2249-A7169C1DCB52}"/>
          </ac:grpSpMkLst>
        </pc:grpChg>
        <pc:grpChg chg="del">
          <ac:chgData name="Reed Kiely" userId="768be38e-2fb5-40ce-925d-bd8e9d9e3c31" providerId="ADAL" clId="{073C5D09-2946-44AA-8F72-E76A8E08C34C}" dt="2024-05-14T16:17:11.723" v="8414" actId="478"/>
          <ac:grpSpMkLst>
            <pc:docMk/>
            <pc:sldMk cId="2179407289" sldId="2146846566"/>
            <ac:grpSpMk id="40" creationId="{6082F273-8C6D-9E66-1C29-7E223FEA7F58}"/>
          </ac:grpSpMkLst>
        </pc:grpChg>
        <pc:grpChg chg="mod">
          <ac:chgData name="Reed Kiely" userId="768be38e-2fb5-40ce-925d-bd8e9d9e3c31" providerId="ADAL" clId="{073C5D09-2946-44AA-8F72-E76A8E08C34C}" dt="2024-05-14T16:17:20.424" v="8417" actId="1076"/>
          <ac:grpSpMkLst>
            <pc:docMk/>
            <pc:sldMk cId="2179407289" sldId="2146846566"/>
            <ac:grpSpMk id="1024" creationId="{33535423-95E6-DCDE-B4C3-6CC8127BE014}"/>
          </ac:grpSpMkLst>
        </pc:grpChg>
        <pc:grpChg chg="add mod">
          <ac:chgData name="Reed Kiely" userId="768be38e-2fb5-40ce-925d-bd8e9d9e3c31" providerId="ADAL" clId="{073C5D09-2946-44AA-8F72-E76A8E08C34C}" dt="2024-05-14T16:18:06.221" v="8434" actId="1076"/>
          <ac:grpSpMkLst>
            <pc:docMk/>
            <pc:sldMk cId="2179407289" sldId="2146846566"/>
            <ac:grpSpMk id="1035" creationId="{B762CF9E-66C3-C5A4-1F8E-1358B1A325E2}"/>
          </ac:grpSpMkLst>
        </pc:grpChg>
        <pc:grpChg chg="add mod">
          <ac:chgData name="Reed Kiely" userId="768be38e-2fb5-40ce-925d-bd8e9d9e3c31" providerId="ADAL" clId="{073C5D09-2946-44AA-8F72-E76A8E08C34C}" dt="2024-05-14T16:18:25.572" v="8440" actId="14100"/>
          <ac:grpSpMkLst>
            <pc:docMk/>
            <pc:sldMk cId="2179407289" sldId="2146846566"/>
            <ac:grpSpMk id="1036" creationId="{7DC741DD-F269-FB21-11C7-057D1BDA6E06}"/>
          </ac:grpSpMkLst>
        </pc:grpChg>
        <pc:picChg chg="add mod">
          <ac:chgData name="Reed Kiely" userId="768be38e-2fb5-40ce-925d-bd8e9d9e3c31" providerId="ADAL" clId="{073C5D09-2946-44AA-8F72-E76A8E08C34C}" dt="2024-05-14T16:15:33.411" v="8368" actId="14100"/>
          <ac:picMkLst>
            <pc:docMk/>
            <pc:sldMk cId="2179407289" sldId="2146846566"/>
            <ac:picMk id="16" creationId="{FAAED0A0-6D25-DFA5-33D3-B6AF8142E418}"/>
          </ac:picMkLst>
        </pc:picChg>
        <pc:picChg chg="mod">
          <ac:chgData name="Reed Kiely" userId="768be38e-2fb5-40ce-925d-bd8e9d9e3c31" providerId="ADAL" clId="{073C5D09-2946-44AA-8F72-E76A8E08C34C}" dt="2024-05-14T16:17:31.840" v="8420" actId="207"/>
          <ac:picMkLst>
            <pc:docMk/>
            <pc:sldMk cId="2179407289" sldId="2146846566"/>
            <ac:picMk id="20" creationId="{D81C13B2-0280-00E6-0975-77923E48B7D1}"/>
          </ac:picMkLst>
        </pc:picChg>
        <pc:picChg chg="mod">
          <ac:chgData name="Reed Kiely" userId="768be38e-2fb5-40ce-925d-bd8e9d9e3c31" providerId="ADAL" clId="{073C5D09-2946-44AA-8F72-E76A8E08C34C}" dt="2024-05-14T16:19:55.733" v="8469" actId="207"/>
          <ac:picMkLst>
            <pc:docMk/>
            <pc:sldMk cId="2179407289" sldId="2146846566"/>
            <ac:picMk id="29" creationId="{F7FBBE17-BE28-EA05-8314-5EF6943C1C62}"/>
          </ac:picMkLst>
        </pc:picChg>
        <pc:picChg chg="mod">
          <ac:chgData name="Reed Kiely" userId="768be38e-2fb5-40ce-925d-bd8e9d9e3c31" providerId="ADAL" clId="{073C5D09-2946-44AA-8F72-E76A8E08C34C}" dt="2024-05-14T16:18:06.221" v="8434" actId="1076"/>
          <ac:picMkLst>
            <pc:docMk/>
            <pc:sldMk cId="2179407289" sldId="2146846566"/>
            <ac:picMk id="54" creationId="{C0775A8A-C816-092A-90DA-87D007492F7E}"/>
          </ac:picMkLst>
        </pc:picChg>
        <pc:picChg chg="del">
          <ac:chgData name="Reed Kiely" userId="768be38e-2fb5-40ce-925d-bd8e9d9e3c31" providerId="ADAL" clId="{073C5D09-2946-44AA-8F72-E76A8E08C34C}" dt="2024-05-14T16:15:29.382" v="8365" actId="478"/>
          <ac:picMkLst>
            <pc:docMk/>
            <pc:sldMk cId="2179407289" sldId="2146846566"/>
            <ac:picMk id="56" creationId="{6D46738C-D9B7-C2D7-419F-1D598EFEE6CA}"/>
          </ac:picMkLst>
        </pc:picChg>
        <pc:picChg chg="del">
          <ac:chgData name="Reed Kiely" userId="768be38e-2fb5-40ce-925d-bd8e9d9e3c31" providerId="ADAL" clId="{073C5D09-2946-44AA-8F72-E76A8E08C34C}" dt="2024-05-14T16:17:43.884" v="8425" actId="478"/>
          <ac:picMkLst>
            <pc:docMk/>
            <pc:sldMk cId="2179407289" sldId="2146846566"/>
            <ac:picMk id="61" creationId="{09C0FA89-DBCB-7850-A8EE-F9168D705145}"/>
          </ac:picMkLst>
        </pc:picChg>
        <pc:picChg chg="mod">
          <ac:chgData name="Reed Kiely" userId="768be38e-2fb5-40ce-925d-bd8e9d9e3c31" providerId="ADAL" clId="{073C5D09-2946-44AA-8F72-E76A8E08C34C}" dt="2024-05-14T16:17:20.424" v="8417" actId="1076"/>
          <ac:picMkLst>
            <pc:docMk/>
            <pc:sldMk cId="2179407289" sldId="2146846566"/>
            <ac:picMk id="1025" creationId="{B4CD79ED-FD07-0B54-2194-3625FEBB0B48}"/>
          </ac:picMkLst>
        </pc:picChg>
        <pc:picChg chg="add mod">
          <ac:chgData name="Reed Kiely" userId="768be38e-2fb5-40ce-925d-bd8e9d9e3c31" providerId="ADAL" clId="{073C5D09-2946-44AA-8F72-E76A8E08C34C}" dt="2024-05-14T16:16:09.315" v="8396" actId="1076"/>
          <ac:picMkLst>
            <pc:docMk/>
            <pc:sldMk cId="2179407289" sldId="2146846566"/>
            <ac:picMk id="1026" creationId="{3BAD1D3F-99F1-FEE7-F2E8-14824ED12471}"/>
          </ac:picMkLst>
        </pc:picChg>
        <pc:picChg chg="mod">
          <ac:chgData name="Reed Kiely" userId="768be38e-2fb5-40ce-925d-bd8e9d9e3c31" providerId="ADAL" clId="{073C5D09-2946-44AA-8F72-E76A8E08C34C}" dt="2024-05-14T16:17:20.424" v="8417" actId="1076"/>
          <ac:picMkLst>
            <pc:docMk/>
            <pc:sldMk cId="2179407289" sldId="2146846566"/>
            <ac:picMk id="1028" creationId="{E8CCF2DD-23A2-6AE0-0A7C-E7150CB7EC30}"/>
          </ac:picMkLst>
        </pc:picChg>
        <pc:picChg chg="add mod">
          <ac:chgData name="Reed Kiely" userId="768be38e-2fb5-40ce-925d-bd8e9d9e3c31" providerId="ADAL" clId="{073C5D09-2946-44AA-8F72-E76A8E08C34C}" dt="2024-05-14T16:18:25.572" v="8440" actId="14100"/>
          <ac:picMkLst>
            <pc:docMk/>
            <pc:sldMk cId="2179407289" sldId="2146846566"/>
            <ac:picMk id="1033" creationId="{54536283-DD9F-6472-B18E-A7EB7838C723}"/>
          </ac:picMkLst>
        </pc:picChg>
        <pc:picChg chg="add mod">
          <ac:chgData name="Reed Kiely" userId="768be38e-2fb5-40ce-925d-bd8e9d9e3c31" providerId="ADAL" clId="{073C5D09-2946-44AA-8F72-E76A8E08C34C}" dt="2024-05-14T16:20:55.872" v="8495" actId="1038"/>
          <ac:picMkLst>
            <pc:docMk/>
            <pc:sldMk cId="2179407289" sldId="2146846566"/>
            <ac:picMk id="1038" creationId="{852821CD-C12A-53D5-C61C-AA26F09CCD7A}"/>
          </ac:picMkLst>
        </pc:picChg>
        <pc:picChg chg="add mod">
          <ac:chgData name="Reed Kiely" userId="768be38e-2fb5-40ce-925d-bd8e9d9e3c31" providerId="ADAL" clId="{073C5D09-2946-44AA-8F72-E76A8E08C34C}" dt="2024-05-14T16:20:55.872" v="8495" actId="1038"/>
          <ac:picMkLst>
            <pc:docMk/>
            <pc:sldMk cId="2179407289" sldId="2146846566"/>
            <ac:picMk id="1039" creationId="{C5FF19EF-7915-CFDC-0508-77DF86B8A8CB}"/>
          </ac:picMkLst>
        </pc:picChg>
        <pc:picChg chg="del">
          <ac:chgData name="Reed Kiely" userId="768be38e-2fb5-40ce-925d-bd8e9d9e3c31" providerId="ADAL" clId="{073C5D09-2946-44AA-8F72-E76A8E08C34C}" dt="2024-05-14T16:19:48.236" v="8468" actId="478"/>
          <ac:picMkLst>
            <pc:docMk/>
            <pc:sldMk cId="2179407289" sldId="2146846566"/>
            <ac:picMk id="2057" creationId="{1265863F-C127-0C77-C0D6-8E86BC9B7663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Reed Kiely" userId="768be38e-2fb5-40ce-925d-bd8e9d9e3c31" providerId="ADAL" clId="{073C5D09-2946-44AA-8F72-E76A8E08C34C}" dt="2024-05-14T16:21:47.650" v="8497"/>
              <pc2:cmMkLst xmlns:pc2="http://schemas.microsoft.com/office/powerpoint/2019/9/main/command">
                <pc:docMk/>
                <pc:sldMk cId="2179407289" sldId="2146846566"/>
                <pc2:cmMk id="{736C621E-BEEF-4EB8-8EA7-598B13B7E207}"/>
              </pc2:cmMkLst>
            </pc226:cmChg>
          </p:ext>
        </pc:extLst>
      </pc:sldChg>
      <pc:sldChg chg="add">
        <pc:chgData name="Reed Kiely" userId="768be38e-2fb5-40ce-925d-bd8e9d9e3c31" providerId="ADAL" clId="{073C5D09-2946-44AA-8F72-E76A8E08C34C}" dt="2024-04-26T17:07:48.321" v="71"/>
        <pc:sldMkLst>
          <pc:docMk/>
          <pc:sldMk cId="3737355587" sldId="2146846567"/>
        </pc:sldMkLst>
      </pc:sldChg>
      <pc:sldChg chg="addSp delSp modSp add del mod">
        <pc:chgData name="Reed Kiely" userId="768be38e-2fb5-40ce-925d-bd8e9d9e3c31" providerId="ADAL" clId="{073C5D09-2946-44AA-8F72-E76A8E08C34C}" dt="2024-05-14T16:21:11.066" v="8496" actId="47"/>
        <pc:sldMkLst>
          <pc:docMk/>
          <pc:sldMk cId="3301710895" sldId="2146846568"/>
        </pc:sldMkLst>
        <pc:spChg chg="del">
          <ac:chgData name="Reed Kiely" userId="768be38e-2fb5-40ce-925d-bd8e9d9e3c31" providerId="ADAL" clId="{073C5D09-2946-44AA-8F72-E76A8E08C34C}" dt="2024-05-14T15:04:23.061" v="8131" actId="478"/>
          <ac:spMkLst>
            <pc:docMk/>
            <pc:sldMk cId="3301710895" sldId="2146846568"/>
            <ac:spMk id="3" creationId="{DC53E73A-F053-DC52-1676-415ACBA7D37E}"/>
          </ac:spMkLst>
        </pc:spChg>
        <pc:spChg chg="add mod">
          <ac:chgData name="Reed Kiely" userId="768be38e-2fb5-40ce-925d-bd8e9d9e3c31" providerId="ADAL" clId="{073C5D09-2946-44AA-8F72-E76A8E08C34C}" dt="2024-05-14T15:04:28.610" v="8132" actId="207"/>
          <ac:spMkLst>
            <pc:docMk/>
            <pc:sldMk cId="3301710895" sldId="2146846568"/>
            <ac:spMk id="4" creationId="{7AD5718F-D2B4-71EC-60CB-E214323AC492}"/>
          </ac:spMkLst>
        </pc:spChg>
        <pc:spChg chg="add del">
          <ac:chgData name="Reed Kiely" userId="768be38e-2fb5-40ce-925d-bd8e9d9e3c31" providerId="ADAL" clId="{073C5D09-2946-44AA-8F72-E76A8E08C34C}" dt="2024-04-26T17:10:28.307" v="208" actId="22"/>
          <ac:spMkLst>
            <pc:docMk/>
            <pc:sldMk cId="3301710895" sldId="2146846568"/>
            <ac:spMk id="7" creationId="{D8061329-697D-95EA-2E90-DF626283EA25}"/>
          </ac:spMkLst>
        </pc:spChg>
        <pc:spChg chg="add del">
          <ac:chgData name="Reed Kiely" userId="768be38e-2fb5-40ce-925d-bd8e9d9e3c31" providerId="ADAL" clId="{073C5D09-2946-44AA-8F72-E76A8E08C34C}" dt="2024-04-26T17:10:31.802" v="210" actId="22"/>
          <ac:spMkLst>
            <pc:docMk/>
            <pc:sldMk cId="3301710895" sldId="2146846568"/>
            <ac:spMk id="9" creationId="{26DF415F-796F-7466-B11E-F0B7513C72D2}"/>
          </ac:spMkLst>
        </pc:spChg>
        <pc:spChg chg="add del mod">
          <ac:chgData name="Reed Kiely" userId="768be38e-2fb5-40ce-925d-bd8e9d9e3c31" providerId="ADAL" clId="{073C5D09-2946-44AA-8F72-E76A8E08C34C}" dt="2024-05-14T15:09:35.485" v="8181" actId="478"/>
          <ac:spMkLst>
            <pc:docMk/>
            <pc:sldMk cId="3301710895" sldId="2146846568"/>
            <ac:spMk id="10" creationId="{14091127-60B0-8D8A-1E31-BCEDBBEEFDF0}"/>
          </ac:spMkLst>
        </pc:spChg>
        <pc:spChg chg="add mod">
          <ac:chgData name="Reed Kiely" userId="768be38e-2fb5-40ce-925d-bd8e9d9e3c31" providerId="ADAL" clId="{073C5D09-2946-44AA-8F72-E76A8E08C34C}" dt="2024-05-14T15:06:08.244" v="8180" actId="1076"/>
          <ac:spMkLst>
            <pc:docMk/>
            <pc:sldMk cId="3301710895" sldId="2146846568"/>
            <ac:spMk id="16" creationId="{B8F6CAA6-FD91-3D30-E74A-7B135204149B}"/>
          </ac:spMkLst>
        </pc:spChg>
        <pc:spChg chg="mod">
          <ac:chgData name="Reed Kiely" userId="768be38e-2fb5-40ce-925d-bd8e9d9e3c31" providerId="ADAL" clId="{073C5D09-2946-44AA-8F72-E76A8E08C34C}" dt="2024-04-26T17:10:18.744" v="206" actId="20577"/>
          <ac:spMkLst>
            <pc:docMk/>
            <pc:sldMk cId="3301710895" sldId="2146846568"/>
            <ac:spMk id="26" creationId="{A9C445BF-5591-D09A-A8BC-6A2DB67D3CAE}"/>
          </ac:spMkLst>
        </pc:spChg>
        <pc:spChg chg="mod">
          <ac:chgData name="Reed Kiely" userId="768be38e-2fb5-40ce-925d-bd8e9d9e3c31" providerId="ADAL" clId="{073C5D09-2946-44AA-8F72-E76A8E08C34C}" dt="2024-05-14T15:05:22.388" v="8178" actId="207"/>
          <ac:spMkLst>
            <pc:docMk/>
            <pc:sldMk cId="3301710895" sldId="2146846568"/>
            <ac:spMk id="32" creationId="{6C41EF3B-08E8-3E5A-3500-BA58320D49DE}"/>
          </ac:spMkLst>
        </pc:spChg>
        <pc:spChg chg="del">
          <ac:chgData name="Reed Kiely" userId="768be38e-2fb5-40ce-925d-bd8e9d9e3c31" providerId="ADAL" clId="{073C5D09-2946-44AA-8F72-E76A8E08C34C}" dt="2024-05-14T15:05:10.035" v="8176" actId="478"/>
          <ac:spMkLst>
            <pc:docMk/>
            <pc:sldMk cId="3301710895" sldId="2146846568"/>
            <ac:spMk id="44" creationId="{F8BC81C2-9C73-3D20-4F3B-932812E8E4E5}"/>
          </ac:spMkLst>
        </pc:spChg>
        <pc:spChg chg="del">
          <ac:chgData name="Reed Kiely" userId="768be38e-2fb5-40ce-925d-bd8e9d9e3c31" providerId="ADAL" clId="{073C5D09-2946-44AA-8F72-E76A8E08C34C}" dt="2024-05-14T15:05:10.035" v="8176" actId="478"/>
          <ac:spMkLst>
            <pc:docMk/>
            <pc:sldMk cId="3301710895" sldId="2146846568"/>
            <ac:spMk id="45" creationId="{AD52C069-AF7A-313A-5EB3-930EEAAA00B6}"/>
          </ac:spMkLst>
        </pc:spChg>
        <pc:spChg chg="del">
          <ac:chgData name="Reed Kiely" userId="768be38e-2fb5-40ce-925d-bd8e9d9e3c31" providerId="ADAL" clId="{073C5D09-2946-44AA-8F72-E76A8E08C34C}" dt="2024-05-14T15:05:10.035" v="8176" actId="478"/>
          <ac:spMkLst>
            <pc:docMk/>
            <pc:sldMk cId="3301710895" sldId="2146846568"/>
            <ac:spMk id="46" creationId="{245E7B7E-E775-F860-7A7D-336D57E7E350}"/>
          </ac:spMkLst>
        </pc:spChg>
        <pc:spChg chg="del">
          <ac:chgData name="Reed Kiely" userId="768be38e-2fb5-40ce-925d-bd8e9d9e3c31" providerId="ADAL" clId="{073C5D09-2946-44AA-8F72-E76A8E08C34C}" dt="2024-05-14T15:05:05.410" v="8174" actId="478"/>
          <ac:spMkLst>
            <pc:docMk/>
            <pc:sldMk cId="3301710895" sldId="2146846568"/>
            <ac:spMk id="48" creationId="{FEC54C23-73C8-D522-76EC-753AB9002340}"/>
          </ac:spMkLst>
        </pc:spChg>
        <pc:spChg chg="del">
          <ac:chgData name="Reed Kiely" userId="768be38e-2fb5-40ce-925d-bd8e9d9e3c31" providerId="ADAL" clId="{073C5D09-2946-44AA-8F72-E76A8E08C34C}" dt="2024-05-14T15:05:05.410" v="8174" actId="478"/>
          <ac:spMkLst>
            <pc:docMk/>
            <pc:sldMk cId="3301710895" sldId="2146846568"/>
            <ac:spMk id="49" creationId="{2DFB48C0-8E71-1E45-8516-71172A120D84}"/>
          </ac:spMkLst>
        </pc:spChg>
        <pc:spChg chg="del">
          <ac:chgData name="Reed Kiely" userId="768be38e-2fb5-40ce-925d-bd8e9d9e3c31" providerId="ADAL" clId="{073C5D09-2946-44AA-8F72-E76A8E08C34C}" dt="2024-05-14T15:05:05.410" v="8174" actId="478"/>
          <ac:spMkLst>
            <pc:docMk/>
            <pc:sldMk cId="3301710895" sldId="2146846568"/>
            <ac:spMk id="50" creationId="{3604E3DC-36FD-D732-3994-FCD494AA3C58}"/>
          </ac:spMkLst>
        </pc:spChg>
        <pc:grpChg chg="del">
          <ac:chgData name="Reed Kiely" userId="768be38e-2fb5-40ce-925d-bd8e9d9e3c31" providerId="ADAL" clId="{073C5D09-2946-44AA-8F72-E76A8E08C34C}" dt="2024-05-14T15:05:55.858" v="8179" actId="478"/>
          <ac:grpSpMkLst>
            <pc:docMk/>
            <pc:sldMk cId="3301710895" sldId="2146846568"/>
            <ac:grpSpMk id="15" creationId="{F8C02293-BFC3-C1D0-7736-4E17C0227F12}"/>
          </ac:grpSpMkLst>
        </pc:grpChg>
        <pc:picChg chg="del">
          <ac:chgData name="Reed Kiely" userId="768be38e-2fb5-40ce-925d-bd8e9d9e3c31" providerId="ADAL" clId="{073C5D09-2946-44AA-8F72-E76A8E08C34C}" dt="2024-05-14T15:05:10.035" v="8176" actId="478"/>
          <ac:picMkLst>
            <pc:docMk/>
            <pc:sldMk cId="3301710895" sldId="2146846568"/>
            <ac:picMk id="47" creationId="{3AFFF3A1-C5BF-532C-9577-E2C31F4E72AD}"/>
          </ac:picMkLst>
        </pc:picChg>
        <pc:picChg chg="del">
          <ac:chgData name="Reed Kiely" userId="768be38e-2fb5-40ce-925d-bd8e9d9e3c31" providerId="ADAL" clId="{073C5D09-2946-44AA-8F72-E76A8E08C34C}" dt="2024-05-14T15:05:05.410" v="8174" actId="478"/>
          <ac:picMkLst>
            <pc:docMk/>
            <pc:sldMk cId="3301710895" sldId="2146846568"/>
            <ac:picMk id="51" creationId="{60955790-7BA5-49E6-CB93-B5754CA6556D}"/>
          </ac:picMkLst>
        </pc:picChg>
      </pc:sldChg>
      <pc:sldChg chg="addSp modSp add mod">
        <pc:chgData name="Reed Kiely" userId="768be38e-2fb5-40ce-925d-bd8e9d9e3c31" providerId="ADAL" clId="{073C5D09-2946-44AA-8F72-E76A8E08C34C}" dt="2024-04-26T17:11:24.021" v="234" actId="120"/>
        <pc:sldMkLst>
          <pc:docMk/>
          <pc:sldMk cId="2955418159" sldId="2146846569"/>
        </pc:sldMkLst>
        <pc:spChg chg="add mod">
          <ac:chgData name="Reed Kiely" userId="768be38e-2fb5-40ce-925d-bd8e9d9e3c31" providerId="ADAL" clId="{073C5D09-2946-44AA-8F72-E76A8E08C34C}" dt="2024-04-26T17:11:24.021" v="234" actId="120"/>
          <ac:spMkLst>
            <pc:docMk/>
            <pc:sldMk cId="2955418159" sldId="2146846569"/>
            <ac:spMk id="3" creationId="{701BA062-CEC9-20A2-20C3-DAFFA771BA2D}"/>
          </ac:spMkLst>
        </pc:spChg>
        <pc:spChg chg="mod">
          <ac:chgData name="Reed Kiely" userId="768be38e-2fb5-40ce-925d-bd8e9d9e3c31" providerId="ADAL" clId="{073C5D09-2946-44AA-8F72-E76A8E08C34C}" dt="2024-04-26T17:10:58.072" v="220" actId="20577"/>
          <ac:spMkLst>
            <pc:docMk/>
            <pc:sldMk cId="2955418159" sldId="2146846569"/>
            <ac:spMk id="26" creationId="{A9C445BF-5591-D09A-A8BC-6A2DB67D3CAE}"/>
          </ac:spMkLst>
        </pc:spChg>
      </pc:sldChg>
      <pc:sldChg chg="addSp delSp modSp mod">
        <pc:chgData name="Reed Kiely" userId="768be38e-2fb5-40ce-925d-bd8e9d9e3c31" providerId="ADAL" clId="{073C5D09-2946-44AA-8F72-E76A8E08C34C}" dt="2024-05-13T13:43:33.617" v="7010" actId="208"/>
        <pc:sldMkLst>
          <pc:docMk/>
          <pc:sldMk cId="703839735" sldId="2146846570"/>
        </pc:sldMkLst>
        <pc:spChg chg="add mod">
          <ac:chgData name="Reed Kiely" userId="768be38e-2fb5-40ce-925d-bd8e9d9e3c31" providerId="ADAL" clId="{073C5D09-2946-44AA-8F72-E76A8E08C34C}" dt="2024-05-13T13:42:08.111" v="6981" actId="1582"/>
          <ac:spMkLst>
            <pc:docMk/>
            <pc:sldMk cId="703839735" sldId="2146846570"/>
            <ac:spMk id="3" creationId="{962A7924-4743-4067-D2B8-A22AB4A30333}"/>
          </ac:spMkLst>
        </pc:spChg>
        <pc:spChg chg="add mod">
          <ac:chgData name="Reed Kiely" userId="768be38e-2fb5-40ce-925d-bd8e9d9e3c31" providerId="ADAL" clId="{073C5D09-2946-44AA-8F72-E76A8E08C34C}" dt="2024-05-13T13:42:28.432" v="6989" actId="1038"/>
          <ac:spMkLst>
            <pc:docMk/>
            <pc:sldMk cId="703839735" sldId="2146846570"/>
            <ac:spMk id="4" creationId="{64BE9DC5-BC8A-90B6-403E-1B1BBD02D8BE}"/>
          </ac:spMkLst>
        </pc:spChg>
        <pc:spChg chg="add mod">
          <ac:chgData name="Reed Kiely" userId="768be38e-2fb5-40ce-925d-bd8e9d9e3c31" providerId="ADAL" clId="{073C5D09-2946-44AA-8F72-E76A8E08C34C}" dt="2024-05-13T13:42:43.935" v="6993" actId="208"/>
          <ac:spMkLst>
            <pc:docMk/>
            <pc:sldMk cId="703839735" sldId="2146846570"/>
            <ac:spMk id="7" creationId="{389B806C-8928-83BB-A27B-3D8D7DF554E7}"/>
          </ac:spMkLst>
        </pc:spChg>
        <pc:spChg chg="del mod">
          <ac:chgData name="Reed Kiely" userId="768be38e-2fb5-40ce-925d-bd8e9d9e3c31" providerId="ADAL" clId="{073C5D09-2946-44AA-8F72-E76A8E08C34C}" dt="2024-05-10T20:59:34.667" v="6831" actId="478"/>
          <ac:spMkLst>
            <pc:docMk/>
            <pc:sldMk cId="703839735" sldId="2146846570"/>
            <ac:spMk id="8" creationId="{177E3C32-A910-4888-5744-62D9B8FB85BB}"/>
          </ac:spMkLst>
        </pc:spChg>
        <pc:spChg chg="add mod">
          <ac:chgData name="Reed Kiely" userId="768be38e-2fb5-40ce-925d-bd8e9d9e3c31" providerId="ADAL" clId="{073C5D09-2946-44AA-8F72-E76A8E08C34C}" dt="2024-05-13T13:43:08.858" v="7006" actId="208"/>
          <ac:spMkLst>
            <pc:docMk/>
            <pc:sldMk cId="703839735" sldId="2146846570"/>
            <ac:spMk id="8" creationId="{AB6904E9-A60A-C164-64AE-85C9ED826758}"/>
          </ac:spMkLst>
        </pc:spChg>
        <pc:spChg chg="add mod">
          <ac:chgData name="Reed Kiely" userId="768be38e-2fb5-40ce-925d-bd8e9d9e3c31" providerId="ADAL" clId="{073C5D09-2946-44AA-8F72-E76A8E08C34C}" dt="2024-05-10T20:53:47.157" v="6788" actId="1036"/>
          <ac:spMkLst>
            <pc:docMk/>
            <pc:sldMk cId="703839735" sldId="2146846570"/>
            <ac:spMk id="10" creationId="{7A24007A-D51B-56E4-2565-A288B799C609}"/>
          </ac:spMkLst>
        </pc:spChg>
        <pc:spChg chg="mod">
          <ac:chgData name="Reed Kiely" userId="768be38e-2fb5-40ce-925d-bd8e9d9e3c31" providerId="ADAL" clId="{073C5D09-2946-44AA-8F72-E76A8E08C34C}" dt="2024-05-10T20:41:33.884" v="6191" actId="34135"/>
          <ac:spMkLst>
            <pc:docMk/>
            <pc:sldMk cId="703839735" sldId="2146846570"/>
            <ac:spMk id="11" creationId="{80446E27-F3B6-5A36-90F5-155E8E262FA5}"/>
          </ac:spMkLst>
        </pc:spChg>
        <pc:spChg chg="add mod">
          <ac:chgData name="Reed Kiely" userId="768be38e-2fb5-40ce-925d-bd8e9d9e3c31" providerId="ADAL" clId="{073C5D09-2946-44AA-8F72-E76A8E08C34C}" dt="2024-05-10T20:53:47.157" v="6788" actId="1036"/>
          <ac:spMkLst>
            <pc:docMk/>
            <pc:sldMk cId="703839735" sldId="2146846570"/>
            <ac:spMk id="12" creationId="{184AF97A-04B4-C846-4360-C0747DA70A6A}"/>
          </ac:spMkLst>
        </pc:spChg>
        <pc:spChg chg="add mod ord">
          <ac:chgData name="Reed Kiely" userId="768be38e-2fb5-40ce-925d-bd8e9d9e3c31" providerId="ADAL" clId="{073C5D09-2946-44AA-8F72-E76A8E08C34C}" dt="2024-05-10T20:53:47.157" v="6788" actId="1036"/>
          <ac:spMkLst>
            <pc:docMk/>
            <pc:sldMk cId="703839735" sldId="2146846570"/>
            <ac:spMk id="13" creationId="{68CAAC68-C570-553B-FED3-35B0A30424AC}"/>
          </ac:spMkLst>
        </pc:spChg>
        <pc:spChg chg="add mod">
          <ac:chgData name="Reed Kiely" userId="768be38e-2fb5-40ce-925d-bd8e9d9e3c31" providerId="ADAL" clId="{073C5D09-2946-44AA-8F72-E76A8E08C34C}" dt="2024-05-13T13:42:10.283" v="6984" actId="1076"/>
          <ac:spMkLst>
            <pc:docMk/>
            <pc:sldMk cId="703839735" sldId="2146846570"/>
            <ac:spMk id="14" creationId="{88C96B93-3252-D7DD-FFCA-3C9A6A7E36C2}"/>
          </ac:spMkLst>
        </pc:spChg>
        <pc:spChg chg="add mod">
          <ac:chgData name="Reed Kiely" userId="768be38e-2fb5-40ce-925d-bd8e9d9e3c31" providerId="ADAL" clId="{073C5D09-2946-44AA-8F72-E76A8E08C34C}" dt="2024-05-13T13:42:01.038" v="6980" actId="12788"/>
          <ac:spMkLst>
            <pc:docMk/>
            <pc:sldMk cId="703839735" sldId="2146846570"/>
            <ac:spMk id="15" creationId="{73E5EDFD-97E4-C34D-51EB-203C9FACFF53}"/>
          </ac:spMkLst>
        </pc:spChg>
        <pc:spChg chg="mod">
          <ac:chgData name="Reed Kiely" userId="768be38e-2fb5-40ce-925d-bd8e9d9e3c31" providerId="ADAL" clId="{073C5D09-2946-44AA-8F72-E76A8E08C34C}" dt="2024-05-10T20:59:27.667" v="6830" actId="20577"/>
          <ac:spMkLst>
            <pc:docMk/>
            <pc:sldMk cId="703839735" sldId="2146846570"/>
            <ac:spMk id="16" creationId="{F3B08D31-8CD1-811E-0850-AF65E55C9EAD}"/>
          </ac:spMkLst>
        </pc:spChg>
        <pc:spChg chg="add mod">
          <ac:chgData name="Reed Kiely" userId="768be38e-2fb5-40ce-925d-bd8e9d9e3c31" providerId="ADAL" clId="{073C5D09-2946-44AA-8F72-E76A8E08C34C}" dt="2024-05-13T13:42:01.038" v="6980" actId="12788"/>
          <ac:spMkLst>
            <pc:docMk/>
            <pc:sldMk cId="703839735" sldId="2146846570"/>
            <ac:spMk id="17" creationId="{CD594BC5-7DFA-57BE-1053-C4A6CFFEE82D}"/>
          </ac:spMkLst>
        </pc:spChg>
        <pc:spChg chg="add mod">
          <ac:chgData name="Reed Kiely" userId="768be38e-2fb5-40ce-925d-bd8e9d9e3c31" providerId="ADAL" clId="{073C5D09-2946-44AA-8F72-E76A8E08C34C}" dt="2024-05-13T13:42:28.432" v="6989" actId="1038"/>
          <ac:spMkLst>
            <pc:docMk/>
            <pc:sldMk cId="703839735" sldId="2146846570"/>
            <ac:spMk id="18" creationId="{F8AA84DC-9A72-A4D9-0A2B-C6CCDAF8192E}"/>
          </ac:spMkLst>
        </pc:spChg>
        <pc:spChg chg="add mod">
          <ac:chgData name="Reed Kiely" userId="768be38e-2fb5-40ce-925d-bd8e9d9e3c31" providerId="ADAL" clId="{073C5D09-2946-44AA-8F72-E76A8E08C34C}" dt="2024-05-13T13:42:28.432" v="6989" actId="1038"/>
          <ac:spMkLst>
            <pc:docMk/>
            <pc:sldMk cId="703839735" sldId="2146846570"/>
            <ac:spMk id="19" creationId="{4E39FC7E-0A3B-C4C1-76D3-1446F4C39A4E}"/>
          </ac:spMkLst>
        </pc:spChg>
        <pc:spChg chg="add mod">
          <ac:chgData name="Reed Kiely" userId="768be38e-2fb5-40ce-925d-bd8e9d9e3c31" providerId="ADAL" clId="{073C5D09-2946-44AA-8F72-E76A8E08C34C}" dt="2024-05-13T13:43:04.296" v="7005" actId="12788"/>
          <ac:spMkLst>
            <pc:docMk/>
            <pc:sldMk cId="703839735" sldId="2146846570"/>
            <ac:spMk id="20" creationId="{ED4C9140-B104-BADC-38FB-E2FBCF94BDA3}"/>
          </ac:spMkLst>
        </pc:spChg>
        <pc:spChg chg="add mod">
          <ac:chgData name="Reed Kiely" userId="768be38e-2fb5-40ce-925d-bd8e9d9e3c31" providerId="ADAL" clId="{073C5D09-2946-44AA-8F72-E76A8E08C34C}" dt="2024-05-13T13:43:04.296" v="7005" actId="12788"/>
          <ac:spMkLst>
            <pc:docMk/>
            <pc:sldMk cId="703839735" sldId="2146846570"/>
            <ac:spMk id="21" creationId="{4A8046CF-847A-3189-9919-CBEE008F709A}"/>
          </ac:spMkLst>
        </pc:spChg>
        <pc:spChg chg="add mod">
          <ac:chgData name="Reed Kiely" userId="768be38e-2fb5-40ce-925d-bd8e9d9e3c31" providerId="ADAL" clId="{073C5D09-2946-44AA-8F72-E76A8E08C34C}" dt="2024-05-10T21:00:20.272" v="6853" actId="1038"/>
          <ac:spMkLst>
            <pc:docMk/>
            <pc:sldMk cId="703839735" sldId="2146846570"/>
            <ac:spMk id="22" creationId="{5281A61A-8E31-02CC-1656-AB8F80C9CFD3}"/>
          </ac:spMkLst>
        </pc:spChg>
        <pc:spChg chg="add mod">
          <ac:chgData name="Reed Kiely" userId="768be38e-2fb5-40ce-925d-bd8e9d9e3c31" providerId="ADAL" clId="{073C5D09-2946-44AA-8F72-E76A8E08C34C}" dt="2024-05-10T21:00:20.272" v="6853" actId="1038"/>
          <ac:spMkLst>
            <pc:docMk/>
            <pc:sldMk cId="703839735" sldId="2146846570"/>
            <ac:spMk id="23" creationId="{5E49B2F2-00AB-95A8-EAB6-468B4E02EC16}"/>
          </ac:spMkLst>
        </pc:spChg>
        <pc:spChg chg="add mod">
          <ac:chgData name="Reed Kiely" userId="768be38e-2fb5-40ce-925d-bd8e9d9e3c31" providerId="ADAL" clId="{073C5D09-2946-44AA-8F72-E76A8E08C34C}" dt="2024-05-13T13:43:28.601" v="7009" actId="12788"/>
          <ac:spMkLst>
            <pc:docMk/>
            <pc:sldMk cId="703839735" sldId="2146846570"/>
            <ac:spMk id="24" creationId="{A1012A66-9222-CC09-60C3-145BC169F79C}"/>
          </ac:spMkLst>
        </pc:spChg>
        <pc:spChg chg="add mod">
          <ac:chgData name="Reed Kiely" userId="768be38e-2fb5-40ce-925d-bd8e9d9e3c31" providerId="ADAL" clId="{073C5D09-2946-44AA-8F72-E76A8E08C34C}" dt="2024-05-13T13:43:28.601" v="7009" actId="12788"/>
          <ac:spMkLst>
            <pc:docMk/>
            <pc:sldMk cId="703839735" sldId="2146846570"/>
            <ac:spMk id="25" creationId="{71B612CC-F03E-EB7C-E3AF-4B9015CAB1B2}"/>
          </ac:spMkLst>
        </pc:spChg>
        <pc:spChg chg="add del mod">
          <ac:chgData name="Reed Kiely" userId="768be38e-2fb5-40ce-925d-bd8e9d9e3c31" providerId="ADAL" clId="{073C5D09-2946-44AA-8F72-E76A8E08C34C}" dt="2024-05-10T20:50:21.036" v="6644" actId="478"/>
          <ac:spMkLst>
            <pc:docMk/>
            <pc:sldMk cId="703839735" sldId="2146846570"/>
            <ac:spMk id="27" creationId="{34D2B318-34F0-DEDF-3C95-8BDD00CAA977}"/>
          </ac:spMkLst>
        </pc:spChg>
        <pc:spChg chg="add mod">
          <ac:chgData name="Reed Kiely" userId="768be38e-2fb5-40ce-925d-bd8e9d9e3c31" providerId="ADAL" clId="{073C5D09-2946-44AA-8F72-E76A8E08C34C}" dt="2024-05-13T13:43:33.617" v="7010" actId="208"/>
          <ac:spMkLst>
            <pc:docMk/>
            <pc:sldMk cId="703839735" sldId="2146846570"/>
            <ac:spMk id="27" creationId="{A7D471C5-0F30-B654-D642-6987A68B0DDB}"/>
          </ac:spMkLst>
        </pc:spChg>
        <pc:spChg chg="add del mod">
          <ac:chgData name="Reed Kiely" userId="768be38e-2fb5-40ce-925d-bd8e9d9e3c31" providerId="ADAL" clId="{073C5D09-2946-44AA-8F72-E76A8E08C34C}" dt="2024-05-10T20:50:21.036" v="6644" actId="478"/>
          <ac:spMkLst>
            <pc:docMk/>
            <pc:sldMk cId="703839735" sldId="2146846570"/>
            <ac:spMk id="28" creationId="{97CA6D93-5DF6-E6F8-4FF7-8A80A05CAECD}"/>
          </ac:spMkLst>
        </pc:spChg>
        <pc:spChg chg="add del mod">
          <ac:chgData name="Reed Kiely" userId="768be38e-2fb5-40ce-925d-bd8e9d9e3c31" providerId="ADAL" clId="{073C5D09-2946-44AA-8F72-E76A8E08C34C}" dt="2024-05-10T20:51:51.931" v="6745" actId="478"/>
          <ac:spMkLst>
            <pc:docMk/>
            <pc:sldMk cId="703839735" sldId="2146846570"/>
            <ac:spMk id="29" creationId="{203C280E-C082-18E1-54FC-0D411DF8EB33}"/>
          </ac:spMkLst>
        </pc:spChg>
        <pc:spChg chg="add del mod">
          <ac:chgData name="Reed Kiely" userId="768be38e-2fb5-40ce-925d-bd8e9d9e3c31" providerId="ADAL" clId="{073C5D09-2946-44AA-8F72-E76A8E08C34C}" dt="2024-05-10T20:51:51.931" v="6745" actId="478"/>
          <ac:spMkLst>
            <pc:docMk/>
            <pc:sldMk cId="703839735" sldId="2146846570"/>
            <ac:spMk id="30" creationId="{1F78EACC-C2A4-C608-E836-6D5847FE56EE}"/>
          </ac:spMkLst>
        </pc:spChg>
        <pc:spChg chg="add del mod">
          <ac:chgData name="Reed Kiely" userId="768be38e-2fb5-40ce-925d-bd8e9d9e3c31" providerId="ADAL" clId="{073C5D09-2946-44AA-8F72-E76A8E08C34C}" dt="2024-05-10T20:51:51.931" v="6745" actId="478"/>
          <ac:spMkLst>
            <pc:docMk/>
            <pc:sldMk cId="703839735" sldId="2146846570"/>
            <ac:spMk id="31" creationId="{EC6BA52B-3361-0AB0-BE5C-8592E5F29677}"/>
          </ac:spMkLst>
        </pc:spChg>
        <pc:spChg chg="add mod">
          <ac:chgData name="Reed Kiely" userId="768be38e-2fb5-40ce-925d-bd8e9d9e3c31" providerId="ADAL" clId="{073C5D09-2946-44AA-8F72-E76A8E08C34C}" dt="2024-05-13T13:43:04.296" v="7005" actId="12788"/>
          <ac:spMkLst>
            <pc:docMk/>
            <pc:sldMk cId="703839735" sldId="2146846570"/>
            <ac:spMk id="32" creationId="{AEF9459A-6667-4E8D-73A7-DBCB69263F11}"/>
          </ac:spMkLst>
        </pc:spChg>
        <pc:spChg chg="add mod">
          <ac:chgData name="Reed Kiely" userId="768be38e-2fb5-40ce-925d-bd8e9d9e3c31" providerId="ADAL" clId="{073C5D09-2946-44AA-8F72-E76A8E08C34C}" dt="2024-05-13T13:43:04.296" v="7005" actId="12788"/>
          <ac:spMkLst>
            <pc:docMk/>
            <pc:sldMk cId="703839735" sldId="2146846570"/>
            <ac:spMk id="33" creationId="{20FC59B5-6622-D823-10F4-8E34E3B27918}"/>
          </ac:spMkLst>
        </pc:spChg>
        <pc:spChg chg="add del mod">
          <ac:chgData name="Reed Kiely" userId="768be38e-2fb5-40ce-925d-bd8e9d9e3c31" providerId="ADAL" clId="{073C5D09-2946-44AA-8F72-E76A8E08C34C}" dt="2024-05-10T21:00:08.586" v="6845" actId="478"/>
          <ac:spMkLst>
            <pc:docMk/>
            <pc:sldMk cId="703839735" sldId="2146846570"/>
            <ac:spMk id="34" creationId="{DB024C9A-C0ED-8D06-1FFD-56ABB548414C}"/>
          </ac:spMkLst>
        </pc:spChg>
        <pc:spChg chg="add del mod">
          <ac:chgData name="Reed Kiely" userId="768be38e-2fb5-40ce-925d-bd8e9d9e3c31" providerId="ADAL" clId="{073C5D09-2946-44AA-8F72-E76A8E08C34C}" dt="2024-05-10T21:00:08.586" v="6845" actId="478"/>
          <ac:spMkLst>
            <pc:docMk/>
            <pc:sldMk cId="703839735" sldId="2146846570"/>
            <ac:spMk id="35" creationId="{F64CB87A-E204-53BD-D6D4-5091A9175307}"/>
          </ac:spMkLst>
        </pc:spChg>
        <pc:picChg chg="del mod ord">
          <ac:chgData name="Reed Kiely" userId="768be38e-2fb5-40ce-925d-bd8e9d9e3c31" providerId="ADAL" clId="{073C5D09-2946-44AA-8F72-E76A8E08C34C}" dt="2024-05-10T20:58:50.298" v="6811" actId="478"/>
          <ac:picMkLst>
            <pc:docMk/>
            <pc:sldMk cId="703839735" sldId="2146846570"/>
            <ac:picMk id="3" creationId="{FE7E8F1B-C967-6C2F-3D0F-537C4DD9C139}"/>
          </ac:picMkLst>
        </pc:picChg>
        <pc:picChg chg="add del mod ord modCrop">
          <ac:chgData name="Reed Kiely" userId="768be38e-2fb5-40ce-925d-bd8e9d9e3c31" providerId="ADAL" clId="{073C5D09-2946-44AA-8F72-E76A8E08C34C}" dt="2024-05-10T20:58:51.098" v="6812" actId="478"/>
          <ac:picMkLst>
            <pc:docMk/>
            <pc:sldMk cId="703839735" sldId="2146846570"/>
            <ac:picMk id="7" creationId="{D5BB0DD6-BD6F-A3FE-0854-2AE8C545248C}"/>
          </ac:picMkLst>
        </pc:picChg>
        <pc:cxnChg chg="add mod">
          <ac:chgData name="Reed Kiely" userId="768be38e-2fb5-40ce-925d-bd8e9d9e3c31" providerId="ADAL" clId="{073C5D09-2946-44AA-8F72-E76A8E08C34C}" dt="2024-05-10T20:53:47.157" v="6788" actId="1036"/>
          <ac:cxnSpMkLst>
            <pc:docMk/>
            <pc:sldMk cId="703839735" sldId="2146846570"/>
            <ac:cxnSpMk id="9" creationId="{8A6FC58A-A327-4125-509C-844BD1667D4A}"/>
          </ac:cxnSpMkLst>
        </pc:cxnChg>
      </pc:sldChg>
      <pc:sldChg chg="modSp del mod">
        <pc:chgData name="Reed Kiely" userId="768be38e-2fb5-40ce-925d-bd8e9d9e3c31" providerId="ADAL" clId="{073C5D09-2946-44AA-8F72-E76A8E08C34C}" dt="2024-05-17T21:05:31.315" v="13924" actId="2696"/>
        <pc:sldMkLst>
          <pc:docMk/>
          <pc:sldMk cId="1303113134" sldId="2146846570"/>
        </pc:sldMkLst>
        <pc:spChg chg="mod">
          <ac:chgData name="Reed Kiely" userId="768be38e-2fb5-40ce-925d-bd8e9d9e3c31" providerId="ADAL" clId="{073C5D09-2946-44AA-8F72-E76A8E08C34C}" dt="2024-05-17T21:05:01.685" v="13922" actId="2"/>
          <ac:spMkLst>
            <pc:docMk/>
            <pc:sldMk cId="1303113134" sldId="2146846570"/>
            <ac:spMk id="16" creationId="{F3B08D31-8CD1-811E-0850-AF65E55C9EAD}"/>
          </ac:spMkLst>
        </pc:spChg>
      </pc:sldChg>
      <pc:sldChg chg="add">
        <pc:chgData name="Reed Kiely" userId="768be38e-2fb5-40ce-925d-bd8e9d9e3c31" providerId="ADAL" clId="{073C5D09-2946-44AA-8F72-E76A8E08C34C}" dt="2024-04-26T17:07:48.626" v="73"/>
        <pc:sldMkLst>
          <pc:docMk/>
          <pc:sldMk cId="3033239696" sldId="2146846570"/>
        </pc:sldMkLst>
      </pc:sldChg>
      <pc:sldChg chg="addSp modSp add del mod">
        <pc:chgData name="Reed Kiely" userId="768be38e-2fb5-40ce-925d-bd8e9d9e3c31" providerId="ADAL" clId="{073C5D09-2946-44AA-8F72-E76A8E08C34C}" dt="2024-05-10T20:37:21.260" v="5970" actId="2696"/>
        <pc:sldMkLst>
          <pc:docMk/>
          <pc:sldMk cId="2111336334" sldId="2146846571"/>
        </pc:sldMkLst>
        <pc:spChg chg="add mod">
          <ac:chgData name="Reed Kiely" userId="768be38e-2fb5-40ce-925d-bd8e9d9e3c31" providerId="ADAL" clId="{073C5D09-2946-44AA-8F72-E76A8E08C34C}" dt="2024-04-26T17:13:01.852" v="275" actId="20577"/>
          <ac:spMkLst>
            <pc:docMk/>
            <pc:sldMk cId="2111336334" sldId="2146846571"/>
            <ac:spMk id="3" creationId="{7DF152D4-D41A-2502-C9E8-6240B18423B0}"/>
          </ac:spMkLst>
        </pc:spChg>
        <pc:spChg chg="add mod">
          <ac:chgData name="Reed Kiely" userId="768be38e-2fb5-40ce-925d-bd8e9d9e3c31" providerId="ADAL" clId="{073C5D09-2946-44AA-8F72-E76A8E08C34C}" dt="2024-05-08T19:11:27.470" v="1035" actId="1076"/>
          <ac:spMkLst>
            <pc:docMk/>
            <pc:sldMk cId="2111336334" sldId="2146846571"/>
            <ac:spMk id="8" creationId="{FB3E9349-9C86-CC2C-3BDA-E5FD62409725}"/>
          </ac:spMkLst>
        </pc:spChg>
        <pc:spChg chg="mod">
          <ac:chgData name="Reed Kiely" userId="768be38e-2fb5-40ce-925d-bd8e9d9e3c31" providerId="ADAL" clId="{073C5D09-2946-44AA-8F72-E76A8E08C34C}" dt="2024-04-26T17:12:35.057" v="256" actId="1076"/>
          <ac:spMkLst>
            <pc:docMk/>
            <pc:sldMk cId="2111336334" sldId="2146846571"/>
            <ac:spMk id="11" creationId="{80446E27-F3B6-5A36-90F5-155E8E262FA5}"/>
          </ac:spMkLst>
        </pc:spChg>
        <pc:spChg chg="mod">
          <ac:chgData name="Reed Kiely" userId="768be38e-2fb5-40ce-925d-bd8e9d9e3c31" providerId="ADAL" clId="{073C5D09-2946-44AA-8F72-E76A8E08C34C}" dt="2024-04-26T17:12:30.977" v="253" actId="20577"/>
          <ac:spMkLst>
            <pc:docMk/>
            <pc:sldMk cId="2111336334" sldId="2146846571"/>
            <ac:spMk id="26" creationId="{A9C445BF-5591-D09A-A8BC-6A2DB67D3CAE}"/>
          </ac:spMkLst>
        </pc:spChg>
      </pc:sldChg>
      <pc:sldChg chg="modSp del mod">
        <pc:chgData name="Reed Kiely" userId="768be38e-2fb5-40ce-925d-bd8e9d9e3c31" providerId="ADAL" clId="{073C5D09-2946-44AA-8F72-E76A8E08C34C}" dt="2024-05-17T21:05:31.315" v="13924" actId="2696"/>
        <pc:sldMkLst>
          <pc:docMk/>
          <pc:sldMk cId="4288786701" sldId="2146846571"/>
        </pc:sldMkLst>
        <pc:spChg chg="mod">
          <ac:chgData name="Reed Kiely" userId="768be38e-2fb5-40ce-925d-bd8e9d9e3c31" providerId="ADAL" clId="{073C5D09-2946-44AA-8F72-E76A8E08C34C}" dt="2024-05-17T21:04:59.424" v="13919" actId="2"/>
          <ac:spMkLst>
            <pc:docMk/>
            <pc:sldMk cId="4288786701" sldId="2146846571"/>
            <ac:spMk id="3" creationId="{7DF152D4-D41A-2502-C9E8-6240B18423B0}"/>
          </ac:spMkLst>
        </pc:spChg>
      </pc:sldChg>
      <pc:sldChg chg="addSp delSp modSp add mod addCm delCm modCm">
        <pc:chgData name="Reed Kiely" userId="768be38e-2fb5-40ce-925d-bd8e9d9e3c31" providerId="ADAL" clId="{073C5D09-2946-44AA-8F72-E76A8E08C34C}" dt="2024-05-13T13:41:25.362" v="6970" actId="1076"/>
        <pc:sldMkLst>
          <pc:docMk/>
          <pc:sldMk cId="445600926" sldId="2146846572"/>
        </pc:sldMkLst>
        <pc:spChg chg="add del mod">
          <ac:chgData name="Reed Kiely" userId="768be38e-2fb5-40ce-925d-bd8e9d9e3c31" providerId="ADAL" clId="{073C5D09-2946-44AA-8F72-E76A8E08C34C}" dt="2024-05-07T20:42:48.797" v="587" actId="478"/>
          <ac:spMkLst>
            <pc:docMk/>
            <pc:sldMk cId="445600926" sldId="2146846572"/>
            <ac:spMk id="3" creationId="{20F72CFF-EBB9-8519-727B-8D55B3174E47}"/>
          </ac:spMkLst>
        </pc:spChg>
        <pc:spChg chg="mod">
          <ac:chgData name="Reed Kiely" userId="768be38e-2fb5-40ce-925d-bd8e9d9e3c31" providerId="ADAL" clId="{073C5D09-2946-44AA-8F72-E76A8E08C34C}" dt="2024-05-07T20:41:50.592" v="567" actId="12788"/>
          <ac:spMkLst>
            <pc:docMk/>
            <pc:sldMk cId="445600926" sldId="2146846572"/>
            <ac:spMk id="4" creationId="{4EECE67E-2570-77C8-4DCD-E83C5B83F9CE}"/>
          </ac:spMkLst>
        </pc:spChg>
        <pc:spChg chg="add mod ord">
          <ac:chgData name="Reed Kiely" userId="768be38e-2fb5-40ce-925d-bd8e9d9e3c31" providerId="ADAL" clId="{073C5D09-2946-44AA-8F72-E76A8E08C34C}" dt="2024-05-07T20:51:14.773" v="601" actId="2085"/>
          <ac:spMkLst>
            <pc:docMk/>
            <pc:sldMk cId="445600926" sldId="2146846572"/>
            <ac:spMk id="7" creationId="{E92B821F-AFA8-E06A-1DEB-C127DF9C87A6}"/>
          </ac:spMkLst>
        </pc:spChg>
        <pc:spChg chg="add mod ord">
          <ac:chgData name="Reed Kiely" userId="768be38e-2fb5-40ce-925d-bd8e9d9e3c31" providerId="ADAL" clId="{073C5D09-2946-44AA-8F72-E76A8E08C34C}" dt="2024-05-07T20:41:59.983" v="570" actId="164"/>
          <ac:spMkLst>
            <pc:docMk/>
            <pc:sldMk cId="445600926" sldId="2146846572"/>
            <ac:spMk id="8" creationId="{725D1C1A-8606-B796-2493-4C19A075F675}"/>
          </ac:spMkLst>
        </pc:spChg>
        <pc:spChg chg="add mod ord">
          <ac:chgData name="Reed Kiely" userId="768be38e-2fb5-40ce-925d-bd8e9d9e3c31" providerId="ADAL" clId="{073C5D09-2946-44AA-8F72-E76A8E08C34C}" dt="2024-05-07T20:51:14.773" v="601" actId="2085"/>
          <ac:spMkLst>
            <pc:docMk/>
            <pc:sldMk cId="445600926" sldId="2146846572"/>
            <ac:spMk id="9" creationId="{F240D280-8E47-778A-C01C-981E0E0056CF}"/>
          </ac:spMkLst>
        </pc:spChg>
        <pc:spChg chg="add mod ord">
          <ac:chgData name="Reed Kiely" userId="768be38e-2fb5-40ce-925d-bd8e9d9e3c31" providerId="ADAL" clId="{073C5D09-2946-44AA-8F72-E76A8E08C34C}" dt="2024-05-07T20:41:59.983" v="570" actId="164"/>
          <ac:spMkLst>
            <pc:docMk/>
            <pc:sldMk cId="445600926" sldId="2146846572"/>
            <ac:spMk id="10" creationId="{554BD3E1-4483-D191-F5F5-EAF5B91683D2}"/>
          </ac:spMkLst>
        </pc:spChg>
        <pc:spChg chg="mod">
          <ac:chgData name="Reed Kiely" userId="768be38e-2fb5-40ce-925d-bd8e9d9e3c31" providerId="ADAL" clId="{073C5D09-2946-44AA-8F72-E76A8E08C34C}" dt="2024-05-07T20:39:26.908" v="475" actId="34135"/>
          <ac:spMkLst>
            <pc:docMk/>
            <pc:sldMk cId="445600926" sldId="2146846572"/>
            <ac:spMk id="11" creationId="{80446E27-F3B6-5A36-90F5-155E8E262FA5}"/>
          </ac:spMkLst>
        </pc:spChg>
        <pc:spChg chg="add mod ord">
          <ac:chgData name="Reed Kiely" userId="768be38e-2fb5-40ce-925d-bd8e9d9e3c31" providerId="ADAL" clId="{073C5D09-2946-44AA-8F72-E76A8E08C34C}" dt="2024-05-07T20:52:54.221" v="700" actId="1037"/>
          <ac:spMkLst>
            <pc:docMk/>
            <pc:sldMk cId="445600926" sldId="2146846572"/>
            <ac:spMk id="12" creationId="{5B3D8824-016A-8D80-B4E2-BC9DDDFAFD9B}"/>
          </ac:spMkLst>
        </pc:spChg>
        <pc:spChg chg="add mod ord">
          <ac:chgData name="Reed Kiely" userId="768be38e-2fb5-40ce-925d-bd8e9d9e3c31" providerId="ADAL" clId="{073C5D09-2946-44AA-8F72-E76A8E08C34C}" dt="2024-05-07T20:52:54.221" v="700" actId="1037"/>
          <ac:spMkLst>
            <pc:docMk/>
            <pc:sldMk cId="445600926" sldId="2146846572"/>
            <ac:spMk id="13" creationId="{59DF7BE1-B010-72BF-C6E9-3B4DB5770B1A}"/>
          </ac:spMkLst>
        </pc:spChg>
        <pc:spChg chg="mod">
          <ac:chgData name="Reed Kiely" userId="768be38e-2fb5-40ce-925d-bd8e9d9e3c31" providerId="ADAL" clId="{073C5D09-2946-44AA-8F72-E76A8E08C34C}" dt="2024-05-07T20:54:02.225" v="728" actId="1035"/>
          <ac:spMkLst>
            <pc:docMk/>
            <pc:sldMk cId="445600926" sldId="2146846572"/>
            <ac:spMk id="16" creationId="{F3B08D31-8CD1-811E-0850-AF65E55C9EAD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17" creationId="{CF542A0B-621D-6E3E-9D05-3D8E1B8086EB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18" creationId="{66798C56-B5E5-5C6C-5B67-18E98D1BCA8E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19" creationId="{D20294AD-E0AA-DCCB-B841-880298666F7C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20" creationId="{52CBE4B2-4ECE-995B-4FAC-8B2551DA410C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21" creationId="{FA07178F-9F93-2A9B-25AC-D8F1B74EF919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22" creationId="{D2784B42-89C5-8556-2B64-3BFBD12ECE9F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23" creationId="{61A58BDA-FE6D-888C-9603-7E1DD4BEC504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24" creationId="{B8807497-4C82-715E-B1A2-C89B9010E9A2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25" creationId="{C7D28AE5-F025-DCBF-6ABC-A7CA2F06D797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27" creationId="{161144B4-C789-82FC-AB87-FECEC64D0EC9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29" creationId="{923ACEBE-97B0-F4D5-A1C3-236A5F0F2467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31" creationId="{9F14EB32-DC65-579B-549A-71912D4F93AD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33" creationId="{52280875-12D4-79C7-E1F8-F5D5DE9BE3AC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35" creationId="{B57E0C2A-113F-4D20-EECF-7F5F4E0621B7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37" creationId="{D36AD87C-3776-CA27-A096-893DE0CB70C7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38" creationId="{A975A946-4715-0CAB-A5B1-EF369004B98E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39" creationId="{217E772F-CA38-D42D-42EB-52CC3DF71903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40" creationId="{685692F9-A0E5-0811-C267-D52D9E824A30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41" creationId="{C6117337-282E-EC1D-061F-A54F5E26835B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43" creationId="{55A3C011-72C6-6829-FE88-4B45F8988CA5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44" creationId="{E5F209AF-F446-67D9-3DF6-905E31B0D71B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45" creationId="{A2965825-6193-1CAD-9C8D-BA137F0B3267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46" creationId="{002A3605-1ABD-28DF-FAEC-A4209EFF8C4F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47" creationId="{CAEADC26-06A1-697E-B76C-0791CB3CE8E7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48" creationId="{DC9BB088-3F95-7234-63DC-27B9BE996244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49" creationId="{E660E500-94B8-8151-F59A-1579811E4888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50" creationId="{4C59FB3C-7761-BF58-0814-9E2ADD8B26B0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51" creationId="{F19703F3-276B-440A-AC8D-E38D1D94522D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52" creationId="{1989449A-CB30-35EC-A2AF-8A15F3A87094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53" creationId="{295BE5DC-013E-8617-5363-480650C51FCC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54" creationId="{397ED231-A05D-8164-30EA-82A2F0189417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55" creationId="{7FD762FB-69E6-E081-3E87-0BB6E2C3DBC5}"/>
          </ac:spMkLst>
        </pc:spChg>
        <pc:spChg chg="mod">
          <ac:chgData name="Reed Kiely" userId="768be38e-2fb5-40ce-925d-bd8e9d9e3c31" providerId="ADAL" clId="{073C5D09-2946-44AA-8F72-E76A8E08C34C}" dt="2024-05-07T20:42:16.998" v="574" actId="20577"/>
          <ac:spMkLst>
            <pc:docMk/>
            <pc:sldMk cId="445600926" sldId="2146846572"/>
            <ac:spMk id="56" creationId="{B03B3DB9-9B90-BA80-500B-382A7217BDD6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57" creationId="{6CD72662-3A9E-5C77-057D-707E44D773E7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58" creationId="{2845FBA1-ED14-EADF-2A62-0DBE74659A97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59" creationId="{4CF3D7B6-8E78-DCC9-FC27-15945050F92E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60" creationId="{ED261E74-8472-5081-9CB2-C651ED7DFB9A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61" creationId="{DBEE8878-C5EE-28A8-B786-234B203B0F27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62" creationId="{0B0C23EA-C958-3017-64C6-935017F9AAB3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63" creationId="{12C4E286-5910-F657-47CC-BCF360BEAAB0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64" creationId="{5359085A-D5BC-13C2-8943-64E3DED073E4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65" creationId="{6C844947-5669-FCC9-DC4C-C3B9EED6D0D5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66" creationId="{C635D9B7-099D-5250-A7B3-7E7970561B32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67" creationId="{FC5463A9-B047-434C-6AB9-B4EC0AB0CDAF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68" creationId="{A6BBDA1F-D295-C003-62B5-F08CA9CF4522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69" creationId="{F60FB799-E7DE-1BE2-7C37-E288DE7836E5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70" creationId="{C7F080CE-73FE-5F48-B1E8-6F5D1A77E930}"/>
          </ac:spMkLst>
        </pc:spChg>
        <pc:spChg chg="mod">
          <ac:chgData name="Reed Kiely" userId="768be38e-2fb5-40ce-925d-bd8e9d9e3c31" providerId="ADAL" clId="{073C5D09-2946-44AA-8F72-E76A8E08C34C}" dt="2024-05-07T20:50:33.393" v="597" actId="207"/>
          <ac:spMkLst>
            <pc:docMk/>
            <pc:sldMk cId="445600926" sldId="2146846572"/>
            <ac:spMk id="71" creationId="{27526FA1-ED6B-92F7-52F1-5092F16CF8A8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72" creationId="{89E7BBF5-099D-9E16-7D57-620EA396CAD3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73" creationId="{4AA4B9A5-4241-4837-F07A-94D610250CBC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74" creationId="{0A0D6D18-B46C-DF3F-2C83-42DEDFA5F541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75" creationId="{FC9D75A1-6086-466A-976B-4CB1E06C78C4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76" creationId="{9D5887F9-0E23-0557-23EB-C28A4A7711E5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77" creationId="{F0C2F216-067C-91FE-992A-27234982E0A5}"/>
          </ac:spMkLst>
        </pc:spChg>
        <pc:spChg chg="mod">
          <ac:chgData name="Reed Kiely" userId="768be38e-2fb5-40ce-925d-bd8e9d9e3c31" providerId="ADAL" clId="{073C5D09-2946-44AA-8F72-E76A8E08C34C}" dt="2024-05-07T20:48:57.879" v="593" actId="207"/>
          <ac:spMkLst>
            <pc:docMk/>
            <pc:sldMk cId="445600926" sldId="2146846572"/>
            <ac:spMk id="78" creationId="{4B003872-F06C-1EE9-55FE-75A8AD6E1B23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79" creationId="{5463CE45-C4A4-91BA-6413-94A3158C3D2C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80" creationId="{332D46D8-9E0E-4A51-37C4-E220778CB38E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81" creationId="{64F59C4D-1BC6-9588-FB64-1ABD50DAC06F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82" creationId="{1F9F142C-4A18-D443-4438-5495535BE8CC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83" creationId="{CE563F4A-147F-7D73-8318-D6C32CCFBC29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84" creationId="{D4FA2C25-4682-3A39-0873-4003C4037DE6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85" creationId="{46605351-AFB0-05B7-6943-919A9B73C034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86" creationId="{6D11AEF2-3B6E-17D8-2B45-DB8CEDEB400C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87" creationId="{5AFD2113-D607-3011-F531-1DACC333E3FF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88" creationId="{56FDA342-A6DE-D4A1-D804-862A81CB7DE4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89" creationId="{BE141936-049D-BB1E-428E-314446C257F2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90" creationId="{C789633D-924E-3951-0A38-523F385D430A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91" creationId="{D4798729-3D5C-B6E1-B5BB-8F26229C9C16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92" creationId="{5BE309F5-ECA5-2180-284B-ADB9E5CB7D33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93" creationId="{999769A8-7E1F-76D1-0A34-2066ADD75CA7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94" creationId="{98E1F68D-77C8-786E-34B2-3C23AC60AC17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96" creationId="{115439DB-2A20-4E6D-3C4D-E7DBC001970B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97" creationId="{41BDA2C4-B0F3-BAC0-0DAF-F732605CB6E6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98" creationId="{B33BB618-18B5-8265-DEBE-7AAE3A23E7E4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99" creationId="{C88E1039-420C-503D-E03C-60B9026E218D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100" creationId="{54A42FB2-DF81-B2C4-EB36-44CA9C320F7F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101" creationId="{E284D979-530E-40D8-D73A-916EDEF573F0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102" creationId="{A509F06E-1E91-C1EA-412F-F284ED911AB1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103" creationId="{875FA012-7340-41B9-3F55-2E8BF5830534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104" creationId="{36CC88E8-0694-D00A-9FFA-B73E655446AB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105" creationId="{2A490BAD-5B31-7181-682D-001AEDB811A6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106" creationId="{020C4534-8DE5-A662-7EF6-362D863C59A6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107" creationId="{1968FD0F-631C-7146-6807-0BF5830C17DA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108" creationId="{76901BF5-A6F5-6DDA-0255-22B433D77601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109" creationId="{056B0A50-CE23-33E4-CB44-340E12188A04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110" creationId="{EF0605D3-6AD6-DFE6-C025-D382E9C38732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111" creationId="{134C992C-B4AB-31F9-AAED-EAD943FEF437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112" creationId="{978A45F4-BC67-64D7-9322-E41E23D74C87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113" creationId="{79C1F2F4-D0A5-7BC5-9784-C2122B05C7E0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114" creationId="{BC51EDCD-BF58-404E-4D2F-68F7684E86DF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115" creationId="{8B506BB5-E59D-18C8-50F8-D0F25372A38A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116" creationId="{BADFB7F2-CB00-C0AB-9E5B-726677D0123B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117" creationId="{2A297FFC-4636-B4B9-E0D4-B4B86C00C20A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118" creationId="{93B4D434-6494-FF66-D311-184C25022380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119" creationId="{4930B53A-AB7E-FCCF-A17E-1DBAEF36D95F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120" creationId="{F0943340-173D-94AD-B337-B365B04D9049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121" creationId="{4E95FB27-8411-4C1D-AF22-A6291FDA0936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122" creationId="{11FDF7C4-4A0C-0FEC-2131-0DF6A0EA6EBA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123" creationId="{FC22A62C-E442-342A-20F7-F85B694E73DF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124" creationId="{D80C921C-9562-CCD0-7342-BD74143364EA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125" creationId="{8C16C7C2-00AC-B4DD-6550-C48E2EF57BBD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126" creationId="{A0484B0E-D3AE-B9D6-E107-86835211E8E7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127" creationId="{61633FBB-E03A-0626-C6CD-EA4BA1DD8B7F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128" creationId="{B291EDA4-0856-6F7F-DDBB-43DF1EAEB59C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129" creationId="{F40A8A6D-E94B-3A2C-6E52-FC9DC80CC6EA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130" creationId="{61CD00CE-07D8-C26F-7791-BFF7A1961C1C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131" creationId="{9624A87C-59AE-9D73-6D5C-CEFB93FC6450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132" creationId="{28C4D9FF-5B74-EAED-47F9-2BF27C1AB678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133" creationId="{FBEE837C-FD2B-B802-7BAF-E154919A9CFE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134" creationId="{21771399-8ABC-60E9-14BA-DA104AE85F20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135" creationId="{D5318B1B-11CF-5C90-946E-2BDC161A64DD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136" creationId="{D487F368-A51A-79BD-BB0E-98B61CE837C5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137" creationId="{F1F7CAC8-6754-B539-8BA7-F530E1E71CB3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138" creationId="{E4CE66B3-DA91-F0F5-0BBD-88A473414A85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139" creationId="{E21FE6E2-5E94-E361-0EC1-8793A8A52962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140" creationId="{72609259-38C8-5B60-DA68-1918FD86844D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141" creationId="{9EA7BE70-A62D-4AF3-16B6-5B0B70FF41E1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142" creationId="{5C16D84A-EDF0-C70C-7499-1DB321545C0D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143" creationId="{DFE3052A-FA11-92E0-4432-D4C3BE6E99D0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144" creationId="{64A5279A-A814-BF6F-D404-051697DFCE68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145" creationId="{117A13F4-A5C4-6D1D-9D58-DCD55CBB6F9F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146" creationId="{61E7DB8D-26A7-054A-6AB9-E1B62C10A0F7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147" creationId="{D995FF5F-97E3-6DD5-79C2-5F126AAA8E36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148" creationId="{24D89ACE-F120-713A-5200-27FB66B0207A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149" creationId="{187F9D6A-E6B0-5C2A-F927-FA8D221735EA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150" creationId="{5EAD51C3-1451-EA77-A68C-231FC6463FBF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151" creationId="{0E9C9E0F-862C-CFF5-7101-3B9C15E0B69F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152" creationId="{AEF3A15C-F777-4555-0022-52BDC1298CB2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153" creationId="{AB686023-66DE-395B-4576-87BFCE2B1378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154" creationId="{D42F6A1A-5F47-D0F6-E263-2571B73530FF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155" creationId="{92E5B46B-BBC5-A9D4-BBC2-7DC2CDE6C59C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156" creationId="{8DA7BD96-33AE-1B76-66AD-FD73FFEEB2F5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157" creationId="{31DABD94-121E-4822-0143-294E156A929A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158" creationId="{747BA1BE-9CE1-6A7F-5514-BEC57661DD53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159" creationId="{DFEAE551-0D5C-1F99-80FB-B3713E41C630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160" creationId="{41CB334C-F0FD-12F4-347E-20DEF462DE0A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161" creationId="{EE839532-6CE0-45A9-06D2-F4D8D19CAC06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162" creationId="{E46E0B75-28A5-96FD-60F3-8B82FF93A419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163" creationId="{BC5F0B4C-0C0D-4141-E579-B95E564EB717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164" creationId="{38EC3408-CB8A-6E4B-C725-F879BB00435C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165" creationId="{FB2ABF03-33A1-9D8B-10E4-E6C55050306D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166" creationId="{1088471D-59C3-E71F-74BF-8FF84D746ADB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167" creationId="{0293A4B5-FD12-441F-4840-8348C54F9E9B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168" creationId="{437D31A6-82CC-7E8B-F87A-7DEDC02247ED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169" creationId="{14B3EF09-D51B-4BC1-FA18-59B8D70F375A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170" creationId="{9D2A9156-B9C3-8B8B-388F-956C1FEFDFCE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171" creationId="{664C01B8-5435-ABC2-872D-7FBF512E5A31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172" creationId="{035154C1-71A4-72C7-C171-75B2724D9028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173" creationId="{3196CA90-19B1-318B-4CA6-95736D5EE34F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174" creationId="{3953BF1F-3A53-6184-B45A-F9C07BE91A9A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175" creationId="{6FD22E4E-1FC8-FE34-3A7D-76E325B73B59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176" creationId="{F1EEAED3-782D-452B-C6E0-9AF80AA605CB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177" creationId="{C0F318F2-DA06-F02A-460A-ABCA83DEBC40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178" creationId="{0C23CC68-A533-3BCD-64FF-C0A673424C91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179" creationId="{FD62FD26-4370-83BD-359C-2EBD881D8AE9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180" creationId="{B7BD0105-0143-7BBE-E3F2-9B1A6FF6E327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181" creationId="{B3BDEEC2-4E8B-4E8B-297C-D225B9832D9A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182" creationId="{B5C1098F-725C-887A-4ECD-10917B11598A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183" creationId="{53F0DB8E-9A07-F214-9DE7-306EF27EBB47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184" creationId="{6D8F1C36-A4C3-F6BD-1C0B-3E9B4F4A15E7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185" creationId="{A22BF455-9258-97AD-DE3A-027B2AD76B3D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186" creationId="{5C673A91-01FE-7B97-DDE4-293BB957A1C4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187" creationId="{4C3F1966-F9B2-9887-FBEF-887383784C98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188" creationId="{A63DBD82-107A-5A98-E4BD-55724DD497B4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189" creationId="{8DAEBD1A-D2EC-1378-EB36-4FAFF75F547A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190" creationId="{FF2A1077-8C43-D8A6-8E24-C5F1F544BB8D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191" creationId="{6CDCC7A9-7D5C-C0AB-0DCB-E62323705BC1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192" creationId="{E557F994-1566-B174-7A15-855F18F6EF30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193" creationId="{FDB54330-1989-28CE-3AF7-2344F83C3C56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194" creationId="{44E033AB-BCAE-C409-640B-CEF8D32CE091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195" creationId="{ED6E1157-B6C7-9A1D-1C78-291D41E1B99B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196" creationId="{6177E35E-0FAC-F07F-03EA-7CB14845E8DB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197" creationId="{A5012A7D-EA73-35F9-2BBF-9AC688DFEA6B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198" creationId="{E0EC1F1F-214B-4993-F6D7-B1D52C439C71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199" creationId="{DB32C75C-26DB-117E-01F6-68CFFAF7179F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200" creationId="{1163CDC7-30C5-3876-1B92-370616BFA553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201" creationId="{C9AF5A47-1062-7D87-4076-86CFC927970A}"/>
          </ac:spMkLst>
        </pc:spChg>
        <pc:spChg chg="mod">
          <ac:chgData name="Reed Kiely" userId="768be38e-2fb5-40ce-925d-bd8e9d9e3c31" providerId="ADAL" clId="{073C5D09-2946-44AA-8F72-E76A8E08C34C}" dt="2024-05-07T20:38:28.291" v="456"/>
          <ac:spMkLst>
            <pc:docMk/>
            <pc:sldMk cId="445600926" sldId="2146846572"/>
            <ac:spMk id="202" creationId="{7938ADCF-51BE-393E-36A8-023171960444}"/>
          </ac:spMkLst>
        </pc:spChg>
        <pc:spChg chg="add mod ord">
          <ac:chgData name="Reed Kiely" userId="768be38e-2fb5-40ce-925d-bd8e9d9e3c31" providerId="ADAL" clId="{073C5D09-2946-44AA-8F72-E76A8E08C34C}" dt="2024-05-07T20:54:37.978" v="731" actId="14100"/>
          <ac:spMkLst>
            <pc:docMk/>
            <pc:sldMk cId="445600926" sldId="2146846572"/>
            <ac:spMk id="203" creationId="{DF42F725-763B-AF83-6089-887BBBC36AF0}"/>
          </ac:spMkLst>
        </pc:spChg>
        <pc:spChg chg="add mod">
          <ac:chgData name="Reed Kiely" userId="768be38e-2fb5-40ce-925d-bd8e9d9e3c31" providerId="ADAL" clId="{073C5D09-2946-44AA-8F72-E76A8E08C34C}" dt="2024-05-07T20:54:32.715" v="729" actId="1582"/>
          <ac:spMkLst>
            <pc:docMk/>
            <pc:sldMk cId="445600926" sldId="2146846572"/>
            <ac:spMk id="204" creationId="{273CF8FB-BAFB-9FD1-F25A-E4C10780D4D4}"/>
          </ac:spMkLst>
        </pc:spChg>
        <pc:spChg chg="add mod">
          <ac:chgData name="Reed Kiely" userId="768be38e-2fb5-40ce-925d-bd8e9d9e3c31" providerId="ADAL" clId="{073C5D09-2946-44AA-8F72-E76A8E08C34C}" dt="2024-05-07T20:53:45.549" v="721" actId="164"/>
          <ac:spMkLst>
            <pc:docMk/>
            <pc:sldMk cId="445600926" sldId="2146846572"/>
            <ac:spMk id="206" creationId="{FFB8D33D-F1E4-8825-262E-BEF7CE47922F}"/>
          </ac:spMkLst>
        </pc:spChg>
        <pc:spChg chg="add mod">
          <ac:chgData name="Reed Kiely" userId="768be38e-2fb5-40ce-925d-bd8e9d9e3c31" providerId="ADAL" clId="{073C5D09-2946-44AA-8F72-E76A8E08C34C}" dt="2024-05-07T20:53:18.985" v="709" actId="1035"/>
          <ac:spMkLst>
            <pc:docMk/>
            <pc:sldMk cId="445600926" sldId="2146846572"/>
            <ac:spMk id="208" creationId="{444C9275-BD7E-CB33-8699-CB58D172F7AF}"/>
          </ac:spMkLst>
        </pc:spChg>
        <pc:spChg chg="add mod">
          <ac:chgData name="Reed Kiely" userId="768be38e-2fb5-40ce-925d-bd8e9d9e3c31" providerId="ADAL" clId="{073C5D09-2946-44AA-8F72-E76A8E08C34C}" dt="2024-05-07T20:54:47.797" v="732" actId="164"/>
          <ac:spMkLst>
            <pc:docMk/>
            <pc:sldMk cId="445600926" sldId="2146846572"/>
            <ac:spMk id="209" creationId="{E7A48727-2FA7-3038-509C-73514092E1C8}"/>
          </ac:spMkLst>
        </pc:spChg>
        <pc:spChg chg="add del">
          <ac:chgData name="Reed Kiely" userId="768be38e-2fb5-40ce-925d-bd8e9d9e3c31" providerId="ADAL" clId="{073C5D09-2946-44AA-8F72-E76A8E08C34C}" dt="2024-05-07T20:53:31.085" v="717" actId="478"/>
          <ac:spMkLst>
            <pc:docMk/>
            <pc:sldMk cId="445600926" sldId="2146846572"/>
            <ac:spMk id="211" creationId="{399DCB8A-4FC2-5692-6074-CC2F318EAE97}"/>
          </ac:spMkLst>
        </pc:spChg>
        <pc:spChg chg="add del mod">
          <ac:chgData name="Reed Kiely" userId="768be38e-2fb5-40ce-925d-bd8e9d9e3c31" providerId="ADAL" clId="{073C5D09-2946-44AA-8F72-E76A8E08C34C}" dt="2024-05-07T20:53:32.229" v="718" actId="478"/>
          <ac:spMkLst>
            <pc:docMk/>
            <pc:sldMk cId="445600926" sldId="2146846572"/>
            <ac:spMk id="212" creationId="{209B6219-891E-4527-A642-A4479F7B8F83}"/>
          </ac:spMkLst>
        </pc:spChg>
        <pc:spChg chg="add del mod">
          <ac:chgData name="Reed Kiely" userId="768be38e-2fb5-40ce-925d-bd8e9d9e3c31" providerId="ADAL" clId="{073C5D09-2946-44AA-8F72-E76A8E08C34C}" dt="2024-05-07T20:53:32.981" v="719" actId="478"/>
          <ac:spMkLst>
            <pc:docMk/>
            <pc:sldMk cId="445600926" sldId="2146846572"/>
            <ac:spMk id="213" creationId="{4ECF9246-00D1-46CC-D4D7-A5E54895B0EE}"/>
          </ac:spMkLst>
        </pc:spChg>
        <pc:grpChg chg="add mod">
          <ac:chgData name="Reed Kiely" userId="768be38e-2fb5-40ce-925d-bd8e9d9e3c31" providerId="ADAL" clId="{073C5D09-2946-44AA-8F72-E76A8E08C34C}" dt="2024-05-07T20:53:45.549" v="721" actId="164"/>
          <ac:grpSpMkLst>
            <pc:docMk/>
            <pc:sldMk cId="445600926" sldId="2146846572"/>
            <ac:grpSpMk id="14" creationId="{5D1E5B16-7F54-4E51-DAAA-5CA24C1AE1B0}"/>
          </ac:grpSpMkLst>
        </pc:grpChg>
        <pc:grpChg chg="mod">
          <ac:chgData name="Reed Kiely" userId="768be38e-2fb5-40ce-925d-bd8e9d9e3c31" providerId="ADAL" clId="{073C5D09-2946-44AA-8F72-E76A8E08C34C}" dt="2024-05-07T20:38:28.291" v="456"/>
          <ac:grpSpMkLst>
            <pc:docMk/>
            <pc:sldMk cId="445600926" sldId="2146846572"/>
            <ac:grpSpMk id="15" creationId="{DC2EFC24-DB9D-7D3F-E790-CA0C64E03726}"/>
          </ac:grpSpMkLst>
        </pc:grpChg>
        <pc:grpChg chg="mod">
          <ac:chgData name="Reed Kiely" userId="768be38e-2fb5-40ce-925d-bd8e9d9e3c31" providerId="ADAL" clId="{073C5D09-2946-44AA-8F72-E76A8E08C34C}" dt="2024-05-07T20:38:28.291" v="456"/>
          <ac:grpSpMkLst>
            <pc:docMk/>
            <pc:sldMk cId="445600926" sldId="2146846572"/>
            <ac:grpSpMk id="95" creationId="{3961FA93-BE3D-3932-6475-A1967FD1F2C7}"/>
          </ac:grpSpMkLst>
        </pc:grpChg>
        <pc:grpChg chg="add mod">
          <ac:chgData name="Reed Kiely" userId="768be38e-2fb5-40ce-925d-bd8e9d9e3c31" providerId="ADAL" clId="{073C5D09-2946-44AA-8F72-E76A8E08C34C}" dt="2024-05-07T20:50:55.472" v="599" actId="164"/>
          <ac:grpSpMkLst>
            <pc:docMk/>
            <pc:sldMk cId="445600926" sldId="2146846572"/>
            <ac:grpSpMk id="205" creationId="{5A574D5E-5463-361A-95C8-FE9F5FDED196}"/>
          </ac:grpSpMkLst>
        </pc:grpChg>
        <pc:grpChg chg="add mod">
          <ac:chgData name="Reed Kiely" userId="768be38e-2fb5-40ce-925d-bd8e9d9e3c31" providerId="ADAL" clId="{073C5D09-2946-44AA-8F72-E76A8E08C34C}" dt="2024-05-07T20:54:47.797" v="732" actId="164"/>
          <ac:grpSpMkLst>
            <pc:docMk/>
            <pc:sldMk cId="445600926" sldId="2146846572"/>
            <ac:grpSpMk id="210" creationId="{B3ED7224-8727-67B5-6E0D-21B5819E92DA}"/>
          </ac:grpSpMkLst>
        </pc:grpChg>
        <pc:grpChg chg="add mod">
          <ac:chgData name="Reed Kiely" userId="768be38e-2fb5-40ce-925d-bd8e9d9e3c31" providerId="ADAL" clId="{073C5D09-2946-44AA-8F72-E76A8E08C34C}" dt="2024-05-07T20:53:57.467" v="725" actId="1036"/>
          <ac:grpSpMkLst>
            <pc:docMk/>
            <pc:sldMk cId="445600926" sldId="2146846572"/>
            <ac:grpSpMk id="214" creationId="{FBD48064-65B4-F0B8-1B87-01574FC5E247}"/>
          </ac:grpSpMkLst>
        </pc:grpChg>
        <pc:grpChg chg="add mod">
          <ac:chgData name="Reed Kiely" userId="768be38e-2fb5-40ce-925d-bd8e9d9e3c31" providerId="ADAL" clId="{073C5D09-2946-44AA-8F72-E76A8E08C34C}" dt="2024-05-07T20:54:49.648" v="734" actId="1076"/>
          <ac:grpSpMkLst>
            <pc:docMk/>
            <pc:sldMk cId="445600926" sldId="2146846572"/>
            <ac:grpSpMk id="215" creationId="{2B5FE073-1A0C-2007-A476-150A4CC02DB7}"/>
          </ac:grpSpMkLst>
        </pc:grpChg>
        <pc:picChg chg="add mod">
          <ac:chgData name="Reed Kiely" userId="768be38e-2fb5-40ce-925d-bd8e9d9e3c31" providerId="ADAL" clId="{073C5D09-2946-44AA-8F72-E76A8E08C34C}" dt="2024-05-13T13:41:25.362" v="6970" actId="1076"/>
          <ac:picMkLst>
            <pc:docMk/>
            <pc:sldMk cId="445600926" sldId="2146846572"/>
            <ac:picMk id="207" creationId="{67BC4A89-1131-40A0-7F38-A39AF72EBC83}"/>
          </ac:picMkLst>
        </pc:picChg>
        <pc:cxnChg chg="mod">
          <ac:chgData name="Reed Kiely" userId="768be38e-2fb5-40ce-925d-bd8e9d9e3c31" providerId="ADAL" clId="{073C5D09-2946-44AA-8F72-E76A8E08C34C}" dt="2024-05-07T20:38:28.291" v="456"/>
          <ac:cxnSpMkLst>
            <pc:docMk/>
            <pc:sldMk cId="445600926" sldId="2146846572"/>
            <ac:cxnSpMk id="28" creationId="{3CCC7381-4190-77B2-BC9B-451522ED008A}"/>
          </ac:cxnSpMkLst>
        </pc:cxnChg>
        <pc:cxnChg chg="mod">
          <ac:chgData name="Reed Kiely" userId="768be38e-2fb5-40ce-925d-bd8e9d9e3c31" providerId="ADAL" clId="{073C5D09-2946-44AA-8F72-E76A8E08C34C}" dt="2024-05-07T20:38:28.291" v="456"/>
          <ac:cxnSpMkLst>
            <pc:docMk/>
            <pc:sldMk cId="445600926" sldId="2146846572"/>
            <ac:cxnSpMk id="30" creationId="{1616FDD3-6763-4832-7081-D4B9D076824F}"/>
          </ac:cxnSpMkLst>
        </pc:cxnChg>
        <pc:cxnChg chg="mod">
          <ac:chgData name="Reed Kiely" userId="768be38e-2fb5-40ce-925d-bd8e9d9e3c31" providerId="ADAL" clId="{073C5D09-2946-44AA-8F72-E76A8E08C34C}" dt="2024-05-07T20:38:28.291" v="456"/>
          <ac:cxnSpMkLst>
            <pc:docMk/>
            <pc:sldMk cId="445600926" sldId="2146846572"/>
            <ac:cxnSpMk id="32" creationId="{017FB133-5EF6-42CE-B872-3004974DB2FC}"/>
          </ac:cxnSpMkLst>
        </pc:cxnChg>
        <pc:cxnChg chg="mod">
          <ac:chgData name="Reed Kiely" userId="768be38e-2fb5-40ce-925d-bd8e9d9e3c31" providerId="ADAL" clId="{073C5D09-2946-44AA-8F72-E76A8E08C34C}" dt="2024-05-07T20:38:28.291" v="456"/>
          <ac:cxnSpMkLst>
            <pc:docMk/>
            <pc:sldMk cId="445600926" sldId="2146846572"/>
            <ac:cxnSpMk id="34" creationId="{BB80AD10-C5C9-00D2-CAB0-50A2286295BA}"/>
          </ac:cxnSpMkLst>
        </pc:cxnChg>
        <pc:cxnChg chg="mod">
          <ac:chgData name="Reed Kiely" userId="768be38e-2fb5-40ce-925d-bd8e9d9e3c31" providerId="ADAL" clId="{073C5D09-2946-44AA-8F72-E76A8E08C34C}" dt="2024-05-07T20:38:28.291" v="456"/>
          <ac:cxnSpMkLst>
            <pc:docMk/>
            <pc:sldMk cId="445600926" sldId="2146846572"/>
            <ac:cxnSpMk id="36" creationId="{4A857858-3826-4BF8-7654-265C6016F7D5}"/>
          </ac:cxnSpMkLst>
        </pc:cxnChg>
        <pc:cxnChg chg="mod">
          <ac:chgData name="Reed Kiely" userId="768be38e-2fb5-40ce-925d-bd8e9d9e3c31" providerId="ADAL" clId="{073C5D09-2946-44AA-8F72-E76A8E08C34C}" dt="2024-05-07T20:38:28.291" v="456"/>
          <ac:cxnSpMkLst>
            <pc:docMk/>
            <pc:sldMk cId="445600926" sldId="2146846572"/>
            <ac:cxnSpMk id="42" creationId="{29BB84A3-ACA6-F11D-5BDF-D5805BE8CE0B}"/>
          </ac:cxnSpMkLst>
        </pc:cxn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Reed Kiely" userId="768be38e-2fb5-40ce-925d-bd8e9d9e3c31" providerId="ADAL" clId="{073C5D09-2946-44AA-8F72-E76A8E08C34C}" dt="2024-05-10T22:06:44.891" v="6959"/>
              <pc2:cmMkLst xmlns:pc2="http://schemas.microsoft.com/office/powerpoint/2019/9/main/command">
                <pc:docMk/>
                <pc:sldMk cId="445600926" sldId="2146846572"/>
                <pc2:cmMk id="{19E85A9B-B1B4-4F47-B20F-E71B80AE5538}"/>
              </pc2:cmMkLst>
            </pc226:cmChg>
            <pc226:cmChg xmlns:pc226="http://schemas.microsoft.com/office/powerpoint/2022/06/main/command" chg="add del mod">
              <pc226:chgData name="Reed Kiely" userId="768be38e-2fb5-40ce-925d-bd8e9d9e3c31" providerId="ADAL" clId="{073C5D09-2946-44AA-8F72-E76A8E08C34C}" dt="2024-05-10T20:38:36.391" v="5971"/>
              <pc2:cmMkLst xmlns:pc2="http://schemas.microsoft.com/office/powerpoint/2019/9/main/command">
                <pc:docMk/>
                <pc:sldMk cId="445600926" sldId="2146846572"/>
                <pc2:cmMk id="{E78F64AC-F745-488B-9370-F01F871FFDE2}"/>
              </pc2:cmMkLst>
            </pc226:cmChg>
          </p:ext>
        </pc:extLst>
      </pc:sldChg>
      <pc:sldChg chg="addSp delSp modSp mod addCm modCm">
        <pc:chgData name="Reed Kiely" userId="768be38e-2fb5-40ce-925d-bd8e9d9e3c31" providerId="ADAL" clId="{073C5D09-2946-44AA-8F72-E76A8E08C34C}" dt="2024-05-21T14:01:45.047" v="18483" actId="1076"/>
        <pc:sldMkLst>
          <pc:docMk/>
          <pc:sldMk cId="1017036720" sldId="2146846572"/>
        </pc:sldMkLst>
        <pc:spChg chg="add del mod">
          <ac:chgData name="Reed Kiely" userId="768be38e-2fb5-40ce-925d-bd8e9d9e3c31" providerId="ADAL" clId="{073C5D09-2946-44AA-8F72-E76A8E08C34C}" dt="2024-05-20T18:56:49.695" v="17145" actId="478"/>
          <ac:spMkLst>
            <pc:docMk/>
            <pc:sldMk cId="1017036720" sldId="2146846572"/>
            <ac:spMk id="3" creationId="{7F6A269A-0FB2-D2C5-6B49-32C1DC4A8464}"/>
          </ac:spMkLst>
        </pc:spChg>
        <pc:spChg chg="mod">
          <ac:chgData name="Reed Kiely" userId="768be38e-2fb5-40ce-925d-bd8e9d9e3c31" providerId="ADAL" clId="{073C5D09-2946-44AA-8F72-E76A8E08C34C}" dt="2024-05-20T20:27:26.062" v="18164" actId="1036"/>
          <ac:spMkLst>
            <pc:docMk/>
            <pc:sldMk cId="1017036720" sldId="2146846572"/>
            <ac:spMk id="4" creationId="{4EECE67E-2570-77C8-4DCD-E83C5B83F9CE}"/>
          </ac:spMkLst>
        </pc:spChg>
        <pc:spChg chg="mod">
          <ac:chgData name="Reed Kiely" userId="768be38e-2fb5-40ce-925d-bd8e9d9e3c31" providerId="ADAL" clId="{073C5D09-2946-44AA-8F72-E76A8E08C34C}" dt="2024-05-20T20:27:32.581" v="18166" actId="14100"/>
          <ac:spMkLst>
            <pc:docMk/>
            <pc:sldMk cId="1017036720" sldId="2146846572"/>
            <ac:spMk id="11" creationId="{80446E27-F3B6-5A36-90F5-155E8E262FA5}"/>
          </ac:spMkLst>
        </pc:spChg>
        <pc:spChg chg="mod">
          <ac:chgData name="Reed Kiely" userId="768be38e-2fb5-40ce-925d-bd8e9d9e3c31" providerId="ADAL" clId="{073C5D09-2946-44AA-8F72-E76A8E08C34C}" dt="2024-05-20T18:56:46.992" v="17144" actId="1036"/>
          <ac:spMkLst>
            <pc:docMk/>
            <pc:sldMk cId="1017036720" sldId="2146846572"/>
            <ac:spMk id="26" creationId="{A9C445BF-5591-D09A-A8BC-6A2DB67D3CAE}"/>
          </ac:spMkLst>
        </pc:spChg>
        <pc:spChg chg="mod">
          <ac:chgData name="Reed Kiely" userId="768be38e-2fb5-40ce-925d-bd8e9d9e3c31" providerId="ADAL" clId="{073C5D09-2946-44AA-8F72-E76A8E08C34C}" dt="2024-05-21T14:01:45.047" v="18483" actId="1076"/>
          <ac:spMkLst>
            <pc:docMk/>
            <pc:sldMk cId="1017036720" sldId="2146846572"/>
            <ac:spMk id="45" creationId="{A2965825-6193-1CAD-9C8D-BA137F0B3267}"/>
          </ac:spMkLst>
        </pc:spChg>
        <pc:spChg chg="add mod">
          <ac:chgData name="Reed Kiely" userId="768be38e-2fb5-40ce-925d-bd8e9d9e3c31" providerId="ADAL" clId="{073C5D09-2946-44AA-8F72-E76A8E08C34C}" dt="2024-05-20T20:27:38.175" v="18168" actId="1076"/>
          <ac:spMkLst>
            <pc:docMk/>
            <pc:sldMk cId="1017036720" sldId="2146846572"/>
            <ac:spMk id="207" creationId="{E4FF6C37-B09B-78EE-E8B0-D6D75D4CAF5E}"/>
          </ac:spMkLst>
        </pc:spChg>
        <pc:spChg chg="add del mod">
          <ac:chgData name="Reed Kiely" userId="768be38e-2fb5-40ce-925d-bd8e9d9e3c31" providerId="ADAL" clId="{073C5D09-2946-44AA-8F72-E76A8E08C34C}" dt="2024-05-20T18:56:49.695" v="17145" actId="478"/>
          <ac:spMkLst>
            <pc:docMk/>
            <pc:sldMk cId="1017036720" sldId="2146846572"/>
            <ac:spMk id="211" creationId="{4703C856-AEAD-6524-4473-208FAEC3CDBA}"/>
          </ac:spMkLst>
        </pc:spChg>
        <pc:grpChg chg="mod">
          <ac:chgData name="Reed Kiely" userId="768be38e-2fb5-40ce-925d-bd8e9d9e3c31" providerId="ADAL" clId="{073C5D09-2946-44AA-8F72-E76A8E08C34C}" dt="2024-05-20T20:27:26.062" v="18164" actId="1036"/>
          <ac:grpSpMkLst>
            <pc:docMk/>
            <pc:sldMk cId="1017036720" sldId="2146846572"/>
            <ac:grpSpMk id="214" creationId="{FBD48064-65B4-F0B8-1B87-01574FC5E247}"/>
          </ac:grpSpMkLst>
        </pc:grpChg>
        <pc:grpChg chg="mod">
          <ac:chgData name="Reed Kiely" userId="768be38e-2fb5-40ce-925d-bd8e9d9e3c31" providerId="ADAL" clId="{073C5D09-2946-44AA-8F72-E76A8E08C34C}" dt="2024-05-20T20:27:36.083" v="18167" actId="1076"/>
          <ac:grpSpMkLst>
            <pc:docMk/>
            <pc:sldMk cId="1017036720" sldId="2146846572"/>
            <ac:grpSpMk id="215" creationId="{2B5FE073-1A0C-2007-A476-150A4CC02DB7}"/>
          </ac:grpSpMkLst>
        </pc:grpChg>
        <pc:picChg chg="del mod">
          <ac:chgData name="Reed Kiely" userId="768be38e-2fb5-40ce-925d-bd8e9d9e3c31" providerId="ADAL" clId="{073C5D09-2946-44AA-8F72-E76A8E08C34C}" dt="2024-05-15T17:56:08.457" v="9363" actId="478"/>
          <ac:picMkLst>
            <pc:docMk/>
            <pc:sldMk cId="1017036720" sldId="2146846572"/>
            <ac:picMk id="207" creationId="{67BC4A89-1131-40A0-7F38-A39AF72EBC83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Reed Kiely" userId="768be38e-2fb5-40ce-925d-bd8e9d9e3c31" providerId="ADAL" clId="{073C5D09-2946-44AA-8F72-E76A8E08C34C}" dt="2024-05-20T18:57:04.961" v="17146"/>
              <pc2:cmMkLst xmlns:pc2="http://schemas.microsoft.com/office/powerpoint/2019/9/main/command">
                <pc:docMk/>
                <pc:sldMk cId="1017036720" sldId="2146846572"/>
                <pc2:cmMk id="{E1618F51-35F1-464D-8925-200C86828D8D}"/>
              </pc2:cmMkLst>
              <pc226:cmRplyChg chg="add">
                <pc226:chgData name="Reed Kiely" userId="768be38e-2fb5-40ce-925d-bd8e9d9e3c31" providerId="ADAL" clId="{073C5D09-2946-44AA-8F72-E76A8E08C34C}" dt="2024-05-20T18:57:04.961" v="17146"/>
                <pc2:cmRplyMkLst xmlns:pc2="http://schemas.microsoft.com/office/powerpoint/2019/9/main/command">
                  <pc:docMk/>
                  <pc:sldMk cId="1017036720" sldId="2146846572"/>
                  <pc2:cmMk id="{E1618F51-35F1-464D-8925-200C86828D8D}"/>
                  <pc2:cmRplyMk id="{8F527B88-568A-418F-81A3-B96DFFF5D02E}"/>
                </pc2:cmRplyMkLst>
              </pc226:cmRplyChg>
            </pc226:cmChg>
          </p:ext>
        </pc:extLst>
      </pc:sldChg>
      <pc:sldChg chg="modSp mod">
        <pc:chgData name="Reed Kiely" userId="768be38e-2fb5-40ce-925d-bd8e9d9e3c31" providerId="ADAL" clId="{073C5D09-2946-44AA-8F72-E76A8E08C34C}" dt="2024-05-18T00:53:29.339" v="14841" actId="14100"/>
        <pc:sldMkLst>
          <pc:docMk/>
          <pc:sldMk cId="1002035669" sldId="2146846573"/>
        </pc:sldMkLst>
        <pc:spChg chg="mod">
          <ac:chgData name="Reed Kiely" userId="768be38e-2fb5-40ce-925d-bd8e9d9e3c31" providerId="ADAL" clId="{073C5D09-2946-44AA-8F72-E76A8E08C34C}" dt="2024-05-18T00:53:29.339" v="14841" actId="14100"/>
          <ac:spMkLst>
            <pc:docMk/>
            <pc:sldMk cId="1002035669" sldId="2146846573"/>
            <ac:spMk id="26" creationId="{A9C445BF-5591-D09A-A8BC-6A2DB67D3CAE}"/>
          </ac:spMkLst>
        </pc:spChg>
      </pc:sldChg>
      <pc:sldChg chg="addSp delSp modSp add mod">
        <pc:chgData name="Reed Kiely" userId="768be38e-2fb5-40ce-925d-bd8e9d9e3c31" providerId="ADAL" clId="{073C5D09-2946-44AA-8F72-E76A8E08C34C}" dt="2024-05-13T19:39:55.420" v="7779" actId="478"/>
        <pc:sldMkLst>
          <pc:docMk/>
          <pc:sldMk cId="2894522944" sldId="2146846573"/>
        </pc:sldMkLst>
        <pc:spChg chg="mod">
          <ac:chgData name="Reed Kiely" userId="768be38e-2fb5-40ce-925d-bd8e9d9e3c31" providerId="ADAL" clId="{073C5D09-2946-44AA-8F72-E76A8E08C34C}" dt="2024-05-13T19:38:51.883" v="7770"/>
          <ac:spMkLst>
            <pc:docMk/>
            <pc:sldMk cId="2894522944" sldId="2146846573"/>
            <ac:spMk id="4" creationId="{4EECE67E-2570-77C8-4DCD-E83C5B83F9CE}"/>
          </ac:spMkLst>
        </pc:spChg>
        <pc:spChg chg="mod">
          <ac:chgData name="Reed Kiely" userId="768be38e-2fb5-40ce-925d-bd8e9d9e3c31" providerId="ADAL" clId="{073C5D09-2946-44AA-8F72-E76A8E08C34C}" dt="2024-05-13T19:38:12.276" v="7766"/>
          <ac:spMkLst>
            <pc:docMk/>
            <pc:sldMk cId="2894522944" sldId="2146846573"/>
            <ac:spMk id="7" creationId="{480705C7-2B0C-E1DA-1B6E-3BE9133ECD7C}"/>
          </ac:spMkLst>
        </pc:spChg>
        <pc:spChg chg="mod">
          <ac:chgData name="Reed Kiely" userId="768be38e-2fb5-40ce-925d-bd8e9d9e3c31" providerId="ADAL" clId="{073C5D09-2946-44AA-8F72-E76A8E08C34C}" dt="2024-05-13T19:38:31.944" v="7768"/>
          <ac:spMkLst>
            <pc:docMk/>
            <pc:sldMk cId="2894522944" sldId="2146846573"/>
            <ac:spMk id="9" creationId="{4CEF78A5-E111-04A3-8ABE-A4F951375E96}"/>
          </ac:spMkLst>
        </pc:spChg>
        <pc:spChg chg="mod ord">
          <ac:chgData name="Reed Kiely" userId="768be38e-2fb5-40ce-925d-bd8e9d9e3c31" providerId="ADAL" clId="{073C5D09-2946-44AA-8F72-E76A8E08C34C}" dt="2024-05-13T19:31:59.584" v="7575" actId="34135"/>
          <ac:spMkLst>
            <pc:docMk/>
            <pc:sldMk cId="2894522944" sldId="2146846573"/>
            <ac:spMk id="11" creationId="{80446E27-F3B6-5A36-90F5-155E8E262FA5}"/>
          </ac:spMkLst>
        </pc:spChg>
        <pc:spChg chg="mod">
          <ac:chgData name="Reed Kiely" userId="768be38e-2fb5-40ce-925d-bd8e9d9e3c31" providerId="ADAL" clId="{073C5D09-2946-44AA-8F72-E76A8E08C34C}" dt="2024-05-13T19:39:06.830" v="7772"/>
          <ac:spMkLst>
            <pc:docMk/>
            <pc:sldMk cId="2894522944" sldId="2146846573"/>
            <ac:spMk id="13" creationId="{7878FC71-C3F4-5A18-0110-30A8EC5BDC40}"/>
          </ac:spMkLst>
        </pc:spChg>
        <pc:spChg chg="del mod">
          <ac:chgData name="Reed Kiely" userId="768be38e-2fb5-40ce-925d-bd8e9d9e3c31" providerId="ADAL" clId="{073C5D09-2946-44AA-8F72-E76A8E08C34C}" dt="2024-05-13T19:39:55.420" v="7779" actId="478"/>
          <ac:spMkLst>
            <pc:docMk/>
            <pc:sldMk cId="2894522944" sldId="2146846573"/>
            <ac:spMk id="14" creationId="{406CAE3B-0F83-EE90-BD2A-C66C7387CA2E}"/>
          </ac:spMkLst>
        </pc:spChg>
        <pc:spChg chg="add mod ord">
          <ac:chgData name="Reed Kiely" userId="768be38e-2fb5-40ce-925d-bd8e9d9e3c31" providerId="ADAL" clId="{073C5D09-2946-44AA-8F72-E76A8E08C34C}" dt="2024-05-13T19:37:23.925" v="7762" actId="1036"/>
          <ac:spMkLst>
            <pc:docMk/>
            <pc:sldMk cId="2894522944" sldId="2146846573"/>
            <ac:spMk id="15" creationId="{ED55E0DB-3BD3-D345-5540-56CB3B1CAF3E}"/>
          </ac:spMkLst>
        </pc:spChg>
        <pc:spChg chg="mod">
          <ac:chgData name="Reed Kiely" userId="768be38e-2fb5-40ce-925d-bd8e9d9e3c31" providerId="ADAL" clId="{073C5D09-2946-44AA-8F72-E76A8E08C34C}" dt="2024-05-13T19:32:59.311" v="7662" actId="114"/>
          <ac:spMkLst>
            <pc:docMk/>
            <pc:sldMk cId="2894522944" sldId="2146846573"/>
            <ac:spMk id="16" creationId="{F3B08D31-8CD1-811E-0850-AF65E55C9EAD}"/>
          </ac:spMkLst>
        </pc:spChg>
        <pc:spChg chg="mod">
          <ac:chgData name="Reed Kiely" userId="768be38e-2fb5-40ce-925d-bd8e9d9e3c31" providerId="ADAL" clId="{073C5D09-2946-44AA-8F72-E76A8E08C34C}" dt="2024-05-13T19:39:22.365" v="7774"/>
          <ac:spMkLst>
            <pc:docMk/>
            <pc:sldMk cId="2894522944" sldId="2146846573"/>
            <ac:spMk id="17" creationId="{1BBC953E-BFCC-8262-0AB4-A0ABB5A8F936}"/>
          </ac:spMkLst>
        </pc:spChg>
        <pc:spChg chg="mod">
          <ac:chgData name="Reed Kiely" userId="768be38e-2fb5-40ce-925d-bd8e9d9e3c31" providerId="ADAL" clId="{073C5D09-2946-44AA-8F72-E76A8E08C34C}" dt="2024-05-13T19:39:45.719" v="7777" actId="1076"/>
          <ac:spMkLst>
            <pc:docMk/>
            <pc:sldMk cId="2894522944" sldId="2146846573"/>
            <ac:spMk id="18" creationId="{EE46D3CB-2566-9183-8443-8BA90CEAAEAD}"/>
          </ac:spMkLst>
        </pc:spChg>
        <pc:spChg chg="add mod">
          <ac:chgData name="Reed Kiely" userId="768be38e-2fb5-40ce-925d-bd8e9d9e3c31" providerId="ADAL" clId="{073C5D09-2946-44AA-8F72-E76A8E08C34C}" dt="2024-05-13T19:37:16.173" v="7754" actId="1036"/>
          <ac:spMkLst>
            <pc:docMk/>
            <pc:sldMk cId="2894522944" sldId="2146846573"/>
            <ac:spMk id="19" creationId="{6B944CB0-1AD9-F1CC-3D9A-D401893D7D4B}"/>
          </ac:spMkLst>
        </pc:spChg>
        <pc:picChg chg="mod">
          <ac:chgData name="Reed Kiely" userId="768be38e-2fb5-40ce-925d-bd8e9d9e3c31" providerId="ADAL" clId="{073C5D09-2946-44AA-8F72-E76A8E08C34C}" dt="2024-05-13T19:38:08.720" v="7765"/>
          <ac:picMkLst>
            <pc:docMk/>
            <pc:sldMk cId="2894522944" sldId="2146846573"/>
            <ac:picMk id="3" creationId="{640840EE-F411-7DAB-6BD6-F1C8601AF94F}"/>
          </ac:picMkLst>
        </pc:picChg>
        <pc:picChg chg="mod">
          <ac:chgData name="Reed Kiely" userId="768be38e-2fb5-40ce-925d-bd8e9d9e3c31" providerId="ADAL" clId="{073C5D09-2946-44AA-8F72-E76A8E08C34C}" dt="2024-05-13T19:38:26.404" v="7767"/>
          <ac:picMkLst>
            <pc:docMk/>
            <pc:sldMk cId="2894522944" sldId="2146846573"/>
            <ac:picMk id="8" creationId="{D39E18B9-B560-A6BB-2802-5726DABEA466}"/>
          </ac:picMkLst>
        </pc:picChg>
        <pc:picChg chg="mod">
          <ac:chgData name="Reed Kiely" userId="768be38e-2fb5-40ce-925d-bd8e9d9e3c31" providerId="ADAL" clId="{073C5D09-2946-44AA-8F72-E76A8E08C34C}" dt="2024-05-13T19:38:48.441" v="7769"/>
          <ac:picMkLst>
            <pc:docMk/>
            <pc:sldMk cId="2894522944" sldId="2146846573"/>
            <ac:picMk id="10" creationId="{E887E26F-F9A5-4D3D-0976-8246D525F5C9}"/>
          </ac:picMkLst>
        </pc:picChg>
        <pc:picChg chg="del mod">
          <ac:chgData name="Reed Kiely" userId="768be38e-2fb5-40ce-925d-bd8e9d9e3c31" providerId="ADAL" clId="{073C5D09-2946-44AA-8F72-E76A8E08C34C}" dt="2024-05-13T19:34:27.381" v="7678" actId="478"/>
          <ac:picMkLst>
            <pc:docMk/>
            <pc:sldMk cId="2894522944" sldId="2146846573"/>
            <ac:picMk id="12" creationId="{B7429C49-C563-F29E-D6F9-3C2D98CB29EC}"/>
          </ac:picMkLst>
        </pc:picChg>
        <pc:picChg chg="add mod">
          <ac:chgData name="Reed Kiely" userId="768be38e-2fb5-40ce-925d-bd8e9d9e3c31" providerId="ADAL" clId="{073C5D09-2946-44AA-8F72-E76A8E08C34C}" dt="2024-05-13T19:39:03.400" v="7771"/>
          <ac:picMkLst>
            <pc:docMk/>
            <pc:sldMk cId="2894522944" sldId="2146846573"/>
            <ac:picMk id="1026" creationId="{D8A81054-F277-57F7-0CAF-87409C9CF3E4}"/>
          </ac:picMkLst>
        </pc:picChg>
        <pc:picChg chg="mod">
          <ac:chgData name="Reed Kiely" userId="768be38e-2fb5-40ce-925d-bd8e9d9e3c31" providerId="ADAL" clId="{073C5D09-2946-44AA-8F72-E76A8E08C34C}" dt="2024-05-13T19:39:19.164" v="7773"/>
          <ac:picMkLst>
            <pc:docMk/>
            <pc:sldMk cId="2894522944" sldId="2146846573"/>
            <ac:picMk id="1028" creationId="{333A2E13-1AC4-3D00-8BE8-9F342690BA89}"/>
          </ac:picMkLst>
        </pc:picChg>
        <pc:picChg chg="mod">
          <ac:chgData name="Reed Kiely" userId="768be38e-2fb5-40ce-925d-bd8e9d9e3c31" providerId="ADAL" clId="{073C5D09-2946-44AA-8F72-E76A8E08C34C}" dt="2024-05-13T19:39:52.258" v="7778" actId="1076"/>
          <ac:picMkLst>
            <pc:docMk/>
            <pc:sldMk cId="2894522944" sldId="2146846573"/>
            <ac:picMk id="1030" creationId="{842FBE4F-2B7A-F148-A61F-6770BB5993CF}"/>
          </ac:picMkLst>
        </pc:picChg>
      </pc:sldChg>
      <pc:sldChg chg="modSp del mod">
        <pc:chgData name="Reed Kiely" userId="768be38e-2fb5-40ce-925d-bd8e9d9e3c31" providerId="ADAL" clId="{073C5D09-2946-44AA-8F72-E76A8E08C34C}" dt="2024-05-17T21:05:31.315" v="13924" actId="2696"/>
        <pc:sldMkLst>
          <pc:docMk/>
          <pc:sldMk cId="377120136" sldId="2146846574"/>
        </pc:sldMkLst>
        <pc:spChg chg="mod">
          <ac:chgData name="Reed Kiely" userId="768be38e-2fb5-40ce-925d-bd8e9d9e3c31" providerId="ADAL" clId="{073C5D09-2946-44AA-8F72-E76A8E08C34C}" dt="2024-05-17T21:05:00.131" v="13920" actId="2"/>
          <ac:spMkLst>
            <pc:docMk/>
            <pc:sldMk cId="377120136" sldId="2146846574"/>
            <ac:spMk id="29" creationId="{97F8CC57-46C9-D0C2-44B9-13F5349ECFCB}"/>
          </ac:spMkLst>
        </pc:spChg>
      </pc:sldChg>
      <pc:sldChg chg="addSp delSp modSp add mod">
        <pc:chgData name="Reed Kiely" userId="768be38e-2fb5-40ce-925d-bd8e9d9e3c31" providerId="ADAL" clId="{073C5D09-2946-44AA-8F72-E76A8E08C34C}" dt="2024-04-26T17:14:26.178" v="300" actId="14100"/>
        <pc:sldMkLst>
          <pc:docMk/>
          <pc:sldMk cId="3739449892" sldId="2146846574"/>
        </pc:sldMkLst>
        <pc:spChg chg="add mod">
          <ac:chgData name="Reed Kiely" userId="768be38e-2fb5-40ce-925d-bd8e9d9e3c31" providerId="ADAL" clId="{073C5D09-2946-44AA-8F72-E76A8E08C34C}" dt="2024-04-26T17:13:46.098" v="278"/>
          <ac:spMkLst>
            <pc:docMk/>
            <pc:sldMk cId="3739449892" sldId="2146846574"/>
            <ac:spMk id="3" creationId="{3169B812-174A-BFDD-25D4-8F45AC807E54}"/>
          </ac:spMkLst>
        </pc:spChg>
        <pc:spChg chg="add del mod">
          <ac:chgData name="Reed Kiely" userId="768be38e-2fb5-40ce-925d-bd8e9d9e3c31" providerId="ADAL" clId="{073C5D09-2946-44AA-8F72-E76A8E08C34C}" dt="2024-04-26T17:13:54.452" v="282" actId="1076"/>
          <ac:spMkLst>
            <pc:docMk/>
            <pc:sldMk cId="3739449892" sldId="2146846574"/>
            <ac:spMk id="4" creationId="{4EECE67E-2570-77C8-4DCD-E83C5B83F9CE}"/>
          </ac:spMkLst>
        </pc:spChg>
        <pc:spChg chg="add mod">
          <ac:chgData name="Reed Kiely" userId="768be38e-2fb5-40ce-925d-bd8e9d9e3c31" providerId="ADAL" clId="{073C5D09-2946-44AA-8F72-E76A8E08C34C}" dt="2024-04-26T17:13:46.098" v="278"/>
          <ac:spMkLst>
            <pc:docMk/>
            <pc:sldMk cId="3739449892" sldId="2146846574"/>
            <ac:spMk id="7" creationId="{0791D935-C42B-F152-E3D7-E3E18DF62563}"/>
          </ac:spMkLst>
        </pc:spChg>
        <pc:spChg chg="add mod">
          <ac:chgData name="Reed Kiely" userId="768be38e-2fb5-40ce-925d-bd8e9d9e3c31" providerId="ADAL" clId="{073C5D09-2946-44AA-8F72-E76A8E08C34C}" dt="2024-04-26T17:13:46.098" v="278"/>
          <ac:spMkLst>
            <pc:docMk/>
            <pc:sldMk cId="3739449892" sldId="2146846574"/>
            <ac:spMk id="9" creationId="{84583198-0986-B165-0646-2C13E835A42E}"/>
          </ac:spMkLst>
        </pc:spChg>
        <pc:spChg chg="add mod">
          <ac:chgData name="Reed Kiely" userId="768be38e-2fb5-40ce-925d-bd8e9d9e3c31" providerId="ADAL" clId="{073C5D09-2946-44AA-8F72-E76A8E08C34C}" dt="2024-04-26T17:13:46.098" v="278"/>
          <ac:spMkLst>
            <pc:docMk/>
            <pc:sldMk cId="3739449892" sldId="2146846574"/>
            <ac:spMk id="10" creationId="{F0253A24-19B8-E1AF-9FD5-8ABAC4FAB287}"/>
          </ac:spMkLst>
        </pc:spChg>
        <pc:spChg chg="del">
          <ac:chgData name="Reed Kiely" userId="768be38e-2fb5-40ce-925d-bd8e9d9e3c31" providerId="ADAL" clId="{073C5D09-2946-44AA-8F72-E76A8E08C34C}" dt="2024-04-26T17:13:50.887" v="281" actId="478"/>
          <ac:spMkLst>
            <pc:docMk/>
            <pc:sldMk cId="3739449892" sldId="2146846574"/>
            <ac:spMk id="11" creationId="{80446E27-F3B6-5A36-90F5-155E8E262FA5}"/>
          </ac:spMkLst>
        </pc:spChg>
        <pc:spChg chg="add mod">
          <ac:chgData name="Reed Kiely" userId="768be38e-2fb5-40ce-925d-bd8e9d9e3c31" providerId="ADAL" clId="{073C5D09-2946-44AA-8F72-E76A8E08C34C}" dt="2024-04-26T17:13:46.098" v="278"/>
          <ac:spMkLst>
            <pc:docMk/>
            <pc:sldMk cId="3739449892" sldId="2146846574"/>
            <ac:spMk id="12" creationId="{68B4B002-AE8A-D5F1-1E44-FE2031B4A5EB}"/>
          </ac:spMkLst>
        </pc:spChg>
        <pc:spChg chg="add mod">
          <ac:chgData name="Reed Kiely" userId="768be38e-2fb5-40ce-925d-bd8e9d9e3c31" providerId="ADAL" clId="{073C5D09-2946-44AA-8F72-E76A8E08C34C}" dt="2024-04-26T17:13:46.098" v="278"/>
          <ac:spMkLst>
            <pc:docMk/>
            <pc:sldMk cId="3739449892" sldId="2146846574"/>
            <ac:spMk id="14" creationId="{1F8BEA5A-1CBC-A702-06E2-73D753289115}"/>
          </ac:spMkLst>
        </pc:spChg>
        <pc:spChg chg="add mod">
          <ac:chgData name="Reed Kiely" userId="768be38e-2fb5-40ce-925d-bd8e9d9e3c31" providerId="ADAL" clId="{073C5D09-2946-44AA-8F72-E76A8E08C34C}" dt="2024-04-26T17:13:46.098" v="278"/>
          <ac:spMkLst>
            <pc:docMk/>
            <pc:sldMk cId="3739449892" sldId="2146846574"/>
            <ac:spMk id="15" creationId="{FB4B06DF-9BD6-1165-EEFB-046D1A21E1E2}"/>
          </ac:spMkLst>
        </pc:spChg>
        <pc:spChg chg="mod">
          <ac:chgData name="Reed Kiely" userId="768be38e-2fb5-40ce-925d-bd8e9d9e3c31" providerId="ADAL" clId="{073C5D09-2946-44AA-8F72-E76A8E08C34C}" dt="2024-04-26T17:14:24.848" v="299" actId="1076"/>
          <ac:spMkLst>
            <pc:docMk/>
            <pc:sldMk cId="3739449892" sldId="2146846574"/>
            <ac:spMk id="16" creationId="{F3B08D31-8CD1-811E-0850-AF65E55C9EAD}"/>
          </ac:spMkLst>
        </pc:spChg>
        <pc:spChg chg="add mod">
          <ac:chgData name="Reed Kiely" userId="768be38e-2fb5-40ce-925d-bd8e9d9e3c31" providerId="ADAL" clId="{073C5D09-2946-44AA-8F72-E76A8E08C34C}" dt="2024-04-26T17:13:46.098" v="278"/>
          <ac:spMkLst>
            <pc:docMk/>
            <pc:sldMk cId="3739449892" sldId="2146846574"/>
            <ac:spMk id="18" creationId="{04F93612-AB20-FD35-BFCD-58800D409049}"/>
          </ac:spMkLst>
        </pc:spChg>
        <pc:spChg chg="add mod">
          <ac:chgData name="Reed Kiely" userId="768be38e-2fb5-40ce-925d-bd8e9d9e3c31" providerId="ADAL" clId="{073C5D09-2946-44AA-8F72-E76A8E08C34C}" dt="2024-04-26T17:13:58.513" v="284" actId="1076"/>
          <ac:spMkLst>
            <pc:docMk/>
            <pc:sldMk cId="3739449892" sldId="2146846574"/>
            <ac:spMk id="19" creationId="{94C77B4F-0722-344B-9A58-D197F984A28B}"/>
          </ac:spMkLst>
        </pc:spChg>
        <pc:spChg chg="add mod">
          <ac:chgData name="Reed Kiely" userId="768be38e-2fb5-40ce-925d-bd8e9d9e3c31" providerId="ADAL" clId="{073C5D09-2946-44AA-8F72-E76A8E08C34C}" dt="2024-04-26T17:13:46.098" v="278"/>
          <ac:spMkLst>
            <pc:docMk/>
            <pc:sldMk cId="3739449892" sldId="2146846574"/>
            <ac:spMk id="20" creationId="{11E28ADF-7E12-700E-BF2C-FCE783547E6B}"/>
          </ac:spMkLst>
        </pc:spChg>
        <pc:spChg chg="add mod">
          <ac:chgData name="Reed Kiely" userId="768be38e-2fb5-40ce-925d-bd8e9d9e3c31" providerId="ADAL" clId="{073C5D09-2946-44AA-8F72-E76A8E08C34C}" dt="2024-04-26T17:13:46.098" v="278"/>
          <ac:spMkLst>
            <pc:docMk/>
            <pc:sldMk cId="3739449892" sldId="2146846574"/>
            <ac:spMk id="22" creationId="{921DCCC2-8660-A514-DD6C-E8BCFA06E94A}"/>
          </ac:spMkLst>
        </pc:spChg>
        <pc:spChg chg="add mod">
          <ac:chgData name="Reed Kiely" userId="768be38e-2fb5-40ce-925d-bd8e9d9e3c31" providerId="ADAL" clId="{073C5D09-2946-44AA-8F72-E76A8E08C34C}" dt="2024-04-26T17:13:46.098" v="278"/>
          <ac:spMkLst>
            <pc:docMk/>
            <pc:sldMk cId="3739449892" sldId="2146846574"/>
            <ac:spMk id="23" creationId="{39A5B558-A317-1397-B6EF-A5C02D77BE1C}"/>
          </ac:spMkLst>
        </pc:spChg>
        <pc:spChg chg="add mod">
          <ac:chgData name="Reed Kiely" userId="768be38e-2fb5-40ce-925d-bd8e9d9e3c31" providerId="ADAL" clId="{073C5D09-2946-44AA-8F72-E76A8E08C34C}" dt="2024-04-26T17:13:46.098" v="278"/>
          <ac:spMkLst>
            <pc:docMk/>
            <pc:sldMk cId="3739449892" sldId="2146846574"/>
            <ac:spMk id="25" creationId="{368E8B28-2B9F-7666-3980-7E85254E121D}"/>
          </ac:spMkLst>
        </pc:spChg>
        <pc:spChg chg="mod">
          <ac:chgData name="Reed Kiely" userId="768be38e-2fb5-40ce-925d-bd8e9d9e3c31" providerId="ADAL" clId="{073C5D09-2946-44AA-8F72-E76A8E08C34C}" dt="2024-04-26T17:13:15.048" v="277" actId="20577"/>
          <ac:spMkLst>
            <pc:docMk/>
            <pc:sldMk cId="3739449892" sldId="2146846574"/>
            <ac:spMk id="26" creationId="{A9C445BF-5591-D09A-A8BC-6A2DB67D3CAE}"/>
          </ac:spMkLst>
        </pc:spChg>
        <pc:spChg chg="add mod">
          <ac:chgData name="Reed Kiely" userId="768be38e-2fb5-40ce-925d-bd8e9d9e3c31" providerId="ADAL" clId="{073C5D09-2946-44AA-8F72-E76A8E08C34C}" dt="2024-04-26T17:13:46.098" v="278"/>
          <ac:spMkLst>
            <pc:docMk/>
            <pc:sldMk cId="3739449892" sldId="2146846574"/>
            <ac:spMk id="27" creationId="{1EE89FF4-0557-B9E5-731F-468B97EB3831}"/>
          </ac:spMkLst>
        </pc:spChg>
        <pc:spChg chg="add mod">
          <ac:chgData name="Reed Kiely" userId="768be38e-2fb5-40ce-925d-bd8e9d9e3c31" providerId="ADAL" clId="{073C5D09-2946-44AA-8F72-E76A8E08C34C}" dt="2024-04-26T17:13:46.098" v="278"/>
          <ac:spMkLst>
            <pc:docMk/>
            <pc:sldMk cId="3739449892" sldId="2146846574"/>
            <ac:spMk id="28" creationId="{7507F4D8-FD17-4CA3-C445-7C0E12B701DE}"/>
          </ac:spMkLst>
        </pc:spChg>
        <pc:spChg chg="add mod">
          <ac:chgData name="Reed Kiely" userId="768be38e-2fb5-40ce-925d-bd8e9d9e3c31" providerId="ADAL" clId="{073C5D09-2946-44AA-8F72-E76A8E08C34C}" dt="2024-04-26T17:14:26.178" v="300" actId="14100"/>
          <ac:spMkLst>
            <pc:docMk/>
            <pc:sldMk cId="3739449892" sldId="2146846574"/>
            <ac:spMk id="29" creationId="{97F8CC57-46C9-D0C2-44B9-13F5349ECFCB}"/>
          </ac:spMkLst>
        </pc:spChg>
        <pc:cxnChg chg="add mod">
          <ac:chgData name="Reed Kiely" userId="768be38e-2fb5-40ce-925d-bd8e9d9e3c31" providerId="ADAL" clId="{073C5D09-2946-44AA-8F72-E76A8E08C34C}" dt="2024-04-26T17:13:46.098" v="278"/>
          <ac:cxnSpMkLst>
            <pc:docMk/>
            <pc:sldMk cId="3739449892" sldId="2146846574"/>
            <ac:cxnSpMk id="8" creationId="{92D34077-8B88-DF54-40E0-BA96C7BDE920}"/>
          </ac:cxnSpMkLst>
        </pc:cxnChg>
        <pc:cxnChg chg="add mod">
          <ac:chgData name="Reed Kiely" userId="768be38e-2fb5-40ce-925d-bd8e9d9e3c31" providerId="ADAL" clId="{073C5D09-2946-44AA-8F72-E76A8E08C34C}" dt="2024-04-26T17:13:46.098" v="278"/>
          <ac:cxnSpMkLst>
            <pc:docMk/>
            <pc:sldMk cId="3739449892" sldId="2146846574"/>
            <ac:cxnSpMk id="13" creationId="{33A5DC38-8B78-FB89-7BA9-F9177727304F}"/>
          </ac:cxnSpMkLst>
        </pc:cxnChg>
        <pc:cxnChg chg="add mod">
          <ac:chgData name="Reed Kiely" userId="768be38e-2fb5-40ce-925d-bd8e9d9e3c31" providerId="ADAL" clId="{073C5D09-2946-44AA-8F72-E76A8E08C34C}" dt="2024-04-26T17:13:46.098" v="278"/>
          <ac:cxnSpMkLst>
            <pc:docMk/>
            <pc:sldMk cId="3739449892" sldId="2146846574"/>
            <ac:cxnSpMk id="17" creationId="{E94E2AAB-8BB1-1474-BE16-35A0174FFE1C}"/>
          </ac:cxnSpMkLst>
        </pc:cxnChg>
        <pc:cxnChg chg="add mod">
          <ac:chgData name="Reed Kiely" userId="768be38e-2fb5-40ce-925d-bd8e9d9e3c31" providerId="ADAL" clId="{073C5D09-2946-44AA-8F72-E76A8E08C34C}" dt="2024-04-26T17:13:46.098" v="278"/>
          <ac:cxnSpMkLst>
            <pc:docMk/>
            <pc:sldMk cId="3739449892" sldId="2146846574"/>
            <ac:cxnSpMk id="21" creationId="{C0783083-D641-7C27-97CA-8CE93C61C578}"/>
          </ac:cxnSpMkLst>
        </pc:cxnChg>
        <pc:cxnChg chg="add mod">
          <ac:chgData name="Reed Kiely" userId="768be38e-2fb5-40ce-925d-bd8e9d9e3c31" providerId="ADAL" clId="{073C5D09-2946-44AA-8F72-E76A8E08C34C}" dt="2024-04-26T17:13:46.098" v="278"/>
          <ac:cxnSpMkLst>
            <pc:docMk/>
            <pc:sldMk cId="3739449892" sldId="2146846574"/>
            <ac:cxnSpMk id="24" creationId="{221FC29B-A5C4-DA3D-F014-C69C005C296E}"/>
          </ac:cxnSpMkLst>
        </pc:cxnChg>
      </pc:sldChg>
      <pc:sldChg chg="addSp delSp modSp add mod addCm modCm">
        <pc:chgData name="Reed Kiely" userId="768be38e-2fb5-40ce-925d-bd8e9d9e3c31" providerId="ADAL" clId="{073C5D09-2946-44AA-8F72-E76A8E08C34C}" dt="2024-05-20T20:04:03.369" v="17556" actId="207"/>
        <pc:sldMkLst>
          <pc:docMk/>
          <pc:sldMk cId="2718393775" sldId="2146846575"/>
        </pc:sldMkLst>
        <pc:spChg chg="add mod">
          <ac:chgData name="Reed Kiely" userId="768be38e-2fb5-40ce-925d-bd8e9d9e3c31" providerId="ADAL" clId="{073C5D09-2946-44AA-8F72-E76A8E08C34C}" dt="2024-05-20T17:50:04.348" v="16377" actId="14100"/>
          <ac:spMkLst>
            <pc:docMk/>
            <pc:sldMk cId="2718393775" sldId="2146846575"/>
            <ac:spMk id="3" creationId="{5628596F-80E0-DC56-7E39-55926B516B5A}"/>
          </ac:spMkLst>
        </pc:spChg>
        <pc:spChg chg="del mod ord">
          <ac:chgData name="Reed Kiely" userId="768be38e-2fb5-40ce-925d-bd8e9d9e3c31" providerId="ADAL" clId="{073C5D09-2946-44AA-8F72-E76A8E08C34C}" dt="2024-05-15T18:49:09.558" v="9858" actId="478"/>
          <ac:spMkLst>
            <pc:docMk/>
            <pc:sldMk cId="2718393775" sldId="2146846575"/>
            <ac:spMk id="4" creationId="{4EECE67E-2570-77C8-4DCD-E83C5B83F9CE}"/>
          </ac:spMkLst>
        </pc:spChg>
        <pc:spChg chg="del mod">
          <ac:chgData name="Reed Kiely" userId="768be38e-2fb5-40ce-925d-bd8e9d9e3c31" providerId="ADAL" clId="{073C5D09-2946-44AA-8F72-E76A8E08C34C}" dt="2024-05-15T18:49:10.653" v="9859" actId="478"/>
          <ac:spMkLst>
            <pc:docMk/>
            <pc:sldMk cId="2718393775" sldId="2146846575"/>
            <ac:spMk id="7" creationId="{AD4CCE67-7A9F-D862-FFCB-78E9A1299579}"/>
          </ac:spMkLst>
        </pc:spChg>
        <pc:spChg chg="mod topLvl">
          <ac:chgData name="Reed Kiely" userId="768be38e-2fb5-40ce-925d-bd8e9d9e3c31" providerId="ADAL" clId="{073C5D09-2946-44AA-8F72-E76A8E08C34C}" dt="2024-05-20T20:02:56.198" v="17546" actId="12789"/>
          <ac:spMkLst>
            <pc:docMk/>
            <pc:sldMk cId="2718393775" sldId="2146846575"/>
            <ac:spMk id="8" creationId="{2161FDB2-DAFC-2BCB-9329-8343C4811E7A}"/>
          </ac:spMkLst>
        </pc:spChg>
        <pc:spChg chg="mod topLvl">
          <ac:chgData name="Reed Kiely" userId="768be38e-2fb5-40ce-925d-bd8e9d9e3c31" providerId="ADAL" clId="{073C5D09-2946-44AA-8F72-E76A8E08C34C}" dt="2024-05-20T20:02:56.198" v="17546" actId="12789"/>
          <ac:spMkLst>
            <pc:docMk/>
            <pc:sldMk cId="2718393775" sldId="2146846575"/>
            <ac:spMk id="9" creationId="{C19174AA-5295-DA5F-F7AD-5A26A2402B1E}"/>
          </ac:spMkLst>
        </pc:spChg>
        <pc:spChg chg="add mod">
          <ac:chgData name="Reed Kiely" userId="768be38e-2fb5-40ce-925d-bd8e9d9e3c31" providerId="ADAL" clId="{073C5D09-2946-44AA-8F72-E76A8E08C34C}" dt="2024-05-17T21:19:13.663" v="14000" actId="1035"/>
          <ac:spMkLst>
            <pc:docMk/>
            <pc:sldMk cId="2718393775" sldId="2146846575"/>
            <ac:spMk id="10" creationId="{A5D680EC-6941-35A1-ADFF-255D813C7182}"/>
          </ac:spMkLst>
        </pc:spChg>
        <pc:spChg chg="mod">
          <ac:chgData name="Reed Kiely" userId="768be38e-2fb5-40ce-925d-bd8e9d9e3c31" providerId="ADAL" clId="{073C5D09-2946-44AA-8F72-E76A8E08C34C}" dt="2024-05-09T20:11:53.053" v="2375" actId="34135"/>
          <ac:spMkLst>
            <pc:docMk/>
            <pc:sldMk cId="2718393775" sldId="2146846575"/>
            <ac:spMk id="11" creationId="{80446E27-F3B6-5A36-90F5-155E8E262FA5}"/>
          </ac:spMkLst>
        </pc:spChg>
        <pc:spChg chg="mod topLvl">
          <ac:chgData name="Reed Kiely" userId="768be38e-2fb5-40ce-925d-bd8e9d9e3c31" providerId="ADAL" clId="{073C5D09-2946-44AA-8F72-E76A8E08C34C}" dt="2024-05-20T20:02:56.198" v="17546" actId="12789"/>
          <ac:spMkLst>
            <pc:docMk/>
            <pc:sldMk cId="2718393775" sldId="2146846575"/>
            <ac:spMk id="15" creationId="{5540EE4F-44D4-7A08-8AFE-449E3B69CBA7}"/>
          </ac:spMkLst>
        </pc:spChg>
        <pc:spChg chg="del mod">
          <ac:chgData name="Reed Kiely" userId="768be38e-2fb5-40ce-925d-bd8e9d9e3c31" providerId="ADAL" clId="{073C5D09-2946-44AA-8F72-E76A8E08C34C}" dt="2024-05-15T18:48:56.053" v="9846" actId="478"/>
          <ac:spMkLst>
            <pc:docMk/>
            <pc:sldMk cId="2718393775" sldId="2146846575"/>
            <ac:spMk id="16" creationId="{F3B08D31-8CD1-811E-0850-AF65E55C9EAD}"/>
          </ac:spMkLst>
        </pc:spChg>
        <pc:spChg chg="mod topLvl">
          <ac:chgData name="Reed Kiely" userId="768be38e-2fb5-40ce-925d-bd8e9d9e3c31" providerId="ADAL" clId="{073C5D09-2946-44AA-8F72-E76A8E08C34C}" dt="2024-05-20T20:04:03.369" v="17556" actId="207"/>
          <ac:spMkLst>
            <pc:docMk/>
            <pc:sldMk cId="2718393775" sldId="2146846575"/>
            <ac:spMk id="17" creationId="{AD279E8C-D078-3F80-B98D-126450270E1E}"/>
          </ac:spMkLst>
        </pc:spChg>
        <pc:spChg chg="add del mod">
          <ac:chgData name="Reed Kiely" userId="768be38e-2fb5-40ce-925d-bd8e9d9e3c31" providerId="ADAL" clId="{073C5D09-2946-44AA-8F72-E76A8E08C34C}" dt="2024-05-15T18:05:49.176" v="9484" actId="478"/>
          <ac:spMkLst>
            <pc:docMk/>
            <pc:sldMk cId="2718393775" sldId="2146846575"/>
            <ac:spMk id="18" creationId="{840085C7-2C90-1C9D-C162-EA7C2EB04645}"/>
          </ac:spMkLst>
        </pc:spChg>
        <pc:spChg chg="mod topLvl">
          <ac:chgData name="Reed Kiely" userId="768be38e-2fb5-40ce-925d-bd8e9d9e3c31" providerId="ADAL" clId="{073C5D09-2946-44AA-8F72-E76A8E08C34C}" dt="2024-05-20T20:02:56.198" v="17546" actId="12789"/>
          <ac:spMkLst>
            <pc:docMk/>
            <pc:sldMk cId="2718393775" sldId="2146846575"/>
            <ac:spMk id="20" creationId="{BEDFB923-F48C-C6FD-67F2-6933F386BC69}"/>
          </ac:spMkLst>
        </pc:spChg>
        <pc:spChg chg="mod topLvl">
          <ac:chgData name="Reed Kiely" userId="768be38e-2fb5-40ce-925d-bd8e9d9e3c31" providerId="ADAL" clId="{073C5D09-2946-44AA-8F72-E76A8E08C34C}" dt="2024-05-20T20:02:56.198" v="17546" actId="12789"/>
          <ac:spMkLst>
            <pc:docMk/>
            <pc:sldMk cId="2718393775" sldId="2146846575"/>
            <ac:spMk id="21" creationId="{96F0F69B-318E-50A8-69A0-2F7E55A7FD85}"/>
          </ac:spMkLst>
        </pc:spChg>
        <pc:spChg chg="add del mod">
          <ac:chgData name="Reed Kiely" userId="768be38e-2fb5-40ce-925d-bd8e9d9e3c31" providerId="ADAL" clId="{073C5D09-2946-44AA-8F72-E76A8E08C34C}" dt="2024-05-15T18:06:10.568" v="9490" actId="478"/>
          <ac:spMkLst>
            <pc:docMk/>
            <pc:sldMk cId="2718393775" sldId="2146846575"/>
            <ac:spMk id="22" creationId="{DC248C1A-5B34-007B-2510-A0B42DAA0DAD}"/>
          </ac:spMkLst>
        </pc:spChg>
        <pc:spChg chg="add del mod">
          <ac:chgData name="Reed Kiely" userId="768be38e-2fb5-40ce-925d-bd8e9d9e3c31" providerId="ADAL" clId="{073C5D09-2946-44AA-8F72-E76A8E08C34C}" dt="2024-05-15T18:44:24.045" v="9741" actId="478"/>
          <ac:spMkLst>
            <pc:docMk/>
            <pc:sldMk cId="2718393775" sldId="2146846575"/>
            <ac:spMk id="23" creationId="{C8A9A77D-531D-52C0-15DF-C1CE80C26738}"/>
          </ac:spMkLst>
        </pc:spChg>
        <pc:spChg chg="add del mod">
          <ac:chgData name="Reed Kiely" userId="768be38e-2fb5-40ce-925d-bd8e9d9e3c31" providerId="ADAL" clId="{073C5D09-2946-44AA-8F72-E76A8E08C34C}" dt="2024-05-15T18:49:07.253" v="9857" actId="478"/>
          <ac:spMkLst>
            <pc:docMk/>
            <pc:sldMk cId="2718393775" sldId="2146846575"/>
            <ac:spMk id="24" creationId="{AB1127EF-D2F9-C633-51D9-A8F3EEBE87FB}"/>
          </ac:spMkLst>
        </pc:spChg>
        <pc:spChg chg="add del mod">
          <ac:chgData name="Reed Kiely" userId="768be38e-2fb5-40ce-925d-bd8e9d9e3c31" providerId="ADAL" clId="{073C5D09-2946-44AA-8F72-E76A8E08C34C}" dt="2024-05-15T18:36:33.717" v="9506" actId="478"/>
          <ac:spMkLst>
            <pc:docMk/>
            <pc:sldMk cId="2718393775" sldId="2146846575"/>
            <ac:spMk id="25" creationId="{9D836AA9-E5F8-97B6-E9CF-C00413B10C5E}"/>
          </ac:spMkLst>
        </pc:spChg>
        <pc:spChg chg="mod">
          <ac:chgData name="Reed Kiely" userId="768be38e-2fb5-40ce-925d-bd8e9d9e3c31" providerId="ADAL" clId="{073C5D09-2946-44AA-8F72-E76A8E08C34C}" dt="2024-05-18T00:57:56.376" v="15380" actId="20577"/>
          <ac:spMkLst>
            <pc:docMk/>
            <pc:sldMk cId="2718393775" sldId="2146846575"/>
            <ac:spMk id="26" creationId="{A9C445BF-5591-D09A-A8BC-6A2DB67D3CAE}"/>
          </ac:spMkLst>
        </pc:spChg>
        <pc:spChg chg="add del mod">
          <ac:chgData name="Reed Kiely" userId="768be38e-2fb5-40ce-925d-bd8e9d9e3c31" providerId="ADAL" clId="{073C5D09-2946-44AA-8F72-E76A8E08C34C}" dt="2024-05-15T18:43:43.989" v="9722" actId="478"/>
          <ac:spMkLst>
            <pc:docMk/>
            <pc:sldMk cId="2718393775" sldId="2146846575"/>
            <ac:spMk id="27" creationId="{50C18E0C-3A87-5850-66DD-E2844FB72DF1}"/>
          </ac:spMkLst>
        </pc:spChg>
        <pc:spChg chg="add del mod">
          <ac:chgData name="Reed Kiely" userId="768be38e-2fb5-40ce-925d-bd8e9d9e3c31" providerId="ADAL" clId="{073C5D09-2946-44AA-8F72-E76A8E08C34C}" dt="2024-05-15T18:36:33.717" v="9506" actId="478"/>
          <ac:spMkLst>
            <pc:docMk/>
            <pc:sldMk cId="2718393775" sldId="2146846575"/>
            <ac:spMk id="28" creationId="{81BB69DC-EB33-B45B-CEA6-2577E082EFE4}"/>
          </ac:spMkLst>
        </pc:spChg>
        <pc:spChg chg="add del mod">
          <ac:chgData name="Reed Kiely" userId="768be38e-2fb5-40ce-925d-bd8e9d9e3c31" providerId="ADAL" clId="{073C5D09-2946-44AA-8F72-E76A8E08C34C}" dt="2024-05-15T18:49:05.334" v="9856" actId="478"/>
          <ac:spMkLst>
            <pc:docMk/>
            <pc:sldMk cId="2718393775" sldId="2146846575"/>
            <ac:spMk id="29" creationId="{8E663F47-408A-FE5C-A9E3-14D994483886}"/>
          </ac:spMkLst>
        </pc:spChg>
        <pc:spChg chg="add mod">
          <ac:chgData name="Reed Kiely" userId="768be38e-2fb5-40ce-925d-bd8e9d9e3c31" providerId="ADAL" clId="{073C5D09-2946-44AA-8F72-E76A8E08C34C}" dt="2024-05-17T21:19:13.663" v="14000" actId="1035"/>
          <ac:spMkLst>
            <pc:docMk/>
            <pc:sldMk cId="2718393775" sldId="2146846575"/>
            <ac:spMk id="30" creationId="{0EB74536-CD07-B53E-28F7-43C9846EF274}"/>
          </ac:spMkLst>
        </pc:spChg>
        <pc:spChg chg="add mod">
          <ac:chgData name="Reed Kiely" userId="768be38e-2fb5-40ce-925d-bd8e9d9e3c31" providerId="ADAL" clId="{073C5D09-2946-44AA-8F72-E76A8E08C34C}" dt="2024-05-17T21:19:13.663" v="14000" actId="1035"/>
          <ac:spMkLst>
            <pc:docMk/>
            <pc:sldMk cId="2718393775" sldId="2146846575"/>
            <ac:spMk id="31" creationId="{FDDBE23D-F2A1-716A-C14B-98D117E1A694}"/>
          </ac:spMkLst>
        </pc:spChg>
        <pc:grpChg chg="add del mod">
          <ac:chgData name="Reed Kiely" userId="768be38e-2fb5-40ce-925d-bd8e9d9e3c31" providerId="ADAL" clId="{073C5D09-2946-44AA-8F72-E76A8E08C34C}" dt="2024-05-15T18:48:44.386" v="9844" actId="165"/>
          <ac:grpSpMkLst>
            <pc:docMk/>
            <pc:sldMk cId="2718393775" sldId="2146846575"/>
            <ac:grpSpMk id="3" creationId="{C42A549B-2111-875A-89B9-203FB1435476}"/>
          </ac:grpSpMkLst>
        </pc:grpChg>
        <pc:grpChg chg="add del mod">
          <ac:chgData name="Reed Kiely" userId="768be38e-2fb5-40ce-925d-bd8e9d9e3c31" providerId="ADAL" clId="{073C5D09-2946-44AA-8F72-E76A8E08C34C}" dt="2024-05-15T18:48:44.386" v="9844" actId="165"/>
          <ac:grpSpMkLst>
            <pc:docMk/>
            <pc:sldMk cId="2718393775" sldId="2146846575"/>
            <ac:grpSpMk id="14" creationId="{B9A4D818-D892-8D99-151B-BCC6A9E4713E}"/>
          </ac:grpSpMkLst>
        </pc:grpChg>
        <pc:grpChg chg="add del mod">
          <ac:chgData name="Reed Kiely" userId="768be38e-2fb5-40ce-925d-bd8e9d9e3c31" providerId="ADAL" clId="{073C5D09-2946-44AA-8F72-E76A8E08C34C}" dt="2024-05-15T18:48:44.386" v="9844" actId="165"/>
          <ac:grpSpMkLst>
            <pc:docMk/>
            <pc:sldMk cId="2718393775" sldId="2146846575"/>
            <ac:grpSpMk id="19" creationId="{721588A3-64B6-087B-BEDD-B1C817F637D5}"/>
          </ac:grpSpMkLst>
        </pc:grpChg>
        <pc:cxnChg chg="add del mod">
          <ac:chgData name="Reed Kiely" userId="768be38e-2fb5-40ce-925d-bd8e9d9e3c31" providerId="ADAL" clId="{073C5D09-2946-44AA-8F72-E76A8E08C34C}" dt="2024-05-17T21:19:13.663" v="14000" actId="1035"/>
          <ac:cxnSpMkLst>
            <pc:docMk/>
            <pc:sldMk cId="2718393775" sldId="2146846575"/>
            <ac:cxnSpMk id="12" creationId="{81D9CA26-8E28-7131-D49F-F030E208F2AE}"/>
          </ac:cxnSpMkLst>
        </pc:cxnChg>
        <pc:cxnChg chg="add del mod">
          <ac:chgData name="Reed Kiely" userId="768be38e-2fb5-40ce-925d-bd8e9d9e3c31" providerId="ADAL" clId="{073C5D09-2946-44AA-8F72-E76A8E08C34C}" dt="2024-05-17T21:19:13.663" v="14000" actId="1035"/>
          <ac:cxnSpMkLst>
            <pc:docMk/>
            <pc:sldMk cId="2718393775" sldId="2146846575"/>
            <ac:cxnSpMk id="13" creationId="{7F83190B-2879-7F39-42ED-DE1277CE2303}"/>
          </ac:cxnSpMkLst>
        </pc:cxn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Reed Kiely" userId="768be38e-2fb5-40ce-925d-bd8e9d9e3c31" providerId="ADAL" clId="{073C5D09-2946-44AA-8F72-E76A8E08C34C}" dt="2024-05-20T20:03:42.354" v="17551"/>
              <pc2:cmMkLst xmlns:pc2="http://schemas.microsoft.com/office/powerpoint/2019/9/main/command">
                <pc:docMk/>
                <pc:sldMk cId="2718393775" sldId="2146846575"/>
                <pc2:cmMk id="{42FD8B00-A5A5-416F-9259-32888927E780}"/>
              </pc2:cmMkLst>
            </pc226:cmChg>
            <pc226:cmChg xmlns:pc226="http://schemas.microsoft.com/office/powerpoint/2022/06/main/command" chg="mod">
              <pc226:chgData name="Reed Kiely" userId="768be38e-2fb5-40ce-925d-bd8e9d9e3c31" providerId="ADAL" clId="{073C5D09-2946-44AA-8F72-E76A8E08C34C}" dt="2024-05-20T20:03:44.256" v="17553" actId="313"/>
              <pc2:cmMkLst xmlns:pc2="http://schemas.microsoft.com/office/powerpoint/2019/9/main/command">
                <pc:docMk/>
                <pc:sldMk cId="2718393775" sldId="2146846575"/>
                <pc2:cmMk id="{60EBD76D-351B-40B0-B6D0-7E1D47602F99}"/>
              </pc2:cmMkLst>
            </pc226:cmChg>
          </p:ext>
        </pc:extLst>
      </pc:sldChg>
      <pc:sldChg chg="addSp delSp modSp add mod modCm">
        <pc:chgData name="Reed Kiely" userId="768be38e-2fb5-40ce-925d-bd8e9d9e3c31" providerId="ADAL" clId="{073C5D09-2946-44AA-8F72-E76A8E08C34C}" dt="2024-05-20T17:51:34.959" v="16406" actId="1076"/>
        <pc:sldMkLst>
          <pc:docMk/>
          <pc:sldMk cId="2401150598" sldId="2146846576"/>
        </pc:sldMkLst>
        <pc:spChg chg="add mod">
          <ac:chgData name="Reed Kiely" userId="768be38e-2fb5-40ce-925d-bd8e9d9e3c31" providerId="ADAL" clId="{073C5D09-2946-44AA-8F72-E76A8E08C34C}" dt="2024-05-20T17:50:45.750" v="16398" actId="207"/>
          <ac:spMkLst>
            <pc:docMk/>
            <pc:sldMk cId="2401150598" sldId="2146846576"/>
            <ac:spMk id="3" creationId="{BE15CACB-9CEE-FFFB-237A-F0C949D5F3D5}"/>
          </ac:spMkLst>
        </pc:spChg>
        <pc:spChg chg="mod">
          <ac:chgData name="Reed Kiely" userId="768be38e-2fb5-40ce-925d-bd8e9d9e3c31" providerId="ADAL" clId="{073C5D09-2946-44AA-8F72-E76A8E08C34C}" dt="2024-05-17T21:03:43.026" v="13899" actId="552"/>
          <ac:spMkLst>
            <pc:docMk/>
            <pc:sldMk cId="2401150598" sldId="2146846576"/>
            <ac:spMk id="4" creationId="{4EECE67E-2570-77C8-4DCD-E83C5B83F9CE}"/>
          </ac:spMkLst>
        </pc:spChg>
        <pc:spChg chg="add del mod">
          <ac:chgData name="Reed Kiely" userId="768be38e-2fb5-40ce-925d-bd8e9d9e3c31" providerId="ADAL" clId="{073C5D09-2946-44AA-8F72-E76A8E08C34C}" dt="2024-05-20T17:51:28.984" v="16404" actId="478"/>
          <ac:spMkLst>
            <pc:docMk/>
            <pc:sldMk cId="2401150598" sldId="2146846576"/>
            <ac:spMk id="7" creationId="{34A3C86A-5273-A55A-3443-CB1E3682FCB3}"/>
          </ac:spMkLst>
        </pc:spChg>
        <pc:spChg chg="del mod">
          <ac:chgData name="Reed Kiely" userId="768be38e-2fb5-40ce-925d-bd8e9d9e3c31" providerId="ADAL" clId="{073C5D09-2946-44AA-8F72-E76A8E08C34C}" dt="2024-05-20T17:51:28.984" v="16404" actId="478"/>
          <ac:spMkLst>
            <pc:docMk/>
            <pc:sldMk cId="2401150598" sldId="2146846576"/>
            <ac:spMk id="8" creationId="{979383FC-4B7F-0D27-7B26-A5A835F908A0}"/>
          </ac:spMkLst>
        </pc:spChg>
        <pc:spChg chg="mod">
          <ac:chgData name="Reed Kiely" userId="768be38e-2fb5-40ce-925d-bd8e9d9e3c31" providerId="ADAL" clId="{073C5D09-2946-44AA-8F72-E76A8E08C34C}" dt="2024-05-20T17:51:34.959" v="16406" actId="1076"/>
          <ac:spMkLst>
            <pc:docMk/>
            <pc:sldMk cId="2401150598" sldId="2146846576"/>
            <ac:spMk id="9" creationId="{EB77DCBE-C464-48B0-22E4-4F5444BE86E0}"/>
          </ac:spMkLst>
        </pc:spChg>
        <pc:spChg chg="add mod">
          <ac:chgData name="Reed Kiely" userId="768be38e-2fb5-40ce-925d-bd8e9d9e3c31" providerId="ADAL" clId="{073C5D09-2946-44AA-8F72-E76A8E08C34C}" dt="2024-05-20T17:51:26.140" v="16403" actId="1076"/>
          <ac:spMkLst>
            <pc:docMk/>
            <pc:sldMk cId="2401150598" sldId="2146846576"/>
            <ac:spMk id="11" creationId="{27093016-C61E-B585-515A-373304243784}"/>
          </ac:spMkLst>
        </pc:spChg>
        <pc:spChg chg="mod ord">
          <ac:chgData name="Reed Kiely" userId="768be38e-2fb5-40ce-925d-bd8e9d9e3c31" providerId="ADAL" clId="{073C5D09-2946-44AA-8F72-E76A8E08C34C}" dt="2024-05-17T21:01:41.936" v="13848" actId="1076"/>
          <ac:spMkLst>
            <pc:docMk/>
            <pc:sldMk cId="2401150598" sldId="2146846576"/>
            <ac:spMk id="11" creationId="{80446E27-F3B6-5A36-90F5-155E8E262FA5}"/>
          </ac:spMkLst>
        </pc:spChg>
        <pc:spChg chg="add mod">
          <ac:chgData name="Reed Kiely" userId="768be38e-2fb5-40ce-925d-bd8e9d9e3c31" providerId="ADAL" clId="{073C5D09-2946-44AA-8F72-E76A8E08C34C}" dt="2024-05-20T17:51:26.140" v="16403" actId="1076"/>
          <ac:spMkLst>
            <pc:docMk/>
            <pc:sldMk cId="2401150598" sldId="2146846576"/>
            <ac:spMk id="12" creationId="{CB12B6E8-098E-4588-4EBD-FBE75F378DA2}"/>
          </ac:spMkLst>
        </pc:spChg>
        <pc:spChg chg="add mod">
          <ac:chgData name="Reed Kiely" userId="768be38e-2fb5-40ce-925d-bd8e9d9e3c31" providerId="ADAL" clId="{073C5D09-2946-44AA-8F72-E76A8E08C34C}" dt="2024-05-20T17:51:26.140" v="16403" actId="1076"/>
          <ac:spMkLst>
            <pc:docMk/>
            <pc:sldMk cId="2401150598" sldId="2146846576"/>
            <ac:spMk id="16" creationId="{11B4FFEF-2EAF-8CEA-984A-4B56D72DD5D1}"/>
          </ac:spMkLst>
        </pc:spChg>
        <pc:spChg chg="del">
          <ac:chgData name="Reed Kiely" userId="768be38e-2fb5-40ce-925d-bd8e9d9e3c31" providerId="ADAL" clId="{073C5D09-2946-44AA-8F72-E76A8E08C34C}" dt="2024-05-17T21:00:53.438" v="13836" actId="478"/>
          <ac:spMkLst>
            <pc:docMk/>
            <pc:sldMk cId="2401150598" sldId="2146846576"/>
            <ac:spMk id="16" creationId="{F3B08D31-8CD1-811E-0850-AF65E55C9EAD}"/>
          </ac:spMkLst>
        </pc:spChg>
        <pc:spChg chg="add del mod ord">
          <ac:chgData name="Reed Kiely" userId="768be38e-2fb5-40ce-925d-bd8e9d9e3c31" providerId="ADAL" clId="{073C5D09-2946-44AA-8F72-E76A8E08C34C}" dt="2024-05-20T17:51:28.984" v="16404" actId="478"/>
          <ac:spMkLst>
            <pc:docMk/>
            <pc:sldMk cId="2401150598" sldId="2146846576"/>
            <ac:spMk id="17" creationId="{4424E1EB-D1B9-10CF-D678-34F4BD1B6848}"/>
          </ac:spMkLst>
        </pc:spChg>
        <pc:spChg chg="add mod ord">
          <ac:chgData name="Reed Kiely" userId="768be38e-2fb5-40ce-925d-bd8e9d9e3c31" providerId="ADAL" clId="{073C5D09-2946-44AA-8F72-E76A8E08C34C}" dt="2024-05-20T17:51:34.959" v="16406" actId="1076"/>
          <ac:spMkLst>
            <pc:docMk/>
            <pc:sldMk cId="2401150598" sldId="2146846576"/>
            <ac:spMk id="18" creationId="{125BC27E-CBBE-C666-B921-3C03D6C61617}"/>
          </ac:spMkLst>
        </pc:spChg>
        <pc:spChg chg="add mod ord">
          <ac:chgData name="Reed Kiely" userId="768be38e-2fb5-40ce-925d-bd8e9d9e3c31" providerId="ADAL" clId="{073C5D09-2946-44AA-8F72-E76A8E08C34C}" dt="2024-05-17T21:03:47.361" v="13900" actId="552"/>
          <ac:spMkLst>
            <pc:docMk/>
            <pc:sldMk cId="2401150598" sldId="2146846576"/>
            <ac:spMk id="19" creationId="{29624039-9644-9F36-0434-4E0424BD39CB}"/>
          </ac:spMkLst>
        </pc:spChg>
        <pc:spChg chg="mod">
          <ac:chgData name="Reed Kiely" userId="768be38e-2fb5-40ce-925d-bd8e9d9e3c31" providerId="ADAL" clId="{073C5D09-2946-44AA-8F72-E76A8E08C34C}" dt="2024-05-17T21:02:36.989" v="13882" actId="20577"/>
          <ac:spMkLst>
            <pc:docMk/>
            <pc:sldMk cId="2401150598" sldId="2146846576"/>
            <ac:spMk id="26" creationId="{A9C445BF-5591-D09A-A8BC-6A2DB67D3CAE}"/>
          </ac:spMkLst>
        </pc:spChg>
        <pc:picChg chg="add del mod">
          <ac:chgData name="Reed Kiely" userId="768be38e-2fb5-40ce-925d-bd8e9d9e3c31" providerId="ADAL" clId="{073C5D09-2946-44AA-8F72-E76A8E08C34C}" dt="2024-05-20T17:51:28.984" v="16404" actId="478"/>
          <ac:picMkLst>
            <pc:docMk/>
            <pc:sldMk cId="2401150598" sldId="2146846576"/>
            <ac:picMk id="10" creationId="{B672CBCC-F829-A6D9-9FDA-259D5FE0130A}"/>
          </ac:picMkLst>
        </pc:picChg>
        <pc:picChg chg="add mod">
          <ac:chgData name="Reed Kiely" userId="768be38e-2fb5-40ce-925d-bd8e9d9e3c31" providerId="ADAL" clId="{073C5D09-2946-44AA-8F72-E76A8E08C34C}" dt="2024-05-20T17:51:34.959" v="16406" actId="1076"/>
          <ac:picMkLst>
            <pc:docMk/>
            <pc:sldMk cId="2401150598" sldId="2146846576"/>
            <ac:picMk id="13" creationId="{AB46D813-E38F-AA0D-926D-D9946673E198}"/>
          </ac:picMkLst>
        </pc:picChg>
        <pc:picChg chg="add mod">
          <ac:chgData name="Reed Kiely" userId="768be38e-2fb5-40ce-925d-bd8e9d9e3c31" providerId="ADAL" clId="{073C5D09-2946-44AA-8F72-E76A8E08C34C}" dt="2024-05-20T17:51:26.140" v="16403" actId="1076"/>
          <ac:picMkLst>
            <pc:docMk/>
            <pc:sldMk cId="2401150598" sldId="2146846576"/>
            <ac:picMk id="14" creationId="{44D40E03-AFEF-1BC6-325B-ECE5576F764F}"/>
          </ac:picMkLst>
        </pc:picChg>
        <pc:picChg chg="add mod">
          <ac:chgData name="Reed Kiely" userId="768be38e-2fb5-40ce-925d-bd8e9d9e3c31" providerId="ADAL" clId="{073C5D09-2946-44AA-8F72-E76A8E08C34C}" dt="2024-05-17T21:03:37.574" v="13898" actId="12788"/>
          <ac:picMkLst>
            <pc:docMk/>
            <pc:sldMk cId="2401150598" sldId="2146846576"/>
            <ac:picMk id="15" creationId="{7BBCCAB2-ECB3-BA8E-8784-AC9DE4ACC743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Reed Kiely" userId="768be38e-2fb5-40ce-925d-bd8e9d9e3c31" providerId="ADAL" clId="{073C5D09-2946-44AA-8F72-E76A8E08C34C}" dt="2024-05-20T17:51:28.987" v="16405" actId="2056"/>
              <pc2:cmMkLst xmlns:pc2="http://schemas.microsoft.com/office/powerpoint/2019/9/main/command">
                <pc:docMk/>
                <pc:sldMk cId="2401150598" sldId="2146846576"/>
                <pc2:cmMk id="{6D78752F-4CE2-4278-9B33-31BE08E56EC6}"/>
              </pc2:cmMkLst>
            </pc226:cmChg>
          </p:ext>
        </pc:extLst>
      </pc:sldChg>
      <pc:sldChg chg="addSp delSp modSp add mod">
        <pc:chgData name="Reed Kiely" userId="768be38e-2fb5-40ce-925d-bd8e9d9e3c31" providerId="ADAL" clId="{073C5D09-2946-44AA-8F72-E76A8E08C34C}" dt="2024-05-13T18:30:46.969" v="7388" actId="1076"/>
        <pc:sldMkLst>
          <pc:docMk/>
          <pc:sldMk cId="561992657" sldId="2146846577"/>
        </pc:sldMkLst>
        <pc:spChg chg="mod">
          <ac:chgData name="Reed Kiely" userId="768be38e-2fb5-40ce-925d-bd8e9d9e3c31" providerId="ADAL" clId="{073C5D09-2946-44AA-8F72-E76A8E08C34C}" dt="2024-05-10T21:06:45.705" v="6956" actId="12788"/>
          <ac:spMkLst>
            <pc:docMk/>
            <pc:sldMk cId="561992657" sldId="2146846577"/>
            <ac:spMk id="3" creationId="{D5D3A9C5-B422-49D3-B37F-354AAD3E1222}"/>
          </ac:spMkLst>
        </pc:spChg>
        <pc:spChg chg="mod">
          <ac:chgData name="Reed Kiely" userId="768be38e-2fb5-40ce-925d-bd8e9d9e3c31" providerId="ADAL" clId="{073C5D09-2946-44AA-8F72-E76A8E08C34C}" dt="2024-05-10T20:57:30.487" v="6810" actId="1076"/>
          <ac:spMkLst>
            <pc:docMk/>
            <pc:sldMk cId="561992657" sldId="2146846577"/>
            <ac:spMk id="4" creationId="{6980BD9A-366E-3F72-D6CA-2F0EF6B47CA2}"/>
          </ac:spMkLst>
        </pc:spChg>
        <pc:spChg chg="mod">
          <ac:chgData name="Reed Kiely" userId="768be38e-2fb5-40ce-925d-bd8e9d9e3c31" providerId="ADAL" clId="{073C5D09-2946-44AA-8F72-E76A8E08C34C}" dt="2024-05-10T21:06:45.705" v="6956" actId="12788"/>
          <ac:spMkLst>
            <pc:docMk/>
            <pc:sldMk cId="561992657" sldId="2146846577"/>
            <ac:spMk id="7" creationId="{18CB1D72-3B37-1589-1CBE-6E43FB932E40}"/>
          </ac:spMkLst>
        </pc:spChg>
        <pc:spChg chg="mod">
          <ac:chgData name="Reed Kiely" userId="768be38e-2fb5-40ce-925d-bd8e9d9e3c31" providerId="ADAL" clId="{073C5D09-2946-44AA-8F72-E76A8E08C34C}" dt="2024-05-13T18:30:46.969" v="7388" actId="1076"/>
          <ac:spMkLst>
            <pc:docMk/>
            <pc:sldMk cId="561992657" sldId="2146846577"/>
            <ac:spMk id="8" creationId="{D90DBE45-5F9B-C9CF-75B4-20A283620E97}"/>
          </ac:spMkLst>
        </pc:spChg>
        <pc:spChg chg="mod">
          <ac:chgData name="Reed Kiely" userId="768be38e-2fb5-40ce-925d-bd8e9d9e3c31" providerId="ADAL" clId="{073C5D09-2946-44AA-8F72-E76A8E08C34C}" dt="2024-05-13T18:30:46.969" v="7388" actId="1076"/>
          <ac:spMkLst>
            <pc:docMk/>
            <pc:sldMk cId="561992657" sldId="2146846577"/>
            <ac:spMk id="9" creationId="{7CC84002-D44F-476F-A47E-D9A4B943549C}"/>
          </ac:spMkLst>
        </pc:spChg>
        <pc:spChg chg="mod">
          <ac:chgData name="Reed Kiely" userId="768be38e-2fb5-40ce-925d-bd8e9d9e3c31" providerId="ADAL" clId="{073C5D09-2946-44AA-8F72-E76A8E08C34C}" dt="2024-05-10T21:06:52.689" v="6958" actId="1076"/>
          <ac:spMkLst>
            <pc:docMk/>
            <pc:sldMk cId="561992657" sldId="2146846577"/>
            <ac:spMk id="10" creationId="{DAEBC4A0-B441-90BD-4222-05A3A44A82A1}"/>
          </ac:spMkLst>
        </pc:spChg>
        <pc:spChg chg="mod">
          <ac:chgData name="Reed Kiely" userId="768be38e-2fb5-40ce-925d-bd8e9d9e3c31" providerId="ADAL" clId="{073C5D09-2946-44AA-8F72-E76A8E08C34C}" dt="2024-05-10T21:03:42.414" v="6938" actId="34135"/>
          <ac:spMkLst>
            <pc:docMk/>
            <pc:sldMk cId="561992657" sldId="2146846577"/>
            <ac:spMk id="11" creationId="{80446E27-F3B6-5A36-90F5-155E8E262FA5}"/>
          </ac:spMkLst>
        </pc:spChg>
        <pc:spChg chg="mod">
          <ac:chgData name="Reed Kiely" userId="768be38e-2fb5-40ce-925d-bd8e9d9e3c31" providerId="ADAL" clId="{073C5D09-2946-44AA-8F72-E76A8E08C34C}" dt="2024-05-10T21:06:52.689" v="6958" actId="1076"/>
          <ac:spMkLst>
            <pc:docMk/>
            <pc:sldMk cId="561992657" sldId="2146846577"/>
            <ac:spMk id="12" creationId="{9DB45EBC-0C9D-D322-45CF-C3B76497D495}"/>
          </ac:spMkLst>
        </pc:spChg>
        <pc:spChg chg="mod">
          <ac:chgData name="Reed Kiely" userId="768be38e-2fb5-40ce-925d-bd8e9d9e3c31" providerId="ADAL" clId="{073C5D09-2946-44AA-8F72-E76A8E08C34C}" dt="2024-05-13T18:30:46.969" v="7388" actId="1076"/>
          <ac:spMkLst>
            <pc:docMk/>
            <pc:sldMk cId="561992657" sldId="2146846577"/>
            <ac:spMk id="13" creationId="{2E08061E-131F-4926-C5D3-1754EBB74EBF}"/>
          </ac:spMkLst>
        </pc:spChg>
        <pc:spChg chg="mod">
          <ac:chgData name="Reed Kiely" userId="768be38e-2fb5-40ce-925d-bd8e9d9e3c31" providerId="ADAL" clId="{073C5D09-2946-44AA-8F72-E76A8E08C34C}" dt="2024-05-10T20:56:55.298" v="6792" actId="2711"/>
          <ac:spMkLst>
            <pc:docMk/>
            <pc:sldMk cId="561992657" sldId="2146846577"/>
            <ac:spMk id="16" creationId="{F3B08D31-8CD1-811E-0850-AF65E55C9EAD}"/>
          </ac:spMkLst>
        </pc:spChg>
        <pc:spChg chg="mod">
          <ac:chgData name="Reed Kiely" userId="768be38e-2fb5-40ce-925d-bd8e9d9e3c31" providerId="ADAL" clId="{073C5D09-2946-44AA-8F72-E76A8E08C34C}" dt="2024-05-10T21:06:52.689" v="6958" actId="1076"/>
          <ac:spMkLst>
            <pc:docMk/>
            <pc:sldMk cId="561992657" sldId="2146846577"/>
            <ac:spMk id="18" creationId="{C9C1BFA5-CE22-8CF4-BB15-94D911BBBA7A}"/>
          </ac:spMkLst>
        </pc:spChg>
        <pc:spChg chg="add del mod">
          <ac:chgData name="Reed Kiely" userId="768be38e-2fb5-40ce-925d-bd8e9d9e3c31" providerId="ADAL" clId="{073C5D09-2946-44AA-8F72-E76A8E08C34C}" dt="2024-05-10T21:00:59.082" v="6876" actId="478"/>
          <ac:spMkLst>
            <pc:docMk/>
            <pc:sldMk cId="561992657" sldId="2146846577"/>
            <ac:spMk id="19" creationId="{47B33AEE-E56A-AECA-9892-D39447E09E8C}"/>
          </ac:spMkLst>
        </pc:spChg>
        <pc:spChg chg="add del mod">
          <ac:chgData name="Reed Kiely" userId="768be38e-2fb5-40ce-925d-bd8e9d9e3c31" providerId="ADAL" clId="{073C5D09-2946-44AA-8F72-E76A8E08C34C}" dt="2024-05-10T21:03:02.971" v="6923" actId="478"/>
          <ac:spMkLst>
            <pc:docMk/>
            <pc:sldMk cId="561992657" sldId="2146846577"/>
            <ac:spMk id="20" creationId="{D5B76238-3E1D-2E12-8537-760C7BC85B0D}"/>
          </ac:spMkLst>
        </pc:spChg>
        <pc:spChg chg="add del mod">
          <ac:chgData name="Reed Kiely" userId="768be38e-2fb5-40ce-925d-bd8e9d9e3c31" providerId="ADAL" clId="{073C5D09-2946-44AA-8F72-E76A8E08C34C}" dt="2024-05-10T21:03:02.971" v="6923" actId="478"/>
          <ac:spMkLst>
            <pc:docMk/>
            <pc:sldMk cId="561992657" sldId="2146846577"/>
            <ac:spMk id="21" creationId="{FCA3DF2A-E161-D14F-A34F-4BAA3ADD3CA9}"/>
          </ac:spMkLst>
        </pc:spChg>
        <pc:spChg chg="add mod">
          <ac:chgData name="Reed Kiely" userId="768be38e-2fb5-40ce-925d-bd8e9d9e3c31" providerId="ADAL" clId="{073C5D09-2946-44AA-8F72-E76A8E08C34C}" dt="2024-05-13T18:30:46.969" v="7388" actId="1076"/>
          <ac:spMkLst>
            <pc:docMk/>
            <pc:sldMk cId="561992657" sldId="2146846577"/>
            <ac:spMk id="24" creationId="{873D535D-500D-4AFE-0DD7-2C613ABE0548}"/>
          </ac:spMkLst>
        </pc:spChg>
        <pc:spChg chg="add mod">
          <ac:chgData name="Reed Kiely" userId="768be38e-2fb5-40ce-925d-bd8e9d9e3c31" providerId="ADAL" clId="{073C5D09-2946-44AA-8F72-E76A8E08C34C}" dt="2024-05-13T18:30:46.969" v="7388" actId="1076"/>
          <ac:spMkLst>
            <pc:docMk/>
            <pc:sldMk cId="561992657" sldId="2146846577"/>
            <ac:spMk id="27" creationId="{E86CB8EE-0E5A-35DB-74BC-3296BFC81E52}"/>
          </ac:spMkLst>
        </pc:spChg>
        <pc:spChg chg="add mod">
          <ac:chgData name="Reed Kiely" userId="768be38e-2fb5-40ce-925d-bd8e9d9e3c31" providerId="ADAL" clId="{073C5D09-2946-44AA-8F72-E76A8E08C34C}" dt="2024-05-13T18:30:46.969" v="7388" actId="1076"/>
          <ac:spMkLst>
            <pc:docMk/>
            <pc:sldMk cId="561992657" sldId="2146846577"/>
            <ac:spMk id="28" creationId="{DE9E576D-07C7-6E17-C72E-C4FBD66AE548}"/>
          </ac:spMkLst>
        </pc:spChg>
        <pc:picChg chg="del mod">
          <ac:chgData name="Reed Kiely" userId="768be38e-2fb5-40ce-925d-bd8e9d9e3c31" providerId="ADAL" clId="{073C5D09-2946-44AA-8F72-E76A8E08C34C}" dt="2024-05-10T21:03:02.971" v="6923" actId="478"/>
          <ac:picMkLst>
            <pc:docMk/>
            <pc:sldMk cId="561992657" sldId="2146846577"/>
            <ac:picMk id="14" creationId="{6E057B82-50DD-B5A4-3621-CC08F3BEAE99}"/>
          </ac:picMkLst>
        </pc:picChg>
        <pc:picChg chg="del mod">
          <ac:chgData name="Reed Kiely" userId="768be38e-2fb5-40ce-925d-bd8e9d9e3c31" providerId="ADAL" clId="{073C5D09-2946-44AA-8F72-E76A8E08C34C}" dt="2024-05-10T21:03:02.971" v="6923" actId="478"/>
          <ac:picMkLst>
            <pc:docMk/>
            <pc:sldMk cId="561992657" sldId="2146846577"/>
            <ac:picMk id="15" creationId="{550A0507-769C-68A5-8019-3404F1D6584E}"/>
          </ac:picMkLst>
        </pc:picChg>
        <pc:picChg chg="del mod">
          <ac:chgData name="Reed Kiely" userId="768be38e-2fb5-40ce-925d-bd8e9d9e3c31" providerId="ADAL" clId="{073C5D09-2946-44AA-8F72-E76A8E08C34C}" dt="2024-05-10T21:03:02.971" v="6923" actId="478"/>
          <ac:picMkLst>
            <pc:docMk/>
            <pc:sldMk cId="561992657" sldId="2146846577"/>
            <ac:picMk id="17" creationId="{47C43277-0DA1-076B-0595-9873D036E867}"/>
          </ac:picMkLst>
        </pc:picChg>
        <pc:cxnChg chg="add mod">
          <ac:chgData name="Reed Kiely" userId="768be38e-2fb5-40ce-925d-bd8e9d9e3c31" providerId="ADAL" clId="{073C5D09-2946-44AA-8F72-E76A8E08C34C}" dt="2024-05-13T18:30:46.969" v="7388" actId="1076"/>
          <ac:cxnSpMkLst>
            <pc:docMk/>
            <pc:sldMk cId="561992657" sldId="2146846577"/>
            <ac:cxnSpMk id="23" creationId="{C8618E86-29AE-BDAD-390B-1FF92561AFB3}"/>
          </ac:cxnSpMkLst>
        </pc:cxnChg>
        <pc:cxnChg chg="add mod">
          <ac:chgData name="Reed Kiely" userId="768be38e-2fb5-40ce-925d-bd8e9d9e3c31" providerId="ADAL" clId="{073C5D09-2946-44AA-8F72-E76A8E08C34C}" dt="2024-05-10T21:01:54.472" v="6906" actId="1076"/>
          <ac:cxnSpMkLst>
            <pc:docMk/>
            <pc:sldMk cId="561992657" sldId="2146846577"/>
            <ac:cxnSpMk id="25" creationId="{FE301D3C-2C17-9287-F06F-1689DF115515}"/>
          </ac:cxnSpMkLst>
        </pc:cxnChg>
      </pc:sldChg>
      <pc:sldChg chg="add">
        <pc:chgData name="Reed Kiely" userId="768be38e-2fb5-40ce-925d-bd8e9d9e3c31" providerId="ADAL" clId="{073C5D09-2946-44AA-8F72-E76A8E08C34C}" dt="2024-04-26T17:07:49.187" v="77"/>
        <pc:sldMkLst>
          <pc:docMk/>
          <pc:sldMk cId="234235997" sldId="2146846578"/>
        </pc:sldMkLst>
      </pc:sldChg>
      <pc:sldChg chg="add del">
        <pc:chgData name="Reed Kiely" userId="768be38e-2fb5-40ce-925d-bd8e9d9e3c31" providerId="ADAL" clId="{073C5D09-2946-44AA-8F72-E76A8E08C34C}" dt="2024-05-08T20:15:31.144" v="1062" actId="47"/>
        <pc:sldMkLst>
          <pc:docMk/>
          <pc:sldMk cId="1061164837" sldId="2146846579"/>
        </pc:sldMkLst>
      </pc:sldChg>
      <pc:sldChg chg="modSp add del mod">
        <pc:chgData name="Reed Kiely" userId="768be38e-2fb5-40ce-925d-bd8e9d9e3c31" providerId="ADAL" clId="{073C5D09-2946-44AA-8F72-E76A8E08C34C}" dt="2024-05-17T21:05:31.315" v="13924" actId="2696"/>
        <pc:sldMkLst>
          <pc:docMk/>
          <pc:sldMk cId="3052151279" sldId="2146846580"/>
        </pc:sldMkLst>
        <pc:spChg chg="mod">
          <ac:chgData name="Reed Kiely" userId="768be38e-2fb5-40ce-925d-bd8e9d9e3c31" providerId="ADAL" clId="{073C5D09-2946-44AA-8F72-E76A8E08C34C}" dt="2024-05-13T18:36:58.029" v="7558" actId="20577"/>
          <ac:spMkLst>
            <pc:docMk/>
            <pc:sldMk cId="3052151279" sldId="2146846580"/>
            <ac:spMk id="4" creationId="{4EECE67E-2570-77C8-4DCD-E83C5B83F9CE}"/>
          </ac:spMkLst>
        </pc:spChg>
      </pc:sldChg>
      <pc:sldChg chg="add">
        <pc:chgData name="Reed Kiely" userId="768be38e-2fb5-40ce-925d-bd8e9d9e3c31" providerId="ADAL" clId="{073C5D09-2946-44AA-8F72-E76A8E08C34C}" dt="2024-04-26T17:07:49.825" v="78"/>
        <pc:sldMkLst>
          <pc:docMk/>
          <pc:sldMk cId="2608484935" sldId="2146846581"/>
        </pc:sldMkLst>
      </pc:sldChg>
      <pc:sldChg chg="add del">
        <pc:chgData name="Reed Kiely" userId="768be38e-2fb5-40ce-925d-bd8e9d9e3c31" providerId="ADAL" clId="{073C5D09-2946-44AA-8F72-E76A8E08C34C}" dt="2024-04-26T17:19:14.060" v="354" actId="47"/>
        <pc:sldMkLst>
          <pc:docMk/>
          <pc:sldMk cId="1093149975" sldId="2146846582"/>
        </pc:sldMkLst>
      </pc:sldChg>
      <pc:sldChg chg="add del">
        <pc:chgData name="Reed Kiely" userId="768be38e-2fb5-40ce-925d-bd8e9d9e3c31" providerId="ADAL" clId="{073C5D09-2946-44AA-8F72-E76A8E08C34C}" dt="2024-04-26T17:19:14.060" v="354" actId="47"/>
        <pc:sldMkLst>
          <pc:docMk/>
          <pc:sldMk cId="336437921" sldId="2146846583"/>
        </pc:sldMkLst>
      </pc:sldChg>
      <pc:sldChg chg="add del">
        <pc:chgData name="Reed Kiely" userId="768be38e-2fb5-40ce-925d-bd8e9d9e3c31" providerId="ADAL" clId="{073C5D09-2946-44AA-8F72-E76A8E08C34C}" dt="2024-04-26T17:19:14.060" v="354" actId="47"/>
        <pc:sldMkLst>
          <pc:docMk/>
          <pc:sldMk cId="2616249906" sldId="2146846584"/>
        </pc:sldMkLst>
      </pc:sldChg>
      <pc:sldChg chg="add del">
        <pc:chgData name="Reed Kiely" userId="768be38e-2fb5-40ce-925d-bd8e9d9e3c31" providerId="ADAL" clId="{073C5D09-2946-44AA-8F72-E76A8E08C34C}" dt="2024-04-26T17:19:14.060" v="354" actId="47"/>
        <pc:sldMkLst>
          <pc:docMk/>
          <pc:sldMk cId="3830939151" sldId="2146846585"/>
        </pc:sldMkLst>
      </pc:sldChg>
      <pc:sldChg chg="add del">
        <pc:chgData name="Reed Kiely" userId="768be38e-2fb5-40ce-925d-bd8e9d9e3c31" providerId="ADAL" clId="{073C5D09-2946-44AA-8F72-E76A8E08C34C}" dt="2024-04-26T17:19:14.060" v="354" actId="47"/>
        <pc:sldMkLst>
          <pc:docMk/>
          <pc:sldMk cId="1526106857" sldId="2146846586"/>
        </pc:sldMkLst>
      </pc:sldChg>
      <pc:sldChg chg="add del">
        <pc:chgData name="Reed Kiely" userId="768be38e-2fb5-40ce-925d-bd8e9d9e3c31" providerId="ADAL" clId="{073C5D09-2946-44AA-8F72-E76A8E08C34C}" dt="2024-04-26T17:19:14.060" v="354" actId="47"/>
        <pc:sldMkLst>
          <pc:docMk/>
          <pc:sldMk cId="3412431687" sldId="2146846587"/>
        </pc:sldMkLst>
      </pc:sldChg>
      <pc:sldChg chg="add del">
        <pc:chgData name="Reed Kiely" userId="768be38e-2fb5-40ce-925d-bd8e9d9e3c31" providerId="ADAL" clId="{073C5D09-2946-44AA-8F72-E76A8E08C34C}" dt="2024-04-26T17:19:14.060" v="354" actId="47"/>
        <pc:sldMkLst>
          <pc:docMk/>
          <pc:sldMk cId="2224102325" sldId="2146846588"/>
        </pc:sldMkLst>
      </pc:sldChg>
      <pc:sldChg chg="add del">
        <pc:chgData name="Reed Kiely" userId="768be38e-2fb5-40ce-925d-bd8e9d9e3c31" providerId="ADAL" clId="{073C5D09-2946-44AA-8F72-E76A8E08C34C}" dt="2024-04-26T17:19:14.060" v="354" actId="47"/>
        <pc:sldMkLst>
          <pc:docMk/>
          <pc:sldMk cId="2658981303" sldId="2146846589"/>
        </pc:sldMkLst>
      </pc:sldChg>
      <pc:sldChg chg="addSp delSp modSp add mod ord">
        <pc:chgData name="Reed Kiely" userId="768be38e-2fb5-40ce-925d-bd8e9d9e3c31" providerId="ADAL" clId="{073C5D09-2946-44AA-8F72-E76A8E08C34C}" dt="2024-05-21T14:01:51.975" v="18484" actId="14100"/>
        <pc:sldMkLst>
          <pc:docMk/>
          <pc:sldMk cId="3062678903" sldId="2146846590"/>
        </pc:sldMkLst>
        <pc:spChg chg="add del mod">
          <ac:chgData name="Reed Kiely" userId="768be38e-2fb5-40ce-925d-bd8e9d9e3c31" providerId="ADAL" clId="{073C5D09-2946-44AA-8F72-E76A8E08C34C}" dt="2024-05-10T15:08:42.077" v="2958" actId="478"/>
          <ac:spMkLst>
            <pc:docMk/>
            <pc:sldMk cId="3062678903" sldId="2146846590"/>
            <ac:spMk id="3" creationId="{C710ACD3-39BE-294C-1884-6307B40023A3}"/>
          </ac:spMkLst>
        </pc:spChg>
        <pc:spChg chg="del mod">
          <ac:chgData name="Reed Kiely" userId="768be38e-2fb5-40ce-925d-bd8e9d9e3c31" providerId="ADAL" clId="{073C5D09-2946-44AA-8F72-E76A8E08C34C}" dt="2024-05-10T15:15:40.084" v="3188" actId="478"/>
          <ac:spMkLst>
            <pc:docMk/>
            <pc:sldMk cId="3062678903" sldId="2146846590"/>
            <ac:spMk id="4" creationId="{4EECE67E-2570-77C8-4DCD-E83C5B83F9CE}"/>
          </ac:spMkLst>
        </pc:spChg>
        <pc:spChg chg="del mod">
          <ac:chgData name="Reed Kiely" userId="768be38e-2fb5-40ce-925d-bd8e9d9e3c31" providerId="ADAL" clId="{073C5D09-2946-44AA-8F72-E76A8E08C34C}" dt="2024-05-10T15:08:42.077" v="2958" actId="478"/>
          <ac:spMkLst>
            <pc:docMk/>
            <pc:sldMk cId="3062678903" sldId="2146846590"/>
            <ac:spMk id="7" creationId="{D0FA5204-3765-858D-C523-66EA0DC554EF}"/>
          </ac:spMkLst>
        </pc:spChg>
        <pc:spChg chg="del mod">
          <ac:chgData name="Reed Kiely" userId="768be38e-2fb5-40ce-925d-bd8e9d9e3c31" providerId="ADAL" clId="{073C5D09-2946-44AA-8F72-E76A8E08C34C}" dt="2024-05-10T15:08:42.077" v="2958" actId="478"/>
          <ac:spMkLst>
            <pc:docMk/>
            <pc:sldMk cId="3062678903" sldId="2146846590"/>
            <ac:spMk id="8" creationId="{CB2963B8-2534-9E5C-34A2-786FFFEBDF9A}"/>
          </ac:spMkLst>
        </pc:spChg>
        <pc:spChg chg="add del mod">
          <ac:chgData name="Reed Kiely" userId="768be38e-2fb5-40ce-925d-bd8e9d9e3c31" providerId="ADAL" clId="{073C5D09-2946-44AA-8F72-E76A8E08C34C}" dt="2024-05-10T15:35:49.322" v="3599" actId="478"/>
          <ac:spMkLst>
            <pc:docMk/>
            <pc:sldMk cId="3062678903" sldId="2146846590"/>
            <ac:spMk id="10" creationId="{04F70DF6-8DDA-1679-BD7E-6D75E3955162}"/>
          </ac:spMkLst>
        </pc:spChg>
        <pc:spChg chg="mod">
          <ac:chgData name="Reed Kiely" userId="768be38e-2fb5-40ce-925d-bd8e9d9e3c31" providerId="ADAL" clId="{073C5D09-2946-44AA-8F72-E76A8E08C34C}" dt="2024-05-10T15:19:14.710" v="3468" actId="14100"/>
          <ac:spMkLst>
            <pc:docMk/>
            <pc:sldMk cId="3062678903" sldId="2146846590"/>
            <ac:spMk id="11" creationId="{80446E27-F3B6-5A36-90F5-155E8E262FA5}"/>
          </ac:spMkLst>
        </pc:spChg>
        <pc:spChg chg="del mod">
          <ac:chgData name="Reed Kiely" userId="768be38e-2fb5-40ce-925d-bd8e9d9e3c31" providerId="ADAL" clId="{073C5D09-2946-44AA-8F72-E76A8E08C34C}" dt="2024-05-10T15:38:19.507" v="3742" actId="478"/>
          <ac:spMkLst>
            <pc:docMk/>
            <pc:sldMk cId="3062678903" sldId="2146846590"/>
            <ac:spMk id="12" creationId="{31F8BE1A-D447-8DB0-88E0-EBDF0C45F76E}"/>
          </ac:spMkLst>
        </pc:spChg>
        <pc:spChg chg="add mod ord">
          <ac:chgData name="Reed Kiely" userId="768be38e-2fb5-40ce-925d-bd8e9d9e3c31" providerId="ADAL" clId="{073C5D09-2946-44AA-8F72-E76A8E08C34C}" dt="2024-05-10T15:20:20.663" v="3486" actId="403"/>
          <ac:spMkLst>
            <pc:docMk/>
            <pc:sldMk cId="3062678903" sldId="2146846590"/>
            <ac:spMk id="14" creationId="{E2167F7C-D4AD-88D8-1A90-9748BE289B61}"/>
          </ac:spMkLst>
        </pc:spChg>
        <pc:spChg chg="mod">
          <ac:chgData name="Reed Kiely" userId="768be38e-2fb5-40ce-925d-bd8e9d9e3c31" providerId="ADAL" clId="{073C5D09-2946-44AA-8F72-E76A8E08C34C}" dt="2024-05-21T14:01:51.975" v="18484" actId="14100"/>
          <ac:spMkLst>
            <pc:docMk/>
            <pc:sldMk cId="3062678903" sldId="2146846590"/>
            <ac:spMk id="16" creationId="{F3B08D31-8CD1-811E-0850-AF65E55C9EAD}"/>
          </ac:spMkLst>
        </pc:spChg>
        <pc:spChg chg="add mod ord">
          <ac:chgData name="Reed Kiely" userId="768be38e-2fb5-40ce-925d-bd8e9d9e3c31" providerId="ADAL" clId="{073C5D09-2946-44AA-8F72-E76A8E08C34C}" dt="2024-05-10T15:34:05.939" v="3587" actId="207"/>
          <ac:spMkLst>
            <pc:docMk/>
            <pc:sldMk cId="3062678903" sldId="2146846590"/>
            <ac:spMk id="18" creationId="{CF1B13E9-92A6-B3F7-DAC5-90A20EAFC816}"/>
          </ac:spMkLst>
        </pc:spChg>
        <pc:spChg chg="add del mod">
          <ac:chgData name="Reed Kiely" userId="768be38e-2fb5-40ce-925d-bd8e9d9e3c31" providerId="ADAL" clId="{073C5D09-2946-44AA-8F72-E76A8E08C34C}" dt="2024-05-10T15:18:59.004" v="3463" actId="478"/>
          <ac:spMkLst>
            <pc:docMk/>
            <pc:sldMk cId="3062678903" sldId="2146846590"/>
            <ac:spMk id="21" creationId="{79939C45-D9D6-04EF-9B16-44C31FAB0026}"/>
          </ac:spMkLst>
        </pc:spChg>
        <pc:spChg chg="add del mod">
          <ac:chgData name="Reed Kiely" userId="768be38e-2fb5-40ce-925d-bd8e9d9e3c31" providerId="ADAL" clId="{073C5D09-2946-44AA-8F72-E76A8E08C34C}" dt="2024-05-10T15:38:10.611" v="3741" actId="1036"/>
          <ac:spMkLst>
            <pc:docMk/>
            <pc:sldMk cId="3062678903" sldId="2146846590"/>
            <ac:spMk id="22" creationId="{46B34F65-2C3C-4508-57D3-1F9FCF1B265F}"/>
          </ac:spMkLst>
        </pc:spChg>
        <pc:spChg chg="add mod">
          <ac:chgData name="Reed Kiely" userId="768be38e-2fb5-40ce-925d-bd8e9d9e3c31" providerId="ADAL" clId="{073C5D09-2946-44AA-8F72-E76A8E08C34C}" dt="2024-05-10T15:38:10.611" v="3741" actId="1036"/>
          <ac:spMkLst>
            <pc:docMk/>
            <pc:sldMk cId="3062678903" sldId="2146846590"/>
            <ac:spMk id="23" creationId="{3CE51ABA-AD7C-A002-155B-B35C8435EEA3}"/>
          </ac:spMkLst>
        </pc:spChg>
        <pc:spChg chg="add mod">
          <ac:chgData name="Reed Kiely" userId="768be38e-2fb5-40ce-925d-bd8e9d9e3c31" providerId="ADAL" clId="{073C5D09-2946-44AA-8F72-E76A8E08C34C}" dt="2024-05-10T15:38:10.611" v="3741" actId="1036"/>
          <ac:spMkLst>
            <pc:docMk/>
            <pc:sldMk cId="3062678903" sldId="2146846590"/>
            <ac:spMk id="24" creationId="{4382E799-2E66-9EBA-BE91-A28841CD910D}"/>
          </ac:spMkLst>
        </pc:spChg>
        <pc:spChg chg="add del mod">
          <ac:chgData name="Reed Kiely" userId="768be38e-2fb5-40ce-925d-bd8e9d9e3c31" providerId="ADAL" clId="{073C5D09-2946-44AA-8F72-E76A8E08C34C}" dt="2024-05-10T15:17:09.957" v="3314" actId="478"/>
          <ac:spMkLst>
            <pc:docMk/>
            <pc:sldMk cId="3062678903" sldId="2146846590"/>
            <ac:spMk id="25" creationId="{63C6401D-9315-F34C-A69B-5DCD002DC305}"/>
          </ac:spMkLst>
        </pc:spChg>
        <pc:spChg chg="add del mod">
          <ac:chgData name="Reed Kiely" userId="768be38e-2fb5-40ce-925d-bd8e9d9e3c31" providerId="ADAL" clId="{073C5D09-2946-44AA-8F72-E76A8E08C34C}" dt="2024-05-10T15:20:55.147" v="3499" actId="478"/>
          <ac:spMkLst>
            <pc:docMk/>
            <pc:sldMk cId="3062678903" sldId="2146846590"/>
            <ac:spMk id="27" creationId="{9616FBC1-1309-0380-6926-31264F364747}"/>
          </ac:spMkLst>
        </pc:spChg>
        <pc:spChg chg="add del mod">
          <ac:chgData name="Reed Kiely" userId="768be38e-2fb5-40ce-925d-bd8e9d9e3c31" providerId="ADAL" clId="{073C5D09-2946-44AA-8F72-E76A8E08C34C}" dt="2024-05-10T15:20:55.147" v="3499" actId="478"/>
          <ac:spMkLst>
            <pc:docMk/>
            <pc:sldMk cId="3062678903" sldId="2146846590"/>
            <ac:spMk id="28" creationId="{4B631715-6F65-A9FE-FD03-99D21330F992}"/>
          </ac:spMkLst>
        </pc:spChg>
        <pc:spChg chg="add mod">
          <ac:chgData name="Reed Kiely" userId="768be38e-2fb5-40ce-925d-bd8e9d9e3c31" providerId="ADAL" clId="{073C5D09-2946-44AA-8F72-E76A8E08C34C}" dt="2024-05-14T16:22:10.004" v="8503" actId="20577"/>
          <ac:spMkLst>
            <pc:docMk/>
            <pc:sldMk cId="3062678903" sldId="2146846590"/>
            <ac:spMk id="30" creationId="{0D1BC952-AFC6-DED4-F1D1-D58667A93CCB}"/>
          </ac:spMkLst>
        </pc:spChg>
        <pc:spChg chg="add mod ord">
          <ac:chgData name="Reed Kiely" userId="768be38e-2fb5-40ce-925d-bd8e9d9e3c31" providerId="ADAL" clId="{073C5D09-2946-44AA-8F72-E76A8E08C34C}" dt="2024-05-10T15:37:28.667" v="3628" actId="207"/>
          <ac:spMkLst>
            <pc:docMk/>
            <pc:sldMk cId="3062678903" sldId="2146846590"/>
            <ac:spMk id="31" creationId="{B2F7D516-5ACE-D6FB-DA3B-35B0AC65B6D7}"/>
          </ac:spMkLst>
        </pc:spChg>
        <pc:spChg chg="add mod">
          <ac:chgData name="Reed Kiely" userId="768be38e-2fb5-40ce-925d-bd8e9d9e3c31" providerId="ADAL" clId="{073C5D09-2946-44AA-8F72-E76A8E08C34C}" dt="2024-05-10T15:38:10.611" v="3741" actId="1036"/>
          <ac:spMkLst>
            <pc:docMk/>
            <pc:sldMk cId="3062678903" sldId="2146846590"/>
            <ac:spMk id="32" creationId="{310E677B-1E74-5F8E-8F51-C637A6F21707}"/>
          </ac:spMkLst>
        </pc:spChg>
        <pc:spChg chg="add mod">
          <ac:chgData name="Reed Kiely" userId="768be38e-2fb5-40ce-925d-bd8e9d9e3c31" providerId="ADAL" clId="{073C5D09-2946-44AA-8F72-E76A8E08C34C}" dt="2024-05-10T15:38:10.611" v="3741" actId="1036"/>
          <ac:spMkLst>
            <pc:docMk/>
            <pc:sldMk cId="3062678903" sldId="2146846590"/>
            <ac:spMk id="33" creationId="{FB5C2804-EBFD-EB31-47D9-60DAB305A087}"/>
          </ac:spMkLst>
        </pc:spChg>
        <pc:spChg chg="add mod">
          <ac:chgData name="Reed Kiely" userId="768be38e-2fb5-40ce-925d-bd8e9d9e3c31" providerId="ADAL" clId="{073C5D09-2946-44AA-8F72-E76A8E08C34C}" dt="2024-05-10T15:38:10.611" v="3741" actId="1036"/>
          <ac:spMkLst>
            <pc:docMk/>
            <pc:sldMk cId="3062678903" sldId="2146846590"/>
            <ac:spMk id="34" creationId="{ECC04C90-D2A9-14E6-30B7-E58F28FD4E01}"/>
          </ac:spMkLst>
        </pc:spChg>
        <pc:picChg chg="del mod ord">
          <ac:chgData name="Reed Kiely" userId="768be38e-2fb5-40ce-925d-bd8e9d9e3c31" providerId="ADAL" clId="{073C5D09-2946-44AA-8F72-E76A8E08C34C}" dt="2024-05-10T15:38:25.194" v="3743" actId="478"/>
          <ac:picMkLst>
            <pc:docMk/>
            <pc:sldMk cId="3062678903" sldId="2146846590"/>
            <ac:picMk id="9" creationId="{CB5C2478-54AF-A376-DBDF-62DEC1B0AE80}"/>
          </ac:picMkLst>
        </pc:picChg>
        <pc:picChg chg="del mod">
          <ac:chgData name="Reed Kiely" userId="768be38e-2fb5-40ce-925d-bd8e9d9e3c31" providerId="ADAL" clId="{073C5D09-2946-44AA-8F72-E76A8E08C34C}" dt="2024-05-10T15:38:26.123" v="3744" actId="478"/>
          <ac:picMkLst>
            <pc:docMk/>
            <pc:sldMk cId="3062678903" sldId="2146846590"/>
            <ac:picMk id="13" creationId="{CEE4313F-DBF5-95DD-3011-657F7384946A}"/>
          </ac:picMkLst>
        </pc:picChg>
        <pc:cxnChg chg="add del mod">
          <ac:chgData name="Reed Kiely" userId="768be38e-2fb5-40ce-925d-bd8e9d9e3c31" providerId="ADAL" clId="{073C5D09-2946-44AA-8F72-E76A8E08C34C}" dt="2024-05-10T15:15:12.532" v="3178" actId="478"/>
          <ac:cxnSpMkLst>
            <pc:docMk/>
            <pc:sldMk cId="3062678903" sldId="2146846590"/>
            <ac:cxnSpMk id="15" creationId="{09D00550-68B4-B586-7D49-F4071FE7743D}"/>
          </ac:cxnSpMkLst>
        </pc:cxnChg>
        <pc:cxnChg chg="add del mod">
          <ac:chgData name="Reed Kiely" userId="768be38e-2fb5-40ce-925d-bd8e9d9e3c31" providerId="ADAL" clId="{073C5D09-2946-44AA-8F72-E76A8E08C34C}" dt="2024-05-10T15:15:11.869" v="3177" actId="478"/>
          <ac:cxnSpMkLst>
            <pc:docMk/>
            <pc:sldMk cId="3062678903" sldId="2146846590"/>
            <ac:cxnSpMk id="17" creationId="{97A1C209-D1F0-D916-A987-CF0D104175EE}"/>
          </ac:cxnSpMkLst>
        </pc:cxnChg>
        <pc:cxnChg chg="add mod">
          <ac:chgData name="Reed Kiely" userId="768be38e-2fb5-40ce-925d-bd8e9d9e3c31" providerId="ADAL" clId="{073C5D09-2946-44AA-8F72-E76A8E08C34C}" dt="2024-05-10T15:13:26.428" v="3091"/>
          <ac:cxnSpMkLst>
            <pc:docMk/>
            <pc:sldMk cId="3062678903" sldId="2146846590"/>
            <ac:cxnSpMk id="19" creationId="{71C52540-4CA8-1916-2491-88216EB66B7A}"/>
          </ac:cxnSpMkLst>
        </pc:cxnChg>
        <pc:cxnChg chg="add mod">
          <ac:chgData name="Reed Kiely" userId="768be38e-2fb5-40ce-925d-bd8e9d9e3c31" providerId="ADAL" clId="{073C5D09-2946-44AA-8F72-E76A8E08C34C}" dt="2024-05-10T15:13:26.428" v="3091"/>
          <ac:cxnSpMkLst>
            <pc:docMk/>
            <pc:sldMk cId="3062678903" sldId="2146846590"/>
            <ac:cxnSpMk id="20" creationId="{482C97C2-86CC-D80B-F3F3-302ECEFA13BA}"/>
          </ac:cxnSpMkLst>
        </pc:cxnChg>
      </pc:sldChg>
      <pc:sldChg chg="modSp add del mod">
        <pc:chgData name="Reed Kiely" userId="768be38e-2fb5-40ce-925d-bd8e9d9e3c31" providerId="ADAL" clId="{073C5D09-2946-44AA-8F72-E76A8E08C34C}" dt="2024-05-17T21:05:31.315" v="13924" actId="2696"/>
        <pc:sldMkLst>
          <pc:docMk/>
          <pc:sldMk cId="3632885173" sldId="2146846591"/>
        </pc:sldMkLst>
        <pc:spChg chg="mod">
          <ac:chgData name="Reed Kiely" userId="768be38e-2fb5-40ce-925d-bd8e9d9e3c31" providerId="ADAL" clId="{073C5D09-2946-44AA-8F72-E76A8E08C34C}" dt="2024-04-26T17:16:12.494" v="353" actId="20577"/>
          <ac:spMkLst>
            <pc:docMk/>
            <pc:sldMk cId="3632885173" sldId="2146846591"/>
            <ac:spMk id="26" creationId="{A9C445BF-5591-D09A-A8BC-6A2DB67D3CAE}"/>
          </ac:spMkLst>
        </pc:spChg>
      </pc:sldChg>
      <pc:sldChg chg="addSp delSp modSp mod">
        <pc:chgData name="Reed Kiely" userId="768be38e-2fb5-40ce-925d-bd8e9d9e3c31" providerId="ADAL" clId="{073C5D09-2946-44AA-8F72-E76A8E08C34C}" dt="2024-05-20T18:37:55.984" v="16712" actId="20577"/>
        <pc:sldMkLst>
          <pc:docMk/>
          <pc:sldMk cId="1941764190" sldId="2146846592"/>
        </pc:sldMkLst>
        <pc:spChg chg="add mod">
          <ac:chgData name="Reed Kiely" userId="768be38e-2fb5-40ce-925d-bd8e9d9e3c31" providerId="ADAL" clId="{073C5D09-2946-44AA-8F72-E76A8E08C34C}" dt="2024-05-14T16:13:43.594" v="8350" actId="1076"/>
          <ac:spMkLst>
            <pc:docMk/>
            <pc:sldMk cId="1941764190" sldId="2146846592"/>
            <ac:spMk id="3" creationId="{14F6EC04-73EF-7BD2-EE62-C6CB368D1310}"/>
          </ac:spMkLst>
        </pc:spChg>
        <pc:spChg chg="mod">
          <ac:chgData name="Reed Kiely" userId="768be38e-2fb5-40ce-925d-bd8e9d9e3c31" providerId="ADAL" clId="{073C5D09-2946-44AA-8F72-E76A8E08C34C}" dt="2024-05-14T16:13:43.594" v="8350" actId="1076"/>
          <ac:spMkLst>
            <pc:docMk/>
            <pc:sldMk cId="1941764190" sldId="2146846592"/>
            <ac:spMk id="4" creationId="{7BEE3489-74E3-C13B-AE5E-5D9A4195B91A}"/>
          </ac:spMkLst>
        </pc:spChg>
        <pc:spChg chg="del">
          <ac:chgData name="Reed Kiely" userId="768be38e-2fb5-40ce-925d-bd8e9d9e3c31" providerId="ADAL" clId="{073C5D09-2946-44AA-8F72-E76A8E08C34C}" dt="2024-05-08T19:05:49.588" v="855" actId="478"/>
          <ac:spMkLst>
            <pc:docMk/>
            <pc:sldMk cId="1941764190" sldId="2146846592"/>
            <ac:spMk id="4" creationId="{A271DD24-B685-B82F-5592-C46ACF3025B3}"/>
          </ac:spMkLst>
        </pc:spChg>
        <pc:spChg chg="add del mod">
          <ac:chgData name="Reed Kiely" userId="768be38e-2fb5-40ce-925d-bd8e9d9e3c31" providerId="ADAL" clId="{073C5D09-2946-44AA-8F72-E76A8E08C34C}" dt="2024-05-08T19:07:29.259" v="907" actId="478"/>
          <ac:spMkLst>
            <pc:docMk/>
            <pc:sldMk cId="1941764190" sldId="2146846592"/>
            <ac:spMk id="7" creationId="{2F9B1088-A909-BC38-D9BF-770AEC8F105A}"/>
          </ac:spMkLst>
        </pc:spChg>
        <pc:spChg chg="del">
          <ac:chgData name="Reed Kiely" userId="768be38e-2fb5-40ce-925d-bd8e9d9e3c31" providerId="ADAL" clId="{073C5D09-2946-44AA-8F72-E76A8E08C34C}" dt="2024-05-08T19:06:09.075" v="863" actId="478"/>
          <ac:spMkLst>
            <pc:docMk/>
            <pc:sldMk cId="1941764190" sldId="2146846592"/>
            <ac:spMk id="8" creationId="{EFD74CA8-A037-802C-EA00-71959BA99A9A}"/>
          </ac:spMkLst>
        </pc:spChg>
        <pc:spChg chg="add del mod">
          <ac:chgData name="Reed Kiely" userId="768be38e-2fb5-40ce-925d-bd8e9d9e3c31" providerId="ADAL" clId="{073C5D09-2946-44AA-8F72-E76A8E08C34C}" dt="2024-05-08T19:07:29.259" v="907" actId="478"/>
          <ac:spMkLst>
            <pc:docMk/>
            <pc:sldMk cId="1941764190" sldId="2146846592"/>
            <ac:spMk id="9" creationId="{E9826DC4-7E5E-F19D-FDB4-138DC136E3BA}"/>
          </ac:spMkLst>
        </pc:spChg>
        <pc:spChg chg="mod">
          <ac:chgData name="Reed Kiely" userId="768be38e-2fb5-40ce-925d-bd8e9d9e3c31" providerId="ADAL" clId="{073C5D09-2946-44AA-8F72-E76A8E08C34C}" dt="2024-05-08T19:06:51.819" v="894" actId="1076"/>
          <ac:spMkLst>
            <pc:docMk/>
            <pc:sldMk cId="1941764190" sldId="2146846592"/>
            <ac:spMk id="10" creationId="{513433DE-B42E-50A6-8875-DCAE99DDD070}"/>
          </ac:spMkLst>
        </pc:spChg>
        <pc:spChg chg="mod">
          <ac:chgData name="Reed Kiely" userId="768be38e-2fb5-40ce-925d-bd8e9d9e3c31" providerId="ADAL" clId="{073C5D09-2946-44AA-8F72-E76A8E08C34C}" dt="2024-05-08T19:05:41.087" v="853" actId="12788"/>
          <ac:spMkLst>
            <pc:docMk/>
            <pc:sldMk cId="1941764190" sldId="2146846592"/>
            <ac:spMk id="11" creationId="{80446E27-F3B6-5A36-90F5-155E8E262FA5}"/>
          </ac:spMkLst>
        </pc:spChg>
        <pc:spChg chg="add del mod">
          <ac:chgData name="Reed Kiely" userId="768be38e-2fb5-40ce-925d-bd8e9d9e3c31" providerId="ADAL" clId="{073C5D09-2946-44AA-8F72-E76A8E08C34C}" dt="2024-05-08T19:07:29.259" v="907" actId="478"/>
          <ac:spMkLst>
            <pc:docMk/>
            <pc:sldMk cId="1941764190" sldId="2146846592"/>
            <ac:spMk id="12" creationId="{E3489E9E-AB5A-E298-7118-B063630BD0CC}"/>
          </ac:spMkLst>
        </pc:spChg>
        <pc:spChg chg="add mod">
          <ac:chgData name="Reed Kiely" userId="768be38e-2fb5-40ce-925d-bd8e9d9e3c31" providerId="ADAL" clId="{073C5D09-2946-44AA-8F72-E76A8E08C34C}" dt="2024-05-14T16:13:43.594" v="8350" actId="1076"/>
          <ac:spMkLst>
            <pc:docMk/>
            <pc:sldMk cId="1941764190" sldId="2146846592"/>
            <ac:spMk id="14" creationId="{242FCD40-B482-766E-CA00-89D7E65F01DD}"/>
          </ac:spMkLst>
        </pc:spChg>
        <pc:spChg chg="add mod">
          <ac:chgData name="Reed Kiely" userId="768be38e-2fb5-40ce-925d-bd8e9d9e3c31" providerId="ADAL" clId="{073C5D09-2946-44AA-8F72-E76A8E08C34C}" dt="2024-05-14T16:13:43.594" v="8350" actId="1076"/>
          <ac:spMkLst>
            <pc:docMk/>
            <pc:sldMk cId="1941764190" sldId="2146846592"/>
            <ac:spMk id="15" creationId="{C1E84C94-8AE4-CBF7-CD98-5A0DB6BDAC36}"/>
          </ac:spMkLst>
        </pc:spChg>
        <pc:spChg chg="mod">
          <ac:chgData name="Reed Kiely" userId="768be38e-2fb5-40ce-925d-bd8e9d9e3c31" providerId="ADAL" clId="{073C5D09-2946-44AA-8F72-E76A8E08C34C}" dt="2024-05-18T00:48:19.330" v="14006" actId="20577"/>
          <ac:spMkLst>
            <pc:docMk/>
            <pc:sldMk cId="1941764190" sldId="2146846592"/>
            <ac:spMk id="16" creationId="{F3B08D31-8CD1-811E-0850-AF65E55C9EAD}"/>
          </ac:spMkLst>
        </pc:spChg>
        <pc:spChg chg="add mod">
          <ac:chgData name="Reed Kiely" userId="768be38e-2fb5-40ce-925d-bd8e9d9e3c31" providerId="ADAL" clId="{073C5D09-2946-44AA-8F72-E76A8E08C34C}" dt="2024-05-14T16:13:43.594" v="8350" actId="1076"/>
          <ac:spMkLst>
            <pc:docMk/>
            <pc:sldMk cId="1941764190" sldId="2146846592"/>
            <ac:spMk id="17" creationId="{9B72D73E-837C-A406-5E19-BDB481ECA013}"/>
          </ac:spMkLst>
        </pc:spChg>
        <pc:spChg chg="add mod">
          <ac:chgData name="Reed Kiely" userId="768be38e-2fb5-40ce-925d-bd8e9d9e3c31" providerId="ADAL" clId="{073C5D09-2946-44AA-8F72-E76A8E08C34C}" dt="2024-05-14T16:13:43.594" v="8350" actId="1076"/>
          <ac:spMkLst>
            <pc:docMk/>
            <pc:sldMk cId="1941764190" sldId="2146846592"/>
            <ac:spMk id="18" creationId="{FE6DFA2C-5D02-E73F-5E1F-E9D00C867AFF}"/>
          </ac:spMkLst>
        </pc:spChg>
        <pc:spChg chg="add mod">
          <ac:chgData name="Reed Kiely" userId="768be38e-2fb5-40ce-925d-bd8e9d9e3c31" providerId="ADAL" clId="{073C5D09-2946-44AA-8F72-E76A8E08C34C}" dt="2024-05-08T19:07:57.752" v="932" actId="1076"/>
          <ac:spMkLst>
            <pc:docMk/>
            <pc:sldMk cId="1941764190" sldId="2146846592"/>
            <ac:spMk id="19" creationId="{8F1D8AAB-3224-81BF-4744-C0401678D487}"/>
          </ac:spMkLst>
        </pc:spChg>
        <pc:spChg chg="mod">
          <ac:chgData name="Reed Kiely" userId="768be38e-2fb5-40ce-925d-bd8e9d9e3c31" providerId="ADAL" clId="{073C5D09-2946-44AA-8F72-E76A8E08C34C}" dt="2024-05-20T18:37:55.984" v="16712" actId="20577"/>
          <ac:spMkLst>
            <pc:docMk/>
            <pc:sldMk cId="1941764190" sldId="2146846592"/>
            <ac:spMk id="26" creationId="{A9C445BF-5591-D09A-A8BC-6A2DB67D3CAE}"/>
          </ac:spMkLst>
        </pc:spChg>
        <pc:spChg chg="add del mod">
          <ac:chgData name="Reed Kiely" userId="768be38e-2fb5-40ce-925d-bd8e9d9e3c31" providerId="ADAL" clId="{073C5D09-2946-44AA-8F72-E76A8E08C34C}" dt="2024-05-09T15:19:52.709" v="1110" actId="478"/>
          <ac:spMkLst>
            <pc:docMk/>
            <pc:sldMk cId="1941764190" sldId="2146846592"/>
            <ac:spMk id="28" creationId="{5132B480-70BF-F7FC-A574-E7CE74186B35}"/>
          </ac:spMkLst>
        </pc:spChg>
        <pc:spChg chg="add del mod">
          <ac:chgData name="Reed Kiely" userId="768be38e-2fb5-40ce-925d-bd8e9d9e3c31" providerId="ADAL" clId="{073C5D09-2946-44AA-8F72-E76A8E08C34C}" dt="2024-05-09T15:19:52.709" v="1110" actId="478"/>
          <ac:spMkLst>
            <pc:docMk/>
            <pc:sldMk cId="1941764190" sldId="2146846592"/>
            <ac:spMk id="29" creationId="{377A0625-D7A4-1E78-3C98-8AD9C12CA9FE}"/>
          </ac:spMkLst>
        </pc:spChg>
        <pc:spChg chg="add del mod">
          <ac:chgData name="Reed Kiely" userId="768be38e-2fb5-40ce-925d-bd8e9d9e3c31" providerId="ADAL" clId="{073C5D09-2946-44AA-8F72-E76A8E08C34C}" dt="2024-05-09T15:19:52.709" v="1110" actId="478"/>
          <ac:spMkLst>
            <pc:docMk/>
            <pc:sldMk cId="1941764190" sldId="2146846592"/>
            <ac:spMk id="30" creationId="{8E31BD72-84AD-AD79-68E6-2ED19EE0422A}"/>
          </ac:spMkLst>
        </pc:spChg>
        <pc:picChg chg="add mod">
          <ac:chgData name="Reed Kiely" userId="768be38e-2fb5-40ce-925d-bd8e9d9e3c31" providerId="ADAL" clId="{073C5D09-2946-44AA-8F72-E76A8E08C34C}" dt="2024-05-14T16:13:43.594" v="8350" actId="1076"/>
          <ac:picMkLst>
            <pc:docMk/>
            <pc:sldMk cId="1941764190" sldId="2146846592"/>
            <ac:picMk id="7" creationId="{8DCEB141-0CF9-13F2-E3F7-7698807C23C0}"/>
          </ac:picMkLst>
        </pc:picChg>
        <pc:picChg chg="add mod">
          <ac:chgData name="Reed Kiely" userId="768be38e-2fb5-40ce-925d-bd8e9d9e3c31" providerId="ADAL" clId="{073C5D09-2946-44AA-8F72-E76A8E08C34C}" dt="2024-05-14T16:13:43.594" v="8350" actId="1076"/>
          <ac:picMkLst>
            <pc:docMk/>
            <pc:sldMk cId="1941764190" sldId="2146846592"/>
            <ac:picMk id="9" creationId="{AB380622-A8D3-B03A-FBB0-F993D9D98936}"/>
          </ac:picMkLst>
        </pc:picChg>
        <pc:picChg chg="add mod">
          <ac:chgData name="Reed Kiely" userId="768be38e-2fb5-40ce-925d-bd8e9d9e3c31" providerId="ADAL" clId="{073C5D09-2946-44AA-8F72-E76A8E08C34C}" dt="2024-05-14T16:13:43.594" v="8350" actId="1076"/>
          <ac:picMkLst>
            <pc:docMk/>
            <pc:sldMk cId="1941764190" sldId="2146846592"/>
            <ac:picMk id="13" creationId="{465BD00B-9749-4495-FF75-01C7F9287332}"/>
          </ac:picMkLst>
        </pc:picChg>
        <pc:cxnChg chg="add mod">
          <ac:chgData name="Reed Kiely" userId="768be38e-2fb5-40ce-925d-bd8e9d9e3c31" providerId="ADAL" clId="{073C5D09-2946-44AA-8F72-E76A8E08C34C}" dt="2024-05-14T16:13:54.612" v="8353" actId="1076"/>
          <ac:cxnSpMkLst>
            <pc:docMk/>
            <pc:sldMk cId="1941764190" sldId="2146846592"/>
            <ac:cxnSpMk id="21" creationId="{5C9ACB5B-4303-B894-6944-2991A66BF78B}"/>
          </ac:cxnSpMkLst>
        </pc:cxnChg>
        <pc:cxnChg chg="add mod">
          <ac:chgData name="Reed Kiely" userId="768be38e-2fb5-40ce-925d-bd8e9d9e3c31" providerId="ADAL" clId="{073C5D09-2946-44AA-8F72-E76A8E08C34C}" dt="2024-05-14T16:13:54.612" v="8353" actId="1076"/>
          <ac:cxnSpMkLst>
            <pc:docMk/>
            <pc:sldMk cId="1941764190" sldId="2146846592"/>
            <ac:cxnSpMk id="22" creationId="{7B4734B7-9EAE-7BBD-0C1C-2F933631181A}"/>
          </ac:cxnSpMkLst>
        </pc:cxnChg>
      </pc:sldChg>
      <pc:sldChg chg="del">
        <pc:chgData name="Reed Kiely" userId="768be38e-2fb5-40ce-925d-bd8e9d9e3c31" providerId="ADAL" clId="{073C5D09-2946-44AA-8F72-E76A8E08C34C}" dt="2024-05-08T19:09:29.781" v="965" actId="47"/>
        <pc:sldMkLst>
          <pc:docMk/>
          <pc:sldMk cId="412022544" sldId="2146846593"/>
        </pc:sldMkLst>
      </pc:sldChg>
      <pc:sldChg chg="addSp delSp modSp add mod">
        <pc:chgData name="Reed Kiely" userId="768be38e-2fb5-40ce-925d-bd8e9d9e3c31" providerId="ADAL" clId="{073C5D09-2946-44AA-8F72-E76A8E08C34C}" dt="2024-05-10T16:43:55.482" v="3924" actId="1035"/>
        <pc:sldMkLst>
          <pc:docMk/>
          <pc:sldMk cId="396302437" sldId="2146846594"/>
        </pc:sldMkLst>
        <pc:spChg chg="add mod">
          <ac:chgData name="Reed Kiely" userId="768be38e-2fb5-40ce-925d-bd8e9d9e3c31" providerId="ADAL" clId="{073C5D09-2946-44AA-8F72-E76A8E08C34C}" dt="2024-05-10T16:43:38.273" v="3919" actId="1076"/>
          <ac:spMkLst>
            <pc:docMk/>
            <pc:sldMk cId="396302437" sldId="2146846594"/>
            <ac:spMk id="3" creationId="{82928C6A-C224-0CE1-D6A2-1B3CA842DB5E}"/>
          </ac:spMkLst>
        </pc:spChg>
        <pc:spChg chg="del">
          <ac:chgData name="Reed Kiely" userId="768be38e-2fb5-40ce-925d-bd8e9d9e3c31" providerId="ADAL" clId="{073C5D09-2946-44AA-8F72-E76A8E08C34C}" dt="2024-05-08T19:09:16.363" v="960" actId="478"/>
          <ac:spMkLst>
            <pc:docMk/>
            <pc:sldMk cId="396302437" sldId="2146846594"/>
            <ac:spMk id="3" creationId="{FB024EF2-3931-12E6-DD82-FA8347618A87}"/>
          </ac:spMkLst>
        </pc:spChg>
        <pc:spChg chg="del">
          <ac:chgData name="Reed Kiely" userId="768be38e-2fb5-40ce-925d-bd8e9d9e3c31" providerId="ADAL" clId="{073C5D09-2946-44AA-8F72-E76A8E08C34C}" dt="2024-05-09T19:29:33.404" v="2088" actId="478"/>
          <ac:spMkLst>
            <pc:docMk/>
            <pc:sldMk cId="396302437" sldId="2146846594"/>
            <ac:spMk id="4" creationId="{4EECE67E-2570-77C8-4DCD-E83C5B83F9CE}"/>
          </ac:spMkLst>
        </pc:spChg>
        <pc:spChg chg="add del mod">
          <ac:chgData name="Reed Kiely" userId="768be38e-2fb5-40ce-925d-bd8e9d9e3c31" providerId="ADAL" clId="{073C5D09-2946-44AA-8F72-E76A8E08C34C}" dt="2024-05-10T16:37:42.715" v="3835" actId="478"/>
          <ac:spMkLst>
            <pc:docMk/>
            <pc:sldMk cId="396302437" sldId="2146846594"/>
            <ac:spMk id="4" creationId="{A28DD770-5A3C-6C05-9778-FC2F15CA4C93}"/>
          </ac:spMkLst>
        </pc:spChg>
        <pc:spChg chg="add del mod">
          <ac:chgData name="Reed Kiely" userId="768be38e-2fb5-40ce-925d-bd8e9d9e3c31" providerId="ADAL" clId="{073C5D09-2946-44AA-8F72-E76A8E08C34C}" dt="2024-05-10T16:37:42.715" v="3835" actId="478"/>
          <ac:spMkLst>
            <pc:docMk/>
            <pc:sldMk cId="396302437" sldId="2146846594"/>
            <ac:spMk id="7" creationId="{78E19378-57CC-91DE-874C-09961DDC74A5}"/>
          </ac:spMkLst>
        </pc:spChg>
        <pc:spChg chg="add mod ord">
          <ac:chgData name="Reed Kiely" userId="768be38e-2fb5-40ce-925d-bd8e9d9e3c31" providerId="ADAL" clId="{073C5D09-2946-44AA-8F72-E76A8E08C34C}" dt="2024-05-09T19:46:29.664" v="2357" actId="207"/>
          <ac:spMkLst>
            <pc:docMk/>
            <pc:sldMk cId="396302437" sldId="2146846594"/>
            <ac:spMk id="8" creationId="{C466D1DF-A251-7A98-66B5-0FBBAF0F3C5A}"/>
          </ac:spMkLst>
        </pc:spChg>
        <pc:spChg chg="del">
          <ac:chgData name="Reed Kiely" userId="768be38e-2fb5-40ce-925d-bd8e9d9e3c31" providerId="ADAL" clId="{073C5D09-2946-44AA-8F72-E76A8E08C34C}" dt="2024-05-08T19:09:14.114" v="959" actId="478"/>
          <ac:spMkLst>
            <pc:docMk/>
            <pc:sldMk cId="396302437" sldId="2146846594"/>
            <ac:spMk id="8" creationId="{CB2963B8-2534-9E5C-34A2-786FFFEBDF9A}"/>
          </ac:spMkLst>
        </pc:spChg>
        <pc:spChg chg="add del mod">
          <ac:chgData name="Reed Kiely" userId="768be38e-2fb5-40ce-925d-bd8e9d9e3c31" providerId="ADAL" clId="{073C5D09-2946-44AA-8F72-E76A8E08C34C}" dt="2024-05-09T19:29:22.341" v="2087" actId="478"/>
          <ac:spMkLst>
            <pc:docMk/>
            <pc:sldMk cId="396302437" sldId="2146846594"/>
            <ac:spMk id="9" creationId="{EDCFE964-1763-B7CE-DA78-E91D55A438C5}"/>
          </ac:spMkLst>
        </pc:spChg>
        <pc:spChg chg="add del mod">
          <ac:chgData name="Reed Kiely" userId="768be38e-2fb5-40ce-925d-bd8e9d9e3c31" providerId="ADAL" clId="{073C5D09-2946-44AA-8F72-E76A8E08C34C}" dt="2024-05-09T19:29:22.341" v="2087" actId="478"/>
          <ac:spMkLst>
            <pc:docMk/>
            <pc:sldMk cId="396302437" sldId="2146846594"/>
            <ac:spMk id="10" creationId="{F30BBD1F-9776-7953-427B-57355A30F267}"/>
          </ac:spMkLst>
        </pc:spChg>
        <pc:spChg chg="del mod">
          <ac:chgData name="Reed Kiely" userId="768be38e-2fb5-40ce-925d-bd8e9d9e3c31" providerId="ADAL" clId="{073C5D09-2946-44AA-8F72-E76A8E08C34C}" dt="2024-05-10T16:39:19.529" v="3842" actId="478"/>
          <ac:spMkLst>
            <pc:docMk/>
            <pc:sldMk cId="396302437" sldId="2146846594"/>
            <ac:spMk id="11" creationId="{80446E27-F3B6-5A36-90F5-155E8E262FA5}"/>
          </ac:spMkLst>
        </pc:spChg>
        <pc:spChg chg="add del mod">
          <ac:chgData name="Reed Kiely" userId="768be38e-2fb5-40ce-925d-bd8e9d9e3c31" providerId="ADAL" clId="{073C5D09-2946-44AA-8F72-E76A8E08C34C}" dt="2024-05-09T19:29:22.341" v="2087" actId="478"/>
          <ac:spMkLst>
            <pc:docMk/>
            <pc:sldMk cId="396302437" sldId="2146846594"/>
            <ac:spMk id="12" creationId="{0387800F-30B1-C52A-61E7-6F356D61FF4A}"/>
          </ac:spMkLst>
        </pc:spChg>
        <pc:spChg chg="add del mod">
          <ac:chgData name="Reed Kiely" userId="768be38e-2fb5-40ce-925d-bd8e9d9e3c31" providerId="ADAL" clId="{073C5D09-2946-44AA-8F72-E76A8E08C34C}" dt="2024-05-09T19:29:22.341" v="2087" actId="478"/>
          <ac:spMkLst>
            <pc:docMk/>
            <pc:sldMk cId="396302437" sldId="2146846594"/>
            <ac:spMk id="13" creationId="{FAED8FFE-BFF4-9893-E31E-A8A5B2C1BAC2}"/>
          </ac:spMkLst>
        </pc:spChg>
        <pc:spChg chg="add del mod">
          <ac:chgData name="Reed Kiely" userId="768be38e-2fb5-40ce-925d-bd8e9d9e3c31" providerId="ADAL" clId="{073C5D09-2946-44AA-8F72-E76A8E08C34C}" dt="2024-05-09T19:29:22.341" v="2087" actId="478"/>
          <ac:spMkLst>
            <pc:docMk/>
            <pc:sldMk cId="396302437" sldId="2146846594"/>
            <ac:spMk id="14" creationId="{74DD43E7-1BF2-7980-4853-67566CC5A43E}"/>
          </ac:spMkLst>
        </pc:spChg>
        <pc:spChg chg="add mod">
          <ac:chgData name="Reed Kiely" userId="768be38e-2fb5-40ce-925d-bd8e9d9e3c31" providerId="ADAL" clId="{073C5D09-2946-44AA-8F72-E76A8E08C34C}" dt="2024-05-10T16:43:40.546" v="3920" actId="1076"/>
          <ac:spMkLst>
            <pc:docMk/>
            <pc:sldMk cId="396302437" sldId="2146846594"/>
            <ac:spMk id="15" creationId="{0DD4B363-8C68-5C23-A3E9-FFE1CC488ADA}"/>
          </ac:spMkLst>
        </pc:spChg>
        <pc:spChg chg="mod">
          <ac:chgData name="Reed Kiely" userId="768be38e-2fb5-40ce-925d-bd8e9d9e3c31" providerId="ADAL" clId="{073C5D09-2946-44AA-8F72-E76A8E08C34C}" dt="2024-05-10T16:43:55.482" v="3924" actId="1035"/>
          <ac:spMkLst>
            <pc:docMk/>
            <pc:sldMk cId="396302437" sldId="2146846594"/>
            <ac:spMk id="16" creationId="{F3B08D31-8CD1-811E-0850-AF65E55C9EAD}"/>
          </ac:spMkLst>
        </pc:spChg>
        <pc:spChg chg="add del mod">
          <ac:chgData name="Reed Kiely" userId="768be38e-2fb5-40ce-925d-bd8e9d9e3c31" providerId="ADAL" clId="{073C5D09-2946-44AA-8F72-E76A8E08C34C}" dt="2024-05-09T19:29:22.341" v="2087" actId="478"/>
          <ac:spMkLst>
            <pc:docMk/>
            <pc:sldMk cId="396302437" sldId="2146846594"/>
            <ac:spMk id="17" creationId="{56E22027-95F8-BFFE-6437-95D07A342BC5}"/>
          </ac:spMkLst>
        </pc:spChg>
        <pc:spChg chg="mod">
          <ac:chgData name="Reed Kiely" userId="768be38e-2fb5-40ce-925d-bd8e9d9e3c31" providerId="ADAL" clId="{073C5D09-2946-44AA-8F72-E76A8E08C34C}" dt="2024-05-09T19:38:25.381" v="2330" actId="207"/>
          <ac:spMkLst>
            <pc:docMk/>
            <pc:sldMk cId="396302437" sldId="2146846594"/>
            <ac:spMk id="26" creationId="{A9C445BF-5591-D09A-A8BC-6A2DB67D3CAE}"/>
          </ac:spMkLst>
        </pc:spChg>
        <pc:spChg chg="add mod">
          <ac:chgData name="Reed Kiely" userId="768be38e-2fb5-40ce-925d-bd8e9d9e3c31" providerId="ADAL" clId="{073C5D09-2946-44AA-8F72-E76A8E08C34C}" dt="2024-05-10T16:43:42.789" v="3921" actId="1076"/>
          <ac:spMkLst>
            <pc:docMk/>
            <pc:sldMk cId="396302437" sldId="2146846594"/>
            <ac:spMk id="57" creationId="{1FB40152-9CAA-DBC7-3135-F6B3B96F9670}"/>
          </ac:spMkLst>
        </pc:spChg>
        <pc:grpChg chg="add del mod">
          <ac:chgData name="Reed Kiely" userId="768be38e-2fb5-40ce-925d-bd8e9d9e3c31" providerId="ADAL" clId="{073C5D09-2946-44AA-8F72-E76A8E08C34C}" dt="2024-05-10T16:37:38.466" v="3834" actId="478"/>
          <ac:grpSpMkLst>
            <pc:docMk/>
            <pc:sldMk cId="396302437" sldId="2146846594"/>
            <ac:grpSpMk id="60" creationId="{6C94759C-5EEB-8121-AE1C-7BBC37313B66}"/>
          </ac:grpSpMkLst>
        </pc:grpChg>
        <pc:picChg chg="add del mod ord">
          <ac:chgData name="Reed Kiely" userId="768be38e-2fb5-40ce-925d-bd8e9d9e3c31" providerId="ADAL" clId="{073C5D09-2946-44AA-8F72-E76A8E08C34C}" dt="2024-05-09T19:36:42.908" v="2310" actId="478"/>
          <ac:picMkLst>
            <pc:docMk/>
            <pc:sldMk cId="396302437" sldId="2146846594"/>
            <ac:picMk id="7" creationId="{C726FEBA-911E-4C8A-C192-1D4D3CFAC772}"/>
          </ac:picMkLst>
        </pc:picChg>
        <pc:picChg chg="add mod ord modCrop">
          <ac:chgData name="Reed Kiely" userId="768be38e-2fb5-40ce-925d-bd8e9d9e3c31" providerId="ADAL" clId="{073C5D09-2946-44AA-8F72-E76A8E08C34C}" dt="2024-05-10T16:39:32.647" v="3845" actId="732"/>
          <ac:picMkLst>
            <pc:docMk/>
            <pc:sldMk cId="396302437" sldId="2146846594"/>
            <ac:picMk id="10" creationId="{0B97A769-34C7-025C-7F61-FF923C732EF4}"/>
          </ac:picMkLst>
        </pc:picChg>
        <pc:picChg chg="add mod">
          <ac:chgData name="Reed Kiely" userId="768be38e-2fb5-40ce-925d-bd8e9d9e3c31" providerId="ADAL" clId="{073C5D09-2946-44AA-8F72-E76A8E08C34C}" dt="2024-05-09T19:38:20.035" v="2329" actId="1035"/>
          <ac:picMkLst>
            <pc:docMk/>
            <pc:sldMk cId="396302437" sldId="2146846594"/>
            <ac:picMk id="18" creationId="{A9B1A336-0A5A-8FDE-334E-1B9C9E3CF810}"/>
          </ac:picMkLst>
        </pc:picChg>
        <pc:picChg chg="add mod">
          <ac:chgData name="Reed Kiely" userId="768be38e-2fb5-40ce-925d-bd8e9d9e3c31" providerId="ADAL" clId="{073C5D09-2946-44AA-8F72-E76A8E08C34C}" dt="2024-05-09T19:38:20.035" v="2329" actId="1035"/>
          <ac:picMkLst>
            <pc:docMk/>
            <pc:sldMk cId="396302437" sldId="2146846594"/>
            <ac:picMk id="19" creationId="{687E48A4-5D8F-AFDF-F0C2-43F2D3047316}"/>
          </ac:picMkLst>
        </pc:picChg>
        <pc:picChg chg="add mod">
          <ac:chgData name="Reed Kiely" userId="768be38e-2fb5-40ce-925d-bd8e9d9e3c31" providerId="ADAL" clId="{073C5D09-2946-44AA-8F72-E76A8E08C34C}" dt="2024-05-09T19:38:20.035" v="2329" actId="1035"/>
          <ac:picMkLst>
            <pc:docMk/>
            <pc:sldMk cId="396302437" sldId="2146846594"/>
            <ac:picMk id="20" creationId="{1EF2B560-8DEE-23F2-82F3-1C45B43A7C56}"/>
          </ac:picMkLst>
        </pc:picChg>
        <pc:picChg chg="add mod">
          <ac:chgData name="Reed Kiely" userId="768be38e-2fb5-40ce-925d-bd8e9d9e3c31" providerId="ADAL" clId="{073C5D09-2946-44AA-8F72-E76A8E08C34C}" dt="2024-05-09T19:38:20.035" v="2329" actId="1035"/>
          <ac:picMkLst>
            <pc:docMk/>
            <pc:sldMk cId="396302437" sldId="2146846594"/>
            <ac:picMk id="21" creationId="{494DFA1C-85A7-C59B-77C7-D3D410A8F5BB}"/>
          </ac:picMkLst>
        </pc:picChg>
        <pc:picChg chg="add mod">
          <ac:chgData name="Reed Kiely" userId="768be38e-2fb5-40ce-925d-bd8e9d9e3c31" providerId="ADAL" clId="{073C5D09-2946-44AA-8F72-E76A8E08C34C}" dt="2024-05-09T19:38:20.035" v="2329" actId="1035"/>
          <ac:picMkLst>
            <pc:docMk/>
            <pc:sldMk cId="396302437" sldId="2146846594"/>
            <ac:picMk id="22" creationId="{52BF74A2-F1E3-111D-BDC3-8B511EB3F0CA}"/>
          </ac:picMkLst>
        </pc:picChg>
        <pc:picChg chg="add mod">
          <ac:chgData name="Reed Kiely" userId="768be38e-2fb5-40ce-925d-bd8e9d9e3c31" providerId="ADAL" clId="{073C5D09-2946-44AA-8F72-E76A8E08C34C}" dt="2024-05-09T19:25:13.456" v="1955" actId="1076"/>
          <ac:picMkLst>
            <pc:docMk/>
            <pc:sldMk cId="396302437" sldId="2146846594"/>
            <ac:picMk id="23" creationId="{C42785BF-9205-3DDC-4040-A52DBD3C67D2}"/>
          </ac:picMkLst>
        </pc:picChg>
        <pc:picChg chg="add mod">
          <ac:chgData name="Reed Kiely" userId="768be38e-2fb5-40ce-925d-bd8e9d9e3c31" providerId="ADAL" clId="{073C5D09-2946-44AA-8F72-E76A8E08C34C}" dt="2024-05-09T19:25:13.456" v="1955" actId="1076"/>
          <ac:picMkLst>
            <pc:docMk/>
            <pc:sldMk cId="396302437" sldId="2146846594"/>
            <ac:picMk id="24" creationId="{0CEF7417-C063-B710-0099-1BC20DE4B4F7}"/>
          </ac:picMkLst>
        </pc:picChg>
        <pc:picChg chg="add mod">
          <ac:chgData name="Reed Kiely" userId="768be38e-2fb5-40ce-925d-bd8e9d9e3c31" providerId="ADAL" clId="{073C5D09-2946-44AA-8F72-E76A8E08C34C}" dt="2024-05-09T19:38:20.035" v="2329" actId="1035"/>
          <ac:picMkLst>
            <pc:docMk/>
            <pc:sldMk cId="396302437" sldId="2146846594"/>
            <ac:picMk id="25" creationId="{33368F82-265F-D630-7D57-A86D7B9FEE5F}"/>
          </ac:picMkLst>
        </pc:picChg>
        <pc:picChg chg="add mod">
          <ac:chgData name="Reed Kiely" userId="768be38e-2fb5-40ce-925d-bd8e9d9e3c31" providerId="ADAL" clId="{073C5D09-2946-44AA-8F72-E76A8E08C34C}" dt="2024-05-09T19:38:20.035" v="2329" actId="1035"/>
          <ac:picMkLst>
            <pc:docMk/>
            <pc:sldMk cId="396302437" sldId="2146846594"/>
            <ac:picMk id="27" creationId="{FB06F605-9224-FF94-5109-D6CAD56C7959}"/>
          </ac:picMkLst>
        </pc:picChg>
        <pc:picChg chg="add mod">
          <ac:chgData name="Reed Kiely" userId="768be38e-2fb5-40ce-925d-bd8e9d9e3c31" providerId="ADAL" clId="{073C5D09-2946-44AA-8F72-E76A8E08C34C}" dt="2024-05-09T19:38:20.035" v="2329" actId="1035"/>
          <ac:picMkLst>
            <pc:docMk/>
            <pc:sldMk cId="396302437" sldId="2146846594"/>
            <ac:picMk id="28" creationId="{60B3D94B-E804-BBD4-5389-D85F29F7F53C}"/>
          </ac:picMkLst>
        </pc:picChg>
        <pc:picChg chg="add mod">
          <ac:chgData name="Reed Kiely" userId="768be38e-2fb5-40ce-925d-bd8e9d9e3c31" providerId="ADAL" clId="{073C5D09-2946-44AA-8F72-E76A8E08C34C}" dt="2024-05-09T19:38:20.035" v="2329" actId="1035"/>
          <ac:picMkLst>
            <pc:docMk/>
            <pc:sldMk cId="396302437" sldId="2146846594"/>
            <ac:picMk id="29" creationId="{AE580F64-90EF-B53F-0886-1935B51934A9}"/>
          </ac:picMkLst>
        </pc:picChg>
        <pc:picChg chg="add mod">
          <ac:chgData name="Reed Kiely" userId="768be38e-2fb5-40ce-925d-bd8e9d9e3c31" providerId="ADAL" clId="{073C5D09-2946-44AA-8F72-E76A8E08C34C}" dt="2024-05-09T19:38:20.035" v="2329" actId="1035"/>
          <ac:picMkLst>
            <pc:docMk/>
            <pc:sldMk cId="396302437" sldId="2146846594"/>
            <ac:picMk id="30" creationId="{3B4A310B-1F2A-0455-7EC1-A4CD1DE0ADAE}"/>
          </ac:picMkLst>
        </pc:picChg>
        <pc:picChg chg="add mod">
          <ac:chgData name="Reed Kiely" userId="768be38e-2fb5-40ce-925d-bd8e9d9e3c31" providerId="ADAL" clId="{073C5D09-2946-44AA-8F72-E76A8E08C34C}" dt="2024-05-09T19:38:20.035" v="2329" actId="1035"/>
          <ac:picMkLst>
            <pc:docMk/>
            <pc:sldMk cId="396302437" sldId="2146846594"/>
            <ac:picMk id="31" creationId="{02A99B0E-9028-C79F-AC94-F6D6078AD0BD}"/>
          </ac:picMkLst>
        </pc:picChg>
        <pc:picChg chg="add mod">
          <ac:chgData name="Reed Kiely" userId="768be38e-2fb5-40ce-925d-bd8e9d9e3c31" providerId="ADAL" clId="{073C5D09-2946-44AA-8F72-E76A8E08C34C}" dt="2024-05-09T19:38:20.035" v="2329" actId="1035"/>
          <ac:picMkLst>
            <pc:docMk/>
            <pc:sldMk cId="396302437" sldId="2146846594"/>
            <ac:picMk id="32" creationId="{9A450122-4209-DD10-FDB4-E9E22676F3AB}"/>
          </ac:picMkLst>
        </pc:picChg>
        <pc:picChg chg="add mod">
          <ac:chgData name="Reed Kiely" userId="768be38e-2fb5-40ce-925d-bd8e9d9e3c31" providerId="ADAL" clId="{073C5D09-2946-44AA-8F72-E76A8E08C34C}" dt="2024-05-09T19:38:20.035" v="2329" actId="1035"/>
          <ac:picMkLst>
            <pc:docMk/>
            <pc:sldMk cId="396302437" sldId="2146846594"/>
            <ac:picMk id="33" creationId="{2E62E7C8-43C2-7860-C6A7-221CFFED19F8}"/>
          </ac:picMkLst>
        </pc:picChg>
        <pc:picChg chg="add mod">
          <ac:chgData name="Reed Kiely" userId="768be38e-2fb5-40ce-925d-bd8e9d9e3c31" providerId="ADAL" clId="{073C5D09-2946-44AA-8F72-E76A8E08C34C}" dt="2024-05-09T19:38:20.035" v="2329" actId="1035"/>
          <ac:picMkLst>
            <pc:docMk/>
            <pc:sldMk cId="396302437" sldId="2146846594"/>
            <ac:picMk id="34" creationId="{EF474B0E-2C7C-A518-CA5E-3905C76A965E}"/>
          </ac:picMkLst>
        </pc:picChg>
        <pc:picChg chg="add mod">
          <ac:chgData name="Reed Kiely" userId="768be38e-2fb5-40ce-925d-bd8e9d9e3c31" providerId="ADAL" clId="{073C5D09-2946-44AA-8F72-E76A8E08C34C}" dt="2024-05-09T19:38:20.035" v="2329" actId="1035"/>
          <ac:picMkLst>
            <pc:docMk/>
            <pc:sldMk cId="396302437" sldId="2146846594"/>
            <ac:picMk id="35" creationId="{7B1A9C68-9853-4722-C4E6-C2AE4A6347E7}"/>
          </ac:picMkLst>
        </pc:picChg>
        <pc:picChg chg="add mod">
          <ac:chgData name="Reed Kiely" userId="768be38e-2fb5-40ce-925d-bd8e9d9e3c31" providerId="ADAL" clId="{073C5D09-2946-44AA-8F72-E76A8E08C34C}" dt="2024-05-09T19:38:20.035" v="2329" actId="1035"/>
          <ac:picMkLst>
            <pc:docMk/>
            <pc:sldMk cId="396302437" sldId="2146846594"/>
            <ac:picMk id="36" creationId="{50E468FE-1B83-DD3A-DFCF-2CFC8331A944}"/>
          </ac:picMkLst>
        </pc:picChg>
        <pc:picChg chg="add mod">
          <ac:chgData name="Reed Kiely" userId="768be38e-2fb5-40ce-925d-bd8e9d9e3c31" providerId="ADAL" clId="{073C5D09-2946-44AA-8F72-E76A8E08C34C}" dt="2024-05-09T19:38:20.035" v="2329" actId="1035"/>
          <ac:picMkLst>
            <pc:docMk/>
            <pc:sldMk cId="396302437" sldId="2146846594"/>
            <ac:picMk id="37" creationId="{B7A854DC-2D15-EB94-EED4-8BC5D38B7667}"/>
          </ac:picMkLst>
        </pc:picChg>
        <pc:picChg chg="add mod">
          <ac:chgData name="Reed Kiely" userId="768be38e-2fb5-40ce-925d-bd8e9d9e3c31" providerId="ADAL" clId="{073C5D09-2946-44AA-8F72-E76A8E08C34C}" dt="2024-05-09T19:38:20.035" v="2329" actId="1035"/>
          <ac:picMkLst>
            <pc:docMk/>
            <pc:sldMk cId="396302437" sldId="2146846594"/>
            <ac:picMk id="38" creationId="{56841D6F-F302-BC0C-7AA8-5C2651C651DE}"/>
          </ac:picMkLst>
        </pc:picChg>
        <pc:picChg chg="add mod">
          <ac:chgData name="Reed Kiely" userId="768be38e-2fb5-40ce-925d-bd8e9d9e3c31" providerId="ADAL" clId="{073C5D09-2946-44AA-8F72-E76A8E08C34C}" dt="2024-05-09T19:38:20.035" v="2329" actId="1035"/>
          <ac:picMkLst>
            <pc:docMk/>
            <pc:sldMk cId="396302437" sldId="2146846594"/>
            <ac:picMk id="39" creationId="{69EA62D2-BA83-C83A-CE8B-2C8D4AA5498D}"/>
          </ac:picMkLst>
        </pc:picChg>
        <pc:picChg chg="add mod">
          <ac:chgData name="Reed Kiely" userId="768be38e-2fb5-40ce-925d-bd8e9d9e3c31" providerId="ADAL" clId="{073C5D09-2946-44AA-8F72-E76A8E08C34C}" dt="2024-05-09T19:38:20.035" v="2329" actId="1035"/>
          <ac:picMkLst>
            <pc:docMk/>
            <pc:sldMk cId="396302437" sldId="2146846594"/>
            <ac:picMk id="40" creationId="{4F8B37EC-8BE6-6C5D-16C1-105E3EDC29EA}"/>
          </ac:picMkLst>
        </pc:picChg>
        <pc:picChg chg="add mod">
          <ac:chgData name="Reed Kiely" userId="768be38e-2fb5-40ce-925d-bd8e9d9e3c31" providerId="ADAL" clId="{073C5D09-2946-44AA-8F72-E76A8E08C34C}" dt="2024-05-09T19:38:20.035" v="2329" actId="1035"/>
          <ac:picMkLst>
            <pc:docMk/>
            <pc:sldMk cId="396302437" sldId="2146846594"/>
            <ac:picMk id="41" creationId="{C11405E5-1C27-8085-5E6D-4B053220EAFC}"/>
          </ac:picMkLst>
        </pc:picChg>
        <pc:picChg chg="add mod">
          <ac:chgData name="Reed Kiely" userId="768be38e-2fb5-40ce-925d-bd8e9d9e3c31" providerId="ADAL" clId="{073C5D09-2946-44AA-8F72-E76A8E08C34C}" dt="2024-05-09T19:38:20.035" v="2329" actId="1035"/>
          <ac:picMkLst>
            <pc:docMk/>
            <pc:sldMk cId="396302437" sldId="2146846594"/>
            <ac:picMk id="42" creationId="{D5A54F1F-3D5F-7E1A-1375-E00DF52E94B7}"/>
          </ac:picMkLst>
        </pc:picChg>
        <pc:picChg chg="add mod">
          <ac:chgData name="Reed Kiely" userId="768be38e-2fb5-40ce-925d-bd8e9d9e3c31" providerId="ADAL" clId="{073C5D09-2946-44AA-8F72-E76A8E08C34C}" dt="2024-05-09T19:38:20.035" v="2329" actId="1035"/>
          <ac:picMkLst>
            <pc:docMk/>
            <pc:sldMk cId="396302437" sldId="2146846594"/>
            <ac:picMk id="43" creationId="{632F35F1-1C37-72A5-3F78-24CA7F2C8E9D}"/>
          </ac:picMkLst>
        </pc:picChg>
        <pc:picChg chg="add mod">
          <ac:chgData name="Reed Kiely" userId="768be38e-2fb5-40ce-925d-bd8e9d9e3c31" providerId="ADAL" clId="{073C5D09-2946-44AA-8F72-E76A8E08C34C}" dt="2024-05-09T19:38:20.035" v="2329" actId="1035"/>
          <ac:picMkLst>
            <pc:docMk/>
            <pc:sldMk cId="396302437" sldId="2146846594"/>
            <ac:picMk id="44" creationId="{99283CD0-D37D-0EF6-8D50-95FB56B88102}"/>
          </ac:picMkLst>
        </pc:picChg>
        <pc:picChg chg="add mod">
          <ac:chgData name="Reed Kiely" userId="768be38e-2fb5-40ce-925d-bd8e9d9e3c31" providerId="ADAL" clId="{073C5D09-2946-44AA-8F72-E76A8E08C34C}" dt="2024-05-09T19:38:20.035" v="2329" actId="1035"/>
          <ac:picMkLst>
            <pc:docMk/>
            <pc:sldMk cId="396302437" sldId="2146846594"/>
            <ac:picMk id="45" creationId="{11A68650-25B0-357C-D37A-CC929C508BE8}"/>
          </ac:picMkLst>
        </pc:picChg>
        <pc:picChg chg="add mod">
          <ac:chgData name="Reed Kiely" userId="768be38e-2fb5-40ce-925d-bd8e9d9e3c31" providerId="ADAL" clId="{073C5D09-2946-44AA-8F72-E76A8E08C34C}" dt="2024-05-09T19:38:20.035" v="2329" actId="1035"/>
          <ac:picMkLst>
            <pc:docMk/>
            <pc:sldMk cId="396302437" sldId="2146846594"/>
            <ac:picMk id="46" creationId="{140BCA86-1509-287A-B5A1-3984B75A1D9C}"/>
          </ac:picMkLst>
        </pc:picChg>
        <pc:picChg chg="add mod">
          <ac:chgData name="Reed Kiely" userId="768be38e-2fb5-40ce-925d-bd8e9d9e3c31" providerId="ADAL" clId="{073C5D09-2946-44AA-8F72-E76A8E08C34C}" dt="2024-05-09T19:38:20.035" v="2329" actId="1035"/>
          <ac:picMkLst>
            <pc:docMk/>
            <pc:sldMk cId="396302437" sldId="2146846594"/>
            <ac:picMk id="47" creationId="{3D2A07CE-01AF-6059-12A7-657743726050}"/>
          </ac:picMkLst>
        </pc:picChg>
        <pc:picChg chg="add mod">
          <ac:chgData name="Reed Kiely" userId="768be38e-2fb5-40ce-925d-bd8e9d9e3c31" providerId="ADAL" clId="{073C5D09-2946-44AA-8F72-E76A8E08C34C}" dt="2024-05-09T19:38:20.035" v="2329" actId="1035"/>
          <ac:picMkLst>
            <pc:docMk/>
            <pc:sldMk cId="396302437" sldId="2146846594"/>
            <ac:picMk id="48" creationId="{14AC4244-4047-2E69-A8D9-BAF1E9EA399F}"/>
          </ac:picMkLst>
        </pc:picChg>
        <pc:picChg chg="add mod">
          <ac:chgData name="Reed Kiely" userId="768be38e-2fb5-40ce-925d-bd8e9d9e3c31" providerId="ADAL" clId="{073C5D09-2946-44AA-8F72-E76A8E08C34C}" dt="2024-05-09T19:38:20.035" v="2329" actId="1035"/>
          <ac:picMkLst>
            <pc:docMk/>
            <pc:sldMk cId="396302437" sldId="2146846594"/>
            <ac:picMk id="49" creationId="{348CBA96-220B-5E39-F7C7-31C8267CB6B0}"/>
          </ac:picMkLst>
        </pc:picChg>
        <pc:picChg chg="add mod">
          <ac:chgData name="Reed Kiely" userId="768be38e-2fb5-40ce-925d-bd8e9d9e3c31" providerId="ADAL" clId="{073C5D09-2946-44AA-8F72-E76A8E08C34C}" dt="2024-05-09T19:38:20.035" v="2329" actId="1035"/>
          <ac:picMkLst>
            <pc:docMk/>
            <pc:sldMk cId="396302437" sldId="2146846594"/>
            <ac:picMk id="50" creationId="{8BE1B228-7E67-474C-FD32-8F42411960D6}"/>
          </ac:picMkLst>
        </pc:picChg>
        <pc:picChg chg="add mod">
          <ac:chgData name="Reed Kiely" userId="768be38e-2fb5-40ce-925d-bd8e9d9e3c31" providerId="ADAL" clId="{073C5D09-2946-44AA-8F72-E76A8E08C34C}" dt="2024-05-09T19:38:20.035" v="2329" actId="1035"/>
          <ac:picMkLst>
            <pc:docMk/>
            <pc:sldMk cId="396302437" sldId="2146846594"/>
            <ac:picMk id="51" creationId="{330F3F65-396E-49AF-FDAC-EE7798861CA0}"/>
          </ac:picMkLst>
        </pc:picChg>
        <pc:picChg chg="add mod">
          <ac:chgData name="Reed Kiely" userId="768be38e-2fb5-40ce-925d-bd8e9d9e3c31" providerId="ADAL" clId="{073C5D09-2946-44AA-8F72-E76A8E08C34C}" dt="2024-05-09T19:38:20.035" v="2329" actId="1035"/>
          <ac:picMkLst>
            <pc:docMk/>
            <pc:sldMk cId="396302437" sldId="2146846594"/>
            <ac:picMk id="52" creationId="{D1DC28C5-4BB6-2C7C-02B7-9982EA068676}"/>
          </ac:picMkLst>
        </pc:picChg>
        <pc:picChg chg="add mod">
          <ac:chgData name="Reed Kiely" userId="768be38e-2fb5-40ce-925d-bd8e9d9e3c31" providerId="ADAL" clId="{073C5D09-2946-44AA-8F72-E76A8E08C34C}" dt="2024-05-09T19:38:20.035" v="2329" actId="1035"/>
          <ac:picMkLst>
            <pc:docMk/>
            <pc:sldMk cId="396302437" sldId="2146846594"/>
            <ac:picMk id="53" creationId="{EFD1C552-0EA9-C392-3F48-188DEAED23C3}"/>
          </ac:picMkLst>
        </pc:picChg>
        <pc:picChg chg="add mod">
          <ac:chgData name="Reed Kiely" userId="768be38e-2fb5-40ce-925d-bd8e9d9e3c31" providerId="ADAL" clId="{073C5D09-2946-44AA-8F72-E76A8E08C34C}" dt="2024-05-09T19:38:20.035" v="2329" actId="1035"/>
          <ac:picMkLst>
            <pc:docMk/>
            <pc:sldMk cId="396302437" sldId="2146846594"/>
            <ac:picMk id="54" creationId="{037A5E72-89E1-1C61-7C93-A0153648080E}"/>
          </ac:picMkLst>
        </pc:picChg>
        <pc:picChg chg="add mod">
          <ac:chgData name="Reed Kiely" userId="768be38e-2fb5-40ce-925d-bd8e9d9e3c31" providerId="ADAL" clId="{073C5D09-2946-44AA-8F72-E76A8E08C34C}" dt="2024-05-09T19:38:20.035" v="2329" actId="1035"/>
          <ac:picMkLst>
            <pc:docMk/>
            <pc:sldMk cId="396302437" sldId="2146846594"/>
            <ac:picMk id="55" creationId="{9AE176D4-76D0-4A9A-01F4-1ACB87AB2138}"/>
          </ac:picMkLst>
        </pc:picChg>
        <pc:picChg chg="add mod">
          <ac:chgData name="Reed Kiely" userId="768be38e-2fb5-40ce-925d-bd8e9d9e3c31" providerId="ADAL" clId="{073C5D09-2946-44AA-8F72-E76A8E08C34C}" dt="2024-05-09T19:38:20.035" v="2329" actId="1035"/>
          <ac:picMkLst>
            <pc:docMk/>
            <pc:sldMk cId="396302437" sldId="2146846594"/>
            <ac:picMk id="56" creationId="{47FFD546-0954-2946-BDB8-C4B86FBA2E10}"/>
          </ac:picMkLst>
        </pc:picChg>
        <pc:picChg chg="add mod">
          <ac:chgData name="Reed Kiely" userId="768be38e-2fb5-40ce-925d-bd8e9d9e3c31" providerId="ADAL" clId="{073C5D09-2946-44AA-8F72-E76A8E08C34C}" dt="2024-05-10T16:43:38.273" v="3919" actId="1076"/>
          <ac:picMkLst>
            <pc:docMk/>
            <pc:sldMk cId="396302437" sldId="2146846594"/>
            <ac:picMk id="59" creationId="{3F993CB9-08B6-2C82-03FB-9191B7CDA5E3}"/>
          </ac:picMkLst>
        </pc:picChg>
        <pc:picChg chg="add mod">
          <ac:chgData name="Reed Kiely" userId="768be38e-2fb5-40ce-925d-bd8e9d9e3c31" providerId="ADAL" clId="{073C5D09-2946-44AA-8F72-E76A8E08C34C}" dt="2024-05-09T19:38:20.035" v="2329" actId="1035"/>
          <ac:picMkLst>
            <pc:docMk/>
            <pc:sldMk cId="396302437" sldId="2146846594"/>
            <ac:picMk id="1026" creationId="{59F10B87-EB41-EB7A-E410-A7FB5D2E2E4C}"/>
          </ac:picMkLst>
        </pc:picChg>
      </pc:sldChg>
      <pc:sldChg chg="addSp delSp modSp mod modCm">
        <pc:chgData name="Reed Kiely" userId="768be38e-2fb5-40ce-925d-bd8e9d9e3c31" providerId="ADAL" clId="{073C5D09-2946-44AA-8F72-E76A8E08C34C}" dt="2024-05-20T17:36:59.939" v="15782"/>
        <pc:sldMkLst>
          <pc:docMk/>
          <pc:sldMk cId="2600741668" sldId="2146846594"/>
        </pc:sldMkLst>
        <pc:spChg chg="add del mod">
          <ac:chgData name="Reed Kiely" userId="768be38e-2fb5-40ce-925d-bd8e9d9e3c31" providerId="ADAL" clId="{073C5D09-2946-44AA-8F72-E76A8E08C34C}" dt="2024-05-20T17:36:54.904" v="15781" actId="478"/>
          <ac:spMkLst>
            <pc:docMk/>
            <pc:sldMk cId="2600741668" sldId="2146846594"/>
            <ac:spMk id="4" creationId="{CA57F770-0006-AF9D-EEAD-3516C21EBC85}"/>
          </ac:spMkLst>
        </pc:spChg>
        <pc:spChg chg="mod">
          <ac:chgData name="Reed Kiely" userId="768be38e-2fb5-40ce-925d-bd8e9d9e3c31" providerId="ADAL" clId="{073C5D09-2946-44AA-8F72-E76A8E08C34C}" dt="2024-05-15T15:10:06.715" v="8781" actId="20577"/>
          <ac:spMkLst>
            <pc:docMk/>
            <pc:sldMk cId="2600741668" sldId="2146846594"/>
            <ac:spMk id="16" creationId="{F3B08D31-8CD1-811E-0850-AF65E55C9EAD}"/>
          </ac:spMkLst>
        </pc:spChg>
        <pc:spChg chg="mod">
          <ac:chgData name="Reed Kiely" userId="768be38e-2fb5-40ce-925d-bd8e9d9e3c31" providerId="ADAL" clId="{073C5D09-2946-44AA-8F72-E76A8E08C34C}" dt="2024-05-20T17:36:50.238" v="15780"/>
          <ac:spMkLst>
            <pc:docMk/>
            <pc:sldMk cId="2600741668" sldId="2146846594"/>
            <ac:spMk id="26" creationId="{A9C445BF-5591-D09A-A8BC-6A2DB67D3CAE}"/>
          </ac:spMkLst>
        </pc:spChg>
        <pc:spChg chg="mod">
          <ac:chgData name="Reed Kiely" userId="768be38e-2fb5-40ce-925d-bd8e9d9e3c31" providerId="ADAL" clId="{073C5D09-2946-44AA-8F72-E76A8E08C34C}" dt="2024-05-15T15:09:49.228" v="8779" actId="20577"/>
          <ac:spMkLst>
            <pc:docMk/>
            <pc:sldMk cId="2600741668" sldId="2146846594"/>
            <ac:spMk id="57" creationId="{1FB40152-9CAA-DBC7-3135-F6B3B96F9670}"/>
          </ac:spMkLst>
        </pc:spChg>
        <pc:picChg chg="mod">
          <ac:chgData name="Reed Kiely" userId="768be38e-2fb5-40ce-925d-bd8e9d9e3c31" providerId="ADAL" clId="{073C5D09-2946-44AA-8F72-E76A8E08C34C}" dt="2024-05-18T00:47:56.217" v="14004" actId="14100"/>
          <ac:picMkLst>
            <pc:docMk/>
            <pc:sldMk cId="2600741668" sldId="2146846594"/>
            <ac:picMk id="10" creationId="{0B97A769-34C7-025C-7F61-FF923C732EF4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Reed Kiely" userId="768be38e-2fb5-40ce-925d-bd8e9d9e3c31" providerId="ADAL" clId="{073C5D09-2946-44AA-8F72-E76A8E08C34C}" dt="2024-05-20T17:36:59.939" v="15782"/>
              <pc2:cmMkLst xmlns:pc2="http://schemas.microsoft.com/office/powerpoint/2019/9/main/command">
                <pc:docMk/>
                <pc:sldMk cId="2600741668" sldId="2146846594"/>
                <pc2:cmMk id="{5362978D-0341-4D98-9896-FF6C710CB29F}"/>
              </pc2:cmMkLst>
              <pc226:cmRplyChg chg="add">
                <pc226:chgData name="Reed Kiely" userId="768be38e-2fb5-40ce-925d-bd8e9d9e3c31" providerId="ADAL" clId="{073C5D09-2946-44AA-8F72-E76A8E08C34C}" dt="2024-05-20T17:36:59.939" v="15782"/>
                <pc2:cmRplyMkLst xmlns:pc2="http://schemas.microsoft.com/office/powerpoint/2019/9/main/command">
                  <pc:docMk/>
                  <pc:sldMk cId="2600741668" sldId="2146846594"/>
                  <pc2:cmMk id="{5362978D-0341-4D98-9896-FF6C710CB29F}"/>
                  <pc2:cmRplyMk id="{D4791812-3FC5-4859-AECB-5B75F0F1C253}"/>
                </pc2:cmRplyMkLst>
              </pc226:cmRplyChg>
            </pc226:cmChg>
          </p:ext>
        </pc:extLst>
      </pc:sldChg>
      <pc:sldChg chg="mod">
        <pc:chgData name="Reed Kiely" userId="768be38e-2fb5-40ce-925d-bd8e9d9e3c31" providerId="ADAL" clId="{073C5D09-2946-44AA-8F72-E76A8E08C34C}" dt="2024-05-15T15:10:47.220" v="8784" actId="27918"/>
        <pc:sldMkLst>
          <pc:docMk/>
          <pc:sldMk cId="755322436" sldId="2146846595"/>
        </pc:sldMkLst>
      </pc:sldChg>
      <pc:sldChg chg="addSp delSp modSp add mod">
        <pc:chgData name="Reed Kiely" userId="768be38e-2fb5-40ce-925d-bd8e9d9e3c31" providerId="ADAL" clId="{073C5D09-2946-44AA-8F72-E76A8E08C34C}" dt="2024-05-09T15:48:08.355" v="1544" actId="1076"/>
        <pc:sldMkLst>
          <pc:docMk/>
          <pc:sldMk cId="2378986768" sldId="2146846595"/>
        </pc:sldMkLst>
        <pc:spChg chg="mod">
          <ac:chgData name="Reed Kiely" userId="768be38e-2fb5-40ce-925d-bd8e9d9e3c31" providerId="ADAL" clId="{073C5D09-2946-44AA-8F72-E76A8E08C34C}" dt="2024-05-09T15:35:28.338" v="1423" actId="115"/>
          <ac:spMkLst>
            <pc:docMk/>
            <pc:sldMk cId="2378986768" sldId="2146846595"/>
            <ac:spMk id="4" creationId="{4EECE67E-2570-77C8-4DCD-E83C5B83F9CE}"/>
          </ac:spMkLst>
        </pc:spChg>
        <pc:spChg chg="add del mod">
          <ac:chgData name="Reed Kiely" userId="768be38e-2fb5-40ce-925d-bd8e9d9e3c31" providerId="ADAL" clId="{073C5D09-2946-44AA-8F72-E76A8E08C34C}" dt="2024-05-09T15:36:24.917" v="1537" actId="478"/>
          <ac:spMkLst>
            <pc:docMk/>
            <pc:sldMk cId="2378986768" sldId="2146846595"/>
            <ac:spMk id="8" creationId="{02807492-70A1-294C-4C1E-5550CE49D0F2}"/>
          </ac:spMkLst>
        </pc:spChg>
        <pc:spChg chg="add mod">
          <ac:chgData name="Reed Kiely" userId="768be38e-2fb5-40ce-925d-bd8e9d9e3c31" providerId="ADAL" clId="{073C5D09-2946-44AA-8F72-E76A8E08C34C}" dt="2024-05-09T15:36:29.804" v="1541" actId="1076"/>
          <ac:spMkLst>
            <pc:docMk/>
            <pc:sldMk cId="2378986768" sldId="2146846595"/>
            <ac:spMk id="9" creationId="{C2BDE288-0FD0-F1AA-6D14-20CABAC78672}"/>
          </ac:spMkLst>
        </pc:spChg>
        <pc:spChg chg="mod">
          <ac:chgData name="Reed Kiely" userId="768be38e-2fb5-40ce-925d-bd8e9d9e3c31" providerId="ADAL" clId="{073C5D09-2946-44AA-8F72-E76A8E08C34C}" dt="2024-05-09T15:28:38.884" v="1260" actId="14100"/>
          <ac:spMkLst>
            <pc:docMk/>
            <pc:sldMk cId="2378986768" sldId="2146846595"/>
            <ac:spMk id="11" creationId="{80446E27-F3B6-5A36-90F5-155E8E262FA5}"/>
          </ac:spMkLst>
        </pc:spChg>
        <pc:spChg chg="add mod ord">
          <ac:chgData name="Reed Kiely" userId="768be38e-2fb5-40ce-925d-bd8e9d9e3c31" providerId="ADAL" clId="{073C5D09-2946-44AA-8F72-E76A8E08C34C}" dt="2024-05-09T15:29:26.760" v="1275" actId="207"/>
          <ac:spMkLst>
            <pc:docMk/>
            <pc:sldMk cId="2378986768" sldId="2146846595"/>
            <ac:spMk id="12" creationId="{054776F5-C88C-57B2-3EE1-75336E859857}"/>
          </ac:spMkLst>
        </pc:spChg>
        <pc:spChg chg="add del">
          <ac:chgData name="Reed Kiely" userId="768be38e-2fb5-40ce-925d-bd8e9d9e3c31" providerId="ADAL" clId="{073C5D09-2946-44AA-8F72-E76A8E08C34C}" dt="2024-05-08T19:11:18.032" v="1030" actId="22"/>
          <ac:spMkLst>
            <pc:docMk/>
            <pc:sldMk cId="2378986768" sldId="2146846595"/>
            <ac:spMk id="12" creationId="{C23B2999-176A-5115-820C-3072756B0C07}"/>
          </ac:spMkLst>
        </pc:spChg>
        <pc:spChg chg="add mod">
          <ac:chgData name="Reed Kiely" userId="768be38e-2fb5-40ce-925d-bd8e9d9e3c31" providerId="ADAL" clId="{073C5D09-2946-44AA-8F72-E76A8E08C34C}" dt="2024-05-09T15:35:13.123" v="1376" actId="208"/>
          <ac:spMkLst>
            <pc:docMk/>
            <pc:sldMk cId="2378986768" sldId="2146846595"/>
            <ac:spMk id="13" creationId="{EB3423B6-18F6-FD56-C69C-D656EBDA23CF}"/>
          </ac:spMkLst>
        </pc:spChg>
        <pc:spChg chg="add mod">
          <ac:chgData name="Reed Kiely" userId="768be38e-2fb5-40ce-925d-bd8e9d9e3c31" providerId="ADAL" clId="{073C5D09-2946-44AA-8F72-E76A8E08C34C}" dt="2024-05-09T15:35:06.251" v="1373" actId="1076"/>
          <ac:spMkLst>
            <pc:docMk/>
            <pc:sldMk cId="2378986768" sldId="2146846595"/>
            <ac:spMk id="14" creationId="{4DB38B18-C035-7BD3-18C0-A46CA7E9DB71}"/>
          </ac:spMkLst>
        </pc:spChg>
        <pc:spChg chg="mod">
          <ac:chgData name="Reed Kiely" userId="768be38e-2fb5-40ce-925d-bd8e9d9e3c31" providerId="ADAL" clId="{073C5D09-2946-44AA-8F72-E76A8E08C34C}" dt="2024-05-09T15:36:16.733" v="1535" actId="20577"/>
          <ac:spMkLst>
            <pc:docMk/>
            <pc:sldMk cId="2378986768" sldId="2146846595"/>
            <ac:spMk id="16" creationId="{F3B08D31-8CD1-811E-0850-AF65E55C9EAD}"/>
          </ac:spMkLst>
        </pc:spChg>
        <pc:spChg chg="mod">
          <ac:chgData name="Reed Kiely" userId="768be38e-2fb5-40ce-925d-bd8e9d9e3c31" providerId="ADAL" clId="{073C5D09-2946-44AA-8F72-E76A8E08C34C}" dt="2024-05-08T19:10:43.467" v="1007" actId="20577"/>
          <ac:spMkLst>
            <pc:docMk/>
            <pc:sldMk cId="2378986768" sldId="2146846595"/>
            <ac:spMk id="26" creationId="{A9C445BF-5591-D09A-A8BC-6A2DB67D3CAE}"/>
          </ac:spMkLst>
        </pc:spChg>
        <pc:graphicFrameChg chg="add mod">
          <ac:chgData name="Reed Kiely" userId="768be38e-2fb5-40ce-925d-bd8e9d9e3c31" providerId="ADAL" clId="{073C5D09-2946-44AA-8F72-E76A8E08C34C}" dt="2024-05-09T15:29:13.550" v="1272"/>
          <ac:graphicFrameMkLst>
            <pc:docMk/>
            <pc:sldMk cId="2378986768" sldId="2146846595"/>
            <ac:graphicFrameMk id="10" creationId="{8FCB20C1-05B1-6301-A469-09CBC37EEDC3}"/>
          </ac:graphicFrameMkLst>
        </pc:graphicFrameChg>
        <pc:picChg chg="del">
          <ac:chgData name="Reed Kiely" userId="768be38e-2fb5-40ce-925d-bd8e9d9e3c31" providerId="ADAL" clId="{073C5D09-2946-44AA-8F72-E76A8E08C34C}" dt="2024-05-08T19:10:32.850" v="967" actId="478"/>
          <ac:picMkLst>
            <pc:docMk/>
            <pc:sldMk cId="2378986768" sldId="2146846595"/>
            <ac:picMk id="7" creationId="{C726FEBA-911E-4C8A-C192-1D4D3CFAC772}"/>
          </ac:picMkLst>
        </pc:picChg>
        <pc:picChg chg="add mod">
          <ac:chgData name="Reed Kiely" userId="768be38e-2fb5-40ce-925d-bd8e9d9e3c31" providerId="ADAL" clId="{073C5D09-2946-44AA-8F72-E76A8E08C34C}" dt="2024-05-09T15:34:15.037" v="1362"/>
          <ac:picMkLst>
            <pc:docMk/>
            <pc:sldMk cId="2378986768" sldId="2146846595"/>
            <ac:picMk id="17" creationId="{326719E4-C2A4-A13D-45D4-BB5924D22FBC}"/>
          </ac:picMkLst>
        </pc:picChg>
        <pc:picChg chg="add mod">
          <ac:chgData name="Reed Kiely" userId="768be38e-2fb5-40ce-925d-bd8e9d9e3c31" providerId="ADAL" clId="{073C5D09-2946-44AA-8F72-E76A8E08C34C}" dt="2024-05-09T15:48:08.355" v="1544" actId="1076"/>
          <ac:picMkLst>
            <pc:docMk/>
            <pc:sldMk cId="2378986768" sldId="2146846595"/>
            <ac:picMk id="19" creationId="{404CC239-AAEA-0E12-8D9A-2EF05DA2F2E6}"/>
          </ac:picMkLst>
        </pc:picChg>
        <pc:picChg chg="add mod">
          <ac:chgData name="Reed Kiely" userId="768be38e-2fb5-40ce-925d-bd8e9d9e3c31" providerId="ADAL" clId="{073C5D09-2946-44AA-8F72-E76A8E08C34C}" dt="2024-05-09T15:36:32.212" v="1543" actId="208"/>
          <ac:picMkLst>
            <pc:docMk/>
            <pc:sldMk cId="2378986768" sldId="2146846595"/>
            <ac:picMk id="1026" creationId="{77C73D5A-8F91-EE21-4DA1-F84979C61AAE}"/>
          </ac:picMkLst>
        </pc:picChg>
      </pc:sldChg>
      <pc:sldChg chg="addSp modSp mod">
        <pc:chgData name="Reed Kiely" userId="768be38e-2fb5-40ce-925d-bd8e9d9e3c31" providerId="ADAL" clId="{073C5D09-2946-44AA-8F72-E76A8E08C34C}" dt="2024-05-09T15:07:03.587" v="1064" actId="167"/>
        <pc:sldMkLst>
          <pc:docMk/>
          <pc:sldMk cId="1787229537" sldId="2146846596"/>
        </pc:sldMkLst>
        <pc:spChg chg="add mod ord">
          <ac:chgData name="Reed Kiely" userId="768be38e-2fb5-40ce-925d-bd8e9d9e3c31" providerId="ADAL" clId="{073C5D09-2946-44AA-8F72-E76A8E08C34C}" dt="2024-05-09T15:07:03.587" v="1064" actId="167"/>
          <ac:spMkLst>
            <pc:docMk/>
            <pc:sldMk cId="1787229537" sldId="2146846596"/>
            <ac:spMk id="3" creationId="{41743056-9D68-9F3F-6381-F39BE004E72F}"/>
          </ac:spMkLst>
        </pc:spChg>
      </pc:sldChg>
      <pc:sldChg chg="addSp delSp modSp mod modCm">
        <pc:chgData name="Reed Kiely" userId="768be38e-2fb5-40ce-925d-bd8e9d9e3c31" providerId="ADAL" clId="{073C5D09-2946-44AA-8F72-E76A8E08C34C}" dt="2024-05-16T15:16:01.900" v="11199" actId="1076"/>
        <pc:sldMkLst>
          <pc:docMk/>
          <pc:sldMk cId="2768443174" sldId="2146846596"/>
        </pc:sldMkLst>
        <pc:spChg chg="mod">
          <ac:chgData name="Reed Kiely" userId="768be38e-2fb5-40ce-925d-bd8e9d9e3c31" providerId="ADAL" clId="{073C5D09-2946-44AA-8F72-E76A8E08C34C}" dt="2024-05-16T15:15:56.188" v="11198" actId="12788"/>
          <ac:spMkLst>
            <pc:docMk/>
            <pc:sldMk cId="2768443174" sldId="2146846596"/>
            <ac:spMk id="3" creationId="{41743056-9D68-9F3F-6381-F39BE004E72F}"/>
          </ac:spMkLst>
        </pc:spChg>
        <pc:spChg chg="mod">
          <ac:chgData name="Reed Kiely" userId="768be38e-2fb5-40ce-925d-bd8e9d9e3c31" providerId="ADAL" clId="{073C5D09-2946-44AA-8F72-E76A8E08C34C}" dt="2024-05-16T15:15:56.188" v="11198" actId="12788"/>
          <ac:spMkLst>
            <pc:docMk/>
            <pc:sldMk cId="2768443174" sldId="2146846596"/>
            <ac:spMk id="12" creationId="{6514C9D1-A945-1ED7-934B-646D56D8AB5C}"/>
          </ac:spMkLst>
        </pc:spChg>
        <pc:spChg chg="add del mod">
          <ac:chgData name="Reed Kiely" userId="768be38e-2fb5-40ce-925d-bd8e9d9e3c31" providerId="ADAL" clId="{073C5D09-2946-44AA-8F72-E76A8E08C34C}" dt="2024-05-16T15:03:32.508" v="11183" actId="478"/>
          <ac:spMkLst>
            <pc:docMk/>
            <pc:sldMk cId="2768443174" sldId="2146846596"/>
            <ac:spMk id="15" creationId="{29593D52-6E38-D6D2-A002-EBBD463A0591}"/>
          </ac:spMkLst>
        </pc:spChg>
        <pc:spChg chg="del mod">
          <ac:chgData name="Reed Kiely" userId="768be38e-2fb5-40ce-925d-bd8e9d9e3c31" providerId="ADAL" clId="{073C5D09-2946-44AA-8F72-E76A8E08C34C}" dt="2024-05-16T14:59:58.300" v="11162" actId="478"/>
          <ac:spMkLst>
            <pc:docMk/>
            <pc:sldMk cId="2768443174" sldId="2146846596"/>
            <ac:spMk id="17" creationId="{F201E59D-E52D-38A4-E75E-07AD480CCE4C}"/>
          </ac:spMkLst>
        </pc:spChg>
        <pc:spChg chg="del mod">
          <ac:chgData name="Reed Kiely" userId="768be38e-2fb5-40ce-925d-bd8e9d9e3c31" providerId="ADAL" clId="{073C5D09-2946-44AA-8F72-E76A8E08C34C}" dt="2024-05-16T14:59:58.300" v="11162" actId="478"/>
          <ac:spMkLst>
            <pc:docMk/>
            <pc:sldMk cId="2768443174" sldId="2146846596"/>
            <ac:spMk id="18" creationId="{364554B7-A0F8-EB71-3BBF-F7E642230A43}"/>
          </ac:spMkLst>
        </pc:spChg>
        <pc:spChg chg="del mod">
          <ac:chgData name="Reed Kiely" userId="768be38e-2fb5-40ce-925d-bd8e9d9e3c31" providerId="ADAL" clId="{073C5D09-2946-44AA-8F72-E76A8E08C34C}" dt="2024-05-16T14:59:58.300" v="11162" actId="478"/>
          <ac:spMkLst>
            <pc:docMk/>
            <pc:sldMk cId="2768443174" sldId="2146846596"/>
            <ac:spMk id="19" creationId="{9D9B9D95-6451-6313-67D1-F7F0D433B415}"/>
          </ac:spMkLst>
        </pc:spChg>
        <pc:spChg chg="del mod">
          <ac:chgData name="Reed Kiely" userId="768be38e-2fb5-40ce-925d-bd8e9d9e3c31" providerId="ADAL" clId="{073C5D09-2946-44AA-8F72-E76A8E08C34C}" dt="2024-05-16T14:59:58.300" v="11162" actId="478"/>
          <ac:spMkLst>
            <pc:docMk/>
            <pc:sldMk cId="2768443174" sldId="2146846596"/>
            <ac:spMk id="20" creationId="{C1D1FF3B-F1A5-A31F-4737-B33D314AAD16}"/>
          </ac:spMkLst>
        </pc:spChg>
        <pc:spChg chg="add del mod">
          <ac:chgData name="Reed Kiely" userId="768be38e-2fb5-40ce-925d-bd8e9d9e3c31" providerId="ADAL" clId="{073C5D09-2946-44AA-8F72-E76A8E08C34C}" dt="2024-05-16T14:57:02.699" v="11075" actId="478"/>
          <ac:spMkLst>
            <pc:docMk/>
            <pc:sldMk cId="2768443174" sldId="2146846596"/>
            <ac:spMk id="21" creationId="{83AA7459-1926-A74C-8570-C29E091E8E07}"/>
          </ac:spMkLst>
        </pc:spChg>
        <pc:spChg chg="add mod">
          <ac:chgData name="Reed Kiely" userId="768be38e-2fb5-40ce-925d-bd8e9d9e3c31" providerId="ADAL" clId="{073C5D09-2946-44AA-8F72-E76A8E08C34C}" dt="2024-05-16T15:15:56.188" v="11198" actId="12788"/>
          <ac:spMkLst>
            <pc:docMk/>
            <pc:sldMk cId="2768443174" sldId="2146846596"/>
            <ac:spMk id="22" creationId="{96A49607-918A-6B3D-24AD-6D27B4FEF169}"/>
          </ac:spMkLst>
        </pc:spChg>
        <pc:spChg chg="del mod">
          <ac:chgData name="Reed Kiely" userId="768be38e-2fb5-40ce-925d-bd8e9d9e3c31" providerId="ADAL" clId="{073C5D09-2946-44AA-8F72-E76A8E08C34C}" dt="2024-05-16T14:59:58.300" v="11162" actId="478"/>
          <ac:spMkLst>
            <pc:docMk/>
            <pc:sldMk cId="2768443174" sldId="2146846596"/>
            <ac:spMk id="23" creationId="{22305E12-5C23-6B6C-2229-8E5F14DFEE19}"/>
          </ac:spMkLst>
        </pc:spChg>
        <pc:spChg chg="del mod">
          <ac:chgData name="Reed Kiely" userId="768be38e-2fb5-40ce-925d-bd8e9d9e3c31" providerId="ADAL" clId="{073C5D09-2946-44AA-8F72-E76A8E08C34C}" dt="2024-05-16T14:59:58.300" v="11162" actId="478"/>
          <ac:spMkLst>
            <pc:docMk/>
            <pc:sldMk cId="2768443174" sldId="2146846596"/>
            <ac:spMk id="24" creationId="{D5E990EF-CEFE-9455-F28D-9747E6E103C9}"/>
          </ac:spMkLst>
        </pc:spChg>
        <pc:spChg chg="del mod">
          <ac:chgData name="Reed Kiely" userId="768be38e-2fb5-40ce-925d-bd8e9d9e3c31" providerId="ADAL" clId="{073C5D09-2946-44AA-8F72-E76A8E08C34C}" dt="2024-05-16T14:59:58.300" v="11162" actId="478"/>
          <ac:spMkLst>
            <pc:docMk/>
            <pc:sldMk cId="2768443174" sldId="2146846596"/>
            <ac:spMk id="25" creationId="{4B790E91-5283-6B92-6961-6B7F092E6971}"/>
          </ac:spMkLst>
        </pc:spChg>
        <pc:spChg chg="del mod">
          <ac:chgData name="Reed Kiely" userId="768be38e-2fb5-40ce-925d-bd8e9d9e3c31" providerId="ADAL" clId="{073C5D09-2946-44AA-8F72-E76A8E08C34C}" dt="2024-05-16T14:59:58.300" v="11162" actId="478"/>
          <ac:spMkLst>
            <pc:docMk/>
            <pc:sldMk cId="2768443174" sldId="2146846596"/>
            <ac:spMk id="27" creationId="{546AEA9A-0D03-2F11-BB93-838FEE09E416}"/>
          </ac:spMkLst>
        </pc:spChg>
        <pc:spChg chg="add mod">
          <ac:chgData name="Reed Kiely" userId="768be38e-2fb5-40ce-925d-bd8e9d9e3c31" providerId="ADAL" clId="{073C5D09-2946-44AA-8F72-E76A8E08C34C}" dt="2024-05-16T15:15:56.188" v="11198" actId="12788"/>
          <ac:spMkLst>
            <pc:docMk/>
            <pc:sldMk cId="2768443174" sldId="2146846596"/>
            <ac:spMk id="28" creationId="{EBF19D94-8D46-554C-E451-A997323503D7}"/>
          </ac:spMkLst>
        </pc:spChg>
        <pc:spChg chg="add mod">
          <ac:chgData name="Reed Kiely" userId="768be38e-2fb5-40ce-925d-bd8e9d9e3c31" providerId="ADAL" clId="{073C5D09-2946-44AA-8F72-E76A8E08C34C}" dt="2024-05-16T15:16:01.900" v="11199" actId="1076"/>
          <ac:spMkLst>
            <pc:docMk/>
            <pc:sldMk cId="2768443174" sldId="2146846596"/>
            <ac:spMk id="29" creationId="{4FCF1DE0-34A5-AC5D-2422-6FD4ED0FB9D8}"/>
          </ac:spMkLst>
        </pc:spChg>
        <pc:spChg chg="add mod">
          <ac:chgData name="Reed Kiely" userId="768be38e-2fb5-40ce-925d-bd8e9d9e3c31" providerId="ADAL" clId="{073C5D09-2946-44AA-8F72-E76A8E08C34C}" dt="2024-05-16T15:15:42.662" v="11195" actId="1076"/>
          <ac:spMkLst>
            <pc:docMk/>
            <pc:sldMk cId="2768443174" sldId="2146846596"/>
            <ac:spMk id="30" creationId="{F9212D0B-61B7-B813-AB5F-33A68489D172}"/>
          </ac:spMkLst>
        </pc:spChg>
        <pc:spChg chg="add mod">
          <ac:chgData name="Reed Kiely" userId="768be38e-2fb5-40ce-925d-bd8e9d9e3c31" providerId="ADAL" clId="{073C5D09-2946-44AA-8F72-E76A8E08C34C}" dt="2024-05-16T15:15:56.188" v="11198" actId="12788"/>
          <ac:spMkLst>
            <pc:docMk/>
            <pc:sldMk cId="2768443174" sldId="2146846596"/>
            <ac:spMk id="31" creationId="{1AA0FE55-B88E-4300-B2AF-09ED4EC520EE}"/>
          </ac:spMkLst>
        </pc:spChg>
        <pc:picChg chg="add mod ord modCrop">
          <ac:chgData name="Reed Kiely" userId="768be38e-2fb5-40ce-925d-bd8e9d9e3c31" providerId="ADAL" clId="{073C5D09-2946-44AA-8F72-E76A8E08C34C}" dt="2024-05-16T15:02:49.594" v="11180" actId="167"/>
          <ac:picMkLst>
            <pc:docMk/>
            <pc:sldMk cId="2768443174" sldId="2146846596"/>
            <ac:picMk id="33" creationId="{453E75F2-66C6-2864-05B9-CD4FAE1D67BA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Reed Kiely" userId="768be38e-2fb5-40ce-925d-bd8e9d9e3c31" providerId="ADAL" clId="{073C5D09-2946-44AA-8F72-E76A8E08C34C}" dt="2024-05-16T15:03:20.373" v="11182"/>
              <pc2:cmMkLst xmlns:pc2="http://schemas.microsoft.com/office/powerpoint/2019/9/main/command">
                <pc:docMk/>
                <pc:sldMk cId="2768443174" sldId="2146846596"/>
                <pc2:cmMk id="{7C091FCA-D9DD-C04D-8771-DF92BF39C95B}"/>
              </pc2:cmMkLst>
              <pc226:cmRplyChg chg="add">
                <pc226:chgData name="Reed Kiely" userId="768be38e-2fb5-40ce-925d-bd8e9d9e3c31" providerId="ADAL" clId="{073C5D09-2946-44AA-8F72-E76A8E08C34C}" dt="2024-05-16T15:03:20.373" v="11182"/>
                <pc2:cmRplyMkLst xmlns:pc2="http://schemas.microsoft.com/office/powerpoint/2019/9/main/command">
                  <pc:docMk/>
                  <pc:sldMk cId="2768443174" sldId="2146846596"/>
                  <pc2:cmMk id="{7C091FCA-D9DD-C04D-8771-DF92BF39C95B}"/>
                  <pc2:cmRplyMk id="{D2E52C5C-6EA8-4BAC-BE90-E0520D6573E6}"/>
                </pc2:cmRplyMkLst>
              </pc226:cmRplyChg>
            </pc226:cmChg>
          </p:ext>
        </pc:extLst>
      </pc:sldChg>
      <pc:sldChg chg="modSp mod delCm">
        <pc:chgData name="Reed Kiely" userId="768be38e-2fb5-40ce-925d-bd8e9d9e3c31" providerId="ADAL" clId="{073C5D09-2946-44AA-8F72-E76A8E08C34C}" dt="2024-05-22T21:27:18.085" v="18487"/>
        <pc:sldMkLst>
          <pc:docMk/>
          <pc:sldMk cId="2808813643" sldId="2146846596"/>
        </pc:sldMkLst>
        <pc:spChg chg="mod">
          <ac:chgData name="Reed Kiely" userId="768be38e-2fb5-40ce-925d-bd8e9d9e3c31" providerId="ADAL" clId="{073C5D09-2946-44AA-8F72-E76A8E08C34C}" dt="2024-05-18T00:56:27.842" v="15161" actId="20577"/>
          <ac:spMkLst>
            <pc:docMk/>
            <pc:sldMk cId="2808813643" sldId="2146846596"/>
            <ac:spMk id="26" creationId="{A9C445BF-5591-D09A-A8BC-6A2DB67D3CAE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Reed Kiely" userId="768be38e-2fb5-40ce-925d-bd8e9d9e3c31" providerId="ADAL" clId="{073C5D09-2946-44AA-8F72-E76A8E08C34C}" dt="2024-05-22T21:27:18.085" v="18487"/>
              <pc2:cmMkLst xmlns:pc2="http://schemas.microsoft.com/office/powerpoint/2019/9/main/command">
                <pc:docMk/>
                <pc:sldMk cId="2808813643" sldId="2146846596"/>
                <pc2:cmMk id="{1C1A28F4-98C9-914F-9483-0BB3C790DB8C}"/>
              </pc2:cmMkLst>
            </pc226:cmChg>
          </p:ext>
        </pc:extLst>
      </pc:sldChg>
      <pc:sldChg chg="del">
        <pc:chgData name="Reed Kiely" userId="768be38e-2fb5-40ce-925d-bd8e9d9e3c31" providerId="ADAL" clId="{073C5D09-2946-44AA-8F72-E76A8E08C34C}" dt="2024-05-09T15:23:07.644" v="1178" actId="47"/>
        <pc:sldMkLst>
          <pc:docMk/>
          <pc:sldMk cId="2954293752" sldId="2146846597"/>
        </pc:sldMkLst>
      </pc:sldChg>
      <pc:sldChg chg="del">
        <pc:chgData name="Reed Kiely" userId="768be38e-2fb5-40ce-925d-bd8e9d9e3c31" providerId="ADAL" clId="{073C5D09-2946-44AA-8F72-E76A8E08C34C}" dt="2024-05-17T21:05:31.315" v="13924" actId="2696"/>
        <pc:sldMkLst>
          <pc:docMk/>
          <pc:sldMk cId="1691475861" sldId="2146846598"/>
        </pc:sldMkLst>
      </pc:sldChg>
      <pc:sldChg chg="addSp delSp modSp add mod">
        <pc:chgData name="Reed Kiely" userId="768be38e-2fb5-40ce-925d-bd8e9d9e3c31" providerId="ADAL" clId="{073C5D09-2946-44AA-8F72-E76A8E08C34C}" dt="2024-05-10T20:39:27.602" v="5984" actId="1076"/>
        <pc:sldMkLst>
          <pc:docMk/>
          <pc:sldMk cId="2047940735" sldId="2146846598"/>
        </pc:sldMkLst>
        <pc:spChg chg="del mod">
          <ac:chgData name="Reed Kiely" userId="768be38e-2fb5-40ce-925d-bd8e9d9e3c31" providerId="ADAL" clId="{073C5D09-2946-44AA-8F72-E76A8E08C34C}" dt="2024-05-09T15:21:09.590" v="1130" actId="478"/>
          <ac:spMkLst>
            <pc:docMk/>
            <pc:sldMk cId="2047940735" sldId="2146846598"/>
            <ac:spMk id="3" creationId="{14F6EC04-73EF-7BD2-EE62-C6CB368D1310}"/>
          </ac:spMkLst>
        </pc:spChg>
        <pc:spChg chg="add mod">
          <ac:chgData name="Reed Kiely" userId="768be38e-2fb5-40ce-925d-bd8e9d9e3c31" providerId="ADAL" clId="{073C5D09-2946-44AA-8F72-E76A8E08C34C}" dt="2024-05-09T15:58:30.087" v="1565" actId="1076"/>
          <ac:spMkLst>
            <pc:docMk/>
            <pc:sldMk cId="2047940735" sldId="2146846598"/>
            <ac:spMk id="4" creationId="{56869F5C-60EE-6990-6322-15F020A2202C}"/>
          </ac:spMkLst>
        </pc:spChg>
        <pc:spChg chg="del">
          <ac:chgData name="Reed Kiely" userId="768be38e-2fb5-40ce-925d-bd8e9d9e3c31" providerId="ADAL" clId="{073C5D09-2946-44AA-8F72-E76A8E08C34C}" dt="2024-05-09T15:22:52.942" v="1171" actId="478"/>
          <ac:spMkLst>
            <pc:docMk/>
            <pc:sldMk cId="2047940735" sldId="2146846598"/>
            <ac:spMk id="10" creationId="{513433DE-B42E-50A6-8875-DCAE99DDD070}"/>
          </ac:spMkLst>
        </pc:spChg>
        <pc:spChg chg="mod">
          <ac:chgData name="Reed Kiely" userId="768be38e-2fb5-40ce-925d-bd8e9d9e3c31" providerId="ADAL" clId="{073C5D09-2946-44AA-8F72-E76A8E08C34C}" dt="2024-05-09T15:57:17.714" v="1557" actId="34135"/>
          <ac:spMkLst>
            <pc:docMk/>
            <pc:sldMk cId="2047940735" sldId="2146846598"/>
            <ac:spMk id="11" creationId="{80446E27-F3B6-5A36-90F5-155E8E262FA5}"/>
          </ac:spMkLst>
        </pc:spChg>
        <pc:spChg chg="mod">
          <ac:chgData name="Reed Kiely" userId="768be38e-2fb5-40ce-925d-bd8e9d9e3c31" providerId="ADAL" clId="{073C5D09-2946-44AA-8F72-E76A8E08C34C}" dt="2024-05-09T15:58:34.439" v="1566" actId="1076"/>
          <ac:spMkLst>
            <pc:docMk/>
            <pc:sldMk cId="2047940735" sldId="2146846598"/>
            <ac:spMk id="14" creationId="{242FCD40-B482-766E-CA00-89D7E65F01DD}"/>
          </ac:spMkLst>
        </pc:spChg>
        <pc:spChg chg="mod">
          <ac:chgData name="Reed Kiely" userId="768be38e-2fb5-40ce-925d-bd8e9d9e3c31" providerId="ADAL" clId="{073C5D09-2946-44AA-8F72-E76A8E08C34C}" dt="2024-05-09T15:58:34.439" v="1566" actId="1076"/>
          <ac:spMkLst>
            <pc:docMk/>
            <pc:sldMk cId="2047940735" sldId="2146846598"/>
            <ac:spMk id="15" creationId="{C1E84C94-8AE4-CBF7-CD98-5A0DB6BDAC36}"/>
          </ac:spMkLst>
        </pc:spChg>
        <pc:spChg chg="del">
          <ac:chgData name="Reed Kiely" userId="768be38e-2fb5-40ce-925d-bd8e9d9e3c31" providerId="ADAL" clId="{073C5D09-2946-44AA-8F72-E76A8E08C34C}" dt="2024-05-09T15:21:10.397" v="1131" actId="478"/>
          <ac:spMkLst>
            <pc:docMk/>
            <pc:sldMk cId="2047940735" sldId="2146846598"/>
            <ac:spMk id="17" creationId="{9B72D73E-837C-A406-5E19-BDB481ECA013}"/>
          </ac:spMkLst>
        </pc:spChg>
        <pc:spChg chg="mod">
          <ac:chgData name="Reed Kiely" userId="768be38e-2fb5-40ce-925d-bd8e9d9e3c31" providerId="ADAL" clId="{073C5D09-2946-44AA-8F72-E76A8E08C34C}" dt="2024-05-09T15:58:34.439" v="1566" actId="1076"/>
          <ac:spMkLst>
            <pc:docMk/>
            <pc:sldMk cId="2047940735" sldId="2146846598"/>
            <ac:spMk id="18" creationId="{FE6DFA2C-5D02-E73F-5E1F-E9D00C867AFF}"/>
          </ac:spMkLst>
        </pc:spChg>
        <pc:spChg chg="mod">
          <ac:chgData name="Reed Kiely" userId="768be38e-2fb5-40ce-925d-bd8e9d9e3c31" providerId="ADAL" clId="{073C5D09-2946-44AA-8F72-E76A8E08C34C}" dt="2024-05-09T15:58:34.439" v="1566" actId="1076"/>
          <ac:spMkLst>
            <pc:docMk/>
            <pc:sldMk cId="2047940735" sldId="2146846598"/>
            <ac:spMk id="19" creationId="{8F1D8AAB-3224-81BF-4744-C0401678D487}"/>
          </ac:spMkLst>
        </pc:spChg>
        <pc:spChg chg="mod">
          <ac:chgData name="Reed Kiely" userId="768be38e-2fb5-40ce-925d-bd8e9d9e3c31" providerId="ADAL" clId="{073C5D09-2946-44AA-8F72-E76A8E08C34C}" dt="2024-05-09T15:20:46.341" v="1127" actId="20577"/>
          <ac:spMkLst>
            <pc:docMk/>
            <pc:sldMk cId="2047940735" sldId="2146846598"/>
            <ac:spMk id="26" creationId="{A9C445BF-5591-D09A-A8BC-6A2DB67D3CAE}"/>
          </ac:spMkLst>
        </pc:spChg>
        <pc:picChg chg="del">
          <ac:chgData name="Reed Kiely" userId="768be38e-2fb5-40ce-925d-bd8e9d9e3c31" providerId="ADAL" clId="{073C5D09-2946-44AA-8F72-E76A8E08C34C}" dt="2024-05-09T15:20:30.462" v="1117" actId="478"/>
          <ac:picMkLst>
            <pc:docMk/>
            <pc:sldMk cId="2047940735" sldId="2146846598"/>
            <ac:picMk id="7" creationId="{8DCEB141-0CF9-13F2-E3F7-7698807C23C0}"/>
          </ac:picMkLst>
        </pc:picChg>
        <pc:picChg chg="del">
          <ac:chgData name="Reed Kiely" userId="768be38e-2fb5-40ce-925d-bd8e9d9e3c31" providerId="ADAL" clId="{073C5D09-2946-44AA-8F72-E76A8E08C34C}" dt="2024-05-09T15:20:30.462" v="1117" actId="478"/>
          <ac:picMkLst>
            <pc:docMk/>
            <pc:sldMk cId="2047940735" sldId="2146846598"/>
            <ac:picMk id="9" creationId="{AB380622-A8D3-B03A-FBB0-F993D9D98936}"/>
          </ac:picMkLst>
        </pc:picChg>
        <pc:picChg chg="add mod">
          <ac:chgData name="Reed Kiely" userId="768be38e-2fb5-40ce-925d-bd8e9d9e3c31" providerId="ADAL" clId="{073C5D09-2946-44AA-8F72-E76A8E08C34C}" dt="2024-05-09T15:58:34.439" v="1566" actId="1076"/>
          <ac:picMkLst>
            <pc:docMk/>
            <pc:sldMk cId="2047940735" sldId="2146846598"/>
            <ac:picMk id="12" creationId="{610D8356-6BF2-1D22-2F8B-E9E887E57B67}"/>
          </ac:picMkLst>
        </pc:picChg>
        <pc:picChg chg="del">
          <ac:chgData name="Reed Kiely" userId="768be38e-2fb5-40ce-925d-bd8e9d9e3c31" providerId="ADAL" clId="{073C5D09-2946-44AA-8F72-E76A8E08C34C}" dt="2024-05-09T15:20:30.462" v="1117" actId="478"/>
          <ac:picMkLst>
            <pc:docMk/>
            <pc:sldMk cId="2047940735" sldId="2146846598"/>
            <ac:picMk id="13" creationId="{465BD00B-9749-4495-FF75-01C7F9287332}"/>
          </ac:picMkLst>
        </pc:picChg>
        <pc:picChg chg="add mod">
          <ac:chgData name="Reed Kiely" userId="768be38e-2fb5-40ce-925d-bd8e9d9e3c31" providerId="ADAL" clId="{073C5D09-2946-44AA-8F72-E76A8E08C34C}" dt="2024-05-09T15:58:34.439" v="1566" actId="1076"/>
          <ac:picMkLst>
            <pc:docMk/>
            <pc:sldMk cId="2047940735" sldId="2146846598"/>
            <ac:picMk id="23" creationId="{FFBFC86F-47D4-8E41-B83F-1B818B3F0EE7}"/>
          </ac:picMkLst>
        </pc:picChg>
        <pc:cxnChg chg="del">
          <ac:chgData name="Reed Kiely" userId="768be38e-2fb5-40ce-925d-bd8e9d9e3c31" providerId="ADAL" clId="{073C5D09-2946-44AA-8F72-E76A8E08C34C}" dt="2024-05-09T15:21:08.128" v="1128" actId="478"/>
          <ac:cxnSpMkLst>
            <pc:docMk/>
            <pc:sldMk cId="2047940735" sldId="2146846598"/>
            <ac:cxnSpMk id="21" creationId="{5C9ACB5B-4303-B894-6944-2991A66BF78B}"/>
          </ac:cxnSpMkLst>
        </pc:cxnChg>
        <pc:cxnChg chg="mod">
          <ac:chgData name="Reed Kiely" userId="768be38e-2fb5-40ce-925d-bd8e9d9e3c31" providerId="ADAL" clId="{073C5D09-2946-44AA-8F72-E76A8E08C34C}" dt="2024-05-10T20:39:27.602" v="5984" actId="1076"/>
          <ac:cxnSpMkLst>
            <pc:docMk/>
            <pc:sldMk cId="2047940735" sldId="2146846598"/>
            <ac:cxnSpMk id="22" creationId="{7B4734B7-9EAE-7BBD-0C1C-2F933631181A}"/>
          </ac:cxnSpMkLst>
        </pc:cxnChg>
      </pc:sldChg>
      <pc:sldChg chg="addSp modSp mod modCm">
        <pc:chgData name="Reed Kiely" userId="768be38e-2fb5-40ce-925d-bd8e9d9e3c31" providerId="ADAL" clId="{073C5D09-2946-44AA-8F72-E76A8E08C34C}" dt="2024-05-20T18:53:33.398" v="16938" actId="207"/>
        <pc:sldMkLst>
          <pc:docMk/>
          <pc:sldMk cId="3407319842" sldId="2146846599"/>
        </pc:sldMkLst>
        <pc:spChg chg="add mod">
          <ac:chgData name="Reed Kiely" userId="768be38e-2fb5-40ce-925d-bd8e9d9e3c31" providerId="ADAL" clId="{073C5D09-2946-44AA-8F72-E76A8E08C34C}" dt="2024-05-20T18:53:33.398" v="16938" actId="207"/>
          <ac:spMkLst>
            <pc:docMk/>
            <pc:sldMk cId="3407319842" sldId="2146846599"/>
            <ac:spMk id="3" creationId="{97EA98C2-9928-29FB-A57B-98FB87CF7574}"/>
          </ac:spMkLst>
        </pc:spChg>
        <pc:spChg chg="mod">
          <ac:chgData name="Reed Kiely" userId="768be38e-2fb5-40ce-925d-bd8e9d9e3c31" providerId="ADAL" clId="{073C5D09-2946-44AA-8F72-E76A8E08C34C}" dt="2024-05-14T16:00:41.403" v="8264" actId="1582"/>
          <ac:spMkLst>
            <pc:docMk/>
            <pc:sldMk cId="3407319842" sldId="2146846599"/>
            <ac:spMk id="8" creationId="{36610E99-7BB8-26B9-89B6-34B6CFA8DB8C}"/>
          </ac:spMkLst>
        </pc:spChg>
        <pc:spChg chg="mod">
          <ac:chgData name="Reed Kiely" userId="768be38e-2fb5-40ce-925d-bd8e9d9e3c31" providerId="ADAL" clId="{073C5D09-2946-44AA-8F72-E76A8E08C34C}" dt="2024-05-15T15:12:17.148" v="8786" actId="20577"/>
          <ac:spMkLst>
            <pc:docMk/>
            <pc:sldMk cId="3407319842" sldId="2146846599"/>
            <ac:spMk id="21" creationId="{B96C98EB-654F-CD30-4C99-D85CD08DB716}"/>
          </ac:spMkLst>
        </pc:spChg>
        <pc:spChg chg="mod">
          <ac:chgData name="Reed Kiely" userId="768be38e-2fb5-40ce-925d-bd8e9d9e3c31" providerId="ADAL" clId="{073C5D09-2946-44AA-8F72-E76A8E08C34C}" dt="2024-05-18T00:50:49.905" v="14354" actId="20577"/>
          <ac:spMkLst>
            <pc:docMk/>
            <pc:sldMk cId="3407319842" sldId="2146846599"/>
            <ac:spMk id="26" creationId="{A9C445BF-5591-D09A-A8BC-6A2DB67D3CAE}"/>
          </ac:spMkLst>
        </pc:spChg>
        <pc:spChg chg="mod">
          <ac:chgData name="Reed Kiely" userId="768be38e-2fb5-40ce-925d-bd8e9d9e3c31" providerId="ADAL" clId="{073C5D09-2946-44AA-8F72-E76A8E08C34C}" dt="2024-05-15T15:15:47.140" v="8797" actId="3626"/>
          <ac:spMkLst>
            <pc:docMk/>
            <pc:sldMk cId="3407319842" sldId="2146846599"/>
            <ac:spMk id="41" creationId="{45B1B2A2-D7D0-7A29-1B58-4AAEB9435BEB}"/>
          </ac:spMkLst>
        </pc:spChg>
        <pc:spChg chg="mod">
          <ac:chgData name="Reed Kiely" userId="768be38e-2fb5-40ce-925d-bd8e9d9e3c31" providerId="ADAL" clId="{073C5D09-2946-44AA-8F72-E76A8E08C34C}" dt="2024-05-15T15:13:57.982" v="8794" actId="20577"/>
          <ac:spMkLst>
            <pc:docMk/>
            <pc:sldMk cId="3407319842" sldId="2146846599"/>
            <ac:spMk id="45" creationId="{D1CB688F-23C5-B058-4452-6B600DBAF766}"/>
          </ac:spMkLst>
        </pc:spChg>
        <pc:spChg chg="mod">
          <ac:chgData name="Reed Kiely" userId="768be38e-2fb5-40ce-925d-bd8e9d9e3c31" providerId="ADAL" clId="{073C5D09-2946-44AA-8F72-E76A8E08C34C}" dt="2024-05-14T18:47:38.014" v="8505" actId="20577"/>
          <ac:spMkLst>
            <pc:docMk/>
            <pc:sldMk cId="3407319842" sldId="2146846599"/>
            <ac:spMk id="49" creationId="{F9739AD5-7C71-F7E6-CD1D-EFEF1A22EEB1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Reed Kiely" userId="768be38e-2fb5-40ce-925d-bd8e9d9e3c31" providerId="ADAL" clId="{073C5D09-2946-44AA-8F72-E76A8E08C34C}" dt="2024-05-14T18:47:38.014" v="8505" actId="20577"/>
              <pc2:cmMkLst xmlns:pc2="http://schemas.microsoft.com/office/powerpoint/2019/9/main/command">
                <pc:docMk/>
                <pc:sldMk cId="3407319842" sldId="2146846599"/>
                <pc2:cmMk id="{00605041-33B0-1F4B-AFA1-E1871F9CCC34}"/>
              </pc2:cmMkLst>
            </pc226:cmChg>
          </p:ext>
        </pc:extLst>
      </pc:sldChg>
      <pc:sldChg chg="addSp delSp modSp add mod addCm">
        <pc:chgData name="Reed Kiely" userId="768be38e-2fb5-40ce-925d-bd8e9d9e3c31" providerId="ADAL" clId="{073C5D09-2946-44AA-8F72-E76A8E08C34C}" dt="2024-05-13T19:41:18.152" v="7821"/>
        <pc:sldMkLst>
          <pc:docMk/>
          <pc:sldMk cId="4198809741" sldId="2146846599"/>
        </pc:sldMkLst>
        <pc:spChg chg="del mod">
          <ac:chgData name="Reed Kiely" userId="768be38e-2fb5-40ce-925d-bd8e9d9e3c31" providerId="ADAL" clId="{073C5D09-2946-44AA-8F72-E76A8E08C34C}" dt="2024-05-10T17:40:12.659" v="4259" actId="478"/>
          <ac:spMkLst>
            <pc:docMk/>
            <pc:sldMk cId="4198809741" sldId="2146846599"/>
            <ac:spMk id="3" creationId="{D8D66019-7698-1C67-4FC9-1F1AA50D9144}"/>
          </ac:spMkLst>
        </pc:spChg>
        <pc:spChg chg="mod">
          <ac:chgData name="Reed Kiely" userId="768be38e-2fb5-40ce-925d-bd8e9d9e3c31" providerId="ADAL" clId="{073C5D09-2946-44AA-8F72-E76A8E08C34C}" dt="2024-05-10T20:22:51.720" v="4974" actId="1036"/>
          <ac:spMkLst>
            <pc:docMk/>
            <pc:sldMk cId="4198809741" sldId="2146846599"/>
            <ac:spMk id="4" creationId="{4EECE67E-2570-77C8-4DCD-E83C5B83F9CE}"/>
          </ac:spMkLst>
        </pc:spChg>
        <pc:spChg chg="del mod">
          <ac:chgData name="Reed Kiely" userId="768be38e-2fb5-40ce-925d-bd8e9d9e3c31" providerId="ADAL" clId="{073C5D09-2946-44AA-8F72-E76A8E08C34C}" dt="2024-05-10T20:11:27.745" v="4789" actId="478"/>
          <ac:spMkLst>
            <pc:docMk/>
            <pc:sldMk cId="4198809741" sldId="2146846599"/>
            <ac:spMk id="7" creationId="{0CBDEC4C-A128-9C31-EFC2-7C3F215D8C0F}"/>
          </ac:spMkLst>
        </pc:spChg>
        <pc:spChg chg="add mod ord">
          <ac:chgData name="Reed Kiely" userId="768be38e-2fb5-40ce-925d-bd8e9d9e3c31" providerId="ADAL" clId="{073C5D09-2946-44AA-8F72-E76A8E08C34C}" dt="2024-05-13T13:40:59.932" v="6960" actId="166"/>
          <ac:spMkLst>
            <pc:docMk/>
            <pc:sldMk cId="4198809741" sldId="2146846599"/>
            <ac:spMk id="8" creationId="{36610E99-7BB8-26B9-89B6-34B6CFA8DB8C}"/>
          </ac:spMkLst>
        </pc:spChg>
        <pc:spChg chg="del mod">
          <ac:chgData name="Reed Kiely" userId="768be38e-2fb5-40ce-925d-bd8e9d9e3c31" providerId="ADAL" clId="{073C5D09-2946-44AA-8F72-E76A8E08C34C}" dt="2024-05-10T20:10:53.114" v="4753" actId="478"/>
          <ac:spMkLst>
            <pc:docMk/>
            <pc:sldMk cId="4198809741" sldId="2146846599"/>
            <ac:spMk id="9" creationId="{62275512-6776-5F92-30A3-432B86A260F4}"/>
          </ac:spMkLst>
        </pc:spChg>
        <pc:spChg chg="del mod">
          <ac:chgData name="Reed Kiely" userId="768be38e-2fb5-40ce-925d-bd8e9d9e3c31" providerId="ADAL" clId="{073C5D09-2946-44AA-8F72-E76A8E08C34C}" dt="2024-05-10T20:36:32.942" v="5969" actId="478"/>
          <ac:spMkLst>
            <pc:docMk/>
            <pc:sldMk cId="4198809741" sldId="2146846599"/>
            <ac:spMk id="10" creationId="{C656CDC8-C6EA-99BB-16C2-08674ECBB05B}"/>
          </ac:spMkLst>
        </pc:spChg>
        <pc:spChg chg="mod">
          <ac:chgData name="Reed Kiely" userId="768be38e-2fb5-40ce-925d-bd8e9d9e3c31" providerId="ADAL" clId="{073C5D09-2946-44AA-8F72-E76A8E08C34C}" dt="2024-05-10T17:14:54.101" v="3942" actId="34135"/>
          <ac:spMkLst>
            <pc:docMk/>
            <pc:sldMk cId="4198809741" sldId="2146846599"/>
            <ac:spMk id="11" creationId="{80446E27-F3B6-5A36-90F5-155E8E262FA5}"/>
          </ac:spMkLst>
        </pc:spChg>
        <pc:spChg chg="del mod">
          <ac:chgData name="Reed Kiely" userId="768be38e-2fb5-40ce-925d-bd8e9d9e3c31" providerId="ADAL" clId="{073C5D09-2946-44AA-8F72-E76A8E08C34C}" dt="2024-05-10T20:36:32.942" v="5969" actId="478"/>
          <ac:spMkLst>
            <pc:docMk/>
            <pc:sldMk cId="4198809741" sldId="2146846599"/>
            <ac:spMk id="12" creationId="{9910CB3B-4A4F-7041-BDE9-C08E8F4DF311}"/>
          </ac:spMkLst>
        </pc:spChg>
        <pc:spChg chg="del mod">
          <ac:chgData name="Reed Kiely" userId="768be38e-2fb5-40ce-925d-bd8e9d9e3c31" providerId="ADAL" clId="{073C5D09-2946-44AA-8F72-E76A8E08C34C}" dt="2024-05-10T20:11:12.241" v="4771" actId="478"/>
          <ac:spMkLst>
            <pc:docMk/>
            <pc:sldMk cId="4198809741" sldId="2146846599"/>
            <ac:spMk id="13" creationId="{9C02D1D6-3F95-2959-24CC-908778DEC8FC}"/>
          </ac:spMkLst>
        </pc:spChg>
        <pc:spChg chg="add del mod">
          <ac:chgData name="Reed Kiely" userId="768be38e-2fb5-40ce-925d-bd8e9d9e3c31" providerId="ADAL" clId="{073C5D09-2946-44AA-8F72-E76A8E08C34C}" dt="2024-05-10T17:22:51.526" v="4048" actId="478"/>
          <ac:spMkLst>
            <pc:docMk/>
            <pc:sldMk cId="4198809741" sldId="2146846599"/>
            <ac:spMk id="14" creationId="{1A941346-AEFF-BC45-961E-357C713573FC}"/>
          </ac:spMkLst>
        </pc:spChg>
        <pc:spChg chg="del mod">
          <ac:chgData name="Reed Kiely" userId="768be38e-2fb5-40ce-925d-bd8e9d9e3c31" providerId="ADAL" clId="{073C5D09-2946-44AA-8F72-E76A8E08C34C}" dt="2024-05-10T20:22:45.824" v="4961" actId="478"/>
          <ac:spMkLst>
            <pc:docMk/>
            <pc:sldMk cId="4198809741" sldId="2146846599"/>
            <ac:spMk id="16" creationId="{F3B08D31-8CD1-811E-0850-AF65E55C9EAD}"/>
          </ac:spMkLst>
        </pc:spChg>
        <pc:spChg chg="add del">
          <ac:chgData name="Reed Kiely" userId="768be38e-2fb5-40ce-925d-bd8e9d9e3c31" providerId="ADAL" clId="{073C5D09-2946-44AA-8F72-E76A8E08C34C}" dt="2024-05-10T17:21:31.104" v="4008" actId="22"/>
          <ac:spMkLst>
            <pc:docMk/>
            <pc:sldMk cId="4198809741" sldId="2146846599"/>
            <ac:spMk id="17" creationId="{A9262180-6339-0FB4-AF18-DAE4B3F1844C}"/>
          </ac:spMkLst>
        </pc:spChg>
        <pc:spChg chg="add del mod">
          <ac:chgData name="Reed Kiely" userId="768be38e-2fb5-40ce-925d-bd8e9d9e3c31" providerId="ADAL" clId="{073C5D09-2946-44AA-8F72-E76A8E08C34C}" dt="2024-05-10T17:24:55.733" v="4051" actId="478"/>
          <ac:spMkLst>
            <pc:docMk/>
            <pc:sldMk cId="4198809741" sldId="2146846599"/>
            <ac:spMk id="18" creationId="{84065AFB-4020-AADC-79CD-159B8201DEB5}"/>
          </ac:spMkLst>
        </pc:spChg>
        <pc:spChg chg="add del mod">
          <ac:chgData name="Reed Kiely" userId="768be38e-2fb5-40ce-925d-bd8e9d9e3c31" providerId="ADAL" clId="{073C5D09-2946-44AA-8F72-E76A8E08C34C}" dt="2024-05-10T17:22:54.021" v="4049" actId="478"/>
          <ac:spMkLst>
            <pc:docMk/>
            <pc:sldMk cId="4198809741" sldId="2146846599"/>
            <ac:spMk id="19" creationId="{DB0F0493-08A3-F4B1-6BFC-BBB07F84C6BD}"/>
          </ac:spMkLst>
        </pc:spChg>
        <pc:spChg chg="add del mod">
          <ac:chgData name="Reed Kiely" userId="768be38e-2fb5-40ce-925d-bd8e9d9e3c31" providerId="ADAL" clId="{073C5D09-2946-44AA-8F72-E76A8E08C34C}" dt="2024-05-10T17:36:05.660" v="4116" actId="478"/>
          <ac:spMkLst>
            <pc:docMk/>
            <pc:sldMk cId="4198809741" sldId="2146846599"/>
            <ac:spMk id="20" creationId="{DF9BF0A1-09B1-EA54-BAD7-79717D3C7171}"/>
          </ac:spMkLst>
        </pc:spChg>
        <pc:spChg chg="add del mod ord">
          <ac:chgData name="Reed Kiely" userId="768be38e-2fb5-40ce-925d-bd8e9d9e3c31" providerId="ADAL" clId="{073C5D09-2946-44AA-8F72-E76A8E08C34C}" dt="2024-05-13T13:41:18.600" v="6969" actId="20577"/>
          <ac:spMkLst>
            <pc:docMk/>
            <pc:sldMk cId="4198809741" sldId="2146846599"/>
            <ac:spMk id="21" creationId="{B96C98EB-654F-CD30-4C99-D85CD08DB716}"/>
          </ac:spMkLst>
        </pc:spChg>
        <pc:spChg chg="add del mod">
          <ac:chgData name="Reed Kiely" userId="768be38e-2fb5-40ce-925d-bd8e9d9e3c31" providerId="ADAL" clId="{073C5D09-2946-44AA-8F72-E76A8E08C34C}" dt="2024-05-10T17:41:31.354" v="4286" actId="478"/>
          <ac:spMkLst>
            <pc:docMk/>
            <pc:sldMk cId="4198809741" sldId="2146846599"/>
            <ac:spMk id="22" creationId="{56B63D87-A571-6798-6969-EB27F6ACBD4F}"/>
          </ac:spMkLst>
        </pc:spChg>
        <pc:spChg chg="add del mod">
          <ac:chgData name="Reed Kiely" userId="768be38e-2fb5-40ce-925d-bd8e9d9e3c31" providerId="ADAL" clId="{073C5D09-2946-44AA-8F72-E76A8E08C34C}" dt="2024-05-10T20:11:40.671" v="4792" actId="478"/>
          <ac:spMkLst>
            <pc:docMk/>
            <pc:sldMk cId="4198809741" sldId="2146846599"/>
            <ac:spMk id="23" creationId="{25C617F1-64D6-9D8F-E974-D12CC13A4496}"/>
          </ac:spMkLst>
        </pc:spChg>
        <pc:spChg chg="add del mod">
          <ac:chgData name="Reed Kiely" userId="768be38e-2fb5-40ce-925d-bd8e9d9e3c31" providerId="ADAL" clId="{073C5D09-2946-44AA-8F72-E76A8E08C34C}" dt="2024-05-10T20:11:40.671" v="4792" actId="478"/>
          <ac:spMkLst>
            <pc:docMk/>
            <pc:sldMk cId="4198809741" sldId="2146846599"/>
            <ac:spMk id="24" creationId="{84BA2245-E399-A2BB-945E-D6FE1577BD9C}"/>
          </ac:spMkLst>
        </pc:spChg>
        <pc:spChg chg="add del mod">
          <ac:chgData name="Reed Kiely" userId="768be38e-2fb5-40ce-925d-bd8e9d9e3c31" providerId="ADAL" clId="{073C5D09-2946-44AA-8F72-E76A8E08C34C}" dt="2024-05-10T20:11:40.671" v="4792" actId="478"/>
          <ac:spMkLst>
            <pc:docMk/>
            <pc:sldMk cId="4198809741" sldId="2146846599"/>
            <ac:spMk id="25" creationId="{3539FBEA-9E5F-1562-D8C1-CB17BF05914F}"/>
          </ac:spMkLst>
        </pc:spChg>
        <pc:spChg chg="mod">
          <ac:chgData name="Reed Kiely" userId="768be38e-2fb5-40ce-925d-bd8e9d9e3c31" providerId="ADAL" clId="{073C5D09-2946-44AA-8F72-E76A8E08C34C}" dt="2024-05-09T16:45:39.305" v="1746" actId="20577"/>
          <ac:spMkLst>
            <pc:docMk/>
            <pc:sldMk cId="4198809741" sldId="2146846599"/>
            <ac:spMk id="26" creationId="{A9C445BF-5591-D09A-A8BC-6A2DB67D3CAE}"/>
          </ac:spMkLst>
        </pc:spChg>
        <pc:spChg chg="add mod">
          <ac:chgData name="Reed Kiely" userId="768be38e-2fb5-40ce-925d-bd8e9d9e3c31" providerId="ADAL" clId="{073C5D09-2946-44AA-8F72-E76A8E08C34C}" dt="2024-05-10T17:40:35.725" v="4265" actId="1076"/>
          <ac:spMkLst>
            <pc:docMk/>
            <pc:sldMk cId="4198809741" sldId="2146846599"/>
            <ac:spMk id="27" creationId="{E4F968B6-CE05-C856-3886-364465547FC9}"/>
          </ac:spMkLst>
        </pc:spChg>
        <pc:spChg chg="add mod">
          <ac:chgData name="Reed Kiely" userId="768be38e-2fb5-40ce-925d-bd8e9d9e3c31" providerId="ADAL" clId="{073C5D09-2946-44AA-8F72-E76A8E08C34C}" dt="2024-05-10T17:40:35.725" v="4265" actId="1076"/>
          <ac:spMkLst>
            <pc:docMk/>
            <pc:sldMk cId="4198809741" sldId="2146846599"/>
            <ac:spMk id="28" creationId="{EA61B73E-452A-BF0A-BE04-17B6E2452546}"/>
          </ac:spMkLst>
        </pc:spChg>
        <pc:spChg chg="add mod">
          <ac:chgData name="Reed Kiely" userId="768be38e-2fb5-40ce-925d-bd8e9d9e3c31" providerId="ADAL" clId="{073C5D09-2946-44AA-8F72-E76A8E08C34C}" dt="2024-05-10T17:40:35.725" v="4265" actId="1076"/>
          <ac:spMkLst>
            <pc:docMk/>
            <pc:sldMk cId="4198809741" sldId="2146846599"/>
            <ac:spMk id="29" creationId="{17B46E9B-F7DB-2CF0-5D00-02D44F89046A}"/>
          </ac:spMkLst>
        </pc:spChg>
        <pc:spChg chg="add del mod">
          <ac:chgData name="Reed Kiely" userId="768be38e-2fb5-40ce-925d-bd8e9d9e3c31" providerId="ADAL" clId="{073C5D09-2946-44AA-8F72-E76A8E08C34C}" dt="2024-05-10T20:14:01.088" v="4856" actId="478"/>
          <ac:spMkLst>
            <pc:docMk/>
            <pc:sldMk cId="4198809741" sldId="2146846599"/>
            <ac:spMk id="30" creationId="{B509B0E9-62C2-E0C8-DE37-E5715FB5000B}"/>
          </ac:spMkLst>
        </pc:spChg>
        <pc:spChg chg="add del mod">
          <ac:chgData name="Reed Kiely" userId="768be38e-2fb5-40ce-925d-bd8e9d9e3c31" providerId="ADAL" clId="{073C5D09-2946-44AA-8F72-E76A8E08C34C}" dt="2024-05-10T20:14:01.088" v="4856" actId="478"/>
          <ac:spMkLst>
            <pc:docMk/>
            <pc:sldMk cId="4198809741" sldId="2146846599"/>
            <ac:spMk id="31" creationId="{B159692B-2337-6F11-5143-04736EFE2CF2}"/>
          </ac:spMkLst>
        </pc:spChg>
        <pc:spChg chg="add del mod">
          <ac:chgData name="Reed Kiely" userId="768be38e-2fb5-40ce-925d-bd8e9d9e3c31" providerId="ADAL" clId="{073C5D09-2946-44AA-8F72-E76A8E08C34C}" dt="2024-05-10T20:14:01.088" v="4856" actId="478"/>
          <ac:spMkLst>
            <pc:docMk/>
            <pc:sldMk cId="4198809741" sldId="2146846599"/>
            <ac:spMk id="32" creationId="{983A218E-7D53-011B-0E1B-A434F8911129}"/>
          </ac:spMkLst>
        </pc:spChg>
        <pc:spChg chg="add mod">
          <ac:chgData name="Reed Kiely" userId="768be38e-2fb5-40ce-925d-bd8e9d9e3c31" providerId="ADAL" clId="{073C5D09-2946-44AA-8F72-E76A8E08C34C}" dt="2024-05-10T20:27:01.065" v="5239" actId="12788"/>
          <ac:spMkLst>
            <pc:docMk/>
            <pc:sldMk cId="4198809741" sldId="2146846599"/>
            <ac:spMk id="33" creationId="{EBBA7DEC-90BE-F2CC-C447-079B912676AF}"/>
          </ac:spMkLst>
        </pc:spChg>
        <pc:spChg chg="add mod">
          <ac:chgData name="Reed Kiely" userId="768be38e-2fb5-40ce-925d-bd8e9d9e3c31" providerId="ADAL" clId="{073C5D09-2946-44AA-8F72-E76A8E08C34C}" dt="2024-05-10T20:22:48.827" v="4968" actId="1036"/>
          <ac:spMkLst>
            <pc:docMk/>
            <pc:sldMk cId="4198809741" sldId="2146846599"/>
            <ac:spMk id="34" creationId="{B869B0CA-304A-5A00-D163-19111FE463BC}"/>
          </ac:spMkLst>
        </pc:spChg>
        <pc:spChg chg="add mod">
          <ac:chgData name="Reed Kiely" userId="768be38e-2fb5-40ce-925d-bd8e9d9e3c31" providerId="ADAL" clId="{073C5D09-2946-44AA-8F72-E76A8E08C34C}" dt="2024-05-10T20:35:52.726" v="5887" actId="20577"/>
          <ac:spMkLst>
            <pc:docMk/>
            <pc:sldMk cId="4198809741" sldId="2146846599"/>
            <ac:spMk id="35" creationId="{8C008E8C-C5BA-1014-5B48-D5A9A273C06A}"/>
          </ac:spMkLst>
        </pc:spChg>
        <pc:spChg chg="add del mod">
          <ac:chgData name="Reed Kiely" userId="768be38e-2fb5-40ce-925d-bd8e9d9e3c31" providerId="ADAL" clId="{073C5D09-2946-44AA-8F72-E76A8E08C34C}" dt="2024-05-10T18:53:10.891" v="4524" actId="478"/>
          <ac:spMkLst>
            <pc:docMk/>
            <pc:sldMk cId="4198809741" sldId="2146846599"/>
            <ac:spMk id="36" creationId="{FA8E33BB-7142-40BC-6828-271F42E5276F}"/>
          </ac:spMkLst>
        </pc:spChg>
        <pc:spChg chg="add del mod">
          <ac:chgData name="Reed Kiely" userId="768be38e-2fb5-40ce-925d-bd8e9d9e3c31" providerId="ADAL" clId="{073C5D09-2946-44AA-8F72-E76A8E08C34C}" dt="2024-05-10T20:09:46.209" v="4690" actId="478"/>
          <ac:spMkLst>
            <pc:docMk/>
            <pc:sldMk cId="4198809741" sldId="2146846599"/>
            <ac:spMk id="37" creationId="{2082197A-49D2-E399-F4EF-7519A213E850}"/>
          </ac:spMkLst>
        </pc:spChg>
        <pc:spChg chg="add mod">
          <ac:chgData name="Reed Kiely" userId="768be38e-2fb5-40ce-925d-bd8e9d9e3c31" providerId="ADAL" clId="{073C5D09-2946-44AA-8F72-E76A8E08C34C}" dt="2024-05-10T19:43:45.612" v="4549"/>
          <ac:spMkLst>
            <pc:docMk/>
            <pc:sldMk cId="4198809741" sldId="2146846599"/>
            <ac:spMk id="38" creationId="{7ECA865A-2A0E-5963-44A2-CEE422D6F3A8}"/>
          </ac:spMkLst>
        </pc:spChg>
        <pc:spChg chg="add mod">
          <ac:chgData name="Reed Kiely" userId="768be38e-2fb5-40ce-925d-bd8e9d9e3c31" providerId="ADAL" clId="{073C5D09-2946-44AA-8F72-E76A8E08C34C}" dt="2024-05-10T19:43:45.612" v="4549"/>
          <ac:spMkLst>
            <pc:docMk/>
            <pc:sldMk cId="4198809741" sldId="2146846599"/>
            <ac:spMk id="39" creationId="{421DFE80-468B-3A7E-7DA2-D931BDB1C963}"/>
          </ac:spMkLst>
        </pc:spChg>
        <pc:spChg chg="add mod">
          <ac:chgData name="Reed Kiely" userId="768be38e-2fb5-40ce-925d-bd8e9d9e3c31" providerId="ADAL" clId="{073C5D09-2946-44AA-8F72-E76A8E08C34C}" dt="2024-05-10T20:27:38.585" v="5248" actId="1076"/>
          <ac:spMkLst>
            <pc:docMk/>
            <pc:sldMk cId="4198809741" sldId="2146846599"/>
            <ac:spMk id="40" creationId="{657A1959-C25C-3411-3732-9688A5CEA6B8}"/>
          </ac:spMkLst>
        </pc:spChg>
        <pc:spChg chg="add mod">
          <ac:chgData name="Reed Kiely" userId="768be38e-2fb5-40ce-925d-bd8e9d9e3c31" providerId="ADAL" clId="{073C5D09-2946-44AA-8F72-E76A8E08C34C}" dt="2024-05-10T20:27:38.585" v="5248" actId="1076"/>
          <ac:spMkLst>
            <pc:docMk/>
            <pc:sldMk cId="4198809741" sldId="2146846599"/>
            <ac:spMk id="41" creationId="{45B1B2A2-D7D0-7A29-1B58-4AAEB9435BEB}"/>
          </ac:spMkLst>
        </pc:spChg>
        <pc:spChg chg="add mod">
          <ac:chgData name="Reed Kiely" userId="768be38e-2fb5-40ce-925d-bd8e9d9e3c31" providerId="ADAL" clId="{073C5D09-2946-44AA-8F72-E76A8E08C34C}" dt="2024-05-10T20:22:48.827" v="4968" actId="1036"/>
          <ac:spMkLst>
            <pc:docMk/>
            <pc:sldMk cId="4198809741" sldId="2146846599"/>
            <ac:spMk id="42" creationId="{13E180B4-C3FE-FED1-E68D-FB44E230222A}"/>
          </ac:spMkLst>
        </pc:spChg>
        <pc:spChg chg="add mod">
          <ac:chgData name="Reed Kiely" userId="768be38e-2fb5-40ce-925d-bd8e9d9e3c31" providerId="ADAL" clId="{073C5D09-2946-44AA-8F72-E76A8E08C34C}" dt="2024-05-10T20:36:28.734" v="5968" actId="20577"/>
          <ac:spMkLst>
            <pc:docMk/>
            <pc:sldMk cId="4198809741" sldId="2146846599"/>
            <ac:spMk id="43" creationId="{4A7FC07D-B5F4-2CE1-DB5C-1C3BD673D0D2}"/>
          </ac:spMkLst>
        </pc:spChg>
        <pc:spChg chg="add mod">
          <ac:chgData name="Reed Kiely" userId="768be38e-2fb5-40ce-925d-bd8e9d9e3c31" providerId="ADAL" clId="{073C5D09-2946-44AA-8F72-E76A8E08C34C}" dt="2024-05-10T20:33:54.262" v="5820" actId="1076"/>
          <ac:spMkLst>
            <pc:docMk/>
            <pc:sldMk cId="4198809741" sldId="2146846599"/>
            <ac:spMk id="44" creationId="{B23CCE09-DB6F-CCAA-8605-A74E5AC9AD4C}"/>
          </ac:spMkLst>
        </pc:spChg>
        <pc:spChg chg="add mod">
          <ac:chgData name="Reed Kiely" userId="768be38e-2fb5-40ce-925d-bd8e9d9e3c31" providerId="ADAL" clId="{073C5D09-2946-44AA-8F72-E76A8E08C34C}" dt="2024-05-13T13:41:06.916" v="6962" actId="20577"/>
          <ac:spMkLst>
            <pc:docMk/>
            <pc:sldMk cId="4198809741" sldId="2146846599"/>
            <ac:spMk id="45" creationId="{D1CB688F-23C5-B058-4452-6B600DBAF766}"/>
          </ac:spMkLst>
        </pc:spChg>
        <pc:spChg chg="add mod">
          <ac:chgData name="Reed Kiely" userId="768be38e-2fb5-40ce-925d-bd8e9d9e3c31" providerId="ADAL" clId="{073C5D09-2946-44AA-8F72-E76A8E08C34C}" dt="2024-05-10T20:27:38.585" v="5248" actId="1076"/>
          <ac:spMkLst>
            <pc:docMk/>
            <pc:sldMk cId="4198809741" sldId="2146846599"/>
            <ac:spMk id="46" creationId="{6D206A96-D82F-AA79-07B7-7523579154A1}"/>
          </ac:spMkLst>
        </pc:spChg>
        <pc:spChg chg="add mod">
          <ac:chgData name="Reed Kiely" userId="768be38e-2fb5-40ce-925d-bd8e9d9e3c31" providerId="ADAL" clId="{073C5D09-2946-44AA-8F72-E76A8E08C34C}" dt="2024-05-10T20:32:43.464" v="5769" actId="255"/>
          <ac:spMkLst>
            <pc:docMk/>
            <pc:sldMk cId="4198809741" sldId="2146846599"/>
            <ac:spMk id="47" creationId="{2F6F459F-04C5-855A-ADA8-9EA4025FB824}"/>
          </ac:spMkLst>
        </pc:spChg>
        <pc:spChg chg="add mod">
          <ac:chgData name="Reed Kiely" userId="768be38e-2fb5-40ce-925d-bd8e9d9e3c31" providerId="ADAL" clId="{073C5D09-2946-44AA-8F72-E76A8E08C34C}" dt="2024-05-10T20:27:38.585" v="5248" actId="1076"/>
          <ac:spMkLst>
            <pc:docMk/>
            <pc:sldMk cId="4198809741" sldId="2146846599"/>
            <ac:spMk id="48" creationId="{D8097CF4-F47D-FFEF-BA74-F966A1A170D3}"/>
          </ac:spMkLst>
        </pc:spChg>
        <pc:spChg chg="add mod">
          <ac:chgData name="Reed Kiely" userId="768be38e-2fb5-40ce-925d-bd8e9d9e3c31" providerId="ADAL" clId="{073C5D09-2946-44AA-8F72-E76A8E08C34C}" dt="2024-05-13T19:41:01.366" v="7820" actId="20577"/>
          <ac:spMkLst>
            <pc:docMk/>
            <pc:sldMk cId="4198809741" sldId="2146846599"/>
            <ac:spMk id="49" creationId="{F9739AD5-7C71-F7E6-CD1D-EFEF1A22EEB1}"/>
          </ac:spMkLst>
        </pc:spChg>
        <pc:spChg chg="add del mod">
          <ac:chgData name="Reed Kiely" userId="768be38e-2fb5-40ce-925d-bd8e9d9e3c31" providerId="ADAL" clId="{073C5D09-2946-44AA-8F72-E76A8E08C34C}" dt="2024-05-10T20:26:45.935" v="5235" actId="478"/>
          <ac:spMkLst>
            <pc:docMk/>
            <pc:sldMk cId="4198809741" sldId="2146846599"/>
            <ac:spMk id="59" creationId="{E84F88D0-FD52-1972-F5D6-F8A4B75F3023}"/>
          </ac:spMkLst>
        </pc:spChg>
        <pc:spChg chg="add del mod">
          <ac:chgData name="Reed Kiely" userId="768be38e-2fb5-40ce-925d-bd8e9d9e3c31" providerId="ADAL" clId="{073C5D09-2946-44AA-8F72-E76A8E08C34C}" dt="2024-05-10T20:27:19.143" v="5244" actId="478"/>
          <ac:spMkLst>
            <pc:docMk/>
            <pc:sldMk cId="4198809741" sldId="2146846599"/>
            <ac:spMk id="60" creationId="{5B1E032D-38AD-3ADD-31EC-62E866FD1CE3}"/>
          </ac:spMkLst>
        </pc:spChg>
        <pc:cxnChg chg="add del mod">
          <ac:chgData name="Reed Kiely" userId="768be38e-2fb5-40ce-925d-bd8e9d9e3c31" providerId="ADAL" clId="{073C5D09-2946-44AA-8F72-E76A8E08C34C}" dt="2024-05-09T16:45:51.383" v="1749" actId="478"/>
          <ac:cxnSpMkLst>
            <pc:docMk/>
            <pc:sldMk cId="4198809741" sldId="2146846599"/>
            <ac:cxnSpMk id="7" creationId="{4315B257-2EE7-E586-6D6B-5C1EA335D83C}"/>
          </ac:cxnSpMkLst>
        </pc:cxnChg>
        <pc:cxnChg chg="add mod">
          <ac:chgData name="Reed Kiely" userId="768be38e-2fb5-40ce-925d-bd8e9d9e3c31" providerId="ADAL" clId="{073C5D09-2946-44AA-8F72-E76A8E08C34C}" dt="2024-05-10T20:27:01.065" v="5239" actId="12788"/>
          <ac:cxnSpMkLst>
            <pc:docMk/>
            <pc:sldMk cId="4198809741" sldId="2146846599"/>
            <ac:cxnSpMk id="51" creationId="{475E9C40-1374-25D5-5EA7-8A4336061BB6}"/>
          </ac:cxnSpMkLst>
        </pc:cxnChg>
        <pc:cxnChg chg="add mod">
          <ac:chgData name="Reed Kiely" userId="768be38e-2fb5-40ce-925d-bd8e9d9e3c31" providerId="ADAL" clId="{073C5D09-2946-44AA-8F72-E76A8E08C34C}" dt="2024-05-10T20:27:38.585" v="5248" actId="1076"/>
          <ac:cxnSpMkLst>
            <pc:docMk/>
            <pc:sldMk cId="4198809741" sldId="2146846599"/>
            <ac:cxnSpMk id="52" creationId="{6188268A-AF44-1DA4-9ABA-97C78F4DCA58}"/>
          </ac:cxnSpMkLst>
        </pc:cxnChg>
        <pc:cxnChg chg="add mod">
          <ac:chgData name="Reed Kiely" userId="768be38e-2fb5-40ce-925d-bd8e9d9e3c31" providerId="ADAL" clId="{073C5D09-2946-44AA-8F72-E76A8E08C34C}" dt="2024-05-10T20:22:48.827" v="4968" actId="1036"/>
          <ac:cxnSpMkLst>
            <pc:docMk/>
            <pc:sldMk cId="4198809741" sldId="2146846599"/>
            <ac:cxnSpMk id="53" creationId="{07270F36-6DD3-ABCE-50F0-C66D53A2583D}"/>
          </ac:cxnSpMkLst>
        </pc:cxnChg>
        <pc:cxnChg chg="add mod">
          <ac:chgData name="Reed Kiely" userId="768be38e-2fb5-40ce-925d-bd8e9d9e3c31" providerId="ADAL" clId="{073C5D09-2946-44AA-8F72-E76A8E08C34C}" dt="2024-05-10T20:22:48.827" v="4968" actId="1036"/>
          <ac:cxnSpMkLst>
            <pc:docMk/>
            <pc:sldMk cId="4198809741" sldId="2146846599"/>
            <ac:cxnSpMk id="55" creationId="{E4FDD05D-66F0-6C7D-B63E-04210A688938}"/>
          </ac:cxnSpMkLst>
        </pc:cxnChg>
        <pc:cxnChg chg="add mod">
          <ac:chgData name="Reed Kiely" userId="768be38e-2fb5-40ce-925d-bd8e9d9e3c31" providerId="ADAL" clId="{073C5D09-2946-44AA-8F72-E76A8E08C34C}" dt="2024-05-10T20:22:48.827" v="4968" actId="1036"/>
          <ac:cxnSpMkLst>
            <pc:docMk/>
            <pc:sldMk cId="4198809741" sldId="2146846599"/>
            <ac:cxnSpMk id="56" creationId="{C172AEF1-70B5-BDC6-B5A3-C287CD1816C4}"/>
          </ac:cxnSpMkLst>
        </pc:cxnChg>
        <pc:cxnChg chg="add mod">
          <ac:chgData name="Reed Kiely" userId="768be38e-2fb5-40ce-925d-bd8e9d9e3c31" providerId="ADAL" clId="{073C5D09-2946-44AA-8F72-E76A8E08C34C}" dt="2024-05-10T20:27:38.585" v="5248" actId="1076"/>
          <ac:cxnSpMkLst>
            <pc:docMk/>
            <pc:sldMk cId="4198809741" sldId="2146846599"/>
            <ac:cxnSpMk id="57" creationId="{9C0164C2-C0B7-D5EA-70D2-898407B5A6DB}"/>
          </ac:cxnSpMkLst>
        </pc:cxnChg>
        <pc:cxnChg chg="add mod">
          <ac:chgData name="Reed Kiely" userId="768be38e-2fb5-40ce-925d-bd8e9d9e3c31" providerId="ADAL" clId="{073C5D09-2946-44AA-8F72-E76A8E08C34C}" dt="2024-05-10T20:27:38.585" v="5248" actId="1076"/>
          <ac:cxnSpMkLst>
            <pc:docMk/>
            <pc:sldMk cId="4198809741" sldId="2146846599"/>
            <ac:cxnSpMk id="58" creationId="{0943D3E9-8238-20F3-6565-A4B04115D1B5}"/>
          </ac:cxnSpMkLst>
        </pc:cxn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Reed Kiely" userId="768be38e-2fb5-40ce-925d-bd8e9d9e3c31" providerId="ADAL" clId="{073C5D09-2946-44AA-8F72-E76A8E08C34C}" dt="2024-05-13T19:41:18.152" v="7821"/>
              <pc2:cmMkLst xmlns:pc2="http://schemas.microsoft.com/office/powerpoint/2019/9/main/command">
                <pc:docMk/>
                <pc:sldMk cId="4198809741" sldId="2146846599"/>
                <pc2:cmMk id="{26B44663-A564-41B3-86B8-C9490E8D54B5}"/>
              </pc2:cmMkLst>
            </pc226:cmChg>
          </p:ext>
        </pc:extLst>
      </pc:sldChg>
      <pc:sldChg chg="addSp delSp modSp mod modCm">
        <pc:chgData name="Reed Kiely" userId="768be38e-2fb5-40ce-925d-bd8e9d9e3c31" providerId="ADAL" clId="{073C5D09-2946-44AA-8F72-E76A8E08C34C}" dt="2024-05-17T21:19:07.917" v="13993"/>
        <pc:sldMkLst>
          <pc:docMk/>
          <pc:sldMk cId="3938727423" sldId="2146846600"/>
        </pc:sldMkLst>
        <pc:spChg chg="add del mod">
          <ac:chgData name="Reed Kiely" userId="768be38e-2fb5-40ce-925d-bd8e9d9e3c31" providerId="ADAL" clId="{073C5D09-2946-44AA-8F72-E76A8E08C34C}" dt="2024-05-15T21:01:44.586" v="10730" actId="478"/>
          <ac:spMkLst>
            <pc:docMk/>
            <pc:sldMk cId="3938727423" sldId="2146846600"/>
            <ac:spMk id="3" creationId="{070B40A3-C33D-8E0F-412A-A0BBE0B3D1F4}"/>
          </ac:spMkLst>
        </pc:spChg>
        <pc:spChg chg="del mod">
          <ac:chgData name="Reed Kiely" userId="768be38e-2fb5-40ce-925d-bd8e9d9e3c31" providerId="ADAL" clId="{073C5D09-2946-44AA-8F72-E76A8E08C34C}" dt="2024-05-13T18:34:12.484" v="7441" actId="478"/>
          <ac:spMkLst>
            <pc:docMk/>
            <pc:sldMk cId="3938727423" sldId="2146846600"/>
            <ac:spMk id="4" creationId="{1D52E92C-BBF3-C542-7586-0DE8D37CA660}"/>
          </ac:spMkLst>
        </pc:spChg>
        <pc:spChg chg="add del mod">
          <ac:chgData name="Reed Kiely" userId="768be38e-2fb5-40ce-925d-bd8e9d9e3c31" providerId="ADAL" clId="{073C5D09-2946-44AA-8F72-E76A8E08C34C}" dt="2024-05-15T21:00:53.612" v="10717" actId="478"/>
          <ac:spMkLst>
            <pc:docMk/>
            <pc:sldMk cId="3938727423" sldId="2146846600"/>
            <ac:spMk id="4" creationId="{E07BE46C-0F8E-31FB-34EA-57DA2427CC65}"/>
          </ac:spMkLst>
        </pc:spChg>
        <pc:spChg chg="add del mod">
          <ac:chgData name="Reed Kiely" userId="768be38e-2fb5-40ce-925d-bd8e9d9e3c31" providerId="ADAL" clId="{073C5D09-2946-44AA-8F72-E76A8E08C34C}" dt="2024-05-14T16:00:56.495" v="8265" actId="478"/>
          <ac:spMkLst>
            <pc:docMk/>
            <pc:sldMk cId="3938727423" sldId="2146846600"/>
            <ac:spMk id="4" creationId="{EDD7D747-1EB8-731F-84FC-D13A3A4A0F83}"/>
          </ac:spMkLst>
        </pc:spChg>
        <pc:spChg chg="del mod">
          <ac:chgData name="Reed Kiely" userId="768be38e-2fb5-40ce-925d-bd8e9d9e3c31" providerId="ADAL" clId="{073C5D09-2946-44AA-8F72-E76A8E08C34C}" dt="2024-05-15T21:00:50.292" v="10716" actId="478"/>
          <ac:spMkLst>
            <pc:docMk/>
            <pc:sldMk cId="3938727423" sldId="2146846600"/>
            <ac:spMk id="7" creationId="{13460F20-3C7B-8647-C69D-70112FFA3FB0}"/>
          </ac:spMkLst>
        </pc:spChg>
        <pc:spChg chg="add del mod">
          <ac:chgData name="Reed Kiely" userId="768be38e-2fb5-40ce-925d-bd8e9d9e3c31" providerId="ADAL" clId="{073C5D09-2946-44AA-8F72-E76A8E08C34C}" dt="2024-05-13T18:31:00.102" v="7392" actId="478"/>
          <ac:spMkLst>
            <pc:docMk/>
            <pc:sldMk cId="3938727423" sldId="2146846600"/>
            <ac:spMk id="7" creationId="{A3DD2648-294F-7EE8-7F6F-8C41051EAC79}"/>
          </ac:spMkLst>
        </pc:spChg>
        <pc:spChg chg="add mod">
          <ac:chgData name="Reed Kiely" userId="768be38e-2fb5-40ce-925d-bd8e9d9e3c31" providerId="ADAL" clId="{073C5D09-2946-44AA-8F72-E76A8E08C34C}" dt="2024-05-15T21:02:44.531" v="10763" actId="12788"/>
          <ac:spMkLst>
            <pc:docMk/>
            <pc:sldMk cId="3938727423" sldId="2146846600"/>
            <ac:spMk id="8" creationId="{28D18A41-8370-D4CA-4EED-60FD072D9055}"/>
          </ac:spMkLst>
        </pc:spChg>
        <pc:spChg chg="add mod">
          <ac:chgData name="Reed Kiely" userId="768be38e-2fb5-40ce-925d-bd8e9d9e3c31" providerId="ADAL" clId="{073C5D09-2946-44AA-8F72-E76A8E08C34C}" dt="2024-05-15T21:02:44.531" v="10763" actId="12788"/>
          <ac:spMkLst>
            <pc:docMk/>
            <pc:sldMk cId="3938727423" sldId="2146846600"/>
            <ac:spMk id="9" creationId="{626A4DA4-9240-9B3B-4CDB-366D59A3F583}"/>
          </ac:spMkLst>
        </pc:spChg>
        <pc:spChg chg="del mod">
          <ac:chgData name="Reed Kiely" userId="768be38e-2fb5-40ce-925d-bd8e9d9e3c31" providerId="ADAL" clId="{073C5D09-2946-44AA-8F72-E76A8E08C34C}" dt="2024-05-13T18:34:12.484" v="7441" actId="478"/>
          <ac:spMkLst>
            <pc:docMk/>
            <pc:sldMk cId="3938727423" sldId="2146846600"/>
            <ac:spMk id="10" creationId="{7208CD87-D42A-8C32-41B5-922749B3F90D}"/>
          </ac:spMkLst>
        </pc:spChg>
        <pc:spChg chg="add mod">
          <ac:chgData name="Reed Kiely" userId="768be38e-2fb5-40ce-925d-bd8e9d9e3c31" providerId="ADAL" clId="{073C5D09-2946-44AA-8F72-E76A8E08C34C}" dt="2024-05-17T21:17:19.462" v="13985" actId="1038"/>
          <ac:spMkLst>
            <pc:docMk/>
            <pc:sldMk cId="3938727423" sldId="2146846600"/>
            <ac:spMk id="12" creationId="{AD48FBBB-418B-BFC8-6BFE-FFC574DE56AB}"/>
          </ac:spMkLst>
        </pc:spChg>
        <pc:spChg chg="add mod">
          <ac:chgData name="Reed Kiely" userId="768be38e-2fb5-40ce-925d-bd8e9d9e3c31" providerId="ADAL" clId="{073C5D09-2946-44AA-8F72-E76A8E08C34C}" dt="2024-05-17T21:17:19.462" v="13985" actId="1038"/>
          <ac:spMkLst>
            <pc:docMk/>
            <pc:sldMk cId="3938727423" sldId="2146846600"/>
            <ac:spMk id="13" creationId="{FF6ACA15-79F9-00D9-8E4A-CB280B93B012}"/>
          </ac:spMkLst>
        </pc:spChg>
        <pc:spChg chg="add mod">
          <ac:chgData name="Reed Kiely" userId="768be38e-2fb5-40ce-925d-bd8e9d9e3c31" providerId="ADAL" clId="{073C5D09-2946-44AA-8F72-E76A8E08C34C}" dt="2024-05-15T21:01:56.047" v="10739" actId="554"/>
          <ac:spMkLst>
            <pc:docMk/>
            <pc:sldMk cId="3938727423" sldId="2146846600"/>
            <ac:spMk id="14" creationId="{BE5C5EBC-F832-060D-D1F6-D962B6043474}"/>
          </ac:spMkLst>
        </pc:spChg>
        <pc:spChg chg="del mod">
          <ac:chgData name="Reed Kiely" userId="768be38e-2fb5-40ce-925d-bd8e9d9e3c31" providerId="ADAL" clId="{073C5D09-2946-44AA-8F72-E76A8E08C34C}" dt="2024-05-13T18:34:12.484" v="7441" actId="478"/>
          <ac:spMkLst>
            <pc:docMk/>
            <pc:sldMk cId="3938727423" sldId="2146846600"/>
            <ac:spMk id="15" creationId="{523E4692-D414-7C78-EDFB-E43CF1C8AD1C}"/>
          </ac:spMkLst>
        </pc:spChg>
        <pc:spChg chg="del mod">
          <ac:chgData name="Reed Kiely" userId="768be38e-2fb5-40ce-925d-bd8e9d9e3c31" providerId="ADAL" clId="{073C5D09-2946-44AA-8F72-E76A8E08C34C}" dt="2024-05-15T21:00:50.292" v="10716" actId="478"/>
          <ac:spMkLst>
            <pc:docMk/>
            <pc:sldMk cId="3938727423" sldId="2146846600"/>
            <ac:spMk id="15" creationId="{6D4D767C-EF9F-CC0D-5791-70C8C5559964}"/>
          </ac:spMkLst>
        </pc:spChg>
        <pc:spChg chg="add del mod">
          <ac:chgData name="Reed Kiely" userId="768be38e-2fb5-40ce-925d-bd8e9d9e3c31" providerId="ADAL" clId="{073C5D09-2946-44AA-8F72-E76A8E08C34C}" dt="2024-05-17T21:13:00.319" v="13975" actId="478"/>
          <ac:spMkLst>
            <pc:docMk/>
            <pc:sldMk cId="3938727423" sldId="2146846600"/>
            <ac:spMk id="16" creationId="{F3B08D31-8CD1-811E-0850-AF65E55C9EAD}"/>
          </ac:spMkLst>
        </pc:spChg>
        <pc:spChg chg="del mod">
          <ac:chgData name="Reed Kiely" userId="768be38e-2fb5-40ce-925d-bd8e9d9e3c31" providerId="ADAL" clId="{073C5D09-2946-44AA-8F72-E76A8E08C34C}" dt="2024-05-15T21:00:50.292" v="10716" actId="478"/>
          <ac:spMkLst>
            <pc:docMk/>
            <pc:sldMk cId="3938727423" sldId="2146846600"/>
            <ac:spMk id="17" creationId="{7A028594-37B1-B3BB-AB00-C7172BDC7C60}"/>
          </ac:spMkLst>
        </pc:spChg>
        <pc:spChg chg="del mod">
          <ac:chgData name="Reed Kiely" userId="768be38e-2fb5-40ce-925d-bd8e9d9e3c31" providerId="ADAL" clId="{073C5D09-2946-44AA-8F72-E76A8E08C34C}" dt="2024-05-13T18:34:12.484" v="7441" actId="478"/>
          <ac:spMkLst>
            <pc:docMk/>
            <pc:sldMk cId="3938727423" sldId="2146846600"/>
            <ac:spMk id="17" creationId="{E24F40CB-4DFD-C9DE-47B9-03286636A1C9}"/>
          </ac:spMkLst>
        </pc:spChg>
        <pc:spChg chg="add mod">
          <ac:chgData name="Reed Kiely" userId="768be38e-2fb5-40ce-925d-bd8e9d9e3c31" providerId="ADAL" clId="{073C5D09-2946-44AA-8F72-E76A8E08C34C}" dt="2024-05-15T21:01:50.613" v="10738" actId="1035"/>
          <ac:spMkLst>
            <pc:docMk/>
            <pc:sldMk cId="3938727423" sldId="2146846600"/>
            <ac:spMk id="18" creationId="{832C38C9-3203-FC35-7BEC-29B560828BEE}"/>
          </ac:spMkLst>
        </pc:spChg>
        <pc:spChg chg="add mod">
          <ac:chgData name="Reed Kiely" userId="768be38e-2fb5-40ce-925d-bd8e9d9e3c31" providerId="ADAL" clId="{073C5D09-2946-44AA-8F72-E76A8E08C34C}" dt="2024-05-15T21:02:44.531" v="10763" actId="12788"/>
          <ac:spMkLst>
            <pc:docMk/>
            <pc:sldMk cId="3938727423" sldId="2146846600"/>
            <ac:spMk id="19" creationId="{62F74806-C317-C678-3040-9763F5DBA3FC}"/>
          </ac:spMkLst>
        </pc:spChg>
        <pc:spChg chg="del mod">
          <ac:chgData name="Reed Kiely" userId="768be38e-2fb5-40ce-925d-bd8e9d9e3c31" providerId="ADAL" clId="{073C5D09-2946-44AA-8F72-E76A8E08C34C}" dt="2024-05-13T18:34:12.484" v="7441" actId="478"/>
          <ac:spMkLst>
            <pc:docMk/>
            <pc:sldMk cId="3938727423" sldId="2146846600"/>
            <ac:spMk id="21" creationId="{17070ED2-1E8F-B987-D0B4-75CEE5F93863}"/>
          </ac:spMkLst>
        </pc:spChg>
        <pc:spChg chg="add mod">
          <ac:chgData name="Reed Kiely" userId="768be38e-2fb5-40ce-925d-bd8e9d9e3c31" providerId="ADAL" clId="{073C5D09-2946-44AA-8F72-E76A8E08C34C}" dt="2024-05-17T21:17:19.462" v="13985" actId="1038"/>
          <ac:spMkLst>
            <pc:docMk/>
            <pc:sldMk cId="3938727423" sldId="2146846600"/>
            <ac:spMk id="21" creationId="{D10E33C0-3EB0-F0A2-E110-C21C419DE62A}"/>
          </ac:spMkLst>
        </pc:spChg>
        <pc:spChg chg="add del mod">
          <ac:chgData name="Reed Kiely" userId="768be38e-2fb5-40ce-925d-bd8e9d9e3c31" providerId="ADAL" clId="{073C5D09-2946-44AA-8F72-E76A8E08C34C}" dt="2024-05-14T16:00:56.495" v="8265" actId="478"/>
          <ac:spMkLst>
            <pc:docMk/>
            <pc:sldMk cId="3938727423" sldId="2146846600"/>
            <ac:spMk id="22" creationId="{4144E7D9-760C-46DA-3328-AC880701FD7A}"/>
          </ac:spMkLst>
        </pc:spChg>
        <pc:spChg chg="add mod">
          <ac:chgData name="Reed Kiely" userId="768be38e-2fb5-40ce-925d-bd8e9d9e3c31" providerId="ADAL" clId="{073C5D09-2946-44AA-8F72-E76A8E08C34C}" dt="2024-05-17T21:17:19.462" v="13985" actId="1038"/>
          <ac:spMkLst>
            <pc:docMk/>
            <pc:sldMk cId="3938727423" sldId="2146846600"/>
            <ac:spMk id="23" creationId="{051C9FDE-3933-A72C-8774-1CD377E6DA92}"/>
          </ac:spMkLst>
        </pc:spChg>
        <pc:spChg chg="add del mod">
          <ac:chgData name="Reed Kiely" userId="768be38e-2fb5-40ce-925d-bd8e9d9e3c31" providerId="ADAL" clId="{073C5D09-2946-44AA-8F72-E76A8E08C34C}" dt="2024-05-14T16:00:56.495" v="8265" actId="478"/>
          <ac:spMkLst>
            <pc:docMk/>
            <pc:sldMk cId="3938727423" sldId="2146846600"/>
            <ac:spMk id="23" creationId="{B1B4979E-2ED1-D0FA-C0DD-B3596A0B85A4}"/>
          </ac:spMkLst>
        </pc:spChg>
        <pc:spChg chg="del mod">
          <ac:chgData name="Reed Kiely" userId="768be38e-2fb5-40ce-925d-bd8e9d9e3c31" providerId="ADAL" clId="{073C5D09-2946-44AA-8F72-E76A8E08C34C}" dt="2024-05-13T18:34:12.484" v="7441" actId="478"/>
          <ac:spMkLst>
            <pc:docMk/>
            <pc:sldMk cId="3938727423" sldId="2146846600"/>
            <ac:spMk id="24" creationId="{F3DB528E-09E3-73CC-4D90-5387FA3B6A37}"/>
          </ac:spMkLst>
        </pc:spChg>
        <pc:spChg chg="add del mod">
          <ac:chgData name="Reed Kiely" userId="768be38e-2fb5-40ce-925d-bd8e9d9e3c31" providerId="ADAL" clId="{073C5D09-2946-44AA-8F72-E76A8E08C34C}" dt="2024-05-14T16:00:56.495" v="8265" actId="478"/>
          <ac:spMkLst>
            <pc:docMk/>
            <pc:sldMk cId="3938727423" sldId="2146846600"/>
            <ac:spMk id="25" creationId="{5A449034-FEBD-E1E6-A5A8-2BEFEDFDD3AD}"/>
          </ac:spMkLst>
        </pc:spChg>
        <pc:spChg chg="add del">
          <ac:chgData name="Reed Kiely" userId="768be38e-2fb5-40ce-925d-bd8e9d9e3c31" providerId="ADAL" clId="{073C5D09-2946-44AA-8F72-E76A8E08C34C}" dt="2024-05-13T18:32:53.692" v="7422" actId="478"/>
          <ac:spMkLst>
            <pc:docMk/>
            <pc:sldMk cId="3938727423" sldId="2146846600"/>
            <ac:spMk id="28" creationId="{0D8D37E9-5479-2BB7-84F7-97B42C285B74}"/>
          </ac:spMkLst>
        </pc:spChg>
        <pc:spChg chg="add mod">
          <ac:chgData name="Reed Kiely" userId="768be38e-2fb5-40ce-925d-bd8e9d9e3c31" providerId="ADAL" clId="{073C5D09-2946-44AA-8F72-E76A8E08C34C}" dt="2024-05-15T21:02:26.060" v="10751" actId="1036"/>
          <ac:spMkLst>
            <pc:docMk/>
            <pc:sldMk cId="3938727423" sldId="2146846600"/>
            <ac:spMk id="28" creationId="{933CBABC-C264-94D2-6A5C-0B53F6D59F6D}"/>
          </ac:spMkLst>
        </pc:spChg>
        <pc:spChg chg="add del mod">
          <ac:chgData name="Reed Kiely" userId="768be38e-2fb5-40ce-925d-bd8e9d9e3c31" providerId="ADAL" clId="{073C5D09-2946-44AA-8F72-E76A8E08C34C}" dt="2024-05-13T18:32:53.692" v="7422" actId="478"/>
          <ac:spMkLst>
            <pc:docMk/>
            <pc:sldMk cId="3938727423" sldId="2146846600"/>
            <ac:spMk id="29" creationId="{ED240E62-EDCF-8C46-8143-752E11DC36AA}"/>
          </ac:spMkLst>
        </pc:spChg>
        <pc:spChg chg="add del mod">
          <ac:chgData name="Reed Kiely" userId="768be38e-2fb5-40ce-925d-bd8e9d9e3c31" providerId="ADAL" clId="{073C5D09-2946-44AA-8F72-E76A8E08C34C}" dt="2024-05-13T18:32:53.692" v="7422" actId="478"/>
          <ac:spMkLst>
            <pc:docMk/>
            <pc:sldMk cId="3938727423" sldId="2146846600"/>
            <ac:spMk id="30" creationId="{E993ED9F-C009-3C73-61AC-9D8D5F372549}"/>
          </ac:spMkLst>
        </pc:spChg>
        <pc:spChg chg="add mod">
          <ac:chgData name="Reed Kiely" userId="768be38e-2fb5-40ce-925d-bd8e9d9e3c31" providerId="ADAL" clId="{073C5D09-2946-44AA-8F72-E76A8E08C34C}" dt="2024-05-15T21:02:26.060" v="10751" actId="1036"/>
          <ac:spMkLst>
            <pc:docMk/>
            <pc:sldMk cId="3938727423" sldId="2146846600"/>
            <ac:spMk id="32" creationId="{8D57FAE1-A336-478A-E2E9-D6CED0354D1C}"/>
          </ac:spMkLst>
        </pc:spChg>
        <pc:spChg chg="add del mod">
          <ac:chgData name="Reed Kiely" userId="768be38e-2fb5-40ce-925d-bd8e9d9e3c31" providerId="ADAL" clId="{073C5D09-2946-44AA-8F72-E76A8E08C34C}" dt="2024-05-16T16:06:22.923" v="11253" actId="21"/>
          <ac:spMkLst>
            <pc:docMk/>
            <pc:sldMk cId="3938727423" sldId="2146846600"/>
            <ac:spMk id="33" creationId="{0600768E-34C5-F297-9DD6-4B66594188C9}"/>
          </ac:spMkLst>
        </pc:spChg>
        <pc:spChg chg="add del mod">
          <ac:chgData name="Reed Kiely" userId="768be38e-2fb5-40ce-925d-bd8e9d9e3c31" providerId="ADAL" clId="{073C5D09-2946-44AA-8F72-E76A8E08C34C}" dt="2024-05-16T16:06:22.923" v="11253" actId="21"/>
          <ac:spMkLst>
            <pc:docMk/>
            <pc:sldMk cId="3938727423" sldId="2146846600"/>
            <ac:spMk id="34" creationId="{4AB267E3-1EC1-3439-104A-0B8056600033}"/>
          </ac:spMkLst>
        </pc:spChg>
        <pc:picChg chg="mod">
          <ac:chgData name="Reed Kiely" userId="768be38e-2fb5-40ce-925d-bd8e9d9e3c31" providerId="ADAL" clId="{073C5D09-2946-44AA-8F72-E76A8E08C34C}" dt="2024-05-17T21:19:07.917" v="13993"/>
          <ac:picMkLst>
            <pc:docMk/>
            <pc:sldMk cId="3938727423" sldId="2146846600"/>
            <ac:picMk id="4" creationId="{06B72808-50F1-E36F-55A6-55EAC4E0D025}"/>
          </ac:picMkLst>
        </pc:picChg>
        <pc:picChg chg="add mod">
          <ac:chgData name="Reed Kiely" userId="768be38e-2fb5-40ce-925d-bd8e9d9e3c31" providerId="ADAL" clId="{073C5D09-2946-44AA-8F72-E76A8E08C34C}" dt="2024-05-17T21:17:19.462" v="13985" actId="1038"/>
          <ac:picMkLst>
            <pc:docMk/>
            <pc:sldMk cId="3938727423" sldId="2146846600"/>
            <ac:picMk id="10" creationId="{C1F4CD37-A7C9-3C68-A8BF-35195CC4802C}"/>
          </ac:picMkLst>
        </pc:picChg>
        <pc:picChg chg="add mod">
          <ac:chgData name="Reed Kiely" userId="768be38e-2fb5-40ce-925d-bd8e9d9e3c31" providerId="ADAL" clId="{073C5D09-2946-44AA-8F72-E76A8E08C34C}" dt="2024-05-14T16:01:25.266" v="8276"/>
          <ac:picMkLst>
            <pc:docMk/>
            <pc:sldMk cId="3938727423" sldId="2146846600"/>
            <ac:picMk id="17" creationId="{66CAD82A-B381-EC2B-8A4A-CF4A08D4C644}"/>
          </ac:picMkLst>
        </pc:picChg>
        <pc:picChg chg="add mod">
          <ac:chgData name="Reed Kiely" userId="768be38e-2fb5-40ce-925d-bd8e9d9e3c31" providerId="ADAL" clId="{073C5D09-2946-44AA-8F72-E76A8E08C34C}" dt="2024-05-15T21:02:44.531" v="10763" actId="12788"/>
          <ac:picMkLst>
            <pc:docMk/>
            <pc:sldMk cId="3938727423" sldId="2146846600"/>
            <ac:picMk id="24" creationId="{550456E8-431C-1BB1-B722-7FBEE981DB01}"/>
          </ac:picMkLst>
        </pc:picChg>
        <pc:picChg chg="mod ord">
          <ac:chgData name="Reed Kiely" userId="768be38e-2fb5-40ce-925d-bd8e9d9e3c31" providerId="ADAL" clId="{073C5D09-2946-44AA-8F72-E76A8E08C34C}" dt="2024-05-17T21:18:53.267" v="13992"/>
          <ac:picMkLst>
            <pc:docMk/>
            <pc:sldMk cId="3938727423" sldId="2146846600"/>
            <ac:picMk id="25" creationId="{64E035E1-5450-7665-2B28-5B8BBFCAA6DC}"/>
          </ac:picMkLst>
        </pc:picChg>
        <pc:picChg chg="add mod">
          <ac:chgData name="Reed Kiely" userId="768be38e-2fb5-40ce-925d-bd8e9d9e3c31" providerId="ADAL" clId="{073C5D09-2946-44AA-8F72-E76A8E08C34C}" dt="2024-05-15T21:01:47.231" v="10731" actId="1076"/>
          <ac:picMkLst>
            <pc:docMk/>
            <pc:sldMk cId="3938727423" sldId="2146846600"/>
            <ac:picMk id="29" creationId="{405F4BDB-ECB0-D96C-9702-319E0DD2652C}"/>
          </ac:picMkLst>
        </pc:picChg>
        <pc:picChg chg="add del mod">
          <ac:chgData name="Reed Kiely" userId="768be38e-2fb5-40ce-925d-bd8e9d9e3c31" providerId="ADAL" clId="{073C5D09-2946-44AA-8F72-E76A8E08C34C}" dt="2024-05-15T20:46:57.949" v="10494" actId="478"/>
          <ac:picMkLst>
            <pc:docMk/>
            <pc:sldMk cId="3938727423" sldId="2146846600"/>
            <ac:picMk id="30" creationId="{0F9BA334-3C35-4BF0-A243-29927D00A82A}"/>
          </ac:picMkLst>
        </pc:picChg>
        <pc:picChg chg="add del mod">
          <ac:chgData name="Reed Kiely" userId="768be38e-2fb5-40ce-925d-bd8e9d9e3c31" providerId="ADAL" clId="{073C5D09-2946-44AA-8F72-E76A8E08C34C}" dt="2024-05-15T20:46:57.949" v="10494" actId="478"/>
          <ac:picMkLst>
            <pc:docMk/>
            <pc:sldMk cId="3938727423" sldId="2146846600"/>
            <ac:picMk id="31" creationId="{1EAB345B-B6E0-1B89-7447-3712C7D23A75}"/>
          </ac:picMkLst>
        </pc:picChg>
        <pc:picChg chg="mod">
          <ac:chgData name="Reed Kiely" userId="768be38e-2fb5-40ce-925d-bd8e9d9e3c31" providerId="ADAL" clId="{073C5D09-2946-44AA-8F72-E76A8E08C34C}" dt="2024-05-17T21:18:10.784" v="13988"/>
          <ac:picMkLst>
            <pc:docMk/>
            <pc:sldMk cId="3938727423" sldId="2146846600"/>
            <ac:picMk id="36" creationId="{DE5E1319-E38B-5FD8-8551-C98772D6FB62}"/>
          </ac:picMkLst>
        </pc:picChg>
        <pc:picChg chg="mod">
          <ac:chgData name="Reed Kiely" userId="768be38e-2fb5-40ce-925d-bd8e9d9e3c31" providerId="ADAL" clId="{073C5D09-2946-44AA-8F72-E76A8E08C34C}" dt="2024-05-17T21:18:37.286" v="13991"/>
          <ac:picMkLst>
            <pc:docMk/>
            <pc:sldMk cId="3938727423" sldId="2146846600"/>
            <ac:picMk id="37" creationId="{B8D6975A-99B0-98BD-2C75-6833A998DA83}"/>
          </ac:picMkLst>
        </pc:picChg>
        <pc:picChg chg="add mod">
          <ac:chgData name="Reed Kiely" userId="768be38e-2fb5-40ce-925d-bd8e9d9e3c31" providerId="ADAL" clId="{073C5D09-2946-44AA-8F72-E76A8E08C34C}" dt="2024-05-17T21:17:38.155" v="13986"/>
          <ac:picMkLst>
            <pc:docMk/>
            <pc:sldMk cId="3938727423" sldId="2146846600"/>
            <ac:picMk id="1026" creationId="{062F2154-A0A2-FC98-802E-FB591E4172AB}"/>
          </ac:picMkLst>
        </pc:picChg>
        <pc:picChg chg="add mod">
          <ac:chgData name="Reed Kiely" userId="768be38e-2fb5-40ce-925d-bd8e9d9e3c31" providerId="ADAL" clId="{073C5D09-2946-44AA-8F72-E76A8E08C34C}" dt="2024-05-17T21:17:48.824" v="13987"/>
          <ac:picMkLst>
            <pc:docMk/>
            <pc:sldMk cId="3938727423" sldId="2146846600"/>
            <ac:picMk id="1028" creationId="{101CB7A3-5B63-C3E4-8FD8-25B91D6DDD58}"/>
          </ac:picMkLst>
        </pc:picChg>
        <pc:picChg chg="add mod">
          <ac:chgData name="Reed Kiely" userId="768be38e-2fb5-40ce-925d-bd8e9d9e3c31" providerId="ADAL" clId="{073C5D09-2946-44AA-8F72-E76A8E08C34C}" dt="2024-05-15T21:02:26.060" v="10751" actId="1036"/>
          <ac:picMkLst>
            <pc:docMk/>
            <pc:sldMk cId="3938727423" sldId="2146846600"/>
            <ac:picMk id="1030" creationId="{B8F4B1CA-6B52-AECC-78D7-521E8AFB319E}"/>
          </ac:picMkLst>
        </pc:picChg>
        <pc:cxnChg chg="add mod">
          <ac:chgData name="Reed Kiely" userId="768be38e-2fb5-40ce-925d-bd8e9d9e3c31" providerId="ADAL" clId="{073C5D09-2946-44AA-8F72-E76A8E08C34C}" dt="2024-05-15T21:02:50.980" v="10764" actId="1038"/>
          <ac:cxnSpMkLst>
            <pc:docMk/>
            <pc:sldMk cId="3938727423" sldId="2146846600"/>
            <ac:cxnSpMk id="20" creationId="{C7C7747D-D009-E22F-FB80-39B78F81DBAE}"/>
          </ac:cxnSpMkLst>
        </pc:cxnChg>
        <pc:cxnChg chg="add mod">
          <ac:chgData name="Reed Kiely" userId="768be38e-2fb5-40ce-925d-bd8e9d9e3c31" providerId="ADAL" clId="{073C5D09-2946-44AA-8F72-E76A8E08C34C}" dt="2024-05-17T21:17:17.297" v="13983" actId="1038"/>
          <ac:cxnSpMkLst>
            <pc:docMk/>
            <pc:sldMk cId="3938727423" sldId="2146846600"/>
            <ac:cxnSpMk id="27" creationId="{3977AD93-EB11-7FB5-52FA-F54A6BE2E755}"/>
          </ac:cxnSpMkLst>
        </pc:cxn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Reed Kiely" userId="768be38e-2fb5-40ce-925d-bd8e9d9e3c31" providerId="ADAL" clId="{073C5D09-2946-44AA-8F72-E76A8E08C34C}" dt="2024-05-14T16:00:56.498" v="8266" actId="2056"/>
              <pc2:cmMkLst xmlns:pc2="http://schemas.microsoft.com/office/powerpoint/2019/9/main/command">
                <pc:docMk/>
                <pc:sldMk cId="3938727423" sldId="2146846600"/>
                <pc2:cmMk id="{21E35B99-DFF0-8948-A12B-4DC163D014A2}"/>
              </pc2:cmMkLst>
            </pc226:cmChg>
          </p:ext>
        </pc:extLst>
      </pc:sldChg>
      <pc:sldChg chg="addSp add del mod">
        <pc:chgData name="Reed Kiely" userId="768be38e-2fb5-40ce-925d-bd8e9d9e3c31" providerId="ADAL" clId="{073C5D09-2946-44AA-8F72-E76A8E08C34C}" dt="2024-05-09T20:34:21.703" v="2563" actId="47"/>
        <pc:sldMkLst>
          <pc:docMk/>
          <pc:sldMk cId="4218156521" sldId="2146846600"/>
        </pc:sldMkLst>
        <pc:spChg chg="add">
          <ac:chgData name="Reed Kiely" userId="768be38e-2fb5-40ce-925d-bd8e9d9e3c31" providerId="ADAL" clId="{073C5D09-2946-44AA-8F72-E76A8E08C34C}" dt="2024-05-09T19:44:15.450" v="2356" actId="22"/>
          <ac:spMkLst>
            <pc:docMk/>
            <pc:sldMk cId="4218156521" sldId="2146846600"/>
            <ac:spMk id="7" creationId="{82696AB3-9C7E-F85F-F9BF-D0BA226B55C0}"/>
          </ac:spMkLst>
        </pc:spChg>
      </pc:sldChg>
      <pc:sldChg chg="addSp delSp modSp mod">
        <pc:chgData name="Reed Kiely" userId="768be38e-2fb5-40ce-925d-bd8e9d9e3c31" providerId="ADAL" clId="{073C5D09-2946-44AA-8F72-E76A8E08C34C}" dt="2024-05-17T21:10:49.989" v="13933" actId="1076"/>
        <pc:sldMkLst>
          <pc:docMk/>
          <pc:sldMk cId="1803757123" sldId="2146846601"/>
        </pc:sldMkLst>
        <pc:spChg chg="mod ord">
          <ac:chgData name="Reed Kiely" userId="768be38e-2fb5-40ce-925d-bd8e9d9e3c31" providerId="ADAL" clId="{073C5D09-2946-44AA-8F72-E76A8E08C34C}" dt="2024-05-16T16:05:31.088" v="11237" actId="1036"/>
          <ac:spMkLst>
            <pc:docMk/>
            <pc:sldMk cId="1803757123" sldId="2146846601"/>
            <ac:spMk id="3" creationId="{11C12309-3FEC-A81D-87E4-760E63836874}"/>
          </ac:spMkLst>
        </pc:spChg>
        <pc:spChg chg="add del mod">
          <ac:chgData name="Reed Kiely" userId="768be38e-2fb5-40ce-925d-bd8e9d9e3c31" providerId="ADAL" clId="{073C5D09-2946-44AA-8F72-E76A8E08C34C}" dt="2024-05-13T18:30:29.180" v="7385" actId="478"/>
          <ac:spMkLst>
            <pc:docMk/>
            <pc:sldMk cId="1803757123" sldId="2146846601"/>
            <ac:spMk id="4" creationId="{250C9FE5-CF7E-B92C-2936-D35AD860D71E}"/>
          </ac:spMkLst>
        </pc:spChg>
        <pc:spChg chg="add mod">
          <ac:chgData name="Reed Kiely" userId="768be38e-2fb5-40ce-925d-bd8e9d9e3c31" providerId="ADAL" clId="{073C5D09-2946-44AA-8F72-E76A8E08C34C}" dt="2024-05-17T21:10:48.504" v="13932" actId="1076"/>
          <ac:spMkLst>
            <pc:docMk/>
            <pc:sldMk cId="1803757123" sldId="2146846601"/>
            <ac:spMk id="4" creationId="{943224BD-A0EB-3731-93AF-61D9E7675E29}"/>
          </ac:spMkLst>
        </pc:spChg>
        <pc:spChg chg="add mod">
          <ac:chgData name="Reed Kiely" userId="768be38e-2fb5-40ce-925d-bd8e9d9e3c31" providerId="ADAL" clId="{073C5D09-2946-44AA-8F72-E76A8E08C34C}" dt="2024-05-16T16:04:44.509" v="11212" actId="14100"/>
          <ac:spMkLst>
            <pc:docMk/>
            <pc:sldMk cId="1803757123" sldId="2146846601"/>
            <ac:spMk id="7" creationId="{3ECD3EF5-87C8-0863-0B67-E813A1C39D3C}"/>
          </ac:spMkLst>
        </pc:spChg>
        <pc:spChg chg="add mod">
          <ac:chgData name="Reed Kiely" userId="768be38e-2fb5-40ce-925d-bd8e9d9e3c31" providerId="ADAL" clId="{073C5D09-2946-44AA-8F72-E76A8E08C34C}" dt="2024-05-16T16:04:44.509" v="11212" actId="14100"/>
          <ac:spMkLst>
            <pc:docMk/>
            <pc:sldMk cId="1803757123" sldId="2146846601"/>
            <ac:spMk id="8" creationId="{A7C460EE-F9FE-A13D-E951-187E8D0312C4}"/>
          </ac:spMkLst>
        </pc:spChg>
        <pc:spChg chg="add mod">
          <ac:chgData name="Reed Kiely" userId="768be38e-2fb5-40ce-925d-bd8e9d9e3c31" providerId="ADAL" clId="{073C5D09-2946-44AA-8F72-E76A8E08C34C}" dt="2024-05-16T16:04:44.509" v="11212" actId="14100"/>
          <ac:spMkLst>
            <pc:docMk/>
            <pc:sldMk cId="1803757123" sldId="2146846601"/>
            <ac:spMk id="9" creationId="{ADEBECA2-4D09-9838-910B-C96437A1CD75}"/>
          </ac:spMkLst>
        </pc:spChg>
        <pc:spChg chg="mod ord">
          <ac:chgData name="Reed Kiely" userId="768be38e-2fb5-40ce-925d-bd8e9d9e3c31" providerId="ADAL" clId="{073C5D09-2946-44AA-8F72-E76A8E08C34C}" dt="2024-05-16T16:21:39.216" v="11367" actId="113"/>
          <ac:spMkLst>
            <pc:docMk/>
            <pc:sldMk cId="1803757123" sldId="2146846601"/>
            <ac:spMk id="10" creationId="{633726A6-0158-853E-5F8E-CA8FA593113D}"/>
          </ac:spMkLst>
        </pc:spChg>
        <pc:spChg chg="mod">
          <ac:chgData name="Reed Kiely" userId="768be38e-2fb5-40ce-925d-bd8e9d9e3c31" providerId="ADAL" clId="{073C5D09-2946-44AA-8F72-E76A8E08C34C}" dt="2024-05-17T21:10:46.217" v="13931" actId="14100"/>
          <ac:spMkLst>
            <pc:docMk/>
            <pc:sldMk cId="1803757123" sldId="2146846601"/>
            <ac:spMk id="11" creationId="{80446E27-F3B6-5A36-90F5-155E8E262FA5}"/>
          </ac:spMkLst>
        </pc:spChg>
        <pc:spChg chg="mod ord">
          <ac:chgData name="Reed Kiely" userId="768be38e-2fb5-40ce-925d-bd8e9d9e3c31" providerId="ADAL" clId="{073C5D09-2946-44AA-8F72-E76A8E08C34C}" dt="2024-05-16T16:21:06.534" v="11344" actId="554"/>
          <ac:spMkLst>
            <pc:docMk/>
            <pc:sldMk cId="1803757123" sldId="2146846601"/>
            <ac:spMk id="12" creationId="{B0DDB78C-016B-17B8-AB84-237A1A4943C9}"/>
          </ac:spMkLst>
        </pc:spChg>
        <pc:spChg chg="add del mod">
          <ac:chgData name="Reed Kiely" userId="768be38e-2fb5-40ce-925d-bd8e9d9e3c31" providerId="ADAL" clId="{073C5D09-2946-44AA-8F72-E76A8E08C34C}" dt="2024-05-13T18:21:35.086" v="7224" actId="478"/>
          <ac:spMkLst>
            <pc:docMk/>
            <pc:sldMk cId="1803757123" sldId="2146846601"/>
            <ac:spMk id="14" creationId="{28851291-F799-B45F-F0DB-0F0537541040}"/>
          </ac:spMkLst>
        </pc:spChg>
        <pc:spChg chg="mod">
          <ac:chgData name="Reed Kiely" userId="768be38e-2fb5-40ce-925d-bd8e9d9e3c31" providerId="ADAL" clId="{073C5D09-2946-44AA-8F72-E76A8E08C34C}" dt="2024-05-16T16:08:04.176" v="11330" actId="1036"/>
          <ac:spMkLst>
            <pc:docMk/>
            <pc:sldMk cId="1803757123" sldId="2146846601"/>
            <ac:spMk id="16" creationId="{F3B08D31-8CD1-811E-0850-AF65E55C9EAD}"/>
          </ac:spMkLst>
        </pc:spChg>
        <pc:spChg chg="add del mod">
          <ac:chgData name="Reed Kiely" userId="768be38e-2fb5-40ce-925d-bd8e9d9e3c31" providerId="ADAL" clId="{073C5D09-2946-44AA-8F72-E76A8E08C34C}" dt="2024-05-16T16:06:29.464" v="11255" actId="478"/>
          <ac:spMkLst>
            <pc:docMk/>
            <pc:sldMk cId="1803757123" sldId="2146846601"/>
            <ac:spMk id="17" creationId="{86B313C4-842F-A531-553F-9C66FA19ECE6}"/>
          </ac:spMkLst>
        </pc:spChg>
        <pc:spChg chg="add del mod">
          <ac:chgData name="Reed Kiely" userId="768be38e-2fb5-40ce-925d-bd8e9d9e3c31" providerId="ADAL" clId="{073C5D09-2946-44AA-8F72-E76A8E08C34C}" dt="2024-05-13T18:21:35.086" v="7224" actId="478"/>
          <ac:spMkLst>
            <pc:docMk/>
            <pc:sldMk cId="1803757123" sldId="2146846601"/>
            <ac:spMk id="17" creationId="{9DA1C078-A9D3-BE83-CA37-946509123275}"/>
          </ac:spMkLst>
        </pc:spChg>
        <pc:spChg chg="mod ord">
          <ac:chgData name="Reed Kiely" userId="768be38e-2fb5-40ce-925d-bd8e9d9e3c31" providerId="ADAL" clId="{073C5D09-2946-44AA-8F72-E76A8E08C34C}" dt="2024-05-16T16:05:31.088" v="11237" actId="1036"/>
          <ac:spMkLst>
            <pc:docMk/>
            <pc:sldMk cId="1803757123" sldId="2146846601"/>
            <ac:spMk id="18" creationId="{F56C6B9C-EB82-7095-4866-5324D5E051E9}"/>
          </ac:spMkLst>
        </pc:spChg>
        <pc:spChg chg="add mod">
          <ac:chgData name="Reed Kiely" userId="768be38e-2fb5-40ce-925d-bd8e9d9e3c31" providerId="ADAL" clId="{073C5D09-2946-44AA-8F72-E76A8E08C34C}" dt="2024-05-16T16:21:20.846" v="11364" actId="1035"/>
          <ac:spMkLst>
            <pc:docMk/>
            <pc:sldMk cId="1803757123" sldId="2146846601"/>
            <ac:spMk id="19" creationId="{5FEEBAF7-C59D-FCEE-272F-4D2581169825}"/>
          </ac:spMkLst>
        </pc:spChg>
        <pc:spChg chg="add del mod">
          <ac:chgData name="Reed Kiely" userId="768be38e-2fb5-40ce-925d-bd8e9d9e3c31" providerId="ADAL" clId="{073C5D09-2946-44AA-8F72-E76A8E08C34C}" dt="2024-05-13T18:28:01.060" v="7304" actId="478"/>
          <ac:spMkLst>
            <pc:docMk/>
            <pc:sldMk cId="1803757123" sldId="2146846601"/>
            <ac:spMk id="20" creationId="{93C3DE53-26E8-44B3-F3C3-ACAA3CEA9405}"/>
          </ac:spMkLst>
        </pc:spChg>
        <pc:spChg chg="add mod">
          <ac:chgData name="Reed Kiely" userId="768be38e-2fb5-40ce-925d-bd8e9d9e3c31" providerId="ADAL" clId="{073C5D09-2946-44AA-8F72-E76A8E08C34C}" dt="2024-05-16T16:21:20.846" v="11364" actId="1035"/>
          <ac:spMkLst>
            <pc:docMk/>
            <pc:sldMk cId="1803757123" sldId="2146846601"/>
            <ac:spMk id="20" creationId="{C0344D48-638A-7E2F-FFC7-F56AC5518A69}"/>
          </ac:spMkLst>
        </pc:spChg>
        <pc:spChg chg="del mod ord">
          <ac:chgData name="Reed Kiely" userId="768be38e-2fb5-40ce-925d-bd8e9d9e3c31" providerId="ADAL" clId="{073C5D09-2946-44AA-8F72-E76A8E08C34C}" dt="2024-05-16T16:03:54.960" v="11210" actId="478"/>
          <ac:spMkLst>
            <pc:docMk/>
            <pc:sldMk cId="1803757123" sldId="2146846601"/>
            <ac:spMk id="21" creationId="{0AB0A2DD-2200-0743-3553-46867AA44570}"/>
          </ac:spMkLst>
        </pc:spChg>
        <pc:spChg chg="add mod">
          <ac:chgData name="Reed Kiely" userId="768be38e-2fb5-40ce-925d-bd8e9d9e3c31" providerId="ADAL" clId="{073C5D09-2946-44AA-8F72-E76A8E08C34C}" dt="2024-05-16T16:21:20.846" v="11364" actId="1035"/>
          <ac:spMkLst>
            <pc:docMk/>
            <pc:sldMk cId="1803757123" sldId="2146846601"/>
            <ac:spMk id="22" creationId="{1608CAD1-0F3D-C012-AD8B-990BE5BE1351}"/>
          </ac:spMkLst>
        </pc:spChg>
        <pc:spChg chg="add del mod">
          <ac:chgData name="Reed Kiely" userId="768be38e-2fb5-40ce-925d-bd8e9d9e3c31" providerId="ADAL" clId="{073C5D09-2946-44AA-8F72-E76A8E08C34C}" dt="2024-05-13T18:28:01.060" v="7304" actId="478"/>
          <ac:spMkLst>
            <pc:docMk/>
            <pc:sldMk cId="1803757123" sldId="2146846601"/>
            <ac:spMk id="22" creationId="{D57FBAFB-6C51-FF9F-544F-475DBDD06CAC}"/>
          </ac:spMkLst>
        </pc:spChg>
        <pc:spChg chg="mod ord">
          <ac:chgData name="Reed Kiely" userId="768be38e-2fb5-40ce-925d-bd8e9d9e3c31" providerId="ADAL" clId="{073C5D09-2946-44AA-8F72-E76A8E08C34C}" dt="2024-05-16T16:05:31.088" v="11237" actId="1036"/>
          <ac:spMkLst>
            <pc:docMk/>
            <pc:sldMk cId="1803757123" sldId="2146846601"/>
            <ac:spMk id="23" creationId="{AAE0DE32-AB76-711A-35CC-731B7FC23FA2}"/>
          </ac:spMkLst>
        </pc:spChg>
        <pc:spChg chg="add del mod">
          <ac:chgData name="Reed Kiely" userId="768be38e-2fb5-40ce-925d-bd8e9d9e3c31" providerId="ADAL" clId="{073C5D09-2946-44AA-8F72-E76A8E08C34C}" dt="2024-05-13T18:28:01.060" v="7304" actId="478"/>
          <ac:spMkLst>
            <pc:docMk/>
            <pc:sldMk cId="1803757123" sldId="2146846601"/>
            <ac:spMk id="24" creationId="{48585028-B866-3335-2252-089D38FE4A9C}"/>
          </ac:spMkLst>
        </pc:spChg>
        <pc:spChg chg="del mod ord">
          <ac:chgData name="Reed Kiely" userId="768be38e-2fb5-40ce-925d-bd8e9d9e3c31" providerId="ADAL" clId="{073C5D09-2946-44AA-8F72-E76A8E08C34C}" dt="2024-05-13T18:21:35.086" v="7224" actId="478"/>
          <ac:spMkLst>
            <pc:docMk/>
            <pc:sldMk cId="1803757123" sldId="2146846601"/>
            <ac:spMk id="25" creationId="{632F6488-420A-540D-0E69-25BF69DA62EB}"/>
          </ac:spMkLst>
        </pc:spChg>
        <pc:spChg chg="mod">
          <ac:chgData name="Reed Kiely" userId="768be38e-2fb5-40ce-925d-bd8e9d9e3c31" providerId="ADAL" clId="{073C5D09-2946-44AA-8F72-E76A8E08C34C}" dt="2024-05-17T21:10:49.989" v="13933" actId="1076"/>
          <ac:spMkLst>
            <pc:docMk/>
            <pc:sldMk cId="1803757123" sldId="2146846601"/>
            <ac:spMk id="26" creationId="{A9C445BF-5591-D09A-A8BC-6A2DB67D3CAE}"/>
          </ac:spMkLst>
        </pc:spChg>
        <pc:spChg chg="add mod">
          <ac:chgData name="Reed Kiely" userId="768be38e-2fb5-40ce-925d-bd8e9d9e3c31" providerId="ADAL" clId="{073C5D09-2946-44AA-8F72-E76A8E08C34C}" dt="2024-05-16T16:21:29.943" v="11366" actId="1035"/>
          <ac:spMkLst>
            <pc:docMk/>
            <pc:sldMk cId="1803757123" sldId="2146846601"/>
            <ac:spMk id="27" creationId="{C49E02B5-369D-EB1F-4A0F-D91EC05BCEE9}"/>
          </ac:spMkLst>
        </pc:spChg>
        <pc:spChg chg="mod ord">
          <ac:chgData name="Reed Kiely" userId="768be38e-2fb5-40ce-925d-bd8e9d9e3c31" providerId="ADAL" clId="{073C5D09-2946-44AA-8F72-E76A8E08C34C}" dt="2024-05-16T16:21:06.534" v="11344" actId="554"/>
          <ac:spMkLst>
            <pc:docMk/>
            <pc:sldMk cId="1803757123" sldId="2146846601"/>
            <ac:spMk id="29" creationId="{1BFAFF28-ED18-0BD8-F614-20CE70E302B1}"/>
          </ac:spMkLst>
        </pc:spChg>
        <pc:spChg chg="add mod">
          <ac:chgData name="Reed Kiely" userId="768be38e-2fb5-40ce-925d-bd8e9d9e3c31" providerId="ADAL" clId="{073C5D09-2946-44AA-8F72-E76A8E08C34C}" dt="2024-05-16T16:21:29.943" v="11366" actId="1035"/>
          <ac:spMkLst>
            <pc:docMk/>
            <pc:sldMk cId="1803757123" sldId="2146846601"/>
            <ac:spMk id="33" creationId="{D6EAB2B1-12A4-A3CE-6DA6-C15328D2E676}"/>
          </ac:spMkLst>
        </pc:spChg>
        <pc:spChg chg="add mod">
          <ac:chgData name="Reed Kiely" userId="768be38e-2fb5-40ce-925d-bd8e9d9e3c31" providerId="ADAL" clId="{073C5D09-2946-44AA-8F72-E76A8E08C34C}" dt="2024-05-13T18:20:51.310" v="7206"/>
          <ac:spMkLst>
            <pc:docMk/>
            <pc:sldMk cId="1803757123" sldId="2146846601"/>
            <ac:spMk id="35" creationId="{57F5A16A-B16B-5DAE-EA8E-CC34CB726791}"/>
          </ac:spMkLst>
        </pc:spChg>
        <pc:spChg chg="add mod">
          <ac:chgData name="Reed Kiely" userId="768be38e-2fb5-40ce-925d-bd8e9d9e3c31" providerId="ADAL" clId="{073C5D09-2946-44AA-8F72-E76A8E08C34C}" dt="2024-05-16T16:21:29.943" v="11366" actId="1035"/>
          <ac:spMkLst>
            <pc:docMk/>
            <pc:sldMk cId="1803757123" sldId="2146846601"/>
            <ac:spMk id="37" creationId="{B3CFFFDB-D064-37C8-A017-761AEAF25DB7}"/>
          </ac:spMkLst>
        </pc:spChg>
        <pc:spChg chg="add del mod">
          <ac:chgData name="Reed Kiely" userId="768be38e-2fb5-40ce-925d-bd8e9d9e3c31" providerId="ADAL" clId="{073C5D09-2946-44AA-8F72-E76A8E08C34C}" dt="2024-05-16T16:03:53.880" v="11209" actId="478"/>
          <ac:spMkLst>
            <pc:docMk/>
            <pc:sldMk cId="1803757123" sldId="2146846601"/>
            <ac:spMk id="45" creationId="{B05634CA-F742-5183-5C9E-8763A3F017D1}"/>
          </ac:spMkLst>
        </pc:spChg>
        <pc:picChg chg="del mod ord">
          <ac:chgData name="Reed Kiely" userId="768be38e-2fb5-40ce-925d-bd8e9d9e3c31" providerId="ADAL" clId="{073C5D09-2946-44AA-8F72-E76A8E08C34C}" dt="2024-05-13T18:24:02.198" v="7247" actId="478"/>
          <ac:picMkLst>
            <pc:docMk/>
            <pc:sldMk cId="1803757123" sldId="2146846601"/>
            <ac:picMk id="19" creationId="{6A0FB2CB-5E5E-D2D1-E15E-E2FDBD04AFBB}"/>
          </ac:picMkLst>
        </pc:picChg>
        <pc:picChg chg="add del mod ord">
          <ac:chgData name="Reed Kiely" userId="768be38e-2fb5-40ce-925d-bd8e9d9e3c31" providerId="ADAL" clId="{073C5D09-2946-44AA-8F72-E76A8E08C34C}" dt="2024-05-13T18:27:06.507" v="7291" actId="478"/>
          <ac:picMkLst>
            <pc:docMk/>
            <pc:sldMk cId="1803757123" sldId="2146846601"/>
            <ac:picMk id="30" creationId="{78C345EE-7ACA-47D5-E192-A4676C681651}"/>
          </ac:picMkLst>
        </pc:picChg>
        <pc:picChg chg="add del mod ord">
          <ac:chgData name="Reed Kiely" userId="768be38e-2fb5-40ce-925d-bd8e9d9e3c31" providerId="ADAL" clId="{073C5D09-2946-44AA-8F72-E76A8E08C34C}" dt="2024-05-13T18:27:06.372" v="7290" actId="478"/>
          <ac:picMkLst>
            <pc:docMk/>
            <pc:sldMk cId="1803757123" sldId="2146846601"/>
            <ac:picMk id="31" creationId="{244F1650-0BF7-B35A-889F-A0AC0ACB5820}"/>
          </ac:picMkLst>
        </pc:picChg>
        <pc:picChg chg="add mod">
          <ac:chgData name="Reed Kiely" userId="768be38e-2fb5-40ce-925d-bd8e9d9e3c31" providerId="ADAL" clId="{073C5D09-2946-44AA-8F72-E76A8E08C34C}" dt="2024-05-16T16:05:31.088" v="11237" actId="1036"/>
          <ac:picMkLst>
            <pc:docMk/>
            <pc:sldMk cId="1803757123" sldId="2146846601"/>
            <ac:picMk id="40" creationId="{2579B88F-8127-C872-F391-ED99E1851932}"/>
          </ac:picMkLst>
        </pc:picChg>
        <pc:picChg chg="add mod">
          <ac:chgData name="Reed Kiely" userId="768be38e-2fb5-40ce-925d-bd8e9d9e3c31" providerId="ADAL" clId="{073C5D09-2946-44AA-8F72-E76A8E08C34C}" dt="2024-05-16T16:05:31.088" v="11237" actId="1036"/>
          <ac:picMkLst>
            <pc:docMk/>
            <pc:sldMk cId="1803757123" sldId="2146846601"/>
            <ac:picMk id="42" creationId="{E0026927-6D26-BF4A-8883-8387E6D149E9}"/>
          </ac:picMkLst>
        </pc:picChg>
        <pc:picChg chg="add mod">
          <ac:chgData name="Reed Kiely" userId="768be38e-2fb5-40ce-925d-bd8e9d9e3c31" providerId="ADAL" clId="{073C5D09-2946-44AA-8F72-E76A8E08C34C}" dt="2024-05-16T16:05:31.088" v="11237" actId="1036"/>
          <ac:picMkLst>
            <pc:docMk/>
            <pc:sldMk cId="1803757123" sldId="2146846601"/>
            <ac:picMk id="44" creationId="{2BB5641B-926B-206E-6057-EE2C529001B8}"/>
          </ac:picMkLst>
        </pc:picChg>
        <pc:cxnChg chg="add mod">
          <ac:chgData name="Reed Kiely" userId="768be38e-2fb5-40ce-925d-bd8e9d9e3c31" providerId="ADAL" clId="{073C5D09-2946-44AA-8F72-E76A8E08C34C}" dt="2024-05-16T16:21:20.846" v="11364" actId="1035"/>
          <ac:cxnSpMkLst>
            <pc:docMk/>
            <pc:sldMk cId="1803757123" sldId="2146846601"/>
            <ac:cxnSpMk id="13" creationId="{6C1D7672-0B7D-C9B2-5531-F7B3522040A0}"/>
          </ac:cxnSpMkLst>
        </pc:cxnChg>
        <pc:cxnChg chg="add mod">
          <ac:chgData name="Reed Kiely" userId="768be38e-2fb5-40ce-925d-bd8e9d9e3c31" providerId="ADAL" clId="{073C5D09-2946-44AA-8F72-E76A8E08C34C}" dt="2024-05-16T16:21:20.846" v="11364" actId="1035"/>
          <ac:cxnSpMkLst>
            <pc:docMk/>
            <pc:sldMk cId="1803757123" sldId="2146846601"/>
            <ac:cxnSpMk id="14" creationId="{3D0AF204-9581-CEA1-A3EF-99D2C3324842}"/>
          </ac:cxnSpMkLst>
        </pc:cxnChg>
        <pc:cxnChg chg="add mod">
          <ac:chgData name="Reed Kiely" userId="768be38e-2fb5-40ce-925d-bd8e9d9e3c31" providerId="ADAL" clId="{073C5D09-2946-44AA-8F72-E76A8E08C34C}" dt="2024-05-16T16:21:20.846" v="11364" actId="1035"/>
          <ac:cxnSpMkLst>
            <pc:docMk/>
            <pc:sldMk cId="1803757123" sldId="2146846601"/>
            <ac:cxnSpMk id="15" creationId="{AC9040CF-B54D-4FF8-5D57-12536D7932BE}"/>
          </ac:cxnSpMkLst>
        </pc:cxnChg>
        <pc:cxnChg chg="add mod">
          <ac:chgData name="Reed Kiely" userId="768be38e-2fb5-40ce-925d-bd8e9d9e3c31" providerId="ADAL" clId="{073C5D09-2946-44AA-8F72-E76A8E08C34C}" dt="2024-05-16T16:21:15.048" v="11355" actId="1035"/>
          <ac:cxnSpMkLst>
            <pc:docMk/>
            <pc:sldMk cId="1803757123" sldId="2146846601"/>
            <ac:cxnSpMk id="32" creationId="{48E54E51-3F1D-0582-3D49-72432F84EA50}"/>
          </ac:cxnSpMkLst>
        </pc:cxnChg>
        <pc:cxnChg chg="add mod">
          <ac:chgData name="Reed Kiely" userId="768be38e-2fb5-40ce-925d-bd8e9d9e3c31" providerId="ADAL" clId="{073C5D09-2946-44AA-8F72-E76A8E08C34C}" dt="2024-05-16T16:21:15.048" v="11355" actId="1035"/>
          <ac:cxnSpMkLst>
            <pc:docMk/>
            <pc:sldMk cId="1803757123" sldId="2146846601"/>
            <ac:cxnSpMk id="34" creationId="{E82A9A76-8067-FB0B-6779-D2D387014B42}"/>
          </ac:cxnSpMkLst>
        </pc:cxnChg>
        <pc:cxnChg chg="add mod">
          <ac:chgData name="Reed Kiely" userId="768be38e-2fb5-40ce-925d-bd8e9d9e3c31" providerId="ADAL" clId="{073C5D09-2946-44AA-8F72-E76A8E08C34C}" dt="2024-05-13T18:20:51.310" v="7206"/>
          <ac:cxnSpMkLst>
            <pc:docMk/>
            <pc:sldMk cId="1803757123" sldId="2146846601"/>
            <ac:cxnSpMk id="36" creationId="{D3EBF252-BB3D-72E3-5928-425AB4DA0C03}"/>
          </ac:cxnSpMkLst>
        </pc:cxnChg>
        <pc:cxnChg chg="add mod">
          <ac:chgData name="Reed Kiely" userId="768be38e-2fb5-40ce-925d-bd8e9d9e3c31" providerId="ADAL" clId="{073C5D09-2946-44AA-8F72-E76A8E08C34C}" dt="2024-05-16T16:21:15.048" v="11355" actId="1035"/>
          <ac:cxnSpMkLst>
            <pc:docMk/>
            <pc:sldMk cId="1803757123" sldId="2146846601"/>
            <ac:cxnSpMk id="38" creationId="{258E4F1F-8F0C-E63E-7C2A-D7188D1E4CF4}"/>
          </ac:cxnSpMkLst>
        </pc:cxnChg>
      </pc:sldChg>
      <pc:sldChg chg="add del">
        <pc:chgData name="Reed Kiely" userId="768be38e-2fb5-40ce-925d-bd8e9d9e3c31" providerId="ADAL" clId="{073C5D09-2946-44AA-8F72-E76A8E08C34C}" dt="2024-05-17T21:05:31.315" v="13924" actId="2696"/>
        <pc:sldMkLst>
          <pc:docMk/>
          <pc:sldMk cId="1994996019" sldId="2146846603"/>
        </pc:sldMkLst>
      </pc:sldChg>
      <pc:sldChg chg="addSp modSp new del mod">
        <pc:chgData name="Reed Kiely" userId="768be38e-2fb5-40ce-925d-bd8e9d9e3c31" providerId="ADAL" clId="{073C5D09-2946-44AA-8F72-E76A8E08C34C}" dt="2024-05-17T21:05:31.315" v="13924" actId="2696"/>
        <pc:sldMkLst>
          <pc:docMk/>
          <pc:sldMk cId="804036555" sldId="2146846604"/>
        </pc:sldMkLst>
        <pc:spChg chg="add mod">
          <ac:chgData name="Reed Kiely" userId="768be38e-2fb5-40ce-925d-bd8e9d9e3c31" providerId="ADAL" clId="{073C5D09-2946-44AA-8F72-E76A8E08C34C}" dt="2024-05-10T15:08:32.753" v="2957" actId="1076"/>
          <ac:spMkLst>
            <pc:docMk/>
            <pc:sldMk cId="804036555" sldId="2146846604"/>
            <ac:spMk id="2" creationId="{37BC7549-00BE-0347-6409-AA07C4CD2697}"/>
          </ac:spMkLst>
        </pc:spChg>
      </pc:sldChg>
      <pc:sldChg chg="modSp del mod">
        <pc:chgData name="Reed Kiely" userId="768be38e-2fb5-40ce-925d-bd8e9d9e3c31" providerId="ADAL" clId="{073C5D09-2946-44AA-8F72-E76A8E08C34C}" dt="2024-05-17T21:05:31.315" v="13924" actId="2696"/>
        <pc:sldMkLst>
          <pc:docMk/>
          <pc:sldMk cId="241953011" sldId="2146846605"/>
        </pc:sldMkLst>
        <pc:spChg chg="mod">
          <ac:chgData name="Reed Kiely" userId="768be38e-2fb5-40ce-925d-bd8e9d9e3c31" providerId="ADAL" clId="{073C5D09-2946-44AA-8F72-E76A8E08C34C}" dt="2024-05-17T21:04:58.645" v="13918" actId="2"/>
          <ac:spMkLst>
            <pc:docMk/>
            <pc:sldMk cId="241953011" sldId="2146846605"/>
            <ac:spMk id="16" creationId="{F3B08D31-8CD1-811E-0850-AF65E55C9EAD}"/>
          </ac:spMkLst>
        </pc:spChg>
      </pc:sldChg>
      <pc:sldChg chg="addSp delSp modSp mod delCm">
        <pc:chgData name="Reed Kiely" userId="768be38e-2fb5-40ce-925d-bd8e9d9e3c31" providerId="ADAL" clId="{073C5D09-2946-44AA-8F72-E76A8E08C34C}" dt="2024-05-18T00:49:29.305" v="14162" actId="20577"/>
        <pc:sldMkLst>
          <pc:docMk/>
          <pc:sldMk cId="3200985108" sldId="2146846606"/>
        </pc:sldMkLst>
        <pc:spChg chg="add del mod">
          <ac:chgData name="Reed Kiely" userId="768be38e-2fb5-40ce-925d-bd8e9d9e3c31" providerId="ADAL" clId="{073C5D09-2946-44AA-8F72-E76A8E08C34C}" dt="2024-05-15T20:25:55.686" v="10177" actId="478"/>
          <ac:spMkLst>
            <pc:docMk/>
            <pc:sldMk cId="3200985108" sldId="2146846606"/>
            <ac:spMk id="3" creationId="{EB1B03B1-7577-9EE0-BA92-F9EFE441C2D4}"/>
          </ac:spMkLst>
        </pc:spChg>
        <pc:spChg chg="mod">
          <ac:chgData name="Reed Kiely" userId="768be38e-2fb5-40ce-925d-bd8e9d9e3c31" providerId="ADAL" clId="{073C5D09-2946-44AA-8F72-E76A8E08C34C}" dt="2024-05-17T13:32:16.151" v="11876" actId="1076"/>
          <ac:spMkLst>
            <pc:docMk/>
            <pc:sldMk cId="3200985108" sldId="2146846606"/>
            <ac:spMk id="5" creationId="{071C1C73-D52F-CFFA-DCB9-BE10FCA800D4}"/>
          </ac:spMkLst>
        </pc:spChg>
        <pc:spChg chg="add del mod ord">
          <ac:chgData name="Reed Kiely" userId="768be38e-2fb5-40ce-925d-bd8e9d9e3c31" providerId="ADAL" clId="{073C5D09-2946-44AA-8F72-E76A8E08C34C}" dt="2024-05-15T20:14:25.591" v="10074" actId="478"/>
          <ac:spMkLst>
            <pc:docMk/>
            <pc:sldMk cId="3200985108" sldId="2146846606"/>
            <ac:spMk id="6" creationId="{69C5B998-24FE-26AD-9718-9F19725B9356}"/>
          </ac:spMkLst>
        </pc:spChg>
        <pc:spChg chg="add mod ord">
          <ac:chgData name="Reed Kiely" userId="768be38e-2fb5-40ce-925d-bd8e9d9e3c31" providerId="ADAL" clId="{073C5D09-2946-44AA-8F72-E76A8E08C34C}" dt="2024-05-15T20:27:15.347" v="10210" actId="207"/>
          <ac:spMkLst>
            <pc:docMk/>
            <pc:sldMk cId="3200985108" sldId="2146846606"/>
            <ac:spMk id="8" creationId="{E7869EB3-8B5E-346C-082B-3E75A70BDEA1}"/>
          </ac:spMkLst>
        </pc:spChg>
        <pc:spChg chg="add mod ord">
          <ac:chgData name="Reed Kiely" userId="768be38e-2fb5-40ce-925d-bd8e9d9e3c31" providerId="ADAL" clId="{073C5D09-2946-44AA-8F72-E76A8E08C34C}" dt="2024-05-15T20:28:17.279" v="10245" actId="12788"/>
          <ac:spMkLst>
            <pc:docMk/>
            <pc:sldMk cId="3200985108" sldId="2146846606"/>
            <ac:spMk id="9" creationId="{79D039C6-B987-1D0C-2DDB-11E48A797D27}"/>
          </ac:spMkLst>
        </pc:spChg>
        <pc:spChg chg="mod">
          <ac:chgData name="Reed Kiely" userId="768be38e-2fb5-40ce-925d-bd8e9d9e3c31" providerId="ADAL" clId="{073C5D09-2946-44AA-8F72-E76A8E08C34C}" dt="2024-05-18T00:49:29.305" v="14162" actId="20577"/>
          <ac:spMkLst>
            <pc:docMk/>
            <pc:sldMk cId="3200985108" sldId="2146846606"/>
            <ac:spMk id="10" creationId="{318CB64C-E993-6C91-8E7F-0953B993C72F}"/>
          </ac:spMkLst>
        </pc:spChg>
        <pc:spChg chg="add mod ord">
          <ac:chgData name="Reed Kiely" userId="768be38e-2fb5-40ce-925d-bd8e9d9e3c31" providerId="ADAL" clId="{073C5D09-2946-44AA-8F72-E76A8E08C34C}" dt="2024-05-17T13:34:32.530" v="11902" actId="554"/>
          <ac:spMkLst>
            <pc:docMk/>
            <pc:sldMk cId="3200985108" sldId="2146846606"/>
            <ac:spMk id="11" creationId="{561370C5-6C41-5238-7A75-3BA476E95610}"/>
          </ac:spMkLst>
        </pc:spChg>
        <pc:spChg chg="add mod">
          <ac:chgData name="Reed Kiely" userId="768be38e-2fb5-40ce-925d-bd8e9d9e3c31" providerId="ADAL" clId="{073C5D09-2946-44AA-8F72-E76A8E08C34C}" dt="2024-05-15T20:23:54.514" v="10126" actId="1076"/>
          <ac:spMkLst>
            <pc:docMk/>
            <pc:sldMk cId="3200985108" sldId="2146846606"/>
            <ac:spMk id="12" creationId="{55E301DD-50F5-5D9F-5098-D25814CAAC87}"/>
          </ac:spMkLst>
        </pc:spChg>
        <pc:spChg chg="add mod">
          <ac:chgData name="Reed Kiely" userId="768be38e-2fb5-40ce-925d-bd8e9d9e3c31" providerId="ADAL" clId="{073C5D09-2946-44AA-8F72-E76A8E08C34C}" dt="2024-05-17T13:35:00.710" v="11907" actId="554"/>
          <ac:spMkLst>
            <pc:docMk/>
            <pc:sldMk cId="3200985108" sldId="2146846606"/>
            <ac:spMk id="13" creationId="{4AAC2A27-A332-4FDF-5FDA-F50B9909E001}"/>
          </ac:spMkLst>
        </pc:spChg>
        <pc:spChg chg="add mod">
          <ac:chgData name="Reed Kiely" userId="768be38e-2fb5-40ce-925d-bd8e9d9e3c31" providerId="ADAL" clId="{073C5D09-2946-44AA-8F72-E76A8E08C34C}" dt="2024-05-15T20:28:23.574" v="10246" actId="12788"/>
          <ac:spMkLst>
            <pc:docMk/>
            <pc:sldMk cId="3200985108" sldId="2146846606"/>
            <ac:spMk id="15" creationId="{BFC48F23-0467-5AE5-7166-C8CEA08FA677}"/>
          </ac:spMkLst>
        </pc:spChg>
        <pc:spChg chg="add mod">
          <ac:chgData name="Reed Kiely" userId="768be38e-2fb5-40ce-925d-bd8e9d9e3c31" providerId="ADAL" clId="{073C5D09-2946-44AA-8F72-E76A8E08C34C}" dt="2024-05-17T13:34:32.530" v="11902" actId="554"/>
          <ac:spMkLst>
            <pc:docMk/>
            <pc:sldMk cId="3200985108" sldId="2146846606"/>
            <ac:spMk id="16" creationId="{5A7A1B97-78EC-0AED-7684-7397A9FB3604}"/>
          </ac:spMkLst>
        </pc:spChg>
        <pc:spChg chg="add del mod">
          <ac:chgData name="Reed Kiely" userId="768be38e-2fb5-40ce-925d-bd8e9d9e3c31" providerId="ADAL" clId="{073C5D09-2946-44AA-8F72-E76A8E08C34C}" dt="2024-05-15T20:26:39.541" v="10199" actId="478"/>
          <ac:spMkLst>
            <pc:docMk/>
            <pc:sldMk cId="3200985108" sldId="2146846606"/>
            <ac:spMk id="17" creationId="{F135749D-D96D-7066-1677-AEEAA0E8C11B}"/>
          </ac:spMkLst>
        </pc:spChg>
        <pc:spChg chg="add del mod">
          <ac:chgData name="Reed Kiely" userId="768be38e-2fb5-40ce-925d-bd8e9d9e3c31" providerId="ADAL" clId="{073C5D09-2946-44AA-8F72-E76A8E08C34C}" dt="2024-05-15T20:26:39.541" v="10199" actId="478"/>
          <ac:spMkLst>
            <pc:docMk/>
            <pc:sldMk cId="3200985108" sldId="2146846606"/>
            <ac:spMk id="18" creationId="{ADD9391B-78BD-F87D-F21F-A4628A7E82D9}"/>
          </ac:spMkLst>
        </pc:spChg>
        <pc:spChg chg="add mod">
          <ac:chgData name="Reed Kiely" userId="768be38e-2fb5-40ce-925d-bd8e9d9e3c31" providerId="ADAL" clId="{073C5D09-2946-44AA-8F72-E76A8E08C34C}" dt="2024-05-17T13:34:35.687" v="11906" actId="1036"/>
          <ac:spMkLst>
            <pc:docMk/>
            <pc:sldMk cId="3200985108" sldId="2146846606"/>
            <ac:spMk id="19" creationId="{96D71E90-73A3-8DFC-A940-A3E86C40CDC7}"/>
          </ac:spMkLst>
        </pc:spChg>
        <pc:spChg chg="add mod">
          <ac:chgData name="Reed Kiely" userId="768be38e-2fb5-40ce-925d-bd8e9d9e3c31" providerId="ADAL" clId="{073C5D09-2946-44AA-8F72-E76A8E08C34C}" dt="2024-05-17T13:35:00.710" v="11907" actId="554"/>
          <ac:spMkLst>
            <pc:docMk/>
            <pc:sldMk cId="3200985108" sldId="2146846606"/>
            <ac:spMk id="20" creationId="{558968C1-DEA4-43ED-A266-D8855B93AC61}"/>
          </ac:spMkLst>
        </pc:spChg>
        <pc:spChg chg="add mod">
          <ac:chgData name="Reed Kiely" userId="768be38e-2fb5-40ce-925d-bd8e9d9e3c31" providerId="ADAL" clId="{073C5D09-2946-44AA-8F72-E76A8E08C34C}" dt="2024-05-15T20:28:17.279" v="10245" actId="12788"/>
          <ac:spMkLst>
            <pc:docMk/>
            <pc:sldMk cId="3200985108" sldId="2146846606"/>
            <ac:spMk id="21" creationId="{1DD5B08B-FB5B-1E2B-4E88-04513FABD68C}"/>
          </ac:spMkLst>
        </pc:spChg>
        <pc:spChg chg="add del mod">
          <ac:chgData name="Reed Kiely" userId="768be38e-2fb5-40ce-925d-bd8e9d9e3c31" providerId="ADAL" clId="{073C5D09-2946-44AA-8F72-E76A8E08C34C}" dt="2024-05-15T20:27:26.102" v="10212" actId="478"/>
          <ac:spMkLst>
            <pc:docMk/>
            <pc:sldMk cId="3200985108" sldId="2146846606"/>
            <ac:spMk id="22" creationId="{F305D047-46AC-F611-FAFE-EFA18D570106}"/>
          </ac:spMkLst>
        </pc:spChg>
        <pc:spChg chg="add mod">
          <ac:chgData name="Reed Kiely" userId="768be38e-2fb5-40ce-925d-bd8e9d9e3c31" providerId="ADAL" clId="{073C5D09-2946-44AA-8F72-E76A8E08C34C}" dt="2024-05-17T13:32:16.151" v="11876" actId="1076"/>
          <ac:spMkLst>
            <pc:docMk/>
            <pc:sldMk cId="3200985108" sldId="2146846606"/>
            <ac:spMk id="23" creationId="{A19EC210-3F7C-F324-38CB-10332815612B}"/>
          </ac:spMkLst>
        </pc:spChg>
        <pc:spChg chg="add mod">
          <ac:chgData name="Reed Kiely" userId="768be38e-2fb5-40ce-925d-bd8e9d9e3c31" providerId="ADAL" clId="{073C5D09-2946-44AA-8F72-E76A8E08C34C}" dt="2024-05-17T13:32:16.151" v="11876" actId="1076"/>
          <ac:spMkLst>
            <pc:docMk/>
            <pc:sldMk cId="3200985108" sldId="2146846606"/>
            <ac:spMk id="25" creationId="{D40DA022-7855-8385-1141-9747B78DF15A}"/>
          </ac:spMkLst>
        </pc:spChg>
        <pc:spChg chg="add mod">
          <ac:chgData name="Reed Kiely" userId="768be38e-2fb5-40ce-925d-bd8e9d9e3c31" providerId="ADAL" clId="{073C5D09-2946-44AA-8F72-E76A8E08C34C}" dt="2024-05-17T13:32:16.151" v="11876" actId="1076"/>
          <ac:spMkLst>
            <pc:docMk/>
            <pc:sldMk cId="3200985108" sldId="2146846606"/>
            <ac:spMk id="26" creationId="{644598D8-1041-CB0C-633D-9D45495E9B81}"/>
          </ac:spMkLst>
        </pc:spChg>
        <pc:spChg chg="add mod">
          <ac:chgData name="Reed Kiely" userId="768be38e-2fb5-40ce-925d-bd8e9d9e3c31" providerId="ADAL" clId="{073C5D09-2946-44AA-8F72-E76A8E08C34C}" dt="2024-05-17T13:32:16.151" v="11876" actId="1076"/>
          <ac:spMkLst>
            <pc:docMk/>
            <pc:sldMk cId="3200985108" sldId="2146846606"/>
            <ac:spMk id="27" creationId="{9E08C097-1D75-66CA-6B34-B73A7E6FAE83}"/>
          </ac:spMkLst>
        </pc:spChg>
        <pc:spChg chg="add mod">
          <ac:chgData name="Reed Kiely" userId="768be38e-2fb5-40ce-925d-bd8e9d9e3c31" providerId="ADAL" clId="{073C5D09-2946-44AA-8F72-E76A8E08C34C}" dt="2024-05-17T13:32:16.151" v="11876" actId="1076"/>
          <ac:spMkLst>
            <pc:docMk/>
            <pc:sldMk cId="3200985108" sldId="2146846606"/>
            <ac:spMk id="28" creationId="{1DF32AF8-8F84-A3BD-93A9-79EB3934FC5E}"/>
          </ac:spMkLst>
        </pc:spChg>
        <pc:spChg chg="add mod">
          <ac:chgData name="Reed Kiely" userId="768be38e-2fb5-40ce-925d-bd8e9d9e3c31" providerId="ADAL" clId="{073C5D09-2946-44AA-8F72-E76A8E08C34C}" dt="2024-05-17T13:32:16.151" v="11876" actId="1076"/>
          <ac:spMkLst>
            <pc:docMk/>
            <pc:sldMk cId="3200985108" sldId="2146846606"/>
            <ac:spMk id="29" creationId="{5C55E004-3914-4A5D-A827-822355D3969C}"/>
          </ac:spMkLst>
        </pc:spChg>
        <pc:spChg chg="add mod">
          <ac:chgData name="Reed Kiely" userId="768be38e-2fb5-40ce-925d-bd8e9d9e3c31" providerId="ADAL" clId="{073C5D09-2946-44AA-8F72-E76A8E08C34C}" dt="2024-05-17T13:32:16.151" v="11876" actId="1076"/>
          <ac:spMkLst>
            <pc:docMk/>
            <pc:sldMk cId="3200985108" sldId="2146846606"/>
            <ac:spMk id="30" creationId="{E8100B57-32DF-759C-CF2D-5C990AED40BB}"/>
          </ac:spMkLst>
        </pc:spChg>
        <pc:spChg chg="add mod">
          <ac:chgData name="Reed Kiely" userId="768be38e-2fb5-40ce-925d-bd8e9d9e3c31" providerId="ADAL" clId="{073C5D09-2946-44AA-8F72-E76A8E08C34C}" dt="2024-05-17T13:32:16.151" v="11876" actId="1076"/>
          <ac:spMkLst>
            <pc:docMk/>
            <pc:sldMk cId="3200985108" sldId="2146846606"/>
            <ac:spMk id="31" creationId="{6BB9A16A-2B11-B8D8-7975-7445ADC5E42E}"/>
          </ac:spMkLst>
        </pc:spChg>
        <pc:spChg chg="add mod">
          <ac:chgData name="Reed Kiely" userId="768be38e-2fb5-40ce-925d-bd8e9d9e3c31" providerId="ADAL" clId="{073C5D09-2946-44AA-8F72-E76A8E08C34C}" dt="2024-05-17T13:32:16.151" v="11876" actId="1076"/>
          <ac:spMkLst>
            <pc:docMk/>
            <pc:sldMk cId="3200985108" sldId="2146846606"/>
            <ac:spMk id="32" creationId="{E4013FC2-740C-86B5-36A5-471099A21C14}"/>
          </ac:spMkLst>
        </pc:spChg>
        <pc:spChg chg="add mod">
          <ac:chgData name="Reed Kiely" userId="768be38e-2fb5-40ce-925d-bd8e9d9e3c31" providerId="ADAL" clId="{073C5D09-2946-44AA-8F72-E76A8E08C34C}" dt="2024-05-17T13:32:22.146" v="11882" actId="1036"/>
          <ac:spMkLst>
            <pc:docMk/>
            <pc:sldMk cId="3200985108" sldId="2146846606"/>
            <ac:spMk id="33" creationId="{C343E4E5-3F48-5C42-BC12-A776A9F0ACF9}"/>
          </ac:spMkLst>
        </pc:spChg>
        <pc:spChg chg="add mod">
          <ac:chgData name="Reed Kiely" userId="768be38e-2fb5-40ce-925d-bd8e9d9e3c31" providerId="ADAL" clId="{073C5D09-2946-44AA-8F72-E76A8E08C34C}" dt="2024-05-17T13:32:22.146" v="11882" actId="1036"/>
          <ac:spMkLst>
            <pc:docMk/>
            <pc:sldMk cId="3200985108" sldId="2146846606"/>
            <ac:spMk id="34" creationId="{FCC579D5-9745-0BB6-13A7-267041DFB3E5}"/>
          </ac:spMkLst>
        </pc:spChg>
        <pc:spChg chg="add mod">
          <ac:chgData name="Reed Kiely" userId="768be38e-2fb5-40ce-925d-bd8e9d9e3c31" providerId="ADAL" clId="{073C5D09-2946-44AA-8F72-E76A8E08C34C}" dt="2024-05-17T13:32:22.146" v="11882" actId="1036"/>
          <ac:spMkLst>
            <pc:docMk/>
            <pc:sldMk cId="3200985108" sldId="2146846606"/>
            <ac:spMk id="35" creationId="{7297070C-CD0B-91AD-6D04-533E14E8EBE4}"/>
          </ac:spMkLst>
        </pc:spChg>
        <pc:spChg chg="add mod">
          <ac:chgData name="Reed Kiely" userId="768be38e-2fb5-40ce-925d-bd8e9d9e3c31" providerId="ADAL" clId="{073C5D09-2946-44AA-8F72-E76A8E08C34C}" dt="2024-05-17T13:32:22.146" v="11882" actId="1036"/>
          <ac:spMkLst>
            <pc:docMk/>
            <pc:sldMk cId="3200985108" sldId="2146846606"/>
            <ac:spMk id="43" creationId="{242A893C-8928-EE75-060E-01CE1930708A}"/>
          </ac:spMkLst>
        </pc:spChg>
        <pc:spChg chg="add mod">
          <ac:chgData name="Reed Kiely" userId="768be38e-2fb5-40ce-925d-bd8e9d9e3c31" providerId="ADAL" clId="{073C5D09-2946-44AA-8F72-E76A8E08C34C}" dt="2024-05-17T13:32:22.146" v="11882" actId="1036"/>
          <ac:spMkLst>
            <pc:docMk/>
            <pc:sldMk cId="3200985108" sldId="2146846606"/>
            <ac:spMk id="45" creationId="{3AAED6CF-3B71-CD15-6B57-736F84499B86}"/>
          </ac:spMkLst>
        </pc:spChg>
        <pc:spChg chg="add mod">
          <ac:chgData name="Reed Kiely" userId="768be38e-2fb5-40ce-925d-bd8e9d9e3c31" providerId="ADAL" clId="{073C5D09-2946-44AA-8F72-E76A8E08C34C}" dt="2024-05-17T13:32:22.146" v="11882" actId="1036"/>
          <ac:spMkLst>
            <pc:docMk/>
            <pc:sldMk cId="3200985108" sldId="2146846606"/>
            <ac:spMk id="46" creationId="{A6C6CA59-33A5-A4A5-1361-CC1035E7960D}"/>
          </ac:spMkLst>
        </pc:spChg>
        <pc:spChg chg="add mod">
          <ac:chgData name="Reed Kiely" userId="768be38e-2fb5-40ce-925d-bd8e9d9e3c31" providerId="ADAL" clId="{073C5D09-2946-44AA-8F72-E76A8E08C34C}" dt="2024-05-17T13:32:22.146" v="11882" actId="1036"/>
          <ac:spMkLst>
            <pc:docMk/>
            <pc:sldMk cId="3200985108" sldId="2146846606"/>
            <ac:spMk id="48" creationId="{D615F813-609A-99E0-50D6-DF6124821CCE}"/>
          </ac:spMkLst>
        </pc:spChg>
        <pc:spChg chg="mod">
          <ac:chgData name="Reed Kiely" userId="768be38e-2fb5-40ce-925d-bd8e9d9e3c31" providerId="ADAL" clId="{073C5D09-2946-44AA-8F72-E76A8E08C34C}" dt="2024-05-17T13:34:20.848" v="11901" actId="404"/>
          <ac:spMkLst>
            <pc:docMk/>
            <pc:sldMk cId="3200985108" sldId="2146846606"/>
            <ac:spMk id="49" creationId="{5BFDCC62-CEBD-853B-529E-AF6330878204}"/>
          </ac:spMkLst>
        </pc:spChg>
        <pc:spChg chg="add mod">
          <ac:chgData name="Reed Kiely" userId="768be38e-2fb5-40ce-925d-bd8e9d9e3c31" providerId="ADAL" clId="{073C5D09-2946-44AA-8F72-E76A8E08C34C}" dt="2024-05-17T13:32:22.146" v="11882" actId="1036"/>
          <ac:spMkLst>
            <pc:docMk/>
            <pc:sldMk cId="3200985108" sldId="2146846606"/>
            <ac:spMk id="50" creationId="{E41C445B-B46D-95B8-7099-90D0A31A937E}"/>
          </ac:spMkLst>
        </pc:spChg>
        <pc:spChg chg="mod ord">
          <ac:chgData name="Reed Kiely" userId="768be38e-2fb5-40ce-925d-bd8e9d9e3c31" providerId="ADAL" clId="{073C5D09-2946-44AA-8F72-E76A8E08C34C}" dt="2024-05-17T13:32:25.511" v="11890" actId="1076"/>
          <ac:spMkLst>
            <pc:docMk/>
            <pc:sldMk cId="3200985108" sldId="2146846606"/>
            <ac:spMk id="52" creationId="{3007D054-FE6A-B651-E474-165C8EA52B5F}"/>
          </ac:spMkLst>
        </pc:spChg>
        <pc:spChg chg="add del mod">
          <ac:chgData name="Reed Kiely" userId="768be38e-2fb5-40ce-925d-bd8e9d9e3c31" providerId="ADAL" clId="{073C5D09-2946-44AA-8F72-E76A8E08C34C}" dt="2024-05-15T20:12:06.743" v="10043" actId="478"/>
          <ac:spMkLst>
            <pc:docMk/>
            <pc:sldMk cId="3200985108" sldId="2146846606"/>
            <ac:spMk id="54" creationId="{F9A77C2A-CA96-08CB-28AB-F29AFA331C4E}"/>
          </ac:spMkLst>
        </pc:spChg>
        <pc:spChg chg="mod">
          <ac:chgData name="Reed Kiely" userId="768be38e-2fb5-40ce-925d-bd8e9d9e3c31" providerId="ADAL" clId="{073C5D09-2946-44AA-8F72-E76A8E08C34C}" dt="2024-05-15T20:28:17.279" v="10245" actId="12788"/>
          <ac:spMkLst>
            <pc:docMk/>
            <pc:sldMk cId="3200985108" sldId="2146846606"/>
            <ac:spMk id="56" creationId="{2A880B38-2CA4-BCD5-B7A0-FF01FE152E0D}"/>
          </ac:spMkLst>
        </pc:spChg>
        <pc:spChg chg="mod ord">
          <ac:chgData name="Reed Kiely" userId="768be38e-2fb5-40ce-925d-bd8e9d9e3c31" providerId="ADAL" clId="{073C5D09-2946-44AA-8F72-E76A8E08C34C}" dt="2024-05-15T20:30:30.826" v="10287" actId="113"/>
          <ac:spMkLst>
            <pc:docMk/>
            <pc:sldMk cId="3200985108" sldId="2146846606"/>
            <ac:spMk id="58" creationId="{9CD5D529-10B1-817F-FE81-A648FA54009B}"/>
          </ac:spMkLst>
        </pc:spChg>
        <pc:spChg chg="del">
          <ac:chgData name="Reed Kiely" userId="768be38e-2fb5-40ce-925d-bd8e9d9e3c31" providerId="ADAL" clId="{073C5D09-2946-44AA-8F72-E76A8E08C34C}" dt="2024-05-15T20:11:16.776" v="10024" actId="478"/>
          <ac:spMkLst>
            <pc:docMk/>
            <pc:sldMk cId="3200985108" sldId="2146846606"/>
            <ac:spMk id="59" creationId="{4CEE98B7-BF65-0D98-291F-C7041E7766F3}"/>
          </ac:spMkLst>
        </pc:spChg>
        <pc:spChg chg="mod">
          <ac:chgData name="Reed Kiely" userId="768be38e-2fb5-40ce-925d-bd8e9d9e3c31" providerId="ADAL" clId="{073C5D09-2946-44AA-8F72-E76A8E08C34C}" dt="2024-05-17T13:32:16.151" v="11876" actId="1076"/>
          <ac:spMkLst>
            <pc:docMk/>
            <pc:sldMk cId="3200985108" sldId="2146846606"/>
            <ac:spMk id="61" creationId="{D4D737A4-911B-64FC-CCC7-14C327E44B51}"/>
          </ac:spMkLst>
        </pc:spChg>
        <pc:spChg chg="mod ord">
          <ac:chgData name="Reed Kiely" userId="768be38e-2fb5-40ce-925d-bd8e9d9e3c31" providerId="ADAL" clId="{073C5D09-2946-44AA-8F72-E76A8E08C34C}" dt="2024-05-17T13:32:25.511" v="11890" actId="1076"/>
          <ac:spMkLst>
            <pc:docMk/>
            <pc:sldMk cId="3200985108" sldId="2146846606"/>
            <ac:spMk id="63" creationId="{86CCAAC2-AA53-16CE-EC75-D50A5272897B}"/>
          </ac:spMkLst>
        </pc:spChg>
        <pc:spChg chg="del mod">
          <ac:chgData name="Reed Kiely" userId="768be38e-2fb5-40ce-925d-bd8e9d9e3c31" providerId="ADAL" clId="{073C5D09-2946-44AA-8F72-E76A8E08C34C}" dt="2024-05-15T20:28:28.734" v="10247" actId="478"/>
          <ac:spMkLst>
            <pc:docMk/>
            <pc:sldMk cId="3200985108" sldId="2146846606"/>
            <ac:spMk id="65" creationId="{2A8F3E95-8F06-E3B3-F6F1-EA0431C53872}"/>
          </ac:spMkLst>
        </pc:spChg>
        <pc:spChg chg="mod">
          <ac:chgData name="Reed Kiely" userId="768be38e-2fb5-40ce-925d-bd8e9d9e3c31" providerId="ADAL" clId="{073C5D09-2946-44AA-8F72-E76A8E08C34C}" dt="2024-05-17T13:34:35.687" v="11906" actId="1036"/>
          <ac:spMkLst>
            <pc:docMk/>
            <pc:sldMk cId="3200985108" sldId="2146846606"/>
            <ac:spMk id="67" creationId="{5331DA13-FBD3-088B-96B3-C130AF902FF0}"/>
          </ac:spMkLst>
        </pc:spChg>
        <pc:spChg chg="del mod">
          <ac:chgData name="Reed Kiely" userId="768be38e-2fb5-40ce-925d-bd8e9d9e3c31" providerId="ADAL" clId="{073C5D09-2946-44AA-8F72-E76A8E08C34C}" dt="2024-05-15T20:28:30.663" v="10248" actId="478"/>
          <ac:spMkLst>
            <pc:docMk/>
            <pc:sldMk cId="3200985108" sldId="2146846606"/>
            <ac:spMk id="68" creationId="{F09ED9B5-FEBE-CA0F-1AB4-71D28EBA4396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Reed Kiely" userId="768be38e-2fb5-40ce-925d-bd8e9d9e3c31" providerId="ADAL" clId="{073C5D09-2946-44AA-8F72-E76A8E08C34C}" dt="2024-05-17T21:08:32.845" v="13925"/>
              <pc2:cmMkLst xmlns:pc2="http://schemas.microsoft.com/office/powerpoint/2019/9/main/command">
                <pc:docMk/>
                <pc:sldMk cId="3200985108" sldId="2146846606"/>
                <pc2:cmMk id="{5BDCDC1A-0DCA-B447-BE87-22327B6F8505}"/>
              </pc2:cmMkLst>
            </pc226:cmChg>
            <pc226:cmChg xmlns:pc226="http://schemas.microsoft.com/office/powerpoint/2022/06/main/command" chg="del">
              <pc226:chgData name="Reed Kiely" userId="768be38e-2fb5-40ce-925d-bd8e9d9e3c31" providerId="ADAL" clId="{073C5D09-2946-44AA-8F72-E76A8E08C34C}" dt="2024-05-17T21:08:34.246" v="13926"/>
              <pc2:cmMkLst xmlns:pc2="http://schemas.microsoft.com/office/powerpoint/2019/9/main/command">
                <pc:docMk/>
                <pc:sldMk cId="3200985108" sldId="2146846606"/>
                <pc2:cmMk id="{EA02505F-9823-B340-A2C2-C799DC018342}"/>
              </pc2:cmMkLst>
            </pc226:cmChg>
          </p:ext>
        </pc:extLst>
      </pc:sldChg>
      <pc:sldChg chg="addSp delSp modSp add mod">
        <pc:chgData name="Reed Kiely" userId="768be38e-2fb5-40ce-925d-bd8e9d9e3c31" providerId="ADAL" clId="{073C5D09-2946-44AA-8F72-E76A8E08C34C}" dt="2024-05-13T20:03:42.727" v="7910" actId="1076"/>
        <pc:sldMkLst>
          <pc:docMk/>
          <pc:sldMk cId="723559283" sldId="2146846607"/>
        </pc:sldMkLst>
        <pc:spChg chg="del">
          <ac:chgData name="Reed Kiely" userId="768be38e-2fb5-40ce-925d-bd8e9d9e3c31" providerId="ADAL" clId="{073C5D09-2946-44AA-8F72-E76A8E08C34C}" dt="2024-05-13T20:03:07.273" v="7823" actId="478"/>
          <ac:spMkLst>
            <pc:docMk/>
            <pc:sldMk cId="723559283" sldId="2146846607"/>
            <ac:spMk id="2" creationId="{43828843-8431-40F1-C64E-E60B04D35236}"/>
          </ac:spMkLst>
        </pc:spChg>
        <pc:spChg chg="add mod">
          <ac:chgData name="Reed Kiely" userId="768be38e-2fb5-40ce-925d-bd8e9d9e3c31" providerId="ADAL" clId="{073C5D09-2946-44AA-8F72-E76A8E08C34C}" dt="2024-05-13T20:03:42.727" v="7910" actId="1076"/>
          <ac:spMkLst>
            <pc:docMk/>
            <pc:sldMk cId="723559283" sldId="2146846607"/>
            <ac:spMk id="3" creationId="{24560B6C-7E10-6BE6-1455-22AC286686E6}"/>
          </ac:spMkLst>
        </pc:spChg>
        <pc:picChg chg="add mod">
          <ac:chgData name="Reed Kiely" userId="768be38e-2fb5-40ce-925d-bd8e9d9e3c31" providerId="ADAL" clId="{073C5D09-2946-44AA-8F72-E76A8E08C34C}" dt="2024-05-13T20:03:41.190" v="7909" actId="1076"/>
          <ac:picMkLst>
            <pc:docMk/>
            <pc:sldMk cId="723559283" sldId="2146846607"/>
            <ac:picMk id="2050" creationId="{6B02ED5B-B1E3-62A6-3442-5EE3EB834899}"/>
          </ac:picMkLst>
        </pc:picChg>
      </pc:sldChg>
      <pc:sldChg chg="delSp mod">
        <pc:chgData name="Reed Kiely" userId="768be38e-2fb5-40ce-925d-bd8e9d9e3c31" providerId="ADAL" clId="{073C5D09-2946-44AA-8F72-E76A8E08C34C}" dt="2024-05-14T16:22:24.981" v="8504" actId="478"/>
        <pc:sldMkLst>
          <pc:docMk/>
          <pc:sldMk cId="664514120" sldId="2146846608"/>
        </pc:sldMkLst>
        <pc:spChg chg="del">
          <ac:chgData name="Reed Kiely" userId="768be38e-2fb5-40ce-925d-bd8e9d9e3c31" providerId="ADAL" clId="{073C5D09-2946-44AA-8F72-E76A8E08C34C}" dt="2024-05-14T16:22:24.981" v="8504" actId="478"/>
          <ac:spMkLst>
            <pc:docMk/>
            <pc:sldMk cId="664514120" sldId="2146846608"/>
            <ac:spMk id="4" creationId="{6980BD9A-366E-3F72-D6CA-2F0EF6B47CA2}"/>
          </ac:spMkLst>
        </pc:spChg>
      </pc:sldChg>
      <pc:sldChg chg="modSp mod">
        <pc:chgData name="Reed Kiely" userId="768be38e-2fb5-40ce-925d-bd8e9d9e3c31" providerId="ADAL" clId="{073C5D09-2946-44AA-8F72-E76A8E08C34C}" dt="2024-05-20T20:19:51.285" v="17558" actId="1076"/>
        <pc:sldMkLst>
          <pc:docMk/>
          <pc:sldMk cId="2427508812" sldId="2146846608"/>
        </pc:sldMkLst>
        <pc:spChg chg="mod">
          <ac:chgData name="Reed Kiely" userId="768be38e-2fb5-40ce-925d-bd8e9d9e3c31" providerId="ADAL" clId="{073C5D09-2946-44AA-8F72-E76A8E08C34C}" dt="2024-05-20T20:19:51.285" v="17558" actId="1076"/>
          <ac:spMkLst>
            <pc:docMk/>
            <pc:sldMk cId="2427508812" sldId="2146846608"/>
            <ac:spMk id="3" creationId="{D5D3A9C5-B422-49D3-B37F-354AAD3E1222}"/>
          </ac:spMkLst>
        </pc:spChg>
        <pc:spChg chg="mod">
          <ac:chgData name="Reed Kiely" userId="768be38e-2fb5-40ce-925d-bd8e9d9e3c31" providerId="ADAL" clId="{073C5D09-2946-44AA-8F72-E76A8E08C34C}" dt="2024-05-20T20:19:51.285" v="17558" actId="1076"/>
          <ac:spMkLst>
            <pc:docMk/>
            <pc:sldMk cId="2427508812" sldId="2146846608"/>
            <ac:spMk id="12" creationId="{9DB45EBC-0C9D-D322-45CF-C3B76497D495}"/>
          </ac:spMkLst>
        </pc:spChg>
      </pc:sldChg>
      <pc:sldChg chg="modSp mod">
        <pc:chgData name="Reed Kiely" userId="768be38e-2fb5-40ce-925d-bd8e9d9e3c31" providerId="ADAL" clId="{073C5D09-2946-44AA-8F72-E76A8E08C34C}" dt="2024-05-21T13:58:34.819" v="18481" actId="1035"/>
        <pc:sldMkLst>
          <pc:docMk/>
          <pc:sldMk cId="941964184" sldId="2146846609"/>
        </pc:sldMkLst>
        <pc:spChg chg="mod">
          <ac:chgData name="Reed Kiely" userId="768be38e-2fb5-40ce-925d-bd8e9d9e3c31" providerId="ADAL" clId="{073C5D09-2946-44AA-8F72-E76A8E08C34C}" dt="2024-05-21T13:58:34.819" v="18481" actId="1035"/>
          <ac:spMkLst>
            <pc:docMk/>
            <pc:sldMk cId="941964184" sldId="2146846609"/>
            <ac:spMk id="16" creationId="{F3B08D31-8CD1-811E-0850-AF65E55C9EAD}"/>
          </ac:spMkLst>
        </pc:spChg>
      </pc:sldChg>
      <pc:sldChg chg="addSp delSp modSp mod">
        <pc:chgData name="Reed Kiely" userId="768be38e-2fb5-40ce-925d-bd8e9d9e3c31" providerId="ADAL" clId="{073C5D09-2946-44AA-8F72-E76A8E08C34C}" dt="2024-05-16T15:15:07.913" v="11187" actId="207"/>
        <pc:sldMkLst>
          <pc:docMk/>
          <pc:sldMk cId="2686435275" sldId="2146846609"/>
        </pc:sldMkLst>
        <pc:spChg chg="mod">
          <ac:chgData name="Reed Kiely" userId="768be38e-2fb5-40ce-925d-bd8e9d9e3c31" providerId="ADAL" clId="{073C5D09-2946-44AA-8F72-E76A8E08C34C}" dt="2024-05-16T15:15:07.913" v="11187" actId="207"/>
          <ac:spMkLst>
            <pc:docMk/>
            <pc:sldMk cId="2686435275" sldId="2146846609"/>
            <ac:spMk id="3" creationId="{14F6EC04-73EF-7BD2-EE62-C6CB368D1310}"/>
          </ac:spMkLst>
        </pc:spChg>
        <pc:spChg chg="mod">
          <ac:chgData name="Reed Kiely" userId="768be38e-2fb5-40ce-925d-bd8e9d9e3c31" providerId="ADAL" clId="{073C5D09-2946-44AA-8F72-E76A8E08C34C}" dt="2024-05-16T15:15:07.913" v="11187" actId="207"/>
          <ac:spMkLst>
            <pc:docMk/>
            <pc:sldMk cId="2686435275" sldId="2146846609"/>
            <ac:spMk id="4" creationId="{7BEE3489-74E3-C13B-AE5E-5D9A4195B91A}"/>
          </ac:spMkLst>
        </pc:spChg>
        <pc:spChg chg="add del mod">
          <ac:chgData name="Reed Kiely" userId="768be38e-2fb5-40ce-925d-bd8e9d9e3c31" providerId="ADAL" clId="{073C5D09-2946-44AA-8F72-E76A8E08C34C}" dt="2024-05-14T15:58:04.575" v="8217" actId="478"/>
          <ac:spMkLst>
            <pc:docMk/>
            <pc:sldMk cId="2686435275" sldId="2146846609"/>
            <ac:spMk id="8" creationId="{C19D962E-1507-5B1E-4176-C23A34EEB236}"/>
          </ac:spMkLst>
        </pc:spChg>
        <pc:spChg chg="add del mod">
          <ac:chgData name="Reed Kiely" userId="768be38e-2fb5-40ce-925d-bd8e9d9e3c31" providerId="ADAL" clId="{073C5D09-2946-44AA-8F72-E76A8E08C34C}" dt="2024-05-14T15:58:04.575" v="8217" actId="478"/>
          <ac:spMkLst>
            <pc:docMk/>
            <pc:sldMk cId="2686435275" sldId="2146846609"/>
            <ac:spMk id="9" creationId="{2E359AF3-FDF0-2737-6FD4-46F0DC996D8A}"/>
          </ac:spMkLst>
        </pc:spChg>
        <pc:spChg chg="add del mod">
          <ac:chgData name="Reed Kiely" userId="768be38e-2fb5-40ce-925d-bd8e9d9e3c31" providerId="ADAL" clId="{073C5D09-2946-44AA-8F72-E76A8E08C34C}" dt="2024-05-14T15:58:04.575" v="8217" actId="478"/>
          <ac:spMkLst>
            <pc:docMk/>
            <pc:sldMk cId="2686435275" sldId="2146846609"/>
            <ac:spMk id="10" creationId="{5F3E9C15-1070-3C87-C402-76F8B9AE63A5}"/>
          </ac:spMkLst>
        </pc:spChg>
        <pc:spChg chg="mod ord">
          <ac:chgData name="Reed Kiely" userId="768be38e-2fb5-40ce-925d-bd8e9d9e3c31" providerId="ADAL" clId="{073C5D09-2946-44AA-8F72-E76A8E08C34C}" dt="2024-05-14T15:49:31.583" v="8194" actId="12788"/>
          <ac:spMkLst>
            <pc:docMk/>
            <pc:sldMk cId="2686435275" sldId="2146846609"/>
            <ac:spMk id="11" creationId="{80446E27-F3B6-5A36-90F5-155E8E262FA5}"/>
          </ac:spMkLst>
        </pc:spChg>
        <pc:spChg chg="add del mod">
          <ac:chgData name="Reed Kiely" userId="768be38e-2fb5-40ce-925d-bd8e9d9e3c31" providerId="ADAL" clId="{073C5D09-2946-44AA-8F72-E76A8E08C34C}" dt="2024-05-14T14:53:24.231" v="8083" actId="478"/>
          <ac:spMkLst>
            <pc:docMk/>
            <pc:sldMk cId="2686435275" sldId="2146846609"/>
            <ac:spMk id="12" creationId="{C4E0477D-37EE-E0D3-211C-4F73FEB1ECE9}"/>
          </ac:spMkLst>
        </pc:spChg>
        <pc:spChg chg="mod">
          <ac:chgData name="Reed Kiely" userId="768be38e-2fb5-40ce-925d-bd8e9d9e3c31" providerId="ADAL" clId="{073C5D09-2946-44AA-8F72-E76A8E08C34C}" dt="2024-05-14T15:49:43.526" v="8199" actId="404"/>
          <ac:spMkLst>
            <pc:docMk/>
            <pc:sldMk cId="2686435275" sldId="2146846609"/>
            <ac:spMk id="13" creationId="{AB3B6D23-0406-652D-4912-D528F20D9023}"/>
          </ac:spMkLst>
        </pc:spChg>
        <pc:spChg chg="mod">
          <ac:chgData name="Reed Kiely" userId="768be38e-2fb5-40ce-925d-bd8e9d9e3c31" providerId="ADAL" clId="{073C5D09-2946-44AA-8F72-E76A8E08C34C}" dt="2024-05-16T15:15:07.913" v="11187" actId="207"/>
          <ac:spMkLst>
            <pc:docMk/>
            <pc:sldMk cId="2686435275" sldId="2146846609"/>
            <ac:spMk id="14" creationId="{242FCD40-B482-766E-CA00-89D7E65F01DD}"/>
          </ac:spMkLst>
        </pc:spChg>
        <pc:spChg chg="mod">
          <ac:chgData name="Reed Kiely" userId="768be38e-2fb5-40ce-925d-bd8e9d9e3c31" providerId="ADAL" clId="{073C5D09-2946-44AA-8F72-E76A8E08C34C}" dt="2024-05-16T15:15:07.913" v="11187" actId="207"/>
          <ac:spMkLst>
            <pc:docMk/>
            <pc:sldMk cId="2686435275" sldId="2146846609"/>
            <ac:spMk id="15" creationId="{C1E84C94-8AE4-CBF7-CD98-5A0DB6BDAC36}"/>
          </ac:spMkLst>
        </pc:spChg>
        <pc:spChg chg="mod">
          <ac:chgData name="Reed Kiely" userId="768be38e-2fb5-40ce-925d-bd8e9d9e3c31" providerId="ADAL" clId="{073C5D09-2946-44AA-8F72-E76A8E08C34C}" dt="2024-05-14T15:51:43.266" v="8213" actId="207"/>
          <ac:spMkLst>
            <pc:docMk/>
            <pc:sldMk cId="2686435275" sldId="2146846609"/>
            <ac:spMk id="16" creationId="{F3B08D31-8CD1-811E-0850-AF65E55C9EAD}"/>
          </ac:spMkLst>
        </pc:spChg>
        <pc:spChg chg="mod">
          <ac:chgData name="Reed Kiely" userId="768be38e-2fb5-40ce-925d-bd8e9d9e3c31" providerId="ADAL" clId="{073C5D09-2946-44AA-8F72-E76A8E08C34C}" dt="2024-05-16T15:15:07.913" v="11187" actId="207"/>
          <ac:spMkLst>
            <pc:docMk/>
            <pc:sldMk cId="2686435275" sldId="2146846609"/>
            <ac:spMk id="17" creationId="{9B72D73E-837C-A406-5E19-BDB481ECA013}"/>
          </ac:spMkLst>
        </pc:spChg>
        <pc:spChg chg="mod">
          <ac:chgData name="Reed Kiely" userId="768be38e-2fb5-40ce-925d-bd8e9d9e3c31" providerId="ADAL" clId="{073C5D09-2946-44AA-8F72-E76A8E08C34C}" dt="2024-05-16T15:15:07.913" v="11187" actId="207"/>
          <ac:spMkLst>
            <pc:docMk/>
            <pc:sldMk cId="2686435275" sldId="2146846609"/>
            <ac:spMk id="18" creationId="{FE6DFA2C-5D02-E73F-5E1F-E9D00C867AFF}"/>
          </ac:spMkLst>
        </pc:spChg>
        <pc:spChg chg="add mod ord">
          <ac:chgData name="Reed Kiely" userId="768be38e-2fb5-40ce-925d-bd8e9d9e3c31" providerId="ADAL" clId="{073C5D09-2946-44AA-8F72-E76A8E08C34C}" dt="2024-05-14T16:14:08.863" v="8355" actId="1076"/>
          <ac:spMkLst>
            <pc:docMk/>
            <pc:sldMk cId="2686435275" sldId="2146846609"/>
            <ac:spMk id="19" creationId="{E6346CDD-E5AB-982B-0647-427C7D5D353B}"/>
          </ac:spMkLst>
        </pc:spChg>
        <pc:spChg chg="add mod ord">
          <ac:chgData name="Reed Kiely" userId="768be38e-2fb5-40ce-925d-bd8e9d9e3c31" providerId="ADAL" clId="{073C5D09-2946-44AA-8F72-E76A8E08C34C}" dt="2024-05-14T16:14:08.863" v="8355" actId="1076"/>
          <ac:spMkLst>
            <pc:docMk/>
            <pc:sldMk cId="2686435275" sldId="2146846609"/>
            <ac:spMk id="20" creationId="{72F0E38F-FDC1-04A3-3580-B1EB0354CDF8}"/>
          </ac:spMkLst>
        </pc:spChg>
        <pc:spChg chg="add mod ord">
          <ac:chgData name="Reed Kiely" userId="768be38e-2fb5-40ce-925d-bd8e9d9e3c31" providerId="ADAL" clId="{073C5D09-2946-44AA-8F72-E76A8E08C34C}" dt="2024-05-14T16:14:08.863" v="8355" actId="1076"/>
          <ac:spMkLst>
            <pc:docMk/>
            <pc:sldMk cId="2686435275" sldId="2146846609"/>
            <ac:spMk id="21" creationId="{D1B2658C-4D0F-BFAF-C0C1-4FD487F79715}"/>
          </ac:spMkLst>
        </pc:spChg>
        <pc:picChg chg="del">
          <ac:chgData name="Reed Kiely" userId="768be38e-2fb5-40ce-925d-bd8e9d9e3c31" providerId="ADAL" clId="{073C5D09-2946-44AA-8F72-E76A8E08C34C}" dt="2024-05-14T15:48:25.057" v="8182" actId="478"/>
          <ac:picMkLst>
            <pc:docMk/>
            <pc:sldMk cId="2686435275" sldId="2146846609"/>
            <ac:picMk id="7" creationId="{8DCEB141-0CF9-13F2-E3F7-7698807C23C0}"/>
          </ac:picMkLst>
        </pc:picChg>
        <pc:picChg chg="add mod">
          <ac:chgData name="Reed Kiely" userId="768be38e-2fb5-40ce-925d-bd8e9d9e3c31" providerId="ADAL" clId="{073C5D09-2946-44AA-8F72-E76A8E08C34C}" dt="2024-05-14T16:14:08.863" v="8355" actId="1076"/>
          <ac:picMkLst>
            <pc:docMk/>
            <pc:sldMk cId="2686435275" sldId="2146846609"/>
            <ac:picMk id="23" creationId="{76ED95B1-D6AC-E53D-E798-8FD2AFCDEB4E}"/>
          </ac:picMkLst>
        </pc:picChg>
        <pc:picChg chg="add mod">
          <ac:chgData name="Reed Kiely" userId="768be38e-2fb5-40ce-925d-bd8e9d9e3c31" providerId="ADAL" clId="{073C5D09-2946-44AA-8F72-E76A8E08C34C}" dt="2024-05-14T16:14:08.863" v="8355" actId="1076"/>
          <ac:picMkLst>
            <pc:docMk/>
            <pc:sldMk cId="2686435275" sldId="2146846609"/>
            <ac:picMk id="25" creationId="{AED14954-6815-D2C3-934C-1AA84ACD67AC}"/>
          </ac:picMkLst>
        </pc:picChg>
        <pc:picChg chg="add mod">
          <ac:chgData name="Reed Kiely" userId="768be38e-2fb5-40ce-925d-bd8e9d9e3c31" providerId="ADAL" clId="{073C5D09-2946-44AA-8F72-E76A8E08C34C}" dt="2024-05-14T16:14:08.863" v="8355" actId="1076"/>
          <ac:picMkLst>
            <pc:docMk/>
            <pc:sldMk cId="2686435275" sldId="2146846609"/>
            <ac:picMk id="28" creationId="{99482727-E72A-62F8-93F7-ECABC8692660}"/>
          </ac:picMkLst>
        </pc:picChg>
      </pc:sldChg>
      <pc:sldChg chg="del">
        <pc:chgData name="Reed Kiely" userId="768be38e-2fb5-40ce-925d-bd8e9d9e3c31" providerId="ADAL" clId="{073C5D09-2946-44AA-8F72-E76A8E08C34C}" dt="2024-05-14T16:02:57.935" v="8316" actId="47"/>
        <pc:sldMkLst>
          <pc:docMk/>
          <pc:sldMk cId="1911306096" sldId="2146846610"/>
        </pc:sldMkLst>
      </pc:sldChg>
      <pc:sldChg chg="del">
        <pc:chgData name="Reed Kiely" userId="768be38e-2fb5-40ce-925d-bd8e9d9e3c31" providerId="ADAL" clId="{073C5D09-2946-44AA-8F72-E76A8E08C34C}" dt="2024-05-17T21:05:31.315" v="13924" actId="2696"/>
        <pc:sldMkLst>
          <pc:docMk/>
          <pc:sldMk cId="3203997830" sldId="2146846611"/>
        </pc:sldMkLst>
      </pc:sldChg>
      <pc:sldChg chg="del">
        <pc:chgData name="Reed Kiely" userId="768be38e-2fb5-40ce-925d-bd8e9d9e3c31" providerId="ADAL" clId="{073C5D09-2946-44AA-8F72-E76A8E08C34C}" dt="2024-05-14T16:03:07.971" v="8319" actId="47"/>
        <pc:sldMkLst>
          <pc:docMk/>
          <pc:sldMk cId="2285484244" sldId="2146846612"/>
        </pc:sldMkLst>
      </pc:sldChg>
      <pc:sldChg chg="addSp delSp modSp mod">
        <pc:chgData name="Reed Kiely" userId="768be38e-2fb5-40ce-925d-bd8e9d9e3c31" providerId="ADAL" clId="{073C5D09-2946-44AA-8F72-E76A8E08C34C}" dt="2024-05-20T17:58:31.065" v="16672" actId="20577"/>
        <pc:sldMkLst>
          <pc:docMk/>
          <pc:sldMk cId="714407937" sldId="2146846613"/>
        </pc:sldMkLst>
        <pc:spChg chg="mod">
          <ac:chgData name="Reed Kiely" userId="768be38e-2fb5-40ce-925d-bd8e9d9e3c31" providerId="ADAL" clId="{073C5D09-2946-44AA-8F72-E76A8E08C34C}" dt="2024-05-20T17:58:31.065" v="16672" actId="20577"/>
          <ac:spMkLst>
            <pc:docMk/>
            <pc:sldMk cId="714407937" sldId="2146846613"/>
            <ac:spMk id="2" creationId="{C09B3279-79C3-D562-DBFB-7AB4F0D63070}"/>
          </ac:spMkLst>
        </pc:spChg>
        <pc:spChg chg="add del mod">
          <ac:chgData name="Reed Kiely" userId="768be38e-2fb5-40ce-925d-bd8e9d9e3c31" providerId="ADAL" clId="{073C5D09-2946-44AA-8F72-E76A8E08C34C}" dt="2024-05-20T17:46:40.504" v="16181" actId="478"/>
          <ac:spMkLst>
            <pc:docMk/>
            <pc:sldMk cId="714407937" sldId="2146846613"/>
            <ac:spMk id="6" creationId="{41C79212-545F-7BD3-38AF-D3DB6CA313B9}"/>
          </ac:spMkLst>
        </pc:spChg>
        <pc:picChg chg="mod">
          <ac:chgData name="Reed Kiely" userId="768be38e-2fb5-40ce-925d-bd8e9d9e3c31" providerId="ADAL" clId="{073C5D09-2946-44AA-8F72-E76A8E08C34C}" dt="2024-05-20T17:58:11.735" v="16671" actId="1076"/>
          <ac:picMkLst>
            <pc:docMk/>
            <pc:sldMk cId="714407937" sldId="2146846613"/>
            <ac:picMk id="3" creationId="{5240044C-9B1B-7C46-936A-7B7F0D3926CB}"/>
          </ac:picMkLst>
        </pc:picChg>
      </pc:sldChg>
      <pc:sldChg chg="addSp delSp modSp add mod">
        <pc:chgData name="Reed Kiely" userId="768be38e-2fb5-40ce-925d-bd8e9d9e3c31" providerId="ADAL" clId="{073C5D09-2946-44AA-8F72-E76A8E08C34C}" dt="2024-05-20T17:57:08.760" v="16668" actId="478"/>
        <pc:sldMkLst>
          <pc:docMk/>
          <pc:sldMk cId="4102364544" sldId="2146846614"/>
        </pc:sldMkLst>
        <pc:spChg chg="mod">
          <ac:chgData name="Reed Kiely" userId="768be38e-2fb5-40ce-925d-bd8e9d9e3c31" providerId="ADAL" clId="{073C5D09-2946-44AA-8F72-E76A8E08C34C}" dt="2024-05-20T17:57:04.952" v="16667" actId="207"/>
          <ac:spMkLst>
            <pc:docMk/>
            <pc:sldMk cId="4102364544" sldId="2146846614"/>
            <ac:spMk id="2" creationId="{C09B3279-79C3-D562-DBFB-7AB4F0D63070}"/>
          </ac:spMkLst>
        </pc:spChg>
        <pc:spChg chg="add del mod">
          <ac:chgData name="Reed Kiely" userId="768be38e-2fb5-40ce-925d-bd8e9d9e3c31" providerId="ADAL" clId="{073C5D09-2946-44AA-8F72-E76A8E08C34C}" dt="2024-05-20T17:57:08.760" v="16668" actId="478"/>
          <ac:spMkLst>
            <pc:docMk/>
            <pc:sldMk cId="4102364544" sldId="2146846614"/>
            <ac:spMk id="6" creationId="{251950A9-5B89-B140-551E-75E3DF3BF486}"/>
          </ac:spMkLst>
        </pc:spChg>
        <pc:picChg chg="mod">
          <ac:chgData name="Reed Kiely" userId="768be38e-2fb5-40ce-925d-bd8e9d9e3c31" providerId="ADAL" clId="{073C5D09-2946-44AA-8F72-E76A8E08C34C}" dt="2024-05-20T17:56:19.394" v="16653" actId="1076"/>
          <ac:picMkLst>
            <pc:docMk/>
            <pc:sldMk cId="4102364544" sldId="2146846614"/>
            <ac:picMk id="3" creationId="{5240044C-9B1B-7C46-936A-7B7F0D3926CB}"/>
          </ac:picMkLst>
        </pc:picChg>
      </pc:sldChg>
      <pc:sldChg chg="addSp delSp modSp add mod addCm modCm">
        <pc:chgData name="Reed Kiely" userId="768be38e-2fb5-40ce-925d-bd8e9d9e3c31" providerId="ADAL" clId="{073C5D09-2946-44AA-8F72-E76A8E08C34C}" dt="2024-05-20T19:04:37.990" v="17258" actId="20577"/>
        <pc:sldMkLst>
          <pc:docMk/>
          <pc:sldMk cId="4078420525" sldId="2146846615"/>
        </pc:sldMkLst>
        <pc:spChg chg="mod">
          <ac:chgData name="Reed Kiely" userId="768be38e-2fb5-40ce-925d-bd8e9d9e3c31" providerId="ADAL" clId="{073C5D09-2946-44AA-8F72-E76A8E08C34C}" dt="2024-05-20T19:04:37.990" v="17258" actId="20577"/>
          <ac:spMkLst>
            <pc:docMk/>
            <pc:sldMk cId="4078420525" sldId="2146846615"/>
            <ac:spMk id="2" creationId="{C09B3279-79C3-D562-DBFB-7AB4F0D63070}"/>
          </ac:spMkLst>
        </pc:spChg>
        <pc:spChg chg="add del mod">
          <ac:chgData name="Reed Kiely" userId="768be38e-2fb5-40ce-925d-bd8e9d9e3c31" providerId="ADAL" clId="{073C5D09-2946-44AA-8F72-E76A8E08C34C}" dt="2024-05-20T17:53:56.953" v="16423" actId="478"/>
          <ac:spMkLst>
            <pc:docMk/>
            <pc:sldMk cId="4078420525" sldId="2146846615"/>
            <ac:spMk id="6" creationId="{C18436AA-392E-6701-DCCC-3C3817BD7E04}"/>
          </ac:spMkLst>
        </pc:spChg>
        <pc:spChg chg="add del mod">
          <ac:chgData name="Reed Kiely" userId="768be38e-2fb5-40ce-925d-bd8e9d9e3c31" providerId="ADAL" clId="{073C5D09-2946-44AA-8F72-E76A8E08C34C}" dt="2024-05-20T17:53:56.953" v="16423" actId="478"/>
          <ac:spMkLst>
            <pc:docMk/>
            <pc:sldMk cId="4078420525" sldId="2146846615"/>
            <ac:spMk id="7" creationId="{C29A688C-E1B1-5577-3583-F1C1CC2626B3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Reed Kiely" userId="768be38e-2fb5-40ce-925d-bd8e9d9e3c31" providerId="ADAL" clId="{073C5D09-2946-44AA-8F72-E76A8E08C34C}" dt="2024-05-20T19:04:37.990" v="17258" actId="20577"/>
              <pc2:cmMkLst xmlns:pc2="http://schemas.microsoft.com/office/powerpoint/2019/9/main/command">
                <pc:docMk/>
                <pc:sldMk cId="4078420525" sldId="2146846615"/>
                <pc2:cmMk id="{FC81AB00-6FD1-4401-A932-92BFFAEFDD1D}"/>
              </pc2:cmMkLst>
            </pc226:cmChg>
          </p:ext>
        </pc:extLst>
      </pc:sldChg>
      <pc:sldChg chg="modSp add mod">
        <pc:chgData name="Reed Kiely" userId="768be38e-2fb5-40ce-925d-bd8e9d9e3c31" providerId="ADAL" clId="{073C5D09-2946-44AA-8F72-E76A8E08C34C}" dt="2024-05-17T20:36:43.216" v="13600" actId="1076"/>
        <pc:sldMkLst>
          <pc:docMk/>
          <pc:sldMk cId="3956978006" sldId="2146846616"/>
        </pc:sldMkLst>
        <pc:spChg chg="mod">
          <ac:chgData name="Reed Kiely" userId="768be38e-2fb5-40ce-925d-bd8e9d9e3c31" providerId="ADAL" clId="{073C5D09-2946-44AA-8F72-E76A8E08C34C}" dt="2024-05-14T16:03:16.341" v="8321"/>
          <ac:spMkLst>
            <pc:docMk/>
            <pc:sldMk cId="3956978006" sldId="2146846616"/>
            <ac:spMk id="2" creationId="{C09B3279-79C3-D562-DBFB-7AB4F0D63070}"/>
          </ac:spMkLst>
        </pc:spChg>
        <pc:picChg chg="mod">
          <ac:chgData name="Reed Kiely" userId="768be38e-2fb5-40ce-925d-bd8e9d9e3c31" providerId="ADAL" clId="{073C5D09-2946-44AA-8F72-E76A8E08C34C}" dt="2024-05-17T20:36:43.216" v="13600" actId="1076"/>
          <ac:picMkLst>
            <pc:docMk/>
            <pc:sldMk cId="3956978006" sldId="2146846616"/>
            <ac:picMk id="3" creationId="{5240044C-9B1B-7C46-936A-7B7F0D3926CB}"/>
          </ac:picMkLst>
        </pc:picChg>
      </pc:sldChg>
      <pc:sldChg chg="del">
        <pc:chgData name="Reed Kiely" userId="768be38e-2fb5-40ce-925d-bd8e9d9e3c31" providerId="ADAL" clId="{073C5D09-2946-44AA-8F72-E76A8E08C34C}" dt="2024-05-17T21:05:31.315" v="13924" actId="2696"/>
        <pc:sldMkLst>
          <pc:docMk/>
          <pc:sldMk cId="606738992" sldId="2146846617"/>
        </pc:sldMkLst>
      </pc:sldChg>
      <pc:sldChg chg="add del">
        <pc:chgData name="Reed Kiely" userId="768be38e-2fb5-40ce-925d-bd8e9d9e3c31" providerId="ADAL" clId="{073C5D09-2946-44AA-8F72-E76A8E08C34C}" dt="2024-05-17T21:05:31.315" v="13924" actId="2696"/>
        <pc:sldMkLst>
          <pc:docMk/>
          <pc:sldMk cId="1106953910" sldId="2146846620"/>
        </pc:sldMkLst>
      </pc:sldChg>
      <pc:sldChg chg="addSp modSp del mod">
        <pc:chgData name="Reed Kiely" userId="768be38e-2fb5-40ce-925d-bd8e9d9e3c31" providerId="ADAL" clId="{073C5D09-2946-44AA-8F72-E76A8E08C34C}" dt="2024-05-15T13:28:16.589" v="8752" actId="2696"/>
        <pc:sldMkLst>
          <pc:docMk/>
          <pc:sldMk cId="1321547586" sldId="2146846620"/>
        </pc:sldMkLst>
        <pc:spChg chg="add mod">
          <ac:chgData name="Reed Kiely" userId="768be38e-2fb5-40ce-925d-bd8e9d9e3c31" providerId="ADAL" clId="{073C5D09-2946-44AA-8F72-E76A8E08C34C}" dt="2024-05-15T13:12:02.130" v="8562" actId="207"/>
          <ac:spMkLst>
            <pc:docMk/>
            <pc:sldMk cId="1321547586" sldId="2146846620"/>
            <ac:spMk id="7" creationId="{3AD27413-083C-A8C6-D91D-D91E382E1823}"/>
          </ac:spMkLst>
        </pc:spChg>
      </pc:sldChg>
      <pc:sldChg chg="addSp delSp modSp add mod">
        <pc:chgData name="Reed Kiely" userId="768be38e-2fb5-40ce-925d-bd8e9d9e3c31" providerId="ADAL" clId="{073C5D09-2946-44AA-8F72-E76A8E08C34C}" dt="2024-05-17T18:29:53.267" v="13391" actId="1035"/>
        <pc:sldMkLst>
          <pc:docMk/>
          <pc:sldMk cId="4122496692" sldId="2146846621"/>
        </pc:sldMkLst>
        <pc:spChg chg="mod">
          <ac:chgData name="Reed Kiely" userId="768be38e-2fb5-40ce-925d-bd8e9d9e3c31" providerId="ADAL" clId="{073C5D09-2946-44AA-8F72-E76A8E08C34C}" dt="2024-05-15T13:26:32.051" v="8751" actId="1035"/>
          <ac:spMkLst>
            <pc:docMk/>
            <pc:sldMk cId="4122496692" sldId="2146846621"/>
            <ac:spMk id="3" creationId="{14F6EC04-73EF-7BD2-EE62-C6CB368D1310}"/>
          </ac:spMkLst>
        </pc:spChg>
        <pc:spChg chg="mod">
          <ac:chgData name="Reed Kiely" userId="768be38e-2fb5-40ce-925d-bd8e9d9e3c31" providerId="ADAL" clId="{073C5D09-2946-44AA-8F72-E76A8E08C34C}" dt="2024-05-17T18:29:53.267" v="13391" actId="1035"/>
          <ac:spMkLst>
            <pc:docMk/>
            <pc:sldMk cId="4122496692" sldId="2146846621"/>
            <ac:spMk id="4" creationId="{7BEE3489-74E3-C13B-AE5E-5D9A4195B91A}"/>
          </ac:spMkLst>
        </pc:spChg>
        <pc:spChg chg="mod">
          <ac:chgData name="Reed Kiely" userId="768be38e-2fb5-40ce-925d-bd8e9d9e3c31" providerId="ADAL" clId="{073C5D09-2946-44AA-8F72-E76A8E08C34C}" dt="2024-05-15T13:18:06.173" v="8650" actId="1076"/>
          <ac:spMkLst>
            <pc:docMk/>
            <pc:sldMk cId="4122496692" sldId="2146846621"/>
            <ac:spMk id="5" creationId="{D1829505-9D86-5608-AB6A-768E9BCFEEDC}"/>
          </ac:spMkLst>
        </pc:spChg>
        <pc:spChg chg="del mod">
          <ac:chgData name="Reed Kiely" userId="768be38e-2fb5-40ce-925d-bd8e9d9e3c31" providerId="ADAL" clId="{073C5D09-2946-44AA-8F72-E76A8E08C34C}" dt="2024-05-16T13:14:01.341" v="10784" actId="478"/>
          <ac:spMkLst>
            <pc:docMk/>
            <pc:sldMk cId="4122496692" sldId="2146846621"/>
            <ac:spMk id="7" creationId="{3AD27413-083C-A8C6-D91D-D91E382E1823}"/>
          </ac:spMkLst>
        </pc:spChg>
        <pc:spChg chg="add mod ord">
          <ac:chgData name="Reed Kiely" userId="768be38e-2fb5-40ce-925d-bd8e9d9e3c31" providerId="ADAL" clId="{073C5D09-2946-44AA-8F72-E76A8E08C34C}" dt="2024-05-15T13:26:32.051" v="8751" actId="1035"/>
          <ac:spMkLst>
            <pc:docMk/>
            <pc:sldMk cId="4122496692" sldId="2146846621"/>
            <ac:spMk id="9" creationId="{582656FC-8EC8-A5B4-B83A-47CCE8247BA0}"/>
          </ac:spMkLst>
        </pc:spChg>
        <pc:spChg chg="mod">
          <ac:chgData name="Reed Kiely" userId="768be38e-2fb5-40ce-925d-bd8e9d9e3c31" providerId="ADAL" clId="{073C5D09-2946-44AA-8F72-E76A8E08C34C}" dt="2024-05-15T13:13:44.196" v="8574" actId="1076"/>
          <ac:spMkLst>
            <pc:docMk/>
            <pc:sldMk cId="4122496692" sldId="2146846621"/>
            <ac:spMk id="10" creationId="{513433DE-B42E-50A6-8875-DCAE99DDD070}"/>
          </ac:spMkLst>
        </pc:spChg>
        <pc:spChg chg="ord">
          <ac:chgData name="Reed Kiely" userId="768be38e-2fb5-40ce-925d-bd8e9d9e3c31" providerId="ADAL" clId="{073C5D09-2946-44AA-8F72-E76A8E08C34C}" dt="2024-05-15T13:15:48.495" v="8617" actId="167"/>
          <ac:spMkLst>
            <pc:docMk/>
            <pc:sldMk cId="4122496692" sldId="2146846621"/>
            <ac:spMk id="11" creationId="{80446E27-F3B6-5A36-90F5-155E8E262FA5}"/>
          </ac:spMkLst>
        </pc:spChg>
        <pc:spChg chg="mod">
          <ac:chgData name="Reed Kiely" userId="768be38e-2fb5-40ce-925d-bd8e9d9e3c31" providerId="ADAL" clId="{073C5D09-2946-44AA-8F72-E76A8E08C34C}" dt="2024-05-15T13:26:32.051" v="8751" actId="1035"/>
          <ac:spMkLst>
            <pc:docMk/>
            <pc:sldMk cId="4122496692" sldId="2146846621"/>
            <ac:spMk id="12" creationId="{8565F2BC-A3D4-0CA7-CF28-8DF16D4834C6}"/>
          </ac:spMkLst>
        </pc:spChg>
        <pc:spChg chg="add mod ord">
          <ac:chgData name="Reed Kiely" userId="768be38e-2fb5-40ce-925d-bd8e9d9e3c31" providerId="ADAL" clId="{073C5D09-2946-44AA-8F72-E76A8E08C34C}" dt="2024-05-15T13:26:32.051" v="8751" actId="1035"/>
          <ac:spMkLst>
            <pc:docMk/>
            <pc:sldMk cId="4122496692" sldId="2146846621"/>
            <ac:spMk id="13" creationId="{C18577BC-4358-76A6-AB1A-F09620718089}"/>
          </ac:spMkLst>
        </pc:spChg>
        <pc:spChg chg="mod">
          <ac:chgData name="Reed Kiely" userId="768be38e-2fb5-40ce-925d-bd8e9d9e3c31" providerId="ADAL" clId="{073C5D09-2946-44AA-8F72-E76A8E08C34C}" dt="2024-05-15T13:26:32.051" v="8751" actId="1035"/>
          <ac:spMkLst>
            <pc:docMk/>
            <pc:sldMk cId="4122496692" sldId="2146846621"/>
            <ac:spMk id="14" creationId="{242FCD40-B482-766E-CA00-89D7E65F01DD}"/>
          </ac:spMkLst>
        </pc:spChg>
        <pc:spChg chg="mod">
          <ac:chgData name="Reed Kiely" userId="768be38e-2fb5-40ce-925d-bd8e9d9e3c31" providerId="ADAL" clId="{073C5D09-2946-44AA-8F72-E76A8E08C34C}" dt="2024-05-15T13:26:32.051" v="8751" actId="1035"/>
          <ac:spMkLst>
            <pc:docMk/>
            <pc:sldMk cId="4122496692" sldId="2146846621"/>
            <ac:spMk id="15" creationId="{C1E84C94-8AE4-CBF7-CD98-5A0DB6BDAC36}"/>
          </ac:spMkLst>
        </pc:spChg>
        <pc:spChg chg="mod">
          <ac:chgData name="Reed Kiely" userId="768be38e-2fb5-40ce-925d-bd8e9d9e3c31" providerId="ADAL" clId="{073C5D09-2946-44AA-8F72-E76A8E08C34C}" dt="2024-05-15T13:24:35.969" v="8702" actId="207"/>
          <ac:spMkLst>
            <pc:docMk/>
            <pc:sldMk cId="4122496692" sldId="2146846621"/>
            <ac:spMk id="16" creationId="{F3B08D31-8CD1-811E-0850-AF65E55C9EAD}"/>
          </ac:spMkLst>
        </pc:spChg>
        <pc:spChg chg="mod">
          <ac:chgData name="Reed Kiely" userId="768be38e-2fb5-40ce-925d-bd8e9d9e3c31" providerId="ADAL" clId="{073C5D09-2946-44AA-8F72-E76A8E08C34C}" dt="2024-05-17T18:29:53.267" v="13391" actId="1035"/>
          <ac:spMkLst>
            <pc:docMk/>
            <pc:sldMk cId="4122496692" sldId="2146846621"/>
            <ac:spMk id="17" creationId="{9B72D73E-837C-A406-5E19-BDB481ECA013}"/>
          </ac:spMkLst>
        </pc:spChg>
        <pc:spChg chg="mod">
          <ac:chgData name="Reed Kiely" userId="768be38e-2fb5-40ce-925d-bd8e9d9e3c31" providerId="ADAL" clId="{073C5D09-2946-44AA-8F72-E76A8E08C34C}" dt="2024-05-17T18:29:53.267" v="13391" actId="1035"/>
          <ac:spMkLst>
            <pc:docMk/>
            <pc:sldMk cId="4122496692" sldId="2146846621"/>
            <ac:spMk id="18" creationId="{FE6DFA2C-5D02-E73F-5E1F-E9D00C867AFF}"/>
          </ac:spMkLst>
        </pc:spChg>
        <pc:spChg chg="mod">
          <ac:chgData name="Reed Kiely" userId="768be38e-2fb5-40ce-925d-bd8e9d9e3c31" providerId="ADAL" clId="{073C5D09-2946-44AA-8F72-E76A8E08C34C}" dt="2024-05-15T13:15:37.645" v="8613" actId="1076"/>
          <ac:spMkLst>
            <pc:docMk/>
            <pc:sldMk cId="4122496692" sldId="2146846621"/>
            <ac:spMk id="19" creationId="{125C1049-64E4-44D1-6A45-BC87DBFDCA5C}"/>
          </ac:spMkLst>
        </pc:spChg>
        <pc:spChg chg="add mod ord">
          <ac:chgData name="Reed Kiely" userId="768be38e-2fb5-40ce-925d-bd8e9d9e3c31" providerId="ADAL" clId="{073C5D09-2946-44AA-8F72-E76A8E08C34C}" dt="2024-05-15T13:26:32.051" v="8751" actId="1035"/>
          <ac:spMkLst>
            <pc:docMk/>
            <pc:sldMk cId="4122496692" sldId="2146846621"/>
            <ac:spMk id="20" creationId="{008E5DF9-C896-B9DA-C77F-871D36AF26CC}"/>
          </ac:spMkLst>
        </pc:spChg>
        <pc:spChg chg="add mod ord">
          <ac:chgData name="Reed Kiely" userId="768be38e-2fb5-40ce-925d-bd8e9d9e3c31" providerId="ADAL" clId="{073C5D09-2946-44AA-8F72-E76A8E08C34C}" dt="2024-05-15T13:26:32.051" v="8751" actId="1035"/>
          <ac:spMkLst>
            <pc:docMk/>
            <pc:sldMk cId="4122496692" sldId="2146846621"/>
            <ac:spMk id="23" creationId="{BB0CDFB9-0FB9-4FF4-7998-96DD7B53D5FC}"/>
          </ac:spMkLst>
        </pc:spChg>
        <pc:spChg chg="mod">
          <ac:chgData name="Reed Kiely" userId="768be38e-2fb5-40ce-925d-bd8e9d9e3c31" providerId="ADAL" clId="{073C5D09-2946-44AA-8F72-E76A8E08C34C}" dt="2024-05-17T18:29:53.267" v="13391" actId="1035"/>
          <ac:spMkLst>
            <pc:docMk/>
            <pc:sldMk cId="4122496692" sldId="2146846621"/>
            <ac:spMk id="24" creationId="{115101B2-AFCA-9C31-8367-82F25D9ECEA8}"/>
          </ac:spMkLst>
        </pc:spChg>
        <pc:spChg chg="add del mod">
          <ac:chgData name="Reed Kiely" userId="768be38e-2fb5-40ce-925d-bd8e9d9e3c31" providerId="ADAL" clId="{073C5D09-2946-44AA-8F72-E76A8E08C34C}" dt="2024-05-15T13:19:24.155" v="8665" actId="478"/>
          <ac:spMkLst>
            <pc:docMk/>
            <pc:sldMk cId="4122496692" sldId="2146846621"/>
            <ac:spMk id="25" creationId="{E754B207-F395-7607-7CEA-D1A6394D5857}"/>
          </ac:spMkLst>
        </pc:spChg>
        <pc:spChg chg="add del mod">
          <ac:chgData name="Reed Kiely" userId="768be38e-2fb5-40ce-925d-bd8e9d9e3c31" providerId="ADAL" clId="{073C5D09-2946-44AA-8F72-E76A8E08C34C}" dt="2024-05-15T13:19:24.155" v="8665" actId="478"/>
          <ac:spMkLst>
            <pc:docMk/>
            <pc:sldMk cId="4122496692" sldId="2146846621"/>
            <ac:spMk id="27" creationId="{32F04982-484E-BA2B-CBB3-B1F1FBE5A458}"/>
          </ac:spMkLst>
        </pc:spChg>
        <pc:spChg chg="add del mod">
          <ac:chgData name="Reed Kiely" userId="768be38e-2fb5-40ce-925d-bd8e9d9e3c31" providerId="ADAL" clId="{073C5D09-2946-44AA-8F72-E76A8E08C34C}" dt="2024-05-15T13:19:24.155" v="8665" actId="478"/>
          <ac:spMkLst>
            <pc:docMk/>
            <pc:sldMk cId="4122496692" sldId="2146846621"/>
            <ac:spMk id="28" creationId="{ECBB9A8C-0DD3-5565-36CA-B1E2CD8988B4}"/>
          </ac:spMkLst>
        </pc:spChg>
        <pc:spChg chg="add del mod">
          <ac:chgData name="Reed Kiely" userId="768be38e-2fb5-40ce-925d-bd8e9d9e3c31" providerId="ADAL" clId="{073C5D09-2946-44AA-8F72-E76A8E08C34C}" dt="2024-05-15T13:19:24.155" v="8665" actId="478"/>
          <ac:spMkLst>
            <pc:docMk/>
            <pc:sldMk cId="4122496692" sldId="2146846621"/>
            <ac:spMk id="29" creationId="{4BEFB7AA-389E-8A2D-CB39-264CD66A1D8B}"/>
          </ac:spMkLst>
        </pc:spChg>
        <pc:picChg chg="add mod">
          <ac:chgData name="Reed Kiely" userId="768be38e-2fb5-40ce-925d-bd8e9d9e3c31" providerId="ADAL" clId="{073C5D09-2946-44AA-8F72-E76A8E08C34C}" dt="2024-05-15T13:26:25.819" v="8748" actId="1035"/>
          <ac:picMkLst>
            <pc:docMk/>
            <pc:sldMk cId="4122496692" sldId="2146846621"/>
            <ac:picMk id="31" creationId="{CFE9E5D4-AF0F-F06A-5936-4109EEAA137C}"/>
          </ac:picMkLst>
        </pc:picChg>
        <pc:picChg chg="add mod">
          <ac:chgData name="Reed Kiely" userId="768be38e-2fb5-40ce-925d-bd8e9d9e3c31" providerId="ADAL" clId="{073C5D09-2946-44AA-8F72-E76A8E08C34C}" dt="2024-05-15T13:26:25.819" v="8748" actId="1035"/>
          <ac:picMkLst>
            <pc:docMk/>
            <pc:sldMk cId="4122496692" sldId="2146846621"/>
            <ac:picMk id="33" creationId="{C2E79869-2F45-601C-AD54-C727893FEC49}"/>
          </ac:picMkLst>
        </pc:picChg>
        <pc:picChg chg="add mod">
          <ac:chgData name="Reed Kiely" userId="768be38e-2fb5-40ce-925d-bd8e9d9e3c31" providerId="ADAL" clId="{073C5D09-2946-44AA-8F72-E76A8E08C34C}" dt="2024-05-15T13:26:25.819" v="8748" actId="1035"/>
          <ac:picMkLst>
            <pc:docMk/>
            <pc:sldMk cId="4122496692" sldId="2146846621"/>
            <ac:picMk id="35" creationId="{3556A4DF-4F7C-E143-E351-870B969867B5}"/>
          </ac:picMkLst>
        </pc:picChg>
        <pc:picChg chg="add mod">
          <ac:chgData name="Reed Kiely" userId="768be38e-2fb5-40ce-925d-bd8e9d9e3c31" providerId="ADAL" clId="{073C5D09-2946-44AA-8F72-E76A8E08C34C}" dt="2024-05-15T13:26:25.819" v="8748" actId="1035"/>
          <ac:picMkLst>
            <pc:docMk/>
            <pc:sldMk cId="4122496692" sldId="2146846621"/>
            <ac:picMk id="37" creationId="{81DFD500-72DF-2FDB-490D-7B5F3905B262}"/>
          </ac:picMkLst>
        </pc:picChg>
        <pc:cxnChg chg="del mod">
          <ac:chgData name="Reed Kiely" userId="768be38e-2fb5-40ce-925d-bd8e9d9e3c31" providerId="ADAL" clId="{073C5D09-2946-44AA-8F72-E76A8E08C34C}" dt="2024-05-15T13:17:40.691" v="8646" actId="478"/>
          <ac:cxnSpMkLst>
            <pc:docMk/>
            <pc:sldMk cId="4122496692" sldId="2146846621"/>
            <ac:cxnSpMk id="8" creationId="{C4955059-5A6F-1594-F159-F2B2D3CCECAB}"/>
          </ac:cxnSpMkLst>
        </pc:cxnChg>
        <pc:cxnChg chg="del mod">
          <ac:chgData name="Reed Kiely" userId="768be38e-2fb5-40ce-925d-bd8e9d9e3c31" providerId="ADAL" clId="{073C5D09-2946-44AA-8F72-E76A8E08C34C}" dt="2024-05-15T13:17:42.002" v="8647" actId="478"/>
          <ac:cxnSpMkLst>
            <pc:docMk/>
            <pc:sldMk cId="4122496692" sldId="2146846621"/>
            <ac:cxnSpMk id="21" creationId="{5C9ACB5B-4303-B894-6944-2991A66BF78B}"/>
          </ac:cxnSpMkLst>
        </pc:cxnChg>
        <pc:cxnChg chg="del mod">
          <ac:chgData name="Reed Kiely" userId="768be38e-2fb5-40ce-925d-bd8e9d9e3c31" providerId="ADAL" clId="{073C5D09-2946-44AA-8F72-E76A8E08C34C}" dt="2024-05-15T13:17:39.034" v="8645" actId="478"/>
          <ac:cxnSpMkLst>
            <pc:docMk/>
            <pc:sldMk cId="4122496692" sldId="2146846621"/>
            <ac:cxnSpMk id="22" creationId="{7B4734B7-9EAE-7BBD-0C1C-2F933631181A}"/>
          </ac:cxnSpMkLst>
        </pc:cxnChg>
      </pc:sldChg>
      <pc:sldChg chg="modSp del mod">
        <pc:chgData name="Reed Kiely" userId="768be38e-2fb5-40ce-925d-bd8e9d9e3c31" providerId="ADAL" clId="{073C5D09-2946-44AA-8F72-E76A8E08C34C}" dt="2024-05-17T21:05:31.315" v="13924" actId="2696"/>
        <pc:sldMkLst>
          <pc:docMk/>
          <pc:sldMk cId="1304456261" sldId="2146846622"/>
        </pc:sldMkLst>
        <pc:spChg chg="mod">
          <ac:chgData name="Reed Kiely" userId="768be38e-2fb5-40ce-925d-bd8e9d9e3c31" providerId="ADAL" clId="{073C5D09-2946-44AA-8F72-E76A8E08C34C}" dt="2024-05-17T21:05:02.201" v="13923" actId="2"/>
          <ac:spMkLst>
            <pc:docMk/>
            <pc:sldMk cId="1304456261" sldId="2146846622"/>
            <ac:spMk id="16" creationId="{F3B08D31-8CD1-811E-0850-AF65E55C9EAD}"/>
          </ac:spMkLst>
        </pc:spChg>
      </pc:sldChg>
      <pc:sldChg chg="addSp delSp modSp mod">
        <pc:chgData name="Reed Kiely" userId="768be38e-2fb5-40ce-925d-bd8e9d9e3c31" providerId="ADAL" clId="{073C5D09-2946-44AA-8F72-E76A8E08C34C}" dt="2024-05-17T15:33:40.200" v="12271" actId="1076"/>
        <pc:sldMkLst>
          <pc:docMk/>
          <pc:sldMk cId="1821114826" sldId="2146846622"/>
        </pc:sldMkLst>
        <pc:spChg chg="add mod">
          <ac:chgData name="Reed Kiely" userId="768be38e-2fb5-40ce-925d-bd8e9d9e3c31" providerId="ADAL" clId="{073C5D09-2946-44AA-8F72-E76A8E08C34C}" dt="2024-05-17T15:33:40.200" v="12271" actId="1076"/>
          <ac:spMkLst>
            <pc:docMk/>
            <pc:sldMk cId="1821114826" sldId="2146846622"/>
            <ac:spMk id="3" creationId="{95108DE7-3AD9-01B2-1DAF-71B1B45052B4}"/>
          </ac:spMkLst>
        </pc:spChg>
        <pc:spChg chg="mod">
          <ac:chgData name="Reed Kiely" userId="768be38e-2fb5-40ce-925d-bd8e9d9e3c31" providerId="ADAL" clId="{073C5D09-2946-44AA-8F72-E76A8E08C34C}" dt="2024-05-17T15:33:32.511" v="12267" actId="207"/>
          <ac:spMkLst>
            <pc:docMk/>
            <pc:sldMk cId="1821114826" sldId="2146846622"/>
            <ac:spMk id="26" creationId="{A9C445BF-5591-D09A-A8BC-6A2DB67D3CAE}"/>
          </ac:spMkLst>
        </pc:spChg>
        <pc:spChg chg="del">
          <ac:chgData name="Reed Kiely" userId="768be38e-2fb5-40ce-925d-bd8e9d9e3c31" providerId="ADAL" clId="{073C5D09-2946-44AA-8F72-E76A8E08C34C}" dt="2024-05-17T15:33:34.008" v="12268" actId="478"/>
          <ac:spMkLst>
            <pc:docMk/>
            <pc:sldMk cId="1821114826" sldId="2146846622"/>
            <ac:spMk id="28" creationId="{562D9BA5-DA9E-E5D9-7268-720A5A76ED7B}"/>
          </ac:spMkLst>
        </pc:spChg>
      </pc:sldChg>
      <pc:sldChg chg="addSp delSp modSp add mod">
        <pc:chgData name="Reed Kiely" userId="768be38e-2fb5-40ce-925d-bd8e9d9e3c31" providerId="ADAL" clId="{073C5D09-2946-44AA-8F72-E76A8E08C34C}" dt="2024-05-15T21:17:02.483" v="10783" actId="1038"/>
        <pc:sldMkLst>
          <pc:docMk/>
          <pc:sldMk cId="3712224295" sldId="2146846622"/>
        </pc:sldMkLst>
        <pc:spChg chg="del mod">
          <ac:chgData name="Reed Kiely" userId="768be38e-2fb5-40ce-925d-bd8e9d9e3c31" providerId="ADAL" clId="{073C5D09-2946-44AA-8F72-E76A8E08C34C}" dt="2024-05-15T20:51:48.052" v="10603" actId="478"/>
          <ac:spMkLst>
            <pc:docMk/>
            <pc:sldMk cId="3712224295" sldId="2146846622"/>
            <ac:spMk id="3" creationId="{962A7924-4743-4067-D2B8-A22AB4A30333}"/>
          </ac:spMkLst>
        </pc:spChg>
        <pc:spChg chg="del mod">
          <ac:chgData name="Reed Kiely" userId="768be38e-2fb5-40ce-925d-bd8e9d9e3c31" providerId="ADAL" clId="{073C5D09-2946-44AA-8F72-E76A8E08C34C}" dt="2024-05-15T20:51:48.052" v="10603" actId="478"/>
          <ac:spMkLst>
            <pc:docMk/>
            <pc:sldMk cId="3712224295" sldId="2146846622"/>
            <ac:spMk id="4" creationId="{64BE9DC5-BC8A-90B6-403E-1B1BBD02D8BE}"/>
          </ac:spMkLst>
        </pc:spChg>
        <pc:spChg chg="del">
          <ac:chgData name="Reed Kiely" userId="768be38e-2fb5-40ce-925d-bd8e9d9e3c31" providerId="ADAL" clId="{073C5D09-2946-44AA-8F72-E76A8E08C34C}" dt="2024-05-15T20:54:00.396" v="10652" actId="478"/>
          <ac:spMkLst>
            <pc:docMk/>
            <pc:sldMk cId="3712224295" sldId="2146846622"/>
            <ac:spMk id="7" creationId="{389B806C-8928-83BB-A27B-3D8D7DF554E7}"/>
          </ac:spMkLst>
        </pc:spChg>
        <pc:spChg chg="del">
          <ac:chgData name="Reed Kiely" userId="768be38e-2fb5-40ce-925d-bd8e9d9e3c31" providerId="ADAL" clId="{073C5D09-2946-44AA-8F72-E76A8E08C34C}" dt="2024-05-15T20:54:00.396" v="10652" actId="478"/>
          <ac:spMkLst>
            <pc:docMk/>
            <pc:sldMk cId="3712224295" sldId="2146846622"/>
            <ac:spMk id="8" creationId="{AB6904E9-A60A-C164-64AE-85C9ED826758}"/>
          </ac:spMkLst>
        </pc:spChg>
        <pc:spChg chg="del">
          <ac:chgData name="Reed Kiely" userId="768be38e-2fb5-40ce-925d-bd8e9d9e3c31" providerId="ADAL" clId="{073C5D09-2946-44AA-8F72-E76A8E08C34C}" dt="2024-05-15T20:49:57.900" v="10581" actId="478"/>
          <ac:spMkLst>
            <pc:docMk/>
            <pc:sldMk cId="3712224295" sldId="2146846622"/>
            <ac:spMk id="10" creationId="{7A24007A-D51B-56E4-2565-A288B799C609}"/>
          </ac:spMkLst>
        </pc:spChg>
        <pc:spChg chg="ord">
          <ac:chgData name="Reed Kiely" userId="768be38e-2fb5-40ce-925d-bd8e9d9e3c31" providerId="ADAL" clId="{073C5D09-2946-44AA-8F72-E76A8E08C34C}" dt="2024-05-15T20:50:36.452" v="10588" actId="167"/>
          <ac:spMkLst>
            <pc:docMk/>
            <pc:sldMk cId="3712224295" sldId="2146846622"/>
            <ac:spMk id="11" creationId="{80446E27-F3B6-5A36-90F5-155E8E262FA5}"/>
          </ac:spMkLst>
        </pc:spChg>
        <pc:spChg chg="del">
          <ac:chgData name="Reed Kiely" userId="768be38e-2fb5-40ce-925d-bd8e9d9e3c31" providerId="ADAL" clId="{073C5D09-2946-44AA-8F72-E76A8E08C34C}" dt="2024-05-15T20:49:57.900" v="10581" actId="478"/>
          <ac:spMkLst>
            <pc:docMk/>
            <pc:sldMk cId="3712224295" sldId="2146846622"/>
            <ac:spMk id="12" creationId="{184AF97A-04B4-C846-4360-C0747DA70A6A}"/>
          </ac:spMkLst>
        </pc:spChg>
        <pc:spChg chg="mod">
          <ac:chgData name="Reed Kiely" userId="768be38e-2fb5-40ce-925d-bd8e9d9e3c31" providerId="ADAL" clId="{073C5D09-2946-44AA-8F72-E76A8E08C34C}" dt="2024-05-15T20:54:34.363" v="10659" actId="1076"/>
          <ac:spMkLst>
            <pc:docMk/>
            <pc:sldMk cId="3712224295" sldId="2146846622"/>
            <ac:spMk id="13" creationId="{68CAAC68-C570-553B-FED3-35B0A30424AC}"/>
          </ac:spMkLst>
        </pc:spChg>
        <pc:spChg chg="del mod">
          <ac:chgData name="Reed Kiely" userId="768be38e-2fb5-40ce-925d-bd8e9d9e3c31" providerId="ADAL" clId="{073C5D09-2946-44AA-8F72-E76A8E08C34C}" dt="2024-05-15T20:51:48.052" v="10603" actId="478"/>
          <ac:spMkLst>
            <pc:docMk/>
            <pc:sldMk cId="3712224295" sldId="2146846622"/>
            <ac:spMk id="14" creationId="{88C96B93-3252-D7DD-FFCA-3C9A6A7E36C2}"/>
          </ac:spMkLst>
        </pc:spChg>
        <pc:spChg chg="mod">
          <ac:chgData name="Reed Kiely" userId="768be38e-2fb5-40ce-925d-bd8e9d9e3c31" providerId="ADAL" clId="{073C5D09-2946-44AA-8F72-E76A8E08C34C}" dt="2024-05-15T21:11:52.162" v="10767" actId="1582"/>
          <ac:spMkLst>
            <pc:docMk/>
            <pc:sldMk cId="3712224295" sldId="2146846622"/>
            <ac:spMk id="15" creationId="{73E5EDFD-97E4-C34D-51EB-203C9FACFF53}"/>
          </ac:spMkLst>
        </pc:spChg>
        <pc:spChg chg="mod">
          <ac:chgData name="Reed Kiely" userId="768be38e-2fb5-40ce-925d-bd8e9d9e3c31" providerId="ADAL" clId="{073C5D09-2946-44AA-8F72-E76A8E08C34C}" dt="2024-05-15T20:50:42.656" v="10590" actId="1076"/>
          <ac:spMkLst>
            <pc:docMk/>
            <pc:sldMk cId="3712224295" sldId="2146846622"/>
            <ac:spMk id="16" creationId="{F3B08D31-8CD1-811E-0850-AF65E55C9EAD}"/>
          </ac:spMkLst>
        </pc:spChg>
        <pc:spChg chg="mod">
          <ac:chgData name="Reed Kiely" userId="768be38e-2fb5-40ce-925d-bd8e9d9e3c31" providerId="ADAL" clId="{073C5D09-2946-44AA-8F72-E76A8E08C34C}" dt="2024-05-15T20:56:41.724" v="10702" actId="207"/>
          <ac:spMkLst>
            <pc:docMk/>
            <pc:sldMk cId="3712224295" sldId="2146846622"/>
            <ac:spMk id="17" creationId="{CD594BC5-7DFA-57BE-1053-C4A6CFFEE82D}"/>
          </ac:spMkLst>
        </pc:spChg>
        <pc:spChg chg="mod">
          <ac:chgData name="Reed Kiely" userId="768be38e-2fb5-40ce-925d-bd8e9d9e3c31" providerId="ADAL" clId="{073C5D09-2946-44AA-8F72-E76A8E08C34C}" dt="2024-05-15T21:11:52.162" v="10767" actId="1582"/>
          <ac:spMkLst>
            <pc:docMk/>
            <pc:sldMk cId="3712224295" sldId="2146846622"/>
            <ac:spMk id="18" creationId="{F8AA84DC-9A72-A4D9-0A2B-C6CCDAF8192E}"/>
          </ac:spMkLst>
        </pc:spChg>
        <pc:spChg chg="mod">
          <ac:chgData name="Reed Kiely" userId="768be38e-2fb5-40ce-925d-bd8e9d9e3c31" providerId="ADAL" clId="{073C5D09-2946-44AA-8F72-E76A8E08C34C}" dt="2024-05-15T20:54:44.102" v="10661" actId="554"/>
          <ac:spMkLst>
            <pc:docMk/>
            <pc:sldMk cId="3712224295" sldId="2146846622"/>
            <ac:spMk id="19" creationId="{4E39FC7E-0A3B-C4C1-76D3-1446F4C39A4E}"/>
          </ac:spMkLst>
        </pc:spChg>
        <pc:spChg chg="del mod">
          <ac:chgData name="Reed Kiely" userId="768be38e-2fb5-40ce-925d-bd8e9d9e3c31" providerId="ADAL" clId="{073C5D09-2946-44AA-8F72-E76A8E08C34C}" dt="2024-05-15T20:53:22.300" v="10642" actId="478"/>
          <ac:spMkLst>
            <pc:docMk/>
            <pc:sldMk cId="3712224295" sldId="2146846622"/>
            <ac:spMk id="20" creationId="{ED4C9140-B104-BADC-38FB-E2FBCF94BDA3}"/>
          </ac:spMkLst>
        </pc:spChg>
        <pc:spChg chg="mod">
          <ac:chgData name="Reed Kiely" userId="768be38e-2fb5-40ce-925d-bd8e9d9e3c31" providerId="ADAL" clId="{073C5D09-2946-44AA-8F72-E76A8E08C34C}" dt="2024-05-15T20:56:09.453" v="10694" actId="20577"/>
          <ac:spMkLst>
            <pc:docMk/>
            <pc:sldMk cId="3712224295" sldId="2146846622"/>
            <ac:spMk id="21" creationId="{4A8046CF-847A-3189-9919-CBEE008F709A}"/>
          </ac:spMkLst>
        </pc:spChg>
        <pc:spChg chg="mod">
          <ac:chgData name="Reed Kiely" userId="768be38e-2fb5-40ce-925d-bd8e9d9e3c31" providerId="ADAL" clId="{073C5D09-2946-44AA-8F72-E76A8E08C34C}" dt="2024-05-15T21:12:17.283" v="10774" actId="1037"/>
          <ac:spMkLst>
            <pc:docMk/>
            <pc:sldMk cId="3712224295" sldId="2146846622"/>
            <ac:spMk id="22" creationId="{5281A61A-8E31-02CC-1656-AB8F80C9CFD3}"/>
          </ac:spMkLst>
        </pc:spChg>
        <pc:spChg chg="mod">
          <ac:chgData name="Reed Kiely" userId="768be38e-2fb5-40ce-925d-bd8e9d9e3c31" providerId="ADAL" clId="{073C5D09-2946-44AA-8F72-E76A8E08C34C}" dt="2024-05-15T21:12:17.283" v="10774" actId="1037"/>
          <ac:spMkLst>
            <pc:docMk/>
            <pc:sldMk cId="3712224295" sldId="2146846622"/>
            <ac:spMk id="23" creationId="{5E49B2F2-00AB-95A8-EAB6-468B4E02EC16}"/>
          </ac:spMkLst>
        </pc:spChg>
        <pc:spChg chg="mod">
          <ac:chgData name="Reed Kiely" userId="768be38e-2fb5-40ce-925d-bd8e9d9e3c31" providerId="ADAL" clId="{073C5D09-2946-44AA-8F72-E76A8E08C34C}" dt="2024-05-15T21:12:20.243" v="10779" actId="1038"/>
          <ac:spMkLst>
            <pc:docMk/>
            <pc:sldMk cId="3712224295" sldId="2146846622"/>
            <ac:spMk id="24" creationId="{A1012A66-9222-CC09-60C3-145BC169F79C}"/>
          </ac:spMkLst>
        </pc:spChg>
        <pc:spChg chg="mod">
          <ac:chgData name="Reed Kiely" userId="768be38e-2fb5-40ce-925d-bd8e9d9e3c31" providerId="ADAL" clId="{073C5D09-2946-44AA-8F72-E76A8E08C34C}" dt="2024-05-15T21:12:20.243" v="10779" actId="1038"/>
          <ac:spMkLst>
            <pc:docMk/>
            <pc:sldMk cId="3712224295" sldId="2146846622"/>
            <ac:spMk id="25" creationId="{71B612CC-F03E-EB7C-E3AF-4B9015CAB1B2}"/>
          </ac:spMkLst>
        </pc:spChg>
        <pc:spChg chg="mod">
          <ac:chgData name="Reed Kiely" userId="768be38e-2fb5-40ce-925d-bd8e9d9e3c31" providerId="ADAL" clId="{073C5D09-2946-44AA-8F72-E76A8E08C34C}" dt="2024-05-15T20:49:50.509" v="10578" actId="20577"/>
          <ac:spMkLst>
            <pc:docMk/>
            <pc:sldMk cId="3712224295" sldId="2146846622"/>
            <ac:spMk id="26" creationId="{A9C445BF-5591-D09A-A8BC-6A2DB67D3CAE}"/>
          </ac:spMkLst>
        </pc:spChg>
        <pc:spChg chg="del">
          <ac:chgData name="Reed Kiely" userId="768be38e-2fb5-40ce-925d-bd8e9d9e3c31" providerId="ADAL" clId="{073C5D09-2946-44AA-8F72-E76A8E08C34C}" dt="2024-05-15T20:54:00.396" v="10652" actId="478"/>
          <ac:spMkLst>
            <pc:docMk/>
            <pc:sldMk cId="3712224295" sldId="2146846622"/>
            <ac:spMk id="27" creationId="{A7D471C5-0F30-B654-D642-6987A68B0DDB}"/>
          </ac:spMkLst>
        </pc:spChg>
        <pc:spChg chg="add mod">
          <ac:chgData name="Reed Kiely" userId="768be38e-2fb5-40ce-925d-bd8e9d9e3c31" providerId="ADAL" clId="{073C5D09-2946-44AA-8F72-E76A8E08C34C}" dt="2024-05-15T20:56:23.384" v="10700" actId="1076"/>
          <ac:spMkLst>
            <pc:docMk/>
            <pc:sldMk cId="3712224295" sldId="2146846622"/>
            <ac:spMk id="28" creationId="{562D9BA5-DA9E-E5D9-7268-720A5A76ED7B}"/>
          </ac:spMkLst>
        </pc:spChg>
        <pc:spChg chg="add mod ord">
          <ac:chgData name="Reed Kiely" userId="768be38e-2fb5-40ce-925d-bd8e9d9e3c31" providerId="ADAL" clId="{073C5D09-2946-44AA-8F72-E76A8E08C34C}" dt="2024-05-15T20:54:26.464" v="10657" actId="14100"/>
          <ac:spMkLst>
            <pc:docMk/>
            <pc:sldMk cId="3712224295" sldId="2146846622"/>
            <ac:spMk id="29" creationId="{A6EBD978-5D45-C553-4E39-24BFB34F7E5E}"/>
          </ac:spMkLst>
        </pc:spChg>
        <pc:spChg chg="add del mod">
          <ac:chgData name="Reed Kiely" userId="768be38e-2fb5-40ce-925d-bd8e9d9e3c31" providerId="ADAL" clId="{073C5D09-2946-44AA-8F72-E76A8E08C34C}" dt="2024-05-15T20:52:56.123" v="10632" actId="478"/>
          <ac:spMkLst>
            <pc:docMk/>
            <pc:sldMk cId="3712224295" sldId="2146846622"/>
            <ac:spMk id="30" creationId="{7B6B1ECA-EF33-EA51-F2D6-27B1ABD10E69}"/>
          </ac:spMkLst>
        </pc:spChg>
        <pc:spChg chg="add del mod">
          <ac:chgData name="Reed Kiely" userId="768be38e-2fb5-40ce-925d-bd8e9d9e3c31" providerId="ADAL" clId="{073C5D09-2946-44AA-8F72-E76A8E08C34C}" dt="2024-05-15T20:52:56.123" v="10632" actId="478"/>
          <ac:spMkLst>
            <pc:docMk/>
            <pc:sldMk cId="3712224295" sldId="2146846622"/>
            <ac:spMk id="31" creationId="{53E54677-AECD-3D43-5EED-46CC4AD07C12}"/>
          </ac:spMkLst>
        </pc:spChg>
        <pc:spChg chg="mod">
          <ac:chgData name="Reed Kiely" userId="768be38e-2fb5-40ce-925d-bd8e9d9e3c31" providerId="ADAL" clId="{073C5D09-2946-44AA-8F72-E76A8E08C34C}" dt="2024-05-15T21:12:07.589" v="10769" actId="2085"/>
          <ac:spMkLst>
            <pc:docMk/>
            <pc:sldMk cId="3712224295" sldId="2146846622"/>
            <ac:spMk id="32" creationId="{AEF9459A-6667-4E8D-73A7-DBCB69263F11}"/>
          </ac:spMkLst>
        </pc:spChg>
        <pc:spChg chg="mod">
          <ac:chgData name="Reed Kiely" userId="768be38e-2fb5-40ce-925d-bd8e9d9e3c31" providerId="ADAL" clId="{073C5D09-2946-44AA-8F72-E76A8E08C34C}" dt="2024-05-15T20:55:14.091" v="10665" actId="1076"/>
          <ac:spMkLst>
            <pc:docMk/>
            <pc:sldMk cId="3712224295" sldId="2146846622"/>
            <ac:spMk id="33" creationId="{20FC59B5-6622-D823-10F4-8E34E3B27918}"/>
          </ac:spMkLst>
        </pc:spChg>
        <pc:cxnChg chg="del">
          <ac:chgData name="Reed Kiely" userId="768be38e-2fb5-40ce-925d-bd8e9d9e3c31" providerId="ADAL" clId="{073C5D09-2946-44AA-8F72-E76A8E08C34C}" dt="2024-05-15T20:50:00.100" v="10582" actId="478"/>
          <ac:cxnSpMkLst>
            <pc:docMk/>
            <pc:sldMk cId="3712224295" sldId="2146846622"/>
            <ac:cxnSpMk id="9" creationId="{8A6FC58A-A327-4125-509C-844BD1667D4A}"/>
          </ac:cxnSpMkLst>
        </pc:cxnChg>
        <pc:cxnChg chg="add mod ord">
          <ac:chgData name="Reed Kiely" userId="768be38e-2fb5-40ce-925d-bd8e9d9e3c31" providerId="ADAL" clId="{073C5D09-2946-44AA-8F72-E76A8E08C34C}" dt="2024-05-15T21:17:02.483" v="10783" actId="1038"/>
          <ac:cxnSpMkLst>
            <pc:docMk/>
            <pc:sldMk cId="3712224295" sldId="2146846622"/>
            <ac:cxnSpMk id="35" creationId="{8035ACD6-CCF5-17C6-CBFC-55065DFF7B5C}"/>
          </ac:cxnSpMkLst>
        </pc:cxnChg>
      </pc:sldChg>
      <pc:sldChg chg="addSp delSp modSp new del mod">
        <pc:chgData name="Reed Kiely" userId="768be38e-2fb5-40ce-925d-bd8e9d9e3c31" providerId="ADAL" clId="{073C5D09-2946-44AA-8F72-E76A8E08C34C}" dt="2024-05-15T16:49:57.187" v="8968" actId="47"/>
        <pc:sldMkLst>
          <pc:docMk/>
          <pc:sldMk cId="3216500205" sldId="2146846623"/>
        </pc:sldMkLst>
        <pc:spChg chg="add del mod">
          <ac:chgData name="Reed Kiely" userId="768be38e-2fb5-40ce-925d-bd8e9d9e3c31" providerId="ADAL" clId="{073C5D09-2946-44AA-8F72-E76A8E08C34C}" dt="2024-05-15T16:47:28.371" v="8948" actId="1076"/>
          <ac:spMkLst>
            <pc:docMk/>
            <pc:sldMk cId="3216500205" sldId="2146846623"/>
            <ac:spMk id="3" creationId="{4484E563-6B81-792A-B64A-6B6B691D511D}"/>
          </ac:spMkLst>
        </pc:spChg>
        <pc:spChg chg="add mod">
          <ac:chgData name="Reed Kiely" userId="768be38e-2fb5-40ce-925d-bd8e9d9e3c31" providerId="ADAL" clId="{073C5D09-2946-44AA-8F72-E76A8E08C34C}" dt="2024-05-15T16:14:58.523" v="8926" actId="1076"/>
          <ac:spMkLst>
            <pc:docMk/>
            <pc:sldMk cId="3216500205" sldId="2146846623"/>
            <ac:spMk id="5" creationId="{B7E6ACFB-B8CF-179D-D2EC-8C8D4422B02F}"/>
          </ac:spMkLst>
        </pc:spChg>
        <pc:picChg chg="add mod">
          <ac:chgData name="Reed Kiely" userId="768be38e-2fb5-40ce-925d-bd8e9d9e3c31" providerId="ADAL" clId="{073C5D09-2946-44AA-8F72-E76A8E08C34C}" dt="2024-05-15T16:47:28.371" v="8948" actId="1076"/>
          <ac:picMkLst>
            <pc:docMk/>
            <pc:sldMk cId="3216500205" sldId="2146846623"/>
            <ac:picMk id="7" creationId="{518C9D0D-4B0F-E434-0762-BB2621982F29}"/>
          </ac:picMkLst>
        </pc:picChg>
      </pc:sldChg>
      <pc:sldChg chg="modSp mod">
        <pc:chgData name="Reed Kiely" userId="768be38e-2fb5-40ce-925d-bd8e9d9e3c31" providerId="ADAL" clId="{073C5D09-2946-44AA-8F72-E76A8E08C34C}" dt="2024-05-20T18:39:17.087" v="16720" actId="1036"/>
        <pc:sldMkLst>
          <pc:docMk/>
          <pc:sldMk cId="1008510114" sldId="2146846624"/>
        </pc:sldMkLst>
        <pc:spChg chg="mod">
          <ac:chgData name="Reed Kiely" userId="768be38e-2fb5-40ce-925d-bd8e9d9e3c31" providerId="ADAL" clId="{073C5D09-2946-44AA-8F72-E76A8E08C34C}" dt="2024-05-20T18:39:17.087" v="16720" actId="1036"/>
          <ac:spMkLst>
            <pc:docMk/>
            <pc:sldMk cId="1008510114" sldId="2146846624"/>
            <ac:spMk id="10" creationId="{318CB64C-E993-6C91-8E7F-0953B993C72F}"/>
          </ac:spMkLst>
        </pc:spChg>
      </pc:sldChg>
      <pc:sldChg chg="addSp delSp modSp add mod delCm modNotesTx">
        <pc:chgData name="Reed Kiely" userId="768be38e-2fb5-40ce-925d-bd8e9d9e3c31" providerId="ADAL" clId="{073C5D09-2946-44AA-8F72-E76A8E08C34C}" dt="2024-05-17T15:04:14.496" v="12255" actId="1076"/>
        <pc:sldMkLst>
          <pc:docMk/>
          <pc:sldMk cId="3934797893" sldId="2146846624"/>
        </pc:sldMkLst>
        <pc:spChg chg="del">
          <ac:chgData name="Reed Kiely" userId="768be38e-2fb5-40ce-925d-bd8e9d9e3c31" providerId="ADAL" clId="{073C5D09-2946-44AA-8F72-E76A8E08C34C}" dt="2024-05-15T16:49:04.373" v="8956" actId="478"/>
          <ac:spMkLst>
            <pc:docMk/>
            <pc:sldMk cId="3934797893" sldId="2146846624"/>
            <ac:spMk id="2" creationId="{2010E6B7-BE28-A4B5-524F-4008A0F245FB}"/>
          </ac:spMkLst>
        </pc:spChg>
        <pc:spChg chg="add del mod">
          <ac:chgData name="Reed Kiely" userId="768be38e-2fb5-40ce-925d-bd8e9d9e3c31" providerId="ADAL" clId="{073C5D09-2946-44AA-8F72-E76A8E08C34C}" dt="2024-05-15T16:57:16.477" v="9359" actId="478"/>
          <ac:spMkLst>
            <pc:docMk/>
            <pc:sldMk cId="3934797893" sldId="2146846624"/>
            <ac:spMk id="3" creationId="{34E4559F-FEB6-9AC0-6092-38EA4BFBC5FA}"/>
          </ac:spMkLst>
        </pc:spChg>
        <pc:spChg chg="del">
          <ac:chgData name="Reed Kiely" userId="768be38e-2fb5-40ce-925d-bd8e9d9e3c31" providerId="ADAL" clId="{073C5D09-2946-44AA-8F72-E76A8E08C34C}" dt="2024-05-15T16:47:26.613" v="8947" actId="478"/>
          <ac:spMkLst>
            <pc:docMk/>
            <pc:sldMk cId="3934797893" sldId="2146846624"/>
            <ac:spMk id="5" creationId="{071C1C73-D52F-CFFA-DCB9-BE10FCA800D4}"/>
          </ac:spMkLst>
        </pc:spChg>
        <pc:spChg chg="add mod">
          <ac:chgData name="Reed Kiely" userId="768be38e-2fb5-40ce-925d-bd8e9d9e3c31" providerId="ADAL" clId="{073C5D09-2946-44AA-8F72-E76A8E08C34C}" dt="2024-05-15T19:22:35.406" v="9976" actId="20577"/>
          <ac:spMkLst>
            <pc:docMk/>
            <pc:sldMk cId="3934797893" sldId="2146846624"/>
            <ac:spMk id="6" creationId="{85F41364-2B38-4585-EB25-D1F3E4662B6F}"/>
          </ac:spMkLst>
        </pc:spChg>
        <pc:spChg chg="del">
          <ac:chgData name="Reed Kiely" userId="768be38e-2fb5-40ce-925d-bd8e9d9e3c31" providerId="ADAL" clId="{073C5D09-2946-44AA-8F72-E76A8E08C34C}" dt="2024-05-15T16:46:44.053" v="8941" actId="478"/>
          <ac:spMkLst>
            <pc:docMk/>
            <pc:sldMk cId="3934797893" sldId="2146846624"/>
            <ac:spMk id="7" creationId="{598CBEF0-2F18-C6D6-3320-3F8D9705A366}"/>
          </ac:spMkLst>
        </pc:spChg>
        <pc:spChg chg="add mod">
          <ac:chgData name="Reed Kiely" userId="768be38e-2fb5-40ce-925d-bd8e9d9e3c31" providerId="ADAL" clId="{073C5D09-2946-44AA-8F72-E76A8E08C34C}" dt="2024-05-15T16:56:32.160" v="9254" actId="113"/>
          <ac:spMkLst>
            <pc:docMk/>
            <pc:sldMk cId="3934797893" sldId="2146846624"/>
            <ac:spMk id="9" creationId="{3DA5DD9C-B934-D08A-0889-F0EFAB973955}"/>
          </ac:spMkLst>
        </pc:spChg>
        <pc:spChg chg="mod">
          <ac:chgData name="Reed Kiely" userId="768be38e-2fb5-40ce-925d-bd8e9d9e3c31" providerId="ADAL" clId="{073C5D09-2946-44AA-8F72-E76A8E08C34C}" dt="2024-05-15T16:57:13.217" v="9358" actId="113"/>
          <ac:spMkLst>
            <pc:docMk/>
            <pc:sldMk cId="3934797893" sldId="2146846624"/>
            <ac:spMk id="10" creationId="{318CB64C-E993-6C91-8E7F-0953B993C72F}"/>
          </ac:spMkLst>
        </pc:spChg>
        <pc:spChg chg="add del mod">
          <ac:chgData name="Reed Kiely" userId="768be38e-2fb5-40ce-925d-bd8e9d9e3c31" providerId="ADAL" clId="{073C5D09-2946-44AA-8F72-E76A8E08C34C}" dt="2024-05-15T16:56:30.771" v="9253" actId="478"/>
          <ac:spMkLst>
            <pc:docMk/>
            <pc:sldMk cId="3934797893" sldId="2146846624"/>
            <ac:spMk id="15" creationId="{00575287-43BC-1019-A319-EFD11030307A}"/>
          </ac:spMkLst>
        </pc:spChg>
        <pc:spChg chg="add mod">
          <ac:chgData name="Reed Kiely" userId="768be38e-2fb5-40ce-925d-bd8e9d9e3c31" providerId="ADAL" clId="{073C5D09-2946-44AA-8F72-E76A8E08C34C}" dt="2024-05-15T19:33:26.629" v="9995" actId="207"/>
          <ac:spMkLst>
            <pc:docMk/>
            <pc:sldMk cId="3934797893" sldId="2146846624"/>
            <ac:spMk id="16" creationId="{C43CE774-5CF8-9835-2487-3F505D58EFAD}"/>
          </ac:spMkLst>
        </pc:spChg>
        <pc:spChg chg="add mod ord">
          <ac:chgData name="Reed Kiely" userId="768be38e-2fb5-40ce-925d-bd8e9d9e3c31" providerId="ADAL" clId="{073C5D09-2946-44AA-8F72-E76A8E08C34C}" dt="2024-05-15T19:33:29.874" v="9996" actId="208"/>
          <ac:spMkLst>
            <pc:docMk/>
            <pc:sldMk cId="3934797893" sldId="2146846624"/>
            <ac:spMk id="17" creationId="{C0CA12CF-833C-5023-467A-10ACD5FC59B8}"/>
          </ac:spMkLst>
        </pc:spChg>
        <pc:spChg chg="add mod ord">
          <ac:chgData name="Reed Kiely" userId="768be38e-2fb5-40ce-925d-bd8e9d9e3c31" providerId="ADAL" clId="{073C5D09-2946-44AA-8F72-E76A8E08C34C}" dt="2024-05-15T19:32:28.844" v="9982" actId="208"/>
          <ac:spMkLst>
            <pc:docMk/>
            <pc:sldMk cId="3934797893" sldId="2146846624"/>
            <ac:spMk id="18" creationId="{62C47414-05B6-1A02-8D42-CDAE7BC2E2E7}"/>
          </ac:spMkLst>
        </pc:spChg>
        <pc:spChg chg="add mod ord">
          <ac:chgData name="Reed Kiely" userId="768be38e-2fb5-40ce-925d-bd8e9d9e3c31" providerId="ADAL" clId="{073C5D09-2946-44AA-8F72-E76A8E08C34C}" dt="2024-05-15T16:55:54.983" v="9240" actId="208"/>
          <ac:spMkLst>
            <pc:docMk/>
            <pc:sldMk cId="3934797893" sldId="2146846624"/>
            <ac:spMk id="19" creationId="{9301DC3F-88C5-3413-64B8-1326D1648222}"/>
          </ac:spMkLst>
        </pc:spChg>
        <pc:spChg chg="add mod">
          <ac:chgData name="Reed Kiely" userId="768be38e-2fb5-40ce-925d-bd8e9d9e3c31" providerId="ADAL" clId="{073C5D09-2946-44AA-8F72-E76A8E08C34C}" dt="2024-05-15T19:32:32.882" v="9983" actId="207"/>
          <ac:spMkLst>
            <pc:docMk/>
            <pc:sldMk cId="3934797893" sldId="2146846624"/>
            <ac:spMk id="20" creationId="{5BB24739-1D28-04A5-BFB7-A04AFDE96D33}"/>
          </ac:spMkLst>
        </pc:spChg>
        <pc:spChg chg="add mod">
          <ac:chgData name="Reed Kiely" userId="768be38e-2fb5-40ce-925d-bd8e9d9e3c31" providerId="ADAL" clId="{073C5D09-2946-44AA-8F72-E76A8E08C34C}" dt="2024-05-15T16:56:24.685" v="9252" actId="1036"/>
          <ac:spMkLst>
            <pc:docMk/>
            <pc:sldMk cId="3934797893" sldId="2146846624"/>
            <ac:spMk id="21" creationId="{E26896A0-7EFB-29AB-4B0F-DC66884512BA}"/>
          </ac:spMkLst>
        </pc:spChg>
        <pc:spChg chg="add del mod">
          <ac:chgData name="Reed Kiely" userId="768be38e-2fb5-40ce-925d-bd8e9d9e3c31" providerId="ADAL" clId="{073C5D09-2946-44AA-8F72-E76A8E08C34C}" dt="2024-05-15T19:22:00.451" v="9967" actId="478"/>
          <ac:spMkLst>
            <pc:docMk/>
            <pc:sldMk cId="3934797893" sldId="2146846624"/>
            <ac:spMk id="22" creationId="{490095E8-4144-2BAC-26A9-36F83767CBBF}"/>
          </ac:spMkLst>
        </pc:spChg>
        <pc:spChg chg="add mod">
          <ac:chgData name="Reed Kiely" userId="768be38e-2fb5-40ce-925d-bd8e9d9e3c31" providerId="ADAL" clId="{073C5D09-2946-44AA-8F72-E76A8E08C34C}" dt="2024-05-16T16:03:35.475" v="11202" actId="113"/>
          <ac:spMkLst>
            <pc:docMk/>
            <pc:sldMk cId="3934797893" sldId="2146846624"/>
            <ac:spMk id="23" creationId="{007A7B35-A819-0192-AF0F-80C07214FF79}"/>
          </ac:spMkLst>
        </pc:spChg>
        <pc:spChg chg="del">
          <ac:chgData name="Reed Kiely" userId="768be38e-2fb5-40ce-925d-bd8e9d9e3c31" providerId="ADAL" clId="{073C5D09-2946-44AA-8F72-E76A8E08C34C}" dt="2024-05-15T16:47:26.613" v="8947" actId="478"/>
          <ac:spMkLst>
            <pc:docMk/>
            <pc:sldMk cId="3934797893" sldId="2146846624"/>
            <ac:spMk id="49" creationId="{5BFDCC62-CEBD-853B-529E-AF6330878204}"/>
          </ac:spMkLst>
        </pc:spChg>
        <pc:spChg chg="del">
          <ac:chgData name="Reed Kiely" userId="768be38e-2fb5-40ce-925d-bd8e9d9e3c31" providerId="ADAL" clId="{073C5D09-2946-44AA-8F72-E76A8E08C34C}" dt="2024-05-15T16:47:26.613" v="8947" actId="478"/>
          <ac:spMkLst>
            <pc:docMk/>
            <pc:sldMk cId="3934797893" sldId="2146846624"/>
            <ac:spMk id="52" creationId="{3007D054-FE6A-B651-E474-165C8EA52B5F}"/>
          </ac:spMkLst>
        </pc:spChg>
        <pc:spChg chg="mod ord">
          <ac:chgData name="Reed Kiely" userId="768be38e-2fb5-40ce-925d-bd8e9d9e3c31" providerId="ADAL" clId="{073C5D09-2946-44AA-8F72-E76A8E08C34C}" dt="2024-05-15T16:54:00.382" v="9182" actId="167"/>
          <ac:spMkLst>
            <pc:docMk/>
            <pc:sldMk cId="3934797893" sldId="2146846624"/>
            <ac:spMk id="59" creationId="{4CEE98B7-BF65-0D98-291F-C7041E7766F3}"/>
          </ac:spMkLst>
        </pc:spChg>
        <pc:grpChg chg="del">
          <ac:chgData name="Reed Kiely" userId="768be38e-2fb5-40ce-925d-bd8e9d9e3c31" providerId="ADAL" clId="{073C5D09-2946-44AA-8F72-E76A8E08C34C}" dt="2024-05-15T16:47:26.613" v="8947" actId="478"/>
          <ac:grpSpMkLst>
            <pc:docMk/>
            <pc:sldMk cId="3934797893" sldId="2146846624"/>
            <ac:grpSpMk id="24" creationId="{31EF11BC-B83D-1927-DE67-67813825C94B}"/>
          </ac:grpSpMkLst>
        </pc:grpChg>
        <pc:picChg chg="add mod">
          <ac:chgData name="Reed Kiely" userId="768be38e-2fb5-40ce-925d-bd8e9d9e3c31" providerId="ADAL" clId="{073C5D09-2946-44AA-8F72-E76A8E08C34C}" dt="2024-05-17T15:04:14.496" v="12255" actId="1076"/>
          <ac:picMkLst>
            <pc:docMk/>
            <pc:sldMk cId="3934797893" sldId="2146846624"/>
            <ac:picMk id="3" creationId="{7D7CD6BE-2BDE-E6FF-E540-B8D03AB30D8E}"/>
          </ac:picMkLst>
        </pc:picChg>
        <pc:picChg chg="add del mod">
          <ac:chgData name="Reed Kiely" userId="768be38e-2fb5-40ce-925d-bd8e9d9e3c31" providerId="ADAL" clId="{073C5D09-2946-44AA-8F72-E76A8E08C34C}" dt="2024-05-15T16:57:08.092" v="9357" actId="478"/>
          <ac:picMkLst>
            <pc:docMk/>
            <pc:sldMk cId="3934797893" sldId="2146846624"/>
            <ac:picMk id="8" creationId="{7A6B10A6-8B22-DC41-2EF3-AA2073903D4A}"/>
          </ac:picMkLst>
        </pc:picChg>
        <pc:picChg chg="add del mod">
          <ac:chgData name="Reed Kiely" userId="768be38e-2fb5-40ce-925d-bd8e9d9e3c31" providerId="ADAL" clId="{073C5D09-2946-44AA-8F72-E76A8E08C34C}" dt="2024-05-15T19:32:21.233" v="9980" actId="478"/>
          <ac:picMkLst>
            <pc:docMk/>
            <pc:sldMk cId="3934797893" sldId="2146846624"/>
            <ac:picMk id="11" creationId="{66C96C32-4722-A850-1F65-B5F7013298A3}"/>
          </ac:picMkLst>
        </pc:picChg>
        <pc:picChg chg="add del mod">
          <ac:chgData name="Reed Kiely" userId="768be38e-2fb5-40ce-925d-bd8e9d9e3c31" providerId="ADAL" clId="{073C5D09-2946-44AA-8F72-E76A8E08C34C}" dt="2024-05-15T19:32:42.288" v="9986" actId="478"/>
          <ac:picMkLst>
            <pc:docMk/>
            <pc:sldMk cId="3934797893" sldId="2146846624"/>
            <ac:picMk id="12" creationId="{961CFF15-ACC6-E78B-4484-35C92E42AF26}"/>
          </ac:picMkLst>
        </pc:picChg>
        <pc:picChg chg="add del mod">
          <ac:chgData name="Reed Kiely" userId="768be38e-2fb5-40ce-925d-bd8e9d9e3c31" providerId="ADAL" clId="{073C5D09-2946-44AA-8F72-E76A8E08C34C}" dt="2024-05-17T15:04:11.702" v="12254" actId="478"/>
          <ac:picMkLst>
            <pc:docMk/>
            <pc:sldMk cId="3934797893" sldId="2146846624"/>
            <ac:picMk id="13" creationId="{492DA9B8-DED7-E76D-C28A-AB529274A8B5}"/>
          </ac:picMkLst>
        </pc:picChg>
        <pc:picChg chg="add mod">
          <ac:chgData name="Reed Kiely" userId="768be38e-2fb5-40ce-925d-bd8e9d9e3c31" providerId="ADAL" clId="{073C5D09-2946-44AA-8F72-E76A8E08C34C}" dt="2024-05-15T19:33:16.279" v="9993" actId="12789"/>
          <ac:picMkLst>
            <pc:docMk/>
            <pc:sldMk cId="3934797893" sldId="2146846624"/>
            <ac:picMk id="25" creationId="{D298002D-D537-005A-A2F8-CAB915F3E613}"/>
          </ac:picMkLst>
        </pc:picChg>
        <pc:picChg chg="add del mod">
          <ac:chgData name="Reed Kiely" userId="768be38e-2fb5-40ce-925d-bd8e9d9e3c31" providerId="ADAL" clId="{073C5D09-2946-44AA-8F72-E76A8E08C34C}" dt="2024-05-15T19:32:38.026" v="9984" actId="478"/>
          <ac:picMkLst>
            <pc:docMk/>
            <pc:sldMk cId="3934797893" sldId="2146846624"/>
            <ac:picMk id="26" creationId="{3BA65505-9614-3F6D-16E0-103836BD7A8C}"/>
          </ac:picMkLst>
        </pc:picChg>
        <pc:picChg chg="add mod">
          <ac:chgData name="Reed Kiely" userId="768be38e-2fb5-40ce-925d-bd8e9d9e3c31" providerId="ADAL" clId="{073C5D09-2946-44AA-8F72-E76A8E08C34C}" dt="2024-05-15T19:33:20.057" v="9994" actId="1076"/>
          <ac:picMkLst>
            <pc:docMk/>
            <pc:sldMk cId="3934797893" sldId="2146846624"/>
            <ac:picMk id="27" creationId="{B72C2170-53EB-0891-0CE2-DD9019AFA642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Reed Kiely" userId="768be38e-2fb5-40ce-925d-bd8e9d9e3c31" providerId="ADAL" clId="{073C5D09-2946-44AA-8F72-E76A8E08C34C}" dt="2024-05-15T16:46:55.748" v="8944"/>
              <pc2:cmMkLst xmlns:pc2="http://schemas.microsoft.com/office/powerpoint/2019/9/main/command">
                <pc:docMk/>
                <pc:sldMk cId="3934797893" sldId="2146846624"/>
                <pc2:cmMk id="{87F6653F-7D46-4E48-8F65-4F0C4D9E06CE}"/>
              </pc2:cmMkLst>
            </pc226:cmChg>
            <pc226:cmChg xmlns:pc226="http://schemas.microsoft.com/office/powerpoint/2022/06/main/command" chg="del">
              <pc226:chgData name="Reed Kiely" userId="768be38e-2fb5-40ce-925d-bd8e9d9e3c31" providerId="ADAL" clId="{073C5D09-2946-44AA-8F72-E76A8E08C34C}" dt="2024-05-15T16:46:54.437" v="8943"/>
              <pc2:cmMkLst xmlns:pc2="http://schemas.microsoft.com/office/powerpoint/2019/9/main/command">
                <pc:docMk/>
                <pc:sldMk cId="3934797893" sldId="2146846624"/>
                <pc2:cmMk id="{06469B8E-C06C-4052-AC7A-B38538272291}"/>
              </pc2:cmMkLst>
            </pc226:cmChg>
          </p:ext>
        </pc:extLst>
      </pc:sldChg>
      <pc:sldChg chg="addSp delSp modSp mod">
        <pc:chgData name="Reed Kiely" userId="768be38e-2fb5-40ce-925d-bd8e9d9e3c31" providerId="ADAL" clId="{073C5D09-2946-44AA-8F72-E76A8E08C34C}" dt="2024-05-20T21:41:23.811" v="18181" actId="313"/>
        <pc:sldMkLst>
          <pc:docMk/>
          <pc:sldMk cId="1085985526" sldId="2146846625"/>
        </pc:sldMkLst>
        <pc:spChg chg="mod">
          <ac:chgData name="Reed Kiely" userId="768be38e-2fb5-40ce-925d-bd8e9d9e3c31" providerId="ADAL" clId="{073C5D09-2946-44AA-8F72-E76A8E08C34C}" dt="2024-05-15T19:04:12.944" v="9960" actId="1076"/>
          <ac:spMkLst>
            <pc:docMk/>
            <pc:sldMk cId="1085985526" sldId="2146846625"/>
            <ac:spMk id="2" creationId="{2010E6B7-BE28-A4B5-524F-4008A0F245FB}"/>
          </ac:spMkLst>
        </pc:spChg>
        <pc:spChg chg="mod">
          <ac:chgData name="Reed Kiely" userId="768be38e-2fb5-40ce-925d-bd8e9d9e3c31" providerId="ADAL" clId="{073C5D09-2946-44AA-8F72-E76A8E08C34C}" dt="2024-05-20T21:41:23.811" v="18181" actId="313"/>
          <ac:spMkLst>
            <pc:docMk/>
            <pc:sldMk cId="1085985526" sldId="2146846625"/>
            <ac:spMk id="2" creationId="{3D882A88-D36F-AD1A-6D06-7EC3A1A826EA}"/>
          </ac:spMkLst>
        </pc:spChg>
        <pc:spChg chg="add del mod">
          <ac:chgData name="Reed Kiely" userId="768be38e-2fb5-40ce-925d-bd8e9d9e3c31" providerId="ADAL" clId="{073C5D09-2946-44AA-8F72-E76A8E08C34C}" dt="2024-05-15T19:04:10.723" v="9959" actId="478"/>
          <ac:spMkLst>
            <pc:docMk/>
            <pc:sldMk cId="1085985526" sldId="2146846625"/>
            <ac:spMk id="3" creationId="{988D94D9-CABE-E53A-075D-4176C5AFDAB9}"/>
          </ac:spMkLst>
        </pc:spChg>
        <pc:spChg chg="mod">
          <ac:chgData name="Reed Kiely" userId="768be38e-2fb5-40ce-925d-bd8e9d9e3c31" providerId="ADAL" clId="{073C5D09-2946-44AA-8F72-E76A8E08C34C}" dt="2024-05-15T20:39:27.739" v="10338" actId="207"/>
          <ac:spMkLst>
            <pc:docMk/>
            <pc:sldMk cId="1085985526" sldId="2146846625"/>
            <ac:spMk id="7" creationId="{598CBEF0-2F18-C6D6-3320-3F8D9705A366}"/>
          </ac:spMkLst>
        </pc:spChg>
        <pc:spChg chg="mod">
          <ac:chgData name="Reed Kiely" userId="768be38e-2fb5-40ce-925d-bd8e9d9e3c31" providerId="ADAL" clId="{073C5D09-2946-44AA-8F72-E76A8E08C34C}" dt="2024-05-20T18:38:13.631" v="16717" actId="20577"/>
          <ac:spMkLst>
            <pc:docMk/>
            <pc:sldMk cId="1085985526" sldId="2146846625"/>
            <ac:spMk id="8" creationId="{3E787C43-38F2-F6B0-01BD-96B94F1B8290}"/>
          </ac:spMkLst>
        </pc:spChg>
        <pc:spChg chg="mod">
          <ac:chgData name="Reed Kiely" userId="768be38e-2fb5-40ce-925d-bd8e9d9e3c31" providerId="ADAL" clId="{073C5D09-2946-44AA-8F72-E76A8E08C34C}" dt="2024-05-15T20:33:40.066" v="10335" actId="207"/>
          <ac:spMkLst>
            <pc:docMk/>
            <pc:sldMk cId="1085985526" sldId="2146846625"/>
            <ac:spMk id="59" creationId="{4CEE98B7-BF65-0D98-291F-C7041E7766F3}"/>
          </ac:spMkLst>
        </pc:spChg>
        <pc:picChg chg="add mod ord modCrop">
          <ac:chgData name="Reed Kiely" userId="768be38e-2fb5-40ce-925d-bd8e9d9e3c31" providerId="ADAL" clId="{073C5D09-2946-44AA-8F72-E76A8E08C34C}" dt="2024-05-15T19:02:41.558" v="9929" actId="167"/>
          <ac:picMkLst>
            <pc:docMk/>
            <pc:sldMk cId="1085985526" sldId="2146846625"/>
            <ac:picMk id="6" creationId="{7BDCC048-1DB0-5406-6BD8-BFF509F6031F}"/>
          </ac:picMkLst>
        </pc:picChg>
      </pc:sldChg>
      <pc:sldChg chg="addSp delSp modSp mod modCm">
        <pc:chgData name="Reed Kiely" userId="768be38e-2fb5-40ce-925d-bd8e9d9e3c31" providerId="ADAL" clId="{073C5D09-2946-44AA-8F72-E76A8E08C34C}" dt="2024-05-16T15:14:53.557" v="11186" actId="207"/>
        <pc:sldMkLst>
          <pc:docMk/>
          <pc:sldMk cId="2863028072" sldId="2146846626"/>
        </pc:sldMkLst>
        <pc:spChg chg="mod">
          <ac:chgData name="Reed Kiely" userId="768be38e-2fb5-40ce-925d-bd8e9d9e3c31" providerId="ADAL" clId="{073C5D09-2946-44AA-8F72-E76A8E08C34C}" dt="2024-05-16T15:14:53.557" v="11186" actId="207"/>
          <ac:spMkLst>
            <pc:docMk/>
            <pc:sldMk cId="2863028072" sldId="2146846626"/>
            <ac:spMk id="3" creationId="{DC46F839-2E19-310A-4F94-FBA5D45A6B52}"/>
          </ac:spMkLst>
        </pc:spChg>
        <pc:spChg chg="add del mod">
          <ac:chgData name="Reed Kiely" userId="768be38e-2fb5-40ce-925d-bd8e9d9e3c31" providerId="ADAL" clId="{073C5D09-2946-44AA-8F72-E76A8E08C34C}" dt="2024-05-16T14:28:14.006" v="10937" actId="478"/>
          <ac:spMkLst>
            <pc:docMk/>
            <pc:sldMk cId="2863028072" sldId="2146846626"/>
            <ac:spMk id="4" creationId="{D9B6F427-5629-A4A3-10DB-8D80D72A7A1F}"/>
          </ac:spMkLst>
        </pc:spChg>
        <pc:spChg chg="del mod">
          <ac:chgData name="Reed Kiely" userId="768be38e-2fb5-40ce-925d-bd8e9d9e3c31" providerId="ADAL" clId="{073C5D09-2946-44AA-8F72-E76A8E08C34C}" dt="2024-05-16T14:28:14.006" v="10937" actId="478"/>
          <ac:spMkLst>
            <pc:docMk/>
            <pc:sldMk cId="2863028072" sldId="2146846626"/>
            <ac:spMk id="7" creationId="{9C76DE8F-7952-D656-CCD5-0A00A738F514}"/>
          </ac:spMkLst>
        </pc:spChg>
        <pc:spChg chg="del mod">
          <ac:chgData name="Reed Kiely" userId="768be38e-2fb5-40ce-925d-bd8e9d9e3c31" providerId="ADAL" clId="{073C5D09-2946-44AA-8F72-E76A8E08C34C}" dt="2024-05-16T14:28:14.006" v="10937" actId="478"/>
          <ac:spMkLst>
            <pc:docMk/>
            <pc:sldMk cId="2863028072" sldId="2146846626"/>
            <ac:spMk id="8" creationId="{7BD7989A-8376-057D-BCF0-2D90FC54FD79}"/>
          </ac:spMkLst>
        </pc:spChg>
        <pc:spChg chg="add mod ord">
          <ac:chgData name="Reed Kiely" userId="768be38e-2fb5-40ce-925d-bd8e9d9e3c31" providerId="ADAL" clId="{073C5D09-2946-44AA-8F72-E76A8E08C34C}" dt="2024-05-16T14:31:01.434" v="11015" actId="1076"/>
          <ac:spMkLst>
            <pc:docMk/>
            <pc:sldMk cId="2863028072" sldId="2146846626"/>
            <ac:spMk id="22" creationId="{CCC80BA2-F770-F65B-34C8-B3FBC34DCB2D}"/>
          </ac:spMkLst>
        </pc:spChg>
        <pc:spChg chg="add mod ord">
          <ac:chgData name="Reed Kiely" userId="768be38e-2fb5-40ce-925d-bd8e9d9e3c31" providerId="ADAL" clId="{073C5D09-2946-44AA-8F72-E76A8E08C34C}" dt="2024-05-16T14:31:01.434" v="11015" actId="1076"/>
          <ac:spMkLst>
            <pc:docMk/>
            <pc:sldMk cId="2863028072" sldId="2146846626"/>
            <ac:spMk id="23" creationId="{37A6F89B-77D0-B7C6-B111-65720BE2EAF6}"/>
          </ac:spMkLst>
        </pc:spChg>
        <pc:spChg chg="add mod ord">
          <ac:chgData name="Reed Kiely" userId="768be38e-2fb5-40ce-925d-bd8e9d9e3c31" providerId="ADAL" clId="{073C5D09-2946-44AA-8F72-E76A8E08C34C}" dt="2024-05-16T14:31:01.434" v="11015" actId="1076"/>
          <ac:spMkLst>
            <pc:docMk/>
            <pc:sldMk cId="2863028072" sldId="2146846626"/>
            <ac:spMk id="24" creationId="{071A19F6-0E41-1CE4-41B0-CD7A116F1DE2}"/>
          </ac:spMkLst>
        </pc:spChg>
        <pc:spChg chg="add mod">
          <ac:chgData name="Reed Kiely" userId="768be38e-2fb5-40ce-925d-bd8e9d9e3c31" providerId="ADAL" clId="{073C5D09-2946-44AA-8F72-E76A8E08C34C}" dt="2024-05-16T14:28:50.223" v="11012" actId="207"/>
          <ac:spMkLst>
            <pc:docMk/>
            <pc:sldMk cId="2863028072" sldId="2146846626"/>
            <ac:spMk id="25" creationId="{D03DA319-A74E-44FB-BDB8-90FBDE03D8D0}"/>
          </ac:spMkLst>
        </pc:spChg>
        <pc:spChg chg="add mod">
          <ac:chgData name="Reed Kiely" userId="768be38e-2fb5-40ce-925d-bd8e9d9e3c31" providerId="ADAL" clId="{073C5D09-2946-44AA-8F72-E76A8E08C34C}" dt="2024-05-16T15:14:53.557" v="11186" actId="207"/>
          <ac:spMkLst>
            <pc:docMk/>
            <pc:sldMk cId="2863028072" sldId="2146846626"/>
            <ac:spMk id="26" creationId="{008F964C-3B56-2F72-5364-2EDDC60F50BB}"/>
          </ac:spMkLst>
        </pc:spChg>
        <pc:spChg chg="add mod">
          <ac:chgData name="Reed Kiely" userId="768be38e-2fb5-40ce-925d-bd8e9d9e3c31" providerId="ADAL" clId="{073C5D09-2946-44AA-8F72-E76A8E08C34C}" dt="2024-05-16T15:14:53.557" v="11186" actId="207"/>
          <ac:spMkLst>
            <pc:docMk/>
            <pc:sldMk cId="2863028072" sldId="2146846626"/>
            <ac:spMk id="27" creationId="{607B9831-1DF5-9346-E5A1-EC1DC1A8D953}"/>
          </ac:spMkLst>
        </pc:spChg>
        <pc:spChg chg="ord">
          <ac:chgData name="Reed Kiely" userId="768be38e-2fb5-40ce-925d-bd8e9d9e3c31" providerId="ADAL" clId="{073C5D09-2946-44AA-8F72-E76A8E08C34C}" dt="2024-05-16T14:17:45.915" v="10860" actId="167"/>
          <ac:spMkLst>
            <pc:docMk/>
            <pc:sldMk cId="2863028072" sldId="2146846626"/>
            <ac:spMk id="59" creationId="{4CEE98B7-BF65-0D98-291F-C7041E7766F3}"/>
          </ac:spMkLst>
        </pc:spChg>
        <pc:picChg chg="add mod">
          <ac:chgData name="Reed Kiely" userId="768be38e-2fb5-40ce-925d-bd8e9d9e3c31" providerId="ADAL" clId="{073C5D09-2946-44AA-8F72-E76A8E08C34C}" dt="2024-05-16T14:28:23.615" v="10940" actId="1076"/>
          <ac:picMkLst>
            <pc:docMk/>
            <pc:sldMk cId="2863028072" sldId="2146846626"/>
            <ac:picMk id="6" creationId="{DEC328C0-F61B-91C5-E414-CB093ACAE238}"/>
          </ac:picMkLst>
        </pc:picChg>
        <pc:picChg chg="add mod">
          <ac:chgData name="Reed Kiely" userId="768be38e-2fb5-40ce-925d-bd8e9d9e3c31" providerId="ADAL" clId="{073C5D09-2946-44AA-8F72-E76A8E08C34C}" dt="2024-05-16T14:28:23.615" v="10940" actId="1076"/>
          <ac:picMkLst>
            <pc:docMk/>
            <pc:sldMk cId="2863028072" sldId="2146846626"/>
            <ac:picMk id="11" creationId="{CB918907-2596-EC6F-CB49-60047F99653D}"/>
          </ac:picMkLst>
        </pc:picChg>
        <pc:picChg chg="add mod">
          <ac:chgData name="Reed Kiely" userId="768be38e-2fb5-40ce-925d-bd8e9d9e3c31" providerId="ADAL" clId="{073C5D09-2946-44AA-8F72-E76A8E08C34C}" dt="2024-05-16T14:28:23.615" v="10940" actId="1076"/>
          <ac:picMkLst>
            <pc:docMk/>
            <pc:sldMk cId="2863028072" sldId="2146846626"/>
            <ac:picMk id="13" creationId="{B1E3FAAC-01EB-9084-9B42-834FBEE724F8}"/>
          </ac:picMkLst>
        </pc:picChg>
        <pc:picChg chg="add del mod">
          <ac:chgData name="Reed Kiely" userId="768be38e-2fb5-40ce-925d-bd8e9d9e3c31" providerId="ADAL" clId="{073C5D09-2946-44AA-8F72-E76A8E08C34C}" dt="2024-05-16T13:53:29.719" v="10828" actId="478"/>
          <ac:picMkLst>
            <pc:docMk/>
            <pc:sldMk cId="2863028072" sldId="2146846626"/>
            <ac:picMk id="15" creationId="{E481CEAA-ABE7-0676-66D5-03F595008F8E}"/>
          </ac:picMkLst>
        </pc:picChg>
        <pc:picChg chg="add del mod">
          <ac:chgData name="Reed Kiely" userId="768be38e-2fb5-40ce-925d-bd8e9d9e3c31" providerId="ADAL" clId="{073C5D09-2946-44AA-8F72-E76A8E08C34C}" dt="2024-05-16T13:58:04.903" v="10847" actId="478"/>
          <ac:picMkLst>
            <pc:docMk/>
            <pc:sldMk cId="2863028072" sldId="2146846626"/>
            <ac:picMk id="17" creationId="{057912D5-3C5A-9E89-5BB7-5154A7BA0D05}"/>
          </ac:picMkLst>
        </pc:picChg>
        <pc:picChg chg="add del mod">
          <ac:chgData name="Reed Kiely" userId="768be38e-2fb5-40ce-925d-bd8e9d9e3c31" providerId="ADAL" clId="{073C5D09-2946-44AA-8F72-E76A8E08C34C}" dt="2024-05-16T13:58:04.903" v="10847" actId="478"/>
          <ac:picMkLst>
            <pc:docMk/>
            <pc:sldMk cId="2863028072" sldId="2146846626"/>
            <ac:picMk id="19" creationId="{99861512-18AD-49D0-D3A1-E752D3EB1337}"/>
          </ac:picMkLst>
        </pc:picChg>
        <pc:picChg chg="add del mod">
          <ac:chgData name="Reed Kiely" userId="768be38e-2fb5-40ce-925d-bd8e9d9e3c31" providerId="ADAL" clId="{073C5D09-2946-44AA-8F72-E76A8E08C34C}" dt="2024-05-16T13:58:04.903" v="10847" actId="478"/>
          <ac:picMkLst>
            <pc:docMk/>
            <pc:sldMk cId="2863028072" sldId="2146846626"/>
            <ac:picMk id="21" creationId="{F52C3C54-B79F-4B73-223C-B92A84B8A505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Reed Kiely" userId="768be38e-2fb5-40ce-925d-bd8e9d9e3c31" providerId="ADAL" clId="{073C5D09-2946-44AA-8F72-E76A8E08C34C}" dt="2024-05-16T14:30:48.402" v="11013"/>
              <pc2:cmMkLst xmlns:pc2="http://schemas.microsoft.com/office/powerpoint/2019/9/main/command">
                <pc:docMk/>
                <pc:sldMk cId="2863028072" sldId="2146846626"/>
                <pc2:cmMk id="{C21E6D26-74E3-8B4C-8F43-ED1340F15098}"/>
              </pc2:cmMkLst>
              <pc226:cmRplyChg chg="add">
                <pc226:chgData name="Reed Kiely" userId="768be38e-2fb5-40ce-925d-bd8e9d9e3c31" providerId="ADAL" clId="{073C5D09-2946-44AA-8F72-E76A8E08C34C}" dt="2024-05-16T14:30:48.402" v="11013"/>
                <pc2:cmRplyMkLst xmlns:pc2="http://schemas.microsoft.com/office/powerpoint/2019/9/main/command">
                  <pc:docMk/>
                  <pc:sldMk cId="2863028072" sldId="2146846626"/>
                  <pc2:cmMk id="{C21E6D26-74E3-8B4C-8F43-ED1340F15098}"/>
                  <pc2:cmRplyMk id="{5EA4C40E-7FEB-4A41-AC46-ED474B40C77E}"/>
                </pc2:cmRplyMkLst>
              </pc226:cmRplyChg>
            </pc226:cmChg>
          </p:ext>
        </pc:extLst>
      </pc:sldChg>
      <pc:sldChg chg="del">
        <pc:chgData name="Reed Kiely" userId="768be38e-2fb5-40ce-925d-bd8e9d9e3c31" providerId="ADAL" clId="{073C5D09-2946-44AA-8F72-E76A8E08C34C}" dt="2024-05-17T21:05:31.315" v="13924" actId="2696"/>
        <pc:sldMkLst>
          <pc:docMk/>
          <pc:sldMk cId="3994392095" sldId="2146846627"/>
        </pc:sldMkLst>
      </pc:sldChg>
      <pc:sldChg chg="addSp delSp modSp mod modCm">
        <pc:chgData name="Reed Kiely" userId="768be38e-2fb5-40ce-925d-bd8e9d9e3c31" providerId="ADAL" clId="{073C5D09-2946-44AA-8F72-E76A8E08C34C}" dt="2024-05-16T15:04:14.073" v="11185" actId="207"/>
        <pc:sldMkLst>
          <pc:docMk/>
          <pc:sldMk cId="4199892770" sldId="2146846627"/>
        </pc:sldMkLst>
        <pc:spChg chg="add del mod">
          <ac:chgData name="Reed Kiely" userId="768be38e-2fb5-40ce-925d-bd8e9d9e3c31" providerId="ADAL" clId="{073C5D09-2946-44AA-8F72-E76A8E08C34C}" dt="2024-05-16T14:34:18.206" v="11069" actId="478"/>
          <ac:spMkLst>
            <pc:docMk/>
            <pc:sldMk cId="4199892770" sldId="2146846627"/>
            <ac:spMk id="4" creationId="{D4D9830B-958C-D63D-F59A-38508200C9B9}"/>
          </ac:spMkLst>
        </pc:spChg>
        <pc:spChg chg="del mod">
          <ac:chgData name="Reed Kiely" userId="768be38e-2fb5-40ce-925d-bd8e9d9e3c31" providerId="ADAL" clId="{073C5D09-2946-44AA-8F72-E76A8E08C34C}" dt="2024-05-16T14:34:16.397" v="11068" actId="478"/>
          <ac:spMkLst>
            <pc:docMk/>
            <pc:sldMk cId="4199892770" sldId="2146846627"/>
            <ac:spMk id="8" creationId="{43B18060-C1D4-2B35-59C7-4DCB6CF24C35}"/>
          </ac:spMkLst>
        </pc:spChg>
        <pc:spChg chg="mod">
          <ac:chgData name="Reed Kiely" userId="768be38e-2fb5-40ce-925d-bd8e9d9e3c31" providerId="ADAL" clId="{073C5D09-2946-44AA-8F72-E76A8E08C34C}" dt="2024-05-16T14:31:53.879" v="11024" actId="207"/>
          <ac:spMkLst>
            <pc:docMk/>
            <pc:sldMk cId="4199892770" sldId="2146846627"/>
            <ac:spMk id="10" creationId="{BD70FDBD-B8C3-D0E1-F780-8936076D0999}"/>
          </ac:spMkLst>
        </pc:spChg>
        <pc:spChg chg="add mod">
          <ac:chgData name="Reed Kiely" userId="768be38e-2fb5-40ce-925d-bd8e9d9e3c31" providerId="ADAL" clId="{073C5D09-2946-44AA-8F72-E76A8E08C34C}" dt="2024-05-16T14:31:46.981" v="11021"/>
          <ac:spMkLst>
            <pc:docMk/>
            <pc:sldMk cId="4199892770" sldId="2146846627"/>
            <ac:spMk id="12" creationId="{08FDFCF2-947C-7009-83D8-31C8816640DE}"/>
          </ac:spMkLst>
        </pc:spChg>
        <pc:spChg chg="del mod">
          <ac:chgData name="Reed Kiely" userId="768be38e-2fb5-40ce-925d-bd8e9d9e3c31" providerId="ADAL" clId="{073C5D09-2946-44AA-8F72-E76A8E08C34C}" dt="2024-05-16T14:34:16.397" v="11068" actId="478"/>
          <ac:spMkLst>
            <pc:docMk/>
            <pc:sldMk cId="4199892770" sldId="2146846627"/>
            <ac:spMk id="13" creationId="{2C6097CE-4DBD-5802-E8CF-CAE56CC3C270}"/>
          </ac:spMkLst>
        </pc:spChg>
        <pc:spChg chg="add mod">
          <ac:chgData name="Reed Kiely" userId="768be38e-2fb5-40ce-925d-bd8e9d9e3c31" providerId="ADAL" clId="{073C5D09-2946-44AA-8F72-E76A8E08C34C}" dt="2024-05-16T14:31:46.981" v="11021"/>
          <ac:spMkLst>
            <pc:docMk/>
            <pc:sldMk cId="4199892770" sldId="2146846627"/>
            <ac:spMk id="14" creationId="{5652C99B-B747-4B65-8F00-C4AE06E96BD1}"/>
          </ac:spMkLst>
        </pc:spChg>
        <pc:spChg chg="del mod">
          <ac:chgData name="Reed Kiely" userId="768be38e-2fb5-40ce-925d-bd8e9d9e3c31" providerId="ADAL" clId="{073C5D09-2946-44AA-8F72-E76A8E08C34C}" dt="2024-05-16T14:34:16.397" v="11068" actId="478"/>
          <ac:spMkLst>
            <pc:docMk/>
            <pc:sldMk cId="4199892770" sldId="2146846627"/>
            <ac:spMk id="15" creationId="{67229ADA-ADFB-CFE7-036C-B09EC5F630F9}"/>
          </ac:spMkLst>
        </pc:spChg>
        <pc:spChg chg="del mod">
          <ac:chgData name="Reed Kiely" userId="768be38e-2fb5-40ce-925d-bd8e9d9e3c31" providerId="ADAL" clId="{073C5D09-2946-44AA-8F72-E76A8E08C34C}" dt="2024-05-16T14:34:16.397" v="11068" actId="478"/>
          <ac:spMkLst>
            <pc:docMk/>
            <pc:sldMk cId="4199892770" sldId="2146846627"/>
            <ac:spMk id="16" creationId="{FC93E77E-A598-F98E-84A3-93971338734A}"/>
          </ac:spMkLst>
        </pc:spChg>
        <pc:spChg chg="add mod">
          <ac:chgData name="Reed Kiely" userId="768be38e-2fb5-40ce-925d-bd8e9d9e3c31" providerId="ADAL" clId="{073C5D09-2946-44AA-8F72-E76A8E08C34C}" dt="2024-05-16T14:31:46.981" v="11021"/>
          <ac:spMkLst>
            <pc:docMk/>
            <pc:sldMk cId="4199892770" sldId="2146846627"/>
            <ac:spMk id="17" creationId="{93CAF78D-FAC0-3C01-0098-9CB90DD1E38A}"/>
          </ac:spMkLst>
        </pc:spChg>
        <pc:spChg chg="add mod">
          <ac:chgData name="Reed Kiely" userId="768be38e-2fb5-40ce-925d-bd8e9d9e3c31" providerId="ADAL" clId="{073C5D09-2946-44AA-8F72-E76A8E08C34C}" dt="2024-05-16T14:31:46.981" v="11021"/>
          <ac:spMkLst>
            <pc:docMk/>
            <pc:sldMk cId="4199892770" sldId="2146846627"/>
            <ac:spMk id="18" creationId="{92F5311B-21F4-12BC-5554-69BFB0F59CF5}"/>
          </ac:spMkLst>
        </pc:spChg>
        <pc:spChg chg="add mod">
          <ac:chgData name="Reed Kiely" userId="768be38e-2fb5-40ce-925d-bd8e9d9e3c31" providerId="ADAL" clId="{073C5D09-2946-44AA-8F72-E76A8E08C34C}" dt="2024-05-16T14:31:46.981" v="11021"/>
          <ac:spMkLst>
            <pc:docMk/>
            <pc:sldMk cId="4199892770" sldId="2146846627"/>
            <ac:spMk id="19" creationId="{02853132-2CE0-06BC-51C7-39DE9B9365B2}"/>
          </ac:spMkLst>
        </pc:spChg>
        <pc:spChg chg="add mod">
          <ac:chgData name="Reed Kiely" userId="768be38e-2fb5-40ce-925d-bd8e9d9e3c31" providerId="ADAL" clId="{073C5D09-2946-44AA-8F72-E76A8E08C34C}" dt="2024-05-16T14:31:46.981" v="11021"/>
          <ac:spMkLst>
            <pc:docMk/>
            <pc:sldMk cId="4199892770" sldId="2146846627"/>
            <ac:spMk id="20" creationId="{A12681A3-4027-183F-6489-354FBFC33C80}"/>
          </ac:spMkLst>
        </pc:spChg>
        <pc:spChg chg="del mod">
          <ac:chgData name="Reed Kiely" userId="768be38e-2fb5-40ce-925d-bd8e9d9e3c31" providerId="ADAL" clId="{073C5D09-2946-44AA-8F72-E76A8E08C34C}" dt="2024-05-16T14:34:16.397" v="11068" actId="478"/>
          <ac:spMkLst>
            <pc:docMk/>
            <pc:sldMk cId="4199892770" sldId="2146846627"/>
            <ac:spMk id="21" creationId="{5962E7F2-95ED-63AC-E3E5-8BD90FE7FB19}"/>
          </ac:spMkLst>
        </pc:spChg>
        <pc:spChg chg="del mod">
          <ac:chgData name="Reed Kiely" userId="768be38e-2fb5-40ce-925d-bd8e9d9e3c31" providerId="ADAL" clId="{073C5D09-2946-44AA-8F72-E76A8E08C34C}" dt="2024-05-16T14:34:16.397" v="11068" actId="478"/>
          <ac:spMkLst>
            <pc:docMk/>
            <pc:sldMk cId="4199892770" sldId="2146846627"/>
            <ac:spMk id="22" creationId="{E79FF3FA-80C2-5D6F-BEAF-365BEC29EA7A}"/>
          </ac:spMkLst>
        </pc:spChg>
        <pc:spChg chg="add mod">
          <ac:chgData name="Reed Kiely" userId="768be38e-2fb5-40ce-925d-bd8e9d9e3c31" providerId="ADAL" clId="{073C5D09-2946-44AA-8F72-E76A8E08C34C}" dt="2024-05-16T14:32:08.697" v="11030" actId="14100"/>
          <ac:spMkLst>
            <pc:docMk/>
            <pc:sldMk cId="4199892770" sldId="2146846627"/>
            <ac:spMk id="23" creationId="{307BE621-F226-C275-6DC7-05F2FE50503D}"/>
          </ac:spMkLst>
        </pc:spChg>
        <pc:spChg chg="add mod">
          <ac:chgData name="Reed Kiely" userId="768be38e-2fb5-40ce-925d-bd8e9d9e3c31" providerId="ADAL" clId="{073C5D09-2946-44AA-8F72-E76A8E08C34C}" dt="2024-05-16T14:32:08.697" v="11030" actId="14100"/>
          <ac:spMkLst>
            <pc:docMk/>
            <pc:sldMk cId="4199892770" sldId="2146846627"/>
            <ac:spMk id="24" creationId="{B63EFE6E-0246-E2C0-35F5-86B867C5565C}"/>
          </ac:spMkLst>
        </pc:spChg>
        <pc:spChg chg="add mod">
          <ac:chgData name="Reed Kiely" userId="768be38e-2fb5-40ce-925d-bd8e9d9e3c31" providerId="ADAL" clId="{073C5D09-2946-44AA-8F72-E76A8E08C34C}" dt="2024-05-16T14:32:08.697" v="11030" actId="14100"/>
          <ac:spMkLst>
            <pc:docMk/>
            <pc:sldMk cId="4199892770" sldId="2146846627"/>
            <ac:spMk id="25" creationId="{97D9CE04-4889-1F11-DA2E-7FD329530F08}"/>
          </ac:spMkLst>
        </pc:spChg>
        <pc:spChg chg="add mod">
          <ac:chgData name="Reed Kiely" userId="768be38e-2fb5-40ce-925d-bd8e9d9e3c31" providerId="ADAL" clId="{073C5D09-2946-44AA-8F72-E76A8E08C34C}" dt="2024-05-16T14:32:02.605" v="11028"/>
          <ac:spMkLst>
            <pc:docMk/>
            <pc:sldMk cId="4199892770" sldId="2146846627"/>
            <ac:spMk id="27" creationId="{C5904238-F4C7-EC99-1543-EBA232DB27FA}"/>
          </ac:spMkLst>
        </pc:spChg>
        <pc:spChg chg="mod">
          <ac:chgData name="Reed Kiely" userId="768be38e-2fb5-40ce-925d-bd8e9d9e3c31" providerId="ADAL" clId="{073C5D09-2946-44AA-8F72-E76A8E08C34C}" dt="2024-05-16T14:33:56.802" v="11061" actId="1076"/>
          <ac:spMkLst>
            <pc:docMk/>
            <pc:sldMk cId="4199892770" sldId="2146846627"/>
            <ac:spMk id="28" creationId="{7789C414-B299-AD75-CA98-C2D6ECEF1D93}"/>
          </ac:spMkLst>
        </pc:spChg>
        <pc:spChg chg="add mod">
          <ac:chgData name="Reed Kiely" userId="768be38e-2fb5-40ce-925d-bd8e9d9e3c31" providerId="ADAL" clId="{073C5D09-2946-44AA-8F72-E76A8E08C34C}" dt="2024-05-16T14:32:02.605" v="11028"/>
          <ac:spMkLst>
            <pc:docMk/>
            <pc:sldMk cId="4199892770" sldId="2146846627"/>
            <ac:spMk id="29" creationId="{288AC9D4-B1F8-D2F3-6BED-3BF51A8569E1}"/>
          </ac:spMkLst>
        </pc:spChg>
        <pc:spChg chg="add mod">
          <ac:chgData name="Reed Kiely" userId="768be38e-2fb5-40ce-925d-bd8e9d9e3c31" providerId="ADAL" clId="{073C5D09-2946-44AA-8F72-E76A8E08C34C}" dt="2024-05-16T14:32:02.605" v="11028"/>
          <ac:spMkLst>
            <pc:docMk/>
            <pc:sldMk cId="4199892770" sldId="2146846627"/>
            <ac:spMk id="30" creationId="{32C6F2A0-2F57-00EA-D6F0-AB132BB0E1EE}"/>
          </ac:spMkLst>
        </pc:spChg>
        <pc:spChg chg="add mod">
          <ac:chgData name="Reed Kiely" userId="768be38e-2fb5-40ce-925d-bd8e9d9e3c31" providerId="ADAL" clId="{073C5D09-2946-44AA-8F72-E76A8E08C34C}" dt="2024-05-16T14:33:54.576" v="11060" actId="14100"/>
          <ac:spMkLst>
            <pc:docMk/>
            <pc:sldMk cId="4199892770" sldId="2146846627"/>
            <ac:spMk id="31" creationId="{5FCED483-68E2-8345-D38C-C8D9F047D006}"/>
          </ac:spMkLst>
        </pc:spChg>
        <pc:spChg chg="add mod">
          <ac:chgData name="Reed Kiely" userId="768be38e-2fb5-40ce-925d-bd8e9d9e3c31" providerId="ADAL" clId="{073C5D09-2946-44AA-8F72-E76A8E08C34C}" dt="2024-05-16T14:33:54.576" v="11060" actId="14100"/>
          <ac:spMkLst>
            <pc:docMk/>
            <pc:sldMk cId="4199892770" sldId="2146846627"/>
            <ac:spMk id="32" creationId="{4C9E2484-F4D5-5CAD-A7F1-92378FD9A160}"/>
          </ac:spMkLst>
        </pc:spChg>
        <pc:spChg chg="add mod">
          <ac:chgData name="Reed Kiely" userId="768be38e-2fb5-40ce-925d-bd8e9d9e3c31" providerId="ADAL" clId="{073C5D09-2946-44AA-8F72-E76A8E08C34C}" dt="2024-05-16T14:33:54.576" v="11060" actId="14100"/>
          <ac:spMkLst>
            <pc:docMk/>
            <pc:sldMk cId="4199892770" sldId="2146846627"/>
            <ac:spMk id="33" creationId="{078C61CA-78EC-38E8-0342-0531634ABA85}"/>
          </ac:spMkLst>
        </pc:spChg>
        <pc:spChg chg="add mod">
          <ac:chgData name="Reed Kiely" userId="768be38e-2fb5-40ce-925d-bd8e9d9e3c31" providerId="ADAL" clId="{073C5D09-2946-44AA-8F72-E76A8E08C34C}" dt="2024-05-16T14:33:52.386" v="11059" actId="1076"/>
          <ac:spMkLst>
            <pc:docMk/>
            <pc:sldMk cId="4199892770" sldId="2146846627"/>
            <ac:spMk id="34" creationId="{E32D0896-F69B-4492-F258-A0FC5D09C730}"/>
          </ac:spMkLst>
        </pc:spChg>
        <pc:spChg chg="add mod">
          <ac:chgData name="Reed Kiely" userId="768be38e-2fb5-40ce-925d-bd8e9d9e3c31" providerId="ADAL" clId="{073C5D09-2946-44AA-8F72-E76A8E08C34C}" dt="2024-05-16T15:04:10.896" v="11184" actId="207"/>
          <ac:spMkLst>
            <pc:docMk/>
            <pc:sldMk cId="4199892770" sldId="2146846627"/>
            <ac:spMk id="35" creationId="{B5FA0059-C2B3-DA6B-A55C-D312717366A1}"/>
          </ac:spMkLst>
        </pc:spChg>
        <pc:spChg chg="add mod">
          <ac:chgData name="Reed Kiely" userId="768be38e-2fb5-40ce-925d-bd8e9d9e3c31" providerId="ADAL" clId="{073C5D09-2946-44AA-8F72-E76A8E08C34C}" dt="2024-05-16T15:04:14.073" v="11185" actId="207"/>
          <ac:spMkLst>
            <pc:docMk/>
            <pc:sldMk cId="4199892770" sldId="2146846627"/>
            <ac:spMk id="36" creationId="{D4C3D65E-01AF-34F1-243D-55637F9FC3F9}"/>
          </ac:spMkLst>
        </pc:spChg>
        <pc:picChg chg="add mod ord">
          <ac:chgData name="Reed Kiely" userId="768be38e-2fb5-40ce-925d-bd8e9d9e3c31" providerId="ADAL" clId="{073C5D09-2946-44AA-8F72-E76A8E08C34C}" dt="2024-05-16T14:34:06.359" v="11065" actId="1076"/>
          <ac:picMkLst>
            <pc:docMk/>
            <pc:sldMk cId="4199892770" sldId="2146846627"/>
            <ac:picMk id="7" creationId="{8DF1A696-FA9E-2F1F-8FC0-00D81215A713}"/>
          </ac:picMkLst>
        </pc:picChg>
        <pc:picChg chg="add mod ord">
          <ac:chgData name="Reed Kiely" userId="768be38e-2fb5-40ce-925d-bd8e9d9e3c31" providerId="ADAL" clId="{073C5D09-2946-44AA-8F72-E76A8E08C34C}" dt="2024-05-16T14:34:09.914" v="11066" actId="1076"/>
          <ac:picMkLst>
            <pc:docMk/>
            <pc:sldMk cId="4199892770" sldId="2146846627"/>
            <ac:picMk id="9" creationId="{446CE082-D460-F5C2-AC89-BFA8F2F70002}"/>
          </ac:picMkLst>
        </pc:picChg>
        <pc:picChg chg="add mod ord">
          <ac:chgData name="Reed Kiely" userId="768be38e-2fb5-40ce-925d-bd8e9d9e3c31" providerId="ADAL" clId="{073C5D09-2946-44AA-8F72-E76A8E08C34C}" dt="2024-05-16T14:34:12.140" v="11067" actId="1076"/>
          <ac:picMkLst>
            <pc:docMk/>
            <pc:sldMk cId="4199892770" sldId="2146846627"/>
            <ac:picMk id="11" creationId="{9DFE664E-3FF3-80CC-4381-16C6FFC18993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Reed Kiely" userId="768be38e-2fb5-40ce-925d-bd8e9d9e3c31" providerId="ADAL" clId="{073C5D09-2946-44AA-8F72-E76A8E08C34C}" dt="2024-05-16T14:34:21.071" v="11070"/>
              <pc2:cmMkLst xmlns:pc2="http://schemas.microsoft.com/office/powerpoint/2019/9/main/command">
                <pc:docMk/>
                <pc:sldMk cId="4199892770" sldId="2146846627"/>
                <pc2:cmMk id="{85FF3287-82EF-0B4D-AF26-AFB5E5FD50E9}"/>
              </pc2:cmMkLst>
              <pc226:cmRplyChg chg="add">
                <pc226:chgData name="Reed Kiely" userId="768be38e-2fb5-40ce-925d-bd8e9d9e3c31" providerId="ADAL" clId="{073C5D09-2946-44AA-8F72-E76A8E08C34C}" dt="2024-05-16T14:34:21.071" v="11070"/>
                <pc2:cmRplyMkLst xmlns:pc2="http://schemas.microsoft.com/office/powerpoint/2019/9/main/command">
                  <pc:docMk/>
                  <pc:sldMk cId="4199892770" sldId="2146846627"/>
                  <pc2:cmMk id="{85FF3287-82EF-0B4D-AF26-AFB5E5FD50E9}"/>
                  <pc2:cmRplyMk id="{5D272F96-BE8A-4891-85F5-A581B48666E1}"/>
                </pc2:cmRplyMkLst>
              </pc226:cmRplyChg>
            </pc226:cmChg>
          </p:ext>
        </pc:extLst>
      </pc:sldChg>
      <pc:sldChg chg="addSp delSp modSp add mod">
        <pc:chgData name="Reed Kiely" userId="768be38e-2fb5-40ce-925d-bd8e9d9e3c31" providerId="ADAL" clId="{073C5D09-2946-44AA-8F72-E76A8E08C34C}" dt="2024-05-18T00:56:16.521" v="15160" actId="1076"/>
        <pc:sldMkLst>
          <pc:docMk/>
          <pc:sldMk cId="894439711" sldId="2146846628"/>
        </pc:sldMkLst>
        <pc:spChg chg="add mod">
          <ac:chgData name="Reed Kiely" userId="768be38e-2fb5-40ce-925d-bd8e9d9e3c31" providerId="ADAL" clId="{073C5D09-2946-44AA-8F72-E76A8E08C34C}" dt="2024-05-17T13:23:54.912" v="11849" actId="14100"/>
          <ac:spMkLst>
            <pc:docMk/>
            <pc:sldMk cId="894439711" sldId="2146846628"/>
            <ac:spMk id="5" creationId="{D060A907-88CD-A3D7-47C1-C3B382F9E4CD}"/>
          </ac:spMkLst>
        </pc:spChg>
        <pc:spChg chg="mod">
          <ac:chgData name="Reed Kiely" userId="768be38e-2fb5-40ce-925d-bd8e9d9e3c31" providerId="ADAL" clId="{073C5D09-2946-44AA-8F72-E76A8E08C34C}" dt="2024-05-17T13:23:29.950" v="11842" actId="14100"/>
          <ac:spMkLst>
            <pc:docMk/>
            <pc:sldMk cId="894439711" sldId="2146846628"/>
            <ac:spMk id="7" creationId="{1A0549C3-1FFC-3344-DB89-EA8A71564766}"/>
          </ac:spMkLst>
        </pc:spChg>
        <pc:spChg chg="add mod">
          <ac:chgData name="Reed Kiely" userId="768be38e-2fb5-40ce-925d-bd8e9d9e3c31" providerId="ADAL" clId="{073C5D09-2946-44AA-8F72-E76A8E08C34C}" dt="2024-05-17T13:19:41.518" v="11807" actId="20577"/>
          <ac:spMkLst>
            <pc:docMk/>
            <pc:sldMk cId="894439711" sldId="2146846628"/>
            <ac:spMk id="8" creationId="{D384A947-B827-1A6E-EBB5-F3739C25DCB5}"/>
          </ac:spMkLst>
        </pc:spChg>
        <pc:spChg chg="mod">
          <ac:chgData name="Reed Kiely" userId="768be38e-2fb5-40ce-925d-bd8e9d9e3c31" providerId="ADAL" clId="{073C5D09-2946-44AA-8F72-E76A8E08C34C}" dt="2024-05-18T00:56:16.521" v="15160" actId="1076"/>
          <ac:spMkLst>
            <pc:docMk/>
            <pc:sldMk cId="894439711" sldId="2146846628"/>
            <ac:spMk id="9" creationId="{D0D49DEB-7177-4C53-A63F-C8DEAEFFD3CD}"/>
          </ac:spMkLst>
        </pc:spChg>
        <pc:spChg chg="del">
          <ac:chgData name="Reed Kiely" userId="768be38e-2fb5-40ce-925d-bd8e9d9e3c31" providerId="ADAL" clId="{073C5D09-2946-44AA-8F72-E76A8E08C34C}" dt="2024-05-16T21:17:08.250" v="11369" actId="478"/>
          <ac:spMkLst>
            <pc:docMk/>
            <pc:sldMk cId="894439711" sldId="2146846628"/>
            <ac:spMk id="17" creationId="{5DA5C5EB-48C8-4164-9DA4-74E7C97535CC}"/>
          </ac:spMkLst>
        </pc:spChg>
        <pc:spChg chg="del">
          <ac:chgData name="Reed Kiely" userId="768be38e-2fb5-40ce-925d-bd8e9d9e3c31" providerId="ADAL" clId="{073C5D09-2946-44AA-8F72-E76A8E08C34C}" dt="2024-05-16T21:17:08.250" v="11369" actId="478"/>
          <ac:spMkLst>
            <pc:docMk/>
            <pc:sldMk cId="894439711" sldId="2146846628"/>
            <ac:spMk id="21" creationId="{68AA4556-6994-4FAC-9D8E-C735D78821AC}"/>
          </ac:spMkLst>
        </pc:spChg>
        <pc:spChg chg="del">
          <ac:chgData name="Reed Kiely" userId="768be38e-2fb5-40ce-925d-bd8e9d9e3c31" providerId="ADAL" clId="{073C5D09-2946-44AA-8F72-E76A8E08C34C}" dt="2024-05-16T21:17:14.619" v="11373" actId="478"/>
          <ac:spMkLst>
            <pc:docMk/>
            <pc:sldMk cId="894439711" sldId="2146846628"/>
            <ac:spMk id="25" creationId="{481BC72C-49EF-4DE4-82AF-E07D412E5207}"/>
          </ac:spMkLst>
        </pc:spChg>
        <pc:spChg chg="del">
          <ac:chgData name="Reed Kiely" userId="768be38e-2fb5-40ce-925d-bd8e9d9e3c31" providerId="ADAL" clId="{073C5D09-2946-44AA-8F72-E76A8E08C34C}" dt="2024-05-16T21:17:14.619" v="11373" actId="478"/>
          <ac:spMkLst>
            <pc:docMk/>
            <pc:sldMk cId="894439711" sldId="2146846628"/>
            <ac:spMk id="26" creationId="{188FD03B-3505-4105-A793-32EB63F1209C}"/>
          </ac:spMkLst>
        </pc:spChg>
        <pc:spChg chg="del">
          <ac:chgData name="Reed Kiely" userId="768be38e-2fb5-40ce-925d-bd8e9d9e3c31" providerId="ADAL" clId="{073C5D09-2946-44AA-8F72-E76A8E08C34C}" dt="2024-05-16T21:17:08.250" v="11369" actId="478"/>
          <ac:spMkLst>
            <pc:docMk/>
            <pc:sldMk cId="894439711" sldId="2146846628"/>
            <ac:spMk id="27" creationId="{04CDD1DC-95EE-4653-A273-49949E975F57}"/>
          </ac:spMkLst>
        </pc:spChg>
        <pc:spChg chg="del">
          <ac:chgData name="Reed Kiely" userId="768be38e-2fb5-40ce-925d-bd8e9d9e3c31" providerId="ADAL" clId="{073C5D09-2946-44AA-8F72-E76A8E08C34C}" dt="2024-05-16T21:17:17.186" v="11374" actId="478"/>
          <ac:spMkLst>
            <pc:docMk/>
            <pc:sldMk cId="894439711" sldId="2146846628"/>
            <ac:spMk id="28" creationId="{AD54AD27-D9E7-4A33-B8EF-8E2C78BA2027}"/>
          </ac:spMkLst>
        </pc:spChg>
        <pc:spChg chg="del">
          <ac:chgData name="Reed Kiely" userId="768be38e-2fb5-40ce-925d-bd8e9d9e3c31" providerId="ADAL" clId="{073C5D09-2946-44AA-8F72-E76A8E08C34C}" dt="2024-05-16T21:17:14.619" v="11373" actId="478"/>
          <ac:spMkLst>
            <pc:docMk/>
            <pc:sldMk cId="894439711" sldId="2146846628"/>
            <ac:spMk id="29" creationId="{B0043522-E20E-4654-B5A6-DF9538149430}"/>
          </ac:spMkLst>
        </pc:spChg>
        <pc:spChg chg="del">
          <ac:chgData name="Reed Kiely" userId="768be38e-2fb5-40ce-925d-bd8e9d9e3c31" providerId="ADAL" clId="{073C5D09-2946-44AA-8F72-E76A8E08C34C}" dt="2024-05-16T21:17:08.250" v="11369" actId="478"/>
          <ac:spMkLst>
            <pc:docMk/>
            <pc:sldMk cId="894439711" sldId="2146846628"/>
            <ac:spMk id="30" creationId="{DAF61235-D3D8-4489-8C7D-F45174F08C65}"/>
          </ac:spMkLst>
        </pc:spChg>
        <pc:spChg chg="del">
          <ac:chgData name="Reed Kiely" userId="768be38e-2fb5-40ce-925d-bd8e9d9e3c31" providerId="ADAL" clId="{073C5D09-2946-44AA-8F72-E76A8E08C34C}" dt="2024-05-16T21:17:08.250" v="11369" actId="478"/>
          <ac:spMkLst>
            <pc:docMk/>
            <pc:sldMk cId="894439711" sldId="2146846628"/>
            <ac:spMk id="31" creationId="{2FE75EA8-35A3-4416-A35A-C615F437FE5A}"/>
          </ac:spMkLst>
        </pc:spChg>
        <pc:grpChg chg="del">
          <ac:chgData name="Reed Kiely" userId="768be38e-2fb5-40ce-925d-bd8e9d9e3c31" providerId="ADAL" clId="{073C5D09-2946-44AA-8F72-E76A8E08C34C}" dt="2024-05-16T21:17:08.250" v="11369" actId="478"/>
          <ac:grpSpMkLst>
            <pc:docMk/>
            <pc:sldMk cId="894439711" sldId="2146846628"/>
            <ac:grpSpMk id="12" creationId="{8B6990B9-C87D-7957-9A18-79CE8BB7D7E2}"/>
          </ac:grpSpMkLst>
        </pc:grpChg>
        <pc:graphicFrameChg chg="add mod">
          <ac:chgData name="Reed Kiely" userId="768be38e-2fb5-40ce-925d-bd8e9d9e3c31" providerId="ADAL" clId="{073C5D09-2946-44AA-8F72-E76A8E08C34C}" dt="2024-05-17T13:23:49.372" v="11848"/>
          <ac:graphicFrameMkLst>
            <pc:docMk/>
            <pc:sldMk cId="894439711" sldId="2146846628"/>
            <ac:graphicFrameMk id="6" creationId="{B66A1F99-FEDF-A8F3-11A0-738D8A10FFC0}"/>
          </ac:graphicFrameMkLst>
        </pc:graphicFrameChg>
        <pc:picChg chg="del">
          <ac:chgData name="Reed Kiely" userId="768be38e-2fb5-40ce-925d-bd8e9d9e3c31" providerId="ADAL" clId="{073C5D09-2946-44AA-8F72-E76A8E08C34C}" dt="2024-05-16T21:17:08.250" v="11369" actId="478"/>
          <ac:picMkLst>
            <pc:docMk/>
            <pc:sldMk cId="894439711" sldId="2146846628"/>
            <ac:picMk id="5" creationId="{6F44BD23-8EC6-E8B7-C9F6-228D03AE1967}"/>
          </ac:picMkLst>
        </pc:picChg>
        <pc:picChg chg="add del mod ord">
          <ac:chgData name="Reed Kiely" userId="768be38e-2fb5-40ce-925d-bd8e9d9e3c31" providerId="ADAL" clId="{073C5D09-2946-44AA-8F72-E76A8E08C34C}" dt="2024-05-17T13:21:33.269" v="11830" actId="478"/>
          <ac:picMkLst>
            <pc:docMk/>
            <pc:sldMk cId="894439711" sldId="2146846628"/>
            <ac:picMk id="11" creationId="{2FC86FAA-1D1C-FE82-176E-42DF3D14C748}"/>
          </ac:picMkLst>
        </pc:picChg>
        <pc:picChg chg="add del mod">
          <ac:chgData name="Reed Kiely" userId="768be38e-2fb5-40ce-925d-bd8e9d9e3c31" providerId="ADAL" clId="{073C5D09-2946-44AA-8F72-E76A8E08C34C}" dt="2024-05-17T13:21:34.932" v="11831" actId="478"/>
          <ac:picMkLst>
            <pc:docMk/>
            <pc:sldMk cId="894439711" sldId="2146846628"/>
            <ac:picMk id="14" creationId="{2FBE36FA-4CEE-CB78-C870-F220EED632C7}"/>
          </ac:picMkLst>
        </pc:picChg>
        <pc:picChg chg="del">
          <ac:chgData name="Reed Kiely" userId="768be38e-2fb5-40ce-925d-bd8e9d9e3c31" providerId="ADAL" clId="{073C5D09-2946-44AA-8F72-E76A8E08C34C}" dt="2024-05-16T21:17:08.250" v="11369" actId="478"/>
          <ac:picMkLst>
            <pc:docMk/>
            <pc:sldMk cId="894439711" sldId="2146846628"/>
            <ac:picMk id="16" creationId="{50D4F62F-EC25-3DC9-73AA-9E0D0E82D626}"/>
          </ac:picMkLst>
        </pc:picChg>
        <pc:picChg chg="add mod ord modCrop">
          <ac:chgData name="Reed Kiely" userId="768be38e-2fb5-40ce-925d-bd8e9d9e3c31" providerId="ADAL" clId="{073C5D09-2946-44AA-8F72-E76A8E08C34C}" dt="2024-05-17T13:23:27.744" v="11841" actId="167"/>
          <ac:picMkLst>
            <pc:docMk/>
            <pc:sldMk cId="894439711" sldId="2146846628"/>
            <ac:picMk id="16" creationId="{D5B2E0EB-82FD-6DE6-A58C-773ED23B4C30}"/>
          </ac:picMkLst>
        </pc:picChg>
        <pc:cxnChg chg="add del mod">
          <ac:chgData name="Reed Kiely" userId="768be38e-2fb5-40ce-925d-bd8e9d9e3c31" providerId="ADAL" clId="{073C5D09-2946-44AA-8F72-E76A8E08C34C}" dt="2024-05-17T13:18:13.021" v="11608" actId="478"/>
          <ac:cxnSpMkLst>
            <pc:docMk/>
            <pc:sldMk cId="894439711" sldId="2146846628"/>
            <ac:cxnSpMk id="12" creationId="{411A3A12-6EF9-00FD-61C4-8E8043805A0B}"/>
          </ac:cxnSpMkLst>
        </pc:cxnChg>
      </pc:sldChg>
      <pc:sldChg chg="addSp modSp mod modCm">
        <pc:chgData name="Reed Kiely" userId="768be38e-2fb5-40ce-925d-bd8e9d9e3c31" providerId="ADAL" clId="{073C5D09-2946-44AA-8F72-E76A8E08C34C}" dt="2024-05-20T17:49:19.896" v="16339" actId="207"/>
        <pc:sldMkLst>
          <pc:docMk/>
          <pc:sldMk cId="3594937951" sldId="2146846628"/>
        </pc:sldMkLst>
        <pc:spChg chg="mod">
          <ac:chgData name="Reed Kiely" userId="768be38e-2fb5-40ce-925d-bd8e9d9e3c31" providerId="ADAL" clId="{073C5D09-2946-44AA-8F72-E76A8E08C34C}" dt="2024-05-20T17:49:15.739" v="16333" actId="1076"/>
          <ac:spMkLst>
            <pc:docMk/>
            <pc:sldMk cId="3594937951" sldId="2146846628"/>
            <ac:spMk id="9" creationId="{D0D49DEB-7177-4C53-A63F-C8DEAEFFD3CD}"/>
          </ac:spMkLst>
        </pc:spChg>
        <pc:spChg chg="add mod">
          <ac:chgData name="Reed Kiely" userId="768be38e-2fb5-40ce-925d-bd8e9d9e3c31" providerId="ADAL" clId="{073C5D09-2946-44AA-8F72-E76A8E08C34C}" dt="2024-05-20T17:49:19.896" v="16339" actId="207"/>
          <ac:spMkLst>
            <pc:docMk/>
            <pc:sldMk cId="3594937951" sldId="2146846628"/>
            <ac:spMk id="10" creationId="{A61C7790-6DA1-3359-E65C-C4D4A712D333}"/>
          </ac:spMkLst>
        </pc:spChg>
        <pc:spChg chg="add mod">
          <ac:chgData name="Reed Kiely" userId="768be38e-2fb5-40ce-925d-bd8e9d9e3c31" providerId="ADAL" clId="{073C5D09-2946-44AA-8F72-E76A8E08C34C}" dt="2024-05-20T17:49:17.352" v="16337" actId="20577"/>
          <ac:spMkLst>
            <pc:docMk/>
            <pc:sldMk cId="3594937951" sldId="2146846628"/>
            <ac:spMk id="11" creationId="{955441AA-A67E-EEC6-1E3F-29EE689386C8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Reed Kiely" userId="768be38e-2fb5-40ce-925d-bd8e9d9e3c31" providerId="ADAL" clId="{073C5D09-2946-44AA-8F72-E76A8E08C34C}" dt="2024-05-20T17:49:17.352" v="16337" actId="20577"/>
              <pc2:cmMkLst xmlns:pc2="http://schemas.microsoft.com/office/powerpoint/2019/9/main/command">
                <pc:docMk/>
                <pc:sldMk cId="3594937951" sldId="2146846628"/>
                <pc2:cmMk id="{BFC5A31A-F911-49A9-8192-C5EDADDDCA44}"/>
              </pc2:cmMkLst>
            </pc226:cmChg>
          </p:ext>
        </pc:extLst>
      </pc:sldChg>
      <pc:sldChg chg="del">
        <pc:chgData name="Reed Kiely" userId="768be38e-2fb5-40ce-925d-bd8e9d9e3c31" providerId="ADAL" clId="{073C5D09-2946-44AA-8F72-E76A8E08C34C}" dt="2024-05-17T21:05:31.315" v="13924" actId="2696"/>
        <pc:sldMkLst>
          <pc:docMk/>
          <pc:sldMk cId="3486038247" sldId="2146846630"/>
        </pc:sldMkLst>
      </pc:sldChg>
      <pc:sldChg chg="addSp delSp modSp mod">
        <pc:chgData name="Reed Kiely" userId="768be38e-2fb5-40ce-925d-bd8e9d9e3c31" providerId="ADAL" clId="{073C5D09-2946-44AA-8F72-E76A8E08C34C}" dt="2024-05-17T14:39:11.622" v="11918" actId="208"/>
        <pc:sldMkLst>
          <pc:docMk/>
          <pc:sldMk cId="3555813385" sldId="2146846630"/>
        </pc:sldMkLst>
        <pc:spChg chg="mod">
          <ac:chgData name="Reed Kiely" userId="768be38e-2fb5-40ce-925d-bd8e9d9e3c31" providerId="ADAL" clId="{073C5D09-2946-44AA-8F72-E76A8E08C34C}" dt="2024-05-17T14:29:49.487" v="11910" actId="1076"/>
          <ac:spMkLst>
            <pc:docMk/>
            <pc:sldMk cId="3555813385" sldId="2146846630"/>
            <ac:spMk id="4" creationId="{0697574C-C292-868B-82A6-E415B9F1B78F}"/>
          </ac:spMkLst>
        </pc:spChg>
        <pc:spChg chg="mod">
          <ac:chgData name="Reed Kiely" userId="768be38e-2fb5-40ce-925d-bd8e9d9e3c31" providerId="ADAL" clId="{073C5D09-2946-44AA-8F72-E76A8E08C34C}" dt="2024-05-17T14:39:07.381" v="11916" actId="208"/>
          <ac:spMkLst>
            <pc:docMk/>
            <pc:sldMk cId="3555813385" sldId="2146846630"/>
            <ac:spMk id="14" creationId="{444D5097-FE70-5D64-B931-37456310E1A7}"/>
          </ac:spMkLst>
        </pc:spChg>
        <pc:spChg chg="mod">
          <ac:chgData name="Reed Kiely" userId="768be38e-2fb5-40ce-925d-bd8e9d9e3c31" providerId="ADAL" clId="{073C5D09-2946-44AA-8F72-E76A8E08C34C}" dt="2024-05-17T14:39:11.622" v="11918" actId="208"/>
          <ac:spMkLst>
            <pc:docMk/>
            <pc:sldMk cId="3555813385" sldId="2146846630"/>
            <ac:spMk id="15" creationId="{E3ED93D5-B3A8-9DCD-24E9-76D9B5D0D816}"/>
          </ac:spMkLst>
        </pc:spChg>
        <pc:spChg chg="mod">
          <ac:chgData name="Reed Kiely" userId="768be38e-2fb5-40ce-925d-bd8e9d9e3c31" providerId="ADAL" clId="{073C5D09-2946-44AA-8F72-E76A8E08C34C}" dt="2024-05-17T14:39:00.238" v="11915" actId="1582"/>
          <ac:spMkLst>
            <pc:docMk/>
            <pc:sldMk cId="3555813385" sldId="2146846630"/>
            <ac:spMk id="16" creationId="{951E4B2D-9EEF-F4A5-FC4A-3D505A3BC12D}"/>
          </ac:spMkLst>
        </pc:spChg>
        <pc:spChg chg="mod">
          <ac:chgData name="Reed Kiely" userId="768be38e-2fb5-40ce-925d-bd8e9d9e3c31" providerId="ADAL" clId="{073C5D09-2946-44AA-8F72-E76A8E08C34C}" dt="2024-05-17T14:39:07.381" v="11916" actId="208"/>
          <ac:spMkLst>
            <pc:docMk/>
            <pc:sldMk cId="3555813385" sldId="2146846630"/>
            <ac:spMk id="17" creationId="{DDA8D0E1-765A-6EED-E248-3AC714E9BEAB}"/>
          </ac:spMkLst>
        </pc:spChg>
        <pc:spChg chg="mod">
          <ac:chgData name="Reed Kiely" userId="768be38e-2fb5-40ce-925d-bd8e9d9e3c31" providerId="ADAL" clId="{073C5D09-2946-44AA-8F72-E76A8E08C34C}" dt="2024-05-17T14:39:11.622" v="11918" actId="208"/>
          <ac:spMkLst>
            <pc:docMk/>
            <pc:sldMk cId="3555813385" sldId="2146846630"/>
            <ac:spMk id="18" creationId="{D0E7EF16-6EC5-EC0D-79DA-FD151D0B8468}"/>
          </ac:spMkLst>
        </pc:spChg>
        <pc:spChg chg="add del mod">
          <ac:chgData name="Reed Kiely" userId="768be38e-2fb5-40ce-925d-bd8e9d9e3c31" providerId="ADAL" clId="{073C5D09-2946-44AA-8F72-E76A8E08C34C}" dt="2024-05-17T14:30:00.358" v="11913" actId="478"/>
          <ac:spMkLst>
            <pc:docMk/>
            <pc:sldMk cId="3555813385" sldId="2146846630"/>
            <ac:spMk id="19" creationId="{FFA3FE82-F7F3-11DF-6BE6-7191EEC39A98}"/>
          </ac:spMkLst>
        </pc:spChg>
        <pc:spChg chg="add del mod">
          <ac:chgData name="Reed Kiely" userId="768be38e-2fb5-40ce-925d-bd8e9d9e3c31" providerId="ADAL" clId="{073C5D09-2946-44AA-8F72-E76A8E08C34C}" dt="2024-05-17T14:30:00.358" v="11913" actId="478"/>
          <ac:spMkLst>
            <pc:docMk/>
            <pc:sldMk cId="3555813385" sldId="2146846630"/>
            <ac:spMk id="21" creationId="{CAFAAEA0-A496-F99D-8DEB-40C05E7E1A00}"/>
          </ac:spMkLst>
        </pc:spChg>
        <pc:spChg chg="add del mod">
          <ac:chgData name="Reed Kiely" userId="768be38e-2fb5-40ce-925d-bd8e9d9e3c31" providerId="ADAL" clId="{073C5D09-2946-44AA-8F72-E76A8E08C34C}" dt="2024-05-17T14:30:00.358" v="11913" actId="478"/>
          <ac:spMkLst>
            <pc:docMk/>
            <pc:sldMk cId="3555813385" sldId="2146846630"/>
            <ac:spMk id="22" creationId="{1B370975-4D59-FCD5-FC96-CCE296D1CD87}"/>
          </ac:spMkLst>
        </pc:spChg>
        <pc:spChg chg="mod">
          <ac:chgData name="Reed Kiely" userId="768be38e-2fb5-40ce-925d-bd8e9d9e3c31" providerId="ADAL" clId="{073C5D09-2946-44AA-8F72-E76A8E08C34C}" dt="2024-05-17T14:39:00.238" v="11915" actId="1582"/>
          <ac:spMkLst>
            <pc:docMk/>
            <pc:sldMk cId="3555813385" sldId="2146846630"/>
            <ac:spMk id="32" creationId="{4C9E2484-F4D5-5CAD-A7F1-92378FD9A160}"/>
          </ac:spMkLst>
        </pc:spChg>
      </pc:sldChg>
      <pc:sldChg chg="addSp delSp modSp mod delCm">
        <pc:chgData name="Reed Kiely" userId="768be38e-2fb5-40ce-925d-bd8e9d9e3c31" providerId="ADAL" clId="{073C5D09-2946-44AA-8F72-E76A8E08C34C}" dt="2024-05-17T17:33:49.218" v="13389" actId="1582"/>
        <pc:sldMkLst>
          <pc:docMk/>
          <pc:sldMk cId="1677967405" sldId="2146846632"/>
        </pc:sldMkLst>
        <pc:spChg chg="mod">
          <ac:chgData name="Reed Kiely" userId="768be38e-2fb5-40ce-925d-bd8e9d9e3c31" providerId="ADAL" clId="{073C5D09-2946-44AA-8F72-E76A8E08C34C}" dt="2024-05-17T17:16:35.405" v="13380" actId="14100"/>
          <ac:spMkLst>
            <pc:docMk/>
            <pc:sldMk cId="1677967405" sldId="2146846632"/>
            <ac:spMk id="3" creationId="{41743056-9D68-9F3F-6381-F39BE004E72F}"/>
          </ac:spMkLst>
        </pc:spChg>
        <pc:spChg chg="del">
          <ac:chgData name="Reed Kiely" userId="768be38e-2fb5-40ce-925d-bd8e9d9e3c31" providerId="ADAL" clId="{073C5D09-2946-44AA-8F72-E76A8E08C34C}" dt="2024-05-17T14:43:01.566" v="11922" actId="478"/>
          <ac:spMkLst>
            <pc:docMk/>
            <pc:sldMk cId="1677967405" sldId="2146846632"/>
            <ac:spMk id="4" creationId="{0697574C-C292-868B-82A6-E415B9F1B78F}"/>
          </ac:spMkLst>
        </pc:spChg>
        <pc:spChg chg="add mod">
          <ac:chgData name="Reed Kiely" userId="768be38e-2fb5-40ce-925d-bd8e9d9e3c31" providerId="ADAL" clId="{073C5D09-2946-44AA-8F72-E76A8E08C34C}" dt="2024-05-17T17:16:12.133" v="13376" actId="1076"/>
          <ac:spMkLst>
            <pc:docMk/>
            <pc:sldMk cId="1677967405" sldId="2146846632"/>
            <ac:spMk id="7" creationId="{5B454CF9-2E13-DBFD-286B-CA7565EB3CF5}"/>
          </ac:spMkLst>
        </pc:spChg>
        <pc:spChg chg="add mod">
          <ac:chgData name="Reed Kiely" userId="768be38e-2fb5-40ce-925d-bd8e9d9e3c31" providerId="ADAL" clId="{073C5D09-2946-44AA-8F72-E76A8E08C34C}" dt="2024-05-17T17:16:12.133" v="13376" actId="1076"/>
          <ac:spMkLst>
            <pc:docMk/>
            <pc:sldMk cId="1677967405" sldId="2146846632"/>
            <ac:spMk id="8" creationId="{3F4CEB5F-88DD-F25F-F4E1-F60C6C59075B}"/>
          </ac:spMkLst>
        </pc:spChg>
        <pc:spChg chg="del">
          <ac:chgData name="Reed Kiely" userId="768be38e-2fb5-40ce-925d-bd8e9d9e3c31" providerId="ADAL" clId="{073C5D09-2946-44AA-8F72-E76A8E08C34C}" dt="2024-05-17T14:43:03.495" v="11923" actId="478"/>
          <ac:spMkLst>
            <pc:docMk/>
            <pc:sldMk cId="1677967405" sldId="2146846632"/>
            <ac:spMk id="10" creationId="{BD70FDBD-B8C3-D0E1-F780-8936076D0999}"/>
          </ac:spMkLst>
        </pc:spChg>
        <pc:spChg chg="del">
          <ac:chgData name="Reed Kiely" userId="768be38e-2fb5-40ce-925d-bd8e9d9e3c31" providerId="ADAL" clId="{073C5D09-2946-44AA-8F72-E76A8E08C34C}" dt="2024-05-17T14:43:19.192" v="11927" actId="478"/>
          <ac:spMkLst>
            <pc:docMk/>
            <pc:sldMk cId="1677967405" sldId="2146846632"/>
            <ac:spMk id="12" creationId="{61CE7CC1-E1D8-D772-DE95-93809B2E54B6}"/>
          </ac:spMkLst>
        </pc:spChg>
        <pc:spChg chg="add del mod">
          <ac:chgData name="Reed Kiely" userId="768be38e-2fb5-40ce-925d-bd8e9d9e3c31" providerId="ADAL" clId="{073C5D09-2946-44AA-8F72-E76A8E08C34C}" dt="2024-05-17T14:47:21.615" v="11939" actId="478"/>
          <ac:spMkLst>
            <pc:docMk/>
            <pc:sldMk cId="1677967405" sldId="2146846632"/>
            <ac:spMk id="13" creationId="{1218F3F7-6B82-BFF4-1387-0FE71E28450B}"/>
          </ac:spMkLst>
        </pc:spChg>
        <pc:spChg chg="del">
          <ac:chgData name="Reed Kiely" userId="768be38e-2fb5-40ce-925d-bd8e9d9e3c31" providerId="ADAL" clId="{073C5D09-2946-44AA-8F72-E76A8E08C34C}" dt="2024-05-17T14:43:19.192" v="11927" actId="478"/>
          <ac:spMkLst>
            <pc:docMk/>
            <pc:sldMk cId="1677967405" sldId="2146846632"/>
            <ac:spMk id="14" creationId="{444D5097-FE70-5D64-B931-37456310E1A7}"/>
          </ac:spMkLst>
        </pc:spChg>
        <pc:spChg chg="del">
          <ac:chgData name="Reed Kiely" userId="768be38e-2fb5-40ce-925d-bd8e9d9e3c31" providerId="ADAL" clId="{073C5D09-2946-44AA-8F72-E76A8E08C34C}" dt="2024-05-17T14:43:19.192" v="11927" actId="478"/>
          <ac:spMkLst>
            <pc:docMk/>
            <pc:sldMk cId="1677967405" sldId="2146846632"/>
            <ac:spMk id="15" creationId="{E3ED93D5-B3A8-9DCD-24E9-76D9B5D0D816}"/>
          </ac:spMkLst>
        </pc:spChg>
        <pc:spChg chg="del">
          <ac:chgData name="Reed Kiely" userId="768be38e-2fb5-40ce-925d-bd8e9d9e3c31" providerId="ADAL" clId="{073C5D09-2946-44AA-8F72-E76A8E08C34C}" dt="2024-05-17T14:43:19.192" v="11927" actId="478"/>
          <ac:spMkLst>
            <pc:docMk/>
            <pc:sldMk cId="1677967405" sldId="2146846632"/>
            <ac:spMk id="16" creationId="{951E4B2D-9EEF-F4A5-FC4A-3D505A3BC12D}"/>
          </ac:spMkLst>
        </pc:spChg>
        <pc:spChg chg="del">
          <ac:chgData name="Reed Kiely" userId="768be38e-2fb5-40ce-925d-bd8e9d9e3c31" providerId="ADAL" clId="{073C5D09-2946-44AA-8F72-E76A8E08C34C}" dt="2024-05-17T14:43:19.192" v="11927" actId="478"/>
          <ac:spMkLst>
            <pc:docMk/>
            <pc:sldMk cId="1677967405" sldId="2146846632"/>
            <ac:spMk id="17" creationId="{DDA8D0E1-765A-6EED-E248-3AC714E9BEAB}"/>
          </ac:spMkLst>
        </pc:spChg>
        <pc:spChg chg="del">
          <ac:chgData name="Reed Kiely" userId="768be38e-2fb5-40ce-925d-bd8e9d9e3c31" providerId="ADAL" clId="{073C5D09-2946-44AA-8F72-E76A8E08C34C}" dt="2024-05-17T14:43:19.192" v="11927" actId="478"/>
          <ac:spMkLst>
            <pc:docMk/>
            <pc:sldMk cId="1677967405" sldId="2146846632"/>
            <ac:spMk id="18" creationId="{D0E7EF16-6EC5-EC0D-79DA-FD151D0B8468}"/>
          </ac:spMkLst>
        </pc:spChg>
        <pc:spChg chg="add del mod">
          <ac:chgData name="Reed Kiely" userId="768be38e-2fb5-40ce-925d-bd8e9d9e3c31" providerId="ADAL" clId="{073C5D09-2946-44AA-8F72-E76A8E08C34C}" dt="2024-05-17T14:47:21.615" v="11939" actId="478"/>
          <ac:spMkLst>
            <pc:docMk/>
            <pc:sldMk cId="1677967405" sldId="2146846632"/>
            <ac:spMk id="19" creationId="{79567BA9-44B4-C0EF-8401-E2514EAB6F50}"/>
          </ac:spMkLst>
        </pc:spChg>
        <pc:spChg chg="del">
          <ac:chgData name="Reed Kiely" userId="768be38e-2fb5-40ce-925d-bd8e9d9e3c31" providerId="ADAL" clId="{073C5D09-2946-44AA-8F72-E76A8E08C34C}" dt="2024-05-17T14:43:19.192" v="11927" actId="478"/>
          <ac:spMkLst>
            <pc:docMk/>
            <pc:sldMk cId="1677967405" sldId="2146846632"/>
            <ac:spMk id="20" creationId="{B209FD69-E031-DE8D-1FA9-64824F62354B}"/>
          </ac:spMkLst>
        </pc:spChg>
        <pc:spChg chg="add del mod">
          <ac:chgData name="Reed Kiely" userId="768be38e-2fb5-40ce-925d-bd8e9d9e3c31" providerId="ADAL" clId="{073C5D09-2946-44AA-8F72-E76A8E08C34C}" dt="2024-05-17T14:47:21.615" v="11939" actId="478"/>
          <ac:spMkLst>
            <pc:docMk/>
            <pc:sldMk cId="1677967405" sldId="2146846632"/>
            <ac:spMk id="21" creationId="{C8B3F791-9CA2-916D-5819-EB5D4CD66445}"/>
          </ac:spMkLst>
        </pc:spChg>
        <pc:spChg chg="add del mod">
          <ac:chgData name="Reed Kiely" userId="768be38e-2fb5-40ce-925d-bd8e9d9e3c31" providerId="ADAL" clId="{073C5D09-2946-44AA-8F72-E76A8E08C34C}" dt="2024-05-17T14:47:21.615" v="11939" actId="478"/>
          <ac:spMkLst>
            <pc:docMk/>
            <pc:sldMk cId="1677967405" sldId="2146846632"/>
            <ac:spMk id="22" creationId="{1FF02414-3A55-52E4-2F16-6E5BD8D0EF8D}"/>
          </ac:spMkLst>
        </pc:spChg>
        <pc:spChg chg="add del mod">
          <ac:chgData name="Reed Kiely" userId="768be38e-2fb5-40ce-925d-bd8e9d9e3c31" providerId="ADAL" clId="{073C5D09-2946-44AA-8F72-E76A8E08C34C}" dt="2024-05-17T14:47:21.615" v="11939" actId="478"/>
          <ac:spMkLst>
            <pc:docMk/>
            <pc:sldMk cId="1677967405" sldId="2146846632"/>
            <ac:spMk id="23" creationId="{D7644115-F9DC-18A5-B3C0-CB9A7B4034D4}"/>
          </ac:spMkLst>
        </pc:spChg>
        <pc:spChg chg="del">
          <ac:chgData name="Reed Kiely" userId="768be38e-2fb5-40ce-925d-bd8e9d9e3c31" providerId="ADAL" clId="{073C5D09-2946-44AA-8F72-E76A8E08C34C}" dt="2024-05-17T14:43:19.192" v="11927" actId="478"/>
          <ac:spMkLst>
            <pc:docMk/>
            <pc:sldMk cId="1677967405" sldId="2146846632"/>
            <ac:spMk id="24" creationId="{B691B393-C9BF-C97E-54C0-2CDB00F06A90}"/>
          </ac:spMkLst>
        </pc:spChg>
        <pc:spChg chg="add del mod">
          <ac:chgData name="Reed Kiely" userId="768be38e-2fb5-40ce-925d-bd8e9d9e3c31" providerId="ADAL" clId="{073C5D09-2946-44AA-8F72-E76A8E08C34C}" dt="2024-05-17T14:47:21.615" v="11939" actId="478"/>
          <ac:spMkLst>
            <pc:docMk/>
            <pc:sldMk cId="1677967405" sldId="2146846632"/>
            <ac:spMk id="25" creationId="{8E7FFA21-BA9D-A379-2D93-C8AA8C435549}"/>
          </ac:spMkLst>
        </pc:spChg>
        <pc:spChg chg="mod">
          <ac:chgData name="Reed Kiely" userId="768be38e-2fb5-40ce-925d-bd8e9d9e3c31" providerId="ADAL" clId="{073C5D09-2946-44AA-8F72-E76A8E08C34C}" dt="2024-05-17T14:43:00.614" v="11921" actId="20577"/>
          <ac:spMkLst>
            <pc:docMk/>
            <pc:sldMk cId="1677967405" sldId="2146846632"/>
            <ac:spMk id="26" creationId="{A9C445BF-5591-D09A-A8BC-6A2DB67D3CAE}"/>
          </ac:spMkLst>
        </pc:spChg>
        <pc:spChg chg="del mod">
          <ac:chgData name="Reed Kiely" userId="768be38e-2fb5-40ce-925d-bd8e9d9e3c31" providerId="ADAL" clId="{073C5D09-2946-44AA-8F72-E76A8E08C34C}" dt="2024-05-17T14:48:19.215" v="11952" actId="478"/>
          <ac:spMkLst>
            <pc:docMk/>
            <pc:sldMk cId="1677967405" sldId="2146846632"/>
            <ac:spMk id="27" creationId="{17C9C920-7EA7-E51D-D258-BB821BF226F9}"/>
          </ac:spMkLst>
        </pc:spChg>
        <pc:spChg chg="del">
          <ac:chgData name="Reed Kiely" userId="768be38e-2fb5-40ce-925d-bd8e9d9e3c31" providerId="ADAL" clId="{073C5D09-2946-44AA-8F72-E76A8E08C34C}" dt="2024-05-17T14:43:19.192" v="11927" actId="478"/>
          <ac:spMkLst>
            <pc:docMk/>
            <pc:sldMk cId="1677967405" sldId="2146846632"/>
            <ac:spMk id="28" creationId="{7789C414-B299-AD75-CA98-C2D6ECEF1D93}"/>
          </ac:spMkLst>
        </pc:spChg>
        <pc:spChg chg="add del mod">
          <ac:chgData name="Reed Kiely" userId="768be38e-2fb5-40ce-925d-bd8e9d9e3c31" providerId="ADAL" clId="{073C5D09-2946-44AA-8F72-E76A8E08C34C}" dt="2024-05-17T14:47:21.615" v="11939" actId="478"/>
          <ac:spMkLst>
            <pc:docMk/>
            <pc:sldMk cId="1677967405" sldId="2146846632"/>
            <ac:spMk id="29" creationId="{FD4003BA-F978-4EE5-896F-A2A57DBC7611}"/>
          </ac:spMkLst>
        </pc:spChg>
        <pc:spChg chg="del">
          <ac:chgData name="Reed Kiely" userId="768be38e-2fb5-40ce-925d-bd8e9d9e3c31" providerId="ADAL" clId="{073C5D09-2946-44AA-8F72-E76A8E08C34C}" dt="2024-05-17T14:43:19.192" v="11927" actId="478"/>
          <ac:spMkLst>
            <pc:docMk/>
            <pc:sldMk cId="1677967405" sldId="2146846632"/>
            <ac:spMk id="30" creationId="{FF81CF0E-C06A-ABC1-8561-B2E1C63A9B01}"/>
          </ac:spMkLst>
        </pc:spChg>
        <pc:spChg chg="add del mod">
          <ac:chgData name="Reed Kiely" userId="768be38e-2fb5-40ce-925d-bd8e9d9e3c31" providerId="ADAL" clId="{073C5D09-2946-44AA-8F72-E76A8E08C34C}" dt="2024-05-17T14:47:21.615" v="11939" actId="478"/>
          <ac:spMkLst>
            <pc:docMk/>
            <pc:sldMk cId="1677967405" sldId="2146846632"/>
            <ac:spMk id="31" creationId="{0862F972-31DB-11E6-157B-E069DC4FD868}"/>
          </ac:spMkLst>
        </pc:spChg>
        <pc:spChg chg="del">
          <ac:chgData name="Reed Kiely" userId="768be38e-2fb5-40ce-925d-bd8e9d9e3c31" providerId="ADAL" clId="{073C5D09-2946-44AA-8F72-E76A8E08C34C}" dt="2024-05-17T14:43:19.192" v="11927" actId="478"/>
          <ac:spMkLst>
            <pc:docMk/>
            <pc:sldMk cId="1677967405" sldId="2146846632"/>
            <ac:spMk id="32" creationId="{4C9E2484-F4D5-5CAD-A7F1-92378FD9A160}"/>
          </ac:spMkLst>
        </pc:spChg>
        <pc:spChg chg="add del mod">
          <ac:chgData name="Reed Kiely" userId="768be38e-2fb5-40ce-925d-bd8e9d9e3c31" providerId="ADAL" clId="{073C5D09-2946-44AA-8F72-E76A8E08C34C}" dt="2024-05-17T14:47:21.615" v="11939" actId="478"/>
          <ac:spMkLst>
            <pc:docMk/>
            <pc:sldMk cId="1677967405" sldId="2146846632"/>
            <ac:spMk id="33" creationId="{02A970F0-1C52-FBBD-032A-D41D15C5EA7E}"/>
          </ac:spMkLst>
        </pc:spChg>
        <pc:spChg chg="add del mod">
          <ac:chgData name="Reed Kiely" userId="768be38e-2fb5-40ce-925d-bd8e9d9e3c31" providerId="ADAL" clId="{073C5D09-2946-44AA-8F72-E76A8E08C34C}" dt="2024-05-17T14:47:21.615" v="11939" actId="478"/>
          <ac:spMkLst>
            <pc:docMk/>
            <pc:sldMk cId="1677967405" sldId="2146846632"/>
            <ac:spMk id="34" creationId="{6E29EFB8-6918-9C1A-2456-04302CC1B8B6}"/>
          </ac:spMkLst>
        </pc:spChg>
        <pc:spChg chg="del">
          <ac:chgData name="Reed Kiely" userId="768be38e-2fb5-40ce-925d-bd8e9d9e3c31" providerId="ADAL" clId="{073C5D09-2946-44AA-8F72-E76A8E08C34C}" dt="2024-05-17T14:43:19.192" v="11927" actId="478"/>
          <ac:spMkLst>
            <pc:docMk/>
            <pc:sldMk cId="1677967405" sldId="2146846632"/>
            <ac:spMk id="37" creationId="{28054AD5-D183-9A3E-2062-4AD2A6364169}"/>
          </ac:spMkLst>
        </pc:spChg>
        <pc:spChg chg="add del mod">
          <ac:chgData name="Reed Kiely" userId="768be38e-2fb5-40ce-925d-bd8e9d9e3c31" providerId="ADAL" clId="{073C5D09-2946-44AA-8F72-E76A8E08C34C}" dt="2024-05-17T14:58:39.598" v="12184" actId="478"/>
          <ac:spMkLst>
            <pc:docMk/>
            <pc:sldMk cId="1677967405" sldId="2146846632"/>
            <ac:spMk id="42" creationId="{249C9019-FBFF-11BB-7A9A-BE31D85A1E14}"/>
          </ac:spMkLst>
        </pc:spChg>
        <pc:spChg chg="add mod ord">
          <ac:chgData name="Reed Kiely" userId="768be38e-2fb5-40ce-925d-bd8e9d9e3c31" providerId="ADAL" clId="{073C5D09-2946-44AA-8F72-E76A8E08C34C}" dt="2024-05-17T17:17:07.794" v="13386" actId="12788"/>
          <ac:spMkLst>
            <pc:docMk/>
            <pc:sldMk cId="1677967405" sldId="2146846632"/>
            <ac:spMk id="43" creationId="{9C282547-8E42-7171-551A-F71639F426DE}"/>
          </ac:spMkLst>
        </pc:spChg>
        <pc:spChg chg="add mod">
          <ac:chgData name="Reed Kiely" userId="768be38e-2fb5-40ce-925d-bd8e9d9e3c31" providerId="ADAL" clId="{073C5D09-2946-44AA-8F72-E76A8E08C34C}" dt="2024-05-17T17:33:49.218" v="13389" actId="1582"/>
          <ac:spMkLst>
            <pc:docMk/>
            <pc:sldMk cId="1677967405" sldId="2146846632"/>
            <ac:spMk id="44" creationId="{7A9BD545-A98B-0149-6E72-FDDD82F0E7F5}"/>
          </ac:spMkLst>
        </pc:spChg>
        <pc:spChg chg="add mod">
          <ac:chgData name="Reed Kiely" userId="768be38e-2fb5-40ce-925d-bd8e9d9e3c31" providerId="ADAL" clId="{073C5D09-2946-44AA-8F72-E76A8E08C34C}" dt="2024-05-17T17:33:39.124" v="13388" actId="207"/>
          <ac:spMkLst>
            <pc:docMk/>
            <pc:sldMk cId="1677967405" sldId="2146846632"/>
            <ac:spMk id="45" creationId="{8DB28E12-24D5-297C-9177-E5D656AF9F8B}"/>
          </ac:spMkLst>
        </pc:spChg>
        <pc:spChg chg="add del mod">
          <ac:chgData name="Reed Kiely" userId="768be38e-2fb5-40ce-925d-bd8e9d9e3c31" providerId="ADAL" clId="{073C5D09-2946-44AA-8F72-E76A8E08C34C}" dt="2024-05-17T14:58:48.398" v="12185" actId="478"/>
          <ac:spMkLst>
            <pc:docMk/>
            <pc:sldMk cId="1677967405" sldId="2146846632"/>
            <ac:spMk id="47" creationId="{F195B669-0255-3A3D-5A5F-F30F31922B29}"/>
          </ac:spMkLst>
        </pc:spChg>
        <pc:spChg chg="add mod">
          <ac:chgData name="Reed Kiely" userId="768be38e-2fb5-40ce-925d-bd8e9d9e3c31" providerId="ADAL" clId="{073C5D09-2946-44AA-8F72-E76A8E08C34C}" dt="2024-05-17T14:49:14.080" v="12034" actId="1076"/>
          <ac:spMkLst>
            <pc:docMk/>
            <pc:sldMk cId="1677967405" sldId="2146846632"/>
            <ac:spMk id="48" creationId="{1A4D5239-940F-FC42-EC40-68F10B06ED78}"/>
          </ac:spMkLst>
        </pc:spChg>
        <pc:spChg chg="add mod">
          <ac:chgData name="Reed Kiely" userId="768be38e-2fb5-40ce-925d-bd8e9d9e3c31" providerId="ADAL" clId="{073C5D09-2946-44AA-8F72-E76A8E08C34C}" dt="2024-05-17T14:49:29.915" v="12037" actId="1076"/>
          <ac:spMkLst>
            <pc:docMk/>
            <pc:sldMk cId="1677967405" sldId="2146846632"/>
            <ac:spMk id="49" creationId="{AD56BFE2-682A-1CC7-C9D2-17E9E9A1A8B9}"/>
          </ac:spMkLst>
        </pc:spChg>
        <pc:spChg chg="mod">
          <ac:chgData name="Reed Kiely" userId="768be38e-2fb5-40ce-925d-bd8e9d9e3c31" providerId="ADAL" clId="{073C5D09-2946-44AA-8F72-E76A8E08C34C}" dt="2024-05-17T17:16:12.133" v="13376" actId="1076"/>
          <ac:spMkLst>
            <pc:docMk/>
            <pc:sldMk cId="1677967405" sldId="2146846632"/>
            <ac:spMk id="49" creationId="{FF3D55D0-735A-6D0C-2897-B8EEB80FCCBA}"/>
          </ac:spMkLst>
        </pc:spChg>
        <pc:spChg chg="add mod">
          <ac:chgData name="Reed Kiely" userId="768be38e-2fb5-40ce-925d-bd8e9d9e3c31" providerId="ADAL" clId="{073C5D09-2946-44AA-8F72-E76A8E08C34C}" dt="2024-05-17T14:49:29.915" v="12037" actId="1076"/>
          <ac:spMkLst>
            <pc:docMk/>
            <pc:sldMk cId="1677967405" sldId="2146846632"/>
            <ac:spMk id="50" creationId="{5ACDCB9A-61BA-0A4A-E01D-459B78558EEF}"/>
          </ac:spMkLst>
        </pc:spChg>
        <pc:spChg chg="add mod ord">
          <ac:chgData name="Reed Kiely" userId="768be38e-2fb5-40ce-925d-bd8e9d9e3c31" providerId="ADAL" clId="{073C5D09-2946-44AA-8F72-E76A8E08C34C}" dt="2024-05-17T14:57:39.310" v="12162" actId="14100"/>
          <ac:spMkLst>
            <pc:docMk/>
            <pc:sldMk cId="1677967405" sldId="2146846632"/>
            <ac:spMk id="52" creationId="{D0201D2E-6AC2-4825-17F3-CBE5753A2343}"/>
          </ac:spMkLst>
        </pc:spChg>
        <pc:spChg chg="add mod ord">
          <ac:chgData name="Reed Kiely" userId="768be38e-2fb5-40ce-925d-bd8e9d9e3c31" providerId="ADAL" clId="{073C5D09-2946-44AA-8F72-E76A8E08C34C}" dt="2024-05-17T14:57:39.310" v="12162" actId="14100"/>
          <ac:spMkLst>
            <pc:docMk/>
            <pc:sldMk cId="1677967405" sldId="2146846632"/>
            <ac:spMk id="54" creationId="{770B7D49-512F-229E-CE0D-66767A0A9F3C}"/>
          </ac:spMkLst>
        </pc:spChg>
        <pc:spChg chg="add mod">
          <ac:chgData name="Reed Kiely" userId="768be38e-2fb5-40ce-925d-bd8e9d9e3c31" providerId="ADAL" clId="{073C5D09-2946-44AA-8F72-E76A8E08C34C}" dt="2024-05-17T14:52:27.026" v="12106" actId="1076"/>
          <ac:spMkLst>
            <pc:docMk/>
            <pc:sldMk cId="1677967405" sldId="2146846632"/>
            <ac:spMk id="57" creationId="{2FAD1766-2EBB-377A-435D-B12A5D266A3D}"/>
          </ac:spMkLst>
        </pc:spChg>
        <pc:spChg chg="add del mod">
          <ac:chgData name="Reed Kiely" userId="768be38e-2fb5-40ce-925d-bd8e9d9e3c31" providerId="ADAL" clId="{073C5D09-2946-44AA-8F72-E76A8E08C34C}" dt="2024-05-17T14:58:21.902" v="12173" actId="478"/>
          <ac:spMkLst>
            <pc:docMk/>
            <pc:sldMk cId="1677967405" sldId="2146846632"/>
            <ac:spMk id="58" creationId="{6FEFCE31-750B-C0BB-5F97-7FC2EA3DEDC5}"/>
          </ac:spMkLst>
        </pc:spChg>
        <pc:spChg chg="add mod">
          <ac:chgData name="Reed Kiely" userId="768be38e-2fb5-40ce-925d-bd8e9d9e3c31" providerId="ADAL" clId="{073C5D09-2946-44AA-8F72-E76A8E08C34C}" dt="2024-05-17T14:51:13.802" v="12082" actId="1076"/>
          <ac:spMkLst>
            <pc:docMk/>
            <pc:sldMk cId="1677967405" sldId="2146846632"/>
            <ac:spMk id="59" creationId="{0E2EBB13-658D-CAD8-C6E4-C61A94F09448}"/>
          </ac:spMkLst>
        </pc:spChg>
        <pc:spChg chg="add mod">
          <ac:chgData name="Reed Kiely" userId="768be38e-2fb5-40ce-925d-bd8e9d9e3c31" providerId="ADAL" clId="{073C5D09-2946-44AA-8F72-E76A8E08C34C}" dt="2024-05-17T14:51:13.802" v="12082" actId="1076"/>
          <ac:spMkLst>
            <pc:docMk/>
            <pc:sldMk cId="1677967405" sldId="2146846632"/>
            <ac:spMk id="61" creationId="{60099BBD-4DCC-7C4E-F02E-D3800195C30B}"/>
          </ac:spMkLst>
        </pc:spChg>
        <pc:spChg chg="add del mod">
          <ac:chgData name="Reed Kiely" userId="768be38e-2fb5-40ce-925d-bd8e9d9e3c31" providerId="ADAL" clId="{073C5D09-2946-44AA-8F72-E76A8E08C34C}" dt="2024-05-17T14:51:19.177" v="12086" actId="478"/>
          <ac:spMkLst>
            <pc:docMk/>
            <pc:sldMk cId="1677967405" sldId="2146846632"/>
            <ac:spMk id="62" creationId="{8BA12778-7422-72A0-49FC-B383A8DEB672}"/>
          </ac:spMkLst>
        </pc:spChg>
        <pc:spChg chg="add mod">
          <ac:chgData name="Reed Kiely" userId="768be38e-2fb5-40ce-925d-bd8e9d9e3c31" providerId="ADAL" clId="{073C5D09-2946-44AA-8F72-E76A8E08C34C}" dt="2024-05-17T14:51:13.306" v="12081" actId="1076"/>
          <ac:spMkLst>
            <pc:docMk/>
            <pc:sldMk cId="1677967405" sldId="2146846632"/>
            <ac:spMk id="63" creationId="{FE67E47E-56F4-B375-802B-F0431A8F25CA}"/>
          </ac:spMkLst>
        </pc:spChg>
        <pc:spChg chg="add mod">
          <ac:chgData name="Reed Kiely" userId="768be38e-2fb5-40ce-925d-bd8e9d9e3c31" providerId="ADAL" clId="{073C5D09-2946-44AA-8F72-E76A8E08C34C}" dt="2024-05-17T14:51:13.306" v="12081" actId="1076"/>
          <ac:spMkLst>
            <pc:docMk/>
            <pc:sldMk cId="1677967405" sldId="2146846632"/>
            <ac:spMk id="65" creationId="{4A8A8CE1-923F-AB55-007A-E4A5DDC12C2B}"/>
          </ac:spMkLst>
        </pc:spChg>
        <pc:spChg chg="add mod">
          <ac:chgData name="Reed Kiely" userId="768be38e-2fb5-40ce-925d-bd8e9d9e3c31" providerId="ADAL" clId="{073C5D09-2946-44AA-8F72-E76A8E08C34C}" dt="2024-05-17T14:51:13.306" v="12081" actId="1076"/>
          <ac:spMkLst>
            <pc:docMk/>
            <pc:sldMk cId="1677967405" sldId="2146846632"/>
            <ac:spMk id="66" creationId="{613C76C9-BE23-78D1-8066-43D82082703A}"/>
          </ac:spMkLst>
        </pc:spChg>
        <pc:spChg chg="add mod">
          <ac:chgData name="Reed Kiely" userId="768be38e-2fb5-40ce-925d-bd8e9d9e3c31" providerId="ADAL" clId="{073C5D09-2946-44AA-8F72-E76A8E08C34C}" dt="2024-05-17T14:57:39.310" v="12162" actId="14100"/>
          <ac:spMkLst>
            <pc:docMk/>
            <pc:sldMk cId="1677967405" sldId="2146846632"/>
            <ac:spMk id="67" creationId="{5DB9FF41-8C44-DC36-D361-E4D5BC6E8D42}"/>
          </ac:spMkLst>
        </pc:spChg>
        <pc:spChg chg="add mod">
          <ac:chgData name="Reed Kiely" userId="768be38e-2fb5-40ce-925d-bd8e9d9e3c31" providerId="ADAL" clId="{073C5D09-2946-44AA-8F72-E76A8E08C34C}" dt="2024-05-17T14:57:39.310" v="12162" actId="14100"/>
          <ac:spMkLst>
            <pc:docMk/>
            <pc:sldMk cId="1677967405" sldId="2146846632"/>
            <ac:spMk id="69" creationId="{6C15745F-7554-2995-BF72-B93729D07612}"/>
          </ac:spMkLst>
        </pc:spChg>
        <pc:spChg chg="add mod">
          <ac:chgData name="Reed Kiely" userId="768be38e-2fb5-40ce-925d-bd8e9d9e3c31" providerId="ADAL" clId="{073C5D09-2946-44AA-8F72-E76A8E08C34C}" dt="2024-05-17T14:53:37.066" v="12134" actId="14100"/>
          <ac:spMkLst>
            <pc:docMk/>
            <pc:sldMk cId="1677967405" sldId="2146846632"/>
            <ac:spMk id="70" creationId="{252135B1-32EB-9084-D099-11C656ACB9DE}"/>
          </ac:spMkLst>
        </pc:spChg>
        <pc:spChg chg="add mod">
          <ac:chgData name="Reed Kiely" userId="768be38e-2fb5-40ce-925d-bd8e9d9e3c31" providerId="ADAL" clId="{073C5D09-2946-44AA-8F72-E76A8E08C34C}" dt="2024-05-17T15:00:10.159" v="12247" actId="20577"/>
          <ac:spMkLst>
            <pc:docMk/>
            <pc:sldMk cId="1677967405" sldId="2146846632"/>
            <ac:spMk id="72" creationId="{3F0F3959-851E-9860-1D8C-FC18E0536AAB}"/>
          </ac:spMkLst>
        </pc:spChg>
        <pc:spChg chg="add del mod">
          <ac:chgData name="Reed Kiely" userId="768be38e-2fb5-40ce-925d-bd8e9d9e3c31" providerId="ADAL" clId="{073C5D09-2946-44AA-8F72-E76A8E08C34C}" dt="2024-05-17T14:58:23.446" v="12175" actId="478"/>
          <ac:spMkLst>
            <pc:docMk/>
            <pc:sldMk cId="1677967405" sldId="2146846632"/>
            <ac:spMk id="73" creationId="{885B9653-DA6D-E7BA-D37C-F6B98AFC5E43}"/>
          </ac:spMkLst>
        </pc:spChg>
        <pc:spChg chg="add del mod">
          <ac:chgData name="Reed Kiely" userId="768be38e-2fb5-40ce-925d-bd8e9d9e3c31" providerId="ADAL" clId="{073C5D09-2946-44AA-8F72-E76A8E08C34C}" dt="2024-05-17T14:58:24.359" v="12177" actId="478"/>
          <ac:spMkLst>
            <pc:docMk/>
            <pc:sldMk cId="1677967405" sldId="2146846632"/>
            <ac:spMk id="74" creationId="{21D2083F-01AD-0B21-FD31-1DE643FD20CC}"/>
          </ac:spMkLst>
        </pc:spChg>
        <pc:spChg chg="add del mod">
          <ac:chgData name="Reed Kiely" userId="768be38e-2fb5-40ce-925d-bd8e9d9e3c31" providerId="ADAL" clId="{073C5D09-2946-44AA-8F72-E76A8E08C34C}" dt="2024-05-17T16:23:52.632" v="12815" actId="478"/>
          <ac:spMkLst>
            <pc:docMk/>
            <pc:sldMk cId="1677967405" sldId="2146846632"/>
            <ac:spMk id="82" creationId="{2B16C5F7-A806-702F-8413-0019DC2665BC}"/>
          </ac:spMkLst>
        </pc:spChg>
        <pc:picChg chg="del">
          <ac:chgData name="Reed Kiely" userId="768be38e-2fb5-40ce-925d-bd8e9d9e3c31" providerId="ADAL" clId="{073C5D09-2946-44AA-8F72-E76A8E08C34C}" dt="2024-05-17T14:43:19.192" v="11927" actId="478"/>
          <ac:picMkLst>
            <pc:docMk/>
            <pc:sldMk cId="1677967405" sldId="2146846632"/>
            <ac:picMk id="8" creationId="{9344E6E2-4F73-04E5-130F-BEBAD3F65637}"/>
          </ac:picMkLst>
        </pc:picChg>
        <pc:picChg chg="del">
          <ac:chgData name="Reed Kiely" userId="768be38e-2fb5-40ce-925d-bd8e9d9e3c31" providerId="ADAL" clId="{073C5D09-2946-44AA-8F72-E76A8E08C34C}" dt="2024-05-17T14:43:19.192" v="11927" actId="478"/>
          <ac:picMkLst>
            <pc:docMk/>
            <pc:sldMk cId="1677967405" sldId="2146846632"/>
            <ac:picMk id="9" creationId="{446CE082-D460-F5C2-AC89-BFA8F2F70002}"/>
          </ac:picMkLst>
        </pc:picChg>
        <pc:picChg chg="del">
          <ac:chgData name="Reed Kiely" userId="768be38e-2fb5-40ce-925d-bd8e9d9e3c31" providerId="ADAL" clId="{073C5D09-2946-44AA-8F72-E76A8E08C34C}" dt="2024-05-17T14:43:19.192" v="11927" actId="478"/>
          <ac:picMkLst>
            <pc:docMk/>
            <pc:sldMk cId="1677967405" sldId="2146846632"/>
            <ac:picMk id="11" creationId="{9DFE664E-3FF3-80CC-4381-16C6FFC18993}"/>
          </ac:picMkLst>
        </pc:picChg>
        <pc:picChg chg="add del mod">
          <ac:chgData name="Reed Kiely" userId="768be38e-2fb5-40ce-925d-bd8e9d9e3c31" providerId="ADAL" clId="{073C5D09-2946-44AA-8F72-E76A8E08C34C}" dt="2024-05-17T14:47:21.615" v="11939" actId="478"/>
          <ac:picMkLst>
            <pc:docMk/>
            <pc:sldMk cId="1677967405" sldId="2146846632"/>
            <ac:picMk id="35" creationId="{CFD5658C-47E2-175A-4622-BE6FF36D092D}"/>
          </ac:picMkLst>
        </pc:picChg>
        <pc:picChg chg="add del mod">
          <ac:chgData name="Reed Kiely" userId="768be38e-2fb5-40ce-925d-bd8e9d9e3c31" providerId="ADAL" clId="{073C5D09-2946-44AA-8F72-E76A8E08C34C}" dt="2024-05-17T14:47:21.615" v="11939" actId="478"/>
          <ac:picMkLst>
            <pc:docMk/>
            <pc:sldMk cId="1677967405" sldId="2146846632"/>
            <ac:picMk id="36" creationId="{3D819103-C8C1-B002-2021-514421D4B419}"/>
          </ac:picMkLst>
        </pc:picChg>
        <pc:picChg chg="add del mod">
          <ac:chgData name="Reed Kiely" userId="768be38e-2fb5-40ce-925d-bd8e9d9e3c31" providerId="ADAL" clId="{073C5D09-2946-44AA-8F72-E76A8E08C34C}" dt="2024-05-17T14:47:21.615" v="11939" actId="478"/>
          <ac:picMkLst>
            <pc:docMk/>
            <pc:sldMk cId="1677967405" sldId="2146846632"/>
            <ac:picMk id="38" creationId="{8394EEA2-601A-AFD1-E495-C8CBB96895CE}"/>
          </ac:picMkLst>
        </pc:picChg>
        <pc:picChg chg="add del mod">
          <ac:chgData name="Reed Kiely" userId="768be38e-2fb5-40ce-925d-bd8e9d9e3c31" providerId="ADAL" clId="{073C5D09-2946-44AA-8F72-E76A8E08C34C}" dt="2024-05-17T14:59:39.958" v="12245" actId="478"/>
          <ac:picMkLst>
            <pc:docMk/>
            <pc:sldMk cId="1677967405" sldId="2146846632"/>
            <ac:picMk id="40" creationId="{1D4F0357-E01B-0CC2-CA22-FA2445330349}"/>
          </ac:picMkLst>
        </pc:picChg>
        <pc:picChg chg="mod">
          <ac:chgData name="Reed Kiely" userId="768be38e-2fb5-40ce-925d-bd8e9d9e3c31" providerId="ADAL" clId="{073C5D09-2946-44AA-8F72-E76A8E08C34C}" dt="2024-05-17T17:16:12.133" v="13376" actId="1076"/>
          <ac:picMkLst>
            <pc:docMk/>
            <pc:sldMk cId="1677967405" sldId="2146846632"/>
            <ac:picMk id="41" creationId="{079C3C72-6C35-73B0-0D39-AC9BA9EBEAA6}"/>
          </ac:picMkLst>
        </pc:picChg>
        <pc:picChg chg="add del mod">
          <ac:chgData name="Reed Kiely" userId="768be38e-2fb5-40ce-925d-bd8e9d9e3c31" providerId="ADAL" clId="{073C5D09-2946-44AA-8F72-E76A8E08C34C}" dt="2024-05-17T14:54:47.126" v="12151" actId="478"/>
          <ac:picMkLst>
            <pc:docMk/>
            <pc:sldMk cId="1677967405" sldId="2146846632"/>
            <ac:picMk id="46" creationId="{5EED2F87-D463-4BCF-9203-585B378B0102}"/>
          </ac:picMkLst>
        </pc:picChg>
        <pc:picChg chg="add mod">
          <ac:chgData name="Reed Kiely" userId="768be38e-2fb5-40ce-925d-bd8e9d9e3c31" providerId="ADAL" clId="{073C5D09-2946-44AA-8F72-E76A8E08C34C}" dt="2024-05-17T14:49:29.915" v="12037" actId="1076"/>
          <ac:picMkLst>
            <pc:docMk/>
            <pc:sldMk cId="1677967405" sldId="2146846632"/>
            <ac:picMk id="51" creationId="{9D590F72-7968-0811-8A64-3885EA15B801}"/>
          </ac:picMkLst>
        </pc:picChg>
        <pc:picChg chg="add del mod ord">
          <ac:chgData name="Reed Kiely" userId="768be38e-2fb5-40ce-925d-bd8e9d9e3c31" providerId="ADAL" clId="{073C5D09-2946-44AA-8F72-E76A8E08C34C}" dt="2024-05-17T14:58:22.438" v="12174" actId="478"/>
          <ac:picMkLst>
            <pc:docMk/>
            <pc:sldMk cId="1677967405" sldId="2146846632"/>
            <ac:picMk id="53" creationId="{CB80AB7B-8151-C7CC-D604-8DC1D0433E1B}"/>
          </ac:picMkLst>
        </pc:picChg>
        <pc:picChg chg="add mod">
          <ac:chgData name="Reed Kiely" userId="768be38e-2fb5-40ce-925d-bd8e9d9e3c31" providerId="ADAL" clId="{073C5D09-2946-44AA-8F72-E76A8E08C34C}" dt="2024-05-17T14:51:18.906" v="12085" actId="14100"/>
          <ac:picMkLst>
            <pc:docMk/>
            <pc:sldMk cId="1677967405" sldId="2146846632"/>
            <ac:picMk id="60" creationId="{2FA00485-4DFC-9DEF-E25E-A2DC17A8A4A5}"/>
          </ac:picMkLst>
        </pc:picChg>
        <pc:picChg chg="add mod">
          <ac:chgData name="Reed Kiely" userId="768be38e-2fb5-40ce-925d-bd8e9d9e3c31" providerId="ADAL" clId="{073C5D09-2946-44AA-8F72-E76A8E08C34C}" dt="2024-05-17T14:51:13.306" v="12081" actId="1076"/>
          <ac:picMkLst>
            <pc:docMk/>
            <pc:sldMk cId="1677967405" sldId="2146846632"/>
            <ac:picMk id="64" creationId="{370FF497-8FEA-D0BC-DD02-88EE387CA27A}"/>
          </ac:picMkLst>
        </pc:picChg>
        <pc:picChg chg="add del mod">
          <ac:chgData name="Reed Kiely" userId="768be38e-2fb5-40ce-925d-bd8e9d9e3c31" providerId="ADAL" clId="{073C5D09-2946-44AA-8F72-E76A8E08C34C}" dt="2024-05-17T14:58:23.910" v="12176" actId="478"/>
          <ac:picMkLst>
            <pc:docMk/>
            <pc:sldMk cId="1677967405" sldId="2146846632"/>
            <ac:picMk id="68" creationId="{B9C0D9BD-7333-9449-3F06-A4D09E82CFA6}"/>
          </ac:picMkLst>
        </pc:picChg>
        <pc:picChg chg="add del mod">
          <ac:chgData name="Reed Kiely" userId="768be38e-2fb5-40ce-925d-bd8e9d9e3c31" providerId="ADAL" clId="{073C5D09-2946-44AA-8F72-E76A8E08C34C}" dt="2024-05-17T14:58:24.798" v="12178" actId="478"/>
          <ac:picMkLst>
            <pc:docMk/>
            <pc:sldMk cId="1677967405" sldId="2146846632"/>
            <ac:picMk id="71" creationId="{9C110E7A-0517-B99C-EE52-55C572B364DC}"/>
          </ac:picMkLst>
        </pc:picChg>
        <pc:picChg chg="add mod">
          <ac:chgData name="Reed Kiely" userId="768be38e-2fb5-40ce-925d-bd8e9d9e3c31" providerId="ADAL" clId="{073C5D09-2946-44AA-8F72-E76A8E08C34C}" dt="2024-05-17T17:17:07.794" v="13386" actId="12788"/>
          <ac:picMkLst>
            <pc:docMk/>
            <pc:sldMk cId="1677967405" sldId="2146846632"/>
            <ac:picMk id="75" creationId="{DA0CA7A1-1FF9-2C04-8E4A-87E19C151781}"/>
          </ac:picMkLst>
        </pc:picChg>
        <pc:picChg chg="add mod">
          <ac:chgData name="Reed Kiely" userId="768be38e-2fb5-40ce-925d-bd8e9d9e3c31" providerId="ADAL" clId="{073C5D09-2946-44AA-8F72-E76A8E08C34C}" dt="2024-05-17T14:58:37.293" v="12183" actId="1076"/>
          <ac:picMkLst>
            <pc:docMk/>
            <pc:sldMk cId="1677967405" sldId="2146846632"/>
            <ac:picMk id="77" creationId="{83B18C49-C586-A8E9-7A4A-15F5F1654272}"/>
          </ac:picMkLst>
        </pc:picChg>
        <pc:picChg chg="add mod">
          <ac:chgData name="Reed Kiely" userId="768be38e-2fb5-40ce-925d-bd8e9d9e3c31" providerId="ADAL" clId="{073C5D09-2946-44AA-8F72-E76A8E08C34C}" dt="2024-05-17T14:58:34.593" v="12182" actId="1076"/>
          <ac:picMkLst>
            <pc:docMk/>
            <pc:sldMk cId="1677967405" sldId="2146846632"/>
            <ac:picMk id="79" creationId="{76DD0002-934E-C11F-95E1-25B9B6565E79}"/>
          </ac:picMkLst>
        </pc:picChg>
        <pc:picChg chg="add mod">
          <ac:chgData name="Reed Kiely" userId="768be38e-2fb5-40ce-925d-bd8e9d9e3c31" providerId="ADAL" clId="{073C5D09-2946-44AA-8F72-E76A8E08C34C}" dt="2024-05-17T14:58:27.429" v="12179" actId="1076"/>
          <ac:picMkLst>
            <pc:docMk/>
            <pc:sldMk cId="1677967405" sldId="2146846632"/>
            <ac:picMk id="81" creationId="{303E8B93-2543-2EF1-2C64-896691E1A50E}"/>
          </ac:picMkLst>
        </pc:picChg>
        <pc:cxnChg chg="add del">
          <ac:chgData name="Reed Kiely" userId="768be38e-2fb5-40ce-925d-bd8e9d9e3c31" providerId="ADAL" clId="{073C5D09-2946-44AA-8F72-E76A8E08C34C}" dt="2024-05-17T14:50:23.280" v="12063" actId="11529"/>
          <ac:cxnSpMkLst>
            <pc:docMk/>
            <pc:sldMk cId="1677967405" sldId="2146846632"/>
            <ac:cxnSpMk id="56" creationId="{4E39DB57-D58E-8BEC-522E-D1782EFAD5C7}"/>
          </ac:cxnSpMkLst>
        </pc:cxn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Reed Kiely" userId="768be38e-2fb5-40ce-925d-bd8e9d9e3c31" providerId="ADAL" clId="{073C5D09-2946-44AA-8F72-E76A8E08C34C}" dt="2024-05-17T15:00:16.321" v="12248"/>
              <pc2:cmMkLst xmlns:pc2="http://schemas.microsoft.com/office/powerpoint/2019/9/main/command">
                <pc:docMk/>
                <pc:sldMk cId="1677967405" sldId="2146846632"/>
                <pc2:cmMk id="{1EFDC967-4298-45E4-A7C2-FE7F504D3FE1}"/>
              </pc2:cmMkLst>
            </pc226:cmChg>
          </p:ext>
        </pc:extLst>
      </pc:sldChg>
      <pc:sldChg chg="modSp mod">
        <pc:chgData name="Reed Kiely" userId="768be38e-2fb5-40ce-925d-bd8e9d9e3c31" providerId="ADAL" clId="{073C5D09-2946-44AA-8F72-E76A8E08C34C}" dt="2024-05-21T13:59:20.835" v="18482" actId="14100"/>
        <pc:sldMkLst>
          <pc:docMk/>
          <pc:sldMk cId="3777070385" sldId="2146846632"/>
        </pc:sldMkLst>
        <pc:spChg chg="mod">
          <ac:chgData name="Reed Kiely" userId="768be38e-2fb5-40ce-925d-bd8e9d9e3c31" providerId="ADAL" clId="{073C5D09-2946-44AA-8F72-E76A8E08C34C}" dt="2024-05-21T13:59:20.835" v="18482" actId="14100"/>
          <ac:spMkLst>
            <pc:docMk/>
            <pc:sldMk cId="3777070385" sldId="2146846632"/>
            <ac:spMk id="7" creationId="{5B454CF9-2E13-DBFD-286B-CA7565EB3CF5}"/>
          </ac:spMkLst>
        </pc:spChg>
      </pc:sldChg>
      <pc:sldChg chg="delSp mod">
        <pc:chgData name="Reed Kiely" userId="768be38e-2fb5-40ce-925d-bd8e9d9e3c31" providerId="ADAL" clId="{073C5D09-2946-44AA-8F72-E76A8E08C34C}" dt="2024-05-20T17:47:08.384" v="16183" actId="478"/>
        <pc:sldMkLst>
          <pc:docMk/>
          <pc:sldMk cId="3047244053" sldId="2146846633"/>
        </pc:sldMkLst>
        <pc:spChg chg="del">
          <ac:chgData name="Reed Kiely" userId="768be38e-2fb5-40ce-925d-bd8e9d9e3c31" providerId="ADAL" clId="{073C5D09-2946-44AA-8F72-E76A8E08C34C}" dt="2024-05-20T17:47:08.384" v="16183" actId="478"/>
          <ac:spMkLst>
            <pc:docMk/>
            <pc:sldMk cId="3047244053" sldId="2146846633"/>
            <ac:spMk id="10" creationId="{BD70FDBD-B8C3-D0E1-F780-8936076D0999}"/>
          </ac:spMkLst>
        </pc:spChg>
      </pc:sldChg>
      <pc:sldChg chg="addSp delSp modSp mod">
        <pc:chgData name="Reed Kiely" userId="768be38e-2fb5-40ce-925d-bd8e9d9e3c31" providerId="ADAL" clId="{073C5D09-2946-44AA-8F72-E76A8E08C34C}" dt="2024-05-17T16:44:42.983" v="13373" actId="1076"/>
        <pc:sldMkLst>
          <pc:docMk/>
          <pc:sldMk cId="3876421803" sldId="2146846633"/>
        </pc:sldMkLst>
        <pc:spChg chg="mod ord">
          <ac:chgData name="Reed Kiely" userId="768be38e-2fb5-40ce-925d-bd8e9d9e3c31" providerId="ADAL" clId="{073C5D09-2946-44AA-8F72-E76A8E08C34C}" dt="2024-05-17T16:30:38.497" v="12929" actId="167"/>
          <ac:spMkLst>
            <pc:docMk/>
            <pc:sldMk cId="3876421803" sldId="2146846633"/>
            <ac:spMk id="3" creationId="{41743056-9D68-9F3F-6381-F39BE004E72F}"/>
          </ac:spMkLst>
        </pc:spChg>
        <pc:spChg chg="add mod">
          <ac:chgData name="Reed Kiely" userId="768be38e-2fb5-40ce-925d-bd8e9d9e3c31" providerId="ADAL" clId="{073C5D09-2946-44AA-8F72-E76A8E08C34C}" dt="2024-05-17T16:44:42.983" v="13373" actId="1076"/>
          <ac:spMkLst>
            <pc:docMk/>
            <pc:sldMk cId="3876421803" sldId="2146846633"/>
            <ac:spMk id="7" creationId="{9B37EC9A-2999-D2CF-8B5D-A81FC4E8405C}"/>
          </ac:spMkLst>
        </pc:spChg>
        <pc:spChg chg="add del mod">
          <ac:chgData name="Reed Kiely" userId="768be38e-2fb5-40ce-925d-bd8e9d9e3c31" providerId="ADAL" clId="{073C5D09-2946-44AA-8F72-E76A8E08C34C}" dt="2024-05-17T16:40:47.129" v="13259" actId="478"/>
          <ac:spMkLst>
            <pc:docMk/>
            <pc:sldMk cId="3876421803" sldId="2146846633"/>
            <ac:spMk id="8" creationId="{B20D03A1-8767-75BA-F9B0-667081D5CD71}"/>
          </ac:spMkLst>
        </pc:spChg>
        <pc:spChg chg="add del mod">
          <ac:chgData name="Reed Kiely" userId="768be38e-2fb5-40ce-925d-bd8e9d9e3c31" providerId="ADAL" clId="{073C5D09-2946-44AA-8F72-E76A8E08C34C}" dt="2024-05-17T16:40:47.129" v="13259" actId="478"/>
          <ac:spMkLst>
            <pc:docMk/>
            <pc:sldMk cId="3876421803" sldId="2146846633"/>
            <ac:spMk id="9" creationId="{9C67625C-E175-AC38-2C67-577BFC4F66FA}"/>
          </ac:spMkLst>
        </pc:spChg>
        <pc:spChg chg="add mod">
          <ac:chgData name="Reed Kiely" userId="768be38e-2fb5-40ce-925d-bd8e9d9e3c31" providerId="ADAL" clId="{073C5D09-2946-44AA-8F72-E76A8E08C34C}" dt="2024-05-17T16:30:22.209" v="12921"/>
          <ac:spMkLst>
            <pc:docMk/>
            <pc:sldMk cId="3876421803" sldId="2146846633"/>
            <ac:spMk id="11" creationId="{2CF2696C-70AE-016C-AB21-3FC036E6EDD9}"/>
          </ac:spMkLst>
        </pc:spChg>
        <pc:spChg chg="mod">
          <ac:chgData name="Reed Kiely" userId="768be38e-2fb5-40ce-925d-bd8e9d9e3c31" providerId="ADAL" clId="{073C5D09-2946-44AA-8F72-E76A8E08C34C}" dt="2024-05-17T16:42:28.173" v="13332" actId="14100"/>
          <ac:spMkLst>
            <pc:docMk/>
            <pc:sldMk cId="3876421803" sldId="2146846633"/>
            <ac:spMk id="12" creationId="{61CE7CC1-E1D8-D772-DE95-93809B2E54B6}"/>
          </ac:spMkLst>
        </pc:spChg>
        <pc:spChg chg="add del mod">
          <ac:chgData name="Reed Kiely" userId="768be38e-2fb5-40ce-925d-bd8e9d9e3c31" providerId="ADAL" clId="{073C5D09-2946-44AA-8F72-E76A8E08C34C}" dt="2024-05-17T16:24:18.024" v="12820" actId="478"/>
          <ac:spMkLst>
            <pc:docMk/>
            <pc:sldMk cId="3876421803" sldId="2146846633"/>
            <ac:spMk id="13" creationId="{7FFB5153-A05E-C696-D504-4BFB572C6837}"/>
          </ac:spMkLst>
        </pc:spChg>
        <pc:spChg chg="del mod">
          <ac:chgData name="Reed Kiely" userId="768be38e-2fb5-40ce-925d-bd8e9d9e3c31" providerId="ADAL" clId="{073C5D09-2946-44AA-8F72-E76A8E08C34C}" dt="2024-05-17T16:30:35.313" v="12928" actId="478"/>
          <ac:spMkLst>
            <pc:docMk/>
            <pc:sldMk cId="3876421803" sldId="2146846633"/>
            <ac:spMk id="14" creationId="{444D5097-FE70-5D64-B931-37456310E1A7}"/>
          </ac:spMkLst>
        </pc:spChg>
        <pc:spChg chg="add mod">
          <ac:chgData name="Reed Kiely" userId="768be38e-2fb5-40ce-925d-bd8e9d9e3c31" providerId="ADAL" clId="{073C5D09-2946-44AA-8F72-E76A8E08C34C}" dt="2024-05-17T16:30:28.012" v="12924" actId="1076"/>
          <ac:spMkLst>
            <pc:docMk/>
            <pc:sldMk cId="3876421803" sldId="2146846633"/>
            <ac:spMk id="15" creationId="{8F5BF1FA-EA14-E4AA-8739-2A63FC64E71D}"/>
          </ac:spMkLst>
        </pc:spChg>
        <pc:spChg chg="add mod ord">
          <ac:chgData name="Reed Kiely" userId="768be38e-2fb5-40ce-925d-bd8e9d9e3c31" providerId="ADAL" clId="{073C5D09-2946-44AA-8F72-E76A8E08C34C}" dt="2024-05-17T16:41:59.538" v="13325" actId="1076"/>
          <ac:spMkLst>
            <pc:docMk/>
            <pc:sldMk cId="3876421803" sldId="2146846633"/>
            <ac:spMk id="16" creationId="{E35D2C9F-0515-3F52-A2A5-69453925B564}"/>
          </ac:spMkLst>
        </pc:spChg>
        <pc:spChg chg="mod">
          <ac:chgData name="Reed Kiely" userId="768be38e-2fb5-40ce-925d-bd8e9d9e3c31" providerId="ADAL" clId="{073C5D09-2946-44AA-8F72-E76A8E08C34C}" dt="2024-05-17T16:41:59.538" v="13325" actId="1076"/>
          <ac:spMkLst>
            <pc:docMk/>
            <pc:sldMk cId="3876421803" sldId="2146846633"/>
            <ac:spMk id="17" creationId="{DDA8D0E1-765A-6EED-E248-3AC714E9BEAB}"/>
          </ac:spMkLst>
        </pc:spChg>
        <pc:spChg chg="add mod">
          <ac:chgData name="Reed Kiely" userId="768be38e-2fb5-40ce-925d-bd8e9d9e3c31" providerId="ADAL" clId="{073C5D09-2946-44AA-8F72-E76A8E08C34C}" dt="2024-05-17T16:44:30.562" v="13350" actId="20577"/>
          <ac:spMkLst>
            <pc:docMk/>
            <pc:sldMk cId="3876421803" sldId="2146846633"/>
            <ac:spMk id="18" creationId="{B59D9A92-B31A-D825-5D37-EA76825021B0}"/>
          </ac:spMkLst>
        </pc:spChg>
        <pc:spChg chg="add mod">
          <ac:chgData name="Reed Kiely" userId="768be38e-2fb5-40ce-925d-bd8e9d9e3c31" providerId="ADAL" clId="{073C5D09-2946-44AA-8F72-E76A8E08C34C}" dt="2024-05-17T16:44:26.513" v="13348" actId="207"/>
          <ac:spMkLst>
            <pc:docMk/>
            <pc:sldMk cId="3876421803" sldId="2146846633"/>
            <ac:spMk id="19" creationId="{4B701165-141A-5FCB-76DF-79170E2F87F6}"/>
          </ac:spMkLst>
        </pc:spChg>
        <pc:spChg chg="add del mod">
          <ac:chgData name="Reed Kiely" userId="768be38e-2fb5-40ce-925d-bd8e9d9e3c31" providerId="ADAL" clId="{073C5D09-2946-44AA-8F72-E76A8E08C34C}" dt="2024-05-17T16:40:45.193" v="13258" actId="478"/>
          <ac:spMkLst>
            <pc:docMk/>
            <pc:sldMk cId="3876421803" sldId="2146846633"/>
            <ac:spMk id="20" creationId="{88687B9F-DECC-6CC5-5CB9-E6B5B3BBAA67}"/>
          </ac:spMkLst>
        </pc:spChg>
        <pc:spChg chg="add del mod">
          <ac:chgData name="Reed Kiely" userId="768be38e-2fb5-40ce-925d-bd8e9d9e3c31" providerId="ADAL" clId="{073C5D09-2946-44AA-8F72-E76A8E08C34C}" dt="2024-05-17T16:40:45.193" v="13258" actId="478"/>
          <ac:spMkLst>
            <pc:docMk/>
            <pc:sldMk cId="3876421803" sldId="2146846633"/>
            <ac:spMk id="21" creationId="{F87214C4-CEFB-6A0C-1FA2-9FF35CFB22B3}"/>
          </ac:spMkLst>
        </pc:spChg>
        <pc:spChg chg="add mod">
          <ac:chgData name="Reed Kiely" userId="768be38e-2fb5-40ce-925d-bd8e9d9e3c31" providerId="ADAL" clId="{073C5D09-2946-44AA-8F72-E76A8E08C34C}" dt="2024-05-17T16:42:13.428" v="13328" actId="1076"/>
          <ac:spMkLst>
            <pc:docMk/>
            <pc:sldMk cId="3876421803" sldId="2146846633"/>
            <ac:spMk id="22" creationId="{956CC401-7D2F-415C-4637-0E079B528828}"/>
          </ac:spMkLst>
        </pc:spChg>
        <pc:spChg chg="add mod">
          <ac:chgData name="Reed Kiely" userId="768be38e-2fb5-40ce-925d-bd8e9d9e3c31" providerId="ADAL" clId="{073C5D09-2946-44AA-8F72-E76A8E08C34C}" dt="2024-05-17T16:42:13.428" v="13328" actId="1076"/>
          <ac:spMkLst>
            <pc:docMk/>
            <pc:sldMk cId="3876421803" sldId="2146846633"/>
            <ac:spMk id="23" creationId="{D7002CA4-1F3A-5807-BFF4-C6D99F28E84A}"/>
          </ac:spMkLst>
        </pc:spChg>
        <pc:spChg chg="add del mod">
          <ac:chgData name="Reed Kiely" userId="768be38e-2fb5-40ce-925d-bd8e9d9e3c31" providerId="ADAL" clId="{073C5D09-2946-44AA-8F72-E76A8E08C34C}" dt="2024-05-17T16:40:43.313" v="13257" actId="478"/>
          <ac:spMkLst>
            <pc:docMk/>
            <pc:sldMk cId="3876421803" sldId="2146846633"/>
            <ac:spMk id="24" creationId="{2096188C-EA57-BAB4-7A90-0194151AA2AC}"/>
          </ac:spMkLst>
        </pc:spChg>
        <pc:spChg chg="add del mod">
          <ac:chgData name="Reed Kiely" userId="768be38e-2fb5-40ce-925d-bd8e9d9e3c31" providerId="ADAL" clId="{073C5D09-2946-44AA-8F72-E76A8E08C34C}" dt="2024-05-17T16:40:43.313" v="13257" actId="478"/>
          <ac:spMkLst>
            <pc:docMk/>
            <pc:sldMk cId="3876421803" sldId="2146846633"/>
            <ac:spMk id="25" creationId="{FA43FABC-789F-A080-7FED-2F2801D1B3E0}"/>
          </ac:spMkLst>
        </pc:spChg>
        <pc:spChg chg="mod">
          <ac:chgData name="Reed Kiely" userId="768be38e-2fb5-40ce-925d-bd8e9d9e3c31" providerId="ADAL" clId="{073C5D09-2946-44AA-8F72-E76A8E08C34C}" dt="2024-05-17T16:24:12.959" v="12819" actId="208"/>
          <ac:spMkLst>
            <pc:docMk/>
            <pc:sldMk cId="3876421803" sldId="2146846633"/>
            <ac:spMk id="27" creationId="{17C9C920-7EA7-E51D-D258-BB821BF226F9}"/>
          </ac:spMkLst>
        </pc:spChg>
        <pc:spChg chg="mod">
          <ac:chgData name="Reed Kiely" userId="768be38e-2fb5-40ce-925d-bd8e9d9e3c31" providerId="ADAL" clId="{073C5D09-2946-44AA-8F72-E76A8E08C34C}" dt="2024-05-17T16:42:39.564" v="13336" actId="1076"/>
          <ac:spMkLst>
            <pc:docMk/>
            <pc:sldMk cId="3876421803" sldId="2146846633"/>
            <ac:spMk id="28" creationId="{7789C414-B299-AD75-CA98-C2D6ECEF1D93}"/>
          </ac:spMkLst>
        </pc:spChg>
        <pc:spChg chg="add mod">
          <ac:chgData name="Reed Kiely" userId="768be38e-2fb5-40ce-925d-bd8e9d9e3c31" providerId="ADAL" clId="{073C5D09-2946-44AA-8F72-E76A8E08C34C}" dt="2024-05-17T16:41:47.784" v="13319" actId="1076"/>
          <ac:spMkLst>
            <pc:docMk/>
            <pc:sldMk cId="3876421803" sldId="2146846633"/>
            <ac:spMk id="36" creationId="{56CFC75F-3FF9-0B03-AF4A-851997FA7218}"/>
          </ac:spMkLst>
        </pc:spChg>
        <pc:spChg chg="mod">
          <ac:chgData name="Reed Kiely" userId="768be38e-2fb5-40ce-925d-bd8e9d9e3c31" providerId="ADAL" clId="{073C5D09-2946-44AA-8F72-E76A8E08C34C}" dt="2024-05-17T16:41:55.450" v="13324" actId="1076"/>
          <ac:spMkLst>
            <pc:docMk/>
            <pc:sldMk cId="3876421803" sldId="2146846633"/>
            <ac:spMk id="38" creationId="{5A8A6E8A-7B4B-3E06-1636-CACE4DC71E45}"/>
          </ac:spMkLst>
        </pc:spChg>
        <pc:spChg chg="mod ord">
          <ac:chgData name="Reed Kiely" userId="768be38e-2fb5-40ce-925d-bd8e9d9e3c31" providerId="ADAL" clId="{073C5D09-2946-44AA-8F72-E76A8E08C34C}" dt="2024-05-17T16:41:55.450" v="13324" actId="1076"/>
          <ac:spMkLst>
            <pc:docMk/>
            <pc:sldMk cId="3876421803" sldId="2146846633"/>
            <ac:spMk id="40" creationId="{A990A2EB-E1B1-58E2-75B0-4FC25987D6CF}"/>
          </ac:spMkLst>
        </pc:spChg>
        <pc:picChg chg="add del mod">
          <ac:chgData name="Reed Kiely" userId="768be38e-2fb5-40ce-925d-bd8e9d9e3c31" providerId="ADAL" clId="{073C5D09-2946-44AA-8F72-E76A8E08C34C}" dt="2024-05-17T16:44:12.481" v="13345" actId="478"/>
          <ac:picMkLst>
            <pc:docMk/>
            <pc:sldMk cId="3876421803" sldId="2146846633"/>
            <ac:picMk id="29" creationId="{8C8C6DE6-54AB-65F4-2A18-DF689412BC62}"/>
          </ac:picMkLst>
        </pc:picChg>
        <pc:picChg chg="add mod">
          <ac:chgData name="Reed Kiely" userId="768be38e-2fb5-40ce-925d-bd8e9d9e3c31" providerId="ADAL" clId="{073C5D09-2946-44AA-8F72-E76A8E08C34C}" dt="2024-05-17T16:42:19.901" v="13330" actId="1076"/>
          <ac:picMkLst>
            <pc:docMk/>
            <pc:sldMk cId="3876421803" sldId="2146846633"/>
            <ac:picMk id="31" creationId="{B7053FF5-89E0-5D9A-DB14-1F10F8A9515B}"/>
          </ac:picMkLst>
        </pc:picChg>
        <pc:picChg chg="add mod">
          <ac:chgData name="Reed Kiely" userId="768be38e-2fb5-40ce-925d-bd8e9d9e3c31" providerId="ADAL" clId="{073C5D09-2946-44AA-8F72-E76A8E08C34C}" dt="2024-05-17T16:42:19.901" v="13330" actId="1076"/>
          <ac:picMkLst>
            <pc:docMk/>
            <pc:sldMk cId="3876421803" sldId="2146846633"/>
            <ac:picMk id="33" creationId="{3A9EE1CF-57C0-A710-4D0E-0D260E544508}"/>
          </ac:picMkLst>
        </pc:picChg>
        <pc:picChg chg="add mod">
          <ac:chgData name="Reed Kiely" userId="768be38e-2fb5-40ce-925d-bd8e9d9e3c31" providerId="ADAL" clId="{073C5D09-2946-44AA-8F72-E76A8E08C34C}" dt="2024-05-17T16:42:19.901" v="13330" actId="1076"/>
          <ac:picMkLst>
            <pc:docMk/>
            <pc:sldMk cId="3876421803" sldId="2146846633"/>
            <ac:picMk id="35" creationId="{9344CFD0-BA6F-0C3A-B053-7BBF24354F53}"/>
          </ac:picMkLst>
        </pc:picChg>
        <pc:picChg chg="add mod ord">
          <ac:chgData name="Reed Kiely" userId="768be38e-2fb5-40ce-925d-bd8e9d9e3c31" providerId="ADAL" clId="{073C5D09-2946-44AA-8F72-E76A8E08C34C}" dt="2024-05-17T16:44:21.449" v="13347" actId="1076"/>
          <ac:picMkLst>
            <pc:docMk/>
            <pc:sldMk cId="3876421803" sldId="2146846633"/>
            <ac:picMk id="39" creationId="{E65A15D2-F056-5FCE-3AD5-DDE19692141A}"/>
          </ac:picMkLst>
        </pc:picChg>
      </pc:sldChg>
      <pc:sldChg chg="modSp del mod">
        <pc:chgData name="Reed Kiely" userId="768be38e-2fb5-40ce-925d-bd8e9d9e3c31" providerId="ADAL" clId="{073C5D09-2946-44AA-8F72-E76A8E08C34C}" dt="2024-05-17T21:05:31.315" v="13924" actId="2696"/>
        <pc:sldMkLst>
          <pc:docMk/>
          <pc:sldMk cId="3001377975" sldId="2146846634"/>
        </pc:sldMkLst>
        <pc:spChg chg="mod">
          <ac:chgData name="Reed Kiely" userId="768be38e-2fb5-40ce-925d-bd8e9d9e3c31" providerId="ADAL" clId="{073C5D09-2946-44AA-8F72-E76A8E08C34C}" dt="2024-05-17T21:05:00.888" v="13921" actId="2"/>
          <ac:spMkLst>
            <pc:docMk/>
            <pc:sldMk cId="3001377975" sldId="2146846634"/>
            <ac:spMk id="16" creationId="{F3B08D31-8CD1-811E-0850-AF65E55C9EAD}"/>
          </ac:spMkLst>
        </pc:spChg>
      </pc:sldChg>
      <pc:sldChg chg="addSp delSp modSp mod modCm">
        <pc:chgData name="Reed Kiely" userId="768be38e-2fb5-40ce-925d-bd8e9d9e3c31" providerId="ADAL" clId="{073C5D09-2946-44AA-8F72-E76A8E08C34C}" dt="2024-05-20T19:48:18.397" v="17533" actId="478"/>
        <pc:sldMkLst>
          <pc:docMk/>
          <pc:sldMk cId="1842699221" sldId="2146846635"/>
        </pc:sldMkLst>
        <pc:spChg chg="add del mod">
          <ac:chgData name="Reed Kiely" userId="768be38e-2fb5-40ce-925d-bd8e9d9e3c31" providerId="ADAL" clId="{073C5D09-2946-44AA-8F72-E76A8E08C34C}" dt="2024-05-20T19:48:04.733" v="17531" actId="478"/>
          <ac:spMkLst>
            <pc:docMk/>
            <pc:sldMk cId="1842699221" sldId="2146846635"/>
            <ac:spMk id="4" creationId="{FEA21251-FDE7-9BE5-44F7-96B49A5897D9}"/>
          </ac:spMkLst>
        </pc:spChg>
        <pc:spChg chg="mod">
          <ac:chgData name="Reed Kiely" userId="768be38e-2fb5-40ce-925d-bd8e9d9e3c31" providerId="ADAL" clId="{073C5D09-2946-44AA-8F72-E76A8E08C34C}" dt="2024-05-20T13:49:08.773" v="15384" actId="1076"/>
          <ac:spMkLst>
            <pc:docMk/>
            <pc:sldMk cId="1842699221" sldId="2146846635"/>
            <ac:spMk id="7" creationId="{5B454CF9-2E13-DBFD-286B-CA7565EB3CF5}"/>
          </ac:spMkLst>
        </pc:spChg>
        <pc:spChg chg="add">
          <ac:chgData name="Reed Kiely" userId="768be38e-2fb5-40ce-925d-bd8e9d9e3c31" providerId="ADAL" clId="{073C5D09-2946-44AA-8F72-E76A8E08C34C}" dt="2024-05-20T19:44:22.089" v="17271"/>
          <ac:spMkLst>
            <pc:docMk/>
            <pc:sldMk cId="1842699221" sldId="2146846635"/>
            <ac:spMk id="8" creationId="{FD3E848F-9068-051F-AFA1-345A2B236D02}"/>
          </ac:spMkLst>
        </pc:spChg>
        <pc:spChg chg="add">
          <ac:chgData name="Reed Kiely" userId="768be38e-2fb5-40ce-925d-bd8e9d9e3c31" providerId="ADAL" clId="{073C5D09-2946-44AA-8F72-E76A8E08C34C}" dt="2024-05-20T19:44:29.993" v="17275"/>
          <ac:spMkLst>
            <pc:docMk/>
            <pc:sldMk cId="1842699221" sldId="2146846635"/>
            <ac:spMk id="10" creationId="{5B2021FD-4152-7551-9DA4-515A9AD45122}"/>
          </ac:spMkLst>
        </pc:spChg>
        <pc:spChg chg="add del mod">
          <ac:chgData name="Reed Kiely" userId="768be38e-2fb5-40ce-925d-bd8e9d9e3c31" providerId="ADAL" clId="{073C5D09-2946-44AA-8F72-E76A8E08C34C}" dt="2024-05-20T19:48:04.733" v="17531" actId="478"/>
          <ac:spMkLst>
            <pc:docMk/>
            <pc:sldMk cId="1842699221" sldId="2146846635"/>
            <ac:spMk id="14" creationId="{74FF6016-8A7F-A2B2-16CC-CDD8D8FE54AE}"/>
          </ac:spMkLst>
        </pc:spChg>
        <pc:spChg chg="mod">
          <ac:chgData name="Reed Kiely" userId="768be38e-2fb5-40ce-925d-bd8e9d9e3c31" providerId="ADAL" clId="{073C5D09-2946-44AA-8F72-E76A8E08C34C}" dt="2024-05-20T19:47:26.670" v="17530" actId="20577"/>
          <ac:spMkLst>
            <pc:docMk/>
            <pc:sldMk cId="1842699221" sldId="2146846635"/>
            <ac:spMk id="48" creationId="{1A4D5239-940F-FC42-EC40-68F10B06ED78}"/>
          </ac:spMkLst>
        </pc:spChg>
        <pc:picChg chg="add del mod">
          <ac:chgData name="Reed Kiely" userId="768be38e-2fb5-40ce-925d-bd8e9d9e3c31" providerId="ADAL" clId="{073C5D09-2946-44AA-8F72-E76A8E08C34C}" dt="2024-05-20T19:44:26.836" v="17274" actId="478"/>
          <ac:picMkLst>
            <pc:docMk/>
            <pc:sldMk cId="1842699221" sldId="2146846635"/>
            <ac:picMk id="9" creationId="{B82A794D-5573-EB24-1610-BA7FED527D15}"/>
          </ac:picMkLst>
        </pc:picChg>
        <pc:picChg chg="add del mod">
          <ac:chgData name="Reed Kiely" userId="768be38e-2fb5-40ce-925d-bd8e9d9e3c31" providerId="ADAL" clId="{073C5D09-2946-44AA-8F72-E76A8E08C34C}" dt="2024-05-20T19:48:18.397" v="17533" actId="478"/>
          <ac:picMkLst>
            <pc:docMk/>
            <pc:sldMk cId="1842699221" sldId="2146846635"/>
            <ac:picMk id="11" creationId="{A4BA33DB-75E8-E952-7545-E30CBBFF51C5}"/>
          </ac:picMkLst>
        </pc:picChg>
        <pc:picChg chg="add del mod">
          <ac:chgData name="Reed Kiely" userId="768be38e-2fb5-40ce-925d-bd8e9d9e3c31" providerId="ADAL" clId="{073C5D09-2946-44AA-8F72-E76A8E08C34C}" dt="2024-05-20T19:48:04.733" v="17531" actId="478"/>
          <ac:picMkLst>
            <pc:docMk/>
            <pc:sldMk cId="1842699221" sldId="2146846635"/>
            <ac:picMk id="13" creationId="{A5A2F280-C4FA-4DE3-76CE-B3BBE6EBF4B5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Reed Kiely" userId="768be38e-2fb5-40ce-925d-bd8e9d9e3c31" providerId="ADAL" clId="{073C5D09-2946-44AA-8F72-E76A8E08C34C}" dt="2024-05-20T19:48:14.300" v="17532"/>
              <pc2:cmMkLst xmlns:pc2="http://schemas.microsoft.com/office/powerpoint/2019/9/main/command">
                <pc:docMk/>
                <pc:sldMk cId="1842699221" sldId="2146846635"/>
                <pc2:cmMk id="{915E8DA6-32F7-47F0-B65D-4A88161A61C1}"/>
              </pc2:cmMkLst>
              <pc226:cmRplyChg chg="add">
                <pc226:chgData name="Reed Kiely" userId="768be38e-2fb5-40ce-925d-bd8e9d9e3c31" providerId="ADAL" clId="{073C5D09-2946-44AA-8F72-E76A8E08C34C}" dt="2024-05-20T19:48:14.300" v="17532"/>
                <pc2:cmRplyMkLst xmlns:pc2="http://schemas.microsoft.com/office/powerpoint/2019/9/main/command">
                  <pc:docMk/>
                  <pc:sldMk cId="1842699221" sldId="2146846635"/>
                  <pc2:cmMk id="{915E8DA6-32F7-47F0-B65D-4A88161A61C1}"/>
                  <pc2:cmRplyMk id="{F1E1CB43-F318-4F30-A3BD-8CF27DE74182}"/>
                </pc2:cmRplyMkLst>
              </pc226:cmRplyChg>
            </pc226:cmChg>
          </p:ext>
        </pc:extLst>
      </pc:sldChg>
      <pc:sldChg chg="addSp delSp modSp add mod">
        <pc:chgData name="Reed Kiely" userId="768be38e-2fb5-40ce-925d-bd8e9d9e3c31" providerId="ADAL" clId="{073C5D09-2946-44AA-8F72-E76A8E08C34C}" dt="2024-05-17T16:44:53.919" v="13374" actId="1582"/>
        <pc:sldMkLst>
          <pc:docMk/>
          <pc:sldMk cId="3377337163" sldId="2146846635"/>
        </pc:sldMkLst>
        <pc:spChg chg="mod">
          <ac:chgData name="Reed Kiely" userId="768be38e-2fb5-40ce-925d-bd8e9d9e3c31" providerId="ADAL" clId="{073C5D09-2946-44AA-8F72-E76A8E08C34C}" dt="2024-05-17T16:25:10.317" v="12833" actId="12788"/>
          <ac:spMkLst>
            <pc:docMk/>
            <pc:sldMk cId="3377337163" sldId="2146846635"/>
            <ac:spMk id="3" creationId="{41743056-9D68-9F3F-6381-F39BE004E72F}"/>
          </ac:spMkLst>
        </pc:spChg>
        <pc:spChg chg="add del mod">
          <ac:chgData name="Reed Kiely" userId="768be38e-2fb5-40ce-925d-bd8e9d9e3c31" providerId="ADAL" clId="{073C5D09-2946-44AA-8F72-E76A8E08C34C}" dt="2024-05-17T16:26:14.409" v="12864" actId="478"/>
          <ac:spMkLst>
            <pc:docMk/>
            <pc:sldMk cId="3377337163" sldId="2146846635"/>
            <ac:spMk id="4" creationId="{AA0A3828-5A9A-68C9-D523-AE2E135614B8}"/>
          </ac:spMkLst>
        </pc:spChg>
        <pc:spChg chg="mod">
          <ac:chgData name="Reed Kiely" userId="768be38e-2fb5-40ce-925d-bd8e9d9e3c31" providerId="ADAL" clId="{073C5D09-2946-44AA-8F72-E76A8E08C34C}" dt="2024-05-17T15:51:30.032" v="12278" actId="14100"/>
          <ac:spMkLst>
            <pc:docMk/>
            <pc:sldMk cId="3377337163" sldId="2146846635"/>
            <ac:spMk id="7" creationId="{5B454CF9-2E13-DBFD-286B-CA7565EB3CF5}"/>
          </ac:spMkLst>
        </pc:spChg>
        <pc:spChg chg="add del mod">
          <ac:chgData name="Reed Kiely" userId="768be38e-2fb5-40ce-925d-bd8e9d9e3c31" providerId="ADAL" clId="{073C5D09-2946-44AA-8F72-E76A8E08C34C}" dt="2024-05-17T16:26:43.592" v="12872" actId="478"/>
          <ac:spMkLst>
            <pc:docMk/>
            <pc:sldMk cId="3377337163" sldId="2146846635"/>
            <ac:spMk id="8" creationId="{B46C28F3-30A7-2F31-7C96-0FED579F5617}"/>
          </ac:spMkLst>
        </pc:spChg>
        <pc:spChg chg="add del mod">
          <ac:chgData name="Reed Kiely" userId="768be38e-2fb5-40ce-925d-bd8e9d9e3c31" providerId="ADAL" clId="{073C5D09-2946-44AA-8F72-E76A8E08C34C}" dt="2024-05-17T16:26:43.592" v="12872" actId="478"/>
          <ac:spMkLst>
            <pc:docMk/>
            <pc:sldMk cId="3377337163" sldId="2146846635"/>
            <ac:spMk id="9" creationId="{5244C72E-828E-0D26-9582-A90F96C26ADE}"/>
          </ac:spMkLst>
        </pc:spChg>
        <pc:spChg chg="del">
          <ac:chgData name="Reed Kiely" userId="768be38e-2fb5-40ce-925d-bd8e9d9e3c31" providerId="ADAL" clId="{073C5D09-2946-44AA-8F72-E76A8E08C34C}" dt="2024-05-17T15:51:22.360" v="12276" actId="478"/>
          <ac:spMkLst>
            <pc:docMk/>
            <pc:sldMk cId="3377337163" sldId="2146846635"/>
            <ac:spMk id="43" creationId="{9C282547-8E42-7171-551A-F71639F426DE}"/>
          </ac:spMkLst>
        </pc:spChg>
        <pc:spChg chg="del">
          <ac:chgData name="Reed Kiely" userId="768be38e-2fb5-40ce-925d-bd8e9d9e3c31" providerId="ADAL" clId="{073C5D09-2946-44AA-8F72-E76A8E08C34C}" dt="2024-05-17T15:51:20.826" v="12275" actId="478"/>
          <ac:spMkLst>
            <pc:docMk/>
            <pc:sldMk cId="3377337163" sldId="2146846635"/>
            <ac:spMk id="44" creationId="{7A9BD545-A98B-0149-6E72-FDDD82F0E7F5}"/>
          </ac:spMkLst>
        </pc:spChg>
        <pc:spChg chg="del">
          <ac:chgData name="Reed Kiely" userId="768be38e-2fb5-40ce-925d-bd8e9d9e3c31" providerId="ADAL" clId="{073C5D09-2946-44AA-8F72-E76A8E08C34C}" dt="2024-05-17T15:51:20.826" v="12275" actId="478"/>
          <ac:spMkLst>
            <pc:docMk/>
            <pc:sldMk cId="3377337163" sldId="2146846635"/>
            <ac:spMk id="45" creationId="{8DB28E12-24D5-297C-9177-E5D656AF9F8B}"/>
          </ac:spMkLst>
        </pc:spChg>
        <pc:spChg chg="mod">
          <ac:chgData name="Reed Kiely" userId="768be38e-2fb5-40ce-925d-bd8e9d9e3c31" providerId="ADAL" clId="{073C5D09-2946-44AA-8F72-E76A8E08C34C}" dt="2024-05-17T16:26:16.825" v="12865" actId="1076"/>
          <ac:spMkLst>
            <pc:docMk/>
            <pc:sldMk cId="3377337163" sldId="2146846635"/>
            <ac:spMk id="48" creationId="{1A4D5239-940F-FC42-EC40-68F10B06ED78}"/>
          </ac:spMkLst>
        </pc:spChg>
        <pc:spChg chg="mod">
          <ac:chgData name="Reed Kiely" userId="768be38e-2fb5-40ce-925d-bd8e9d9e3c31" providerId="ADAL" clId="{073C5D09-2946-44AA-8F72-E76A8E08C34C}" dt="2024-05-17T16:44:53.919" v="13374" actId="1582"/>
          <ac:spMkLst>
            <pc:docMk/>
            <pc:sldMk cId="3377337163" sldId="2146846635"/>
            <ac:spMk id="52" creationId="{D0201D2E-6AC2-4825-17F3-CBE5753A2343}"/>
          </ac:spMkLst>
        </pc:spChg>
        <pc:spChg chg="mod">
          <ac:chgData name="Reed Kiely" userId="768be38e-2fb5-40ce-925d-bd8e9d9e3c31" providerId="ADAL" clId="{073C5D09-2946-44AA-8F72-E76A8E08C34C}" dt="2024-05-17T16:27:07.953" v="12881" actId="255"/>
          <ac:spMkLst>
            <pc:docMk/>
            <pc:sldMk cId="3377337163" sldId="2146846635"/>
            <ac:spMk id="54" creationId="{770B7D49-512F-229E-CE0D-66767A0A9F3C}"/>
          </ac:spMkLst>
        </pc:spChg>
        <pc:spChg chg="mod">
          <ac:chgData name="Reed Kiely" userId="768be38e-2fb5-40ce-925d-bd8e9d9e3c31" providerId="ADAL" clId="{073C5D09-2946-44AA-8F72-E76A8E08C34C}" dt="2024-05-17T16:26:50.453" v="12873" actId="12789"/>
          <ac:spMkLst>
            <pc:docMk/>
            <pc:sldMk cId="3377337163" sldId="2146846635"/>
            <ac:spMk id="57" creationId="{2FAD1766-2EBB-377A-435D-B12A5D266A3D}"/>
          </ac:spMkLst>
        </pc:spChg>
        <pc:spChg chg="mod">
          <ac:chgData name="Reed Kiely" userId="768be38e-2fb5-40ce-925d-bd8e9d9e3c31" providerId="ADAL" clId="{073C5D09-2946-44AA-8F72-E76A8E08C34C}" dt="2024-05-17T16:44:53.919" v="13374" actId="1582"/>
          <ac:spMkLst>
            <pc:docMk/>
            <pc:sldMk cId="3377337163" sldId="2146846635"/>
            <ac:spMk id="67" creationId="{5DB9FF41-8C44-DC36-D361-E4D5BC6E8D42}"/>
          </ac:spMkLst>
        </pc:spChg>
        <pc:spChg chg="mod">
          <ac:chgData name="Reed Kiely" userId="768be38e-2fb5-40ce-925d-bd8e9d9e3c31" providerId="ADAL" clId="{073C5D09-2946-44AA-8F72-E76A8E08C34C}" dt="2024-05-17T16:27:13.353" v="12882" actId="255"/>
          <ac:spMkLst>
            <pc:docMk/>
            <pc:sldMk cId="3377337163" sldId="2146846635"/>
            <ac:spMk id="69" creationId="{6C15745F-7554-2995-BF72-B93729D07612}"/>
          </ac:spMkLst>
        </pc:spChg>
        <pc:spChg chg="mod">
          <ac:chgData name="Reed Kiely" userId="768be38e-2fb5-40ce-925d-bd8e9d9e3c31" providerId="ADAL" clId="{073C5D09-2946-44AA-8F72-E76A8E08C34C}" dt="2024-05-17T16:44:53.919" v="13374" actId="1582"/>
          <ac:spMkLst>
            <pc:docMk/>
            <pc:sldMk cId="3377337163" sldId="2146846635"/>
            <ac:spMk id="70" creationId="{252135B1-32EB-9084-D099-11C656ACB9DE}"/>
          </ac:spMkLst>
        </pc:spChg>
        <pc:spChg chg="mod">
          <ac:chgData name="Reed Kiely" userId="768be38e-2fb5-40ce-925d-bd8e9d9e3c31" providerId="ADAL" clId="{073C5D09-2946-44AA-8F72-E76A8E08C34C}" dt="2024-05-17T16:27:18.193" v="12883" actId="255"/>
          <ac:spMkLst>
            <pc:docMk/>
            <pc:sldMk cId="3377337163" sldId="2146846635"/>
            <ac:spMk id="72" creationId="{3F0F3959-851E-9860-1D8C-FC18E0536AAB}"/>
          </ac:spMkLst>
        </pc:spChg>
        <pc:picChg chg="del">
          <ac:chgData name="Reed Kiely" userId="768be38e-2fb5-40ce-925d-bd8e9d9e3c31" providerId="ADAL" clId="{073C5D09-2946-44AA-8F72-E76A8E08C34C}" dt="2024-05-17T15:51:20.826" v="12275" actId="478"/>
          <ac:picMkLst>
            <pc:docMk/>
            <pc:sldMk cId="3377337163" sldId="2146846635"/>
            <ac:picMk id="75" creationId="{DA0CA7A1-1FF9-2C04-8E4A-87E19C151781}"/>
          </ac:picMkLst>
        </pc:picChg>
        <pc:picChg chg="mod">
          <ac:chgData name="Reed Kiely" userId="768be38e-2fb5-40ce-925d-bd8e9d9e3c31" providerId="ADAL" clId="{073C5D09-2946-44AA-8F72-E76A8E08C34C}" dt="2024-05-17T16:26:55.252" v="12875" actId="14100"/>
          <ac:picMkLst>
            <pc:docMk/>
            <pc:sldMk cId="3377337163" sldId="2146846635"/>
            <ac:picMk id="77" creationId="{83B18C49-C586-A8E9-7A4A-15F5F1654272}"/>
          </ac:picMkLst>
        </pc:picChg>
        <pc:picChg chg="mod">
          <ac:chgData name="Reed Kiely" userId="768be38e-2fb5-40ce-925d-bd8e9d9e3c31" providerId="ADAL" clId="{073C5D09-2946-44AA-8F72-E76A8E08C34C}" dt="2024-05-17T16:26:55.252" v="12875" actId="14100"/>
          <ac:picMkLst>
            <pc:docMk/>
            <pc:sldMk cId="3377337163" sldId="2146846635"/>
            <ac:picMk id="79" creationId="{76DD0002-934E-C11F-95E1-25B9B6565E79}"/>
          </ac:picMkLst>
        </pc:picChg>
        <pc:picChg chg="mod">
          <ac:chgData name="Reed Kiely" userId="768be38e-2fb5-40ce-925d-bd8e9d9e3c31" providerId="ADAL" clId="{073C5D09-2946-44AA-8F72-E76A8E08C34C}" dt="2024-05-17T16:26:55.252" v="12875" actId="14100"/>
          <ac:picMkLst>
            <pc:docMk/>
            <pc:sldMk cId="3377337163" sldId="2146846635"/>
            <ac:picMk id="81" creationId="{303E8B93-2543-2EF1-2C64-896691E1A50E}"/>
          </ac:picMkLst>
        </pc:picChg>
      </pc:sldChg>
      <pc:sldChg chg="del">
        <pc:chgData name="Reed Kiely" userId="768be38e-2fb5-40ce-925d-bd8e9d9e3c31" providerId="ADAL" clId="{073C5D09-2946-44AA-8F72-E76A8E08C34C}" dt="2024-05-17T21:05:31.315" v="13924" actId="2696"/>
        <pc:sldMkLst>
          <pc:docMk/>
          <pc:sldMk cId="2276353571" sldId="2146846636"/>
        </pc:sldMkLst>
      </pc:sldChg>
      <pc:sldChg chg="addSp delSp modSp mod modCm">
        <pc:chgData name="Reed Kiely" userId="768be38e-2fb5-40ce-925d-bd8e9d9e3c31" providerId="ADAL" clId="{073C5D09-2946-44AA-8F72-E76A8E08C34C}" dt="2024-05-20T21:41:39.051" v="18189" actId="313"/>
        <pc:sldMkLst>
          <pc:docMk/>
          <pc:sldMk cId="3416798922" sldId="2146846636"/>
        </pc:sldMkLst>
        <pc:spChg chg="mod">
          <ac:chgData name="Reed Kiely" userId="768be38e-2fb5-40ce-925d-bd8e9d9e3c31" providerId="ADAL" clId="{073C5D09-2946-44AA-8F72-E76A8E08C34C}" dt="2024-05-20T21:41:39.051" v="18189" actId="313"/>
          <ac:spMkLst>
            <pc:docMk/>
            <pc:sldMk cId="3416798922" sldId="2146846636"/>
            <ac:spMk id="2" creationId="{29839B2D-D391-E189-956D-1EB467E51B14}"/>
          </ac:spMkLst>
        </pc:spChg>
        <pc:spChg chg="add del mod">
          <ac:chgData name="Reed Kiely" userId="768be38e-2fb5-40ce-925d-bd8e9d9e3c31" providerId="ADAL" clId="{073C5D09-2946-44AA-8F72-E76A8E08C34C}" dt="2024-05-20T18:52:00.430" v="16846" actId="478"/>
          <ac:spMkLst>
            <pc:docMk/>
            <pc:sldMk cId="3416798922" sldId="2146846636"/>
            <ac:spMk id="3" creationId="{0615A372-DD40-CD9E-88DC-632536E0A866}"/>
          </ac:spMkLst>
        </pc:spChg>
        <pc:spChg chg="add del mod">
          <ac:chgData name="Reed Kiely" userId="768be38e-2fb5-40ce-925d-bd8e9d9e3c31" providerId="ADAL" clId="{073C5D09-2946-44AA-8F72-E76A8E08C34C}" dt="2024-05-20T18:49:17.855" v="16732" actId="478"/>
          <ac:spMkLst>
            <pc:docMk/>
            <pc:sldMk cId="3416798922" sldId="2146846636"/>
            <ac:spMk id="6" creationId="{BBD7B47C-5D31-C009-4110-62DB5F23501C}"/>
          </ac:spMkLst>
        </pc:spChg>
        <pc:spChg chg="add mod">
          <ac:chgData name="Reed Kiely" userId="768be38e-2fb5-40ce-925d-bd8e9d9e3c31" providerId="ADAL" clId="{073C5D09-2946-44AA-8F72-E76A8E08C34C}" dt="2024-05-20T20:25:40.004" v="18146" actId="6549"/>
          <ac:spMkLst>
            <pc:docMk/>
            <pc:sldMk cId="3416798922" sldId="2146846636"/>
            <ac:spMk id="7" creationId="{57D680A9-93FA-C1C6-801E-5C689E5F2558}"/>
          </ac:spMkLst>
        </pc:spChg>
        <pc:spChg chg="mod">
          <ac:chgData name="Reed Kiely" userId="768be38e-2fb5-40ce-925d-bd8e9d9e3c31" providerId="ADAL" clId="{073C5D09-2946-44AA-8F72-E76A8E08C34C}" dt="2024-05-20T18:51:07.336" v="16777" actId="1076"/>
          <ac:spMkLst>
            <pc:docMk/>
            <pc:sldMk cId="3416798922" sldId="2146846636"/>
            <ac:spMk id="10" creationId="{318CB64C-E993-6C91-8E7F-0953B993C72F}"/>
          </ac:spMkLst>
        </pc:spChg>
        <pc:spChg chg="mod">
          <ac:chgData name="Reed Kiely" userId="768be38e-2fb5-40ce-925d-bd8e9d9e3c31" providerId="ADAL" clId="{073C5D09-2946-44AA-8F72-E76A8E08C34C}" dt="2024-05-20T18:51:44.127" v="16842" actId="1035"/>
          <ac:spMkLst>
            <pc:docMk/>
            <pc:sldMk cId="3416798922" sldId="2146846636"/>
            <ac:spMk id="13" creationId="{4AAC2A27-A332-4FDF-5FDA-F50B9909E001}"/>
          </ac:spMkLst>
        </pc:spChg>
        <pc:spChg chg="mod">
          <ac:chgData name="Reed Kiely" userId="768be38e-2fb5-40ce-925d-bd8e9d9e3c31" providerId="ADAL" clId="{073C5D09-2946-44AA-8F72-E76A8E08C34C}" dt="2024-05-20T18:51:44.127" v="16842" actId="1035"/>
          <ac:spMkLst>
            <pc:docMk/>
            <pc:sldMk cId="3416798922" sldId="2146846636"/>
            <ac:spMk id="15" creationId="{BFC48F23-0467-5AE5-7166-C8CEA08FA677}"/>
          </ac:spMkLst>
        </pc:spChg>
        <pc:spChg chg="mod">
          <ac:chgData name="Reed Kiely" userId="768be38e-2fb5-40ce-925d-bd8e9d9e3c31" providerId="ADAL" clId="{073C5D09-2946-44AA-8F72-E76A8E08C34C}" dt="2024-05-20T18:51:44.127" v="16842" actId="1035"/>
          <ac:spMkLst>
            <pc:docMk/>
            <pc:sldMk cId="3416798922" sldId="2146846636"/>
            <ac:spMk id="20" creationId="{558968C1-DEA4-43ED-A266-D8855B93AC61}"/>
          </ac:spMkLst>
        </pc:spChg>
        <pc:spChg chg="mod">
          <ac:chgData name="Reed Kiely" userId="768be38e-2fb5-40ce-925d-bd8e9d9e3c31" providerId="ADAL" clId="{073C5D09-2946-44AA-8F72-E76A8E08C34C}" dt="2024-05-20T18:51:44.127" v="16842" actId="1035"/>
          <ac:spMkLst>
            <pc:docMk/>
            <pc:sldMk cId="3416798922" sldId="2146846636"/>
            <ac:spMk id="21" creationId="{1DD5B08B-FB5B-1E2B-4E88-04513FABD68C}"/>
          </ac:spMkLst>
        </pc:spChg>
        <pc:spChg chg="mod">
          <ac:chgData name="Reed Kiely" userId="768be38e-2fb5-40ce-925d-bd8e9d9e3c31" providerId="ADAL" clId="{073C5D09-2946-44AA-8F72-E76A8E08C34C}" dt="2024-05-20T18:51:44.127" v="16842" actId="1035"/>
          <ac:spMkLst>
            <pc:docMk/>
            <pc:sldMk cId="3416798922" sldId="2146846636"/>
            <ac:spMk id="58" creationId="{9CD5D529-10B1-817F-FE81-A648FA54009B}"/>
          </ac:spMkLst>
        </pc:spChg>
        <pc:picChg chg="add del mod">
          <ac:chgData name="Reed Kiely" userId="768be38e-2fb5-40ce-925d-bd8e9d9e3c31" providerId="ADAL" clId="{073C5D09-2946-44AA-8F72-E76A8E08C34C}" dt="2024-05-20T18:51:04.694" v="16776" actId="478"/>
          <ac:picMkLst>
            <pc:docMk/>
            <pc:sldMk cId="3416798922" sldId="2146846636"/>
            <ac:picMk id="14" creationId="{E7681565-E239-4107-89AA-16690FDBEBBC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Reed Kiely" userId="768be38e-2fb5-40ce-925d-bd8e9d9e3c31" providerId="ADAL" clId="{073C5D09-2946-44AA-8F72-E76A8E08C34C}" dt="2024-05-20T20:25:21.011" v="18110"/>
              <pc2:cmMkLst xmlns:pc2="http://schemas.microsoft.com/office/powerpoint/2019/9/main/command">
                <pc:docMk/>
                <pc:sldMk cId="3416798922" sldId="2146846636"/>
                <pc2:cmMk id="{4023F39D-F4D1-473F-9E60-3E89F6D5AB67}"/>
              </pc2:cmMkLst>
              <pc226:cmRplyChg chg="add">
                <pc226:chgData name="Reed Kiely" userId="768be38e-2fb5-40ce-925d-bd8e9d9e3c31" providerId="ADAL" clId="{073C5D09-2946-44AA-8F72-E76A8E08C34C}" dt="2024-05-20T20:25:21.011" v="18110"/>
                <pc2:cmRplyMkLst xmlns:pc2="http://schemas.microsoft.com/office/powerpoint/2019/9/main/command">
                  <pc:docMk/>
                  <pc:sldMk cId="3416798922" sldId="2146846636"/>
                  <pc2:cmMk id="{4023F39D-F4D1-473F-9E60-3E89F6D5AB67}"/>
                  <pc2:cmRplyMk id="{3710833A-54E3-44F6-BA9D-5F2D1E735FE2}"/>
                </pc2:cmRplyMkLst>
              </pc226:cmRplyChg>
            </pc226:cmChg>
          </p:ext>
        </pc:extLst>
      </pc:sldChg>
      <pc:sldChg chg="modSp mod">
        <pc:chgData name="Reed Kiely" userId="768be38e-2fb5-40ce-925d-bd8e9d9e3c31" providerId="ADAL" clId="{073C5D09-2946-44AA-8F72-E76A8E08C34C}" dt="2024-05-20T19:03:47.390" v="17178" actId="20577"/>
        <pc:sldMkLst>
          <pc:docMk/>
          <pc:sldMk cId="1875347758" sldId="2146846637"/>
        </pc:sldMkLst>
        <pc:spChg chg="mod">
          <ac:chgData name="Reed Kiely" userId="768be38e-2fb5-40ce-925d-bd8e9d9e3c31" providerId="ADAL" clId="{073C5D09-2946-44AA-8F72-E76A8E08C34C}" dt="2024-05-20T19:03:47.390" v="17178" actId="20577"/>
          <ac:spMkLst>
            <pc:docMk/>
            <pc:sldMk cId="1875347758" sldId="2146846637"/>
            <ac:spMk id="2" creationId="{C09B3279-79C3-D562-DBFB-7AB4F0D63070}"/>
          </ac:spMkLst>
        </pc:spChg>
      </pc:sldChg>
      <pc:sldMasterChg chg="del delSldLayout">
        <pc:chgData name="Reed Kiely" userId="768be38e-2fb5-40ce-925d-bd8e9d9e3c31" providerId="ADAL" clId="{073C5D09-2946-44AA-8F72-E76A8E08C34C}" dt="2024-04-26T17:07:32.506" v="58" actId="47"/>
        <pc:sldMasterMkLst>
          <pc:docMk/>
          <pc:sldMasterMk cId="2636180758" sldId="2147483778"/>
        </pc:sldMasterMkLst>
        <pc:sldLayoutChg chg="del">
          <pc:chgData name="Reed Kiely" userId="768be38e-2fb5-40ce-925d-bd8e9d9e3c31" providerId="ADAL" clId="{073C5D09-2946-44AA-8F72-E76A8E08C34C}" dt="2024-04-26T17:07:32.506" v="58" actId="47"/>
          <pc:sldLayoutMkLst>
            <pc:docMk/>
            <pc:sldMasterMk cId="2636180758" sldId="2147483778"/>
            <pc:sldLayoutMk cId="2609538720" sldId="2147483779"/>
          </pc:sldLayoutMkLst>
        </pc:sldLayoutChg>
        <pc:sldLayoutChg chg="del">
          <pc:chgData name="Reed Kiely" userId="768be38e-2fb5-40ce-925d-bd8e9d9e3c31" providerId="ADAL" clId="{073C5D09-2946-44AA-8F72-E76A8E08C34C}" dt="2024-04-26T17:07:32.506" v="58" actId="47"/>
          <pc:sldLayoutMkLst>
            <pc:docMk/>
            <pc:sldMasterMk cId="2636180758" sldId="2147483778"/>
            <pc:sldLayoutMk cId="1532230064" sldId="2147483780"/>
          </pc:sldLayoutMkLst>
        </pc:sldLayoutChg>
        <pc:sldLayoutChg chg="del">
          <pc:chgData name="Reed Kiely" userId="768be38e-2fb5-40ce-925d-bd8e9d9e3c31" providerId="ADAL" clId="{073C5D09-2946-44AA-8F72-E76A8E08C34C}" dt="2024-04-26T17:07:32.506" v="58" actId="47"/>
          <pc:sldLayoutMkLst>
            <pc:docMk/>
            <pc:sldMasterMk cId="2636180758" sldId="2147483778"/>
            <pc:sldLayoutMk cId="818575042" sldId="2147483781"/>
          </pc:sldLayoutMkLst>
        </pc:sldLayoutChg>
        <pc:sldLayoutChg chg="del">
          <pc:chgData name="Reed Kiely" userId="768be38e-2fb5-40ce-925d-bd8e9d9e3c31" providerId="ADAL" clId="{073C5D09-2946-44AA-8F72-E76A8E08C34C}" dt="2024-04-26T17:07:32.506" v="58" actId="47"/>
          <pc:sldLayoutMkLst>
            <pc:docMk/>
            <pc:sldMasterMk cId="2636180758" sldId="2147483778"/>
            <pc:sldLayoutMk cId="2840256622" sldId="2147483782"/>
          </pc:sldLayoutMkLst>
        </pc:sldLayoutChg>
        <pc:sldLayoutChg chg="del">
          <pc:chgData name="Reed Kiely" userId="768be38e-2fb5-40ce-925d-bd8e9d9e3c31" providerId="ADAL" clId="{073C5D09-2946-44AA-8F72-E76A8E08C34C}" dt="2024-04-26T17:07:32.506" v="58" actId="47"/>
          <pc:sldLayoutMkLst>
            <pc:docMk/>
            <pc:sldMasterMk cId="2636180758" sldId="2147483778"/>
            <pc:sldLayoutMk cId="1575785091" sldId="2147483783"/>
          </pc:sldLayoutMkLst>
        </pc:sldLayoutChg>
        <pc:sldLayoutChg chg="del">
          <pc:chgData name="Reed Kiely" userId="768be38e-2fb5-40ce-925d-bd8e9d9e3c31" providerId="ADAL" clId="{073C5D09-2946-44AA-8F72-E76A8E08C34C}" dt="2024-04-26T17:07:32.506" v="58" actId="47"/>
          <pc:sldLayoutMkLst>
            <pc:docMk/>
            <pc:sldMasterMk cId="2636180758" sldId="2147483778"/>
            <pc:sldLayoutMk cId="506859882" sldId="2147483784"/>
          </pc:sldLayoutMkLst>
        </pc:sldLayoutChg>
        <pc:sldLayoutChg chg="del">
          <pc:chgData name="Reed Kiely" userId="768be38e-2fb5-40ce-925d-bd8e9d9e3c31" providerId="ADAL" clId="{073C5D09-2946-44AA-8F72-E76A8E08C34C}" dt="2024-04-26T17:07:32.506" v="58" actId="47"/>
          <pc:sldLayoutMkLst>
            <pc:docMk/>
            <pc:sldMasterMk cId="2636180758" sldId="2147483778"/>
            <pc:sldLayoutMk cId="3581112502" sldId="2147483785"/>
          </pc:sldLayoutMkLst>
        </pc:sldLayoutChg>
        <pc:sldLayoutChg chg="del">
          <pc:chgData name="Reed Kiely" userId="768be38e-2fb5-40ce-925d-bd8e9d9e3c31" providerId="ADAL" clId="{073C5D09-2946-44AA-8F72-E76A8E08C34C}" dt="2024-04-26T17:07:32.506" v="58" actId="47"/>
          <pc:sldLayoutMkLst>
            <pc:docMk/>
            <pc:sldMasterMk cId="2636180758" sldId="2147483778"/>
            <pc:sldLayoutMk cId="3177494637" sldId="2147483786"/>
          </pc:sldLayoutMkLst>
        </pc:sldLayoutChg>
        <pc:sldLayoutChg chg="del">
          <pc:chgData name="Reed Kiely" userId="768be38e-2fb5-40ce-925d-bd8e9d9e3c31" providerId="ADAL" clId="{073C5D09-2946-44AA-8F72-E76A8E08C34C}" dt="2024-04-26T17:07:32.506" v="58" actId="47"/>
          <pc:sldLayoutMkLst>
            <pc:docMk/>
            <pc:sldMasterMk cId="2636180758" sldId="2147483778"/>
            <pc:sldLayoutMk cId="367543030" sldId="2147483787"/>
          </pc:sldLayoutMkLst>
        </pc:sldLayoutChg>
        <pc:sldLayoutChg chg="del">
          <pc:chgData name="Reed Kiely" userId="768be38e-2fb5-40ce-925d-bd8e9d9e3c31" providerId="ADAL" clId="{073C5D09-2946-44AA-8F72-E76A8E08C34C}" dt="2024-04-26T17:07:32.506" v="58" actId="47"/>
          <pc:sldLayoutMkLst>
            <pc:docMk/>
            <pc:sldMasterMk cId="2636180758" sldId="2147483778"/>
            <pc:sldLayoutMk cId="177459090" sldId="2147483788"/>
          </pc:sldLayoutMkLst>
        </pc:sldLayoutChg>
        <pc:sldLayoutChg chg="del">
          <pc:chgData name="Reed Kiely" userId="768be38e-2fb5-40ce-925d-bd8e9d9e3c31" providerId="ADAL" clId="{073C5D09-2946-44AA-8F72-E76A8E08C34C}" dt="2024-04-26T17:07:32.506" v="58" actId="47"/>
          <pc:sldLayoutMkLst>
            <pc:docMk/>
            <pc:sldMasterMk cId="2636180758" sldId="2147483778"/>
            <pc:sldLayoutMk cId="64614501" sldId="2147483789"/>
          </pc:sldLayoutMkLst>
        </pc:sldLayoutChg>
        <pc:sldLayoutChg chg="del">
          <pc:chgData name="Reed Kiely" userId="768be38e-2fb5-40ce-925d-bd8e9d9e3c31" providerId="ADAL" clId="{073C5D09-2946-44AA-8F72-E76A8E08C34C}" dt="2024-04-26T17:07:32.506" v="58" actId="47"/>
          <pc:sldLayoutMkLst>
            <pc:docMk/>
            <pc:sldMasterMk cId="2636180758" sldId="2147483778"/>
            <pc:sldLayoutMk cId="2422508904" sldId="2147483790"/>
          </pc:sldLayoutMkLst>
        </pc:sldLayoutChg>
      </pc:sldMasterChg>
    </pc:docChg>
  </pc:docChgLst>
  <pc:docChgLst>
    <pc:chgData name="Benjamin Vandegrift" userId="S::benjaminv@thevab.com::2e5c2a8a-c606-4888-a2a6-2a14dfaa97ab" providerId="AD" clId="Web-{88EF5ADC-A762-F9FB-7612-3A6E5A457378}"/>
    <pc:docChg chg="">
      <pc:chgData name="Benjamin Vandegrift" userId="S::benjaminv@thevab.com::2e5c2a8a-c606-4888-a2a6-2a14dfaa97ab" providerId="AD" clId="Web-{88EF5ADC-A762-F9FB-7612-3A6E5A457378}" dt="2024-05-07T22:00:08.872" v="0"/>
      <pc:docMkLst>
        <pc:docMk/>
      </pc:docMkLst>
      <pc:sldChg chg="modCm">
        <pc:chgData name="Benjamin Vandegrift" userId="S::benjaminv@thevab.com::2e5c2a8a-c606-4888-a2a6-2a14dfaa97ab" providerId="AD" clId="Web-{88EF5ADC-A762-F9FB-7612-3A6E5A457378}" dt="2024-05-07T22:00:08.872" v="0"/>
        <pc:sldMkLst>
          <pc:docMk/>
          <pc:sldMk cId="445600926" sldId="214684657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Benjamin Vandegrift" userId="S::benjaminv@thevab.com::2e5c2a8a-c606-4888-a2a6-2a14dfaa97ab" providerId="AD" clId="Web-{88EF5ADC-A762-F9FB-7612-3A6E5A457378}" dt="2024-05-07T22:00:08.872" v="0"/>
              <pc2:cmMkLst xmlns:pc2="http://schemas.microsoft.com/office/powerpoint/2019/9/main/command">
                <pc:docMk/>
                <pc:sldMk cId="445600926" sldId="2146846572"/>
                <pc2:cmMk id="{E78F64AC-F745-488B-9370-F01F871FFDE2}"/>
              </pc2:cmMkLst>
              <pc226:cmRplyChg chg="add">
                <pc226:chgData name="Benjamin Vandegrift" userId="S::benjaminv@thevab.com::2e5c2a8a-c606-4888-a2a6-2a14dfaa97ab" providerId="AD" clId="Web-{88EF5ADC-A762-F9FB-7612-3A6E5A457378}" dt="2024-05-07T22:00:08.872" v="0"/>
                <pc2:cmRplyMkLst xmlns:pc2="http://schemas.microsoft.com/office/powerpoint/2019/9/main/command">
                  <pc:docMk/>
                  <pc:sldMk cId="445600926" sldId="2146846572"/>
                  <pc2:cmMk id="{E78F64AC-F745-488B-9370-F01F871FFDE2}"/>
                  <pc2:cmRplyMk id="{AE3BFA48-0028-4289-9228-2DF741A8ECCD}"/>
                </pc2:cmRplyMkLst>
              </pc226:cmRplyChg>
            </pc226:cmChg>
          </p:ext>
        </pc:extLst>
      </pc:sldChg>
    </pc:docChg>
  </pc:docChgLst>
  <pc:docChgLst>
    <pc:chgData name="Benjamin Vandegrift" userId="S::benjaminv@thevab.com::2e5c2a8a-c606-4888-a2a6-2a14dfaa97ab" providerId="AD" clId="Web-{0C329546-C86E-3432-CC48-97C14D43E2EC}"/>
    <pc:docChg chg="modSld">
      <pc:chgData name="Benjamin Vandegrift" userId="S::benjaminv@thevab.com::2e5c2a8a-c606-4888-a2a6-2a14dfaa97ab" providerId="AD" clId="Web-{0C329546-C86E-3432-CC48-97C14D43E2EC}" dt="2024-06-17T14:13:24.494" v="4"/>
      <pc:docMkLst>
        <pc:docMk/>
      </pc:docMkLst>
      <pc:sldChg chg="delSp">
        <pc:chgData name="Benjamin Vandegrift" userId="S::benjaminv@thevab.com::2e5c2a8a-c606-4888-a2a6-2a14dfaa97ab" providerId="AD" clId="Web-{0C329546-C86E-3432-CC48-97C14D43E2EC}" dt="2024-06-17T13:28:21.798" v="1"/>
        <pc:sldMkLst>
          <pc:docMk/>
          <pc:sldMk cId="3938727423" sldId="2146846600"/>
        </pc:sldMkLst>
        <pc:spChg chg="del">
          <ac:chgData name="Benjamin Vandegrift" userId="S::benjaminv@thevab.com::2e5c2a8a-c606-4888-a2a6-2a14dfaa97ab" providerId="AD" clId="Web-{0C329546-C86E-3432-CC48-97C14D43E2EC}" dt="2024-06-17T13:28:21.798" v="1"/>
          <ac:spMkLst>
            <pc:docMk/>
            <pc:sldMk cId="3938727423" sldId="2146846600"/>
            <ac:spMk id="22" creationId="{922CADA8-AAD9-E889-7352-569BFFF05BFF}"/>
          </ac:spMkLst>
        </pc:spChg>
        <pc:spChg chg="del">
          <ac:chgData name="Benjamin Vandegrift" userId="S::benjaminv@thevab.com::2e5c2a8a-c606-4888-a2a6-2a14dfaa97ab" providerId="AD" clId="Web-{0C329546-C86E-3432-CC48-97C14D43E2EC}" dt="2024-06-17T13:28:20.017" v="0"/>
          <ac:spMkLst>
            <pc:docMk/>
            <pc:sldMk cId="3938727423" sldId="2146846600"/>
            <ac:spMk id="25" creationId="{DA757E6C-A15D-BB74-0A3E-698109D5869F}"/>
          </ac:spMkLst>
        </pc:spChg>
      </pc:sldChg>
      <pc:sldChg chg="addSp delSp modSp">
        <pc:chgData name="Benjamin Vandegrift" userId="S::benjaminv@thevab.com::2e5c2a8a-c606-4888-a2a6-2a14dfaa97ab" providerId="AD" clId="Web-{0C329546-C86E-3432-CC48-97C14D43E2EC}" dt="2024-06-17T14:13:24.494" v="4"/>
        <pc:sldMkLst>
          <pc:docMk/>
          <pc:sldMk cId="1803757123" sldId="2146846601"/>
        </pc:sldMkLst>
        <pc:spChg chg="del">
          <ac:chgData name="Benjamin Vandegrift" userId="S::benjaminv@thevab.com::2e5c2a8a-c606-4888-a2a6-2a14dfaa97ab" providerId="AD" clId="Web-{0C329546-C86E-3432-CC48-97C14D43E2EC}" dt="2024-06-17T14:12:54.884" v="2"/>
          <ac:spMkLst>
            <pc:docMk/>
            <pc:sldMk cId="1803757123" sldId="2146846601"/>
            <ac:spMk id="50" creationId="{30F7ED03-D83C-1A96-A538-53F872258808}"/>
          </ac:spMkLst>
        </pc:spChg>
        <pc:picChg chg="add del mod">
          <ac:chgData name="Benjamin Vandegrift" userId="S::benjaminv@thevab.com::2e5c2a8a-c606-4888-a2a6-2a14dfaa97ab" providerId="AD" clId="Web-{0C329546-C86E-3432-CC48-97C14D43E2EC}" dt="2024-06-17T14:13:24.494" v="4"/>
          <ac:picMkLst>
            <pc:docMk/>
            <pc:sldMk cId="1803757123" sldId="2146846601"/>
            <ac:picMk id="4" creationId="{4A779545-F8D0-7D6C-F34E-BCE04DD6C450}"/>
          </ac:picMkLst>
        </pc:picChg>
      </pc:sldChg>
    </pc:docChg>
  </pc:docChgLst>
  <pc:docChgLst>
    <pc:chgData name="Kaileen Cain" userId="21167d2d-fdf2-4320-ae3a-272888c89590" providerId="ADAL" clId="{8A22B313-23B1-4EA1-9A4D-F6533657E140}"/>
    <pc:docChg chg="undo custSel modSld">
      <pc:chgData name="Kaileen Cain" userId="21167d2d-fdf2-4320-ae3a-272888c89590" providerId="ADAL" clId="{8A22B313-23B1-4EA1-9A4D-F6533657E140}" dt="2024-05-09T20:48:51.254" v="1967" actId="207"/>
      <pc:docMkLst>
        <pc:docMk/>
      </pc:docMkLst>
      <pc:sldChg chg="addSp delSp modSp mod">
        <pc:chgData name="Kaileen Cain" userId="21167d2d-fdf2-4320-ae3a-272888c89590" providerId="ADAL" clId="{8A22B313-23B1-4EA1-9A4D-F6533657E140}" dt="2024-05-09T20:48:51.254" v="1967" actId="207"/>
        <pc:sldMkLst>
          <pc:docMk/>
          <pc:sldMk cId="198012473" sldId="2144328304"/>
        </pc:sldMkLst>
        <pc:spChg chg="mod">
          <ac:chgData name="Kaileen Cain" userId="21167d2d-fdf2-4320-ae3a-272888c89590" providerId="ADAL" clId="{8A22B313-23B1-4EA1-9A4D-F6533657E140}" dt="2024-05-09T20:42:47.239" v="1843"/>
          <ac:spMkLst>
            <pc:docMk/>
            <pc:sldMk cId="198012473" sldId="2144328304"/>
            <ac:spMk id="4" creationId="{B4C59D1C-E8EA-BDE4-EBE3-7F4FA02396B8}"/>
          </ac:spMkLst>
        </pc:spChg>
        <pc:spChg chg="mod">
          <ac:chgData name="Kaileen Cain" userId="21167d2d-fdf2-4320-ae3a-272888c89590" providerId="ADAL" clId="{8A22B313-23B1-4EA1-9A4D-F6533657E140}" dt="2024-05-09T20:48:19.044" v="1917" actId="115"/>
          <ac:spMkLst>
            <pc:docMk/>
            <pc:sldMk cId="198012473" sldId="2144328304"/>
            <ac:spMk id="5" creationId="{FDF902B0-9331-5743-6C6D-16F7C95AF998}"/>
          </ac:spMkLst>
        </pc:spChg>
        <pc:spChg chg="mod">
          <ac:chgData name="Kaileen Cain" userId="21167d2d-fdf2-4320-ae3a-272888c89590" providerId="ADAL" clId="{8A22B313-23B1-4EA1-9A4D-F6533657E140}" dt="2024-05-09T20:48:39.357" v="1963" actId="14100"/>
          <ac:spMkLst>
            <pc:docMk/>
            <pc:sldMk cId="198012473" sldId="2144328304"/>
            <ac:spMk id="6" creationId="{E32EA7DE-290A-00F8-2E6E-E4DE3D0F33AF}"/>
          </ac:spMkLst>
        </pc:spChg>
        <pc:spChg chg="mod">
          <ac:chgData name="Kaileen Cain" userId="21167d2d-fdf2-4320-ae3a-272888c89590" providerId="ADAL" clId="{8A22B313-23B1-4EA1-9A4D-F6533657E140}" dt="2024-05-09T20:48:05.904" v="1903"/>
          <ac:spMkLst>
            <pc:docMk/>
            <pc:sldMk cId="198012473" sldId="2144328304"/>
            <ac:spMk id="8" creationId="{A7D1BBA0-6041-661D-34F9-3B3CD0FBDEE5}"/>
          </ac:spMkLst>
        </pc:spChg>
        <pc:spChg chg="mod">
          <ac:chgData name="Kaileen Cain" userId="21167d2d-fdf2-4320-ae3a-272888c89590" providerId="ADAL" clId="{8A22B313-23B1-4EA1-9A4D-F6533657E140}" dt="2024-05-09T20:48:11.783" v="1904"/>
          <ac:spMkLst>
            <pc:docMk/>
            <pc:sldMk cId="198012473" sldId="2144328304"/>
            <ac:spMk id="10" creationId="{09AB2E2E-141B-9994-619C-44C29D51A732}"/>
          </ac:spMkLst>
        </pc:spChg>
        <pc:spChg chg="mod">
          <ac:chgData name="Kaileen Cain" userId="21167d2d-fdf2-4320-ae3a-272888c89590" providerId="ADAL" clId="{8A22B313-23B1-4EA1-9A4D-F6533657E140}" dt="2024-05-09T20:47:03.121" v="1873"/>
          <ac:spMkLst>
            <pc:docMk/>
            <pc:sldMk cId="198012473" sldId="2144328304"/>
            <ac:spMk id="15" creationId="{9591EB58-A28C-1F0D-CA09-9FC64FA3174B}"/>
          </ac:spMkLst>
        </pc:spChg>
        <pc:spChg chg="mod">
          <ac:chgData name="Kaileen Cain" userId="21167d2d-fdf2-4320-ae3a-272888c89590" providerId="ADAL" clId="{8A22B313-23B1-4EA1-9A4D-F6533657E140}" dt="2024-05-09T20:47:11.188" v="1876"/>
          <ac:spMkLst>
            <pc:docMk/>
            <pc:sldMk cId="198012473" sldId="2144328304"/>
            <ac:spMk id="16" creationId="{6737D755-9BA7-D559-15B2-63935EB05A31}"/>
          </ac:spMkLst>
        </pc:spChg>
        <pc:spChg chg="mod">
          <ac:chgData name="Kaileen Cain" userId="21167d2d-fdf2-4320-ae3a-272888c89590" providerId="ADAL" clId="{8A22B313-23B1-4EA1-9A4D-F6533657E140}" dt="2024-05-09T20:42:34.538" v="1842"/>
          <ac:spMkLst>
            <pc:docMk/>
            <pc:sldMk cId="198012473" sldId="2144328304"/>
            <ac:spMk id="18" creationId="{2C6C566A-7106-BE03-03D5-B78BF1276C01}"/>
          </ac:spMkLst>
        </pc:spChg>
        <pc:spChg chg="mod">
          <ac:chgData name="Kaileen Cain" userId="21167d2d-fdf2-4320-ae3a-272888c89590" providerId="ADAL" clId="{8A22B313-23B1-4EA1-9A4D-F6533657E140}" dt="2024-05-09T20:48:51.254" v="1967" actId="207"/>
          <ac:spMkLst>
            <pc:docMk/>
            <pc:sldMk cId="198012473" sldId="2144328304"/>
            <ac:spMk id="19" creationId="{56988230-2696-C25D-69F1-A81A5C151F7F}"/>
          </ac:spMkLst>
        </pc:spChg>
        <pc:spChg chg="mod">
          <ac:chgData name="Kaileen Cain" userId="21167d2d-fdf2-4320-ae3a-272888c89590" providerId="ADAL" clId="{8A22B313-23B1-4EA1-9A4D-F6533657E140}" dt="2024-05-09T20:47:45.303" v="1900"/>
          <ac:spMkLst>
            <pc:docMk/>
            <pc:sldMk cId="198012473" sldId="2144328304"/>
            <ac:spMk id="20" creationId="{8E266D4F-4B7E-43D1-4C49-9DCE1D9589F1}"/>
          </ac:spMkLst>
        </pc:spChg>
        <pc:spChg chg="mod">
          <ac:chgData name="Kaileen Cain" userId="21167d2d-fdf2-4320-ae3a-272888c89590" providerId="ADAL" clId="{8A22B313-23B1-4EA1-9A4D-F6533657E140}" dt="2024-05-09T20:48:00.896" v="1902"/>
          <ac:spMkLst>
            <pc:docMk/>
            <pc:sldMk cId="198012473" sldId="2144328304"/>
            <ac:spMk id="21" creationId="{97EDAA68-BFDF-05F9-7B84-7FB14CA2B40A}"/>
          </ac:spMkLst>
        </pc:spChg>
        <pc:spChg chg="mod ord">
          <ac:chgData name="Kaileen Cain" userId="21167d2d-fdf2-4320-ae3a-272888c89590" providerId="ADAL" clId="{8A22B313-23B1-4EA1-9A4D-F6533657E140}" dt="2024-05-09T20:46:58.220" v="1872" actId="207"/>
          <ac:spMkLst>
            <pc:docMk/>
            <pc:sldMk cId="198012473" sldId="2144328304"/>
            <ac:spMk id="22" creationId="{97405707-9210-3E99-492A-08D59849781E}"/>
          </ac:spMkLst>
        </pc:spChg>
        <pc:spChg chg="mod">
          <ac:chgData name="Kaileen Cain" userId="21167d2d-fdf2-4320-ae3a-272888c89590" providerId="ADAL" clId="{8A22B313-23B1-4EA1-9A4D-F6533657E140}" dt="2024-05-09T20:46:08.532" v="1867"/>
          <ac:spMkLst>
            <pc:docMk/>
            <pc:sldMk cId="198012473" sldId="2144328304"/>
            <ac:spMk id="24" creationId="{95C04D85-134A-3F5C-0049-F82A67D89334}"/>
          </ac:spMkLst>
        </pc:spChg>
        <pc:spChg chg="mod">
          <ac:chgData name="Kaileen Cain" userId="21167d2d-fdf2-4320-ae3a-272888c89590" providerId="ADAL" clId="{8A22B313-23B1-4EA1-9A4D-F6533657E140}" dt="2024-05-09T20:42:17.007" v="1840" actId="14100"/>
          <ac:spMkLst>
            <pc:docMk/>
            <pc:sldMk cId="198012473" sldId="2144328304"/>
            <ac:spMk id="25" creationId="{36C13EE9-EE58-A65E-CB2E-ADC4AD8E5748}"/>
          </ac:spMkLst>
        </pc:spChg>
        <pc:spChg chg="mod">
          <ac:chgData name="Kaileen Cain" userId="21167d2d-fdf2-4320-ae3a-272888c89590" providerId="ADAL" clId="{8A22B313-23B1-4EA1-9A4D-F6533657E140}" dt="2024-05-09T20:42:27.559" v="1841"/>
          <ac:spMkLst>
            <pc:docMk/>
            <pc:sldMk cId="198012473" sldId="2144328304"/>
            <ac:spMk id="28" creationId="{C089F140-9E83-6166-BC70-B03608D44C03}"/>
          </ac:spMkLst>
        </pc:spChg>
        <pc:spChg chg="mod">
          <ac:chgData name="Kaileen Cain" userId="21167d2d-fdf2-4320-ae3a-272888c89590" providerId="ADAL" clId="{8A22B313-23B1-4EA1-9A4D-F6533657E140}" dt="2024-05-09T20:46:51.534" v="1869"/>
          <ac:spMkLst>
            <pc:docMk/>
            <pc:sldMk cId="198012473" sldId="2144328304"/>
            <ac:spMk id="29" creationId="{37852191-EB88-603E-5AB3-C7B04C2D8411}"/>
          </ac:spMkLst>
        </pc:spChg>
        <pc:grpChg chg="mod">
          <ac:chgData name="Kaileen Cain" userId="21167d2d-fdf2-4320-ae3a-272888c89590" providerId="ADAL" clId="{8A22B313-23B1-4EA1-9A4D-F6533657E140}" dt="2024-05-09T20:48:42.409" v="1965" actId="1076"/>
          <ac:grpSpMkLst>
            <pc:docMk/>
            <pc:sldMk cId="198012473" sldId="2144328304"/>
            <ac:grpSpMk id="2" creationId="{4AB4236E-8081-3D64-680B-32749E94F58F}"/>
          </ac:grpSpMkLst>
        </pc:grpChg>
        <pc:picChg chg="del">
          <ac:chgData name="Kaileen Cain" userId="21167d2d-fdf2-4320-ae3a-272888c89590" providerId="ADAL" clId="{8A22B313-23B1-4EA1-9A4D-F6533657E140}" dt="2024-05-09T20:33:54.347" v="1784" actId="478"/>
          <ac:picMkLst>
            <pc:docMk/>
            <pc:sldMk cId="198012473" sldId="2144328304"/>
            <ac:picMk id="9" creationId="{9F8EBF5B-4F0C-2BD2-05AE-F4EFC082D19C}"/>
          </ac:picMkLst>
        </pc:picChg>
        <pc:picChg chg="del">
          <ac:chgData name="Kaileen Cain" userId="21167d2d-fdf2-4320-ae3a-272888c89590" providerId="ADAL" clId="{8A22B313-23B1-4EA1-9A4D-F6533657E140}" dt="2024-05-09T20:27:50.499" v="1739" actId="478"/>
          <ac:picMkLst>
            <pc:docMk/>
            <pc:sldMk cId="198012473" sldId="2144328304"/>
            <ac:picMk id="11" creationId="{B1ECB6C5-9242-6A39-015D-46CFD7FAAA88}"/>
          </ac:picMkLst>
        </pc:picChg>
        <pc:picChg chg="del">
          <ac:chgData name="Kaileen Cain" userId="21167d2d-fdf2-4320-ae3a-272888c89590" providerId="ADAL" clId="{8A22B313-23B1-4EA1-9A4D-F6533657E140}" dt="2024-05-09T20:31:58.193" v="1775" actId="478"/>
          <ac:picMkLst>
            <pc:docMk/>
            <pc:sldMk cId="198012473" sldId="2144328304"/>
            <ac:picMk id="12" creationId="{B64167FE-E982-DD53-161C-7A8E0BDEEB4F}"/>
          </ac:picMkLst>
        </pc:picChg>
        <pc:picChg chg="del mod">
          <ac:chgData name="Kaileen Cain" userId="21167d2d-fdf2-4320-ae3a-272888c89590" providerId="ADAL" clId="{8A22B313-23B1-4EA1-9A4D-F6533657E140}" dt="2024-05-09T20:26:49.477" v="1725" actId="478"/>
          <ac:picMkLst>
            <pc:docMk/>
            <pc:sldMk cId="198012473" sldId="2144328304"/>
            <ac:picMk id="14" creationId="{CB0F2F4E-3541-D888-A61B-1202791E4404}"/>
          </ac:picMkLst>
        </pc:picChg>
        <pc:picChg chg="del">
          <ac:chgData name="Kaileen Cain" userId="21167d2d-fdf2-4320-ae3a-272888c89590" providerId="ADAL" clId="{8A22B313-23B1-4EA1-9A4D-F6533657E140}" dt="2024-05-09T20:34:56.885" v="1811" actId="478"/>
          <ac:picMkLst>
            <pc:docMk/>
            <pc:sldMk cId="198012473" sldId="2144328304"/>
            <ac:picMk id="17" creationId="{E898FE82-875C-3040-ABB7-622E4A60D420}"/>
          </ac:picMkLst>
        </pc:picChg>
        <pc:picChg chg="add mod modCrop">
          <ac:chgData name="Kaileen Cain" userId="21167d2d-fdf2-4320-ae3a-272888c89590" providerId="ADAL" clId="{8A22B313-23B1-4EA1-9A4D-F6533657E140}" dt="2024-05-09T20:41:03.494" v="1825"/>
          <ac:picMkLst>
            <pc:docMk/>
            <pc:sldMk cId="198012473" sldId="2144328304"/>
            <ac:picMk id="34" creationId="{09B625E7-34C6-C104-23C3-FCFF5B968D2B}"/>
          </ac:picMkLst>
        </pc:picChg>
        <pc:picChg chg="del">
          <ac:chgData name="Kaileen Cain" userId="21167d2d-fdf2-4320-ae3a-272888c89590" providerId="ADAL" clId="{8A22B313-23B1-4EA1-9A4D-F6533657E140}" dt="2024-05-09T20:43:16.658" v="1844" actId="478"/>
          <ac:picMkLst>
            <pc:docMk/>
            <pc:sldMk cId="198012473" sldId="2144328304"/>
            <ac:picMk id="36" creationId="{894F3441-3BF0-1DCE-093B-F04BEE3B5745}"/>
          </ac:picMkLst>
        </pc:picChg>
        <pc:picChg chg="add mod modCrop">
          <ac:chgData name="Kaileen Cain" userId="21167d2d-fdf2-4320-ae3a-272888c89590" providerId="ADAL" clId="{8A22B313-23B1-4EA1-9A4D-F6533657E140}" dt="2024-05-09T20:41:12.911" v="1826"/>
          <ac:picMkLst>
            <pc:docMk/>
            <pc:sldMk cId="198012473" sldId="2144328304"/>
            <ac:picMk id="37" creationId="{1A536305-0EE9-2088-ECEB-D9B3AD72C0CD}"/>
          </ac:picMkLst>
        </pc:picChg>
        <pc:picChg chg="add mod modCrop">
          <ac:chgData name="Kaileen Cain" userId="21167d2d-fdf2-4320-ae3a-272888c89590" providerId="ADAL" clId="{8A22B313-23B1-4EA1-9A4D-F6533657E140}" dt="2024-05-09T20:40:47.854" v="1824"/>
          <ac:picMkLst>
            <pc:docMk/>
            <pc:sldMk cId="198012473" sldId="2144328304"/>
            <ac:picMk id="39" creationId="{C9438999-C795-5EB7-60E1-CBA5AB6C13FC}"/>
          </ac:picMkLst>
        </pc:picChg>
        <pc:picChg chg="add mod modCrop">
          <ac:chgData name="Kaileen Cain" userId="21167d2d-fdf2-4320-ae3a-272888c89590" providerId="ADAL" clId="{8A22B313-23B1-4EA1-9A4D-F6533657E140}" dt="2024-05-09T20:46:04.553" v="1866"/>
          <ac:picMkLst>
            <pc:docMk/>
            <pc:sldMk cId="198012473" sldId="2144328304"/>
            <ac:picMk id="41" creationId="{0152BE2B-A28E-C57E-4DDA-25CF6C24D42A}"/>
          </ac:picMkLst>
        </pc:picChg>
        <pc:picChg chg="add del mod modCrop">
          <ac:chgData name="Kaileen Cain" userId="21167d2d-fdf2-4320-ae3a-272888c89590" providerId="ADAL" clId="{8A22B313-23B1-4EA1-9A4D-F6533657E140}" dt="2024-05-09T20:41:45.326" v="1831" actId="478"/>
          <ac:picMkLst>
            <pc:docMk/>
            <pc:sldMk cId="198012473" sldId="2144328304"/>
            <ac:picMk id="43" creationId="{FB73F5F0-BBD6-F341-7C17-BD007F9150CD}"/>
          </ac:picMkLst>
        </pc:picChg>
        <pc:picChg chg="add mod modCrop">
          <ac:chgData name="Kaileen Cain" userId="21167d2d-fdf2-4320-ae3a-272888c89590" providerId="ADAL" clId="{8A22B313-23B1-4EA1-9A4D-F6533657E140}" dt="2024-05-09T20:42:10.918" v="1838"/>
          <ac:picMkLst>
            <pc:docMk/>
            <pc:sldMk cId="198012473" sldId="2144328304"/>
            <ac:picMk id="45" creationId="{B3852600-4CC9-561B-FBEA-A2F9E3DC95E3}"/>
          </ac:picMkLst>
        </pc:picChg>
        <pc:picChg chg="add del mod modCrop">
          <ac:chgData name="Kaileen Cain" userId="21167d2d-fdf2-4320-ae3a-272888c89590" providerId="ADAL" clId="{8A22B313-23B1-4EA1-9A4D-F6533657E140}" dt="2024-05-09T20:45:12.577" v="1858" actId="478"/>
          <ac:picMkLst>
            <pc:docMk/>
            <pc:sldMk cId="198012473" sldId="2144328304"/>
            <ac:picMk id="46" creationId="{FECA6FEB-699F-37AE-F78D-6A7B6C08915C}"/>
          </ac:picMkLst>
        </pc:picChg>
        <pc:picChg chg="add mod modCrop">
          <ac:chgData name="Kaileen Cain" userId="21167d2d-fdf2-4320-ae3a-272888c89590" providerId="ADAL" clId="{8A22B313-23B1-4EA1-9A4D-F6533657E140}" dt="2024-05-09T20:46:46.281" v="1868"/>
          <ac:picMkLst>
            <pc:docMk/>
            <pc:sldMk cId="198012473" sldId="2144328304"/>
            <ac:picMk id="47" creationId="{DB827F12-8175-7E3E-A128-7E771F5F3410}"/>
          </ac:picMkLst>
        </pc:picChg>
      </pc:sldChg>
      <pc:sldChg chg="addSp delSp modSp mod">
        <pc:chgData name="Kaileen Cain" userId="21167d2d-fdf2-4320-ae3a-272888c89590" providerId="ADAL" clId="{8A22B313-23B1-4EA1-9A4D-F6533657E140}" dt="2024-05-09T19:09:31.013" v="743" actId="478"/>
        <pc:sldMkLst>
          <pc:docMk/>
          <pc:sldMk cId="2696828911" sldId="2146846564"/>
        </pc:sldMkLst>
        <pc:spChg chg="mod">
          <ac:chgData name="Kaileen Cain" userId="21167d2d-fdf2-4320-ae3a-272888c89590" providerId="ADAL" clId="{8A22B313-23B1-4EA1-9A4D-F6533657E140}" dt="2024-05-09T19:03:05.307" v="717" actId="207"/>
          <ac:spMkLst>
            <pc:docMk/>
            <pc:sldMk cId="2696828911" sldId="2146846564"/>
            <ac:spMk id="3" creationId="{FB024EF2-3931-12E6-DD82-FA8347618A87}"/>
          </ac:spMkLst>
        </pc:spChg>
        <pc:spChg chg="del mod">
          <ac:chgData name="Kaileen Cain" userId="21167d2d-fdf2-4320-ae3a-272888c89590" providerId="ADAL" clId="{8A22B313-23B1-4EA1-9A4D-F6533657E140}" dt="2024-05-09T18:05:59.878" v="83" actId="478"/>
          <ac:spMkLst>
            <pc:docMk/>
            <pc:sldMk cId="2696828911" sldId="2146846564"/>
            <ac:spMk id="4" creationId="{4EECE67E-2570-77C8-4DCD-E83C5B83F9CE}"/>
          </ac:spMkLst>
        </pc:spChg>
        <pc:spChg chg="mod">
          <ac:chgData name="Kaileen Cain" userId="21167d2d-fdf2-4320-ae3a-272888c89590" providerId="ADAL" clId="{8A22B313-23B1-4EA1-9A4D-F6533657E140}" dt="2024-05-09T18:05:44.268" v="67" actId="1035"/>
          <ac:spMkLst>
            <pc:docMk/>
            <pc:sldMk cId="2696828911" sldId="2146846564"/>
            <ac:spMk id="8" creationId="{CB2963B8-2534-9E5C-34A2-786FFFEBDF9A}"/>
          </ac:spMkLst>
        </pc:spChg>
        <pc:spChg chg="add mod ord">
          <ac:chgData name="Kaileen Cain" userId="21167d2d-fdf2-4320-ae3a-272888c89590" providerId="ADAL" clId="{8A22B313-23B1-4EA1-9A4D-F6533657E140}" dt="2024-05-09T18:46:02.580" v="472" actId="1035"/>
          <ac:spMkLst>
            <pc:docMk/>
            <pc:sldMk cId="2696828911" sldId="2146846564"/>
            <ac:spMk id="9" creationId="{7FAADF15-7B32-E6E8-C884-25EACA0A94D3}"/>
          </ac:spMkLst>
        </pc:spChg>
        <pc:spChg chg="mod ord">
          <ac:chgData name="Kaileen Cain" userId="21167d2d-fdf2-4320-ae3a-272888c89590" providerId="ADAL" clId="{8A22B313-23B1-4EA1-9A4D-F6533657E140}" dt="2024-05-09T18:48:09.922" v="496" actId="167"/>
          <ac:spMkLst>
            <pc:docMk/>
            <pc:sldMk cId="2696828911" sldId="2146846564"/>
            <ac:spMk id="11" creationId="{80446E27-F3B6-5A36-90F5-155E8E262FA5}"/>
          </ac:spMkLst>
        </pc:spChg>
        <pc:spChg chg="add mod ord">
          <ac:chgData name="Kaileen Cain" userId="21167d2d-fdf2-4320-ae3a-272888c89590" providerId="ADAL" clId="{8A22B313-23B1-4EA1-9A4D-F6533657E140}" dt="2024-05-09T18:44:53.460" v="456" actId="1036"/>
          <ac:spMkLst>
            <pc:docMk/>
            <pc:sldMk cId="2696828911" sldId="2146846564"/>
            <ac:spMk id="12" creationId="{46F414CF-11D0-7E9B-34A2-9ABCD369FD3A}"/>
          </ac:spMkLst>
        </pc:spChg>
        <pc:spChg chg="add mod ord">
          <ac:chgData name="Kaileen Cain" userId="21167d2d-fdf2-4320-ae3a-272888c89590" providerId="ADAL" clId="{8A22B313-23B1-4EA1-9A4D-F6533657E140}" dt="2024-05-09T18:34:26.328" v="245" actId="1037"/>
          <ac:spMkLst>
            <pc:docMk/>
            <pc:sldMk cId="2696828911" sldId="2146846564"/>
            <ac:spMk id="14" creationId="{04D9140C-69F0-195E-0C54-078AF05DAF47}"/>
          </ac:spMkLst>
        </pc:spChg>
        <pc:spChg chg="del">
          <ac:chgData name="Kaileen Cain" userId="21167d2d-fdf2-4320-ae3a-272888c89590" providerId="ADAL" clId="{8A22B313-23B1-4EA1-9A4D-F6533657E140}" dt="2024-05-09T18:15:07.993" v="155" actId="478"/>
          <ac:spMkLst>
            <pc:docMk/>
            <pc:sldMk cId="2696828911" sldId="2146846564"/>
            <ac:spMk id="16" creationId="{F3B08D31-8CD1-811E-0850-AF65E55C9EAD}"/>
          </ac:spMkLst>
        </pc:spChg>
        <pc:spChg chg="add mod ord">
          <ac:chgData name="Kaileen Cain" userId="21167d2d-fdf2-4320-ae3a-272888c89590" providerId="ADAL" clId="{8A22B313-23B1-4EA1-9A4D-F6533657E140}" dt="2024-05-09T18:42:38.245" v="407" actId="1038"/>
          <ac:spMkLst>
            <pc:docMk/>
            <pc:sldMk cId="2696828911" sldId="2146846564"/>
            <ac:spMk id="17" creationId="{29BAEB64-F6A3-239D-4FB2-3C43AC646D55}"/>
          </ac:spMkLst>
        </pc:spChg>
        <pc:spChg chg="add del">
          <ac:chgData name="Kaileen Cain" userId="21167d2d-fdf2-4320-ae3a-272888c89590" providerId="ADAL" clId="{8A22B313-23B1-4EA1-9A4D-F6533657E140}" dt="2024-05-09T17:38:11.372" v="26" actId="478"/>
          <ac:spMkLst>
            <pc:docMk/>
            <pc:sldMk cId="2696828911" sldId="2146846564"/>
            <ac:spMk id="19" creationId="{D49C918C-C50E-77A3-AD60-15A3CC703A24}"/>
          </ac:spMkLst>
        </pc:spChg>
        <pc:spChg chg="add mod ord">
          <ac:chgData name="Kaileen Cain" userId="21167d2d-fdf2-4320-ae3a-272888c89590" providerId="ADAL" clId="{8A22B313-23B1-4EA1-9A4D-F6533657E140}" dt="2024-05-09T18:57:34.469" v="640" actId="1035"/>
          <ac:spMkLst>
            <pc:docMk/>
            <pc:sldMk cId="2696828911" sldId="2146846564"/>
            <ac:spMk id="21" creationId="{43235C8E-B84B-CFC8-AC45-852D67A07E48}"/>
          </ac:spMkLst>
        </pc:spChg>
        <pc:spChg chg="add mod ord">
          <ac:chgData name="Kaileen Cain" userId="21167d2d-fdf2-4320-ae3a-272888c89590" providerId="ADAL" clId="{8A22B313-23B1-4EA1-9A4D-F6533657E140}" dt="2024-05-09T18:45:40.834" v="465" actId="13926"/>
          <ac:spMkLst>
            <pc:docMk/>
            <pc:sldMk cId="2696828911" sldId="2146846564"/>
            <ac:spMk id="23" creationId="{45C4CF3F-4E2A-9C62-EB26-A03DBBD09098}"/>
          </ac:spMkLst>
        </pc:spChg>
        <pc:spChg chg="add mod ord">
          <ac:chgData name="Kaileen Cain" userId="21167d2d-fdf2-4320-ae3a-272888c89590" providerId="ADAL" clId="{8A22B313-23B1-4EA1-9A4D-F6533657E140}" dt="2024-05-09T18:42:55.334" v="411" actId="14100"/>
          <ac:spMkLst>
            <pc:docMk/>
            <pc:sldMk cId="2696828911" sldId="2146846564"/>
            <ac:spMk id="25" creationId="{BB7C2104-DEDE-299E-D869-4686B8DD520C}"/>
          </ac:spMkLst>
        </pc:spChg>
        <pc:spChg chg="add mod ord">
          <ac:chgData name="Kaileen Cain" userId="21167d2d-fdf2-4320-ae3a-272888c89590" providerId="ADAL" clId="{8A22B313-23B1-4EA1-9A4D-F6533657E140}" dt="2024-05-09T18:58:44.308" v="652" actId="1036"/>
          <ac:spMkLst>
            <pc:docMk/>
            <pc:sldMk cId="2696828911" sldId="2146846564"/>
            <ac:spMk id="28" creationId="{3EF71A2E-E1FE-0B5D-F027-BACC1AE97149}"/>
          </ac:spMkLst>
        </pc:spChg>
        <pc:spChg chg="add mod ord">
          <ac:chgData name="Kaileen Cain" userId="21167d2d-fdf2-4320-ae3a-272888c89590" providerId="ADAL" clId="{8A22B313-23B1-4EA1-9A4D-F6533657E140}" dt="2024-05-09T19:00:10.495" v="678" actId="1035"/>
          <ac:spMkLst>
            <pc:docMk/>
            <pc:sldMk cId="2696828911" sldId="2146846564"/>
            <ac:spMk id="30" creationId="{343FEF7A-6E96-98C2-D2D2-0A8A8B82DEAA}"/>
          </ac:spMkLst>
        </pc:spChg>
        <pc:spChg chg="add mod">
          <ac:chgData name="Kaileen Cain" userId="21167d2d-fdf2-4320-ae3a-272888c89590" providerId="ADAL" clId="{8A22B313-23B1-4EA1-9A4D-F6533657E140}" dt="2024-05-09T18:40:12.965" v="341" actId="1036"/>
          <ac:spMkLst>
            <pc:docMk/>
            <pc:sldMk cId="2696828911" sldId="2146846564"/>
            <ac:spMk id="32" creationId="{7E584186-D723-FC48-1C1E-92122278FC5B}"/>
          </ac:spMkLst>
        </pc:spChg>
        <pc:spChg chg="add mod">
          <ac:chgData name="Kaileen Cain" userId="21167d2d-fdf2-4320-ae3a-272888c89590" providerId="ADAL" clId="{8A22B313-23B1-4EA1-9A4D-F6533657E140}" dt="2024-05-09T18:50:05.577" v="530" actId="1036"/>
          <ac:spMkLst>
            <pc:docMk/>
            <pc:sldMk cId="2696828911" sldId="2146846564"/>
            <ac:spMk id="34" creationId="{8CB22F28-6835-6216-67C9-88283A530F61}"/>
          </ac:spMkLst>
        </pc:spChg>
        <pc:spChg chg="add mod ord">
          <ac:chgData name="Kaileen Cain" userId="21167d2d-fdf2-4320-ae3a-272888c89590" providerId="ADAL" clId="{8A22B313-23B1-4EA1-9A4D-F6533657E140}" dt="2024-05-09T18:40:15.912" v="342" actId="14100"/>
          <ac:spMkLst>
            <pc:docMk/>
            <pc:sldMk cId="2696828911" sldId="2146846564"/>
            <ac:spMk id="35" creationId="{488A5594-6917-E9DB-CF6D-F6E23DA9CE84}"/>
          </ac:spMkLst>
        </pc:spChg>
        <pc:spChg chg="add mod">
          <ac:chgData name="Kaileen Cain" userId="21167d2d-fdf2-4320-ae3a-272888c89590" providerId="ADAL" clId="{8A22B313-23B1-4EA1-9A4D-F6533657E140}" dt="2024-05-09T18:40:08.198" v="331" actId="1035"/>
          <ac:spMkLst>
            <pc:docMk/>
            <pc:sldMk cId="2696828911" sldId="2146846564"/>
            <ac:spMk id="36" creationId="{19ABC529-5003-5864-D32B-28ACD1A0153D}"/>
          </ac:spMkLst>
        </pc:spChg>
        <pc:spChg chg="add mod">
          <ac:chgData name="Kaileen Cain" userId="21167d2d-fdf2-4320-ae3a-272888c89590" providerId="ADAL" clId="{8A22B313-23B1-4EA1-9A4D-F6533657E140}" dt="2024-05-09T18:45:54.227" v="467" actId="14100"/>
          <ac:spMkLst>
            <pc:docMk/>
            <pc:sldMk cId="2696828911" sldId="2146846564"/>
            <ac:spMk id="37" creationId="{AE59FCBE-5A2D-F324-D893-0A9666045F92}"/>
          </ac:spMkLst>
        </pc:spChg>
        <pc:spChg chg="add mod">
          <ac:chgData name="Kaileen Cain" userId="21167d2d-fdf2-4320-ae3a-272888c89590" providerId="ADAL" clId="{8A22B313-23B1-4EA1-9A4D-F6533657E140}" dt="2024-05-09T18:46:07.834" v="473" actId="1076"/>
          <ac:spMkLst>
            <pc:docMk/>
            <pc:sldMk cId="2696828911" sldId="2146846564"/>
            <ac:spMk id="38" creationId="{B8D9E92D-C8F8-0ADA-13F0-223AE731B850}"/>
          </ac:spMkLst>
        </pc:spChg>
        <pc:spChg chg="add mod">
          <ac:chgData name="Kaileen Cain" userId="21167d2d-fdf2-4320-ae3a-272888c89590" providerId="ADAL" clId="{8A22B313-23B1-4EA1-9A4D-F6533657E140}" dt="2024-05-09T18:42:52.965" v="410" actId="14100"/>
          <ac:spMkLst>
            <pc:docMk/>
            <pc:sldMk cId="2696828911" sldId="2146846564"/>
            <ac:spMk id="39" creationId="{7FFCA762-AE55-BC17-8CF8-13A9015DA5FA}"/>
          </ac:spMkLst>
        </pc:spChg>
        <pc:spChg chg="add mod">
          <ac:chgData name="Kaileen Cain" userId="21167d2d-fdf2-4320-ae3a-272888c89590" providerId="ADAL" clId="{8A22B313-23B1-4EA1-9A4D-F6533657E140}" dt="2024-05-09T18:56:00.014" v="595" actId="1035"/>
          <ac:spMkLst>
            <pc:docMk/>
            <pc:sldMk cId="2696828911" sldId="2146846564"/>
            <ac:spMk id="40" creationId="{D0056694-69FC-6392-D655-F13044E12C77}"/>
          </ac:spMkLst>
        </pc:spChg>
        <pc:spChg chg="add mod">
          <ac:chgData name="Kaileen Cain" userId="21167d2d-fdf2-4320-ae3a-272888c89590" providerId="ADAL" clId="{8A22B313-23B1-4EA1-9A4D-F6533657E140}" dt="2024-05-09T18:37:50.190" v="284"/>
          <ac:spMkLst>
            <pc:docMk/>
            <pc:sldMk cId="2696828911" sldId="2146846564"/>
            <ac:spMk id="41" creationId="{BB84B73A-24D5-6FEE-87BA-476E9E316EDE}"/>
          </ac:spMkLst>
        </pc:spChg>
        <pc:spChg chg="add mod">
          <ac:chgData name="Kaileen Cain" userId="21167d2d-fdf2-4320-ae3a-272888c89590" providerId="ADAL" clId="{8A22B313-23B1-4EA1-9A4D-F6533657E140}" dt="2024-05-09T18:36:11.433" v="271" actId="14100"/>
          <ac:spMkLst>
            <pc:docMk/>
            <pc:sldMk cId="2696828911" sldId="2146846564"/>
            <ac:spMk id="42" creationId="{AFA6051C-93DF-84ED-1DFC-305D8C70A836}"/>
          </ac:spMkLst>
        </pc:spChg>
        <pc:spChg chg="add mod">
          <ac:chgData name="Kaileen Cain" userId="21167d2d-fdf2-4320-ae3a-272888c89590" providerId="ADAL" clId="{8A22B313-23B1-4EA1-9A4D-F6533657E140}" dt="2024-05-09T18:42:38.245" v="407" actId="1038"/>
          <ac:spMkLst>
            <pc:docMk/>
            <pc:sldMk cId="2696828911" sldId="2146846564"/>
            <ac:spMk id="44" creationId="{29BD47B1-6E54-7549-A2C6-E80212F7267A}"/>
          </ac:spMkLst>
        </pc:spChg>
        <pc:spChg chg="add mod">
          <ac:chgData name="Kaileen Cain" userId="21167d2d-fdf2-4320-ae3a-272888c89590" providerId="ADAL" clId="{8A22B313-23B1-4EA1-9A4D-F6533657E140}" dt="2024-05-09T18:42:38.245" v="407" actId="1038"/>
          <ac:spMkLst>
            <pc:docMk/>
            <pc:sldMk cId="2696828911" sldId="2146846564"/>
            <ac:spMk id="45" creationId="{C9642C60-211B-5F1B-74BF-C124DF147F4E}"/>
          </ac:spMkLst>
        </pc:spChg>
        <pc:spChg chg="add mod">
          <ac:chgData name="Kaileen Cain" userId="21167d2d-fdf2-4320-ae3a-272888c89590" providerId="ADAL" clId="{8A22B313-23B1-4EA1-9A4D-F6533657E140}" dt="2024-05-09T18:45:33.979" v="464" actId="14100"/>
          <ac:spMkLst>
            <pc:docMk/>
            <pc:sldMk cId="2696828911" sldId="2146846564"/>
            <ac:spMk id="46" creationId="{32B55F28-5739-6DBF-CBFC-34BE2536FD94}"/>
          </ac:spMkLst>
        </pc:spChg>
        <pc:spChg chg="add mod">
          <ac:chgData name="Kaileen Cain" userId="21167d2d-fdf2-4320-ae3a-272888c89590" providerId="ADAL" clId="{8A22B313-23B1-4EA1-9A4D-F6533657E140}" dt="2024-05-09T18:43:07.368" v="414" actId="1076"/>
          <ac:spMkLst>
            <pc:docMk/>
            <pc:sldMk cId="2696828911" sldId="2146846564"/>
            <ac:spMk id="49" creationId="{AC7AE31E-8B54-4542-4596-54C67E50F54E}"/>
          </ac:spMkLst>
        </pc:spChg>
        <pc:spChg chg="add mod">
          <ac:chgData name="Kaileen Cain" userId="21167d2d-fdf2-4320-ae3a-272888c89590" providerId="ADAL" clId="{8A22B313-23B1-4EA1-9A4D-F6533657E140}" dt="2024-05-09T18:44:38.396" v="441" actId="14100"/>
          <ac:spMkLst>
            <pc:docMk/>
            <pc:sldMk cId="2696828911" sldId="2146846564"/>
            <ac:spMk id="50" creationId="{89F9A580-A8CA-2C49-20C6-FB4777AF83BD}"/>
          </ac:spMkLst>
        </pc:spChg>
        <pc:spChg chg="add mod">
          <ac:chgData name="Kaileen Cain" userId="21167d2d-fdf2-4320-ae3a-272888c89590" providerId="ADAL" clId="{8A22B313-23B1-4EA1-9A4D-F6533657E140}" dt="2024-05-09T18:45:05.253" v="460" actId="1076"/>
          <ac:spMkLst>
            <pc:docMk/>
            <pc:sldMk cId="2696828911" sldId="2146846564"/>
            <ac:spMk id="52" creationId="{D54291D5-237C-4AD5-D143-A5A993200D5B}"/>
          </ac:spMkLst>
        </pc:spChg>
        <pc:spChg chg="add mod ord">
          <ac:chgData name="Kaileen Cain" userId="21167d2d-fdf2-4320-ae3a-272888c89590" providerId="ADAL" clId="{8A22B313-23B1-4EA1-9A4D-F6533657E140}" dt="2024-05-09T18:56:13.729" v="596" actId="14100"/>
          <ac:spMkLst>
            <pc:docMk/>
            <pc:sldMk cId="2696828911" sldId="2146846564"/>
            <ac:spMk id="53" creationId="{6F7324FF-5EFF-74D5-38D6-CE2225907F9F}"/>
          </ac:spMkLst>
        </pc:spChg>
        <pc:spChg chg="add mod">
          <ac:chgData name="Kaileen Cain" userId="21167d2d-fdf2-4320-ae3a-272888c89590" providerId="ADAL" clId="{8A22B313-23B1-4EA1-9A4D-F6533657E140}" dt="2024-05-09T18:50:05.577" v="530" actId="1036"/>
          <ac:spMkLst>
            <pc:docMk/>
            <pc:sldMk cId="2696828911" sldId="2146846564"/>
            <ac:spMk id="54" creationId="{1B99F250-2ECB-C8EB-4285-E416F6FD32A3}"/>
          </ac:spMkLst>
        </pc:spChg>
        <pc:spChg chg="add mod">
          <ac:chgData name="Kaileen Cain" userId="21167d2d-fdf2-4320-ae3a-272888c89590" providerId="ADAL" clId="{8A22B313-23B1-4EA1-9A4D-F6533657E140}" dt="2024-05-09T18:57:38.171" v="641" actId="14100"/>
          <ac:spMkLst>
            <pc:docMk/>
            <pc:sldMk cId="2696828911" sldId="2146846564"/>
            <ac:spMk id="55" creationId="{DD5C2602-7D51-3291-3759-62B948F530E1}"/>
          </ac:spMkLst>
        </pc:spChg>
        <pc:spChg chg="add del mod">
          <ac:chgData name="Kaileen Cain" userId="21167d2d-fdf2-4320-ae3a-272888c89590" providerId="ADAL" clId="{8A22B313-23B1-4EA1-9A4D-F6533657E140}" dt="2024-05-09T18:57:12.654" v="625" actId="478"/>
          <ac:spMkLst>
            <pc:docMk/>
            <pc:sldMk cId="2696828911" sldId="2146846564"/>
            <ac:spMk id="56" creationId="{B2E5F168-3C0A-A541-FE5C-ECFBEFE7F6BB}"/>
          </ac:spMkLst>
        </pc:spChg>
        <pc:spChg chg="add mod">
          <ac:chgData name="Kaileen Cain" userId="21167d2d-fdf2-4320-ae3a-272888c89590" providerId="ADAL" clId="{8A22B313-23B1-4EA1-9A4D-F6533657E140}" dt="2024-05-09T18:58:40.090" v="649" actId="14100"/>
          <ac:spMkLst>
            <pc:docMk/>
            <pc:sldMk cId="2696828911" sldId="2146846564"/>
            <ac:spMk id="58" creationId="{E94E4984-3539-2C6B-F105-617A904DBC7D}"/>
          </ac:spMkLst>
        </pc:spChg>
        <pc:spChg chg="add mod">
          <ac:chgData name="Kaileen Cain" userId="21167d2d-fdf2-4320-ae3a-272888c89590" providerId="ADAL" clId="{8A22B313-23B1-4EA1-9A4D-F6533657E140}" dt="2024-05-09T18:58:16.522" v="647" actId="1076"/>
          <ac:spMkLst>
            <pc:docMk/>
            <pc:sldMk cId="2696828911" sldId="2146846564"/>
            <ac:spMk id="59" creationId="{5803DBDF-20DA-7809-7910-79D62DB04DF8}"/>
          </ac:spMkLst>
        </pc:spChg>
        <pc:spChg chg="add mod">
          <ac:chgData name="Kaileen Cain" userId="21167d2d-fdf2-4320-ae3a-272888c89590" providerId="ADAL" clId="{8A22B313-23B1-4EA1-9A4D-F6533657E140}" dt="2024-05-09T19:01:28.524" v="709"/>
          <ac:spMkLst>
            <pc:docMk/>
            <pc:sldMk cId="2696828911" sldId="2146846564"/>
            <ac:spMk id="61" creationId="{8477A485-43CE-AB95-C4D3-8868A610884A}"/>
          </ac:spMkLst>
        </pc:spChg>
        <pc:spChg chg="add mod">
          <ac:chgData name="Kaileen Cain" userId="21167d2d-fdf2-4320-ae3a-272888c89590" providerId="ADAL" clId="{8A22B313-23B1-4EA1-9A4D-F6533657E140}" dt="2024-05-09T19:00:41.425" v="701" actId="14100"/>
          <ac:spMkLst>
            <pc:docMk/>
            <pc:sldMk cId="2696828911" sldId="2146846564"/>
            <ac:spMk id="62" creationId="{07F390B3-E4E0-7573-8F5E-D0526FA39B4B}"/>
          </ac:spMkLst>
        </pc:spChg>
        <pc:spChg chg="add del mod">
          <ac:chgData name="Kaileen Cain" userId="21167d2d-fdf2-4320-ae3a-272888c89590" providerId="ADAL" clId="{8A22B313-23B1-4EA1-9A4D-F6533657E140}" dt="2024-05-09T19:09:31.013" v="743" actId="478"/>
          <ac:spMkLst>
            <pc:docMk/>
            <pc:sldMk cId="2696828911" sldId="2146846564"/>
            <ac:spMk id="63" creationId="{6921600C-62F2-8623-FE9E-D761D2289B83}"/>
          </ac:spMkLst>
        </pc:spChg>
        <pc:picChg chg="add mod modCrop">
          <ac:chgData name="Kaileen Cain" userId="21167d2d-fdf2-4320-ae3a-272888c89590" providerId="ADAL" clId="{8A22B313-23B1-4EA1-9A4D-F6533657E140}" dt="2024-05-09T18:36:17.401" v="272" actId="1076"/>
          <ac:picMkLst>
            <pc:docMk/>
            <pc:sldMk cId="2696828911" sldId="2146846564"/>
            <ac:picMk id="43" creationId="{F166AFBE-D779-F34D-2084-D5BD299C689A}"/>
          </ac:picMkLst>
        </pc:picChg>
        <pc:picChg chg="add mod">
          <ac:chgData name="Kaileen Cain" userId="21167d2d-fdf2-4320-ae3a-272888c89590" providerId="ADAL" clId="{8A22B313-23B1-4EA1-9A4D-F6533657E140}" dt="2024-05-09T19:02:20.986" v="714" actId="1038"/>
          <ac:picMkLst>
            <pc:docMk/>
            <pc:sldMk cId="2696828911" sldId="2146846564"/>
            <ac:picMk id="48" creationId="{E36B43D1-E0F7-815E-5F88-73DF200BF8AF}"/>
          </ac:picMkLst>
        </pc:picChg>
        <pc:picChg chg="add mod">
          <ac:chgData name="Kaileen Cain" userId="21167d2d-fdf2-4320-ae3a-272888c89590" providerId="ADAL" clId="{8A22B313-23B1-4EA1-9A4D-F6533657E140}" dt="2024-05-09T18:45:00.460" v="458" actId="1076"/>
          <ac:picMkLst>
            <pc:docMk/>
            <pc:sldMk cId="2696828911" sldId="2146846564"/>
            <ac:picMk id="51" creationId="{A0873DE0-5AF6-1818-711D-96921A1B6D52}"/>
          </ac:picMkLst>
        </pc:picChg>
        <pc:picChg chg="add mod">
          <ac:chgData name="Kaileen Cain" userId="21167d2d-fdf2-4320-ae3a-272888c89590" providerId="ADAL" clId="{8A22B313-23B1-4EA1-9A4D-F6533657E140}" dt="2024-05-09T18:57:23.992" v="626" actId="14100"/>
          <ac:picMkLst>
            <pc:docMk/>
            <pc:sldMk cId="2696828911" sldId="2146846564"/>
            <ac:picMk id="57" creationId="{E9D80217-81F9-E6C2-8425-5AF661D006BD}"/>
          </ac:picMkLst>
        </pc:picChg>
        <pc:picChg chg="add mod">
          <ac:chgData name="Kaileen Cain" userId="21167d2d-fdf2-4320-ae3a-272888c89590" providerId="ADAL" clId="{8A22B313-23B1-4EA1-9A4D-F6533657E140}" dt="2024-05-09T19:02:30.261" v="716" actId="1035"/>
          <ac:picMkLst>
            <pc:docMk/>
            <pc:sldMk cId="2696828911" sldId="2146846564"/>
            <ac:picMk id="60" creationId="{15360019-A691-DA1C-5373-A9E5FC17E5CA}"/>
          </ac:picMkLst>
        </pc:picChg>
        <pc:picChg chg="add mod">
          <ac:chgData name="Kaileen Cain" userId="21167d2d-fdf2-4320-ae3a-272888c89590" providerId="ADAL" clId="{8A22B313-23B1-4EA1-9A4D-F6533657E140}" dt="2024-05-09T18:40:02.768" v="328" actId="1076"/>
          <ac:picMkLst>
            <pc:docMk/>
            <pc:sldMk cId="2696828911" sldId="2146846564"/>
            <ac:picMk id="1026" creationId="{ED26A659-AC9C-35F0-5ECA-D34A86795A1A}"/>
          </ac:picMkLst>
        </pc:picChg>
        <pc:picChg chg="add del">
          <ac:chgData name="Kaileen Cain" userId="21167d2d-fdf2-4320-ae3a-272888c89590" providerId="ADAL" clId="{8A22B313-23B1-4EA1-9A4D-F6533657E140}" dt="2024-05-09T18:25:07.723" v="162" actId="478"/>
          <ac:picMkLst>
            <pc:docMk/>
            <pc:sldMk cId="2696828911" sldId="2146846564"/>
            <ac:picMk id="1028" creationId="{3D35914E-73F5-1AFD-32B1-37699907E8E7}"/>
          </ac:picMkLst>
        </pc:picChg>
        <pc:picChg chg="add mod">
          <ac:chgData name="Kaileen Cain" userId="21167d2d-fdf2-4320-ae3a-272888c89590" providerId="ADAL" clId="{8A22B313-23B1-4EA1-9A4D-F6533657E140}" dt="2024-05-09T18:40:19.728" v="350" actId="1035"/>
          <ac:picMkLst>
            <pc:docMk/>
            <pc:sldMk cId="2696828911" sldId="2146846564"/>
            <ac:picMk id="1030" creationId="{956F6589-7A8A-7EAA-3144-CDB2FA1A3C34}"/>
          </ac:picMkLst>
        </pc:picChg>
        <pc:picChg chg="add mod">
          <ac:chgData name="Kaileen Cain" userId="21167d2d-fdf2-4320-ae3a-272888c89590" providerId="ADAL" clId="{8A22B313-23B1-4EA1-9A4D-F6533657E140}" dt="2024-05-09T18:40:19.728" v="350" actId="1035"/>
          <ac:picMkLst>
            <pc:docMk/>
            <pc:sldMk cId="2696828911" sldId="2146846564"/>
            <ac:picMk id="1032" creationId="{BD51774F-1D29-3EBC-C710-7D31CAC1B37D}"/>
          </ac:picMkLst>
        </pc:picChg>
        <pc:picChg chg="add mod">
          <ac:chgData name="Kaileen Cain" userId="21167d2d-fdf2-4320-ae3a-272888c89590" providerId="ADAL" clId="{8A22B313-23B1-4EA1-9A4D-F6533657E140}" dt="2024-05-09T18:42:38.245" v="407" actId="1038"/>
          <ac:picMkLst>
            <pc:docMk/>
            <pc:sldMk cId="2696828911" sldId="2146846564"/>
            <ac:picMk id="1034" creationId="{1225B8D7-F5C8-86D5-AA79-F655BBC50D3B}"/>
          </ac:picMkLst>
        </pc:picChg>
        <pc:picChg chg="add mod">
          <ac:chgData name="Kaileen Cain" userId="21167d2d-fdf2-4320-ae3a-272888c89590" providerId="ADAL" clId="{8A22B313-23B1-4EA1-9A4D-F6533657E140}" dt="2024-05-09T18:50:05.577" v="530" actId="1036"/>
          <ac:picMkLst>
            <pc:docMk/>
            <pc:sldMk cId="2696828911" sldId="2146846564"/>
            <ac:picMk id="1036" creationId="{7ECA511A-A734-62B5-465B-29E8A6B17254}"/>
          </ac:picMkLst>
        </pc:picChg>
        <pc:picChg chg="add mod">
          <ac:chgData name="Kaileen Cain" userId="21167d2d-fdf2-4320-ae3a-272888c89590" providerId="ADAL" clId="{8A22B313-23B1-4EA1-9A4D-F6533657E140}" dt="2024-05-09T19:01:19.225" v="708" actId="1076"/>
          <ac:picMkLst>
            <pc:docMk/>
            <pc:sldMk cId="2696828911" sldId="2146846564"/>
            <ac:picMk id="1038" creationId="{9D0CF32A-5366-44F8-6295-F392D1E0B21D}"/>
          </ac:picMkLst>
        </pc:picChg>
      </pc:sldChg>
      <pc:sldChg chg="addSp delSp modSp mod">
        <pc:chgData name="Kaileen Cain" userId="21167d2d-fdf2-4320-ae3a-272888c89590" providerId="ADAL" clId="{8A22B313-23B1-4EA1-9A4D-F6533657E140}" dt="2024-05-09T20:24:00.682" v="1571" actId="20577"/>
        <pc:sldMkLst>
          <pc:docMk/>
          <pc:sldMk cId="2179407289" sldId="2146846566"/>
        </pc:sldMkLst>
        <pc:spChg chg="mod">
          <ac:chgData name="Kaileen Cain" userId="21167d2d-fdf2-4320-ae3a-272888c89590" providerId="ADAL" clId="{8A22B313-23B1-4EA1-9A4D-F6533657E140}" dt="2024-05-09T19:33:19.082" v="913" actId="1076"/>
          <ac:spMkLst>
            <pc:docMk/>
            <pc:sldMk cId="2179407289" sldId="2146846566"/>
            <ac:spMk id="3" creationId="{D19A16A6-B699-31B1-CD0D-E69758F14CCA}"/>
          </ac:spMkLst>
        </pc:spChg>
        <pc:spChg chg="del">
          <ac:chgData name="Kaileen Cain" userId="21167d2d-fdf2-4320-ae3a-272888c89590" providerId="ADAL" clId="{8A22B313-23B1-4EA1-9A4D-F6533657E140}" dt="2024-05-09T19:11:06.375" v="765" actId="478"/>
          <ac:spMkLst>
            <pc:docMk/>
            <pc:sldMk cId="2179407289" sldId="2146846566"/>
            <ac:spMk id="4" creationId="{4EECE67E-2570-77C8-4DCD-E83C5B83F9CE}"/>
          </ac:spMkLst>
        </pc:spChg>
        <pc:spChg chg="del mod">
          <ac:chgData name="Kaileen Cain" userId="21167d2d-fdf2-4320-ae3a-272888c89590" providerId="ADAL" clId="{8A22B313-23B1-4EA1-9A4D-F6533657E140}" dt="2024-05-09T19:47:30.249" v="1085" actId="478"/>
          <ac:spMkLst>
            <pc:docMk/>
            <pc:sldMk cId="2179407289" sldId="2146846566"/>
            <ac:spMk id="5" creationId="{D1829505-9D86-5608-AB6A-768E9BCFEEDC}"/>
          </ac:spMkLst>
        </pc:spChg>
        <pc:spChg chg="mod">
          <ac:chgData name="Kaileen Cain" userId="21167d2d-fdf2-4320-ae3a-272888c89590" providerId="ADAL" clId="{8A22B313-23B1-4EA1-9A4D-F6533657E140}" dt="2024-05-09T19:48:18.114" v="1107" actId="207"/>
          <ac:spMkLst>
            <pc:docMk/>
            <pc:sldMk cId="2179407289" sldId="2146846566"/>
            <ac:spMk id="7" creationId="{DF75D353-20F2-3B08-8999-08EF24686448}"/>
          </ac:spMkLst>
        </pc:spChg>
        <pc:spChg chg="del mod">
          <ac:chgData name="Kaileen Cain" userId="21167d2d-fdf2-4320-ae3a-272888c89590" providerId="ADAL" clId="{8A22B313-23B1-4EA1-9A4D-F6533657E140}" dt="2024-05-09T19:11:19.605" v="771"/>
          <ac:spMkLst>
            <pc:docMk/>
            <pc:sldMk cId="2179407289" sldId="2146846566"/>
            <ac:spMk id="9" creationId="{85C37DDA-A7F8-2183-530B-90218A3CBD3E}"/>
          </ac:spMkLst>
        </pc:spChg>
        <pc:spChg chg="add mod">
          <ac:chgData name="Kaileen Cain" userId="21167d2d-fdf2-4320-ae3a-272888c89590" providerId="ADAL" clId="{8A22B313-23B1-4EA1-9A4D-F6533657E140}" dt="2024-05-09T19:41:17.055" v="1041" actId="1036"/>
          <ac:spMkLst>
            <pc:docMk/>
            <pc:sldMk cId="2179407289" sldId="2146846566"/>
            <ac:spMk id="10" creationId="{E96A4939-4633-5D92-64AE-38DFED113164}"/>
          </ac:spMkLst>
        </pc:spChg>
        <pc:spChg chg="ord">
          <ac:chgData name="Kaileen Cain" userId="21167d2d-fdf2-4320-ae3a-272888c89590" providerId="ADAL" clId="{8A22B313-23B1-4EA1-9A4D-F6533657E140}" dt="2024-05-09T19:13:44.100" v="849" actId="167"/>
          <ac:spMkLst>
            <pc:docMk/>
            <pc:sldMk cId="2179407289" sldId="2146846566"/>
            <ac:spMk id="11" creationId="{80446E27-F3B6-5A36-90F5-155E8E262FA5}"/>
          </ac:spMkLst>
        </pc:spChg>
        <pc:spChg chg="del mod">
          <ac:chgData name="Kaileen Cain" userId="21167d2d-fdf2-4320-ae3a-272888c89590" providerId="ADAL" clId="{8A22B313-23B1-4EA1-9A4D-F6533657E140}" dt="2024-05-09T19:14:20.030" v="858"/>
          <ac:spMkLst>
            <pc:docMk/>
            <pc:sldMk cId="2179407289" sldId="2146846566"/>
            <ac:spMk id="12" creationId="{D94C2598-61D4-6CA4-DCD5-9781D59A2E51}"/>
          </ac:spMkLst>
        </pc:spChg>
        <pc:spChg chg="add del mod">
          <ac:chgData name="Kaileen Cain" userId="21167d2d-fdf2-4320-ae3a-272888c89590" providerId="ADAL" clId="{8A22B313-23B1-4EA1-9A4D-F6533657E140}" dt="2024-05-09T19:16:30.116" v="881" actId="478"/>
          <ac:spMkLst>
            <pc:docMk/>
            <pc:sldMk cId="2179407289" sldId="2146846566"/>
            <ac:spMk id="13" creationId="{36BD026A-7BAF-8538-2F04-8AAD5FB65615}"/>
          </ac:spMkLst>
        </pc:spChg>
        <pc:spChg chg="add mod">
          <ac:chgData name="Kaileen Cain" userId="21167d2d-fdf2-4320-ae3a-272888c89590" providerId="ADAL" clId="{8A22B313-23B1-4EA1-9A4D-F6533657E140}" dt="2024-05-09T19:43:29.925" v="1049" actId="14100"/>
          <ac:spMkLst>
            <pc:docMk/>
            <pc:sldMk cId="2179407289" sldId="2146846566"/>
            <ac:spMk id="15" creationId="{BCAC936D-4628-8D69-75D0-58521D609C26}"/>
          </ac:spMkLst>
        </pc:spChg>
        <pc:spChg chg="del">
          <ac:chgData name="Kaileen Cain" userId="21167d2d-fdf2-4320-ae3a-272888c89590" providerId="ADAL" clId="{8A22B313-23B1-4EA1-9A4D-F6533657E140}" dt="2024-05-09T19:33:06.883" v="911" actId="478"/>
          <ac:spMkLst>
            <pc:docMk/>
            <pc:sldMk cId="2179407289" sldId="2146846566"/>
            <ac:spMk id="16" creationId="{F3B08D31-8CD1-811E-0850-AF65E55C9EAD}"/>
          </ac:spMkLst>
        </pc:spChg>
        <pc:spChg chg="add">
          <ac:chgData name="Kaileen Cain" userId="21167d2d-fdf2-4320-ae3a-272888c89590" providerId="ADAL" clId="{8A22B313-23B1-4EA1-9A4D-F6533657E140}" dt="2024-05-09T19:09:09.421" v="736"/>
          <ac:spMkLst>
            <pc:docMk/>
            <pc:sldMk cId="2179407289" sldId="2146846566"/>
            <ac:spMk id="18" creationId="{BC82DBF2-690F-3D0D-38F0-4D747481AE55}"/>
          </ac:spMkLst>
        </pc:spChg>
        <pc:spChg chg="add">
          <ac:chgData name="Kaileen Cain" userId="21167d2d-fdf2-4320-ae3a-272888c89590" providerId="ADAL" clId="{8A22B313-23B1-4EA1-9A4D-F6533657E140}" dt="2024-05-09T19:09:21.702" v="739"/>
          <ac:spMkLst>
            <pc:docMk/>
            <pc:sldMk cId="2179407289" sldId="2146846566"/>
            <ac:spMk id="20" creationId="{B1860600-F608-C795-886E-B6C6ED79BD79}"/>
          </ac:spMkLst>
        </pc:spChg>
        <pc:spChg chg="add mod">
          <ac:chgData name="Kaileen Cain" userId="21167d2d-fdf2-4320-ae3a-272888c89590" providerId="ADAL" clId="{8A22B313-23B1-4EA1-9A4D-F6533657E140}" dt="2024-05-09T19:43:36.551" v="1051" actId="1076"/>
          <ac:spMkLst>
            <pc:docMk/>
            <pc:sldMk cId="2179407289" sldId="2146846566"/>
            <ac:spMk id="22" creationId="{E69B481B-9F3D-8193-1612-6E594F4CE4AD}"/>
          </ac:spMkLst>
        </pc:spChg>
        <pc:spChg chg="add mod ord">
          <ac:chgData name="Kaileen Cain" userId="21167d2d-fdf2-4320-ae3a-272888c89590" providerId="ADAL" clId="{8A22B313-23B1-4EA1-9A4D-F6533657E140}" dt="2024-05-09T19:43:32.459" v="1050" actId="14100"/>
          <ac:spMkLst>
            <pc:docMk/>
            <pc:sldMk cId="2179407289" sldId="2146846566"/>
            <ac:spMk id="23" creationId="{2237D46C-0547-2C18-3A0E-ED5F05D3B38B}"/>
          </ac:spMkLst>
        </pc:spChg>
        <pc:spChg chg="add mod">
          <ac:chgData name="Kaileen Cain" userId="21167d2d-fdf2-4320-ae3a-272888c89590" providerId="ADAL" clId="{8A22B313-23B1-4EA1-9A4D-F6533657E140}" dt="2024-05-09T20:17:10.357" v="1496" actId="1076"/>
          <ac:spMkLst>
            <pc:docMk/>
            <pc:sldMk cId="2179407289" sldId="2146846566"/>
            <ac:spMk id="25" creationId="{4EF95B5F-1C0E-4556-ABC0-142529CBA106}"/>
          </ac:spMkLst>
        </pc:spChg>
        <pc:spChg chg="add mod ord">
          <ac:chgData name="Kaileen Cain" userId="21167d2d-fdf2-4320-ae3a-272888c89590" providerId="ADAL" clId="{8A22B313-23B1-4EA1-9A4D-F6533657E140}" dt="2024-05-09T19:41:14.219" v="1039" actId="1035"/>
          <ac:spMkLst>
            <pc:docMk/>
            <pc:sldMk cId="2179407289" sldId="2146846566"/>
            <ac:spMk id="28" creationId="{1778DAF0-553F-F117-D894-F82640B57F61}"/>
          </ac:spMkLst>
        </pc:spChg>
        <pc:spChg chg="add del">
          <ac:chgData name="Kaileen Cain" userId="21167d2d-fdf2-4320-ae3a-272888c89590" providerId="ADAL" clId="{8A22B313-23B1-4EA1-9A4D-F6533657E140}" dt="2024-05-09T19:13:18.283" v="836" actId="22"/>
          <ac:spMkLst>
            <pc:docMk/>
            <pc:sldMk cId="2179407289" sldId="2146846566"/>
            <ac:spMk id="30" creationId="{7392F5EA-FE96-BAB7-768F-7644B97F0CF7}"/>
          </ac:spMkLst>
        </pc:spChg>
        <pc:spChg chg="add mod">
          <ac:chgData name="Kaileen Cain" userId="21167d2d-fdf2-4320-ae3a-272888c89590" providerId="ADAL" clId="{8A22B313-23B1-4EA1-9A4D-F6533657E140}" dt="2024-05-09T19:46:07.778" v="1081" actId="1076"/>
          <ac:spMkLst>
            <pc:docMk/>
            <pc:sldMk cId="2179407289" sldId="2146846566"/>
            <ac:spMk id="32" creationId="{EE327793-8BD9-B0EE-E67C-8A5C687CF07F}"/>
          </ac:spMkLst>
        </pc:spChg>
        <pc:spChg chg="add mod ord">
          <ac:chgData name="Kaileen Cain" userId="21167d2d-fdf2-4320-ae3a-272888c89590" providerId="ADAL" clId="{8A22B313-23B1-4EA1-9A4D-F6533657E140}" dt="2024-05-09T19:46:07.778" v="1081" actId="1076"/>
          <ac:spMkLst>
            <pc:docMk/>
            <pc:sldMk cId="2179407289" sldId="2146846566"/>
            <ac:spMk id="33" creationId="{FC343A9D-3BD9-A755-3899-0B2E478FB72A}"/>
          </ac:spMkLst>
        </pc:spChg>
        <pc:spChg chg="add mod">
          <ac:chgData name="Kaileen Cain" userId="21167d2d-fdf2-4320-ae3a-272888c89590" providerId="ADAL" clId="{8A22B313-23B1-4EA1-9A4D-F6533657E140}" dt="2024-05-09T20:24:00.682" v="1571" actId="20577"/>
          <ac:spMkLst>
            <pc:docMk/>
            <pc:sldMk cId="2179407289" sldId="2146846566"/>
            <ac:spMk id="34" creationId="{97C04DC2-A0F4-622D-4200-7824C700D119}"/>
          </ac:spMkLst>
        </pc:spChg>
        <pc:spChg chg="mod">
          <ac:chgData name="Kaileen Cain" userId="21167d2d-fdf2-4320-ae3a-272888c89590" providerId="ADAL" clId="{8A22B313-23B1-4EA1-9A4D-F6533657E140}" dt="2024-05-09T19:48:07.621" v="1105" actId="14100"/>
          <ac:spMkLst>
            <pc:docMk/>
            <pc:sldMk cId="2179407289" sldId="2146846566"/>
            <ac:spMk id="36" creationId="{AEB6A138-E845-0E2A-3D4A-23B1DC89AA23}"/>
          </ac:spMkLst>
        </pc:spChg>
        <pc:spChg chg="mod">
          <ac:chgData name="Kaileen Cain" userId="21167d2d-fdf2-4320-ae3a-272888c89590" providerId="ADAL" clId="{8A22B313-23B1-4EA1-9A4D-F6533657E140}" dt="2024-05-09T20:17:17.570" v="1498" actId="403"/>
          <ac:spMkLst>
            <pc:docMk/>
            <pc:sldMk cId="2179407289" sldId="2146846566"/>
            <ac:spMk id="39" creationId="{99057639-E5B8-33AC-0436-2A429A3E7218}"/>
          </ac:spMkLst>
        </pc:spChg>
        <pc:spChg chg="mod">
          <ac:chgData name="Kaileen Cain" userId="21167d2d-fdf2-4320-ae3a-272888c89590" providerId="ADAL" clId="{8A22B313-23B1-4EA1-9A4D-F6533657E140}" dt="2024-05-09T19:43:46.784" v="1054" actId="14100"/>
          <ac:spMkLst>
            <pc:docMk/>
            <pc:sldMk cId="2179407289" sldId="2146846566"/>
            <ac:spMk id="43" creationId="{613DB7AA-2F7A-043E-7E99-AB73B3060E99}"/>
          </ac:spMkLst>
        </pc:spChg>
        <pc:spChg chg="mod">
          <ac:chgData name="Kaileen Cain" userId="21167d2d-fdf2-4320-ae3a-272888c89590" providerId="ADAL" clId="{8A22B313-23B1-4EA1-9A4D-F6533657E140}" dt="2024-05-09T20:16:47.030" v="1473" actId="14100"/>
          <ac:spMkLst>
            <pc:docMk/>
            <pc:sldMk cId="2179407289" sldId="2146846566"/>
            <ac:spMk id="45" creationId="{203290C4-BA15-3EF5-CE19-C59E20FEEADE}"/>
          </ac:spMkLst>
        </pc:spChg>
        <pc:spChg chg="add mod">
          <ac:chgData name="Kaileen Cain" userId="21167d2d-fdf2-4320-ae3a-272888c89590" providerId="ADAL" clId="{8A22B313-23B1-4EA1-9A4D-F6533657E140}" dt="2024-05-09T19:47:15.165" v="1082" actId="1076"/>
          <ac:spMkLst>
            <pc:docMk/>
            <pc:sldMk cId="2179407289" sldId="2146846566"/>
            <ac:spMk id="46" creationId="{3E3F7FD4-62D4-3A19-21B0-B1C6CBC78D7C}"/>
          </ac:spMkLst>
        </pc:spChg>
        <pc:spChg chg="add mod">
          <ac:chgData name="Kaileen Cain" userId="21167d2d-fdf2-4320-ae3a-272888c89590" providerId="ADAL" clId="{8A22B313-23B1-4EA1-9A4D-F6533657E140}" dt="2024-05-09T19:47:15.165" v="1082" actId="1076"/>
          <ac:spMkLst>
            <pc:docMk/>
            <pc:sldMk cId="2179407289" sldId="2146846566"/>
            <ac:spMk id="47" creationId="{6668262E-68CF-452A-7F73-AABD14AA01F2}"/>
          </ac:spMkLst>
        </pc:spChg>
        <pc:spChg chg="add mod">
          <ac:chgData name="Kaileen Cain" userId="21167d2d-fdf2-4320-ae3a-272888c89590" providerId="ADAL" clId="{8A22B313-23B1-4EA1-9A4D-F6533657E140}" dt="2024-05-09T20:17:54.036" v="1537" actId="1076"/>
          <ac:spMkLst>
            <pc:docMk/>
            <pc:sldMk cId="2179407289" sldId="2146846566"/>
            <ac:spMk id="48" creationId="{FBDC6A10-111B-4ABF-BFF2-19B0166DB3D9}"/>
          </ac:spMkLst>
        </pc:spChg>
        <pc:spChg chg="add mod">
          <ac:chgData name="Kaileen Cain" userId="21167d2d-fdf2-4320-ae3a-272888c89590" providerId="ADAL" clId="{8A22B313-23B1-4EA1-9A4D-F6533657E140}" dt="2024-05-09T19:45:18.694" v="1078" actId="14100"/>
          <ac:spMkLst>
            <pc:docMk/>
            <pc:sldMk cId="2179407289" sldId="2146846566"/>
            <ac:spMk id="50" creationId="{F22C7DE7-39FB-37BA-B5A5-13DEAE4E8DE5}"/>
          </ac:spMkLst>
        </pc:spChg>
        <pc:spChg chg="add mod">
          <ac:chgData name="Kaileen Cain" userId="21167d2d-fdf2-4320-ae3a-272888c89590" providerId="ADAL" clId="{8A22B313-23B1-4EA1-9A4D-F6533657E140}" dt="2024-05-09T19:45:49.663" v="1079" actId="1076"/>
          <ac:spMkLst>
            <pc:docMk/>
            <pc:sldMk cId="2179407289" sldId="2146846566"/>
            <ac:spMk id="51" creationId="{CBAFE665-2B2E-204D-58A5-5DB5379D3882}"/>
          </ac:spMkLst>
        </pc:spChg>
        <pc:spChg chg="add mod">
          <ac:chgData name="Kaileen Cain" userId="21167d2d-fdf2-4320-ae3a-272888c89590" providerId="ADAL" clId="{8A22B313-23B1-4EA1-9A4D-F6533657E140}" dt="2024-05-09T19:45:49.663" v="1079" actId="1076"/>
          <ac:spMkLst>
            <pc:docMk/>
            <pc:sldMk cId="2179407289" sldId="2146846566"/>
            <ac:spMk id="52" creationId="{D9065038-B810-6DB9-B7D2-09D2AC1A454D}"/>
          </ac:spMkLst>
        </pc:spChg>
        <pc:spChg chg="add mod">
          <ac:chgData name="Kaileen Cain" userId="21167d2d-fdf2-4320-ae3a-272888c89590" providerId="ADAL" clId="{8A22B313-23B1-4EA1-9A4D-F6533657E140}" dt="2024-05-09T20:18:06.356" v="1541" actId="14100"/>
          <ac:spMkLst>
            <pc:docMk/>
            <pc:sldMk cId="2179407289" sldId="2146846566"/>
            <ac:spMk id="53" creationId="{DCE3D9FF-9160-EFFF-38BF-110420F860A5}"/>
          </ac:spMkLst>
        </pc:spChg>
        <pc:spChg chg="add mod">
          <ac:chgData name="Kaileen Cain" userId="21167d2d-fdf2-4320-ae3a-272888c89590" providerId="ADAL" clId="{8A22B313-23B1-4EA1-9A4D-F6533657E140}" dt="2024-05-09T19:45:14.840" v="1077" actId="14100"/>
          <ac:spMkLst>
            <pc:docMk/>
            <pc:sldMk cId="2179407289" sldId="2146846566"/>
            <ac:spMk id="55" creationId="{9B293F65-D711-834F-3400-C447DC12786B}"/>
          </ac:spMkLst>
        </pc:spChg>
        <pc:spChg chg="add mod">
          <ac:chgData name="Kaileen Cain" userId="21167d2d-fdf2-4320-ae3a-272888c89590" providerId="ADAL" clId="{8A22B313-23B1-4EA1-9A4D-F6533657E140}" dt="2024-05-09T20:18:03.760" v="1540" actId="1076"/>
          <ac:spMkLst>
            <pc:docMk/>
            <pc:sldMk cId="2179407289" sldId="2146846566"/>
            <ac:spMk id="57" creationId="{AD356F39-AD9D-58BE-43C1-A6AD63D29638}"/>
          </ac:spMkLst>
        </pc:spChg>
        <pc:spChg chg="add mod">
          <ac:chgData name="Kaileen Cain" userId="21167d2d-fdf2-4320-ae3a-272888c89590" providerId="ADAL" clId="{8A22B313-23B1-4EA1-9A4D-F6533657E140}" dt="2024-05-09T19:40:13.930" v="1025" actId="1076"/>
          <ac:spMkLst>
            <pc:docMk/>
            <pc:sldMk cId="2179407289" sldId="2146846566"/>
            <ac:spMk id="58" creationId="{DD966F54-8266-731A-33F3-34A9AFF1F2C8}"/>
          </ac:spMkLst>
        </pc:spChg>
        <pc:spChg chg="add mod">
          <ac:chgData name="Kaileen Cain" userId="21167d2d-fdf2-4320-ae3a-272888c89590" providerId="ADAL" clId="{8A22B313-23B1-4EA1-9A4D-F6533657E140}" dt="2024-05-09T20:17:13.465" v="1497" actId="1076"/>
          <ac:spMkLst>
            <pc:docMk/>
            <pc:sldMk cId="2179407289" sldId="2146846566"/>
            <ac:spMk id="59" creationId="{84A6D88E-C3C7-2F00-E8F9-49C0A6F3B67F}"/>
          </ac:spMkLst>
        </pc:spChg>
        <pc:spChg chg="add mod">
          <ac:chgData name="Kaileen Cain" userId="21167d2d-fdf2-4320-ae3a-272888c89590" providerId="ADAL" clId="{8A22B313-23B1-4EA1-9A4D-F6533657E140}" dt="2024-05-09T19:40:13.930" v="1025" actId="1076"/>
          <ac:spMkLst>
            <pc:docMk/>
            <pc:sldMk cId="2179407289" sldId="2146846566"/>
            <ac:spMk id="60" creationId="{1714FA73-E8B7-559F-B22B-E6A9805C5BE0}"/>
          </ac:spMkLst>
        </pc:spChg>
        <pc:spChg chg="add mod">
          <ac:chgData name="Kaileen Cain" userId="21167d2d-fdf2-4320-ae3a-272888c89590" providerId="ADAL" clId="{8A22B313-23B1-4EA1-9A4D-F6533657E140}" dt="2024-05-09T19:47:22.329" v="1083" actId="1076"/>
          <ac:spMkLst>
            <pc:docMk/>
            <pc:sldMk cId="2179407289" sldId="2146846566"/>
            <ac:spMk id="62" creationId="{EF9FC859-E235-B006-2626-CCB3D86143D3}"/>
          </ac:spMkLst>
        </pc:spChg>
        <pc:spChg chg="add mod">
          <ac:chgData name="Kaileen Cain" userId="21167d2d-fdf2-4320-ae3a-272888c89590" providerId="ADAL" clId="{8A22B313-23B1-4EA1-9A4D-F6533657E140}" dt="2024-05-09T19:47:22.329" v="1083" actId="1076"/>
          <ac:spMkLst>
            <pc:docMk/>
            <pc:sldMk cId="2179407289" sldId="2146846566"/>
            <ac:spMk id="63" creationId="{A95096FA-9669-B8E8-3209-AAE45F24B474}"/>
          </ac:spMkLst>
        </pc:spChg>
        <pc:spChg chg="add mod">
          <ac:chgData name="Kaileen Cain" userId="21167d2d-fdf2-4320-ae3a-272888c89590" providerId="ADAL" clId="{8A22B313-23B1-4EA1-9A4D-F6533657E140}" dt="2024-05-09T20:16:13.870" v="1428" actId="14100"/>
          <ac:spMkLst>
            <pc:docMk/>
            <pc:sldMk cId="2179407289" sldId="2146846566"/>
            <ac:spMk id="2049" creationId="{FF304414-2E33-928B-02E0-19FAA697B4D4}"/>
          </ac:spMkLst>
        </pc:spChg>
        <pc:spChg chg="add mod">
          <ac:chgData name="Kaileen Cain" userId="21167d2d-fdf2-4320-ae3a-272888c89590" providerId="ADAL" clId="{8A22B313-23B1-4EA1-9A4D-F6533657E140}" dt="2024-05-09T19:44:43.608" v="1069" actId="1076"/>
          <ac:spMkLst>
            <pc:docMk/>
            <pc:sldMk cId="2179407289" sldId="2146846566"/>
            <ac:spMk id="2050" creationId="{25028C60-EDB8-83D4-2996-CA9148B4A889}"/>
          </ac:spMkLst>
        </pc:spChg>
        <pc:spChg chg="add mod">
          <ac:chgData name="Kaileen Cain" userId="21167d2d-fdf2-4320-ae3a-272888c89590" providerId="ADAL" clId="{8A22B313-23B1-4EA1-9A4D-F6533657E140}" dt="2024-05-09T19:44:43.608" v="1069" actId="1076"/>
          <ac:spMkLst>
            <pc:docMk/>
            <pc:sldMk cId="2179407289" sldId="2146846566"/>
            <ac:spMk id="2051" creationId="{0230E9AE-1F6D-4775-050D-198747FD5B22}"/>
          </ac:spMkLst>
        </pc:spChg>
        <pc:spChg chg="add mod">
          <ac:chgData name="Kaileen Cain" userId="21167d2d-fdf2-4320-ae3a-272888c89590" providerId="ADAL" clId="{8A22B313-23B1-4EA1-9A4D-F6533657E140}" dt="2024-05-09T20:17:58.962" v="1539" actId="1076"/>
          <ac:spMkLst>
            <pc:docMk/>
            <pc:sldMk cId="2179407289" sldId="2146846566"/>
            <ac:spMk id="2052" creationId="{D705A015-6A97-0C1B-1A14-CDB9E1394BAB}"/>
          </ac:spMkLst>
        </pc:spChg>
        <pc:spChg chg="add mod">
          <ac:chgData name="Kaileen Cain" userId="21167d2d-fdf2-4320-ae3a-272888c89590" providerId="ADAL" clId="{8A22B313-23B1-4EA1-9A4D-F6533657E140}" dt="2024-05-09T19:44:17.372" v="1063" actId="14100"/>
          <ac:spMkLst>
            <pc:docMk/>
            <pc:sldMk cId="2179407289" sldId="2146846566"/>
            <ac:spMk id="2055" creationId="{3D561B0C-0051-846D-E5C3-523D3694B844}"/>
          </ac:spMkLst>
        </pc:spChg>
        <pc:spChg chg="add mod">
          <ac:chgData name="Kaileen Cain" userId="21167d2d-fdf2-4320-ae3a-272888c89590" providerId="ADAL" clId="{8A22B313-23B1-4EA1-9A4D-F6533657E140}" dt="2024-05-09T19:44:23.597" v="1065" actId="14100"/>
          <ac:spMkLst>
            <pc:docMk/>
            <pc:sldMk cId="2179407289" sldId="2146846566"/>
            <ac:spMk id="2056" creationId="{BA8B2E87-716C-56E3-EFA9-5B86074C6261}"/>
          </ac:spMkLst>
        </pc:spChg>
        <pc:spChg chg="add mod">
          <ac:chgData name="Kaileen Cain" userId="21167d2d-fdf2-4320-ae3a-272888c89590" providerId="ADAL" clId="{8A22B313-23B1-4EA1-9A4D-F6533657E140}" dt="2024-05-09T20:17:05.511" v="1495" actId="1037"/>
          <ac:spMkLst>
            <pc:docMk/>
            <pc:sldMk cId="2179407289" sldId="2146846566"/>
            <ac:spMk id="2058" creationId="{EE581C13-A7CE-71C2-8348-808BDF9FC49A}"/>
          </ac:spMkLst>
        </pc:spChg>
        <pc:grpChg chg="add mod">
          <ac:chgData name="Kaileen Cain" userId="21167d2d-fdf2-4320-ae3a-272888c89590" providerId="ADAL" clId="{8A22B313-23B1-4EA1-9A4D-F6533657E140}" dt="2024-05-09T19:10:28.965" v="759" actId="1076"/>
          <ac:grpSpMkLst>
            <pc:docMk/>
            <pc:sldMk cId="2179407289" sldId="2146846566"/>
            <ac:grpSpMk id="24" creationId="{1423B5F8-6297-25BE-698E-431D0018B9DD}"/>
          </ac:grpSpMkLst>
        </pc:grpChg>
        <pc:grpChg chg="add mod">
          <ac:chgData name="Kaileen Cain" userId="21167d2d-fdf2-4320-ae3a-272888c89590" providerId="ADAL" clId="{8A22B313-23B1-4EA1-9A4D-F6533657E140}" dt="2024-05-09T19:47:52.278" v="1092" actId="1076"/>
          <ac:grpSpMkLst>
            <pc:docMk/>
            <pc:sldMk cId="2179407289" sldId="2146846566"/>
            <ac:grpSpMk id="35" creationId="{13F322D4-401E-4AF3-2249-A7169C1DCB52}"/>
          </ac:grpSpMkLst>
        </pc:grpChg>
        <pc:grpChg chg="add mod">
          <ac:chgData name="Kaileen Cain" userId="21167d2d-fdf2-4320-ae3a-272888c89590" providerId="ADAL" clId="{8A22B313-23B1-4EA1-9A4D-F6533657E140}" dt="2024-05-09T19:40:55.145" v="1028" actId="1076"/>
          <ac:grpSpMkLst>
            <pc:docMk/>
            <pc:sldMk cId="2179407289" sldId="2146846566"/>
            <ac:grpSpMk id="40" creationId="{6082F273-8C6D-9E66-1C29-7E223FEA7F58}"/>
          </ac:grpSpMkLst>
        </pc:grpChg>
        <pc:grpChg chg="mod">
          <ac:chgData name="Kaileen Cain" userId="21167d2d-fdf2-4320-ae3a-272888c89590" providerId="ADAL" clId="{8A22B313-23B1-4EA1-9A4D-F6533657E140}" dt="2024-05-09T19:18:39.024" v="886"/>
          <ac:grpSpMkLst>
            <pc:docMk/>
            <pc:sldMk cId="2179407289" sldId="2146846566"/>
            <ac:grpSpMk id="41" creationId="{B72F1A2A-6C32-7B38-1BB3-87068DC0159E}"/>
          </ac:grpSpMkLst>
        </pc:grpChg>
        <pc:picChg chg="add del mod">
          <ac:chgData name="Kaileen Cain" userId="21167d2d-fdf2-4320-ae3a-272888c89590" providerId="ADAL" clId="{8A22B313-23B1-4EA1-9A4D-F6533657E140}" dt="2024-05-09T19:09:08.708" v="735" actId="478"/>
          <ac:picMkLst>
            <pc:docMk/>
            <pc:sldMk cId="2179407289" sldId="2146846566"/>
            <ac:picMk id="17" creationId="{E4F92E01-910F-1B56-025C-3FE24CE60B88}"/>
          </ac:picMkLst>
        </pc:picChg>
        <pc:picChg chg="add mod">
          <ac:chgData name="Kaileen Cain" userId="21167d2d-fdf2-4320-ae3a-272888c89590" providerId="ADAL" clId="{8A22B313-23B1-4EA1-9A4D-F6533657E140}" dt="2024-05-09T19:10:25.788" v="758" actId="164"/>
          <ac:picMkLst>
            <pc:docMk/>
            <pc:sldMk cId="2179407289" sldId="2146846566"/>
            <ac:picMk id="19" creationId="{B6C0BE59-B0EF-0100-7264-5F9B3E24AB3B}"/>
          </ac:picMkLst>
        </pc:picChg>
        <pc:picChg chg="add del">
          <ac:chgData name="Kaileen Cain" userId="21167d2d-fdf2-4320-ae3a-272888c89590" providerId="ADAL" clId="{8A22B313-23B1-4EA1-9A4D-F6533657E140}" dt="2024-05-09T19:09:24.957" v="741" actId="478"/>
          <ac:picMkLst>
            <pc:docMk/>
            <pc:sldMk cId="2179407289" sldId="2146846566"/>
            <ac:picMk id="21" creationId="{3FD194AE-4179-BEFD-A231-5D80E1245815}"/>
          </ac:picMkLst>
        </pc:picChg>
        <pc:picChg chg="add mod">
          <ac:chgData name="Kaileen Cain" userId="21167d2d-fdf2-4320-ae3a-272888c89590" providerId="ADAL" clId="{8A22B313-23B1-4EA1-9A4D-F6533657E140}" dt="2024-05-09T19:41:23.252" v="1047" actId="1036"/>
          <ac:picMkLst>
            <pc:docMk/>
            <pc:sldMk cId="2179407289" sldId="2146846566"/>
            <ac:picMk id="27" creationId="{3C438740-D461-17F9-9B18-11EF53D49F9D}"/>
          </ac:picMkLst>
        </pc:picChg>
        <pc:picChg chg="mod">
          <ac:chgData name="Kaileen Cain" userId="21167d2d-fdf2-4320-ae3a-272888c89590" providerId="ADAL" clId="{8A22B313-23B1-4EA1-9A4D-F6533657E140}" dt="2024-05-09T19:48:03.664" v="1104" actId="1035"/>
          <ac:picMkLst>
            <pc:docMk/>
            <pc:sldMk cId="2179407289" sldId="2146846566"/>
            <ac:picMk id="37" creationId="{47D84F33-4A9C-FE78-FC29-1964ECFE68A3}"/>
          </ac:picMkLst>
        </pc:picChg>
        <pc:picChg chg="mod">
          <ac:chgData name="Kaileen Cain" userId="21167d2d-fdf2-4320-ae3a-272888c89590" providerId="ADAL" clId="{8A22B313-23B1-4EA1-9A4D-F6533657E140}" dt="2024-05-09T19:47:55.470" v="1093" actId="14100"/>
          <ac:picMkLst>
            <pc:docMk/>
            <pc:sldMk cId="2179407289" sldId="2146846566"/>
            <ac:picMk id="38" creationId="{31F802E5-B539-1754-D3C2-3520EB895B58}"/>
          </ac:picMkLst>
        </pc:picChg>
        <pc:picChg chg="mod">
          <ac:chgData name="Kaileen Cain" userId="21167d2d-fdf2-4320-ae3a-272888c89590" providerId="ADAL" clId="{8A22B313-23B1-4EA1-9A4D-F6533657E140}" dt="2024-05-09T19:43:51.730" v="1058" actId="1035"/>
          <ac:picMkLst>
            <pc:docMk/>
            <pc:sldMk cId="2179407289" sldId="2146846566"/>
            <ac:picMk id="42" creationId="{0C2411B7-74EF-0C2E-9D24-B63F3303F81C}"/>
          </ac:picMkLst>
        </pc:picChg>
        <pc:picChg chg="mod">
          <ac:chgData name="Kaileen Cain" userId="21167d2d-fdf2-4320-ae3a-272888c89590" providerId="ADAL" clId="{8A22B313-23B1-4EA1-9A4D-F6533657E140}" dt="2024-05-09T19:43:44.271" v="1053" actId="1076"/>
          <ac:picMkLst>
            <pc:docMk/>
            <pc:sldMk cId="2179407289" sldId="2146846566"/>
            <ac:picMk id="44" creationId="{82D38A95-464A-01D3-30D0-0D1EA9C85086}"/>
          </ac:picMkLst>
        </pc:picChg>
        <pc:picChg chg="add mod">
          <ac:chgData name="Kaileen Cain" userId="21167d2d-fdf2-4320-ae3a-272888c89590" providerId="ADAL" clId="{8A22B313-23B1-4EA1-9A4D-F6533657E140}" dt="2024-05-09T19:47:15.165" v="1082" actId="1076"/>
          <ac:picMkLst>
            <pc:docMk/>
            <pc:sldMk cId="2179407289" sldId="2146846566"/>
            <ac:picMk id="49" creationId="{E7416948-3EAB-483D-AE7C-16ED42EF81DB}"/>
          </ac:picMkLst>
        </pc:picChg>
        <pc:picChg chg="add mod">
          <ac:chgData name="Kaileen Cain" userId="21167d2d-fdf2-4320-ae3a-272888c89590" providerId="ADAL" clId="{8A22B313-23B1-4EA1-9A4D-F6533657E140}" dt="2024-05-09T19:45:49.663" v="1079" actId="1076"/>
          <ac:picMkLst>
            <pc:docMk/>
            <pc:sldMk cId="2179407289" sldId="2146846566"/>
            <ac:picMk id="54" creationId="{C0775A8A-C816-092A-90DA-87D007492F7E}"/>
          </ac:picMkLst>
        </pc:picChg>
        <pc:picChg chg="add mod">
          <ac:chgData name="Kaileen Cain" userId="21167d2d-fdf2-4320-ae3a-272888c89590" providerId="ADAL" clId="{8A22B313-23B1-4EA1-9A4D-F6533657E140}" dt="2024-05-09T19:44:53.807" v="1070" actId="1076"/>
          <ac:picMkLst>
            <pc:docMk/>
            <pc:sldMk cId="2179407289" sldId="2146846566"/>
            <ac:picMk id="56" creationId="{6D46738C-D9B7-C2D7-419F-1D598EFEE6CA}"/>
          </ac:picMkLst>
        </pc:picChg>
        <pc:picChg chg="add mod">
          <ac:chgData name="Kaileen Cain" userId="21167d2d-fdf2-4320-ae3a-272888c89590" providerId="ADAL" clId="{8A22B313-23B1-4EA1-9A4D-F6533657E140}" dt="2024-05-09T19:40:13.930" v="1025" actId="1076"/>
          <ac:picMkLst>
            <pc:docMk/>
            <pc:sldMk cId="2179407289" sldId="2146846566"/>
            <ac:picMk id="61" creationId="{09C0FA89-DBCB-7850-A8EE-F9168D705145}"/>
          </ac:picMkLst>
        </pc:picChg>
        <pc:picChg chg="add mod">
          <ac:chgData name="Kaileen Cain" userId="21167d2d-fdf2-4320-ae3a-272888c89590" providerId="ADAL" clId="{8A22B313-23B1-4EA1-9A4D-F6533657E140}" dt="2024-05-09T19:48:12.528" v="1106" actId="14100"/>
          <ac:picMkLst>
            <pc:docMk/>
            <pc:sldMk cId="2179407289" sldId="2146846566"/>
            <ac:picMk id="2048" creationId="{10D0D133-56D5-A7AE-CA6D-828540FC2FED}"/>
          </ac:picMkLst>
        </pc:picChg>
        <pc:picChg chg="add mod">
          <ac:chgData name="Kaileen Cain" userId="21167d2d-fdf2-4320-ae3a-272888c89590" providerId="ADAL" clId="{8A22B313-23B1-4EA1-9A4D-F6533657E140}" dt="2024-05-09T19:44:43.608" v="1069" actId="1076"/>
          <ac:picMkLst>
            <pc:docMk/>
            <pc:sldMk cId="2179407289" sldId="2146846566"/>
            <ac:picMk id="2053" creationId="{8EF5B6DD-543D-C348-1C5F-7CB179CA2232}"/>
          </ac:picMkLst>
        </pc:picChg>
        <pc:picChg chg="add mod">
          <ac:chgData name="Kaileen Cain" userId="21167d2d-fdf2-4320-ae3a-272888c89590" providerId="ADAL" clId="{8A22B313-23B1-4EA1-9A4D-F6533657E140}" dt="2024-05-09T19:46:07.778" v="1081" actId="1076"/>
          <ac:picMkLst>
            <pc:docMk/>
            <pc:sldMk cId="2179407289" sldId="2146846566"/>
            <ac:picMk id="2054" creationId="{A82A2718-1B46-8785-8B7B-DEA371594BF8}"/>
          </ac:picMkLst>
        </pc:picChg>
        <pc:picChg chg="add mod">
          <ac:chgData name="Kaileen Cain" userId="21167d2d-fdf2-4320-ae3a-272888c89590" providerId="ADAL" clId="{8A22B313-23B1-4EA1-9A4D-F6533657E140}" dt="2024-05-09T19:44:05.225" v="1059" actId="1076"/>
          <ac:picMkLst>
            <pc:docMk/>
            <pc:sldMk cId="2179407289" sldId="2146846566"/>
            <ac:picMk id="2057" creationId="{1265863F-C127-0C77-C0D6-8E86BC9B7663}"/>
          </ac:picMkLst>
        </pc:picChg>
      </pc:sldChg>
      <pc:sldChg chg="addSp delSp modSp mod">
        <pc:chgData name="Kaileen Cain" userId="21167d2d-fdf2-4320-ae3a-272888c89590" providerId="ADAL" clId="{8A22B313-23B1-4EA1-9A4D-F6533657E140}" dt="2024-05-09T20:20:20.331" v="1558" actId="1076"/>
        <pc:sldMkLst>
          <pc:docMk/>
          <pc:sldMk cId="3301710895" sldId="2146846568"/>
        </pc:sldMkLst>
        <pc:spChg chg="mod">
          <ac:chgData name="Kaileen Cain" userId="21167d2d-fdf2-4320-ae3a-272888c89590" providerId="ADAL" clId="{8A22B313-23B1-4EA1-9A4D-F6533657E140}" dt="2024-05-09T20:04:00.062" v="1370" actId="207"/>
          <ac:spMkLst>
            <pc:docMk/>
            <pc:sldMk cId="3301710895" sldId="2146846568"/>
            <ac:spMk id="3" creationId="{DC53E73A-F053-DC52-1676-415ACBA7D37E}"/>
          </ac:spMkLst>
        </pc:spChg>
        <pc:spChg chg="del">
          <ac:chgData name="Kaileen Cain" userId="21167d2d-fdf2-4320-ae3a-272888c89590" providerId="ADAL" clId="{8A22B313-23B1-4EA1-9A4D-F6533657E140}" dt="2024-05-09T19:19:06.079" v="891" actId="478"/>
          <ac:spMkLst>
            <pc:docMk/>
            <pc:sldMk cId="3301710895" sldId="2146846568"/>
            <ac:spMk id="4" creationId="{4EECE67E-2570-77C8-4DCD-E83C5B83F9CE}"/>
          </ac:spMkLst>
        </pc:spChg>
        <pc:spChg chg="mod">
          <ac:chgData name="Kaileen Cain" userId="21167d2d-fdf2-4320-ae3a-272888c89590" providerId="ADAL" clId="{8A22B313-23B1-4EA1-9A4D-F6533657E140}" dt="2024-05-09T19:18:59.048" v="888" actId="1076"/>
          <ac:spMkLst>
            <pc:docMk/>
            <pc:sldMk cId="3301710895" sldId="2146846568"/>
            <ac:spMk id="10" creationId="{14091127-60B0-8D8A-1E31-BCEDBBEEFDF0}"/>
          </ac:spMkLst>
        </pc:spChg>
        <pc:spChg chg="mod">
          <ac:chgData name="Kaileen Cain" userId="21167d2d-fdf2-4320-ae3a-272888c89590" providerId="ADAL" clId="{8A22B313-23B1-4EA1-9A4D-F6533657E140}" dt="2024-05-09T20:00:38.271" v="1280" actId="1076"/>
          <ac:spMkLst>
            <pc:docMk/>
            <pc:sldMk cId="3301710895" sldId="2146846568"/>
            <ac:spMk id="11" creationId="{80446E27-F3B6-5A36-90F5-155E8E262FA5}"/>
          </ac:spMkLst>
        </pc:spChg>
        <pc:spChg chg="mod">
          <ac:chgData name="Kaileen Cain" userId="21167d2d-fdf2-4320-ae3a-272888c89590" providerId="ADAL" clId="{8A22B313-23B1-4EA1-9A4D-F6533657E140}" dt="2024-05-09T20:07:50.394" v="1374"/>
          <ac:spMkLst>
            <pc:docMk/>
            <pc:sldMk cId="3301710895" sldId="2146846568"/>
            <ac:spMk id="12" creationId="{57BFA81F-7962-341A-893D-4BC05192B19E}"/>
          </ac:spMkLst>
        </pc:spChg>
        <pc:spChg chg="mod">
          <ac:chgData name="Kaileen Cain" userId="21167d2d-fdf2-4320-ae3a-272888c89590" providerId="ADAL" clId="{8A22B313-23B1-4EA1-9A4D-F6533657E140}" dt="2024-05-09T20:18:20.199" v="1543" actId="14100"/>
          <ac:spMkLst>
            <pc:docMk/>
            <pc:sldMk cId="3301710895" sldId="2146846568"/>
            <ac:spMk id="14" creationId="{20248C5B-21DD-2461-CB51-460E4BC5A157}"/>
          </ac:spMkLst>
        </pc:spChg>
        <pc:spChg chg="del">
          <ac:chgData name="Kaileen Cain" userId="21167d2d-fdf2-4320-ae3a-272888c89590" providerId="ADAL" clId="{8A22B313-23B1-4EA1-9A4D-F6533657E140}" dt="2024-05-09T19:19:08.002" v="892" actId="478"/>
          <ac:spMkLst>
            <pc:docMk/>
            <pc:sldMk cId="3301710895" sldId="2146846568"/>
            <ac:spMk id="16" creationId="{F3B08D31-8CD1-811E-0850-AF65E55C9EAD}"/>
          </ac:spMkLst>
        </pc:spChg>
        <pc:spChg chg="mod">
          <ac:chgData name="Kaileen Cain" userId="21167d2d-fdf2-4320-ae3a-272888c89590" providerId="ADAL" clId="{8A22B313-23B1-4EA1-9A4D-F6533657E140}" dt="2024-05-09T20:10:11.665" v="1375"/>
          <ac:spMkLst>
            <pc:docMk/>
            <pc:sldMk cId="3301710895" sldId="2146846568"/>
            <ac:spMk id="19" creationId="{1B9E9477-B78E-97EC-36B1-D1AE4E4ACB4C}"/>
          </ac:spMkLst>
        </pc:spChg>
        <pc:spChg chg="mod">
          <ac:chgData name="Kaileen Cain" userId="21167d2d-fdf2-4320-ae3a-272888c89590" providerId="ADAL" clId="{8A22B313-23B1-4EA1-9A4D-F6533657E140}" dt="2024-05-09T20:18:42.033" v="1552" actId="1037"/>
          <ac:spMkLst>
            <pc:docMk/>
            <pc:sldMk cId="3301710895" sldId="2146846568"/>
            <ac:spMk id="21" creationId="{017916E7-A2A8-D4CD-9C28-288287E7A85D}"/>
          </ac:spMkLst>
        </pc:spChg>
        <pc:spChg chg="mod">
          <ac:chgData name="Kaileen Cain" userId="21167d2d-fdf2-4320-ae3a-272888c89590" providerId="ADAL" clId="{8A22B313-23B1-4EA1-9A4D-F6533657E140}" dt="2024-05-09T20:12:12.516" v="1378"/>
          <ac:spMkLst>
            <pc:docMk/>
            <pc:sldMk cId="3301710895" sldId="2146846568"/>
            <ac:spMk id="25" creationId="{26FE7E94-5C23-921E-BC61-80A8666EA386}"/>
          </ac:spMkLst>
        </pc:spChg>
        <pc:spChg chg="mod">
          <ac:chgData name="Kaileen Cain" userId="21167d2d-fdf2-4320-ae3a-272888c89590" providerId="ADAL" clId="{8A22B313-23B1-4EA1-9A4D-F6533657E140}" dt="2024-05-09T20:18:35.985" v="1548" actId="403"/>
          <ac:spMkLst>
            <pc:docMk/>
            <pc:sldMk cId="3301710895" sldId="2146846568"/>
            <ac:spMk id="28" creationId="{314189E9-ED67-FF76-177E-01E6E9B43C91}"/>
          </ac:spMkLst>
        </pc:spChg>
        <pc:spChg chg="mod">
          <ac:chgData name="Kaileen Cain" userId="21167d2d-fdf2-4320-ae3a-272888c89590" providerId="ADAL" clId="{8A22B313-23B1-4EA1-9A4D-F6533657E140}" dt="2024-05-09T20:06:42.568" v="1372"/>
          <ac:spMkLst>
            <pc:docMk/>
            <pc:sldMk cId="3301710895" sldId="2146846568"/>
            <ac:spMk id="32" creationId="{6C41EF3B-08E8-3E5A-3500-BA58320D49DE}"/>
          </ac:spMkLst>
        </pc:spChg>
        <pc:spChg chg="mod">
          <ac:chgData name="Kaileen Cain" userId="21167d2d-fdf2-4320-ae3a-272888c89590" providerId="ADAL" clId="{8A22B313-23B1-4EA1-9A4D-F6533657E140}" dt="2024-05-09T20:18:25.545" v="1546" actId="1035"/>
          <ac:spMkLst>
            <pc:docMk/>
            <pc:sldMk cId="3301710895" sldId="2146846568"/>
            <ac:spMk id="34" creationId="{12847B29-C8E5-D99E-5334-54B5D6118BF8}"/>
          </ac:spMkLst>
        </pc:spChg>
        <pc:spChg chg="mod">
          <ac:chgData name="Kaileen Cain" userId="21167d2d-fdf2-4320-ae3a-272888c89590" providerId="ADAL" clId="{8A22B313-23B1-4EA1-9A4D-F6533657E140}" dt="2024-05-09T20:02:35.509" v="1359" actId="14100"/>
          <ac:spMkLst>
            <pc:docMk/>
            <pc:sldMk cId="3301710895" sldId="2146846568"/>
            <ac:spMk id="36" creationId="{7F0AAEF3-F7D4-1489-95E6-23C89C151EE0}"/>
          </ac:spMkLst>
        </pc:spChg>
        <pc:spChg chg="mod">
          <ac:chgData name="Kaileen Cain" userId="21167d2d-fdf2-4320-ae3a-272888c89590" providerId="ADAL" clId="{8A22B313-23B1-4EA1-9A4D-F6533657E140}" dt="2024-05-09T20:18:31.561" v="1547" actId="403"/>
          <ac:spMkLst>
            <pc:docMk/>
            <pc:sldMk cId="3301710895" sldId="2146846568"/>
            <ac:spMk id="39" creationId="{97CBC166-CFBA-CBFE-A397-386AA8F9B476}"/>
          </ac:spMkLst>
        </pc:spChg>
        <pc:spChg chg="add mod">
          <ac:chgData name="Kaileen Cain" userId="21167d2d-fdf2-4320-ae3a-272888c89590" providerId="ADAL" clId="{8A22B313-23B1-4EA1-9A4D-F6533657E140}" dt="2024-05-09T19:53:15.629" v="1260" actId="1038"/>
          <ac:spMkLst>
            <pc:docMk/>
            <pc:sldMk cId="3301710895" sldId="2146846568"/>
            <ac:spMk id="40" creationId="{7C597935-D71E-F8F0-DB09-F44469C7C64B}"/>
          </ac:spMkLst>
        </pc:spChg>
        <pc:spChg chg="add mod">
          <ac:chgData name="Kaileen Cain" userId="21167d2d-fdf2-4320-ae3a-272888c89590" providerId="ADAL" clId="{8A22B313-23B1-4EA1-9A4D-F6533657E140}" dt="2024-05-09T19:53:15.629" v="1260" actId="1038"/>
          <ac:spMkLst>
            <pc:docMk/>
            <pc:sldMk cId="3301710895" sldId="2146846568"/>
            <ac:spMk id="41" creationId="{770710F3-68DD-68E7-0471-D3BAE0ED3F70}"/>
          </ac:spMkLst>
        </pc:spChg>
        <pc:spChg chg="add mod">
          <ac:chgData name="Kaileen Cain" userId="21167d2d-fdf2-4320-ae3a-272888c89590" providerId="ADAL" clId="{8A22B313-23B1-4EA1-9A4D-F6533657E140}" dt="2024-05-09T20:01:07.126" v="1307" actId="1076"/>
          <ac:spMkLst>
            <pc:docMk/>
            <pc:sldMk cId="3301710895" sldId="2146846568"/>
            <ac:spMk id="42" creationId="{5EB75E8B-24C9-99AD-844A-4B242828A6E4}"/>
          </ac:spMkLst>
        </pc:spChg>
        <pc:spChg chg="add mod">
          <ac:chgData name="Kaileen Cain" userId="21167d2d-fdf2-4320-ae3a-272888c89590" providerId="ADAL" clId="{8A22B313-23B1-4EA1-9A4D-F6533657E140}" dt="2024-05-09T20:01:50.829" v="1342" actId="14100"/>
          <ac:spMkLst>
            <pc:docMk/>
            <pc:sldMk cId="3301710895" sldId="2146846568"/>
            <ac:spMk id="44" creationId="{F8BC81C2-9C73-3D20-4F3B-932812E8E4E5}"/>
          </ac:spMkLst>
        </pc:spChg>
        <pc:spChg chg="add mod">
          <ac:chgData name="Kaileen Cain" userId="21167d2d-fdf2-4320-ae3a-272888c89590" providerId="ADAL" clId="{8A22B313-23B1-4EA1-9A4D-F6533657E140}" dt="2024-05-09T20:01:47.390" v="1341" actId="404"/>
          <ac:spMkLst>
            <pc:docMk/>
            <pc:sldMk cId="3301710895" sldId="2146846568"/>
            <ac:spMk id="45" creationId="{AD52C069-AF7A-313A-5EB3-930EEAAA00B6}"/>
          </ac:spMkLst>
        </pc:spChg>
        <pc:spChg chg="add mod">
          <ac:chgData name="Kaileen Cain" userId="21167d2d-fdf2-4320-ae3a-272888c89590" providerId="ADAL" clId="{8A22B313-23B1-4EA1-9A4D-F6533657E140}" dt="2024-05-09T20:01:18.046" v="1324" actId="14100"/>
          <ac:spMkLst>
            <pc:docMk/>
            <pc:sldMk cId="3301710895" sldId="2146846568"/>
            <ac:spMk id="46" creationId="{245E7B7E-E775-F860-7A7D-336D57E7E350}"/>
          </ac:spMkLst>
        </pc:spChg>
        <pc:spChg chg="add mod">
          <ac:chgData name="Kaileen Cain" userId="21167d2d-fdf2-4320-ae3a-272888c89590" providerId="ADAL" clId="{8A22B313-23B1-4EA1-9A4D-F6533657E140}" dt="2024-05-09T19:53:20.867" v="1270" actId="1038"/>
          <ac:spMkLst>
            <pc:docMk/>
            <pc:sldMk cId="3301710895" sldId="2146846568"/>
            <ac:spMk id="48" creationId="{FEC54C23-73C8-D522-76EC-753AB9002340}"/>
          </ac:spMkLst>
        </pc:spChg>
        <pc:spChg chg="add mod">
          <ac:chgData name="Kaileen Cain" userId="21167d2d-fdf2-4320-ae3a-272888c89590" providerId="ADAL" clId="{8A22B313-23B1-4EA1-9A4D-F6533657E140}" dt="2024-05-09T19:53:20.867" v="1270" actId="1038"/>
          <ac:spMkLst>
            <pc:docMk/>
            <pc:sldMk cId="3301710895" sldId="2146846568"/>
            <ac:spMk id="49" creationId="{2DFB48C0-8E71-1E45-8516-71172A120D84}"/>
          </ac:spMkLst>
        </pc:spChg>
        <pc:spChg chg="add mod">
          <ac:chgData name="Kaileen Cain" userId="21167d2d-fdf2-4320-ae3a-272888c89590" providerId="ADAL" clId="{8A22B313-23B1-4EA1-9A4D-F6533657E140}" dt="2024-05-09T20:01:28.445" v="1337" actId="14100"/>
          <ac:spMkLst>
            <pc:docMk/>
            <pc:sldMk cId="3301710895" sldId="2146846568"/>
            <ac:spMk id="50" creationId="{3604E3DC-36FD-D732-3994-FCD494AA3C58}"/>
          </ac:spMkLst>
        </pc:spChg>
        <pc:spChg chg="add mod">
          <ac:chgData name="Kaileen Cain" userId="21167d2d-fdf2-4320-ae3a-272888c89590" providerId="ADAL" clId="{8A22B313-23B1-4EA1-9A4D-F6533657E140}" dt="2024-05-09T20:13:41.647" v="1387" actId="14100"/>
          <ac:spMkLst>
            <pc:docMk/>
            <pc:sldMk cId="3301710895" sldId="2146846568"/>
            <ac:spMk id="53" creationId="{28C5D1C4-6636-1D21-DBF1-A70485D5264C}"/>
          </ac:spMkLst>
        </pc:spChg>
        <pc:grpChg chg="add mod">
          <ac:chgData name="Kaileen Cain" userId="21167d2d-fdf2-4320-ae3a-272888c89590" providerId="ADAL" clId="{8A22B313-23B1-4EA1-9A4D-F6533657E140}" dt="2024-05-09T20:02:54.364" v="1363" actId="1076"/>
          <ac:grpSpMkLst>
            <pc:docMk/>
            <pc:sldMk cId="3301710895" sldId="2146846568"/>
            <ac:grpSpMk id="7" creationId="{7FA83EEC-AD06-ACCB-5EE9-821AEE2E494E}"/>
          </ac:grpSpMkLst>
        </pc:grpChg>
        <pc:grpChg chg="mod">
          <ac:chgData name="Kaileen Cain" userId="21167d2d-fdf2-4320-ae3a-272888c89590" providerId="ADAL" clId="{8A22B313-23B1-4EA1-9A4D-F6533657E140}" dt="2024-05-09T20:02:54.364" v="1363" actId="1076"/>
          <ac:grpSpMkLst>
            <pc:docMk/>
            <pc:sldMk cId="3301710895" sldId="2146846568"/>
            <ac:grpSpMk id="8" creationId="{C889325D-9D50-B0E9-79EE-B83B40FCBBAB}"/>
          </ac:grpSpMkLst>
        </pc:grpChg>
        <pc:grpChg chg="add mod">
          <ac:chgData name="Kaileen Cain" userId="21167d2d-fdf2-4320-ae3a-272888c89590" providerId="ADAL" clId="{8A22B313-23B1-4EA1-9A4D-F6533657E140}" dt="2024-05-09T20:03:20.557" v="1367" actId="1076"/>
          <ac:grpSpMkLst>
            <pc:docMk/>
            <pc:sldMk cId="3301710895" sldId="2146846568"/>
            <ac:grpSpMk id="15" creationId="{F8C02293-BFC3-C1D0-7736-4E17C0227F12}"/>
          </ac:grpSpMkLst>
        </pc:grpChg>
        <pc:grpChg chg="mod">
          <ac:chgData name="Kaileen Cain" userId="21167d2d-fdf2-4320-ae3a-272888c89590" providerId="ADAL" clId="{8A22B313-23B1-4EA1-9A4D-F6533657E140}" dt="2024-05-09T19:19:03.735" v="890" actId="1076"/>
          <ac:grpSpMkLst>
            <pc:docMk/>
            <pc:sldMk cId="3301710895" sldId="2146846568"/>
            <ac:grpSpMk id="17" creationId="{398ABB0D-6DCE-561F-248A-C754B2D982D8}"/>
          </ac:grpSpMkLst>
        </pc:grpChg>
        <pc:grpChg chg="add mod">
          <ac:chgData name="Kaileen Cain" userId="21167d2d-fdf2-4320-ae3a-272888c89590" providerId="ADAL" clId="{8A22B313-23B1-4EA1-9A4D-F6533657E140}" dt="2024-05-09T20:03:20.557" v="1367" actId="1076"/>
          <ac:grpSpMkLst>
            <pc:docMk/>
            <pc:sldMk cId="3301710895" sldId="2146846568"/>
            <ac:grpSpMk id="22" creationId="{305FD883-D9BD-DF89-68C5-A5435B13D518}"/>
          </ac:grpSpMkLst>
        </pc:grpChg>
        <pc:grpChg chg="mod">
          <ac:chgData name="Kaileen Cain" userId="21167d2d-fdf2-4320-ae3a-272888c89590" providerId="ADAL" clId="{8A22B313-23B1-4EA1-9A4D-F6533657E140}" dt="2024-05-09T19:19:03.735" v="890" actId="1076"/>
          <ac:grpSpMkLst>
            <pc:docMk/>
            <pc:sldMk cId="3301710895" sldId="2146846568"/>
            <ac:grpSpMk id="23" creationId="{7B8B6272-C0A2-FC48-AD10-9B69EABEDBC1}"/>
          </ac:grpSpMkLst>
        </pc:grpChg>
        <pc:grpChg chg="add mod">
          <ac:chgData name="Kaileen Cain" userId="21167d2d-fdf2-4320-ae3a-272888c89590" providerId="ADAL" clId="{8A22B313-23B1-4EA1-9A4D-F6533657E140}" dt="2024-05-09T20:03:01.589" v="1364" actId="1076"/>
          <ac:grpSpMkLst>
            <pc:docMk/>
            <pc:sldMk cId="3301710895" sldId="2146846568"/>
            <ac:grpSpMk id="29" creationId="{D7765F4E-E0C5-0FE1-0367-DB08E6AAD31F}"/>
          </ac:grpSpMkLst>
        </pc:grpChg>
        <pc:grpChg chg="mod">
          <ac:chgData name="Kaileen Cain" userId="21167d2d-fdf2-4320-ae3a-272888c89590" providerId="ADAL" clId="{8A22B313-23B1-4EA1-9A4D-F6533657E140}" dt="2024-05-09T20:03:01.589" v="1364" actId="1076"/>
          <ac:grpSpMkLst>
            <pc:docMk/>
            <pc:sldMk cId="3301710895" sldId="2146846568"/>
            <ac:grpSpMk id="30" creationId="{56905EDA-F8DB-79CC-01B3-57DFFF85CA36}"/>
          </ac:grpSpMkLst>
        </pc:grpChg>
        <pc:grpChg chg="add mod">
          <ac:chgData name="Kaileen Cain" userId="21167d2d-fdf2-4320-ae3a-272888c89590" providerId="ADAL" clId="{8A22B313-23B1-4EA1-9A4D-F6533657E140}" dt="2024-05-09T20:03:28.028" v="1368" actId="1076"/>
          <ac:grpSpMkLst>
            <pc:docMk/>
            <pc:sldMk cId="3301710895" sldId="2146846568"/>
            <ac:grpSpMk id="35" creationId="{1FE04500-6D12-4B8E-705A-475FB74C8926}"/>
          </ac:grpSpMkLst>
        </pc:grpChg>
        <pc:picChg chg="mod">
          <ac:chgData name="Kaileen Cain" userId="21167d2d-fdf2-4320-ae3a-272888c89590" providerId="ADAL" clId="{8A22B313-23B1-4EA1-9A4D-F6533657E140}" dt="2024-05-09T20:07:46.190" v="1373"/>
          <ac:picMkLst>
            <pc:docMk/>
            <pc:sldMk cId="3301710895" sldId="2146846568"/>
            <ac:picMk id="9" creationId="{2F0E70F4-7593-9129-325E-CE7923610445}"/>
          </ac:picMkLst>
        </pc:picChg>
        <pc:picChg chg="mod">
          <ac:chgData name="Kaileen Cain" userId="21167d2d-fdf2-4320-ae3a-272888c89590" providerId="ADAL" clId="{8A22B313-23B1-4EA1-9A4D-F6533657E140}" dt="2024-05-09T20:02:54.364" v="1363" actId="1076"/>
          <ac:picMkLst>
            <pc:docMk/>
            <pc:sldMk cId="3301710895" sldId="2146846568"/>
            <ac:picMk id="13" creationId="{E8249D53-CDFB-6954-6012-F3B9098603E8}"/>
          </ac:picMkLst>
        </pc:picChg>
        <pc:picChg chg="mod">
          <ac:chgData name="Kaileen Cain" userId="21167d2d-fdf2-4320-ae3a-272888c89590" providerId="ADAL" clId="{8A22B313-23B1-4EA1-9A4D-F6533657E140}" dt="2024-05-09T20:10:15.537" v="1376"/>
          <ac:picMkLst>
            <pc:docMk/>
            <pc:sldMk cId="3301710895" sldId="2146846568"/>
            <ac:picMk id="18" creationId="{37309295-BDD8-464C-81CD-3FABC5AF39C8}"/>
          </ac:picMkLst>
        </pc:picChg>
        <pc:picChg chg="mod">
          <ac:chgData name="Kaileen Cain" userId="21167d2d-fdf2-4320-ae3a-272888c89590" providerId="ADAL" clId="{8A22B313-23B1-4EA1-9A4D-F6533657E140}" dt="2024-05-09T20:02:05.731" v="1346" actId="1035"/>
          <ac:picMkLst>
            <pc:docMk/>
            <pc:sldMk cId="3301710895" sldId="2146846568"/>
            <ac:picMk id="20" creationId="{9974534B-884F-8D27-E8DD-05E77728C66E}"/>
          </ac:picMkLst>
        </pc:picChg>
        <pc:picChg chg="mod">
          <ac:chgData name="Kaileen Cain" userId="21167d2d-fdf2-4320-ae3a-272888c89590" providerId="ADAL" clId="{8A22B313-23B1-4EA1-9A4D-F6533657E140}" dt="2024-05-09T20:12:07.448" v="1377"/>
          <ac:picMkLst>
            <pc:docMk/>
            <pc:sldMk cId="3301710895" sldId="2146846568"/>
            <ac:picMk id="24" creationId="{364C4949-5EBD-C886-FF01-54645E371366}"/>
          </ac:picMkLst>
        </pc:picChg>
        <pc:picChg chg="mod">
          <ac:chgData name="Kaileen Cain" userId="21167d2d-fdf2-4320-ae3a-272888c89590" providerId="ADAL" clId="{8A22B313-23B1-4EA1-9A4D-F6533657E140}" dt="2024-05-09T19:19:03.735" v="890" actId="1076"/>
          <ac:picMkLst>
            <pc:docMk/>
            <pc:sldMk cId="3301710895" sldId="2146846568"/>
            <ac:picMk id="27" creationId="{DB3C09FA-10B2-D9CB-7CAB-FFC0A4832E05}"/>
          </ac:picMkLst>
        </pc:picChg>
        <pc:picChg chg="mod">
          <ac:chgData name="Kaileen Cain" userId="21167d2d-fdf2-4320-ae3a-272888c89590" providerId="ADAL" clId="{8A22B313-23B1-4EA1-9A4D-F6533657E140}" dt="2024-05-09T20:06:38.982" v="1371"/>
          <ac:picMkLst>
            <pc:docMk/>
            <pc:sldMk cId="3301710895" sldId="2146846568"/>
            <ac:picMk id="31" creationId="{3442E62B-9FB3-B8CF-BEA0-EFBC2F0AD2E3}"/>
          </ac:picMkLst>
        </pc:picChg>
        <pc:picChg chg="mod">
          <ac:chgData name="Kaileen Cain" userId="21167d2d-fdf2-4320-ae3a-272888c89590" providerId="ADAL" clId="{8A22B313-23B1-4EA1-9A4D-F6533657E140}" dt="2024-05-09T20:03:01.589" v="1364" actId="1076"/>
          <ac:picMkLst>
            <pc:docMk/>
            <pc:sldMk cId="3301710895" sldId="2146846568"/>
            <ac:picMk id="33" creationId="{2F0ECDCC-2C77-5AB0-29B9-C210D4846557}"/>
          </ac:picMkLst>
        </pc:picChg>
        <pc:picChg chg="del mod">
          <ac:chgData name="Kaileen Cain" userId="21167d2d-fdf2-4320-ae3a-272888c89590" providerId="ADAL" clId="{8A22B313-23B1-4EA1-9A4D-F6533657E140}" dt="2024-05-09T20:13:26.434" v="1384" actId="478"/>
          <ac:picMkLst>
            <pc:docMk/>
            <pc:sldMk cId="3301710895" sldId="2146846568"/>
            <ac:picMk id="37" creationId="{3ECCFD63-82BA-F227-EB9E-893142553887}"/>
          </ac:picMkLst>
        </pc:picChg>
        <pc:picChg chg="del mod">
          <ac:chgData name="Kaileen Cain" userId="21167d2d-fdf2-4320-ae3a-272888c89590" providerId="ADAL" clId="{8A22B313-23B1-4EA1-9A4D-F6533657E140}" dt="2024-05-09T20:20:11.199" v="1553" actId="478"/>
          <ac:picMkLst>
            <pc:docMk/>
            <pc:sldMk cId="3301710895" sldId="2146846568"/>
            <ac:picMk id="38" creationId="{8E9A570D-D283-E84E-6018-C533D78C1A50}"/>
          </ac:picMkLst>
        </pc:picChg>
        <pc:picChg chg="add mod">
          <ac:chgData name="Kaileen Cain" userId="21167d2d-fdf2-4320-ae3a-272888c89590" providerId="ADAL" clId="{8A22B313-23B1-4EA1-9A4D-F6533657E140}" dt="2024-05-09T19:53:15.629" v="1260" actId="1038"/>
          <ac:picMkLst>
            <pc:docMk/>
            <pc:sldMk cId="3301710895" sldId="2146846568"/>
            <ac:picMk id="43" creationId="{4CEB0B15-A560-FF3E-4E21-38D031ABBCB8}"/>
          </ac:picMkLst>
        </pc:picChg>
        <pc:picChg chg="add mod">
          <ac:chgData name="Kaileen Cain" userId="21167d2d-fdf2-4320-ae3a-272888c89590" providerId="ADAL" clId="{8A22B313-23B1-4EA1-9A4D-F6533657E140}" dt="2024-05-09T19:53:25.328" v="1274" actId="1037"/>
          <ac:picMkLst>
            <pc:docMk/>
            <pc:sldMk cId="3301710895" sldId="2146846568"/>
            <ac:picMk id="47" creationId="{3AFFF3A1-C5BF-532C-9577-E2C31F4E72AD}"/>
          </ac:picMkLst>
        </pc:picChg>
        <pc:picChg chg="add mod">
          <ac:chgData name="Kaileen Cain" userId="21167d2d-fdf2-4320-ae3a-272888c89590" providerId="ADAL" clId="{8A22B313-23B1-4EA1-9A4D-F6533657E140}" dt="2024-05-09T19:53:20.867" v="1270" actId="1038"/>
          <ac:picMkLst>
            <pc:docMk/>
            <pc:sldMk cId="3301710895" sldId="2146846568"/>
            <ac:picMk id="51" creationId="{60955790-7BA5-49E6-CB93-B5754CA6556D}"/>
          </ac:picMkLst>
        </pc:picChg>
        <pc:picChg chg="add mod">
          <ac:chgData name="Kaileen Cain" userId="21167d2d-fdf2-4320-ae3a-272888c89590" providerId="ADAL" clId="{8A22B313-23B1-4EA1-9A4D-F6533657E140}" dt="2024-05-09T20:20:20.331" v="1558" actId="1076"/>
          <ac:picMkLst>
            <pc:docMk/>
            <pc:sldMk cId="3301710895" sldId="2146846568"/>
            <ac:picMk id="3074" creationId="{FD040FA8-9991-19A1-23FE-F015656244D9}"/>
          </ac:picMkLst>
        </pc:picChg>
      </pc:sldChg>
    </pc:docChg>
  </pc:docChgLst>
  <pc:docChgLst>
    <pc:chgData name="Danielle Delauro" userId="S::danielled@thevab.com::79c3a64d-209a-45df-902b-7cba6cccfd68" providerId="AD" clId="Web-{3A98D69B-E95F-A5F8-5081-0CF0E0D73379}"/>
    <pc:docChg chg="">
      <pc:chgData name="Danielle Delauro" userId="S::danielled@thevab.com::79c3a64d-209a-45df-902b-7cba6cccfd68" providerId="AD" clId="Web-{3A98D69B-E95F-A5F8-5081-0CF0E0D73379}" dt="2024-06-28T20:35:46.031" v="7"/>
      <pc:docMkLst>
        <pc:docMk/>
      </pc:docMkLst>
      <pc:sldChg chg="addCm">
        <pc:chgData name="Danielle Delauro" userId="S::danielled@thevab.com::79c3a64d-209a-45df-902b-7cba6cccfd68" providerId="AD" clId="Web-{3A98D69B-E95F-A5F8-5081-0CF0E0D73379}" dt="2024-06-28T20:25:06.556" v="1"/>
        <pc:sldMkLst>
          <pc:docMk/>
          <pc:sldMk cId="3626501125" sldId="214684659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Danielle Delauro" userId="S::danielled@thevab.com::79c3a64d-209a-45df-902b-7cba6cccfd68" providerId="AD" clId="Web-{3A98D69B-E95F-A5F8-5081-0CF0E0D73379}" dt="2024-06-28T20:25:06.556" v="1"/>
              <pc2:cmMkLst xmlns:pc2="http://schemas.microsoft.com/office/powerpoint/2019/9/main/command">
                <pc:docMk/>
                <pc:sldMk cId="3626501125" sldId="2146846595"/>
                <pc2:cmMk id="{28666F85-71DA-468C-93FE-312CF968429D}"/>
              </pc2:cmMkLst>
            </pc226:cmChg>
          </p:ext>
        </pc:extLst>
      </pc:sldChg>
      <pc:sldChg chg="addCm">
        <pc:chgData name="Danielle Delauro" userId="S::danielled@thevab.com::79c3a64d-209a-45df-902b-7cba6cccfd68" providerId="AD" clId="Web-{3A98D69B-E95F-A5F8-5081-0CF0E0D73379}" dt="2024-06-28T20:23:57.991" v="0"/>
        <pc:sldMkLst>
          <pc:docMk/>
          <pc:sldMk cId="2808813643" sldId="214684659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Danielle Delauro" userId="S::danielled@thevab.com::79c3a64d-209a-45df-902b-7cba6cccfd68" providerId="AD" clId="Web-{3A98D69B-E95F-A5F8-5081-0CF0E0D73379}" dt="2024-06-28T20:23:57.991" v="0"/>
              <pc2:cmMkLst xmlns:pc2="http://schemas.microsoft.com/office/powerpoint/2019/9/main/command">
                <pc:docMk/>
                <pc:sldMk cId="2808813643" sldId="2146846596"/>
                <pc2:cmMk id="{50F4FC36-C5BA-43FD-8FF7-BF0F8DD3153D}"/>
              </pc2:cmMkLst>
            </pc226:cmChg>
          </p:ext>
        </pc:extLst>
      </pc:sldChg>
      <pc:sldChg chg="addCm delCm">
        <pc:chgData name="Danielle Delauro" userId="S::danielled@thevab.com::79c3a64d-209a-45df-902b-7cba6cccfd68" providerId="AD" clId="Web-{3A98D69B-E95F-A5F8-5081-0CF0E0D73379}" dt="2024-06-28T20:29:06.830" v="4"/>
        <pc:sldMkLst>
          <pc:docMk/>
          <pc:sldMk cId="3047244053" sldId="214684663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Danielle Delauro" userId="S::danielled@thevab.com::79c3a64d-209a-45df-902b-7cba6cccfd68" providerId="AD" clId="Web-{3A98D69B-E95F-A5F8-5081-0CF0E0D73379}" dt="2024-06-28T20:29:06.830" v="4"/>
              <pc2:cmMkLst xmlns:pc2="http://schemas.microsoft.com/office/powerpoint/2019/9/main/command">
                <pc:docMk/>
                <pc:sldMk cId="3047244053" sldId="2146846633"/>
                <pc2:cmMk id="{EFD8B7E3-BD4E-4144-917D-42E1FF13FCEA}"/>
              </pc2:cmMkLst>
            </pc226:cmChg>
          </p:ext>
        </pc:extLst>
      </pc:sldChg>
      <pc:sldChg chg="addCm">
        <pc:chgData name="Danielle Delauro" userId="S::danielled@thevab.com::79c3a64d-209a-45df-902b-7cba6cccfd68" providerId="AD" clId="Web-{3A98D69B-E95F-A5F8-5081-0CF0E0D73379}" dt="2024-06-28T20:32:53.134" v="6"/>
        <pc:sldMkLst>
          <pc:docMk/>
          <pc:sldMk cId="4212215207" sldId="214684664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Danielle Delauro" userId="S::danielled@thevab.com::79c3a64d-209a-45df-902b-7cba6cccfd68" providerId="AD" clId="Web-{3A98D69B-E95F-A5F8-5081-0CF0E0D73379}" dt="2024-06-28T20:32:53.134" v="6"/>
              <pc2:cmMkLst xmlns:pc2="http://schemas.microsoft.com/office/powerpoint/2019/9/main/command">
                <pc:docMk/>
                <pc:sldMk cId="4212215207" sldId="2146846640"/>
                <pc2:cmMk id="{ACC918B2-393A-42A0-A63A-FA84AF134D2A}"/>
              </pc2:cmMkLst>
            </pc226:cmChg>
          </p:ext>
        </pc:extLst>
      </pc:sldChg>
      <pc:sldChg chg="addCm">
        <pc:chgData name="Danielle Delauro" userId="S::danielled@thevab.com::79c3a64d-209a-45df-902b-7cba6cccfd68" providerId="AD" clId="Web-{3A98D69B-E95F-A5F8-5081-0CF0E0D73379}" dt="2024-06-28T20:31:08.662" v="5"/>
        <pc:sldMkLst>
          <pc:docMk/>
          <pc:sldMk cId="2369327830" sldId="214684664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Danielle Delauro" userId="S::danielled@thevab.com::79c3a64d-209a-45df-902b-7cba6cccfd68" providerId="AD" clId="Web-{3A98D69B-E95F-A5F8-5081-0CF0E0D73379}" dt="2024-06-28T20:31:08.662" v="5"/>
              <pc2:cmMkLst xmlns:pc2="http://schemas.microsoft.com/office/powerpoint/2019/9/main/command">
                <pc:docMk/>
                <pc:sldMk cId="2369327830" sldId="2146846647"/>
                <pc2:cmMk id="{8CDCF3FD-AA9B-4D6E-B28D-8713C999AEF0}"/>
              </pc2:cmMkLst>
            </pc226:cmChg>
          </p:ext>
        </pc:extLst>
      </pc:sldChg>
      <pc:sldChg chg="addCm">
        <pc:chgData name="Danielle Delauro" userId="S::danielled@thevab.com::79c3a64d-209a-45df-902b-7cba6cccfd68" providerId="AD" clId="Web-{3A98D69B-E95F-A5F8-5081-0CF0E0D73379}" dt="2024-06-28T20:26:37.247" v="2"/>
        <pc:sldMkLst>
          <pc:docMk/>
          <pc:sldMk cId="932766946" sldId="2146846674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Danielle Delauro" userId="S::danielled@thevab.com::79c3a64d-209a-45df-902b-7cba6cccfd68" providerId="AD" clId="Web-{3A98D69B-E95F-A5F8-5081-0CF0E0D73379}" dt="2024-06-28T20:26:37.247" v="2"/>
              <pc2:cmMkLst xmlns:pc2="http://schemas.microsoft.com/office/powerpoint/2019/9/main/command">
                <pc:docMk/>
                <pc:sldMk cId="932766946" sldId="2146846674"/>
                <pc2:cmMk id="{74CEC339-4911-4E88-BB30-04172081C470}"/>
              </pc2:cmMkLst>
            </pc226:cmChg>
          </p:ext>
        </pc:extLst>
      </pc:sldChg>
      <pc:sldChg chg="addCm">
        <pc:chgData name="Danielle Delauro" userId="S::danielled@thevab.com::79c3a64d-209a-45df-902b-7cba6cccfd68" providerId="AD" clId="Web-{3A98D69B-E95F-A5F8-5081-0CF0E0D73379}" dt="2024-06-28T20:35:46.031" v="7"/>
        <pc:sldMkLst>
          <pc:docMk/>
          <pc:sldMk cId="3417050098" sldId="214684669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Danielle Delauro" userId="S::danielled@thevab.com::79c3a64d-209a-45df-902b-7cba6cccfd68" providerId="AD" clId="Web-{3A98D69B-E95F-A5F8-5081-0CF0E0D73379}" dt="2024-06-28T20:35:46.031" v="7"/>
              <pc2:cmMkLst xmlns:pc2="http://schemas.microsoft.com/office/powerpoint/2019/9/main/command">
                <pc:docMk/>
                <pc:sldMk cId="3417050098" sldId="2146846691"/>
                <pc2:cmMk id="{F06300A6-6D6B-45E4-B1EE-C08E377A9C47}"/>
              </pc2:cmMkLst>
            </pc226:cmChg>
          </p:ext>
        </pc:extLst>
      </pc:sldChg>
    </pc:docChg>
  </pc:docChgLst>
  <pc:docChgLst>
    <pc:chgData name="Reed Kiely" userId="768be38e-2fb5-40ce-925d-bd8e9d9e3c31" providerId="ADAL" clId="{DF52EDDB-6FEB-4565-B1DC-B5E6D863FD5B}"/>
    <pc:docChg chg="custSel modSld">
      <pc:chgData name="Reed Kiely" userId="768be38e-2fb5-40ce-925d-bd8e9d9e3c31" providerId="ADAL" clId="{DF52EDDB-6FEB-4565-B1DC-B5E6D863FD5B}" dt="2024-05-28T19:20:57.333" v="46" actId="207"/>
      <pc:docMkLst>
        <pc:docMk/>
      </pc:docMkLst>
      <pc:sldChg chg="addCm">
        <pc:chgData name="Reed Kiely" userId="768be38e-2fb5-40ce-925d-bd8e9d9e3c31" providerId="ADAL" clId="{DF52EDDB-6FEB-4565-B1DC-B5E6D863FD5B}" dt="2024-05-28T19:18:25.075" v="4"/>
        <pc:sldMkLst>
          <pc:docMk/>
          <pc:sldMk cId="10629880" sldId="214684627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Reed Kiely" userId="768be38e-2fb5-40ce-925d-bd8e9d9e3c31" providerId="ADAL" clId="{DF52EDDB-6FEB-4565-B1DC-B5E6D863FD5B}" dt="2024-05-28T19:18:25.075" v="4"/>
              <pc2:cmMkLst xmlns:pc2="http://schemas.microsoft.com/office/powerpoint/2019/9/main/command">
                <pc:docMk/>
                <pc:sldMk cId="10629880" sldId="2146846270"/>
                <pc2:cmMk id="{932C21C8-7604-408F-BF18-4916BDF1CB16}"/>
              </pc2:cmMkLst>
            </pc226:cmChg>
          </p:ext>
        </pc:extLst>
      </pc:sldChg>
      <pc:sldChg chg="addCm">
        <pc:chgData name="Reed Kiely" userId="768be38e-2fb5-40ce-925d-bd8e9d9e3c31" providerId="ADAL" clId="{DF52EDDB-6FEB-4565-B1DC-B5E6D863FD5B}" dt="2024-05-28T19:15:07.110" v="1"/>
        <pc:sldMkLst>
          <pc:docMk/>
          <pc:sldMk cId="3445435473" sldId="214684627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Reed Kiely" userId="768be38e-2fb5-40ce-925d-bd8e9d9e3c31" providerId="ADAL" clId="{DF52EDDB-6FEB-4565-B1DC-B5E6D863FD5B}" dt="2024-05-28T19:15:07.110" v="1"/>
              <pc2:cmMkLst xmlns:pc2="http://schemas.microsoft.com/office/powerpoint/2019/9/main/command">
                <pc:docMk/>
                <pc:sldMk cId="3445435473" sldId="2146846277"/>
                <pc2:cmMk id="{396D19C1-9BF2-4646-A68F-F44407919DA3}"/>
              </pc2:cmMkLst>
            </pc226:cmChg>
          </p:ext>
        </pc:extLst>
      </pc:sldChg>
      <pc:sldChg chg="addCm">
        <pc:chgData name="Reed Kiely" userId="768be38e-2fb5-40ce-925d-bd8e9d9e3c31" providerId="ADAL" clId="{DF52EDDB-6FEB-4565-B1DC-B5E6D863FD5B}" dt="2024-05-28T19:19:14.623" v="5"/>
        <pc:sldMkLst>
          <pc:docMk/>
          <pc:sldMk cId="815746604" sldId="214684629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Reed Kiely" userId="768be38e-2fb5-40ce-925d-bd8e9d9e3c31" providerId="ADAL" clId="{DF52EDDB-6FEB-4565-B1DC-B5E6D863FD5B}" dt="2024-05-28T19:19:14.623" v="5"/>
              <pc2:cmMkLst xmlns:pc2="http://schemas.microsoft.com/office/powerpoint/2019/9/main/command">
                <pc:docMk/>
                <pc:sldMk cId="815746604" sldId="2146846290"/>
                <pc2:cmMk id="{D051C02E-72B8-4AA7-A7F8-41848EA8A3FC}"/>
              </pc2:cmMkLst>
            </pc226:cmChg>
          </p:ext>
        </pc:extLst>
      </pc:sldChg>
      <pc:sldChg chg="addCm">
        <pc:chgData name="Reed Kiely" userId="768be38e-2fb5-40ce-925d-bd8e9d9e3c31" providerId="ADAL" clId="{DF52EDDB-6FEB-4565-B1DC-B5E6D863FD5B}" dt="2024-05-28T19:15:19.005" v="2"/>
        <pc:sldMkLst>
          <pc:docMk/>
          <pc:sldMk cId="3334358121" sldId="214684629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Reed Kiely" userId="768be38e-2fb5-40ce-925d-bd8e9d9e3c31" providerId="ADAL" clId="{DF52EDDB-6FEB-4565-B1DC-B5E6D863FD5B}" dt="2024-05-28T19:15:19.005" v="2"/>
              <pc2:cmMkLst xmlns:pc2="http://schemas.microsoft.com/office/powerpoint/2019/9/main/command">
                <pc:docMk/>
                <pc:sldMk cId="3334358121" sldId="2146846293"/>
                <pc2:cmMk id="{5DF3E462-ACD2-43C9-A61E-B4E9FA5BA96E}"/>
              </pc2:cmMkLst>
            </pc226:cmChg>
          </p:ext>
        </pc:extLst>
      </pc:sldChg>
      <pc:sldChg chg="addCm">
        <pc:chgData name="Reed Kiely" userId="768be38e-2fb5-40ce-925d-bd8e9d9e3c31" providerId="ADAL" clId="{DF52EDDB-6FEB-4565-B1DC-B5E6D863FD5B}" dt="2024-05-28T19:19:46.929" v="6"/>
        <pc:sldMkLst>
          <pc:docMk/>
          <pc:sldMk cId="1742849064" sldId="214684634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Reed Kiely" userId="768be38e-2fb5-40ce-925d-bd8e9d9e3c31" providerId="ADAL" clId="{DF52EDDB-6FEB-4565-B1DC-B5E6D863FD5B}" dt="2024-05-28T19:19:46.929" v="6"/>
              <pc2:cmMkLst xmlns:pc2="http://schemas.microsoft.com/office/powerpoint/2019/9/main/command">
                <pc:docMk/>
                <pc:sldMk cId="1742849064" sldId="2146846345"/>
                <pc2:cmMk id="{12D87328-A13A-4943-8458-B3186F453BD0}"/>
              </pc2:cmMkLst>
            </pc226:cmChg>
          </p:ext>
        </pc:extLst>
      </pc:sldChg>
      <pc:sldChg chg="addCm">
        <pc:chgData name="Reed Kiely" userId="768be38e-2fb5-40ce-925d-bd8e9d9e3c31" providerId="ADAL" clId="{DF52EDDB-6FEB-4565-B1DC-B5E6D863FD5B}" dt="2024-05-28T19:18:16.488" v="3"/>
        <pc:sldMkLst>
          <pc:docMk/>
          <pc:sldMk cId="2179407289" sldId="214684656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Reed Kiely" userId="768be38e-2fb5-40ce-925d-bd8e9d9e3c31" providerId="ADAL" clId="{DF52EDDB-6FEB-4565-B1DC-B5E6D863FD5B}" dt="2024-05-28T19:18:16.488" v="3"/>
              <pc2:cmMkLst xmlns:pc2="http://schemas.microsoft.com/office/powerpoint/2019/9/main/command">
                <pc:docMk/>
                <pc:sldMk cId="2179407289" sldId="2146846566"/>
                <pc2:cmMk id="{E89AC034-18C4-4B3F-9AD3-3241390B3881}"/>
              </pc2:cmMkLst>
            </pc226:cmChg>
          </p:ext>
        </pc:extLst>
      </pc:sldChg>
      <pc:sldChg chg="delSp mod">
        <pc:chgData name="Reed Kiely" userId="768be38e-2fb5-40ce-925d-bd8e9d9e3c31" providerId="ADAL" clId="{DF52EDDB-6FEB-4565-B1DC-B5E6D863FD5B}" dt="2024-05-28T13:18:48.962" v="0" actId="478"/>
        <pc:sldMkLst>
          <pc:docMk/>
          <pc:sldMk cId="3407319842" sldId="2146846599"/>
        </pc:sldMkLst>
        <pc:spChg chg="del">
          <ac:chgData name="Reed Kiely" userId="768be38e-2fb5-40ce-925d-bd8e9d9e3c31" providerId="ADAL" clId="{DF52EDDB-6FEB-4565-B1DC-B5E6D863FD5B}" dt="2024-05-28T13:18:48.962" v="0" actId="478"/>
          <ac:spMkLst>
            <pc:docMk/>
            <pc:sldMk cId="3407319842" sldId="2146846599"/>
            <ac:spMk id="3" creationId="{97EA98C2-9928-29FB-A57B-98FB87CF7574}"/>
          </ac:spMkLst>
        </pc:spChg>
      </pc:sldChg>
      <pc:sldChg chg="addSp modSp mod">
        <pc:chgData name="Reed Kiely" userId="768be38e-2fb5-40ce-925d-bd8e9d9e3c31" providerId="ADAL" clId="{DF52EDDB-6FEB-4565-B1DC-B5E6D863FD5B}" dt="2024-05-28T19:20:57.333" v="46" actId="207"/>
        <pc:sldMkLst>
          <pc:docMk/>
          <pc:sldMk cId="1842699221" sldId="2146846635"/>
        </pc:sldMkLst>
        <pc:spChg chg="add mod">
          <ac:chgData name="Reed Kiely" userId="768be38e-2fb5-40ce-925d-bd8e9d9e3c31" providerId="ADAL" clId="{DF52EDDB-6FEB-4565-B1DC-B5E6D863FD5B}" dt="2024-05-28T19:20:57.333" v="46" actId="207"/>
          <ac:spMkLst>
            <pc:docMk/>
            <pc:sldMk cId="1842699221" sldId="2146846635"/>
            <ac:spMk id="4" creationId="{99A2778C-7F90-DA1B-5BF0-A311649553F0}"/>
          </ac:spMkLst>
        </pc:spChg>
      </pc:sldChg>
    </pc:docChg>
  </pc:docChgLst>
  <pc:docChgLst>
    <pc:chgData name="Benjamin Vandegrift" userId="S::benjaminv@thevab.com::2e5c2a8a-c606-4888-a2a6-2a14dfaa97ab" providerId="AD" clId="Web-{69E92973-7737-AA15-3B1E-84DB463117BF}"/>
    <pc:docChg chg="addSld modSld">
      <pc:chgData name="Benjamin Vandegrift" userId="S::benjaminv@thevab.com::2e5c2a8a-c606-4888-a2a6-2a14dfaa97ab" providerId="AD" clId="Web-{69E92973-7737-AA15-3B1E-84DB463117BF}" dt="2024-06-03T20:42:59.541" v="562" actId="20577"/>
      <pc:docMkLst>
        <pc:docMk/>
      </pc:docMkLst>
      <pc:sldChg chg="delSp">
        <pc:chgData name="Benjamin Vandegrift" userId="S::benjaminv@thevab.com::2e5c2a8a-c606-4888-a2a6-2a14dfaa97ab" providerId="AD" clId="Web-{69E92973-7737-AA15-3B1E-84DB463117BF}" dt="2024-06-03T20:02:17.161" v="4"/>
        <pc:sldMkLst>
          <pc:docMk/>
          <pc:sldMk cId="1803757123" sldId="2146846601"/>
        </pc:sldMkLst>
        <pc:spChg chg="del">
          <ac:chgData name="Benjamin Vandegrift" userId="S::benjaminv@thevab.com::2e5c2a8a-c606-4888-a2a6-2a14dfaa97ab" providerId="AD" clId="Web-{69E92973-7737-AA15-3B1E-84DB463117BF}" dt="2024-06-03T20:02:17.161" v="4"/>
          <ac:spMkLst>
            <pc:docMk/>
            <pc:sldMk cId="1803757123" sldId="2146846601"/>
            <ac:spMk id="8" creationId="{4AC4CF6D-CC49-2DDC-0810-A4BEB431F00E}"/>
          </ac:spMkLst>
        </pc:spChg>
      </pc:sldChg>
      <pc:sldChg chg="modSp">
        <pc:chgData name="Benjamin Vandegrift" userId="S::benjaminv@thevab.com::2e5c2a8a-c606-4888-a2a6-2a14dfaa97ab" providerId="AD" clId="Web-{69E92973-7737-AA15-3B1E-84DB463117BF}" dt="2024-06-03T19:59:07.667" v="1" actId="20577"/>
        <pc:sldMkLst>
          <pc:docMk/>
          <pc:sldMk cId="3777070385" sldId="2146846632"/>
        </pc:sldMkLst>
        <pc:spChg chg="mod">
          <ac:chgData name="Benjamin Vandegrift" userId="S::benjaminv@thevab.com::2e5c2a8a-c606-4888-a2a6-2a14dfaa97ab" providerId="AD" clId="Web-{69E92973-7737-AA15-3B1E-84DB463117BF}" dt="2024-06-03T19:59:07.667" v="1" actId="20577"/>
          <ac:spMkLst>
            <pc:docMk/>
            <pc:sldMk cId="3777070385" sldId="2146846632"/>
            <ac:spMk id="39" creationId="{C5E3AE91-CFA3-6A1C-CAF7-0AE917C12EF4}"/>
          </ac:spMkLst>
        </pc:spChg>
      </pc:sldChg>
      <pc:sldChg chg="delSp modSp">
        <pc:chgData name="Benjamin Vandegrift" userId="S::benjaminv@thevab.com::2e5c2a8a-c606-4888-a2a6-2a14dfaa97ab" providerId="AD" clId="Web-{69E92973-7737-AA15-3B1E-84DB463117BF}" dt="2024-06-03T20:17:39.876" v="9" actId="20577"/>
        <pc:sldMkLst>
          <pc:docMk/>
          <pc:sldMk cId="3897759142" sldId="2146846645"/>
        </pc:sldMkLst>
        <pc:spChg chg="del">
          <ac:chgData name="Benjamin Vandegrift" userId="S::benjaminv@thevab.com::2e5c2a8a-c606-4888-a2a6-2a14dfaa97ab" providerId="AD" clId="Web-{69E92973-7737-AA15-3B1E-84DB463117BF}" dt="2024-06-03T20:02:08.832" v="2"/>
          <ac:spMkLst>
            <pc:docMk/>
            <pc:sldMk cId="3897759142" sldId="2146846645"/>
            <ac:spMk id="8" creationId="{4AC4CF6D-CC49-2DDC-0810-A4BEB431F00E}"/>
          </ac:spMkLst>
        </pc:spChg>
        <pc:spChg chg="mod">
          <ac:chgData name="Benjamin Vandegrift" userId="S::benjaminv@thevab.com::2e5c2a8a-c606-4888-a2a6-2a14dfaa97ab" providerId="AD" clId="Web-{69E92973-7737-AA15-3B1E-84DB463117BF}" dt="2024-06-03T20:17:39.876" v="9" actId="20577"/>
          <ac:spMkLst>
            <pc:docMk/>
            <pc:sldMk cId="3897759142" sldId="2146846645"/>
            <ac:spMk id="26" creationId="{A9C445BF-5591-D09A-A8BC-6A2DB67D3CAE}"/>
          </ac:spMkLst>
        </pc:spChg>
      </pc:sldChg>
      <pc:sldChg chg="delSp">
        <pc:chgData name="Benjamin Vandegrift" userId="S::benjaminv@thevab.com::2e5c2a8a-c606-4888-a2a6-2a14dfaa97ab" providerId="AD" clId="Web-{69E92973-7737-AA15-3B1E-84DB463117BF}" dt="2024-06-03T20:02:13.738" v="3"/>
        <pc:sldMkLst>
          <pc:docMk/>
          <pc:sldMk cId="473582241" sldId="2146846646"/>
        </pc:sldMkLst>
        <pc:spChg chg="del">
          <ac:chgData name="Benjamin Vandegrift" userId="S::benjaminv@thevab.com::2e5c2a8a-c606-4888-a2a6-2a14dfaa97ab" providerId="AD" clId="Web-{69E92973-7737-AA15-3B1E-84DB463117BF}" dt="2024-06-03T20:02:13.738" v="3"/>
          <ac:spMkLst>
            <pc:docMk/>
            <pc:sldMk cId="473582241" sldId="2146846646"/>
            <ac:spMk id="8" creationId="{4AC4CF6D-CC49-2DDC-0810-A4BEB431F00E}"/>
          </ac:spMkLst>
        </pc:spChg>
      </pc:sldChg>
      <pc:sldChg chg="delSp modSp">
        <pc:chgData name="Benjamin Vandegrift" userId="S::benjaminv@thevab.com::2e5c2a8a-c606-4888-a2a6-2a14dfaa97ab" providerId="AD" clId="Web-{69E92973-7737-AA15-3B1E-84DB463117BF}" dt="2024-06-03T20:02:38.599" v="7" actId="14100"/>
        <pc:sldMkLst>
          <pc:docMk/>
          <pc:sldMk cId="1378825969" sldId="2146846666"/>
        </pc:sldMkLst>
        <pc:spChg chg="del">
          <ac:chgData name="Benjamin Vandegrift" userId="S::benjaminv@thevab.com::2e5c2a8a-c606-4888-a2a6-2a14dfaa97ab" providerId="AD" clId="Web-{69E92973-7737-AA15-3B1E-84DB463117BF}" dt="2024-06-03T20:02:21.129" v="5"/>
          <ac:spMkLst>
            <pc:docMk/>
            <pc:sldMk cId="1378825969" sldId="2146846666"/>
            <ac:spMk id="8" creationId="{4AC4CF6D-CC49-2DDC-0810-A4BEB431F00E}"/>
          </ac:spMkLst>
        </pc:spChg>
        <pc:spChg chg="mod">
          <ac:chgData name="Benjamin Vandegrift" userId="S::benjaminv@thevab.com::2e5c2a8a-c606-4888-a2a6-2a14dfaa97ab" providerId="AD" clId="Web-{69E92973-7737-AA15-3B1E-84DB463117BF}" dt="2024-06-03T20:02:38.599" v="7" actId="14100"/>
          <ac:spMkLst>
            <pc:docMk/>
            <pc:sldMk cId="1378825969" sldId="2146846666"/>
            <ac:spMk id="46" creationId="{B86CA3E0-5E29-1941-459E-08F31FC6BBA2}"/>
          </ac:spMkLst>
        </pc:spChg>
      </pc:sldChg>
      <pc:sldChg chg="addSp delSp modSp new">
        <pc:chgData name="Benjamin Vandegrift" userId="S::benjaminv@thevab.com::2e5c2a8a-c606-4888-a2a6-2a14dfaa97ab" providerId="AD" clId="Web-{69E92973-7737-AA15-3B1E-84DB463117BF}" dt="2024-06-03T20:42:59.541" v="562" actId="20577"/>
        <pc:sldMkLst>
          <pc:docMk/>
          <pc:sldMk cId="3129495220" sldId="2146846669"/>
        </pc:sldMkLst>
        <pc:spChg chg="add mod">
          <ac:chgData name="Benjamin Vandegrift" userId="S::benjaminv@thevab.com::2e5c2a8a-c606-4888-a2a6-2a14dfaa97ab" providerId="AD" clId="Web-{69E92973-7737-AA15-3B1E-84DB463117BF}" dt="2024-06-03T20:29:07.877" v="265" actId="1076"/>
          <ac:spMkLst>
            <pc:docMk/>
            <pc:sldMk cId="3129495220" sldId="2146846669"/>
            <ac:spMk id="2" creationId="{AA682F34-718D-0DE7-836E-FA688DAB68C4}"/>
          </ac:spMkLst>
        </pc:spChg>
        <pc:spChg chg="add mod">
          <ac:chgData name="Benjamin Vandegrift" userId="S::benjaminv@thevab.com::2e5c2a8a-c606-4888-a2a6-2a14dfaa97ab" providerId="AD" clId="Web-{69E92973-7737-AA15-3B1E-84DB463117BF}" dt="2024-06-03T20:27:40.685" v="255" actId="1076"/>
          <ac:spMkLst>
            <pc:docMk/>
            <pc:sldMk cId="3129495220" sldId="2146846669"/>
            <ac:spMk id="3" creationId="{CE419715-6726-87B8-9D3B-294530B01247}"/>
          </ac:spMkLst>
        </pc:spChg>
        <pc:spChg chg="add mod">
          <ac:chgData name="Benjamin Vandegrift" userId="S::benjaminv@thevab.com::2e5c2a8a-c606-4888-a2a6-2a14dfaa97ab" providerId="AD" clId="Web-{69E92973-7737-AA15-3B1E-84DB463117BF}" dt="2024-06-03T20:29:00.501" v="263" actId="1076"/>
          <ac:spMkLst>
            <pc:docMk/>
            <pc:sldMk cId="3129495220" sldId="2146846669"/>
            <ac:spMk id="4" creationId="{8B29F01C-7562-A4E6-99F6-2C2A678759BA}"/>
          </ac:spMkLst>
        </pc:spChg>
        <pc:spChg chg="add mod">
          <ac:chgData name="Benjamin Vandegrift" userId="S::benjaminv@thevab.com::2e5c2a8a-c606-4888-a2a6-2a14dfaa97ab" providerId="AD" clId="Web-{69E92973-7737-AA15-3B1E-84DB463117BF}" dt="2024-06-03T20:29:03.767" v="264" actId="1076"/>
          <ac:spMkLst>
            <pc:docMk/>
            <pc:sldMk cId="3129495220" sldId="2146846669"/>
            <ac:spMk id="5" creationId="{BA41B83B-C354-EC8F-051C-CE20B0F4EB38}"/>
          </ac:spMkLst>
        </pc:spChg>
        <pc:spChg chg="add mod">
          <ac:chgData name="Benjamin Vandegrift" userId="S::benjaminv@thevab.com::2e5c2a8a-c606-4888-a2a6-2a14dfaa97ab" providerId="AD" clId="Web-{69E92973-7737-AA15-3B1E-84DB463117BF}" dt="2024-06-03T20:27:37.997" v="254" actId="1076"/>
          <ac:spMkLst>
            <pc:docMk/>
            <pc:sldMk cId="3129495220" sldId="2146846669"/>
            <ac:spMk id="6" creationId="{CE19383B-63B5-392E-A478-CAFB8FF7D6A3}"/>
          </ac:spMkLst>
        </pc:spChg>
        <pc:spChg chg="add mod">
          <ac:chgData name="Benjamin Vandegrift" userId="S::benjaminv@thevab.com::2e5c2a8a-c606-4888-a2a6-2a14dfaa97ab" providerId="AD" clId="Web-{69E92973-7737-AA15-3B1E-84DB463117BF}" dt="2024-06-03T20:28:19.999" v="257"/>
          <ac:spMkLst>
            <pc:docMk/>
            <pc:sldMk cId="3129495220" sldId="2146846669"/>
            <ac:spMk id="11" creationId="{45B9D828-B1A8-44F9-E210-331985DD247E}"/>
          </ac:spMkLst>
        </pc:spChg>
        <pc:spChg chg="add mod">
          <ac:chgData name="Benjamin Vandegrift" userId="S::benjaminv@thevab.com::2e5c2a8a-c606-4888-a2a6-2a14dfaa97ab" providerId="AD" clId="Web-{69E92973-7737-AA15-3B1E-84DB463117BF}" dt="2024-06-03T20:28:27.750" v="260" actId="14100"/>
          <ac:spMkLst>
            <pc:docMk/>
            <pc:sldMk cId="3129495220" sldId="2146846669"/>
            <ac:spMk id="12" creationId="{7A515076-9B38-E488-14AC-C638D3F4D826}"/>
          </ac:spMkLst>
        </pc:spChg>
        <pc:spChg chg="add mod">
          <ac:chgData name="Benjamin Vandegrift" userId="S::benjaminv@thevab.com::2e5c2a8a-c606-4888-a2a6-2a14dfaa97ab" providerId="AD" clId="Web-{69E92973-7737-AA15-3B1E-84DB463117BF}" dt="2024-06-03T20:28:32.953" v="262" actId="1076"/>
          <ac:spMkLst>
            <pc:docMk/>
            <pc:sldMk cId="3129495220" sldId="2146846669"/>
            <ac:spMk id="13" creationId="{252DF4E5-3647-F1ED-81A7-1A46B8B361B0}"/>
          </ac:spMkLst>
        </pc:spChg>
        <pc:spChg chg="add mod">
          <ac:chgData name="Benjamin Vandegrift" userId="S::benjaminv@thevab.com::2e5c2a8a-c606-4888-a2a6-2a14dfaa97ab" providerId="AD" clId="Web-{69E92973-7737-AA15-3B1E-84DB463117BF}" dt="2024-06-03T20:35:46.067" v="354" actId="1076"/>
          <ac:spMkLst>
            <pc:docMk/>
            <pc:sldMk cId="3129495220" sldId="2146846669"/>
            <ac:spMk id="14" creationId="{92B9E918-EFF0-F9B0-D9C1-E47D83ECCE11}"/>
          </ac:spMkLst>
        </pc:spChg>
        <pc:spChg chg="add mod">
          <ac:chgData name="Benjamin Vandegrift" userId="S::benjaminv@thevab.com::2e5c2a8a-c606-4888-a2a6-2a14dfaa97ab" providerId="AD" clId="Web-{69E92973-7737-AA15-3B1E-84DB463117BF}" dt="2024-06-03T20:36:57.399" v="498" actId="20577"/>
          <ac:spMkLst>
            <pc:docMk/>
            <pc:sldMk cId="3129495220" sldId="2146846669"/>
            <ac:spMk id="15" creationId="{E116283A-9763-E4A2-9375-9C250CBB297F}"/>
          </ac:spMkLst>
        </pc:spChg>
        <pc:spChg chg="add mod">
          <ac:chgData name="Benjamin Vandegrift" userId="S::benjaminv@thevab.com::2e5c2a8a-c606-4888-a2a6-2a14dfaa97ab" providerId="AD" clId="Web-{69E92973-7737-AA15-3B1E-84DB463117BF}" dt="2024-06-03T20:42:59.541" v="562" actId="20577"/>
          <ac:spMkLst>
            <pc:docMk/>
            <pc:sldMk cId="3129495220" sldId="2146846669"/>
            <ac:spMk id="16" creationId="{A643D868-DB09-89E7-952E-C0BA31C68C73}"/>
          </ac:spMkLst>
        </pc:spChg>
        <pc:cxnChg chg="add mod">
          <ac:chgData name="Benjamin Vandegrift" userId="S::benjaminv@thevab.com::2e5c2a8a-c606-4888-a2a6-2a14dfaa97ab" providerId="AD" clId="Web-{69E92973-7737-AA15-3B1E-84DB463117BF}" dt="2024-06-03T20:37:09.352" v="501" actId="14100"/>
          <ac:cxnSpMkLst>
            <pc:docMk/>
            <pc:sldMk cId="3129495220" sldId="2146846669"/>
            <ac:cxnSpMk id="7" creationId="{2DE48828-ED56-F193-86AF-997D8FD9449A}"/>
          </ac:cxnSpMkLst>
        </pc:cxnChg>
        <pc:cxnChg chg="add del mod">
          <ac:chgData name="Benjamin Vandegrift" userId="S::benjaminv@thevab.com::2e5c2a8a-c606-4888-a2a6-2a14dfaa97ab" providerId="AD" clId="Web-{69E92973-7737-AA15-3B1E-84DB463117BF}" dt="2024-06-03T20:37:11.415" v="502"/>
          <ac:cxnSpMkLst>
            <pc:docMk/>
            <pc:sldMk cId="3129495220" sldId="2146846669"/>
            <ac:cxnSpMk id="8" creationId="{598F25B1-A4ED-6593-FF8C-DE356B210690}"/>
          </ac:cxnSpMkLst>
        </pc:cxnChg>
        <pc:cxnChg chg="add mod">
          <ac:chgData name="Benjamin Vandegrift" userId="S::benjaminv@thevab.com::2e5c2a8a-c606-4888-a2a6-2a14dfaa97ab" providerId="AD" clId="Web-{69E92973-7737-AA15-3B1E-84DB463117BF}" dt="2024-06-03T20:37:02.055" v="499" actId="14100"/>
          <ac:cxnSpMkLst>
            <pc:docMk/>
            <pc:sldMk cId="3129495220" sldId="2146846669"/>
            <ac:cxnSpMk id="9" creationId="{0A3F371A-1C59-8747-87D4-A84130F34756}"/>
          </ac:cxnSpMkLst>
        </pc:cxnChg>
        <pc:cxnChg chg="add mod">
          <ac:chgData name="Benjamin Vandegrift" userId="S::benjaminv@thevab.com::2e5c2a8a-c606-4888-a2a6-2a14dfaa97ab" providerId="AD" clId="Web-{69E92973-7737-AA15-3B1E-84DB463117BF}" dt="2024-06-03T20:26:25.979" v="229" actId="14100"/>
          <ac:cxnSpMkLst>
            <pc:docMk/>
            <pc:sldMk cId="3129495220" sldId="2146846669"/>
            <ac:cxnSpMk id="10" creationId="{0CA1ADF5-E524-6DB2-99C4-32B35A7F3CDE}"/>
          </ac:cxnSpMkLst>
        </pc:cxnChg>
      </pc:sldChg>
    </pc:docChg>
  </pc:docChgLst>
  <pc:docChgLst>
    <pc:chgData name="Jason Wiese" userId="4bff8d5b-7de6-4655-b397-69b0afc81113" providerId="ADAL" clId="{CC8C675D-9629-4413-AF79-72929EF4F221}"/>
    <pc:docChg chg="undo redo custSel delSld modSld">
      <pc:chgData name="Jason Wiese" userId="4bff8d5b-7de6-4655-b397-69b0afc81113" providerId="ADAL" clId="{CC8C675D-9629-4413-AF79-72929EF4F221}" dt="2024-07-09T01:40:09.890" v="2230" actId="404"/>
      <pc:docMkLst>
        <pc:docMk/>
      </pc:docMkLst>
      <pc:sldChg chg="addSp delSp modSp mod addCm delCm">
        <pc:chgData name="Jason Wiese" userId="4bff8d5b-7de6-4655-b397-69b0afc81113" providerId="ADAL" clId="{CC8C675D-9629-4413-AF79-72929EF4F221}" dt="2024-06-20T05:32:07.094" v="1797" actId="115"/>
        <pc:sldMkLst>
          <pc:docMk/>
          <pc:sldMk cId="1315001869" sldId="2146846252"/>
        </pc:sldMkLst>
        <pc:spChg chg="add del mod">
          <ac:chgData name="Jason Wiese" userId="4bff8d5b-7de6-4655-b397-69b0afc81113" providerId="ADAL" clId="{CC8C675D-9629-4413-AF79-72929EF4F221}" dt="2024-06-20T05:31:41.833" v="1793" actId="478"/>
          <ac:spMkLst>
            <pc:docMk/>
            <pc:sldMk cId="1315001869" sldId="2146846252"/>
            <ac:spMk id="4" creationId="{BBBBB173-8234-46E6-E45B-FA39AD3D6AA2}"/>
          </ac:spMkLst>
        </pc:spChg>
        <pc:spChg chg="mod">
          <ac:chgData name="Jason Wiese" userId="4bff8d5b-7de6-4655-b397-69b0afc81113" providerId="ADAL" clId="{CC8C675D-9629-4413-AF79-72929EF4F221}" dt="2024-06-18T04:18:32.707" v="174" actId="14100"/>
          <ac:spMkLst>
            <pc:docMk/>
            <pc:sldMk cId="1315001869" sldId="2146846252"/>
            <ac:spMk id="9" creationId="{D0D49DEB-7177-4C53-A63F-C8DEAEFFD3CD}"/>
          </ac:spMkLst>
        </pc:spChg>
        <pc:spChg chg="mod">
          <ac:chgData name="Jason Wiese" userId="4bff8d5b-7de6-4655-b397-69b0afc81113" providerId="ADAL" clId="{CC8C675D-9629-4413-AF79-72929EF4F221}" dt="2024-06-20T05:32:07.094" v="1797" actId="115"/>
          <ac:spMkLst>
            <pc:docMk/>
            <pc:sldMk cId="1315001869" sldId="2146846252"/>
            <ac:spMk id="10" creationId="{85E326C2-CCEF-B00E-0776-292803EF6346}"/>
          </ac:spMkLst>
        </pc:spChg>
        <pc:spChg chg="add del mod">
          <ac:chgData name="Jason Wiese" userId="4bff8d5b-7de6-4655-b397-69b0afc81113" providerId="ADAL" clId="{CC8C675D-9629-4413-AF79-72929EF4F221}" dt="2024-06-20T05:31:47.616" v="1794" actId="478"/>
          <ac:spMkLst>
            <pc:docMk/>
            <pc:sldMk cId="1315001869" sldId="2146846252"/>
            <ac:spMk id="13" creationId="{B9E731FF-C382-B133-FF21-EE780A094993}"/>
          </ac:spMkLst>
        </pc:spChg>
        <pc:picChg chg="add del mod">
          <ac:chgData name="Jason Wiese" userId="4bff8d5b-7de6-4655-b397-69b0afc81113" providerId="ADAL" clId="{CC8C675D-9629-4413-AF79-72929EF4F221}" dt="2024-06-20T05:31:41.833" v="1793" actId="478"/>
          <ac:picMkLst>
            <pc:docMk/>
            <pc:sldMk cId="1315001869" sldId="2146846252"/>
            <ac:picMk id="14" creationId="{79A9874A-6578-2866-9DA0-6CFAD9E846CB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Jason Wiese" userId="4bff8d5b-7de6-4655-b397-69b0afc81113" providerId="ADAL" clId="{CC8C675D-9629-4413-AF79-72929EF4F221}" dt="2024-06-20T05:31:33.734" v="1792"/>
              <pc2:cmMkLst xmlns:pc2="http://schemas.microsoft.com/office/powerpoint/2019/9/main/command">
                <pc:docMk/>
                <pc:sldMk cId="1315001869" sldId="2146846252"/>
                <pc2:cmMk id="{2A3FCF1E-2AF7-4014-8F47-BB7918FE6F25}"/>
              </pc2:cmMkLst>
            </pc226:cmChg>
            <pc226:cmChg xmlns:pc226="http://schemas.microsoft.com/office/powerpoint/2022/06/main/command" chg="add del">
              <pc226:chgData name="Jason Wiese" userId="4bff8d5b-7de6-4655-b397-69b0afc81113" providerId="ADAL" clId="{CC8C675D-9629-4413-AF79-72929EF4F221}" dt="2024-06-20T05:28:43.430" v="1536"/>
              <pc2:cmMkLst xmlns:pc2="http://schemas.microsoft.com/office/powerpoint/2019/9/main/command">
                <pc:docMk/>
                <pc:sldMk cId="1315001869" sldId="2146846252"/>
                <pc2:cmMk id="{26F2FF38-DFED-4182-94F6-89BD35EA4B56}"/>
              </pc2:cmMkLst>
            </pc226:cmChg>
            <pc226:cmChg xmlns:pc226="http://schemas.microsoft.com/office/powerpoint/2022/06/main/command" chg="del">
              <pc226:chgData name="Jason Wiese" userId="4bff8d5b-7de6-4655-b397-69b0afc81113" providerId="ADAL" clId="{CC8C675D-9629-4413-AF79-72929EF4F221}" dt="2024-06-18T04:17:17.627" v="172"/>
              <pc2:cmMkLst xmlns:pc2="http://schemas.microsoft.com/office/powerpoint/2019/9/main/command">
                <pc:docMk/>
                <pc:sldMk cId="1315001869" sldId="2146846252"/>
                <pc2:cmMk id="{20A906A8-4574-3441-AA60-63BC687792EB}"/>
              </pc2:cmMkLst>
            </pc226:cmChg>
          </p:ext>
        </pc:extLst>
      </pc:sldChg>
      <pc:sldChg chg="modSp mod">
        <pc:chgData name="Jason Wiese" userId="4bff8d5b-7de6-4655-b397-69b0afc81113" providerId="ADAL" clId="{CC8C675D-9629-4413-AF79-72929EF4F221}" dt="2024-06-18T05:23:15.957" v="658" actId="20577"/>
        <pc:sldMkLst>
          <pc:docMk/>
          <pc:sldMk cId="2915586820" sldId="2146846442"/>
        </pc:sldMkLst>
        <pc:spChg chg="mod">
          <ac:chgData name="Jason Wiese" userId="4bff8d5b-7de6-4655-b397-69b0afc81113" providerId="ADAL" clId="{CC8C675D-9629-4413-AF79-72929EF4F221}" dt="2024-06-18T05:23:15.957" v="658" actId="20577"/>
          <ac:spMkLst>
            <pc:docMk/>
            <pc:sldMk cId="2915586820" sldId="2146846442"/>
            <ac:spMk id="5" creationId="{21496FD2-DA86-382F-D051-F482BD4F7603}"/>
          </ac:spMkLst>
        </pc:spChg>
      </pc:sldChg>
      <pc:sldChg chg="modSp mod">
        <pc:chgData name="Jason Wiese" userId="4bff8d5b-7de6-4655-b397-69b0afc81113" providerId="ADAL" clId="{CC8C675D-9629-4413-AF79-72929EF4F221}" dt="2024-07-09T01:33:21.541" v="2223" actId="20577"/>
        <pc:sldMkLst>
          <pc:docMk/>
          <pc:sldMk cId="3626501125" sldId="2146846595"/>
        </pc:sldMkLst>
        <pc:spChg chg="mod">
          <ac:chgData name="Jason Wiese" userId="4bff8d5b-7de6-4655-b397-69b0afc81113" providerId="ADAL" clId="{CC8C675D-9629-4413-AF79-72929EF4F221}" dt="2024-07-09T01:33:21.541" v="2223" actId="20577"/>
          <ac:spMkLst>
            <pc:docMk/>
            <pc:sldMk cId="3626501125" sldId="2146846595"/>
            <ac:spMk id="7" creationId="{43D215FD-6618-E1B9-EC05-AB91B2FB7946}"/>
          </ac:spMkLst>
        </pc:spChg>
        <pc:graphicFrameChg chg="mod">
          <ac:chgData name="Jason Wiese" userId="4bff8d5b-7de6-4655-b397-69b0afc81113" providerId="ADAL" clId="{CC8C675D-9629-4413-AF79-72929EF4F221}" dt="2024-06-18T04:22:22.350" v="176" actId="14100"/>
          <ac:graphicFrameMkLst>
            <pc:docMk/>
            <pc:sldMk cId="3626501125" sldId="2146846595"/>
            <ac:graphicFrameMk id="10" creationId="{8FCB20C1-05B1-6301-A469-09CBC37EEDC3}"/>
          </ac:graphicFrameMkLst>
        </pc:graphicFrameChg>
      </pc:sldChg>
      <pc:sldChg chg="modSp mod">
        <pc:chgData name="Jason Wiese" userId="4bff8d5b-7de6-4655-b397-69b0afc81113" providerId="ADAL" clId="{CC8C675D-9629-4413-AF79-72929EF4F221}" dt="2024-07-09T01:33:03.442" v="2221" actId="20577"/>
        <pc:sldMkLst>
          <pc:docMk/>
          <pc:sldMk cId="2808813643" sldId="2146846596"/>
        </pc:sldMkLst>
        <pc:spChg chg="mod">
          <ac:chgData name="Jason Wiese" userId="4bff8d5b-7de6-4655-b397-69b0afc81113" providerId="ADAL" clId="{CC8C675D-9629-4413-AF79-72929EF4F221}" dt="2024-06-18T04:21:35.005" v="175" actId="207"/>
          <ac:spMkLst>
            <pc:docMk/>
            <pc:sldMk cId="2808813643" sldId="2146846596"/>
            <ac:spMk id="26" creationId="{A9C445BF-5591-D09A-A8BC-6A2DB67D3CAE}"/>
          </ac:spMkLst>
        </pc:spChg>
        <pc:spChg chg="mod">
          <ac:chgData name="Jason Wiese" userId="4bff8d5b-7de6-4655-b397-69b0afc81113" providerId="ADAL" clId="{CC8C675D-9629-4413-AF79-72929EF4F221}" dt="2024-07-09T01:33:03.442" v="2221" actId="20577"/>
          <ac:spMkLst>
            <pc:docMk/>
            <pc:sldMk cId="2808813643" sldId="2146846596"/>
            <ac:spMk id="29" creationId="{4FCF1DE0-34A5-AC5D-2422-6FD4ED0FB9D8}"/>
          </ac:spMkLst>
        </pc:spChg>
      </pc:sldChg>
      <pc:sldChg chg="modSp mod addCm delCm">
        <pc:chgData name="Jason Wiese" userId="4bff8d5b-7de6-4655-b397-69b0afc81113" providerId="ADAL" clId="{CC8C675D-9629-4413-AF79-72929EF4F221}" dt="2024-06-18T04:58:37.314" v="431"/>
        <pc:sldMkLst>
          <pc:docMk/>
          <pc:sldMk cId="3938727423" sldId="2146846600"/>
        </pc:sldMkLst>
        <pc:spChg chg="mod">
          <ac:chgData name="Jason Wiese" userId="4bff8d5b-7de6-4655-b397-69b0afc81113" providerId="ADAL" clId="{CC8C675D-9629-4413-AF79-72929EF4F221}" dt="2024-06-18T04:55:53.100" v="417" actId="114"/>
          <ac:spMkLst>
            <pc:docMk/>
            <pc:sldMk cId="3938727423" sldId="2146846600"/>
            <ac:spMk id="19" creationId="{62F74806-C317-C678-3040-9763F5DBA3FC}"/>
          </ac:spMkLst>
        </pc:spChg>
        <pc:spChg chg="mod">
          <ac:chgData name="Jason Wiese" userId="4bff8d5b-7de6-4655-b397-69b0afc81113" providerId="ADAL" clId="{CC8C675D-9629-4413-AF79-72929EF4F221}" dt="2024-06-18T04:57:54.523" v="430" actId="14100"/>
          <ac:spMkLst>
            <pc:docMk/>
            <pc:sldMk cId="3938727423" sldId="2146846600"/>
            <ac:spMk id="26" creationId="{A9C445BF-5591-D09A-A8BC-6A2DB67D3CAE}"/>
          </ac:spMkLst>
        </pc:spChg>
        <pc:picChg chg="mod">
          <ac:chgData name="Jason Wiese" userId="4bff8d5b-7de6-4655-b397-69b0afc81113" providerId="ADAL" clId="{CC8C675D-9629-4413-AF79-72929EF4F221}" dt="2024-06-18T04:55:32.197" v="415" actId="1076"/>
          <ac:picMkLst>
            <pc:docMk/>
            <pc:sldMk cId="3938727423" sldId="2146846600"/>
            <ac:picMk id="3" creationId="{297898A3-C3B3-A44E-7077-B4D01B7C0B9A}"/>
          </ac:picMkLst>
        </pc:picChg>
        <pc:picChg chg="mod">
          <ac:chgData name="Jason Wiese" userId="4bff8d5b-7de6-4655-b397-69b0afc81113" providerId="ADAL" clId="{CC8C675D-9629-4413-AF79-72929EF4F221}" dt="2024-06-18T04:55:32.197" v="415" actId="1076"/>
          <ac:picMkLst>
            <pc:docMk/>
            <pc:sldMk cId="3938727423" sldId="2146846600"/>
            <ac:picMk id="4" creationId="{06B72808-50F1-E36F-55A6-55EAC4E0D025}"/>
          </ac:picMkLst>
        </pc:picChg>
        <pc:picChg chg="mod">
          <ac:chgData name="Jason Wiese" userId="4bff8d5b-7de6-4655-b397-69b0afc81113" providerId="ADAL" clId="{CC8C675D-9629-4413-AF79-72929EF4F221}" dt="2024-06-18T04:55:39.066" v="416" actId="1076"/>
          <ac:picMkLst>
            <pc:docMk/>
            <pc:sldMk cId="3938727423" sldId="2146846600"/>
            <ac:picMk id="36" creationId="{DE5E1319-E38B-5FD8-8551-C98772D6FB62}"/>
          </ac:picMkLst>
        </pc:picChg>
        <pc:picChg chg="mod">
          <ac:chgData name="Jason Wiese" userId="4bff8d5b-7de6-4655-b397-69b0afc81113" providerId="ADAL" clId="{CC8C675D-9629-4413-AF79-72929EF4F221}" dt="2024-06-18T04:55:39.066" v="416" actId="1076"/>
          <ac:picMkLst>
            <pc:docMk/>
            <pc:sldMk cId="3938727423" sldId="2146846600"/>
            <ac:picMk id="37" creationId="{B8D6975A-99B0-98BD-2C75-6833A998DA83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Jason Wiese" userId="4bff8d5b-7de6-4655-b397-69b0afc81113" providerId="ADAL" clId="{CC8C675D-9629-4413-AF79-72929EF4F221}" dt="2024-06-18T04:58:37.314" v="431"/>
              <pc2:cmMkLst xmlns:pc2="http://schemas.microsoft.com/office/powerpoint/2019/9/main/command">
                <pc:docMk/>
                <pc:sldMk cId="3938727423" sldId="2146846600"/>
                <pc2:cmMk id="{8463BA28-2417-4A44-B5DA-699C7FD0AE5F}"/>
              </pc2:cmMkLst>
            </pc226:cmChg>
            <pc226:cmChg xmlns:pc226="http://schemas.microsoft.com/office/powerpoint/2022/06/main/command" chg="del">
              <pc226:chgData name="Jason Wiese" userId="4bff8d5b-7de6-4655-b397-69b0afc81113" providerId="ADAL" clId="{CC8C675D-9629-4413-AF79-72929EF4F221}" dt="2024-06-18T04:56:21.254" v="418"/>
              <pc2:cmMkLst xmlns:pc2="http://schemas.microsoft.com/office/powerpoint/2019/9/main/command">
                <pc:docMk/>
                <pc:sldMk cId="3938727423" sldId="2146846600"/>
                <pc2:cmMk id="{C125D1EF-A0EC-44DF-8209-18491342405A}"/>
              </pc2:cmMkLst>
            </pc226:cmChg>
          </p:ext>
        </pc:extLst>
      </pc:sldChg>
      <pc:sldChg chg="addSp modSp mod addCm delCm modCm">
        <pc:chgData name="Jason Wiese" userId="4bff8d5b-7de6-4655-b397-69b0afc81113" providerId="ADAL" clId="{CC8C675D-9629-4413-AF79-72929EF4F221}" dt="2024-06-20T05:39:41.415" v="1851"/>
        <pc:sldMkLst>
          <pc:docMk/>
          <pc:sldMk cId="1803757123" sldId="2146846601"/>
        </pc:sldMkLst>
        <pc:spChg chg="add mod ord">
          <ac:chgData name="Jason Wiese" userId="4bff8d5b-7de6-4655-b397-69b0afc81113" providerId="ADAL" clId="{CC8C675D-9629-4413-AF79-72929EF4F221}" dt="2024-06-18T04:35:45.862" v="228" actId="167"/>
          <ac:spMkLst>
            <pc:docMk/>
            <pc:sldMk cId="1803757123" sldId="2146846601"/>
            <ac:spMk id="3" creationId="{48FCEF33-7E80-A697-880A-9C29384F6745}"/>
          </ac:spMkLst>
        </pc:spChg>
        <pc:spChg chg="add mod ord">
          <ac:chgData name="Jason Wiese" userId="4bff8d5b-7de6-4655-b397-69b0afc81113" providerId="ADAL" clId="{CC8C675D-9629-4413-AF79-72929EF4F221}" dt="2024-06-18T04:37:10.057" v="245" actId="1037"/>
          <ac:spMkLst>
            <pc:docMk/>
            <pc:sldMk cId="1803757123" sldId="2146846601"/>
            <ac:spMk id="4" creationId="{03B2B7C8-4B02-BAFB-8307-D93D85AA7235}"/>
          </ac:spMkLst>
        </pc:spChg>
        <pc:spChg chg="mod">
          <ac:chgData name="Jason Wiese" userId="4bff8d5b-7de6-4655-b397-69b0afc81113" providerId="ADAL" clId="{CC8C675D-9629-4413-AF79-72929EF4F221}" dt="2024-06-18T04:35:01.314" v="225" actId="208"/>
          <ac:spMkLst>
            <pc:docMk/>
            <pc:sldMk cId="1803757123" sldId="2146846601"/>
            <ac:spMk id="10" creationId="{633726A6-0158-853E-5F8E-CA8FA593113D}"/>
          </ac:spMkLst>
        </pc:spChg>
        <pc:spChg chg="mod">
          <ac:chgData name="Jason Wiese" userId="4bff8d5b-7de6-4655-b397-69b0afc81113" providerId="ADAL" clId="{CC8C675D-9629-4413-AF79-72929EF4F221}" dt="2024-06-18T04:43:17.963" v="391" actId="255"/>
          <ac:spMkLst>
            <pc:docMk/>
            <pc:sldMk cId="1803757123" sldId="2146846601"/>
            <ac:spMk id="26" creationId="{A9C445BF-5591-D09A-A8BC-6A2DB67D3CAE}"/>
          </ac:spMkLst>
        </pc:spChg>
        <pc:spChg chg="mod">
          <ac:chgData name="Jason Wiese" userId="4bff8d5b-7de6-4655-b397-69b0afc81113" providerId="ADAL" clId="{CC8C675D-9629-4413-AF79-72929EF4F221}" dt="2024-06-18T04:37:10.057" v="245" actId="1037"/>
          <ac:spMkLst>
            <pc:docMk/>
            <pc:sldMk cId="1803757123" sldId="2146846601"/>
            <ac:spMk id="48" creationId="{83A91ED8-4B82-6FF8-D3E4-448DB9615C4B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del mod">
              <pc226:chgData name="Jason Wiese" userId="4bff8d5b-7de6-4655-b397-69b0afc81113" providerId="ADAL" clId="{CC8C675D-9629-4413-AF79-72929EF4F221}" dt="2024-06-20T05:39:41.415" v="1851"/>
              <pc2:cmMkLst xmlns:pc2="http://schemas.microsoft.com/office/powerpoint/2019/9/main/command">
                <pc:docMk/>
                <pc:sldMk cId="1803757123" sldId="2146846601"/>
                <pc2:cmMk id="{FAB461C7-E768-4128-86C9-28B0294C3DC1}"/>
              </pc2:cmMkLst>
            </pc226:cmChg>
          </p:ext>
        </pc:extLst>
      </pc:sldChg>
      <pc:sldChg chg="addSp delSp modSp mod delCm">
        <pc:chgData name="Jason Wiese" userId="4bff8d5b-7de6-4655-b397-69b0afc81113" providerId="ADAL" clId="{CC8C675D-9629-4413-AF79-72929EF4F221}" dt="2024-06-18T05:43:24.903" v="742"/>
        <pc:sldMkLst>
          <pc:docMk/>
          <pc:sldMk cId="3594937951" sldId="2146846628"/>
        </pc:sldMkLst>
        <pc:spChg chg="del">
          <ac:chgData name="Jason Wiese" userId="4bff8d5b-7de6-4655-b397-69b0afc81113" providerId="ADAL" clId="{CC8C675D-9629-4413-AF79-72929EF4F221}" dt="2024-06-18T05:43:22.789" v="741" actId="478"/>
          <ac:spMkLst>
            <pc:docMk/>
            <pc:sldMk cId="3594937951" sldId="2146846628"/>
            <ac:spMk id="3" creationId="{F348F30D-56E3-84E4-4CB4-A922F0ACCBFF}"/>
          </ac:spMkLst>
        </pc:spChg>
        <pc:spChg chg="del">
          <ac:chgData name="Jason Wiese" userId="4bff8d5b-7de6-4655-b397-69b0afc81113" providerId="ADAL" clId="{CC8C675D-9629-4413-AF79-72929EF4F221}" dt="2024-06-18T05:43:22.789" v="741" actId="478"/>
          <ac:spMkLst>
            <pc:docMk/>
            <pc:sldMk cId="3594937951" sldId="2146846628"/>
            <ac:spMk id="4" creationId="{2D7CC9EE-DAA8-D7FE-F4C9-0CF535CEBA29}"/>
          </ac:spMkLst>
        </pc:spChg>
        <pc:spChg chg="mod">
          <ac:chgData name="Jason Wiese" userId="4bff8d5b-7de6-4655-b397-69b0afc81113" providerId="ADAL" clId="{CC8C675D-9629-4413-AF79-72929EF4F221}" dt="2024-06-18T04:53:43.035" v="413" actId="313"/>
          <ac:spMkLst>
            <pc:docMk/>
            <pc:sldMk cId="3594937951" sldId="2146846628"/>
            <ac:spMk id="8" creationId="{D384A947-B827-1A6E-EBB5-F3739C25DCB5}"/>
          </ac:spMkLst>
        </pc:spChg>
        <pc:spChg chg="mod">
          <ac:chgData name="Jason Wiese" userId="4bff8d5b-7de6-4655-b397-69b0afc81113" providerId="ADAL" clId="{CC8C675D-9629-4413-AF79-72929EF4F221}" dt="2024-06-18T04:57:47.424" v="429" actId="1035"/>
          <ac:spMkLst>
            <pc:docMk/>
            <pc:sldMk cId="3594937951" sldId="2146846628"/>
            <ac:spMk id="9" creationId="{D0D49DEB-7177-4C53-A63F-C8DEAEFFD3CD}"/>
          </ac:spMkLst>
        </pc:spChg>
        <pc:spChg chg="add mod">
          <ac:chgData name="Jason Wiese" userId="4bff8d5b-7de6-4655-b397-69b0afc81113" providerId="ADAL" clId="{CC8C675D-9629-4413-AF79-72929EF4F221}" dt="2024-06-18T05:43:24.903" v="742"/>
          <ac:spMkLst>
            <pc:docMk/>
            <pc:sldMk cId="3594937951" sldId="2146846628"/>
            <ac:spMk id="11" creationId="{BCB2302B-785F-431E-2A6A-5C925260518F}"/>
          </ac:spMkLst>
        </pc:spChg>
        <pc:spChg chg="add mod">
          <ac:chgData name="Jason Wiese" userId="4bff8d5b-7de6-4655-b397-69b0afc81113" providerId="ADAL" clId="{CC8C675D-9629-4413-AF79-72929EF4F221}" dt="2024-06-18T05:43:24.903" v="742"/>
          <ac:spMkLst>
            <pc:docMk/>
            <pc:sldMk cId="3594937951" sldId="2146846628"/>
            <ac:spMk id="12" creationId="{D9CF9D37-4653-91C1-52A6-9100B901B849}"/>
          </ac:spMkLst>
        </pc:spChg>
        <pc:picChg chg="del">
          <ac:chgData name="Jason Wiese" userId="4bff8d5b-7de6-4655-b397-69b0afc81113" providerId="ADAL" clId="{CC8C675D-9629-4413-AF79-72929EF4F221}" dt="2024-06-18T05:43:22.789" v="741" actId="478"/>
          <ac:picMkLst>
            <pc:docMk/>
            <pc:sldMk cId="3594937951" sldId="2146846628"/>
            <ac:picMk id="2" creationId="{DBF5621D-C500-0CAE-FF70-92332119F644}"/>
          </ac:picMkLst>
        </pc:picChg>
        <pc:picChg chg="add mod">
          <ac:chgData name="Jason Wiese" userId="4bff8d5b-7de6-4655-b397-69b0afc81113" providerId="ADAL" clId="{CC8C675D-9629-4413-AF79-72929EF4F221}" dt="2024-06-18T05:43:24.903" v="742"/>
          <ac:picMkLst>
            <pc:docMk/>
            <pc:sldMk cId="3594937951" sldId="2146846628"/>
            <ac:picMk id="10" creationId="{33722C57-8311-FEF5-0FF1-9F5F81B4AE50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Jason Wiese" userId="4bff8d5b-7de6-4655-b397-69b0afc81113" providerId="ADAL" clId="{CC8C675D-9629-4413-AF79-72929EF4F221}" dt="2024-06-18T04:47:46.264" v="408"/>
              <pc2:cmMkLst xmlns:pc2="http://schemas.microsoft.com/office/powerpoint/2019/9/main/command">
                <pc:docMk/>
                <pc:sldMk cId="3594937951" sldId="2146846628"/>
                <pc2:cmMk id="{9DA2E8BE-7140-45FB-BBF9-5EF947DFFBAA}"/>
              </pc2:cmMkLst>
            </pc226:cmChg>
          </p:ext>
        </pc:extLst>
      </pc:sldChg>
      <pc:sldChg chg="modSp mod addCm">
        <pc:chgData name="Jason Wiese" userId="4bff8d5b-7de6-4655-b397-69b0afc81113" providerId="ADAL" clId="{CC8C675D-9629-4413-AF79-72929EF4F221}" dt="2024-06-20T05:34:42.164" v="1800" actId="20577"/>
        <pc:sldMkLst>
          <pc:docMk/>
          <pc:sldMk cId="130886577" sldId="2146846639"/>
        </pc:sldMkLst>
        <pc:spChg chg="mod">
          <ac:chgData name="Jason Wiese" userId="4bff8d5b-7de6-4655-b397-69b0afc81113" providerId="ADAL" clId="{CC8C675D-9629-4413-AF79-72929EF4F221}" dt="2024-06-18T05:29:32.144" v="660"/>
          <ac:spMkLst>
            <pc:docMk/>
            <pc:sldMk cId="130886577" sldId="2146846639"/>
            <ac:spMk id="3" creationId="{04D51C8E-7DBD-468F-8413-E52C3CC99149}"/>
          </ac:spMkLst>
        </pc:spChg>
        <pc:spChg chg="mod">
          <ac:chgData name="Jason Wiese" userId="4bff8d5b-7de6-4655-b397-69b0afc81113" providerId="ADAL" clId="{CC8C675D-9629-4413-AF79-72929EF4F221}" dt="2024-06-18T05:29:42.452" v="661"/>
          <ac:spMkLst>
            <pc:docMk/>
            <pc:sldMk cId="130886577" sldId="2146846639"/>
            <ac:spMk id="5" creationId="{20325821-D3C3-47B3-BC5B-D972B60A7668}"/>
          </ac:spMkLst>
        </pc:spChg>
        <pc:spChg chg="mod">
          <ac:chgData name="Jason Wiese" userId="4bff8d5b-7de6-4655-b397-69b0afc81113" providerId="ADAL" clId="{CC8C675D-9629-4413-AF79-72929EF4F221}" dt="2024-06-18T04:11:12.461" v="156" actId="20577"/>
          <ac:spMkLst>
            <pc:docMk/>
            <pc:sldMk cId="130886577" sldId="2146846639"/>
            <ac:spMk id="6" creationId="{1EE2780E-B479-CB84-03DB-50B6D5A62DBC}"/>
          </ac:spMkLst>
        </pc:spChg>
        <pc:spChg chg="mod">
          <ac:chgData name="Jason Wiese" userId="4bff8d5b-7de6-4655-b397-69b0afc81113" providerId="ADAL" clId="{CC8C675D-9629-4413-AF79-72929EF4F221}" dt="2024-06-18T05:29:26.677" v="659"/>
          <ac:spMkLst>
            <pc:docMk/>
            <pc:sldMk cId="130886577" sldId="2146846639"/>
            <ac:spMk id="7" creationId="{47C2C805-4308-9886-56D3-9EB5BCD97D00}"/>
          </ac:spMkLst>
        </pc:spChg>
        <pc:spChg chg="mod">
          <ac:chgData name="Jason Wiese" userId="4bff8d5b-7de6-4655-b397-69b0afc81113" providerId="ADAL" clId="{CC8C675D-9629-4413-AF79-72929EF4F221}" dt="2024-06-18T05:30:03.151" v="663"/>
          <ac:spMkLst>
            <pc:docMk/>
            <pc:sldMk cId="130886577" sldId="2146846639"/>
            <ac:spMk id="9" creationId="{348066F1-5946-304E-2953-6223BEAD0FA4}"/>
          </ac:spMkLst>
        </pc:spChg>
        <pc:spChg chg="mod">
          <ac:chgData name="Jason Wiese" userId="4bff8d5b-7de6-4655-b397-69b0afc81113" providerId="ADAL" clId="{CC8C675D-9629-4413-AF79-72929EF4F221}" dt="2024-06-18T05:29:49.705" v="662"/>
          <ac:spMkLst>
            <pc:docMk/>
            <pc:sldMk cId="130886577" sldId="2146846639"/>
            <ac:spMk id="19" creationId="{2F88C82D-7CF0-438E-BB5E-A33A77D936B6}"/>
          </ac:spMkLst>
        </pc:spChg>
        <pc:spChg chg="mod">
          <ac:chgData name="Jason Wiese" userId="4bff8d5b-7de6-4655-b397-69b0afc81113" providerId="ADAL" clId="{CC8C675D-9629-4413-AF79-72929EF4F221}" dt="2024-06-18T05:30:08.252" v="664"/>
          <ac:spMkLst>
            <pc:docMk/>
            <pc:sldMk cId="130886577" sldId="2146846639"/>
            <ac:spMk id="20" creationId="{B796AA46-05F7-4348-A8B5-A2211DF268D5}"/>
          </ac:spMkLst>
        </pc:spChg>
        <pc:spChg chg="mod">
          <ac:chgData name="Jason Wiese" userId="4bff8d5b-7de6-4655-b397-69b0afc81113" providerId="ADAL" clId="{CC8C675D-9629-4413-AF79-72929EF4F221}" dt="2024-06-18T05:30:24.940" v="666"/>
          <ac:spMkLst>
            <pc:docMk/>
            <pc:sldMk cId="130886577" sldId="2146846639"/>
            <ac:spMk id="21" creationId="{079D04CA-35FF-4320-A06E-87F2D7AC5E31}"/>
          </ac:spMkLst>
        </pc:spChg>
        <pc:spChg chg="mod">
          <ac:chgData name="Jason Wiese" userId="4bff8d5b-7de6-4655-b397-69b0afc81113" providerId="ADAL" clId="{CC8C675D-9629-4413-AF79-72929EF4F221}" dt="2024-06-18T04:11:54.218" v="161" actId="207"/>
          <ac:spMkLst>
            <pc:docMk/>
            <pc:sldMk cId="130886577" sldId="2146846639"/>
            <ac:spMk id="22" creationId="{9FC49F6C-5188-457F-BE6C-625753CA72DF}"/>
          </ac:spMkLst>
        </pc:spChg>
        <pc:spChg chg="mod">
          <ac:chgData name="Jason Wiese" userId="4bff8d5b-7de6-4655-b397-69b0afc81113" providerId="ADAL" clId="{CC8C675D-9629-4413-AF79-72929EF4F221}" dt="2024-06-18T04:11:54.218" v="161" actId="207"/>
          <ac:spMkLst>
            <pc:docMk/>
            <pc:sldMk cId="130886577" sldId="2146846639"/>
            <ac:spMk id="23" creationId="{7463450E-C761-4861-8D01-CDB4E291AF7B}"/>
          </ac:spMkLst>
        </pc:spChg>
        <pc:spChg chg="mod">
          <ac:chgData name="Jason Wiese" userId="4bff8d5b-7de6-4655-b397-69b0afc81113" providerId="ADAL" clId="{CC8C675D-9629-4413-AF79-72929EF4F221}" dt="2024-06-18T04:11:54.218" v="161" actId="207"/>
          <ac:spMkLst>
            <pc:docMk/>
            <pc:sldMk cId="130886577" sldId="2146846639"/>
            <ac:spMk id="24" creationId="{0FD4F9FF-9CE9-415E-823F-6DE0CB1EC38F}"/>
          </ac:spMkLst>
        </pc:spChg>
        <pc:spChg chg="mod">
          <ac:chgData name="Jason Wiese" userId="4bff8d5b-7de6-4655-b397-69b0afc81113" providerId="ADAL" clId="{CC8C675D-9629-4413-AF79-72929EF4F221}" dt="2024-06-18T04:11:54.218" v="161" actId="207"/>
          <ac:spMkLst>
            <pc:docMk/>
            <pc:sldMk cId="130886577" sldId="2146846639"/>
            <ac:spMk id="26" creationId="{E19C2C8D-1398-4F10-A589-3ACAB67B7712}"/>
          </ac:spMkLst>
        </pc:spChg>
        <pc:spChg chg="mod">
          <ac:chgData name="Jason Wiese" userId="4bff8d5b-7de6-4655-b397-69b0afc81113" providerId="ADAL" clId="{CC8C675D-9629-4413-AF79-72929EF4F221}" dt="2024-06-18T05:30:45.978" v="668"/>
          <ac:spMkLst>
            <pc:docMk/>
            <pc:sldMk cId="130886577" sldId="2146846639"/>
            <ac:spMk id="27" creationId="{353321FC-C493-4AD2-B64C-EB2CC0B8AAB2}"/>
          </ac:spMkLst>
        </pc:spChg>
        <pc:spChg chg="mod">
          <ac:chgData name="Jason Wiese" userId="4bff8d5b-7de6-4655-b397-69b0afc81113" providerId="ADAL" clId="{CC8C675D-9629-4413-AF79-72929EF4F221}" dt="2024-06-18T04:11:54.218" v="161" actId="207"/>
          <ac:spMkLst>
            <pc:docMk/>
            <pc:sldMk cId="130886577" sldId="2146846639"/>
            <ac:spMk id="29" creationId="{E047380B-98FF-4E96-B125-1612C476C6B1}"/>
          </ac:spMkLst>
        </pc:spChg>
        <pc:spChg chg="mod">
          <ac:chgData name="Jason Wiese" userId="4bff8d5b-7de6-4655-b397-69b0afc81113" providerId="ADAL" clId="{CC8C675D-9629-4413-AF79-72929EF4F221}" dt="2024-06-18T05:30:18.656" v="665"/>
          <ac:spMkLst>
            <pc:docMk/>
            <pc:sldMk cId="130886577" sldId="2146846639"/>
            <ac:spMk id="31" creationId="{D0BAD055-91AD-4520-994B-4F672A06C61C}"/>
          </ac:spMkLst>
        </pc:spChg>
        <pc:spChg chg="mod">
          <ac:chgData name="Jason Wiese" userId="4bff8d5b-7de6-4655-b397-69b0afc81113" providerId="ADAL" clId="{CC8C675D-9629-4413-AF79-72929EF4F221}" dt="2024-06-20T05:34:42.164" v="1800" actId="20577"/>
          <ac:spMkLst>
            <pc:docMk/>
            <pc:sldMk cId="130886577" sldId="2146846639"/>
            <ac:spMk id="32" creationId="{9F892B9F-9B52-4AD9-9785-2F644E29E7E6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Jason Wiese" userId="4bff8d5b-7de6-4655-b397-69b0afc81113" providerId="ADAL" clId="{CC8C675D-9629-4413-AF79-72929EF4F221}" dt="2024-06-18T04:57:31.157" v="420"/>
              <pc2:cmMkLst xmlns:pc2="http://schemas.microsoft.com/office/powerpoint/2019/9/main/command">
                <pc:docMk/>
                <pc:sldMk cId="130886577" sldId="2146846639"/>
                <pc2:cmMk id="{1DF2B434-9EAC-4CB6-9BF3-6EE58FB762B5}"/>
              </pc2:cmMkLst>
            </pc226:cmChg>
          </p:ext>
        </pc:extLst>
      </pc:sldChg>
      <pc:sldChg chg="addSp modSp mod">
        <pc:chgData name="Jason Wiese" userId="4bff8d5b-7de6-4655-b397-69b0afc81113" providerId="ADAL" clId="{CC8C675D-9629-4413-AF79-72929EF4F221}" dt="2024-07-09T01:38:33.323" v="2226" actId="14100"/>
        <pc:sldMkLst>
          <pc:docMk/>
          <pc:sldMk cId="4212215207" sldId="2146846640"/>
        </pc:sldMkLst>
        <pc:spChg chg="add mod ord">
          <ac:chgData name="Jason Wiese" userId="4bff8d5b-7de6-4655-b397-69b0afc81113" providerId="ADAL" clId="{CC8C675D-9629-4413-AF79-72929EF4F221}" dt="2024-06-18T04:45:13.005" v="403" actId="1582"/>
          <ac:spMkLst>
            <pc:docMk/>
            <pc:sldMk cId="4212215207" sldId="2146846640"/>
            <ac:spMk id="3" creationId="{FB6C3851-A0AD-2842-DEC4-D7E33E1149E0}"/>
          </ac:spMkLst>
        </pc:spChg>
        <pc:spChg chg="ord">
          <ac:chgData name="Jason Wiese" userId="4bff8d5b-7de6-4655-b397-69b0afc81113" providerId="ADAL" clId="{CC8C675D-9629-4413-AF79-72929EF4F221}" dt="2024-06-17T03:37:28.887" v="11" actId="167"/>
          <ac:spMkLst>
            <pc:docMk/>
            <pc:sldMk cId="4212215207" sldId="2146846640"/>
            <ac:spMk id="5" creationId="{310CF0EC-6F1F-38D3-9202-B60206E24B3F}"/>
          </ac:spMkLst>
        </pc:spChg>
        <pc:spChg chg="mod">
          <ac:chgData name="Jason Wiese" userId="4bff8d5b-7de6-4655-b397-69b0afc81113" providerId="ADAL" clId="{CC8C675D-9629-4413-AF79-72929EF4F221}" dt="2024-07-09T01:38:22.240" v="2224" actId="113"/>
          <ac:spMkLst>
            <pc:docMk/>
            <pc:sldMk cId="4212215207" sldId="2146846640"/>
            <ac:spMk id="7" creationId="{6FCB98F1-3368-590D-96B5-814ACC542F00}"/>
          </ac:spMkLst>
        </pc:spChg>
        <pc:spChg chg="mod">
          <ac:chgData name="Jason Wiese" userId="4bff8d5b-7de6-4655-b397-69b0afc81113" providerId="ADAL" clId="{CC8C675D-9629-4413-AF79-72929EF4F221}" dt="2024-07-09T01:38:33.323" v="2226" actId="14100"/>
          <ac:spMkLst>
            <pc:docMk/>
            <pc:sldMk cId="4212215207" sldId="2146846640"/>
            <ac:spMk id="8" creationId="{DF7CF785-5B61-C2AE-74DA-09183CAE14DD}"/>
          </ac:spMkLst>
        </pc:spChg>
      </pc:sldChg>
      <pc:sldChg chg="modSp mod">
        <pc:chgData name="Jason Wiese" userId="4bff8d5b-7de6-4655-b397-69b0afc81113" providerId="ADAL" clId="{CC8C675D-9629-4413-AF79-72929EF4F221}" dt="2024-06-18T04:43:54.818" v="396" actId="208"/>
        <pc:sldMkLst>
          <pc:docMk/>
          <pc:sldMk cId="1041320870" sldId="2146846643"/>
        </pc:sldMkLst>
        <pc:spChg chg="mod">
          <ac:chgData name="Jason Wiese" userId="4bff8d5b-7de6-4655-b397-69b0afc81113" providerId="ADAL" clId="{CC8C675D-9629-4413-AF79-72929EF4F221}" dt="2024-06-18T04:43:54.818" v="396" actId="208"/>
          <ac:spMkLst>
            <pc:docMk/>
            <pc:sldMk cId="1041320870" sldId="2146846643"/>
            <ac:spMk id="17" creationId="{6247F5EC-EF23-B935-8E97-171C8859169F}"/>
          </ac:spMkLst>
        </pc:spChg>
        <pc:spChg chg="mod">
          <ac:chgData name="Jason Wiese" userId="4bff8d5b-7de6-4655-b397-69b0afc81113" providerId="ADAL" clId="{CC8C675D-9629-4413-AF79-72929EF4F221}" dt="2024-06-18T04:43:54.624" v="395" actId="208"/>
          <ac:spMkLst>
            <pc:docMk/>
            <pc:sldMk cId="1041320870" sldId="2146846643"/>
            <ac:spMk id="19" creationId="{26E57AAD-BC95-5EE3-0799-7BDDAE7B8638}"/>
          </ac:spMkLst>
        </pc:spChg>
      </pc:sldChg>
      <pc:sldChg chg="addSp modSp mod addCm modCm">
        <pc:chgData name="Jason Wiese" userId="4bff8d5b-7de6-4655-b397-69b0afc81113" providerId="ADAL" clId="{CC8C675D-9629-4413-AF79-72929EF4F221}" dt="2024-06-20T05:40:24.588" v="1853"/>
        <pc:sldMkLst>
          <pc:docMk/>
          <pc:sldMk cId="3897759142" sldId="2146846645"/>
        </pc:sldMkLst>
        <pc:spChg chg="add mod ord">
          <ac:chgData name="Jason Wiese" userId="4bff8d5b-7de6-4655-b397-69b0afc81113" providerId="ADAL" clId="{CC8C675D-9629-4413-AF79-72929EF4F221}" dt="2024-06-17T04:03:49.938" v="55" actId="167"/>
          <ac:spMkLst>
            <pc:docMk/>
            <pc:sldMk cId="3897759142" sldId="2146846645"/>
            <ac:spMk id="3" creationId="{5DD70578-3C22-04BF-DF9D-48ECB6CE1192}"/>
          </ac:spMkLst>
        </pc:spChg>
        <pc:spChg chg="add mod ord">
          <ac:chgData name="Jason Wiese" userId="4bff8d5b-7de6-4655-b397-69b0afc81113" providerId="ADAL" clId="{CC8C675D-9629-4413-AF79-72929EF4F221}" dt="2024-06-17T04:03:47.581" v="54" actId="167"/>
          <ac:spMkLst>
            <pc:docMk/>
            <pc:sldMk cId="3897759142" sldId="2146846645"/>
            <ac:spMk id="4" creationId="{95544F1E-A406-7F89-F60E-2A05C2526C0F}"/>
          </ac:spMkLst>
        </pc:spChg>
        <pc:spChg chg="mod">
          <ac:chgData name="Jason Wiese" userId="4bff8d5b-7de6-4655-b397-69b0afc81113" providerId="ADAL" clId="{CC8C675D-9629-4413-AF79-72929EF4F221}" dt="2024-06-18T04:28:38.138" v="194" actId="208"/>
          <ac:spMkLst>
            <pc:docMk/>
            <pc:sldMk cId="3897759142" sldId="2146846645"/>
            <ac:spMk id="10" creationId="{633726A6-0158-853E-5F8E-CA8FA593113D}"/>
          </ac:spMkLst>
        </pc:spChg>
        <pc:spChg chg="mod">
          <ac:chgData name="Jason Wiese" userId="4bff8d5b-7de6-4655-b397-69b0afc81113" providerId="ADAL" clId="{CC8C675D-9629-4413-AF79-72929EF4F221}" dt="2024-06-18T04:43:02.809" v="390" actId="14100"/>
          <ac:spMkLst>
            <pc:docMk/>
            <pc:sldMk cId="3897759142" sldId="2146846645"/>
            <ac:spMk id="26" creationId="{A9C445BF-5591-D09A-A8BC-6A2DB67D3CAE}"/>
          </ac:spMkLst>
        </pc:spChg>
        <pc:cxnChg chg="mod">
          <ac:chgData name="Jason Wiese" userId="4bff8d5b-7de6-4655-b397-69b0afc81113" providerId="ADAL" clId="{CC8C675D-9629-4413-AF79-72929EF4F221}" dt="2024-06-17T04:04:00.885" v="60" actId="1035"/>
          <ac:cxnSpMkLst>
            <pc:docMk/>
            <pc:sldMk cId="3897759142" sldId="2146846645"/>
            <ac:cxnSpMk id="23" creationId="{1D215BFF-1CD7-B704-7E3D-0465F55925D8}"/>
          </ac:cxnSpMkLst>
        </pc:cxnChg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Jason Wiese" userId="4bff8d5b-7de6-4655-b397-69b0afc81113" providerId="ADAL" clId="{CC8C675D-9629-4413-AF79-72929EF4F221}" dt="2024-06-20T05:40:24.588" v="1853"/>
              <pc2:cmMkLst xmlns:pc2="http://schemas.microsoft.com/office/powerpoint/2019/9/main/command">
                <pc:docMk/>
                <pc:sldMk cId="3897759142" sldId="2146846645"/>
                <pc2:cmMk id="{91BB870E-9A9F-4FA0-9BAD-F3C35CEF0BC4}"/>
              </pc2:cmMkLst>
            </pc226:cmChg>
          </p:ext>
        </pc:extLst>
      </pc:sldChg>
      <pc:sldChg chg="addSp modSp mod addCm">
        <pc:chgData name="Jason Wiese" userId="4bff8d5b-7de6-4655-b397-69b0afc81113" providerId="ADAL" clId="{CC8C675D-9629-4413-AF79-72929EF4F221}" dt="2024-06-18T04:46:38.941" v="405"/>
        <pc:sldMkLst>
          <pc:docMk/>
          <pc:sldMk cId="473582241" sldId="2146846646"/>
        </pc:sldMkLst>
        <pc:spChg chg="mod">
          <ac:chgData name="Jason Wiese" userId="4bff8d5b-7de6-4655-b397-69b0afc81113" providerId="ADAL" clId="{CC8C675D-9629-4413-AF79-72929EF4F221}" dt="2024-06-18T04:45:46.018" v="404" actId="14100"/>
          <ac:spMkLst>
            <pc:docMk/>
            <pc:sldMk cId="473582241" sldId="2146846646"/>
            <ac:spMk id="3" creationId="{C346355C-440B-8DC6-E78E-899DE06AB8FF}"/>
          </ac:spMkLst>
        </pc:spChg>
        <pc:spChg chg="add mod ord">
          <ac:chgData name="Jason Wiese" userId="4bff8d5b-7de6-4655-b397-69b0afc81113" providerId="ADAL" clId="{CC8C675D-9629-4413-AF79-72929EF4F221}" dt="2024-06-18T04:30:45.084" v="209" actId="167"/>
          <ac:spMkLst>
            <pc:docMk/>
            <pc:sldMk cId="473582241" sldId="2146846646"/>
            <ac:spMk id="4" creationId="{71956A4E-9226-F56E-900E-31FF7B90F681}"/>
          </ac:spMkLst>
        </pc:spChg>
        <pc:spChg chg="add mod ord">
          <ac:chgData name="Jason Wiese" userId="4bff8d5b-7de6-4655-b397-69b0afc81113" providerId="ADAL" clId="{CC8C675D-9629-4413-AF79-72929EF4F221}" dt="2024-06-18T04:31:15.493" v="221" actId="14100"/>
          <ac:spMkLst>
            <pc:docMk/>
            <pc:sldMk cId="473582241" sldId="2146846646"/>
            <ac:spMk id="7" creationId="{E0EEBCFF-F943-55B2-3C75-29F980A7DC20}"/>
          </ac:spMkLst>
        </pc:spChg>
        <pc:spChg chg="mod">
          <ac:chgData name="Jason Wiese" userId="4bff8d5b-7de6-4655-b397-69b0afc81113" providerId="ADAL" clId="{CC8C675D-9629-4413-AF79-72929EF4F221}" dt="2024-06-18T04:29:59.763" v="201" actId="1076"/>
          <ac:spMkLst>
            <pc:docMk/>
            <pc:sldMk cId="473582241" sldId="2146846646"/>
            <ac:spMk id="10" creationId="{633726A6-0158-853E-5F8E-CA8FA593113D}"/>
          </ac:spMkLst>
        </pc:spChg>
        <pc:spChg chg="mod">
          <ac:chgData name="Jason Wiese" userId="4bff8d5b-7de6-4655-b397-69b0afc81113" providerId="ADAL" clId="{CC8C675D-9629-4413-AF79-72929EF4F221}" dt="2024-06-18T04:31:23.910" v="222" actId="113"/>
          <ac:spMkLst>
            <pc:docMk/>
            <pc:sldMk cId="473582241" sldId="2146846646"/>
            <ac:spMk id="30" creationId="{DC60A731-C879-2FC7-95A3-3B1754549B04}"/>
          </ac:spMkLst>
        </pc:spChg>
        <pc:spChg chg="mod">
          <ac:chgData name="Jason Wiese" userId="4bff8d5b-7de6-4655-b397-69b0afc81113" providerId="ADAL" clId="{CC8C675D-9629-4413-AF79-72929EF4F221}" dt="2024-06-18T04:31:23.910" v="222" actId="113"/>
          <ac:spMkLst>
            <pc:docMk/>
            <pc:sldMk cId="473582241" sldId="2146846646"/>
            <ac:spMk id="31" creationId="{62E0CC5D-D2AE-4978-7A6D-DE479C4A4C0C}"/>
          </ac:spMkLst>
        </pc:spChg>
        <pc:spChg chg="mod">
          <ac:chgData name="Jason Wiese" userId="4bff8d5b-7de6-4655-b397-69b0afc81113" providerId="ADAL" clId="{CC8C675D-9629-4413-AF79-72929EF4F221}" dt="2024-06-18T04:31:23.910" v="222" actId="113"/>
          <ac:spMkLst>
            <pc:docMk/>
            <pc:sldMk cId="473582241" sldId="2146846646"/>
            <ac:spMk id="32" creationId="{C39C1143-DF85-75F3-0BDC-45F68C28FB22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Jason Wiese" userId="4bff8d5b-7de6-4655-b397-69b0afc81113" providerId="ADAL" clId="{CC8C675D-9629-4413-AF79-72929EF4F221}" dt="2024-06-18T04:46:38.941" v="405"/>
              <pc2:cmMkLst xmlns:pc2="http://schemas.microsoft.com/office/powerpoint/2019/9/main/command">
                <pc:docMk/>
                <pc:sldMk cId="473582241" sldId="2146846646"/>
                <pc2:cmMk id="{C688CE7B-D63B-4E6B-805B-F512F6D78B24}"/>
              </pc2:cmMkLst>
            </pc226:cmChg>
          </p:ext>
        </pc:extLst>
      </pc:sldChg>
      <pc:sldChg chg="delCm">
        <pc:chgData name="Jason Wiese" userId="4bff8d5b-7de6-4655-b397-69b0afc81113" providerId="ADAL" clId="{CC8C675D-9629-4413-AF79-72929EF4F221}" dt="2024-06-20T05:39:45.428" v="1852"/>
        <pc:sldMkLst>
          <pc:docMk/>
          <pc:sldMk cId="1311369554" sldId="214684664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Jason Wiese" userId="4bff8d5b-7de6-4655-b397-69b0afc81113" providerId="ADAL" clId="{CC8C675D-9629-4413-AF79-72929EF4F221}" dt="2024-06-20T05:39:45.428" v="1852"/>
              <pc2:cmMkLst xmlns:pc2="http://schemas.microsoft.com/office/powerpoint/2019/9/main/command">
                <pc:docMk/>
                <pc:sldMk cId="1311369554" sldId="2146846646"/>
                <pc2:cmMk id="{7349EEA0-B312-FC47-9320-55FB4D7F04F5}"/>
              </pc2:cmMkLst>
            </pc226:cmChg>
          </p:ext>
        </pc:extLst>
      </pc:sldChg>
      <pc:sldChg chg="modSp mod">
        <pc:chgData name="Jason Wiese" userId="4bff8d5b-7de6-4655-b397-69b0afc81113" providerId="ADAL" clId="{CC8C675D-9629-4413-AF79-72929EF4F221}" dt="2024-06-18T04:27:11.185" v="190" actId="1076"/>
        <pc:sldMkLst>
          <pc:docMk/>
          <pc:sldMk cId="2369327830" sldId="2146846647"/>
        </pc:sldMkLst>
        <pc:spChg chg="mod">
          <ac:chgData name="Jason Wiese" userId="4bff8d5b-7de6-4655-b397-69b0afc81113" providerId="ADAL" clId="{CC8C675D-9629-4413-AF79-72929EF4F221}" dt="2024-06-18T04:27:05.218" v="189" actId="20577"/>
          <ac:spMkLst>
            <pc:docMk/>
            <pc:sldMk cId="2369327830" sldId="2146846647"/>
            <ac:spMk id="4" creationId="{FF70E0CE-3823-5B82-EAE9-B9347DC14863}"/>
          </ac:spMkLst>
        </pc:spChg>
        <pc:spChg chg="mod">
          <ac:chgData name="Jason Wiese" userId="4bff8d5b-7de6-4655-b397-69b0afc81113" providerId="ADAL" clId="{CC8C675D-9629-4413-AF79-72929EF4F221}" dt="2024-06-18T04:27:11.185" v="190" actId="1076"/>
          <ac:spMkLst>
            <pc:docMk/>
            <pc:sldMk cId="2369327830" sldId="2146846647"/>
            <ac:spMk id="44" creationId="{CBF5CF3F-5006-499F-A465-F6611C56541B}"/>
          </ac:spMkLst>
        </pc:spChg>
      </pc:sldChg>
      <pc:sldChg chg="modSp mod delCm">
        <pc:chgData name="Jason Wiese" userId="4bff8d5b-7de6-4655-b397-69b0afc81113" providerId="ADAL" clId="{CC8C675D-9629-4413-AF79-72929EF4F221}" dt="2024-06-20T05:46:16.526" v="1930"/>
        <pc:sldMkLst>
          <pc:docMk/>
          <pc:sldMk cId="1418675237" sldId="2146846651"/>
        </pc:sldMkLst>
        <pc:spChg chg="mod">
          <ac:chgData name="Jason Wiese" userId="4bff8d5b-7de6-4655-b397-69b0afc81113" providerId="ADAL" clId="{CC8C675D-9629-4413-AF79-72929EF4F221}" dt="2024-06-20T05:46:08.373" v="1929" actId="14100"/>
          <ac:spMkLst>
            <pc:docMk/>
            <pc:sldMk cId="1418675237" sldId="2146846651"/>
            <ac:spMk id="4" creationId="{FF70E0CE-3823-5B82-EAE9-B9347DC14863}"/>
          </ac:spMkLst>
        </pc:spChg>
        <pc:spChg chg="mod">
          <ac:chgData name="Jason Wiese" userId="4bff8d5b-7de6-4655-b397-69b0afc81113" providerId="ADAL" clId="{CC8C675D-9629-4413-AF79-72929EF4F221}" dt="2024-06-20T05:42:44.796" v="1875" actId="14100"/>
          <ac:spMkLst>
            <pc:docMk/>
            <pc:sldMk cId="1418675237" sldId="2146846651"/>
            <ac:spMk id="11" creationId="{EACE73EA-5FED-C385-2AA8-F0061BEEF2DE}"/>
          </ac:spMkLst>
        </pc:spChg>
        <pc:spChg chg="mod">
          <ac:chgData name="Jason Wiese" userId="4bff8d5b-7de6-4655-b397-69b0afc81113" providerId="ADAL" clId="{CC8C675D-9629-4413-AF79-72929EF4F221}" dt="2024-06-20T05:44:20.683" v="1892" actId="20577"/>
          <ac:spMkLst>
            <pc:docMk/>
            <pc:sldMk cId="1418675237" sldId="2146846651"/>
            <ac:spMk id="12" creationId="{22C3B3B6-D087-AB9C-FDCE-62682F4BCA25}"/>
          </ac:spMkLst>
        </pc:spChg>
        <pc:spChg chg="mod">
          <ac:chgData name="Jason Wiese" userId="4bff8d5b-7de6-4655-b397-69b0afc81113" providerId="ADAL" clId="{CC8C675D-9629-4413-AF79-72929EF4F221}" dt="2024-06-20T05:42:21.755" v="1867" actId="1076"/>
          <ac:spMkLst>
            <pc:docMk/>
            <pc:sldMk cId="1418675237" sldId="2146846651"/>
            <ac:spMk id="13" creationId="{ED2289DE-9F6D-C918-E569-EE056B1CF9E7}"/>
          </ac:spMkLst>
        </pc:spChg>
        <pc:spChg chg="mod">
          <ac:chgData name="Jason Wiese" userId="4bff8d5b-7de6-4655-b397-69b0afc81113" providerId="ADAL" clId="{CC8C675D-9629-4413-AF79-72929EF4F221}" dt="2024-06-20T05:35:16.453" v="1819" actId="1035"/>
          <ac:spMkLst>
            <pc:docMk/>
            <pc:sldMk cId="1418675237" sldId="2146846651"/>
            <ac:spMk id="41" creationId="{811FC3E0-9FD1-4B00-BC70-E13698D7C6F1}"/>
          </ac:spMkLst>
        </pc:spChg>
        <pc:spChg chg="mod">
          <ac:chgData name="Jason Wiese" userId="4bff8d5b-7de6-4655-b397-69b0afc81113" providerId="ADAL" clId="{CC8C675D-9629-4413-AF79-72929EF4F221}" dt="2024-06-20T05:44:41.827" v="1894" actId="113"/>
          <ac:spMkLst>
            <pc:docMk/>
            <pc:sldMk cId="1418675237" sldId="2146846651"/>
            <ac:spMk id="42" creationId="{D8F0AEF1-89D6-4008-A26D-954198072C0E}"/>
          </ac:spMkLst>
        </pc:spChg>
        <pc:spChg chg="mod">
          <ac:chgData name="Jason Wiese" userId="4bff8d5b-7de6-4655-b397-69b0afc81113" providerId="ADAL" clId="{CC8C675D-9629-4413-AF79-72929EF4F221}" dt="2024-06-20T05:42:27.960" v="1869" actId="114"/>
          <ac:spMkLst>
            <pc:docMk/>
            <pc:sldMk cId="1418675237" sldId="2146846651"/>
            <ac:spMk id="44" creationId="{CBF5CF3F-5006-499F-A465-F6611C56541B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Jason Wiese" userId="4bff8d5b-7de6-4655-b397-69b0afc81113" providerId="ADAL" clId="{CC8C675D-9629-4413-AF79-72929EF4F221}" dt="2024-06-20T05:46:16.526" v="1930"/>
              <pc2:cmMkLst xmlns:pc2="http://schemas.microsoft.com/office/powerpoint/2019/9/main/command">
                <pc:docMk/>
                <pc:sldMk cId="1418675237" sldId="2146846651"/>
                <pc2:cmMk id="{077D018D-F10B-4D48-9081-4AC439152696}"/>
              </pc2:cmMkLst>
            </pc226:cmChg>
          </p:ext>
        </pc:extLst>
      </pc:sldChg>
      <pc:sldChg chg="modSp mod">
        <pc:chgData name="Jason Wiese" userId="4bff8d5b-7de6-4655-b397-69b0afc81113" providerId="ADAL" clId="{CC8C675D-9629-4413-AF79-72929EF4F221}" dt="2024-06-18T05:21:33.635" v="646" actId="20577"/>
        <pc:sldMkLst>
          <pc:docMk/>
          <pc:sldMk cId="3024713228" sldId="2146846660"/>
        </pc:sldMkLst>
        <pc:spChg chg="mod">
          <ac:chgData name="Jason Wiese" userId="4bff8d5b-7de6-4655-b397-69b0afc81113" providerId="ADAL" clId="{CC8C675D-9629-4413-AF79-72929EF4F221}" dt="2024-06-18T05:21:33.635" v="646" actId="20577"/>
          <ac:spMkLst>
            <pc:docMk/>
            <pc:sldMk cId="3024713228" sldId="2146846660"/>
            <ac:spMk id="4" creationId="{C1A78658-3DFE-337E-79FD-AD5A1730B0F6}"/>
          </ac:spMkLst>
        </pc:spChg>
        <pc:spChg chg="mod">
          <ac:chgData name="Jason Wiese" userId="4bff8d5b-7de6-4655-b397-69b0afc81113" providerId="ADAL" clId="{CC8C675D-9629-4413-AF79-72929EF4F221}" dt="2024-06-18T04:07:23.110" v="131" actId="1035"/>
          <ac:spMkLst>
            <pc:docMk/>
            <pc:sldMk cId="3024713228" sldId="2146846660"/>
            <ac:spMk id="8" creationId="{03D5A568-8D0C-C1C8-F626-7CE29DEB58F2}"/>
          </ac:spMkLst>
        </pc:spChg>
        <pc:picChg chg="mod">
          <ac:chgData name="Jason Wiese" userId="4bff8d5b-7de6-4655-b397-69b0afc81113" providerId="ADAL" clId="{CC8C675D-9629-4413-AF79-72929EF4F221}" dt="2024-06-18T04:07:31.791" v="133" actId="14100"/>
          <ac:picMkLst>
            <pc:docMk/>
            <pc:sldMk cId="3024713228" sldId="2146846660"/>
            <ac:picMk id="5" creationId="{E9769922-42E5-599F-C6B4-0CEFBE42A299}"/>
          </ac:picMkLst>
        </pc:picChg>
      </pc:sldChg>
      <pc:sldChg chg="addSp modSp mod">
        <pc:chgData name="Jason Wiese" userId="4bff8d5b-7de6-4655-b397-69b0afc81113" providerId="ADAL" clId="{CC8C675D-9629-4413-AF79-72929EF4F221}" dt="2024-06-18T04:43:30.358" v="392" actId="255"/>
        <pc:sldMkLst>
          <pc:docMk/>
          <pc:sldMk cId="1378825969" sldId="2146846666"/>
        </pc:sldMkLst>
        <pc:spChg chg="add mod ord">
          <ac:chgData name="Jason Wiese" userId="4bff8d5b-7de6-4655-b397-69b0afc81113" providerId="ADAL" clId="{CC8C675D-9629-4413-AF79-72929EF4F221}" dt="2024-06-17T04:05:31.062" v="71" actId="167"/>
          <ac:spMkLst>
            <pc:docMk/>
            <pc:sldMk cId="1378825969" sldId="2146846666"/>
            <ac:spMk id="3" creationId="{321F0EB7-62A1-8DA5-8477-6EC598321549}"/>
          </ac:spMkLst>
        </pc:spChg>
        <pc:spChg chg="add mod ord">
          <ac:chgData name="Jason Wiese" userId="4bff8d5b-7de6-4655-b397-69b0afc81113" providerId="ADAL" clId="{CC8C675D-9629-4413-AF79-72929EF4F221}" dt="2024-06-17T04:05:43.629" v="72" actId="14100"/>
          <ac:spMkLst>
            <pc:docMk/>
            <pc:sldMk cId="1378825969" sldId="2146846666"/>
            <ac:spMk id="4" creationId="{9D07969B-32F3-88DC-4A0F-D32453D0A175}"/>
          </ac:spMkLst>
        </pc:spChg>
        <pc:spChg chg="mod">
          <ac:chgData name="Jason Wiese" userId="4bff8d5b-7de6-4655-b397-69b0afc81113" providerId="ADAL" clId="{CC8C675D-9629-4413-AF79-72929EF4F221}" dt="2024-06-18T04:38:31.966" v="248" actId="20577"/>
          <ac:spMkLst>
            <pc:docMk/>
            <pc:sldMk cId="1378825969" sldId="2146846666"/>
            <ac:spMk id="10" creationId="{633726A6-0158-853E-5F8E-CA8FA593113D}"/>
          </ac:spMkLst>
        </pc:spChg>
        <pc:spChg chg="mod">
          <ac:chgData name="Jason Wiese" userId="4bff8d5b-7de6-4655-b397-69b0afc81113" providerId="ADAL" clId="{CC8C675D-9629-4413-AF79-72929EF4F221}" dt="2024-06-18T04:43:30.358" v="392" actId="255"/>
          <ac:spMkLst>
            <pc:docMk/>
            <pc:sldMk cId="1378825969" sldId="2146846666"/>
            <ac:spMk id="26" creationId="{A9C445BF-5591-D09A-A8BC-6A2DB67D3CAE}"/>
          </ac:spMkLst>
        </pc:spChg>
      </pc:sldChg>
      <pc:sldChg chg="modSp mod">
        <pc:chgData name="Jason Wiese" userId="4bff8d5b-7de6-4655-b397-69b0afc81113" providerId="ADAL" clId="{CC8C675D-9629-4413-AF79-72929EF4F221}" dt="2024-06-20T05:34:51.590" v="1801" actId="20577"/>
        <pc:sldMkLst>
          <pc:docMk/>
          <pc:sldMk cId="932766946" sldId="2146846674"/>
        </pc:sldMkLst>
        <pc:spChg chg="mod">
          <ac:chgData name="Jason Wiese" userId="4bff8d5b-7de6-4655-b397-69b0afc81113" providerId="ADAL" clId="{CC8C675D-9629-4413-AF79-72929EF4F221}" dt="2024-06-18T05:31:08.517" v="673" actId="3626"/>
          <ac:spMkLst>
            <pc:docMk/>
            <pc:sldMk cId="932766946" sldId="2146846674"/>
            <ac:spMk id="3" creationId="{B40535FC-4F3A-959E-4F49-DB9C7ECB36F4}"/>
          </ac:spMkLst>
        </pc:spChg>
        <pc:spChg chg="mod">
          <ac:chgData name="Jason Wiese" userId="4bff8d5b-7de6-4655-b397-69b0afc81113" providerId="ADAL" clId="{CC8C675D-9629-4413-AF79-72929EF4F221}" dt="2024-06-20T05:34:51.590" v="1801" actId="20577"/>
          <ac:spMkLst>
            <pc:docMk/>
            <pc:sldMk cId="932766946" sldId="2146846674"/>
            <ac:spMk id="5" creationId="{9E293A59-7638-22FC-0D2A-5487FF85E005}"/>
          </ac:spMkLst>
        </pc:spChg>
        <pc:spChg chg="mod">
          <ac:chgData name="Jason Wiese" userId="4bff8d5b-7de6-4655-b397-69b0afc81113" providerId="ADAL" clId="{CC8C675D-9629-4413-AF79-72929EF4F221}" dt="2024-06-18T05:31:10.093" v="674" actId="3626"/>
          <ac:spMkLst>
            <pc:docMk/>
            <pc:sldMk cId="932766946" sldId="2146846674"/>
            <ac:spMk id="6" creationId="{F1891936-D0AA-328D-2ABB-1EA793D86A76}"/>
          </ac:spMkLst>
        </pc:spChg>
        <pc:spChg chg="mod">
          <ac:chgData name="Jason Wiese" userId="4bff8d5b-7de6-4655-b397-69b0afc81113" providerId="ADAL" clId="{CC8C675D-9629-4413-AF79-72929EF4F221}" dt="2024-06-18T04:12:03.440" v="162" actId="20577"/>
          <ac:spMkLst>
            <pc:docMk/>
            <pc:sldMk cId="932766946" sldId="2146846674"/>
            <ac:spMk id="7" creationId="{63650FAD-27C9-DBA8-347D-3573A86639A8}"/>
          </ac:spMkLst>
        </pc:spChg>
        <pc:spChg chg="mod">
          <ac:chgData name="Jason Wiese" userId="4bff8d5b-7de6-4655-b397-69b0afc81113" providerId="ADAL" clId="{CC8C675D-9629-4413-AF79-72929EF4F221}" dt="2024-06-18T05:30:54.070" v="669" actId="3626"/>
          <ac:spMkLst>
            <pc:docMk/>
            <pc:sldMk cId="932766946" sldId="2146846674"/>
            <ac:spMk id="9" creationId="{6B3DA591-ECDD-D466-6F9A-8B0E0E380874}"/>
          </ac:spMkLst>
        </pc:spChg>
        <pc:spChg chg="mod">
          <ac:chgData name="Jason Wiese" userId="4bff8d5b-7de6-4655-b397-69b0afc81113" providerId="ADAL" clId="{CC8C675D-9629-4413-AF79-72929EF4F221}" dt="2024-06-17T03:39:23.161" v="21" actId="208"/>
          <ac:spMkLst>
            <pc:docMk/>
            <pc:sldMk cId="932766946" sldId="2146846674"/>
            <ac:spMk id="13" creationId="{748F027A-6DAF-D06B-9E47-DEFC6EAF7647}"/>
          </ac:spMkLst>
        </pc:spChg>
        <pc:spChg chg="mod">
          <ac:chgData name="Jason Wiese" userId="4bff8d5b-7de6-4655-b397-69b0afc81113" providerId="ADAL" clId="{CC8C675D-9629-4413-AF79-72929EF4F221}" dt="2024-06-18T05:31:00.858" v="671" actId="3626"/>
          <ac:spMkLst>
            <pc:docMk/>
            <pc:sldMk cId="932766946" sldId="2146846674"/>
            <ac:spMk id="17" creationId="{8D8C6B0C-4F6D-94EA-CB2B-AD078BF03194}"/>
          </ac:spMkLst>
        </pc:spChg>
        <pc:spChg chg="mod">
          <ac:chgData name="Jason Wiese" userId="4bff8d5b-7de6-4655-b397-69b0afc81113" providerId="ADAL" clId="{CC8C675D-9629-4413-AF79-72929EF4F221}" dt="2024-06-18T05:31:13.684" v="675" actId="3626"/>
          <ac:spMkLst>
            <pc:docMk/>
            <pc:sldMk cId="932766946" sldId="2146846674"/>
            <ac:spMk id="25" creationId="{D9CAE67E-752F-DE9A-E6B2-D16095C07704}"/>
          </ac:spMkLst>
        </pc:spChg>
        <pc:spChg chg="mod">
          <ac:chgData name="Jason Wiese" userId="4bff8d5b-7de6-4655-b397-69b0afc81113" providerId="ADAL" clId="{CC8C675D-9629-4413-AF79-72929EF4F221}" dt="2024-06-17T03:39:23.161" v="21" actId="208"/>
          <ac:spMkLst>
            <pc:docMk/>
            <pc:sldMk cId="932766946" sldId="2146846674"/>
            <ac:spMk id="27" creationId="{21AEC165-189B-F066-7ECE-F5435F33471F}"/>
          </ac:spMkLst>
        </pc:spChg>
        <pc:spChg chg="mod">
          <ac:chgData name="Jason Wiese" userId="4bff8d5b-7de6-4655-b397-69b0afc81113" providerId="ADAL" clId="{CC8C675D-9629-4413-AF79-72929EF4F221}" dt="2024-06-17T03:39:29.992" v="22" actId="208"/>
          <ac:spMkLst>
            <pc:docMk/>
            <pc:sldMk cId="932766946" sldId="2146846674"/>
            <ac:spMk id="30" creationId="{1DE3F6D6-9A3E-5841-7EB7-5A7EC0F21CB7}"/>
          </ac:spMkLst>
        </pc:spChg>
        <pc:spChg chg="mod">
          <ac:chgData name="Jason Wiese" userId="4bff8d5b-7de6-4655-b397-69b0afc81113" providerId="ADAL" clId="{CC8C675D-9629-4413-AF79-72929EF4F221}" dt="2024-06-17T03:39:23.161" v="21" actId="208"/>
          <ac:spMkLst>
            <pc:docMk/>
            <pc:sldMk cId="932766946" sldId="2146846674"/>
            <ac:spMk id="32" creationId="{F38DC8A5-8908-99D2-BCF0-EF64E9E5FB4C}"/>
          </ac:spMkLst>
        </pc:spChg>
        <pc:spChg chg="mod">
          <ac:chgData name="Jason Wiese" userId="4bff8d5b-7de6-4655-b397-69b0afc81113" providerId="ADAL" clId="{CC8C675D-9629-4413-AF79-72929EF4F221}" dt="2024-06-18T05:30:55.817" v="670" actId="3626"/>
          <ac:spMkLst>
            <pc:docMk/>
            <pc:sldMk cId="932766946" sldId="2146846674"/>
            <ac:spMk id="34" creationId="{4E7342FE-D402-717D-C26C-97E61A7CF7C8}"/>
          </ac:spMkLst>
        </pc:spChg>
        <pc:spChg chg="mod">
          <ac:chgData name="Jason Wiese" userId="4bff8d5b-7de6-4655-b397-69b0afc81113" providerId="ADAL" clId="{CC8C675D-9629-4413-AF79-72929EF4F221}" dt="2024-06-17T03:39:52.016" v="24" actId="207"/>
          <ac:spMkLst>
            <pc:docMk/>
            <pc:sldMk cId="932766946" sldId="2146846674"/>
            <ac:spMk id="35" creationId="{0873FBB2-D808-3C84-1258-63F3D494194C}"/>
          </ac:spMkLst>
        </pc:spChg>
        <pc:spChg chg="mod">
          <ac:chgData name="Jason Wiese" userId="4bff8d5b-7de6-4655-b397-69b0afc81113" providerId="ADAL" clId="{CC8C675D-9629-4413-AF79-72929EF4F221}" dt="2024-06-18T05:31:05.322" v="672" actId="3626"/>
          <ac:spMkLst>
            <pc:docMk/>
            <pc:sldMk cId="932766946" sldId="2146846674"/>
            <ac:spMk id="37" creationId="{618864EB-A5FC-3C60-E748-5B2B1A07F5FE}"/>
          </ac:spMkLst>
        </pc:spChg>
        <pc:spChg chg="mod">
          <ac:chgData name="Jason Wiese" userId="4bff8d5b-7de6-4655-b397-69b0afc81113" providerId="ADAL" clId="{CC8C675D-9629-4413-AF79-72929EF4F221}" dt="2024-06-17T03:39:23.161" v="21" actId="208"/>
          <ac:spMkLst>
            <pc:docMk/>
            <pc:sldMk cId="932766946" sldId="2146846674"/>
            <ac:spMk id="38" creationId="{7E0327A7-FE25-652E-63FC-D48F880DF3DA}"/>
          </ac:spMkLst>
        </pc:spChg>
      </pc:sldChg>
      <pc:sldChg chg="modSp mod">
        <pc:chgData name="Jason Wiese" userId="4bff8d5b-7de6-4655-b397-69b0afc81113" providerId="ADAL" clId="{CC8C675D-9629-4413-AF79-72929EF4F221}" dt="2024-06-20T05:34:56.192" v="1802" actId="20577"/>
        <pc:sldMkLst>
          <pc:docMk/>
          <pc:sldMk cId="2805763777" sldId="2146846675"/>
        </pc:sldMkLst>
        <pc:spChg chg="mod">
          <ac:chgData name="Jason Wiese" userId="4bff8d5b-7de6-4655-b397-69b0afc81113" providerId="ADAL" clId="{CC8C675D-9629-4413-AF79-72929EF4F221}" dt="2024-06-18T05:31:34.955" v="681" actId="3626"/>
          <ac:spMkLst>
            <pc:docMk/>
            <pc:sldMk cId="2805763777" sldId="2146846675"/>
            <ac:spMk id="3" creationId="{C0045415-EBDE-1B56-ECBD-9150940B47DD}"/>
          </ac:spMkLst>
        </pc:spChg>
        <pc:spChg chg="mod">
          <ac:chgData name="Jason Wiese" userId="4bff8d5b-7de6-4655-b397-69b0afc81113" providerId="ADAL" clId="{CC8C675D-9629-4413-AF79-72929EF4F221}" dt="2024-06-20T05:34:56.192" v="1802" actId="20577"/>
          <ac:spMkLst>
            <pc:docMk/>
            <pc:sldMk cId="2805763777" sldId="2146846675"/>
            <ac:spMk id="5" creationId="{CBB04C4F-693A-3A99-0F03-55B7AA4D5C39}"/>
          </ac:spMkLst>
        </pc:spChg>
        <pc:spChg chg="mod">
          <ac:chgData name="Jason Wiese" userId="4bff8d5b-7de6-4655-b397-69b0afc81113" providerId="ADAL" clId="{CC8C675D-9629-4413-AF79-72929EF4F221}" dt="2024-06-18T05:31:43.094" v="684" actId="3626"/>
          <ac:spMkLst>
            <pc:docMk/>
            <pc:sldMk cId="2805763777" sldId="2146846675"/>
            <ac:spMk id="6" creationId="{F1891936-D0AA-328D-2ABB-1EA793D86A76}"/>
          </ac:spMkLst>
        </pc:spChg>
        <pc:spChg chg="mod">
          <ac:chgData name="Jason Wiese" userId="4bff8d5b-7de6-4655-b397-69b0afc81113" providerId="ADAL" clId="{CC8C675D-9629-4413-AF79-72929EF4F221}" dt="2024-06-18T04:12:15.816" v="165" actId="20577"/>
          <ac:spMkLst>
            <pc:docMk/>
            <pc:sldMk cId="2805763777" sldId="2146846675"/>
            <ac:spMk id="7" creationId="{E5E08BAA-8902-9AB2-E49C-8D2DFDE5A75B}"/>
          </ac:spMkLst>
        </pc:spChg>
        <pc:spChg chg="mod">
          <ac:chgData name="Jason Wiese" userId="4bff8d5b-7de6-4655-b397-69b0afc81113" providerId="ADAL" clId="{CC8C675D-9629-4413-AF79-72929EF4F221}" dt="2024-06-17T03:40:15.748" v="27" actId="207"/>
          <ac:spMkLst>
            <pc:docMk/>
            <pc:sldMk cId="2805763777" sldId="2146846675"/>
            <ac:spMk id="13" creationId="{748F027A-6DAF-D06B-9E47-DEFC6EAF7647}"/>
          </ac:spMkLst>
        </pc:spChg>
        <pc:spChg chg="mod">
          <ac:chgData name="Jason Wiese" userId="4bff8d5b-7de6-4655-b397-69b0afc81113" providerId="ADAL" clId="{CC8C675D-9629-4413-AF79-72929EF4F221}" dt="2024-06-18T05:31:29.980" v="679" actId="3626"/>
          <ac:spMkLst>
            <pc:docMk/>
            <pc:sldMk cId="2805763777" sldId="2146846675"/>
            <ac:spMk id="17" creationId="{5159A7D7-322E-976B-580F-BC9200EF8778}"/>
          </ac:spMkLst>
        </pc:spChg>
        <pc:spChg chg="mod">
          <ac:chgData name="Jason Wiese" userId="4bff8d5b-7de6-4655-b397-69b0afc81113" providerId="ADAL" clId="{CC8C675D-9629-4413-AF79-72929EF4F221}" dt="2024-06-18T05:31:48.154" v="686" actId="3626"/>
          <ac:spMkLst>
            <pc:docMk/>
            <pc:sldMk cId="2805763777" sldId="2146846675"/>
            <ac:spMk id="25" creationId="{D9CAE67E-752F-DE9A-E6B2-D16095C07704}"/>
          </ac:spMkLst>
        </pc:spChg>
        <pc:spChg chg="mod">
          <ac:chgData name="Jason Wiese" userId="4bff8d5b-7de6-4655-b397-69b0afc81113" providerId="ADAL" clId="{CC8C675D-9629-4413-AF79-72929EF4F221}" dt="2024-06-17T03:40:15.748" v="27" actId="207"/>
          <ac:spMkLst>
            <pc:docMk/>
            <pc:sldMk cId="2805763777" sldId="2146846675"/>
            <ac:spMk id="27" creationId="{21AEC165-189B-F066-7ECE-F5435F33471F}"/>
          </ac:spMkLst>
        </pc:spChg>
        <pc:spChg chg="mod">
          <ac:chgData name="Jason Wiese" userId="4bff8d5b-7de6-4655-b397-69b0afc81113" providerId="ADAL" clId="{CC8C675D-9629-4413-AF79-72929EF4F221}" dt="2024-06-17T03:40:19.271" v="28" actId="207"/>
          <ac:spMkLst>
            <pc:docMk/>
            <pc:sldMk cId="2805763777" sldId="2146846675"/>
            <ac:spMk id="30" creationId="{1DE3F6D6-9A3E-5841-7EB7-5A7EC0F21CB7}"/>
          </ac:spMkLst>
        </pc:spChg>
        <pc:spChg chg="mod">
          <ac:chgData name="Jason Wiese" userId="4bff8d5b-7de6-4655-b397-69b0afc81113" providerId="ADAL" clId="{CC8C675D-9629-4413-AF79-72929EF4F221}" dt="2024-06-17T03:40:24.007" v="29" actId="207"/>
          <ac:spMkLst>
            <pc:docMk/>
            <pc:sldMk cId="2805763777" sldId="2146846675"/>
            <ac:spMk id="32" creationId="{F38DC8A5-8908-99D2-BCF0-EF64E9E5FB4C}"/>
          </ac:spMkLst>
        </pc:spChg>
        <pc:spChg chg="mod">
          <ac:chgData name="Jason Wiese" userId="4bff8d5b-7de6-4655-b397-69b0afc81113" providerId="ADAL" clId="{CC8C675D-9629-4413-AF79-72929EF4F221}" dt="2024-06-18T05:31:24.956" v="678" actId="3626"/>
          <ac:spMkLst>
            <pc:docMk/>
            <pc:sldMk cId="2805763777" sldId="2146846675"/>
            <ac:spMk id="34" creationId="{4E7342FE-D402-717D-C26C-97E61A7CF7C8}"/>
          </ac:spMkLst>
        </pc:spChg>
        <pc:spChg chg="mod">
          <ac:chgData name="Jason Wiese" userId="4bff8d5b-7de6-4655-b397-69b0afc81113" providerId="ADAL" clId="{CC8C675D-9629-4413-AF79-72929EF4F221}" dt="2024-06-17T03:40:15.748" v="27" actId="207"/>
          <ac:spMkLst>
            <pc:docMk/>
            <pc:sldMk cId="2805763777" sldId="2146846675"/>
            <ac:spMk id="35" creationId="{0873FBB2-D808-3C84-1258-63F3D494194C}"/>
          </ac:spMkLst>
        </pc:spChg>
        <pc:spChg chg="mod">
          <ac:chgData name="Jason Wiese" userId="4bff8d5b-7de6-4655-b397-69b0afc81113" providerId="ADAL" clId="{CC8C675D-9629-4413-AF79-72929EF4F221}" dt="2024-06-18T05:31:23.127" v="677" actId="3626"/>
          <ac:spMkLst>
            <pc:docMk/>
            <pc:sldMk cId="2805763777" sldId="2146846675"/>
            <ac:spMk id="36" creationId="{30F89DF8-4E9B-7349-16DE-14665932CE9F}"/>
          </ac:spMkLst>
        </pc:spChg>
        <pc:spChg chg="mod">
          <ac:chgData name="Jason Wiese" userId="4bff8d5b-7de6-4655-b397-69b0afc81113" providerId="ADAL" clId="{CC8C675D-9629-4413-AF79-72929EF4F221}" dt="2024-06-18T05:31:31.744" v="680" actId="3626"/>
          <ac:spMkLst>
            <pc:docMk/>
            <pc:sldMk cId="2805763777" sldId="2146846675"/>
            <ac:spMk id="37" creationId="{618864EB-A5FC-3C60-E748-5B2B1A07F5FE}"/>
          </ac:spMkLst>
        </pc:spChg>
        <pc:spChg chg="mod">
          <ac:chgData name="Jason Wiese" userId="4bff8d5b-7de6-4655-b397-69b0afc81113" providerId="ADAL" clId="{CC8C675D-9629-4413-AF79-72929EF4F221}" dt="2024-06-17T03:40:15.748" v="27" actId="207"/>
          <ac:spMkLst>
            <pc:docMk/>
            <pc:sldMk cId="2805763777" sldId="2146846675"/>
            <ac:spMk id="38" creationId="{7E0327A7-FE25-652E-63FC-D48F880DF3DA}"/>
          </ac:spMkLst>
        </pc:spChg>
      </pc:sldChg>
      <pc:sldChg chg="modSp mod">
        <pc:chgData name="Jason Wiese" userId="4bff8d5b-7de6-4655-b397-69b0afc81113" providerId="ADAL" clId="{CC8C675D-9629-4413-AF79-72929EF4F221}" dt="2024-06-20T05:35:00.908" v="1803" actId="20577"/>
        <pc:sldMkLst>
          <pc:docMk/>
          <pc:sldMk cId="2161747324" sldId="2146846676"/>
        </pc:sldMkLst>
        <pc:spChg chg="mod">
          <ac:chgData name="Jason Wiese" userId="4bff8d5b-7de6-4655-b397-69b0afc81113" providerId="ADAL" clId="{CC8C675D-9629-4413-AF79-72929EF4F221}" dt="2024-06-18T05:32:28.979" v="691" actId="3626"/>
          <ac:spMkLst>
            <pc:docMk/>
            <pc:sldMk cId="2161747324" sldId="2146846676"/>
            <ac:spMk id="3" creationId="{A7AB36AD-DD59-827C-A32B-77F162EE284C}"/>
          </ac:spMkLst>
        </pc:spChg>
        <pc:spChg chg="mod">
          <ac:chgData name="Jason Wiese" userId="4bff8d5b-7de6-4655-b397-69b0afc81113" providerId="ADAL" clId="{CC8C675D-9629-4413-AF79-72929EF4F221}" dt="2024-06-20T05:35:00.908" v="1803" actId="20577"/>
          <ac:spMkLst>
            <pc:docMk/>
            <pc:sldMk cId="2161747324" sldId="2146846676"/>
            <ac:spMk id="5" creationId="{3691B919-4AB0-3E2C-903E-0E072E26202B}"/>
          </ac:spMkLst>
        </pc:spChg>
        <pc:spChg chg="mod">
          <ac:chgData name="Jason Wiese" userId="4bff8d5b-7de6-4655-b397-69b0afc81113" providerId="ADAL" clId="{CC8C675D-9629-4413-AF79-72929EF4F221}" dt="2024-06-18T05:32:30.878" v="692" actId="3626"/>
          <ac:spMkLst>
            <pc:docMk/>
            <pc:sldMk cId="2161747324" sldId="2146846676"/>
            <ac:spMk id="6" creationId="{F1891936-D0AA-328D-2ABB-1EA793D86A76}"/>
          </ac:spMkLst>
        </pc:spChg>
        <pc:spChg chg="mod">
          <ac:chgData name="Jason Wiese" userId="4bff8d5b-7de6-4655-b397-69b0afc81113" providerId="ADAL" clId="{CC8C675D-9629-4413-AF79-72929EF4F221}" dt="2024-06-18T04:12:21.799" v="166" actId="20577"/>
          <ac:spMkLst>
            <pc:docMk/>
            <pc:sldMk cId="2161747324" sldId="2146846676"/>
            <ac:spMk id="7" creationId="{0307A82C-9B28-394D-31DD-96EF37CCCD93}"/>
          </ac:spMkLst>
        </pc:spChg>
        <pc:spChg chg="mod">
          <ac:chgData name="Jason Wiese" userId="4bff8d5b-7de6-4655-b397-69b0afc81113" providerId="ADAL" clId="{CC8C675D-9629-4413-AF79-72929EF4F221}" dt="2024-06-18T04:22:34.343" v="177" actId="14100"/>
          <ac:spMkLst>
            <pc:docMk/>
            <pc:sldMk cId="2161747324" sldId="2146846676"/>
            <ac:spMk id="12" creationId="{FCBDB492-9443-3D4A-8E9D-B3CECB95DCD7}"/>
          </ac:spMkLst>
        </pc:spChg>
        <pc:spChg chg="mod">
          <ac:chgData name="Jason Wiese" userId="4bff8d5b-7de6-4655-b397-69b0afc81113" providerId="ADAL" clId="{CC8C675D-9629-4413-AF79-72929EF4F221}" dt="2024-06-17T04:09:37.172" v="77" actId="207"/>
          <ac:spMkLst>
            <pc:docMk/>
            <pc:sldMk cId="2161747324" sldId="2146846676"/>
            <ac:spMk id="13" creationId="{748F027A-6DAF-D06B-9E47-DEFC6EAF7647}"/>
          </ac:spMkLst>
        </pc:spChg>
        <pc:spChg chg="mod">
          <ac:chgData name="Jason Wiese" userId="4bff8d5b-7de6-4655-b397-69b0afc81113" providerId="ADAL" clId="{CC8C675D-9629-4413-AF79-72929EF4F221}" dt="2024-06-18T05:32:23.421" v="689" actId="3626"/>
          <ac:spMkLst>
            <pc:docMk/>
            <pc:sldMk cId="2161747324" sldId="2146846676"/>
            <ac:spMk id="19" creationId="{61FE109F-338A-26E6-6EEA-6F1FDD4F32BE}"/>
          </ac:spMkLst>
        </pc:spChg>
        <pc:spChg chg="mod">
          <ac:chgData name="Jason Wiese" userId="4bff8d5b-7de6-4655-b397-69b0afc81113" providerId="ADAL" clId="{CC8C675D-9629-4413-AF79-72929EF4F221}" dt="2024-06-18T05:32:35.714" v="694" actId="3626"/>
          <ac:spMkLst>
            <pc:docMk/>
            <pc:sldMk cId="2161747324" sldId="2146846676"/>
            <ac:spMk id="25" creationId="{D9CAE67E-752F-DE9A-E6B2-D16095C07704}"/>
          </ac:spMkLst>
        </pc:spChg>
        <pc:spChg chg="mod">
          <ac:chgData name="Jason Wiese" userId="4bff8d5b-7de6-4655-b397-69b0afc81113" providerId="ADAL" clId="{CC8C675D-9629-4413-AF79-72929EF4F221}" dt="2024-06-17T04:09:37.172" v="77" actId="207"/>
          <ac:spMkLst>
            <pc:docMk/>
            <pc:sldMk cId="2161747324" sldId="2146846676"/>
            <ac:spMk id="27" creationId="{21AEC165-189B-F066-7ECE-F5435F33471F}"/>
          </ac:spMkLst>
        </pc:spChg>
        <pc:spChg chg="mod">
          <ac:chgData name="Jason Wiese" userId="4bff8d5b-7de6-4655-b397-69b0afc81113" providerId="ADAL" clId="{CC8C675D-9629-4413-AF79-72929EF4F221}" dt="2024-06-17T04:09:23.633" v="76" actId="208"/>
          <ac:spMkLst>
            <pc:docMk/>
            <pc:sldMk cId="2161747324" sldId="2146846676"/>
            <ac:spMk id="30" creationId="{1DE3F6D6-9A3E-5841-7EB7-5A7EC0F21CB7}"/>
          </ac:spMkLst>
        </pc:spChg>
        <pc:spChg chg="mod">
          <ac:chgData name="Jason Wiese" userId="4bff8d5b-7de6-4655-b397-69b0afc81113" providerId="ADAL" clId="{CC8C675D-9629-4413-AF79-72929EF4F221}" dt="2024-06-17T04:09:37.172" v="77" actId="207"/>
          <ac:spMkLst>
            <pc:docMk/>
            <pc:sldMk cId="2161747324" sldId="2146846676"/>
            <ac:spMk id="32" creationId="{F38DC8A5-8908-99D2-BCF0-EF64E9E5FB4C}"/>
          </ac:spMkLst>
        </pc:spChg>
        <pc:spChg chg="mod">
          <ac:chgData name="Jason Wiese" userId="4bff8d5b-7de6-4655-b397-69b0afc81113" providerId="ADAL" clId="{CC8C675D-9629-4413-AF79-72929EF4F221}" dt="2024-06-18T05:32:08.569" v="688" actId="3626"/>
          <ac:spMkLst>
            <pc:docMk/>
            <pc:sldMk cId="2161747324" sldId="2146846676"/>
            <ac:spMk id="34" creationId="{4E7342FE-D402-717D-C26C-97E61A7CF7C8}"/>
          </ac:spMkLst>
        </pc:spChg>
        <pc:spChg chg="mod">
          <ac:chgData name="Jason Wiese" userId="4bff8d5b-7de6-4655-b397-69b0afc81113" providerId="ADAL" clId="{CC8C675D-9629-4413-AF79-72929EF4F221}" dt="2024-06-17T04:09:37.172" v="77" actId="207"/>
          <ac:spMkLst>
            <pc:docMk/>
            <pc:sldMk cId="2161747324" sldId="2146846676"/>
            <ac:spMk id="35" creationId="{0873FBB2-D808-3C84-1258-63F3D494194C}"/>
          </ac:spMkLst>
        </pc:spChg>
        <pc:spChg chg="mod">
          <ac:chgData name="Jason Wiese" userId="4bff8d5b-7de6-4655-b397-69b0afc81113" providerId="ADAL" clId="{CC8C675D-9629-4413-AF79-72929EF4F221}" dt="2024-06-18T05:32:07.063" v="687" actId="3626"/>
          <ac:spMkLst>
            <pc:docMk/>
            <pc:sldMk cId="2161747324" sldId="2146846676"/>
            <ac:spMk id="36" creationId="{30F89DF8-4E9B-7349-16DE-14665932CE9F}"/>
          </ac:spMkLst>
        </pc:spChg>
        <pc:spChg chg="mod">
          <ac:chgData name="Jason Wiese" userId="4bff8d5b-7de6-4655-b397-69b0afc81113" providerId="ADAL" clId="{CC8C675D-9629-4413-AF79-72929EF4F221}" dt="2024-06-18T05:32:25.432" v="690" actId="3626"/>
          <ac:spMkLst>
            <pc:docMk/>
            <pc:sldMk cId="2161747324" sldId="2146846676"/>
            <ac:spMk id="37" creationId="{618864EB-A5FC-3C60-E748-5B2B1A07F5FE}"/>
          </ac:spMkLst>
        </pc:spChg>
        <pc:spChg chg="mod">
          <ac:chgData name="Jason Wiese" userId="4bff8d5b-7de6-4655-b397-69b0afc81113" providerId="ADAL" clId="{CC8C675D-9629-4413-AF79-72929EF4F221}" dt="2024-06-17T04:09:12.348" v="74" actId="207"/>
          <ac:spMkLst>
            <pc:docMk/>
            <pc:sldMk cId="2161747324" sldId="2146846676"/>
            <ac:spMk id="38" creationId="{7E0327A7-FE25-652E-63FC-D48F880DF3DA}"/>
          </ac:spMkLst>
        </pc:spChg>
      </pc:sldChg>
      <pc:sldChg chg="modSp mod">
        <pc:chgData name="Jason Wiese" userId="4bff8d5b-7de6-4655-b397-69b0afc81113" providerId="ADAL" clId="{CC8C675D-9629-4413-AF79-72929EF4F221}" dt="2024-06-20T05:35:06.057" v="1804" actId="20577"/>
        <pc:sldMkLst>
          <pc:docMk/>
          <pc:sldMk cId="1936625042" sldId="2146846677"/>
        </pc:sldMkLst>
        <pc:spChg chg="mod">
          <ac:chgData name="Jason Wiese" userId="4bff8d5b-7de6-4655-b397-69b0afc81113" providerId="ADAL" clId="{CC8C675D-9629-4413-AF79-72929EF4F221}" dt="2024-06-18T05:32:53.474" v="699" actId="3626"/>
          <ac:spMkLst>
            <pc:docMk/>
            <pc:sldMk cId="1936625042" sldId="2146846677"/>
            <ac:spMk id="3" creationId="{462421E4-2BE8-DDA5-9D1B-C9AADECF1F19}"/>
          </ac:spMkLst>
        </pc:spChg>
        <pc:spChg chg="mod">
          <ac:chgData name="Jason Wiese" userId="4bff8d5b-7de6-4655-b397-69b0afc81113" providerId="ADAL" clId="{CC8C675D-9629-4413-AF79-72929EF4F221}" dt="2024-06-20T05:35:06.057" v="1804" actId="20577"/>
          <ac:spMkLst>
            <pc:docMk/>
            <pc:sldMk cId="1936625042" sldId="2146846677"/>
            <ac:spMk id="5" creationId="{8B3EA8CA-C251-A870-607C-6C434724B8E7}"/>
          </ac:spMkLst>
        </pc:spChg>
        <pc:spChg chg="mod">
          <ac:chgData name="Jason Wiese" userId="4bff8d5b-7de6-4655-b397-69b0afc81113" providerId="ADAL" clId="{CC8C675D-9629-4413-AF79-72929EF4F221}" dt="2024-06-18T05:32:55.405" v="700" actId="3626"/>
          <ac:spMkLst>
            <pc:docMk/>
            <pc:sldMk cId="1936625042" sldId="2146846677"/>
            <ac:spMk id="6" creationId="{F1891936-D0AA-328D-2ABB-1EA793D86A76}"/>
          </ac:spMkLst>
        </pc:spChg>
        <pc:spChg chg="mod">
          <ac:chgData name="Jason Wiese" userId="4bff8d5b-7de6-4655-b397-69b0afc81113" providerId="ADAL" clId="{CC8C675D-9629-4413-AF79-72929EF4F221}" dt="2024-06-18T04:12:30.263" v="168" actId="20577"/>
          <ac:spMkLst>
            <pc:docMk/>
            <pc:sldMk cId="1936625042" sldId="2146846677"/>
            <ac:spMk id="7" creationId="{2A68D459-67A9-9F57-E20C-C6AC3A300277}"/>
          </ac:spMkLst>
        </pc:spChg>
        <pc:spChg chg="mod">
          <ac:chgData name="Jason Wiese" userId="4bff8d5b-7de6-4655-b397-69b0afc81113" providerId="ADAL" clId="{CC8C675D-9629-4413-AF79-72929EF4F221}" dt="2024-06-18T04:26:37.909" v="186" actId="20577"/>
          <ac:spMkLst>
            <pc:docMk/>
            <pc:sldMk cId="1936625042" sldId="2146846677"/>
            <ac:spMk id="12" creationId="{FCBDB492-9443-3D4A-8E9D-B3CECB95DCD7}"/>
          </ac:spMkLst>
        </pc:spChg>
        <pc:spChg chg="mod">
          <ac:chgData name="Jason Wiese" userId="4bff8d5b-7de6-4655-b397-69b0afc81113" providerId="ADAL" clId="{CC8C675D-9629-4413-AF79-72929EF4F221}" dt="2024-06-17T03:41:00.681" v="35" actId="207"/>
          <ac:spMkLst>
            <pc:docMk/>
            <pc:sldMk cId="1936625042" sldId="2146846677"/>
            <ac:spMk id="13" creationId="{748F027A-6DAF-D06B-9E47-DEFC6EAF7647}"/>
          </ac:spMkLst>
        </pc:spChg>
        <pc:spChg chg="mod">
          <ac:chgData name="Jason Wiese" userId="4bff8d5b-7de6-4655-b397-69b0afc81113" providerId="ADAL" clId="{CC8C675D-9629-4413-AF79-72929EF4F221}" dt="2024-06-18T05:32:48.786" v="697" actId="3626"/>
          <ac:spMkLst>
            <pc:docMk/>
            <pc:sldMk cId="1936625042" sldId="2146846677"/>
            <ac:spMk id="17" creationId="{49B57724-9D6A-0E10-331D-1B97D45249C3}"/>
          </ac:spMkLst>
        </pc:spChg>
        <pc:spChg chg="mod">
          <ac:chgData name="Jason Wiese" userId="4bff8d5b-7de6-4655-b397-69b0afc81113" providerId="ADAL" clId="{CC8C675D-9629-4413-AF79-72929EF4F221}" dt="2024-06-18T05:33:00.151" v="702" actId="3626"/>
          <ac:spMkLst>
            <pc:docMk/>
            <pc:sldMk cId="1936625042" sldId="2146846677"/>
            <ac:spMk id="25" creationId="{D9CAE67E-752F-DE9A-E6B2-D16095C07704}"/>
          </ac:spMkLst>
        </pc:spChg>
        <pc:spChg chg="mod">
          <ac:chgData name="Jason Wiese" userId="4bff8d5b-7de6-4655-b397-69b0afc81113" providerId="ADAL" clId="{CC8C675D-9629-4413-AF79-72929EF4F221}" dt="2024-06-17T03:40:53.774" v="33" actId="207"/>
          <ac:spMkLst>
            <pc:docMk/>
            <pc:sldMk cId="1936625042" sldId="2146846677"/>
            <ac:spMk id="27" creationId="{21AEC165-189B-F066-7ECE-F5435F33471F}"/>
          </ac:spMkLst>
        </pc:spChg>
        <pc:spChg chg="mod">
          <ac:chgData name="Jason Wiese" userId="4bff8d5b-7de6-4655-b397-69b0afc81113" providerId="ADAL" clId="{CC8C675D-9629-4413-AF79-72929EF4F221}" dt="2024-06-17T03:40:41.027" v="32" actId="208"/>
          <ac:spMkLst>
            <pc:docMk/>
            <pc:sldMk cId="1936625042" sldId="2146846677"/>
            <ac:spMk id="30" creationId="{1DE3F6D6-9A3E-5841-7EB7-5A7EC0F21CB7}"/>
          </ac:spMkLst>
        </pc:spChg>
        <pc:spChg chg="mod">
          <ac:chgData name="Jason Wiese" userId="4bff8d5b-7de6-4655-b397-69b0afc81113" providerId="ADAL" clId="{CC8C675D-9629-4413-AF79-72929EF4F221}" dt="2024-06-17T03:40:53.774" v="33" actId="207"/>
          <ac:spMkLst>
            <pc:docMk/>
            <pc:sldMk cId="1936625042" sldId="2146846677"/>
            <ac:spMk id="32" creationId="{F38DC8A5-8908-99D2-BCF0-EF64E9E5FB4C}"/>
          </ac:spMkLst>
        </pc:spChg>
        <pc:spChg chg="mod">
          <ac:chgData name="Jason Wiese" userId="4bff8d5b-7de6-4655-b397-69b0afc81113" providerId="ADAL" clId="{CC8C675D-9629-4413-AF79-72929EF4F221}" dt="2024-06-18T05:32:43.507" v="696" actId="3626"/>
          <ac:spMkLst>
            <pc:docMk/>
            <pc:sldMk cId="1936625042" sldId="2146846677"/>
            <ac:spMk id="34" creationId="{4E7342FE-D402-717D-C26C-97E61A7CF7C8}"/>
          </ac:spMkLst>
        </pc:spChg>
        <pc:spChg chg="mod">
          <ac:chgData name="Jason Wiese" userId="4bff8d5b-7de6-4655-b397-69b0afc81113" providerId="ADAL" clId="{CC8C675D-9629-4413-AF79-72929EF4F221}" dt="2024-06-17T03:40:53.774" v="33" actId="207"/>
          <ac:spMkLst>
            <pc:docMk/>
            <pc:sldMk cId="1936625042" sldId="2146846677"/>
            <ac:spMk id="35" creationId="{0873FBB2-D808-3C84-1258-63F3D494194C}"/>
          </ac:spMkLst>
        </pc:spChg>
        <pc:spChg chg="mod">
          <ac:chgData name="Jason Wiese" userId="4bff8d5b-7de6-4655-b397-69b0afc81113" providerId="ADAL" clId="{CC8C675D-9629-4413-AF79-72929EF4F221}" dt="2024-06-18T05:32:41.661" v="695" actId="3626"/>
          <ac:spMkLst>
            <pc:docMk/>
            <pc:sldMk cId="1936625042" sldId="2146846677"/>
            <ac:spMk id="36" creationId="{30F89DF8-4E9B-7349-16DE-14665932CE9F}"/>
          </ac:spMkLst>
        </pc:spChg>
        <pc:spChg chg="mod">
          <ac:chgData name="Jason Wiese" userId="4bff8d5b-7de6-4655-b397-69b0afc81113" providerId="ADAL" clId="{CC8C675D-9629-4413-AF79-72929EF4F221}" dt="2024-06-18T05:32:50.590" v="698" actId="3626"/>
          <ac:spMkLst>
            <pc:docMk/>
            <pc:sldMk cId="1936625042" sldId="2146846677"/>
            <ac:spMk id="37" creationId="{618864EB-A5FC-3C60-E748-5B2B1A07F5FE}"/>
          </ac:spMkLst>
        </pc:spChg>
        <pc:spChg chg="mod">
          <ac:chgData name="Jason Wiese" userId="4bff8d5b-7de6-4655-b397-69b0afc81113" providerId="ADAL" clId="{CC8C675D-9629-4413-AF79-72929EF4F221}" dt="2024-06-17T03:40:53.774" v="33" actId="207"/>
          <ac:spMkLst>
            <pc:docMk/>
            <pc:sldMk cId="1936625042" sldId="2146846677"/>
            <ac:spMk id="38" creationId="{7E0327A7-FE25-652E-63FC-D48F880DF3DA}"/>
          </ac:spMkLst>
        </pc:spChg>
      </pc:sldChg>
      <pc:sldChg chg="modSp mod addCm delCm">
        <pc:chgData name="Jason Wiese" userId="4bff8d5b-7de6-4655-b397-69b0afc81113" providerId="ADAL" clId="{CC8C675D-9629-4413-AF79-72929EF4F221}" dt="2024-06-20T05:32:48.268" v="1799"/>
        <pc:sldMkLst>
          <pc:docMk/>
          <pc:sldMk cId="1845031366" sldId="2146846678"/>
        </pc:sldMkLst>
        <pc:spChg chg="mod">
          <ac:chgData name="Jason Wiese" userId="4bff8d5b-7de6-4655-b397-69b0afc81113" providerId="ADAL" clId="{CC8C675D-9629-4413-AF79-72929EF4F221}" dt="2024-06-18T05:33:21.843" v="708" actId="3626"/>
          <ac:spMkLst>
            <pc:docMk/>
            <pc:sldMk cId="1845031366" sldId="2146846678"/>
            <ac:spMk id="6" creationId="{F1891936-D0AA-328D-2ABB-1EA793D86A76}"/>
          </ac:spMkLst>
        </pc:spChg>
        <pc:spChg chg="mod">
          <ac:chgData name="Jason Wiese" userId="4bff8d5b-7de6-4655-b397-69b0afc81113" providerId="ADAL" clId="{CC8C675D-9629-4413-AF79-72929EF4F221}" dt="2024-06-17T03:42:11.459" v="37" actId="207"/>
          <ac:spMkLst>
            <pc:docMk/>
            <pc:sldMk cId="1845031366" sldId="2146846678"/>
            <ac:spMk id="13" creationId="{748F027A-6DAF-D06B-9E47-DEFC6EAF7647}"/>
          </ac:spMkLst>
        </pc:spChg>
        <pc:spChg chg="mod">
          <ac:chgData name="Jason Wiese" userId="4bff8d5b-7de6-4655-b397-69b0afc81113" providerId="ADAL" clId="{CC8C675D-9629-4413-AF79-72929EF4F221}" dt="2024-06-18T05:33:20.005" v="707" actId="3626"/>
          <ac:spMkLst>
            <pc:docMk/>
            <pc:sldMk cId="1845031366" sldId="2146846678"/>
            <ac:spMk id="18" creationId="{F166BCA3-B3EC-6404-0B64-C32A91954942}"/>
          </ac:spMkLst>
        </pc:spChg>
        <pc:spChg chg="mod">
          <ac:chgData name="Jason Wiese" userId="4bff8d5b-7de6-4655-b397-69b0afc81113" providerId="ADAL" clId="{CC8C675D-9629-4413-AF79-72929EF4F221}" dt="2024-06-20T05:32:42.709" v="1798" actId="20577"/>
          <ac:spMkLst>
            <pc:docMk/>
            <pc:sldMk cId="1845031366" sldId="2146846678"/>
            <ac:spMk id="19" creationId="{C9D71FDC-0E0C-C1B0-0E3F-51A1BA613E56}"/>
          </ac:spMkLst>
        </pc:spChg>
        <pc:spChg chg="mod">
          <ac:chgData name="Jason Wiese" userId="4bff8d5b-7de6-4655-b397-69b0afc81113" providerId="ADAL" clId="{CC8C675D-9629-4413-AF79-72929EF4F221}" dt="2024-06-18T04:12:39.455" v="170" actId="20577"/>
          <ac:spMkLst>
            <pc:docMk/>
            <pc:sldMk cId="1845031366" sldId="2146846678"/>
            <ac:spMk id="20" creationId="{5A808E22-78BE-CEC3-7662-26DC15F8307D}"/>
          </ac:spMkLst>
        </pc:spChg>
        <pc:spChg chg="mod">
          <ac:chgData name="Jason Wiese" userId="4bff8d5b-7de6-4655-b397-69b0afc81113" providerId="ADAL" clId="{CC8C675D-9629-4413-AF79-72929EF4F221}" dt="2024-06-18T05:33:15.541" v="705" actId="3626"/>
          <ac:spMkLst>
            <pc:docMk/>
            <pc:sldMk cId="1845031366" sldId="2146846678"/>
            <ac:spMk id="22" creationId="{853CF201-C114-BBC1-09BF-C577AF80F3B4}"/>
          </ac:spMkLst>
        </pc:spChg>
        <pc:spChg chg="mod">
          <ac:chgData name="Jason Wiese" userId="4bff8d5b-7de6-4655-b397-69b0afc81113" providerId="ADAL" clId="{CC8C675D-9629-4413-AF79-72929EF4F221}" dt="2024-06-18T05:33:30.280" v="710" actId="3626"/>
          <ac:spMkLst>
            <pc:docMk/>
            <pc:sldMk cId="1845031366" sldId="2146846678"/>
            <ac:spMk id="25" creationId="{D9CAE67E-752F-DE9A-E6B2-D16095C07704}"/>
          </ac:spMkLst>
        </pc:spChg>
        <pc:spChg chg="mod">
          <ac:chgData name="Jason Wiese" userId="4bff8d5b-7de6-4655-b397-69b0afc81113" providerId="ADAL" clId="{CC8C675D-9629-4413-AF79-72929EF4F221}" dt="2024-06-17T03:42:21.758" v="39" actId="207"/>
          <ac:spMkLst>
            <pc:docMk/>
            <pc:sldMk cId="1845031366" sldId="2146846678"/>
            <ac:spMk id="27" creationId="{21AEC165-189B-F066-7ECE-F5435F33471F}"/>
          </ac:spMkLst>
        </pc:spChg>
        <pc:spChg chg="mod">
          <ac:chgData name="Jason Wiese" userId="4bff8d5b-7de6-4655-b397-69b0afc81113" providerId="ADAL" clId="{CC8C675D-9629-4413-AF79-72929EF4F221}" dt="2024-06-17T03:41:58.960" v="36" actId="207"/>
          <ac:spMkLst>
            <pc:docMk/>
            <pc:sldMk cId="1845031366" sldId="2146846678"/>
            <ac:spMk id="30" creationId="{1DE3F6D6-9A3E-5841-7EB7-5A7EC0F21CB7}"/>
          </ac:spMkLst>
        </pc:spChg>
        <pc:spChg chg="mod">
          <ac:chgData name="Jason Wiese" userId="4bff8d5b-7de6-4655-b397-69b0afc81113" providerId="ADAL" clId="{CC8C675D-9629-4413-AF79-72929EF4F221}" dt="2024-06-17T03:42:11.459" v="37" actId="207"/>
          <ac:spMkLst>
            <pc:docMk/>
            <pc:sldMk cId="1845031366" sldId="2146846678"/>
            <ac:spMk id="32" creationId="{F38DC8A5-8908-99D2-BCF0-EF64E9E5FB4C}"/>
          </ac:spMkLst>
        </pc:spChg>
        <pc:spChg chg="mod">
          <ac:chgData name="Jason Wiese" userId="4bff8d5b-7de6-4655-b397-69b0afc81113" providerId="ADAL" clId="{CC8C675D-9629-4413-AF79-72929EF4F221}" dt="2024-06-18T05:33:12.894" v="704" actId="3626"/>
          <ac:spMkLst>
            <pc:docMk/>
            <pc:sldMk cId="1845031366" sldId="2146846678"/>
            <ac:spMk id="34" creationId="{4E7342FE-D402-717D-C26C-97E61A7CF7C8}"/>
          </ac:spMkLst>
        </pc:spChg>
        <pc:spChg chg="mod">
          <ac:chgData name="Jason Wiese" userId="4bff8d5b-7de6-4655-b397-69b0afc81113" providerId="ADAL" clId="{CC8C675D-9629-4413-AF79-72929EF4F221}" dt="2024-06-17T03:42:11.459" v="37" actId="207"/>
          <ac:spMkLst>
            <pc:docMk/>
            <pc:sldMk cId="1845031366" sldId="2146846678"/>
            <ac:spMk id="35" creationId="{0873FBB2-D808-3C84-1258-63F3D494194C}"/>
          </ac:spMkLst>
        </pc:spChg>
        <pc:spChg chg="mod">
          <ac:chgData name="Jason Wiese" userId="4bff8d5b-7de6-4655-b397-69b0afc81113" providerId="ADAL" clId="{CC8C675D-9629-4413-AF79-72929EF4F221}" dt="2024-06-18T05:33:10.876" v="703" actId="3626"/>
          <ac:spMkLst>
            <pc:docMk/>
            <pc:sldMk cId="1845031366" sldId="2146846678"/>
            <ac:spMk id="36" creationId="{30F89DF8-4E9B-7349-16DE-14665932CE9F}"/>
          </ac:spMkLst>
        </pc:spChg>
        <pc:spChg chg="mod">
          <ac:chgData name="Jason Wiese" userId="4bff8d5b-7de6-4655-b397-69b0afc81113" providerId="ADAL" clId="{CC8C675D-9629-4413-AF79-72929EF4F221}" dt="2024-06-18T05:33:17.109" v="706" actId="3626"/>
          <ac:spMkLst>
            <pc:docMk/>
            <pc:sldMk cId="1845031366" sldId="2146846678"/>
            <ac:spMk id="37" creationId="{618864EB-A5FC-3C60-E748-5B2B1A07F5FE}"/>
          </ac:spMkLst>
        </pc:spChg>
        <pc:spChg chg="mod">
          <ac:chgData name="Jason Wiese" userId="4bff8d5b-7de6-4655-b397-69b0afc81113" providerId="ADAL" clId="{CC8C675D-9629-4413-AF79-72929EF4F221}" dt="2024-06-17T03:42:11.459" v="37" actId="207"/>
          <ac:spMkLst>
            <pc:docMk/>
            <pc:sldMk cId="1845031366" sldId="2146846678"/>
            <ac:spMk id="38" creationId="{7E0327A7-FE25-652E-63FC-D48F880DF3DA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Jason Wiese" userId="4bff8d5b-7de6-4655-b397-69b0afc81113" providerId="ADAL" clId="{CC8C675D-9629-4413-AF79-72929EF4F221}" dt="2024-06-20T05:32:48.268" v="1799"/>
              <pc2:cmMkLst xmlns:pc2="http://schemas.microsoft.com/office/powerpoint/2019/9/main/command">
                <pc:docMk/>
                <pc:sldMk cId="1845031366" sldId="2146846678"/>
                <pc2:cmMk id="{E85570D3-044C-4069-91D6-DCD850BB5F4B}"/>
              </pc2:cmMkLst>
            </pc226:cmChg>
          </p:ext>
        </pc:extLst>
      </pc:sldChg>
      <pc:sldChg chg="addSp delSp modSp mod">
        <pc:chgData name="Jason Wiese" userId="4bff8d5b-7de6-4655-b397-69b0afc81113" providerId="ADAL" clId="{CC8C675D-9629-4413-AF79-72929EF4F221}" dt="2024-06-18T05:38:45.434" v="733" actId="167"/>
        <pc:sldMkLst>
          <pc:docMk/>
          <pc:sldMk cId="413158954" sldId="2146846686"/>
        </pc:sldMkLst>
        <pc:spChg chg="del">
          <ac:chgData name="Jason Wiese" userId="4bff8d5b-7de6-4655-b397-69b0afc81113" providerId="ADAL" clId="{CC8C675D-9629-4413-AF79-72929EF4F221}" dt="2024-06-17T03:03:10.866" v="2" actId="478"/>
          <ac:spMkLst>
            <pc:docMk/>
            <pc:sldMk cId="413158954" sldId="2146846686"/>
            <ac:spMk id="2" creationId="{0B7C106F-BF85-68EB-2BDF-14F643836CC9}"/>
          </ac:spMkLst>
        </pc:spChg>
        <pc:spChg chg="del">
          <ac:chgData name="Jason Wiese" userId="4bff8d5b-7de6-4655-b397-69b0afc81113" providerId="ADAL" clId="{CC8C675D-9629-4413-AF79-72929EF4F221}" dt="2024-06-17T03:03:10.866" v="2" actId="478"/>
          <ac:spMkLst>
            <pc:docMk/>
            <pc:sldMk cId="413158954" sldId="2146846686"/>
            <ac:spMk id="3" creationId="{5EDA31F1-3181-B239-22DF-7E4F932C3A34}"/>
          </ac:spMkLst>
        </pc:spChg>
        <pc:spChg chg="del">
          <ac:chgData name="Jason Wiese" userId="4bff8d5b-7de6-4655-b397-69b0afc81113" providerId="ADAL" clId="{CC8C675D-9629-4413-AF79-72929EF4F221}" dt="2024-06-17T03:03:10.866" v="2" actId="478"/>
          <ac:spMkLst>
            <pc:docMk/>
            <pc:sldMk cId="413158954" sldId="2146846686"/>
            <ac:spMk id="4" creationId="{201732F9-DC70-E1C4-1513-12E5AEE8B90C}"/>
          </ac:spMkLst>
        </pc:spChg>
        <pc:spChg chg="del">
          <ac:chgData name="Jason Wiese" userId="4bff8d5b-7de6-4655-b397-69b0afc81113" providerId="ADAL" clId="{CC8C675D-9629-4413-AF79-72929EF4F221}" dt="2024-06-17T03:03:10.866" v="2" actId="478"/>
          <ac:spMkLst>
            <pc:docMk/>
            <pc:sldMk cId="413158954" sldId="2146846686"/>
            <ac:spMk id="5" creationId="{1B8AA58C-8258-F7CF-EBA1-563B65B3FD88}"/>
          </ac:spMkLst>
        </pc:spChg>
        <pc:spChg chg="del">
          <ac:chgData name="Jason Wiese" userId="4bff8d5b-7de6-4655-b397-69b0afc81113" providerId="ADAL" clId="{CC8C675D-9629-4413-AF79-72929EF4F221}" dt="2024-06-17T03:03:10.866" v="2" actId="478"/>
          <ac:spMkLst>
            <pc:docMk/>
            <pc:sldMk cId="413158954" sldId="2146846686"/>
            <ac:spMk id="6" creationId="{2ADDE2F4-23AE-8B03-3C9C-0181D4F0683B}"/>
          </ac:spMkLst>
        </pc:spChg>
        <pc:spChg chg="del">
          <ac:chgData name="Jason Wiese" userId="4bff8d5b-7de6-4655-b397-69b0afc81113" providerId="ADAL" clId="{CC8C675D-9629-4413-AF79-72929EF4F221}" dt="2024-06-17T03:03:10.866" v="2" actId="478"/>
          <ac:spMkLst>
            <pc:docMk/>
            <pc:sldMk cId="413158954" sldId="2146846686"/>
            <ac:spMk id="7" creationId="{6BAFAC5A-03BA-0B36-F91A-D390BBA6DA9D}"/>
          </ac:spMkLst>
        </pc:spChg>
        <pc:spChg chg="del">
          <ac:chgData name="Jason Wiese" userId="4bff8d5b-7de6-4655-b397-69b0afc81113" providerId="ADAL" clId="{CC8C675D-9629-4413-AF79-72929EF4F221}" dt="2024-06-17T03:03:10.866" v="2" actId="478"/>
          <ac:spMkLst>
            <pc:docMk/>
            <pc:sldMk cId="413158954" sldId="2146846686"/>
            <ac:spMk id="8" creationId="{F7669406-D110-B439-EDC3-3D6A4F606D65}"/>
          </ac:spMkLst>
        </pc:spChg>
        <pc:spChg chg="del">
          <ac:chgData name="Jason Wiese" userId="4bff8d5b-7de6-4655-b397-69b0afc81113" providerId="ADAL" clId="{CC8C675D-9629-4413-AF79-72929EF4F221}" dt="2024-06-17T03:03:10.866" v="2" actId="478"/>
          <ac:spMkLst>
            <pc:docMk/>
            <pc:sldMk cId="413158954" sldId="2146846686"/>
            <ac:spMk id="9" creationId="{AF8FA739-43EE-DCD5-5FE9-BF14E7D19BC2}"/>
          </ac:spMkLst>
        </pc:spChg>
        <pc:spChg chg="del">
          <ac:chgData name="Jason Wiese" userId="4bff8d5b-7de6-4655-b397-69b0afc81113" providerId="ADAL" clId="{CC8C675D-9629-4413-AF79-72929EF4F221}" dt="2024-06-17T03:03:10.866" v="2" actId="478"/>
          <ac:spMkLst>
            <pc:docMk/>
            <pc:sldMk cId="413158954" sldId="2146846686"/>
            <ac:spMk id="10" creationId="{1B8948AD-02A8-7CC7-15D1-39564638EEA8}"/>
          </ac:spMkLst>
        </pc:spChg>
        <pc:spChg chg="del">
          <ac:chgData name="Jason Wiese" userId="4bff8d5b-7de6-4655-b397-69b0afc81113" providerId="ADAL" clId="{CC8C675D-9629-4413-AF79-72929EF4F221}" dt="2024-06-17T03:02:54.142" v="0" actId="478"/>
          <ac:spMkLst>
            <pc:docMk/>
            <pc:sldMk cId="413158954" sldId="2146846686"/>
            <ac:spMk id="14" creationId="{468C90BE-A550-C1A0-538C-1BD06FDFC7B9}"/>
          </ac:spMkLst>
        </pc:spChg>
        <pc:spChg chg="add mod">
          <ac:chgData name="Jason Wiese" userId="4bff8d5b-7de6-4655-b397-69b0afc81113" providerId="ADAL" clId="{CC8C675D-9629-4413-AF79-72929EF4F221}" dt="2024-06-17T03:03:02.627" v="1"/>
          <ac:spMkLst>
            <pc:docMk/>
            <pc:sldMk cId="413158954" sldId="2146846686"/>
            <ac:spMk id="15" creationId="{0257F122-92AC-4914-E90A-626DA958C5FA}"/>
          </ac:spMkLst>
        </pc:spChg>
        <pc:spChg chg="del">
          <ac:chgData name="Jason Wiese" userId="4bff8d5b-7de6-4655-b397-69b0afc81113" providerId="ADAL" clId="{CC8C675D-9629-4413-AF79-72929EF4F221}" dt="2024-06-17T03:03:10.866" v="2" actId="478"/>
          <ac:spMkLst>
            <pc:docMk/>
            <pc:sldMk cId="413158954" sldId="2146846686"/>
            <ac:spMk id="17" creationId="{8905D77D-993A-59A4-B3FC-C27E8E9951BE}"/>
          </ac:spMkLst>
        </pc:spChg>
        <pc:spChg chg="add mod">
          <ac:chgData name="Jason Wiese" userId="4bff8d5b-7de6-4655-b397-69b0afc81113" providerId="ADAL" clId="{CC8C675D-9629-4413-AF79-72929EF4F221}" dt="2024-06-17T03:03:23.374" v="3"/>
          <ac:spMkLst>
            <pc:docMk/>
            <pc:sldMk cId="413158954" sldId="2146846686"/>
            <ac:spMk id="18" creationId="{C9D5F5BA-03F9-6247-AE89-3C595023B004}"/>
          </ac:spMkLst>
        </pc:spChg>
        <pc:spChg chg="del">
          <ac:chgData name="Jason Wiese" userId="4bff8d5b-7de6-4655-b397-69b0afc81113" providerId="ADAL" clId="{CC8C675D-9629-4413-AF79-72929EF4F221}" dt="2024-06-17T03:03:10.866" v="2" actId="478"/>
          <ac:spMkLst>
            <pc:docMk/>
            <pc:sldMk cId="413158954" sldId="2146846686"/>
            <ac:spMk id="19" creationId="{1216FE05-526F-5E64-53C7-B5B35F5E06D4}"/>
          </ac:spMkLst>
        </pc:spChg>
        <pc:spChg chg="add mod ord">
          <ac:chgData name="Jason Wiese" userId="4bff8d5b-7de6-4655-b397-69b0afc81113" providerId="ADAL" clId="{CC8C675D-9629-4413-AF79-72929EF4F221}" dt="2024-06-18T05:37:49.531" v="722" actId="167"/>
          <ac:spMkLst>
            <pc:docMk/>
            <pc:sldMk cId="413158954" sldId="2146846686"/>
            <ac:spMk id="20" creationId="{903ADCA5-29E8-8022-870C-AB25B4B953F5}"/>
          </ac:spMkLst>
        </pc:spChg>
        <pc:spChg chg="del">
          <ac:chgData name="Jason Wiese" userId="4bff8d5b-7de6-4655-b397-69b0afc81113" providerId="ADAL" clId="{CC8C675D-9629-4413-AF79-72929EF4F221}" dt="2024-06-17T03:03:10.866" v="2" actId="478"/>
          <ac:spMkLst>
            <pc:docMk/>
            <pc:sldMk cId="413158954" sldId="2146846686"/>
            <ac:spMk id="21" creationId="{A5424CFD-9E5C-1D2F-C885-58FECDB3FDB2}"/>
          </ac:spMkLst>
        </pc:spChg>
        <pc:spChg chg="add mod ord">
          <ac:chgData name="Jason Wiese" userId="4bff8d5b-7de6-4655-b397-69b0afc81113" providerId="ADAL" clId="{CC8C675D-9629-4413-AF79-72929EF4F221}" dt="2024-06-18T05:38:45.434" v="733" actId="167"/>
          <ac:spMkLst>
            <pc:docMk/>
            <pc:sldMk cId="413158954" sldId="2146846686"/>
            <ac:spMk id="22" creationId="{C957F75F-67D5-D52D-5BBE-E2C31AB09DD1}"/>
          </ac:spMkLst>
        </pc:spChg>
        <pc:spChg chg="add mod">
          <ac:chgData name="Jason Wiese" userId="4bff8d5b-7de6-4655-b397-69b0afc81113" providerId="ADAL" clId="{CC8C675D-9629-4413-AF79-72929EF4F221}" dt="2024-06-17T03:03:23.374" v="3"/>
          <ac:spMkLst>
            <pc:docMk/>
            <pc:sldMk cId="413158954" sldId="2146846686"/>
            <ac:spMk id="24" creationId="{160BDED3-C3BC-32EC-B311-75AC650F5E5F}"/>
          </ac:spMkLst>
        </pc:spChg>
        <pc:spChg chg="add mod">
          <ac:chgData name="Jason Wiese" userId="4bff8d5b-7de6-4655-b397-69b0afc81113" providerId="ADAL" clId="{CC8C675D-9629-4413-AF79-72929EF4F221}" dt="2024-06-17T03:03:23.374" v="3"/>
          <ac:spMkLst>
            <pc:docMk/>
            <pc:sldMk cId="413158954" sldId="2146846686"/>
            <ac:spMk id="26" creationId="{18F28484-4423-B8C0-85BA-6B1319975E8A}"/>
          </ac:spMkLst>
        </pc:spChg>
        <pc:spChg chg="add mod">
          <ac:chgData name="Jason Wiese" userId="4bff8d5b-7de6-4655-b397-69b0afc81113" providerId="ADAL" clId="{CC8C675D-9629-4413-AF79-72929EF4F221}" dt="2024-06-17T03:03:23.374" v="3"/>
          <ac:spMkLst>
            <pc:docMk/>
            <pc:sldMk cId="413158954" sldId="2146846686"/>
            <ac:spMk id="27" creationId="{21ED5186-EBCA-593A-3BF9-1507CC2DA0FE}"/>
          </ac:spMkLst>
        </pc:spChg>
        <pc:spChg chg="add mod">
          <ac:chgData name="Jason Wiese" userId="4bff8d5b-7de6-4655-b397-69b0afc81113" providerId="ADAL" clId="{CC8C675D-9629-4413-AF79-72929EF4F221}" dt="2024-06-17T03:03:23.374" v="3"/>
          <ac:spMkLst>
            <pc:docMk/>
            <pc:sldMk cId="413158954" sldId="2146846686"/>
            <ac:spMk id="28" creationId="{D1EBEEDB-6BE3-CC30-AE47-CBE80832B410}"/>
          </ac:spMkLst>
        </pc:spChg>
        <pc:spChg chg="add mod">
          <ac:chgData name="Jason Wiese" userId="4bff8d5b-7de6-4655-b397-69b0afc81113" providerId="ADAL" clId="{CC8C675D-9629-4413-AF79-72929EF4F221}" dt="2024-06-17T03:03:23.374" v="3"/>
          <ac:spMkLst>
            <pc:docMk/>
            <pc:sldMk cId="413158954" sldId="2146846686"/>
            <ac:spMk id="29" creationId="{1B1293A8-8A9B-03C7-1ADB-CDC350CF8AD9}"/>
          </ac:spMkLst>
        </pc:spChg>
        <pc:spChg chg="add mod">
          <ac:chgData name="Jason Wiese" userId="4bff8d5b-7de6-4655-b397-69b0afc81113" providerId="ADAL" clId="{CC8C675D-9629-4413-AF79-72929EF4F221}" dt="2024-06-17T03:03:23.374" v="3"/>
          <ac:spMkLst>
            <pc:docMk/>
            <pc:sldMk cId="413158954" sldId="2146846686"/>
            <ac:spMk id="30" creationId="{CCE193FF-1258-ABB5-AFB8-D35F03596D7E}"/>
          </ac:spMkLst>
        </pc:spChg>
        <pc:spChg chg="add mod">
          <ac:chgData name="Jason Wiese" userId="4bff8d5b-7de6-4655-b397-69b0afc81113" providerId="ADAL" clId="{CC8C675D-9629-4413-AF79-72929EF4F221}" dt="2024-06-17T03:03:23.374" v="3"/>
          <ac:spMkLst>
            <pc:docMk/>
            <pc:sldMk cId="413158954" sldId="2146846686"/>
            <ac:spMk id="32" creationId="{885EC6D6-49D4-ACDC-75FA-251EE48776CE}"/>
          </ac:spMkLst>
        </pc:spChg>
        <pc:spChg chg="add del mod">
          <ac:chgData name="Jason Wiese" userId="4bff8d5b-7de6-4655-b397-69b0afc81113" providerId="ADAL" clId="{CC8C675D-9629-4413-AF79-72929EF4F221}" dt="2024-06-17T03:03:31.539" v="5" actId="478"/>
          <ac:spMkLst>
            <pc:docMk/>
            <pc:sldMk cId="413158954" sldId="2146846686"/>
            <ac:spMk id="33" creationId="{6C0B9EDF-9E05-A9C4-3B5A-041ECBAAE32C}"/>
          </ac:spMkLst>
        </pc:spChg>
        <pc:spChg chg="add mod">
          <ac:chgData name="Jason Wiese" userId="4bff8d5b-7de6-4655-b397-69b0afc81113" providerId="ADAL" clId="{CC8C675D-9629-4413-AF79-72929EF4F221}" dt="2024-06-17T03:03:23.374" v="3"/>
          <ac:spMkLst>
            <pc:docMk/>
            <pc:sldMk cId="413158954" sldId="2146846686"/>
            <ac:spMk id="37" creationId="{1E902DE4-D673-501F-AC4B-90A67AD2C811}"/>
          </ac:spMkLst>
        </pc:spChg>
        <pc:picChg chg="add mod ord">
          <ac:chgData name="Jason Wiese" userId="4bff8d5b-7de6-4655-b397-69b0afc81113" providerId="ADAL" clId="{CC8C675D-9629-4413-AF79-72929EF4F221}" dt="2024-06-18T05:37:46.308" v="720" actId="167"/>
          <ac:picMkLst>
            <pc:docMk/>
            <pc:sldMk cId="413158954" sldId="2146846686"/>
            <ac:picMk id="2" creationId="{8CF6A2CE-D485-7AEE-735E-5AC0EA150301}"/>
          </ac:picMkLst>
        </pc:picChg>
        <pc:picChg chg="add mod ord">
          <ac:chgData name="Jason Wiese" userId="4bff8d5b-7de6-4655-b397-69b0afc81113" providerId="ADAL" clId="{CC8C675D-9629-4413-AF79-72929EF4F221}" dt="2024-06-18T05:38:40.549" v="731" actId="167"/>
          <ac:picMkLst>
            <pc:docMk/>
            <pc:sldMk cId="413158954" sldId="2146846686"/>
            <ac:picMk id="4" creationId="{9CB1B003-B7F3-6E18-9B3B-3558E95483B9}"/>
          </ac:picMkLst>
        </pc:picChg>
        <pc:picChg chg="del">
          <ac:chgData name="Jason Wiese" userId="4bff8d5b-7de6-4655-b397-69b0afc81113" providerId="ADAL" clId="{CC8C675D-9629-4413-AF79-72929EF4F221}" dt="2024-06-17T03:03:10.866" v="2" actId="478"/>
          <ac:picMkLst>
            <pc:docMk/>
            <pc:sldMk cId="413158954" sldId="2146846686"/>
            <ac:picMk id="16" creationId="{8891EFC3-6020-F32B-AB0C-649E66FCEF71}"/>
          </ac:picMkLst>
        </pc:picChg>
        <pc:picChg chg="del">
          <ac:chgData name="Jason Wiese" userId="4bff8d5b-7de6-4655-b397-69b0afc81113" providerId="ADAL" clId="{CC8C675D-9629-4413-AF79-72929EF4F221}" dt="2024-06-17T03:03:10.866" v="2" actId="478"/>
          <ac:picMkLst>
            <pc:docMk/>
            <pc:sldMk cId="413158954" sldId="2146846686"/>
            <ac:picMk id="23" creationId="{8253ED71-EAC9-7069-3F6D-493F09FB38D9}"/>
          </ac:picMkLst>
        </pc:picChg>
        <pc:picChg chg="del">
          <ac:chgData name="Jason Wiese" userId="4bff8d5b-7de6-4655-b397-69b0afc81113" providerId="ADAL" clId="{CC8C675D-9629-4413-AF79-72929EF4F221}" dt="2024-06-17T03:03:10.866" v="2" actId="478"/>
          <ac:picMkLst>
            <pc:docMk/>
            <pc:sldMk cId="413158954" sldId="2146846686"/>
            <ac:picMk id="25" creationId="{52B9714B-A141-1A42-8F8D-F7F89159C27C}"/>
          </ac:picMkLst>
        </pc:picChg>
        <pc:picChg chg="add mod">
          <ac:chgData name="Jason Wiese" userId="4bff8d5b-7de6-4655-b397-69b0afc81113" providerId="ADAL" clId="{CC8C675D-9629-4413-AF79-72929EF4F221}" dt="2024-06-17T03:03:23.374" v="3"/>
          <ac:picMkLst>
            <pc:docMk/>
            <pc:sldMk cId="413158954" sldId="2146846686"/>
            <ac:picMk id="31" creationId="{BFB1E14B-2E07-B619-2850-51DE7F650BC5}"/>
          </ac:picMkLst>
        </pc:picChg>
        <pc:picChg chg="add del mod">
          <ac:chgData name="Jason Wiese" userId="4bff8d5b-7de6-4655-b397-69b0afc81113" providerId="ADAL" clId="{CC8C675D-9629-4413-AF79-72929EF4F221}" dt="2024-06-18T05:37:47.567" v="721" actId="478"/>
          <ac:picMkLst>
            <pc:docMk/>
            <pc:sldMk cId="413158954" sldId="2146846686"/>
            <ac:picMk id="34" creationId="{0E72B80B-1A94-17E4-868F-D08D906610A7}"/>
          </ac:picMkLst>
        </pc:picChg>
        <pc:picChg chg="add del mod">
          <ac:chgData name="Jason Wiese" userId="4bff8d5b-7de6-4655-b397-69b0afc81113" providerId="ADAL" clId="{CC8C675D-9629-4413-AF79-72929EF4F221}" dt="2024-06-18T05:38:42.284" v="732" actId="478"/>
          <ac:picMkLst>
            <pc:docMk/>
            <pc:sldMk cId="413158954" sldId="2146846686"/>
            <ac:picMk id="35" creationId="{D3E5124E-F70E-3BE3-951A-A4FF9FD5538B}"/>
          </ac:picMkLst>
        </pc:picChg>
        <pc:picChg chg="add mod">
          <ac:chgData name="Jason Wiese" userId="4bff8d5b-7de6-4655-b397-69b0afc81113" providerId="ADAL" clId="{CC8C675D-9629-4413-AF79-72929EF4F221}" dt="2024-06-17T03:03:27.873" v="4" actId="1076"/>
          <ac:picMkLst>
            <pc:docMk/>
            <pc:sldMk cId="413158954" sldId="2146846686"/>
            <ac:picMk id="36" creationId="{82A3D9A3-0370-A041-EE0C-5E878C3A80BE}"/>
          </ac:picMkLst>
        </pc:picChg>
      </pc:sldChg>
      <pc:sldChg chg="addSp delSp modSp mod">
        <pc:chgData name="Jason Wiese" userId="4bff8d5b-7de6-4655-b397-69b0afc81113" providerId="ADAL" clId="{CC8C675D-9629-4413-AF79-72929EF4F221}" dt="2024-06-18T05:42:46.907" v="740"/>
        <pc:sldMkLst>
          <pc:docMk/>
          <pc:sldMk cId="4053712029" sldId="2146846687"/>
        </pc:sldMkLst>
        <pc:spChg chg="add mod">
          <ac:chgData name="Jason Wiese" userId="4bff8d5b-7de6-4655-b397-69b0afc81113" providerId="ADAL" clId="{CC8C675D-9629-4413-AF79-72929EF4F221}" dt="2024-06-17T03:36:54.959" v="7"/>
          <ac:spMkLst>
            <pc:docMk/>
            <pc:sldMk cId="4053712029" sldId="2146846687"/>
            <ac:spMk id="4" creationId="{29EE1F93-6466-B023-BBE1-63F3A4118EF2}"/>
          </ac:spMkLst>
        </pc:spChg>
        <pc:spChg chg="del">
          <ac:chgData name="Jason Wiese" userId="4bff8d5b-7de6-4655-b397-69b0afc81113" providerId="ADAL" clId="{CC8C675D-9629-4413-AF79-72929EF4F221}" dt="2024-06-18T05:42:23.551" v="739" actId="478"/>
          <ac:spMkLst>
            <pc:docMk/>
            <pc:sldMk cId="4053712029" sldId="2146846687"/>
            <ac:spMk id="5" creationId="{14CFFEB5-04E3-A36F-5DD3-C27D08A0C00B}"/>
          </ac:spMkLst>
        </pc:spChg>
        <pc:spChg chg="add mod">
          <ac:chgData name="Jason Wiese" userId="4bff8d5b-7de6-4655-b397-69b0afc81113" providerId="ADAL" clId="{CC8C675D-9629-4413-AF79-72929EF4F221}" dt="2024-06-17T03:36:54.959" v="7"/>
          <ac:spMkLst>
            <pc:docMk/>
            <pc:sldMk cId="4053712029" sldId="2146846687"/>
            <ac:spMk id="6" creationId="{4D575569-834D-32E1-ED50-0ECF66A971CE}"/>
          </ac:spMkLst>
        </pc:spChg>
        <pc:spChg chg="add mod">
          <ac:chgData name="Jason Wiese" userId="4bff8d5b-7de6-4655-b397-69b0afc81113" providerId="ADAL" clId="{CC8C675D-9629-4413-AF79-72929EF4F221}" dt="2024-06-17T03:36:54.959" v="7"/>
          <ac:spMkLst>
            <pc:docMk/>
            <pc:sldMk cId="4053712029" sldId="2146846687"/>
            <ac:spMk id="7" creationId="{6EEA2610-5563-41CF-FC92-8D49A3B65DD1}"/>
          </ac:spMkLst>
        </pc:spChg>
        <pc:spChg chg="add mod">
          <ac:chgData name="Jason Wiese" userId="4bff8d5b-7de6-4655-b397-69b0afc81113" providerId="ADAL" clId="{CC8C675D-9629-4413-AF79-72929EF4F221}" dt="2024-06-18T05:42:46.907" v="740"/>
          <ac:spMkLst>
            <pc:docMk/>
            <pc:sldMk cId="4053712029" sldId="2146846687"/>
            <ac:spMk id="11" creationId="{F6E9158B-8D1F-245B-86AA-967EAFD56E74}"/>
          </ac:spMkLst>
        </pc:spChg>
        <pc:spChg chg="add mod">
          <ac:chgData name="Jason Wiese" userId="4bff8d5b-7de6-4655-b397-69b0afc81113" providerId="ADAL" clId="{CC8C675D-9629-4413-AF79-72929EF4F221}" dt="2024-06-18T05:42:46.907" v="740"/>
          <ac:spMkLst>
            <pc:docMk/>
            <pc:sldMk cId="4053712029" sldId="2146846687"/>
            <ac:spMk id="12" creationId="{153B0BC7-E92B-0E7A-2C95-042588A75B62}"/>
          </ac:spMkLst>
        </pc:spChg>
        <pc:spChg chg="del">
          <ac:chgData name="Jason Wiese" userId="4bff8d5b-7de6-4655-b397-69b0afc81113" providerId="ADAL" clId="{CC8C675D-9629-4413-AF79-72929EF4F221}" dt="2024-06-17T03:36:44.786" v="6" actId="478"/>
          <ac:spMkLst>
            <pc:docMk/>
            <pc:sldMk cId="4053712029" sldId="2146846687"/>
            <ac:spMk id="27" creationId="{20DF6B6A-A82F-EA16-229B-2B3CA1D4A9CD}"/>
          </ac:spMkLst>
        </pc:spChg>
        <pc:spChg chg="del">
          <ac:chgData name="Jason Wiese" userId="4bff8d5b-7de6-4655-b397-69b0afc81113" providerId="ADAL" clId="{CC8C675D-9629-4413-AF79-72929EF4F221}" dt="2024-06-17T03:36:44.786" v="6" actId="478"/>
          <ac:spMkLst>
            <pc:docMk/>
            <pc:sldMk cId="4053712029" sldId="2146846687"/>
            <ac:spMk id="32" creationId="{0BB4227F-F571-994B-6B77-F84457727853}"/>
          </ac:spMkLst>
        </pc:spChg>
        <pc:spChg chg="del">
          <ac:chgData name="Jason Wiese" userId="4bff8d5b-7de6-4655-b397-69b0afc81113" providerId="ADAL" clId="{CC8C675D-9629-4413-AF79-72929EF4F221}" dt="2024-06-17T03:36:44.786" v="6" actId="478"/>
          <ac:spMkLst>
            <pc:docMk/>
            <pc:sldMk cId="4053712029" sldId="2146846687"/>
            <ac:spMk id="35" creationId="{6CE1055E-36F8-E3F2-3309-738FD2AC57AC}"/>
          </ac:spMkLst>
        </pc:spChg>
        <pc:spChg chg="ord">
          <ac:chgData name="Jason Wiese" userId="4bff8d5b-7de6-4655-b397-69b0afc81113" providerId="ADAL" clId="{CC8C675D-9629-4413-AF79-72929EF4F221}" dt="2024-06-18T05:40:50.735" v="737" actId="167"/>
          <ac:spMkLst>
            <pc:docMk/>
            <pc:sldMk cId="4053712029" sldId="2146846687"/>
            <ac:spMk id="86" creationId="{6B345190-1880-4F86-8C13-CD71A196044D}"/>
          </ac:spMkLst>
        </pc:spChg>
        <pc:picChg chg="del">
          <ac:chgData name="Jason Wiese" userId="4bff8d5b-7de6-4655-b397-69b0afc81113" providerId="ADAL" clId="{CC8C675D-9629-4413-AF79-72929EF4F221}" dt="2024-06-18T05:42:23.551" v="739" actId="478"/>
          <ac:picMkLst>
            <pc:docMk/>
            <pc:sldMk cId="4053712029" sldId="2146846687"/>
            <ac:picMk id="3" creationId="{1837D0A9-42FB-D5D7-E51A-C244BB191F4E}"/>
          </ac:picMkLst>
        </pc:picChg>
        <pc:picChg chg="add mod ord">
          <ac:chgData name="Jason Wiese" userId="4bff8d5b-7de6-4655-b397-69b0afc81113" providerId="ADAL" clId="{CC8C675D-9629-4413-AF79-72929EF4F221}" dt="2024-06-18T05:41:00.522" v="738" actId="555"/>
          <ac:picMkLst>
            <pc:docMk/>
            <pc:sldMk cId="4053712029" sldId="2146846687"/>
            <ac:picMk id="8" creationId="{9E8F8B29-6AEB-12A8-0329-6715A0B07722}"/>
          </ac:picMkLst>
        </pc:picChg>
        <pc:picChg chg="add mod ord">
          <ac:chgData name="Jason Wiese" userId="4bff8d5b-7de6-4655-b397-69b0afc81113" providerId="ADAL" clId="{CC8C675D-9629-4413-AF79-72929EF4F221}" dt="2024-06-18T05:41:00.522" v="738" actId="555"/>
          <ac:picMkLst>
            <pc:docMk/>
            <pc:sldMk cId="4053712029" sldId="2146846687"/>
            <ac:picMk id="9" creationId="{685CBEFA-E289-9237-6F7C-EE58A54C452B}"/>
          </ac:picMkLst>
        </pc:picChg>
        <pc:picChg chg="add mod">
          <ac:chgData name="Jason Wiese" userId="4bff8d5b-7de6-4655-b397-69b0afc81113" providerId="ADAL" clId="{CC8C675D-9629-4413-AF79-72929EF4F221}" dt="2024-06-18T05:42:46.907" v="740"/>
          <ac:picMkLst>
            <pc:docMk/>
            <pc:sldMk cId="4053712029" sldId="2146846687"/>
            <ac:picMk id="10" creationId="{97FBA17E-6FD4-C3F6-595B-C48654DBA0E4}"/>
          </ac:picMkLst>
        </pc:picChg>
        <pc:picChg chg="mod">
          <ac:chgData name="Jason Wiese" userId="4bff8d5b-7de6-4655-b397-69b0afc81113" providerId="ADAL" clId="{CC8C675D-9629-4413-AF79-72929EF4F221}" dt="2024-06-18T05:41:00.522" v="738" actId="555"/>
          <ac:picMkLst>
            <pc:docMk/>
            <pc:sldMk cId="4053712029" sldId="2146846687"/>
            <ac:picMk id="19" creationId="{EA1ECA3D-03F1-12D4-54FA-1F13F01F1762}"/>
          </ac:picMkLst>
        </pc:picChg>
        <pc:picChg chg="add del">
          <ac:chgData name="Jason Wiese" userId="4bff8d5b-7de6-4655-b397-69b0afc81113" providerId="ADAL" clId="{CC8C675D-9629-4413-AF79-72929EF4F221}" dt="2024-06-18T05:36:42.474" v="715" actId="478"/>
          <ac:picMkLst>
            <pc:docMk/>
            <pc:sldMk cId="4053712029" sldId="2146846687"/>
            <ac:picMk id="25" creationId="{9101F6B5-49F5-C92A-0080-A7E4AD0C29C6}"/>
          </ac:picMkLst>
        </pc:picChg>
        <pc:picChg chg="del">
          <ac:chgData name="Jason Wiese" userId="4bff8d5b-7de6-4655-b397-69b0afc81113" providerId="ADAL" clId="{CC8C675D-9629-4413-AF79-72929EF4F221}" dt="2024-06-18T05:40:48.419" v="736" actId="478"/>
          <ac:picMkLst>
            <pc:docMk/>
            <pc:sldMk cId="4053712029" sldId="2146846687"/>
            <ac:picMk id="29" creationId="{DFA61FD7-B067-EB49-C4B3-609E8FCE96B1}"/>
          </ac:picMkLst>
        </pc:picChg>
      </pc:sldChg>
      <pc:sldChg chg="modSp mod">
        <pc:chgData name="Jason Wiese" userId="4bff8d5b-7de6-4655-b397-69b0afc81113" providerId="ADAL" clId="{CC8C675D-9629-4413-AF79-72929EF4F221}" dt="2024-06-20T05:50:08.157" v="1950" actId="313"/>
        <pc:sldMkLst>
          <pc:docMk/>
          <pc:sldMk cId="4063768167" sldId="2146846688"/>
        </pc:sldMkLst>
        <pc:spChg chg="mod">
          <ac:chgData name="Jason Wiese" userId="4bff8d5b-7de6-4655-b397-69b0afc81113" providerId="ADAL" clId="{CC8C675D-9629-4413-AF79-72929EF4F221}" dt="2024-06-18T04:59:16.051" v="451" actId="20577"/>
          <ac:spMkLst>
            <pc:docMk/>
            <pc:sldMk cId="4063768167" sldId="2146846688"/>
            <ac:spMk id="3" creationId="{D5D3A9C5-B422-49D3-B37F-354AAD3E1222}"/>
          </ac:spMkLst>
        </pc:spChg>
        <pc:spChg chg="mod">
          <ac:chgData name="Jason Wiese" userId="4bff8d5b-7de6-4655-b397-69b0afc81113" providerId="ADAL" clId="{CC8C675D-9629-4413-AF79-72929EF4F221}" dt="2024-06-20T05:50:08.157" v="1950" actId="313"/>
          <ac:spMkLst>
            <pc:docMk/>
            <pc:sldMk cId="4063768167" sldId="2146846688"/>
            <ac:spMk id="7" creationId="{18CB1D72-3B37-1589-1CBE-6E43FB932E40}"/>
          </ac:spMkLst>
        </pc:spChg>
        <pc:spChg chg="mod">
          <ac:chgData name="Jason Wiese" userId="4bff8d5b-7de6-4655-b397-69b0afc81113" providerId="ADAL" clId="{CC8C675D-9629-4413-AF79-72929EF4F221}" dt="2024-06-18T05:00:38.485" v="454" actId="20577"/>
          <ac:spMkLst>
            <pc:docMk/>
            <pc:sldMk cId="4063768167" sldId="2146846688"/>
            <ac:spMk id="8" creationId="{D90DBE45-5F9B-C9CF-75B4-20A283620E97}"/>
          </ac:spMkLst>
        </pc:spChg>
        <pc:spChg chg="mod">
          <ac:chgData name="Jason Wiese" userId="4bff8d5b-7de6-4655-b397-69b0afc81113" providerId="ADAL" clId="{CC8C675D-9629-4413-AF79-72929EF4F221}" dt="2024-06-20T05:49:56.799" v="1944" actId="6549"/>
          <ac:spMkLst>
            <pc:docMk/>
            <pc:sldMk cId="4063768167" sldId="2146846688"/>
            <ac:spMk id="9" creationId="{7CC84002-D44F-476F-A47E-D9A4B943549C}"/>
          </ac:spMkLst>
        </pc:spChg>
        <pc:spChg chg="mod">
          <ac:chgData name="Jason Wiese" userId="4bff8d5b-7de6-4655-b397-69b0afc81113" providerId="ADAL" clId="{CC8C675D-9629-4413-AF79-72929EF4F221}" dt="2024-06-18T05:02:01.158" v="541" actId="20577"/>
          <ac:spMkLst>
            <pc:docMk/>
            <pc:sldMk cId="4063768167" sldId="2146846688"/>
            <ac:spMk id="10" creationId="{DAEBC4A0-B441-90BD-4222-05A3A44A82A1}"/>
          </ac:spMkLst>
        </pc:spChg>
        <pc:spChg chg="mod">
          <ac:chgData name="Jason Wiese" userId="4bff8d5b-7de6-4655-b397-69b0afc81113" providerId="ADAL" clId="{CC8C675D-9629-4413-AF79-72929EF4F221}" dt="2024-06-18T05:00:34.668" v="453" actId="20577"/>
          <ac:spMkLst>
            <pc:docMk/>
            <pc:sldMk cId="4063768167" sldId="2146846688"/>
            <ac:spMk id="12" creationId="{9DB45EBC-0C9D-D322-45CF-C3B76497D495}"/>
          </ac:spMkLst>
        </pc:spChg>
        <pc:spChg chg="mod">
          <ac:chgData name="Jason Wiese" userId="4bff8d5b-7de6-4655-b397-69b0afc81113" providerId="ADAL" clId="{CC8C675D-9629-4413-AF79-72929EF4F221}" dt="2024-06-18T04:58:48.295" v="435" actId="313"/>
          <ac:spMkLst>
            <pc:docMk/>
            <pc:sldMk cId="4063768167" sldId="2146846688"/>
            <ac:spMk id="26" creationId="{A9C445BF-5591-D09A-A8BC-6A2DB67D3CAE}"/>
          </ac:spMkLst>
        </pc:spChg>
      </pc:sldChg>
      <pc:sldChg chg="addSp delSp modSp mod addCm delCm modCm">
        <pc:chgData name="Jason Wiese" userId="4bff8d5b-7de6-4655-b397-69b0afc81113" providerId="ADAL" clId="{CC8C675D-9629-4413-AF79-72929EF4F221}" dt="2024-06-20T05:40:38.231" v="1854"/>
        <pc:sldMkLst>
          <pc:docMk/>
          <pc:sldMk cId="1330159391" sldId="2146846689"/>
        </pc:sldMkLst>
        <pc:spChg chg="del">
          <ac:chgData name="Jason Wiese" userId="4bff8d5b-7de6-4655-b397-69b0afc81113" providerId="ADAL" clId="{CC8C675D-9629-4413-AF79-72929EF4F221}" dt="2024-06-18T13:39:56.725" v="743" actId="478"/>
          <ac:spMkLst>
            <pc:docMk/>
            <pc:sldMk cId="1330159391" sldId="2146846689"/>
            <ac:spMk id="3" creationId="{14F6EC04-73EF-7BD2-EE62-C6CB368D1310}"/>
          </ac:spMkLst>
        </pc:spChg>
        <pc:spChg chg="del">
          <ac:chgData name="Jason Wiese" userId="4bff8d5b-7de6-4655-b397-69b0afc81113" providerId="ADAL" clId="{CC8C675D-9629-4413-AF79-72929EF4F221}" dt="2024-06-18T13:39:56.725" v="743" actId="478"/>
          <ac:spMkLst>
            <pc:docMk/>
            <pc:sldMk cId="1330159391" sldId="2146846689"/>
            <ac:spMk id="4" creationId="{7BEE3489-74E3-C13B-AE5E-5D9A4195B91A}"/>
          </ac:spMkLst>
        </pc:spChg>
        <pc:spChg chg="add del mod">
          <ac:chgData name="Jason Wiese" userId="4bff8d5b-7de6-4655-b397-69b0afc81113" providerId="ADAL" clId="{CC8C675D-9629-4413-AF79-72929EF4F221}" dt="2024-06-18T13:41:21.565" v="1069" actId="478"/>
          <ac:spMkLst>
            <pc:docMk/>
            <pc:sldMk cId="1330159391" sldId="2146846689"/>
            <ac:spMk id="8" creationId="{842A5BFA-B09D-3591-7791-857D744CC1BE}"/>
          </ac:spMkLst>
        </pc:spChg>
        <pc:spChg chg="add mod">
          <ac:chgData name="Jason Wiese" userId="4bff8d5b-7de6-4655-b397-69b0afc81113" providerId="ADAL" clId="{CC8C675D-9629-4413-AF79-72929EF4F221}" dt="2024-06-18T13:44:12.260" v="1292" actId="14100"/>
          <ac:spMkLst>
            <pc:docMk/>
            <pc:sldMk cId="1330159391" sldId="2146846689"/>
            <ac:spMk id="9" creationId="{6C2EB516-A924-2C33-F08D-123FDD9D1B7D}"/>
          </ac:spMkLst>
        </pc:spChg>
        <pc:spChg chg="add mod">
          <ac:chgData name="Jason Wiese" userId="4bff8d5b-7de6-4655-b397-69b0afc81113" providerId="ADAL" clId="{CC8C675D-9629-4413-AF79-72929EF4F221}" dt="2024-06-18T13:47:42.399" v="1493" actId="1037"/>
          <ac:spMkLst>
            <pc:docMk/>
            <pc:sldMk cId="1330159391" sldId="2146846689"/>
            <ac:spMk id="10" creationId="{C5F5328B-08BC-9A87-82E6-B30CC9428AD1}"/>
          </ac:spMkLst>
        </pc:spChg>
        <pc:spChg chg="mod">
          <ac:chgData name="Jason Wiese" userId="4bff8d5b-7de6-4655-b397-69b0afc81113" providerId="ADAL" clId="{CC8C675D-9629-4413-AF79-72929EF4F221}" dt="2024-06-18T13:47:16.087" v="1479" actId="1076"/>
          <ac:spMkLst>
            <pc:docMk/>
            <pc:sldMk cId="1330159391" sldId="2146846689"/>
            <ac:spMk id="11" creationId="{80446E27-F3B6-5A36-90F5-155E8E262FA5}"/>
          </ac:spMkLst>
        </pc:spChg>
        <pc:spChg chg="del">
          <ac:chgData name="Jason Wiese" userId="4bff8d5b-7de6-4655-b397-69b0afc81113" providerId="ADAL" clId="{CC8C675D-9629-4413-AF79-72929EF4F221}" dt="2024-06-18T13:39:56.725" v="743" actId="478"/>
          <ac:spMkLst>
            <pc:docMk/>
            <pc:sldMk cId="1330159391" sldId="2146846689"/>
            <ac:spMk id="13" creationId="{AB3B6D23-0406-652D-4912-D528F20D9023}"/>
          </ac:spMkLst>
        </pc:spChg>
        <pc:spChg chg="del">
          <ac:chgData name="Jason Wiese" userId="4bff8d5b-7de6-4655-b397-69b0afc81113" providerId="ADAL" clId="{CC8C675D-9629-4413-AF79-72929EF4F221}" dt="2024-06-18T13:39:56.725" v="743" actId="478"/>
          <ac:spMkLst>
            <pc:docMk/>
            <pc:sldMk cId="1330159391" sldId="2146846689"/>
            <ac:spMk id="14" creationId="{242FCD40-B482-766E-CA00-89D7E65F01DD}"/>
          </ac:spMkLst>
        </pc:spChg>
        <pc:spChg chg="del">
          <ac:chgData name="Jason Wiese" userId="4bff8d5b-7de6-4655-b397-69b0afc81113" providerId="ADAL" clId="{CC8C675D-9629-4413-AF79-72929EF4F221}" dt="2024-06-18T13:39:56.725" v="743" actId="478"/>
          <ac:spMkLst>
            <pc:docMk/>
            <pc:sldMk cId="1330159391" sldId="2146846689"/>
            <ac:spMk id="15" creationId="{C1E84C94-8AE4-CBF7-CD98-5A0DB6BDAC36}"/>
          </ac:spMkLst>
        </pc:spChg>
        <pc:spChg chg="mod">
          <ac:chgData name="Jason Wiese" userId="4bff8d5b-7de6-4655-b397-69b0afc81113" providerId="ADAL" clId="{CC8C675D-9629-4413-AF79-72929EF4F221}" dt="2024-06-18T13:42:19.061" v="1194" actId="20577"/>
          <ac:spMkLst>
            <pc:docMk/>
            <pc:sldMk cId="1330159391" sldId="2146846689"/>
            <ac:spMk id="16" creationId="{F3B08D31-8CD1-811E-0850-AF65E55C9EAD}"/>
          </ac:spMkLst>
        </pc:spChg>
        <pc:spChg chg="del">
          <ac:chgData name="Jason Wiese" userId="4bff8d5b-7de6-4655-b397-69b0afc81113" providerId="ADAL" clId="{CC8C675D-9629-4413-AF79-72929EF4F221}" dt="2024-06-18T13:39:56.725" v="743" actId="478"/>
          <ac:spMkLst>
            <pc:docMk/>
            <pc:sldMk cId="1330159391" sldId="2146846689"/>
            <ac:spMk id="17" creationId="{9B72D73E-837C-A406-5E19-BDB481ECA013}"/>
          </ac:spMkLst>
        </pc:spChg>
        <pc:spChg chg="del">
          <ac:chgData name="Jason Wiese" userId="4bff8d5b-7de6-4655-b397-69b0afc81113" providerId="ADAL" clId="{CC8C675D-9629-4413-AF79-72929EF4F221}" dt="2024-06-18T13:39:56.725" v="743" actId="478"/>
          <ac:spMkLst>
            <pc:docMk/>
            <pc:sldMk cId="1330159391" sldId="2146846689"/>
            <ac:spMk id="18" creationId="{FE6DFA2C-5D02-E73F-5E1F-E9D00C867AFF}"/>
          </ac:spMkLst>
        </pc:spChg>
        <pc:spChg chg="del">
          <ac:chgData name="Jason Wiese" userId="4bff8d5b-7de6-4655-b397-69b0afc81113" providerId="ADAL" clId="{CC8C675D-9629-4413-AF79-72929EF4F221}" dt="2024-06-18T13:39:56.725" v="743" actId="478"/>
          <ac:spMkLst>
            <pc:docMk/>
            <pc:sldMk cId="1330159391" sldId="2146846689"/>
            <ac:spMk id="19" creationId="{E6346CDD-E5AB-982B-0647-427C7D5D353B}"/>
          </ac:spMkLst>
        </pc:spChg>
        <pc:spChg chg="del">
          <ac:chgData name="Jason Wiese" userId="4bff8d5b-7de6-4655-b397-69b0afc81113" providerId="ADAL" clId="{CC8C675D-9629-4413-AF79-72929EF4F221}" dt="2024-06-18T13:39:56.725" v="743" actId="478"/>
          <ac:spMkLst>
            <pc:docMk/>
            <pc:sldMk cId="1330159391" sldId="2146846689"/>
            <ac:spMk id="20" creationId="{72F0E38F-FDC1-04A3-3580-B1EB0354CDF8}"/>
          </ac:spMkLst>
        </pc:spChg>
        <pc:spChg chg="del">
          <ac:chgData name="Jason Wiese" userId="4bff8d5b-7de6-4655-b397-69b0afc81113" providerId="ADAL" clId="{CC8C675D-9629-4413-AF79-72929EF4F221}" dt="2024-06-18T13:39:56.725" v="743" actId="478"/>
          <ac:spMkLst>
            <pc:docMk/>
            <pc:sldMk cId="1330159391" sldId="2146846689"/>
            <ac:spMk id="21" creationId="{D1B2658C-4D0F-BFAF-C0C1-4FD487F79715}"/>
          </ac:spMkLst>
        </pc:spChg>
        <pc:spChg chg="add mod">
          <ac:chgData name="Jason Wiese" userId="4bff8d5b-7de6-4655-b397-69b0afc81113" providerId="ADAL" clId="{CC8C675D-9629-4413-AF79-72929EF4F221}" dt="2024-06-18T13:47:42.399" v="1493" actId="1037"/>
          <ac:spMkLst>
            <pc:docMk/>
            <pc:sldMk cId="1330159391" sldId="2146846689"/>
            <ac:spMk id="22" creationId="{A9C314C5-AF80-93A2-7EBC-11A65CCA9350}"/>
          </ac:spMkLst>
        </pc:spChg>
        <pc:spChg chg="add mod">
          <ac:chgData name="Jason Wiese" userId="4bff8d5b-7de6-4655-b397-69b0afc81113" providerId="ADAL" clId="{CC8C675D-9629-4413-AF79-72929EF4F221}" dt="2024-06-18T13:46:29.464" v="1468" actId="1076"/>
          <ac:spMkLst>
            <pc:docMk/>
            <pc:sldMk cId="1330159391" sldId="2146846689"/>
            <ac:spMk id="24" creationId="{6296A5C1-7757-FE0C-E0D0-E06361D6A05E}"/>
          </ac:spMkLst>
        </pc:spChg>
        <pc:spChg chg="mod">
          <ac:chgData name="Jason Wiese" userId="4bff8d5b-7de6-4655-b397-69b0afc81113" providerId="ADAL" clId="{CC8C675D-9629-4413-AF79-72929EF4F221}" dt="2024-06-18T13:49:14.784" v="1534" actId="14100"/>
          <ac:spMkLst>
            <pc:docMk/>
            <pc:sldMk cId="1330159391" sldId="2146846689"/>
            <ac:spMk id="26" creationId="{A9C445BF-5591-D09A-A8BC-6A2DB67D3CAE}"/>
          </ac:spMkLst>
        </pc:spChg>
        <pc:spChg chg="add mod">
          <ac:chgData name="Jason Wiese" userId="4bff8d5b-7de6-4655-b397-69b0afc81113" providerId="ADAL" clId="{CC8C675D-9629-4413-AF79-72929EF4F221}" dt="2024-06-18T13:46:29.464" v="1468" actId="1076"/>
          <ac:spMkLst>
            <pc:docMk/>
            <pc:sldMk cId="1330159391" sldId="2146846689"/>
            <ac:spMk id="27" creationId="{A9B86D8E-CDEF-E07F-A037-780953FC5554}"/>
          </ac:spMkLst>
        </pc:spChg>
        <pc:spChg chg="add mod">
          <ac:chgData name="Jason Wiese" userId="4bff8d5b-7de6-4655-b397-69b0afc81113" providerId="ADAL" clId="{CC8C675D-9629-4413-AF79-72929EF4F221}" dt="2024-06-18T13:46:29.464" v="1468" actId="1076"/>
          <ac:spMkLst>
            <pc:docMk/>
            <pc:sldMk cId="1330159391" sldId="2146846689"/>
            <ac:spMk id="30" creationId="{5BD24987-E0BE-DE9D-3028-02CCC78A789B}"/>
          </ac:spMkLst>
        </pc:spChg>
        <pc:spChg chg="add mod">
          <ac:chgData name="Jason Wiese" userId="4bff8d5b-7de6-4655-b397-69b0afc81113" providerId="ADAL" clId="{CC8C675D-9629-4413-AF79-72929EF4F221}" dt="2024-06-18T13:46:29.464" v="1468" actId="1076"/>
          <ac:spMkLst>
            <pc:docMk/>
            <pc:sldMk cId="1330159391" sldId="2146846689"/>
            <ac:spMk id="31" creationId="{CF59F77B-8E1D-4117-18A6-C0C7F2A53C43}"/>
          </ac:spMkLst>
        </pc:spChg>
        <pc:spChg chg="add mod">
          <ac:chgData name="Jason Wiese" userId="4bff8d5b-7de6-4655-b397-69b0afc81113" providerId="ADAL" clId="{CC8C675D-9629-4413-AF79-72929EF4F221}" dt="2024-06-18T13:46:29.464" v="1468" actId="1076"/>
          <ac:spMkLst>
            <pc:docMk/>
            <pc:sldMk cId="1330159391" sldId="2146846689"/>
            <ac:spMk id="33" creationId="{1111E2A0-4890-161D-CDE8-EA10CB7C23BE}"/>
          </ac:spMkLst>
        </pc:spChg>
        <pc:spChg chg="add mod">
          <ac:chgData name="Jason Wiese" userId="4bff8d5b-7de6-4655-b397-69b0afc81113" providerId="ADAL" clId="{CC8C675D-9629-4413-AF79-72929EF4F221}" dt="2024-06-18T13:46:29.464" v="1468" actId="1076"/>
          <ac:spMkLst>
            <pc:docMk/>
            <pc:sldMk cId="1330159391" sldId="2146846689"/>
            <ac:spMk id="34" creationId="{DB1390AF-03CF-F976-0D6F-9752B72B5949}"/>
          </ac:spMkLst>
        </pc:spChg>
        <pc:spChg chg="add mod">
          <ac:chgData name="Jason Wiese" userId="4bff8d5b-7de6-4655-b397-69b0afc81113" providerId="ADAL" clId="{CC8C675D-9629-4413-AF79-72929EF4F221}" dt="2024-06-18T13:48:06.650" v="1496" actId="1582"/>
          <ac:spMkLst>
            <pc:docMk/>
            <pc:sldMk cId="1330159391" sldId="2146846689"/>
            <ac:spMk id="35" creationId="{AA7556F9-0ADA-6838-CD89-CD7CAF4EDC94}"/>
          </ac:spMkLst>
        </pc:spChg>
        <pc:picChg chg="add mod ord">
          <ac:chgData name="Jason Wiese" userId="4bff8d5b-7de6-4655-b397-69b0afc81113" providerId="ADAL" clId="{CC8C675D-9629-4413-AF79-72929EF4F221}" dt="2024-06-18T13:49:23.171" v="1535" actId="14100"/>
          <ac:picMkLst>
            <pc:docMk/>
            <pc:sldMk cId="1330159391" sldId="2146846689"/>
            <ac:picMk id="7" creationId="{C29DE82A-D73A-A32F-0785-CA321E405609}"/>
          </ac:picMkLst>
        </pc:picChg>
        <pc:picChg chg="add del mod">
          <ac:chgData name="Jason Wiese" userId="4bff8d5b-7de6-4655-b397-69b0afc81113" providerId="ADAL" clId="{CC8C675D-9629-4413-AF79-72929EF4F221}" dt="2024-06-18T13:44:17.253" v="1293" actId="478"/>
          <ac:picMkLst>
            <pc:docMk/>
            <pc:sldMk cId="1330159391" sldId="2146846689"/>
            <ac:picMk id="12" creationId="{218FC7FD-6543-4305-977F-D4E9B8B543E6}"/>
          </ac:picMkLst>
        </pc:picChg>
        <pc:picChg chg="del">
          <ac:chgData name="Jason Wiese" userId="4bff8d5b-7de6-4655-b397-69b0afc81113" providerId="ADAL" clId="{CC8C675D-9629-4413-AF79-72929EF4F221}" dt="2024-06-18T13:39:56.725" v="743" actId="478"/>
          <ac:picMkLst>
            <pc:docMk/>
            <pc:sldMk cId="1330159391" sldId="2146846689"/>
            <ac:picMk id="23" creationId="{76ED95B1-D6AC-E53D-E798-8FD2AFCDEB4E}"/>
          </ac:picMkLst>
        </pc:picChg>
        <pc:picChg chg="del">
          <ac:chgData name="Jason Wiese" userId="4bff8d5b-7de6-4655-b397-69b0afc81113" providerId="ADAL" clId="{CC8C675D-9629-4413-AF79-72929EF4F221}" dt="2024-06-18T13:39:56.725" v="743" actId="478"/>
          <ac:picMkLst>
            <pc:docMk/>
            <pc:sldMk cId="1330159391" sldId="2146846689"/>
            <ac:picMk id="25" creationId="{AED14954-6815-D2C3-934C-1AA84ACD67AC}"/>
          </ac:picMkLst>
        </pc:picChg>
        <pc:picChg chg="del">
          <ac:chgData name="Jason Wiese" userId="4bff8d5b-7de6-4655-b397-69b0afc81113" providerId="ADAL" clId="{CC8C675D-9629-4413-AF79-72929EF4F221}" dt="2024-06-18T13:39:56.725" v="743" actId="478"/>
          <ac:picMkLst>
            <pc:docMk/>
            <pc:sldMk cId="1330159391" sldId="2146846689"/>
            <ac:picMk id="28" creationId="{99482727-E72A-62F8-93F7-ECABC8692660}"/>
          </ac:picMkLst>
        </pc:picChg>
        <pc:picChg chg="add del mod">
          <ac:chgData name="Jason Wiese" userId="4bff8d5b-7de6-4655-b397-69b0afc81113" providerId="ADAL" clId="{CC8C675D-9629-4413-AF79-72929EF4F221}" dt="2024-06-18T13:44:51.380" v="1323" actId="478"/>
          <ac:picMkLst>
            <pc:docMk/>
            <pc:sldMk cId="1330159391" sldId="2146846689"/>
            <ac:picMk id="29" creationId="{EF1DC07A-C2E0-7756-B2E3-A520942FDA00}"/>
          </ac:picMkLst>
        </pc:picChg>
        <pc:picChg chg="add del mod">
          <ac:chgData name="Jason Wiese" userId="4bff8d5b-7de6-4655-b397-69b0afc81113" providerId="ADAL" clId="{CC8C675D-9629-4413-AF79-72929EF4F221}" dt="2024-06-18T13:44:35.374" v="1298" actId="478"/>
          <ac:picMkLst>
            <pc:docMk/>
            <pc:sldMk cId="1330159391" sldId="2146846689"/>
            <ac:picMk id="32" creationId="{081D9F19-653E-F97D-02AF-83E13E8CED6F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Jason Wiese" userId="4bff8d5b-7de6-4655-b397-69b0afc81113" providerId="ADAL" clId="{CC8C675D-9629-4413-AF79-72929EF4F221}" dt="2024-06-20T05:40:38.231" v="1854"/>
              <pc2:cmMkLst xmlns:pc2="http://schemas.microsoft.com/office/powerpoint/2019/9/main/command">
                <pc:docMk/>
                <pc:sldMk cId="1330159391" sldId="2146846689"/>
                <pc2:cmMk id="{E397E420-59A8-48F5-8E53-6A1EEE358856}"/>
              </pc2:cmMkLst>
              <pc226:cmRplyChg chg="add">
                <pc226:chgData name="Jason Wiese" userId="4bff8d5b-7de6-4655-b397-69b0afc81113" providerId="ADAL" clId="{CC8C675D-9629-4413-AF79-72929EF4F221}" dt="2024-06-18T13:47:01.403" v="1473"/>
                <pc2:cmRplyMkLst xmlns:pc2="http://schemas.microsoft.com/office/powerpoint/2019/9/main/command">
                  <pc:docMk/>
                  <pc:sldMk cId="1330159391" sldId="2146846689"/>
                  <pc2:cmMk id="{E397E420-59A8-48F5-8E53-6A1EEE358856}"/>
                  <pc2:cmRplyMk id="{BD555DAA-0F8D-4CE4-B000-4427C2A84C3A}"/>
                </pc2:cmRplyMkLst>
              </pc226:cmRplyChg>
            </pc226:cmChg>
          </p:ext>
        </pc:extLst>
      </pc:sldChg>
      <pc:sldChg chg="modSp del mod delCm">
        <pc:chgData name="Jason Wiese" userId="4bff8d5b-7de6-4655-b397-69b0afc81113" providerId="ADAL" clId="{CC8C675D-9629-4413-AF79-72929EF4F221}" dt="2024-06-20T05:57:46.629" v="2220" actId="47"/>
        <pc:sldMkLst>
          <pc:docMk/>
          <pc:sldMk cId="3157709529" sldId="2146846690"/>
        </pc:sldMkLst>
        <pc:spChg chg="mod">
          <ac:chgData name="Jason Wiese" userId="4bff8d5b-7de6-4655-b397-69b0afc81113" providerId="ADAL" clId="{CC8C675D-9629-4413-AF79-72929EF4F221}" dt="2024-06-20T05:55:36.713" v="2184" actId="20577"/>
          <ac:spMkLst>
            <pc:docMk/>
            <pc:sldMk cId="3157709529" sldId="2146846690"/>
            <ac:spMk id="26" creationId="{A9C445BF-5591-D09A-A8BC-6A2DB67D3CAE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Jason Wiese" userId="4bff8d5b-7de6-4655-b397-69b0afc81113" providerId="ADAL" clId="{CC8C675D-9629-4413-AF79-72929EF4F221}" dt="2024-06-20T05:39:29.658" v="1849"/>
              <pc2:cmMkLst xmlns:pc2="http://schemas.microsoft.com/office/powerpoint/2019/9/main/command">
                <pc:docMk/>
                <pc:sldMk cId="3157709529" sldId="2146846690"/>
                <pc2:cmMk id="{3F420FF0-03D6-D54B-BE8D-87315424E957}"/>
              </pc2:cmMkLst>
            </pc226:cmChg>
            <pc226:cmChg xmlns:pc226="http://schemas.microsoft.com/office/powerpoint/2022/06/main/command" chg="del">
              <pc226:chgData name="Jason Wiese" userId="4bff8d5b-7de6-4655-b397-69b0afc81113" providerId="ADAL" clId="{CC8C675D-9629-4413-AF79-72929EF4F221}" dt="2024-06-20T05:39:31.495" v="1850"/>
              <pc2:cmMkLst xmlns:pc2="http://schemas.microsoft.com/office/powerpoint/2019/9/main/command">
                <pc:docMk/>
                <pc:sldMk cId="3157709529" sldId="2146846690"/>
                <pc2:cmMk id="{B85325F7-8080-2B45-A0F4-5D35A5626CC7}"/>
              </pc2:cmMkLst>
            </pc226:cmChg>
          </p:ext>
        </pc:extLst>
      </pc:sldChg>
      <pc:sldChg chg="modSp mod delCm">
        <pc:chgData name="Jason Wiese" userId="4bff8d5b-7de6-4655-b397-69b0afc81113" providerId="ADAL" clId="{CC8C675D-9629-4413-AF79-72929EF4F221}" dt="2024-07-09T01:40:09.890" v="2230" actId="404"/>
        <pc:sldMkLst>
          <pc:docMk/>
          <pc:sldMk cId="3417050098" sldId="2146846691"/>
        </pc:sldMkLst>
        <pc:spChg chg="mod">
          <ac:chgData name="Jason Wiese" userId="4bff8d5b-7de6-4655-b397-69b0afc81113" providerId="ADAL" clId="{CC8C675D-9629-4413-AF79-72929EF4F221}" dt="2024-07-09T01:38:44.282" v="2229" actId="313"/>
          <ac:spMkLst>
            <pc:docMk/>
            <pc:sldMk cId="3417050098" sldId="2146846691"/>
            <ac:spMk id="4" creationId="{FF70E0CE-3823-5B82-EAE9-B9347DC14863}"/>
          </ac:spMkLst>
        </pc:spChg>
        <pc:spChg chg="mod">
          <ac:chgData name="Jason Wiese" userId="4bff8d5b-7de6-4655-b397-69b0afc81113" providerId="ADAL" clId="{CC8C675D-9629-4413-AF79-72929EF4F221}" dt="2024-06-20T05:39:16.462" v="1848" actId="113"/>
          <ac:spMkLst>
            <pc:docMk/>
            <pc:sldMk cId="3417050098" sldId="2146846691"/>
            <ac:spMk id="42" creationId="{D8F0AEF1-89D6-4008-A26D-954198072C0E}"/>
          </ac:spMkLst>
        </pc:spChg>
        <pc:spChg chg="mod">
          <ac:chgData name="Jason Wiese" userId="4bff8d5b-7de6-4655-b397-69b0afc81113" providerId="ADAL" clId="{CC8C675D-9629-4413-AF79-72929EF4F221}" dt="2024-07-09T01:40:09.890" v="2230" actId="404"/>
          <ac:spMkLst>
            <pc:docMk/>
            <pc:sldMk cId="3417050098" sldId="2146846691"/>
            <ac:spMk id="44" creationId="{CBF5CF3F-5006-499F-A465-F6611C56541B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Jason Wiese" userId="4bff8d5b-7de6-4655-b397-69b0afc81113" providerId="ADAL" clId="{CC8C675D-9629-4413-AF79-72929EF4F221}" dt="2024-06-20T05:38:19.533" v="1839"/>
              <pc2:cmMkLst xmlns:pc2="http://schemas.microsoft.com/office/powerpoint/2019/9/main/command">
                <pc:docMk/>
                <pc:sldMk cId="3417050098" sldId="2146846691"/>
                <pc2:cmMk id="{10DC8B27-3BFC-4000-8B86-B8136AC7592A}"/>
              </pc2:cmMkLst>
            </pc226:cmChg>
          </p:ext>
        </pc:extLst>
      </pc:sldChg>
      <pc:sldChg chg="modSp mod">
        <pc:chgData name="Jason Wiese" userId="4bff8d5b-7de6-4655-b397-69b0afc81113" providerId="ADAL" clId="{CC8C675D-9629-4413-AF79-72929EF4F221}" dt="2024-06-20T05:57:32.371" v="2219" actId="14100"/>
        <pc:sldMkLst>
          <pc:docMk/>
          <pc:sldMk cId="1756285894" sldId="2146846692"/>
        </pc:sldMkLst>
        <pc:spChg chg="mod">
          <ac:chgData name="Jason Wiese" userId="4bff8d5b-7de6-4655-b397-69b0afc81113" providerId="ADAL" clId="{CC8C675D-9629-4413-AF79-72929EF4F221}" dt="2024-06-20T05:57:32.371" v="2219" actId="14100"/>
          <ac:spMkLst>
            <pc:docMk/>
            <pc:sldMk cId="1756285894" sldId="2146846692"/>
            <ac:spMk id="26" creationId="{A9C445BF-5591-D09A-A8BC-6A2DB67D3CAE}"/>
          </ac:spMkLst>
        </pc:spChg>
      </pc:sldChg>
    </pc:docChg>
  </pc:docChgLst>
  <pc:docChgLst>
    <pc:chgData name="Benjamin Vandegrift" userId="2e5c2a8a-c606-4888-a2a6-2a14dfaa97ab" providerId="ADAL" clId="{1469014E-542E-7F46-B042-F7C424993580}"/>
    <pc:docChg chg="undo redo custSel addSld delSld modSld sldOrd addMainMaster delMainMaster">
      <pc:chgData name="Benjamin Vandegrift" userId="2e5c2a8a-c606-4888-a2a6-2a14dfaa97ab" providerId="ADAL" clId="{1469014E-542E-7F46-B042-F7C424993580}" dt="2024-05-28T19:22:36.545" v="21270"/>
      <pc:docMkLst>
        <pc:docMk/>
      </pc:docMkLst>
      <pc:sldChg chg="modSp mod">
        <pc:chgData name="Benjamin Vandegrift" userId="2e5c2a8a-c606-4888-a2a6-2a14dfaa97ab" providerId="ADAL" clId="{1469014E-542E-7F46-B042-F7C424993580}" dt="2024-05-23T00:04:27.724" v="20898" actId="1076"/>
        <pc:sldMkLst>
          <pc:docMk/>
          <pc:sldMk cId="4212683403" sldId="2144327877"/>
        </pc:sldMkLst>
        <pc:spChg chg="mod">
          <ac:chgData name="Benjamin Vandegrift" userId="2e5c2a8a-c606-4888-a2a6-2a14dfaa97ab" providerId="ADAL" clId="{1469014E-542E-7F46-B042-F7C424993580}" dt="2024-05-22T23:15:36.842" v="20026" actId="14100"/>
          <ac:spMkLst>
            <pc:docMk/>
            <pc:sldMk cId="4212683403" sldId="2144327877"/>
            <ac:spMk id="3" creationId="{04D51C8E-7DBD-468F-8413-E52C3CC99149}"/>
          </ac:spMkLst>
        </pc:spChg>
        <pc:spChg chg="mod">
          <ac:chgData name="Benjamin Vandegrift" userId="2e5c2a8a-c606-4888-a2a6-2a14dfaa97ab" providerId="ADAL" clId="{1469014E-542E-7F46-B042-F7C424993580}" dt="2024-05-23T00:04:21.367" v="20897" actId="14100"/>
          <ac:spMkLst>
            <pc:docMk/>
            <pc:sldMk cId="4212683403" sldId="2144327877"/>
            <ac:spMk id="4" creationId="{3705EB2E-A971-CD47-1939-920677AFA577}"/>
          </ac:spMkLst>
        </pc:spChg>
        <pc:spChg chg="mod">
          <ac:chgData name="Benjamin Vandegrift" userId="2e5c2a8a-c606-4888-a2a6-2a14dfaa97ab" providerId="ADAL" clId="{1469014E-542E-7F46-B042-F7C424993580}" dt="2024-05-22T23:15:19.831" v="20025" actId="1035"/>
          <ac:spMkLst>
            <pc:docMk/>
            <pc:sldMk cId="4212683403" sldId="2144327877"/>
            <ac:spMk id="5" creationId="{20325821-D3C3-47B3-BC5B-D972B60A7668}"/>
          </ac:spMkLst>
        </pc:spChg>
        <pc:spChg chg="mod">
          <ac:chgData name="Benjamin Vandegrift" userId="2e5c2a8a-c606-4888-a2a6-2a14dfaa97ab" providerId="ADAL" clId="{1469014E-542E-7F46-B042-F7C424993580}" dt="2024-05-23T00:04:27.724" v="20898" actId="1076"/>
          <ac:spMkLst>
            <pc:docMk/>
            <pc:sldMk cId="4212683403" sldId="2144327877"/>
            <ac:spMk id="6" creationId="{1EE2780E-B479-CB84-03DB-50B6D5A62DBC}"/>
          </ac:spMkLst>
        </pc:spChg>
        <pc:spChg chg="mod">
          <ac:chgData name="Benjamin Vandegrift" userId="2e5c2a8a-c606-4888-a2a6-2a14dfaa97ab" providerId="ADAL" clId="{1469014E-542E-7F46-B042-F7C424993580}" dt="2024-05-22T23:15:19.831" v="20025" actId="1035"/>
          <ac:spMkLst>
            <pc:docMk/>
            <pc:sldMk cId="4212683403" sldId="2144327877"/>
            <ac:spMk id="7" creationId="{47C2C805-4308-9886-56D3-9EB5BCD97D00}"/>
          </ac:spMkLst>
        </pc:spChg>
        <pc:spChg chg="mod">
          <ac:chgData name="Benjamin Vandegrift" userId="2e5c2a8a-c606-4888-a2a6-2a14dfaa97ab" providerId="ADAL" clId="{1469014E-542E-7F46-B042-F7C424993580}" dt="2024-05-22T23:15:19.831" v="20025" actId="1035"/>
          <ac:spMkLst>
            <pc:docMk/>
            <pc:sldMk cId="4212683403" sldId="2144327877"/>
            <ac:spMk id="9" creationId="{348066F1-5946-304E-2953-6223BEAD0FA4}"/>
          </ac:spMkLst>
        </pc:spChg>
        <pc:spChg chg="mod">
          <ac:chgData name="Benjamin Vandegrift" userId="2e5c2a8a-c606-4888-a2a6-2a14dfaa97ab" providerId="ADAL" clId="{1469014E-542E-7F46-B042-F7C424993580}" dt="2024-05-22T23:15:19.831" v="20025" actId="1035"/>
          <ac:spMkLst>
            <pc:docMk/>
            <pc:sldMk cId="4212683403" sldId="2144327877"/>
            <ac:spMk id="17" creationId="{3D74CADF-2668-41F3-A256-963B6C27230C}"/>
          </ac:spMkLst>
        </pc:spChg>
        <pc:spChg chg="mod">
          <ac:chgData name="Benjamin Vandegrift" userId="2e5c2a8a-c606-4888-a2a6-2a14dfaa97ab" providerId="ADAL" clId="{1469014E-542E-7F46-B042-F7C424993580}" dt="2024-05-22T23:15:19.831" v="20025" actId="1035"/>
          <ac:spMkLst>
            <pc:docMk/>
            <pc:sldMk cId="4212683403" sldId="2144327877"/>
            <ac:spMk id="18" creationId="{325A1EAC-F3C6-427C-9635-5839A9D4A2EF}"/>
          </ac:spMkLst>
        </pc:spChg>
        <pc:spChg chg="mod">
          <ac:chgData name="Benjamin Vandegrift" userId="2e5c2a8a-c606-4888-a2a6-2a14dfaa97ab" providerId="ADAL" clId="{1469014E-542E-7F46-B042-F7C424993580}" dt="2024-05-22T23:15:36.842" v="20026" actId="14100"/>
          <ac:spMkLst>
            <pc:docMk/>
            <pc:sldMk cId="4212683403" sldId="2144327877"/>
            <ac:spMk id="19" creationId="{2F88C82D-7CF0-438E-BB5E-A33A77D936B6}"/>
          </ac:spMkLst>
        </pc:spChg>
        <pc:spChg chg="mod">
          <ac:chgData name="Benjamin Vandegrift" userId="2e5c2a8a-c606-4888-a2a6-2a14dfaa97ab" providerId="ADAL" clId="{1469014E-542E-7F46-B042-F7C424993580}" dt="2024-05-22T23:15:36.842" v="20026" actId="14100"/>
          <ac:spMkLst>
            <pc:docMk/>
            <pc:sldMk cId="4212683403" sldId="2144327877"/>
            <ac:spMk id="20" creationId="{B796AA46-05F7-4348-A8B5-A2211DF268D5}"/>
          </ac:spMkLst>
        </pc:spChg>
        <pc:spChg chg="mod">
          <ac:chgData name="Benjamin Vandegrift" userId="2e5c2a8a-c606-4888-a2a6-2a14dfaa97ab" providerId="ADAL" clId="{1469014E-542E-7F46-B042-F7C424993580}" dt="2024-05-22T23:15:36.842" v="20026" actId="14100"/>
          <ac:spMkLst>
            <pc:docMk/>
            <pc:sldMk cId="4212683403" sldId="2144327877"/>
            <ac:spMk id="21" creationId="{079D04CA-35FF-4320-A06E-87F2D7AC5E31}"/>
          </ac:spMkLst>
        </pc:spChg>
        <pc:spChg chg="mod">
          <ac:chgData name="Benjamin Vandegrift" userId="2e5c2a8a-c606-4888-a2a6-2a14dfaa97ab" providerId="ADAL" clId="{1469014E-542E-7F46-B042-F7C424993580}" dt="2024-05-22T23:15:19.831" v="20025" actId="1035"/>
          <ac:spMkLst>
            <pc:docMk/>
            <pc:sldMk cId="4212683403" sldId="2144327877"/>
            <ac:spMk id="22" creationId="{9FC49F6C-5188-457F-BE6C-625753CA72DF}"/>
          </ac:spMkLst>
        </pc:spChg>
        <pc:spChg chg="mod">
          <ac:chgData name="Benjamin Vandegrift" userId="2e5c2a8a-c606-4888-a2a6-2a14dfaa97ab" providerId="ADAL" clId="{1469014E-542E-7F46-B042-F7C424993580}" dt="2024-05-22T23:15:19.831" v="20025" actId="1035"/>
          <ac:spMkLst>
            <pc:docMk/>
            <pc:sldMk cId="4212683403" sldId="2144327877"/>
            <ac:spMk id="23" creationId="{7463450E-C761-4861-8D01-CDB4E291AF7B}"/>
          </ac:spMkLst>
        </pc:spChg>
        <pc:spChg chg="mod">
          <ac:chgData name="Benjamin Vandegrift" userId="2e5c2a8a-c606-4888-a2a6-2a14dfaa97ab" providerId="ADAL" clId="{1469014E-542E-7F46-B042-F7C424993580}" dt="2024-05-22T23:15:19.831" v="20025" actId="1035"/>
          <ac:spMkLst>
            <pc:docMk/>
            <pc:sldMk cId="4212683403" sldId="2144327877"/>
            <ac:spMk id="24" creationId="{0FD4F9FF-9CE9-415E-823F-6DE0CB1EC38F}"/>
          </ac:spMkLst>
        </pc:spChg>
        <pc:spChg chg="mod">
          <ac:chgData name="Benjamin Vandegrift" userId="2e5c2a8a-c606-4888-a2a6-2a14dfaa97ab" providerId="ADAL" clId="{1469014E-542E-7F46-B042-F7C424993580}" dt="2024-05-22T23:15:19.831" v="20025" actId="1035"/>
          <ac:spMkLst>
            <pc:docMk/>
            <pc:sldMk cId="4212683403" sldId="2144327877"/>
            <ac:spMk id="26" creationId="{E19C2C8D-1398-4F10-A589-3ACAB67B7712}"/>
          </ac:spMkLst>
        </pc:spChg>
        <pc:spChg chg="mod">
          <ac:chgData name="Benjamin Vandegrift" userId="2e5c2a8a-c606-4888-a2a6-2a14dfaa97ab" providerId="ADAL" clId="{1469014E-542E-7F46-B042-F7C424993580}" dt="2024-05-22T23:15:36.842" v="20026" actId="14100"/>
          <ac:spMkLst>
            <pc:docMk/>
            <pc:sldMk cId="4212683403" sldId="2144327877"/>
            <ac:spMk id="27" creationId="{353321FC-C493-4AD2-B64C-EB2CC0B8AAB2}"/>
          </ac:spMkLst>
        </pc:spChg>
        <pc:spChg chg="mod">
          <ac:chgData name="Benjamin Vandegrift" userId="2e5c2a8a-c606-4888-a2a6-2a14dfaa97ab" providerId="ADAL" clId="{1469014E-542E-7F46-B042-F7C424993580}" dt="2024-05-22T23:15:19.831" v="20025" actId="1035"/>
          <ac:spMkLst>
            <pc:docMk/>
            <pc:sldMk cId="4212683403" sldId="2144327877"/>
            <ac:spMk id="29" creationId="{E047380B-98FF-4E96-B125-1612C476C6B1}"/>
          </ac:spMkLst>
        </pc:spChg>
        <pc:spChg chg="mod">
          <ac:chgData name="Benjamin Vandegrift" userId="2e5c2a8a-c606-4888-a2a6-2a14dfaa97ab" providerId="ADAL" clId="{1469014E-542E-7F46-B042-F7C424993580}" dt="2024-05-22T23:15:19.831" v="20025" actId="1035"/>
          <ac:spMkLst>
            <pc:docMk/>
            <pc:sldMk cId="4212683403" sldId="2144327877"/>
            <ac:spMk id="31" creationId="{D0BAD055-91AD-4520-994B-4F672A06C61C}"/>
          </ac:spMkLst>
        </pc:spChg>
        <pc:spChg chg="mod">
          <ac:chgData name="Benjamin Vandegrift" userId="2e5c2a8a-c606-4888-a2a6-2a14dfaa97ab" providerId="ADAL" clId="{1469014E-542E-7F46-B042-F7C424993580}" dt="2024-05-22T23:15:19.831" v="20025" actId="1035"/>
          <ac:spMkLst>
            <pc:docMk/>
            <pc:sldMk cId="4212683403" sldId="2144327877"/>
            <ac:spMk id="32" creationId="{9F892B9F-9B52-4AD9-9785-2F644E29E7E6}"/>
          </ac:spMkLst>
        </pc:spChg>
      </pc:sldChg>
      <pc:sldChg chg="delSp modSp add del mod">
        <pc:chgData name="Benjamin Vandegrift" userId="2e5c2a8a-c606-4888-a2a6-2a14dfaa97ab" providerId="ADAL" clId="{1469014E-542E-7F46-B042-F7C424993580}" dt="2024-05-13T19:36:20.596" v="4421" actId="2696"/>
        <pc:sldMkLst>
          <pc:docMk/>
          <pc:sldMk cId="1454436864" sldId="2144328559"/>
        </pc:sldMkLst>
        <pc:spChg chg="del">
          <ac:chgData name="Benjamin Vandegrift" userId="2e5c2a8a-c606-4888-a2a6-2a14dfaa97ab" providerId="ADAL" clId="{1469014E-542E-7F46-B042-F7C424993580}" dt="2024-05-13T19:35:07.565" v="4413" actId="478"/>
          <ac:spMkLst>
            <pc:docMk/>
            <pc:sldMk cId="1454436864" sldId="2144328559"/>
            <ac:spMk id="3" creationId="{C1D82DF0-D103-B412-621D-83F62724E84C}"/>
          </ac:spMkLst>
        </pc:spChg>
        <pc:spChg chg="mod">
          <ac:chgData name="Benjamin Vandegrift" userId="2e5c2a8a-c606-4888-a2a6-2a14dfaa97ab" providerId="ADAL" clId="{1469014E-542E-7F46-B042-F7C424993580}" dt="2024-05-13T19:35:15.689" v="4417" actId="20577"/>
          <ac:spMkLst>
            <pc:docMk/>
            <pc:sldMk cId="1454436864" sldId="2144328559"/>
            <ac:spMk id="10" creationId="{318CB64C-E993-6C91-8E7F-0953B993C72F}"/>
          </ac:spMkLst>
        </pc:spChg>
        <pc:cxnChg chg="del">
          <ac:chgData name="Benjamin Vandegrift" userId="2e5c2a8a-c606-4888-a2a6-2a14dfaa97ab" providerId="ADAL" clId="{1469014E-542E-7F46-B042-F7C424993580}" dt="2024-05-13T19:35:07.565" v="4413" actId="478"/>
          <ac:cxnSpMkLst>
            <pc:docMk/>
            <pc:sldMk cId="1454436864" sldId="2144328559"/>
            <ac:cxnSpMk id="8" creationId="{FE08353D-D04B-A9A4-7B0C-E76E9B84BFCB}"/>
          </ac:cxnSpMkLst>
        </pc:cxnChg>
      </pc:sldChg>
      <pc:sldChg chg="delSp modSp mod ord">
        <pc:chgData name="Benjamin Vandegrift" userId="2e5c2a8a-c606-4888-a2a6-2a14dfaa97ab" providerId="ADAL" clId="{1469014E-542E-7F46-B042-F7C424993580}" dt="2024-05-23T13:38:24.993" v="20902" actId="20578"/>
        <pc:sldMkLst>
          <pc:docMk/>
          <pc:sldMk cId="1315001869" sldId="2146846252"/>
        </pc:sldMkLst>
        <pc:spChg chg="mod">
          <ac:chgData name="Benjamin Vandegrift" userId="2e5c2a8a-c606-4888-a2a6-2a14dfaa97ab" providerId="ADAL" clId="{1469014E-542E-7F46-B042-F7C424993580}" dt="2024-05-22T23:39:50.123" v="20437" actId="20577"/>
          <ac:spMkLst>
            <pc:docMk/>
            <pc:sldMk cId="1315001869" sldId="2146846252"/>
            <ac:spMk id="9" creationId="{D0D49DEB-7177-4C53-A63F-C8DEAEFFD3CD}"/>
          </ac:spMkLst>
        </pc:spChg>
        <pc:spChg chg="del">
          <ac:chgData name="Benjamin Vandegrift" userId="2e5c2a8a-c606-4888-a2a6-2a14dfaa97ab" providerId="ADAL" clId="{1469014E-542E-7F46-B042-F7C424993580}" dt="2024-05-22T23:41:28.186" v="20461" actId="478"/>
          <ac:spMkLst>
            <pc:docMk/>
            <pc:sldMk cId="1315001869" sldId="2146846252"/>
            <ac:spMk id="17" creationId="{5DA5C5EB-48C8-4164-9DA4-74E7C97535CC}"/>
          </ac:spMkLst>
        </pc:spChg>
        <pc:spChg chg="del">
          <ac:chgData name="Benjamin Vandegrift" userId="2e5c2a8a-c606-4888-a2a6-2a14dfaa97ab" providerId="ADAL" clId="{1469014E-542E-7F46-B042-F7C424993580}" dt="2024-05-22T23:41:28.186" v="20461" actId="478"/>
          <ac:spMkLst>
            <pc:docMk/>
            <pc:sldMk cId="1315001869" sldId="2146846252"/>
            <ac:spMk id="27" creationId="{04CDD1DC-95EE-4653-A273-49949E975F57}"/>
          </ac:spMkLst>
        </pc:spChg>
        <pc:spChg chg="del">
          <ac:chgData name="Benjamin Vandegrift" userId="2e5c2a8a-c606-4888-a2a6-2a14dfaa97ab" providerId="ADAL" clId="{1469014E-542E-7F46-B042-F7C424993580}" dt="2024-05-22T23:41:28.186" v="20461" actId="478"/>
          <ac:spMkLst>
            <pc:docMk/>
            <pc:sldMk cId="1315001869" sldId="2146846252"/>
            <ac:spMk id="30" creationId="{DAF61235-D3D8-4489-8C7D-F45174F08C65}"/>
          </ac:spMkLst>
        </pc:spChg>
      </pc:sldChg>
      <pc:sldChg chg="modSp add mod addCm delCm">
        <pc:chgData name="Benjamin Vandegrift" userId="2e5c2a8a-c606-4888-a2a6-2a14dfaa97ab" providerId="ADAL" clId="{1469014E-542E-7F46-B042-F7C424993580}" dt="2024-05-15T22:05:21.607" v="12039"/>
        <pc:sldMkLst>
          <pc:docMk/>
          <pc:sldMk cId="1349503139" sldId="2146846252"/>
        </pc:sldMkLst>
        <pc:spChg chg="mod">
          <ac:chgData name="Benjamin Vandegrift" userId="2e5c2a8a-c606-4888-a2a6-2a14dfaa97ab" providerId="ADAL" clId="{1469014E-542E-7F46-B042-F7C424993580}" dt="2024-05-14T15:11:23.261" v="6876" actId="20577"/>
          <ac:spMkLst>
            <pc:docMk/>
            <pc:sldMk cId="1349503139" sldId="2146846252"/>
            <ac:spMk id="9" creationId="{D0D49DEB-7177-4C53-A63F-C8DEAEFFD3CD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Benjamin Vandegrift" userId="2e5c2a8a-c606-4888-a2a6-2a14dfaa97ab" providerId="ADAL" clId="{1469014E-542E-7F46-B042-F7C424993580}" dt="2024-05-15T22:05:21.607" v="12039"/>
              <pc2:cmMkLst xmlns:pc2="http://schemas.microsoft.com/office/powerpoint/2019/9/main/command">
                <pc:docMk/>
                <pc:sldMk cId="1349503139" sldId="2146846252"/>
                <pc2:cmMk id="{E7FE8F7D-DBCC-2247-A800-C1387CDC8B3F}"/>
              </pc2:cmMkLst>
            </pc226:cmChg>
          </p:ext>
        </pc:extLst>
      </pc:sldChg>
      <pc:sldChg chg="add del">
        <pc:chgData name="Benjamin Vandegrift" userId="2e5c2a8a-c606-4888-a2a6-2a14dfaa97ab" providerId="ADAL" clId="{1469014E-542E-7F46-B042-F7C424993580}" dt="2024-05-14T15:10:42.501" v="6776" actId="2696"/>
        <pc:sldMkLst>
          <pc:docMk/>
          <pc:sldMk cId="2074406514" sldId="2146846252"/>
        </pc:sldMkLst>
      </pc:sldChg>
      <pc:sldChg chg="add">
        <pc:chgData name="Benjamin Vandegrift" userId="2e5c2a8a-c606-4888-a2a6-2a14dfaa97ab" providerId="ADAL" clId="{1469014E-542E-7F46-B042-F7C424993580}" dt="2024-05-15T22:10:29.149" v="12041"/>
        <pc:sldMkLst>
          <pc:docMk/>
          <pc:sldMk cId="10629880" sldId="2146846270"/>
        </pc:sldMkLst>
      </pc:sldChg>
      <pc:sldChg chg="modSp add mod addCm delCm modCm">
        <pc:chgData name="Benjamin Vandegrift" userId="2e5c2a8a-c606-4888-a2a6-2a14dfaa97ab" providerId="ADAL" clId="{1469014E-542E-7F46-B042-F7C424993580}" dt="2024-05-17T21:08:14.801" v="16729"/>
        <pc:sldMkLst>
          <pc:docMk/>
          <pc:sldMk cId="639355017" sldId="2146846277"/>
        </pc:sldMkLst>
        <pc:spChg chg="mod">
          <ac:chgData name="Benjamin Vandegrift" userId="2e5c2a8a-c606-4888-a2a6-2a14dfaa97ab" providerId="ADAL" clId="{1469014E-542E-7F46-B042-F7C424993580}" dt="2024-05-15T22:04:29.451" v="12004" actId="20577"/>
          <ac:spMkLst>
            <pc:docMk/>
            <pc:sldMk cId="639355017" sldId="2146846277"/>
            <ac:spMk id="7" creationId="{6BD165E2-77C2-727D-F96F-ADACA591B75F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Benjamin Vandegrift" userId="2e5c2a8a-c606-4888-a2a6-2a14dfaa97ab" providerId="ADAL" clId="{1469014E-542E-7F46-B042-F7C424993580}" dt="2024-05-17T21:08:14.801" v="16729"/>
              <pc2:cmMkLst xmlns:pc2="http://schemas.microsoft.com/office/powerpoint/2019/9/main/command">
                <pc:docMk/>
                <pc:sldMk cId="639355017" sldId="2146846277"/>
                <pc2:cmMk id="{9DAE1E1C-D1B5-734B-B17D-FC134D381C4F}"/>
              </pc2:cmMkLst>
              <pc226:cmRplyChg chg="add">
                <pc226:chgData name="Benjamin Vandegrift" userId="2e5c2a8a-c606-4888-a2a6-2a14dfaa97ab" providerId="ADAL" clId="{1469014E-542E-7F46-B042-F7C424993580}" dt="2024-05-14T21:31:56.945" v="7837"/>
                <pc2:cmRplyMkLst xmlns:pc2="http://schemas.microsoft.com/office/powerpoint/2019/9/main/command">
                  <pc:docMk/>
                  <pc:sldMk cId="639355017" sldId="2146846277"/>
                  <pc2:cmMk id="{9DAE1E1C-D1B5-734B-B17D-FC134D381C4F}"/>
                  <pc2:cmRplyMk id="{5B58AC1A-4EF9-3E45-A898-3528A0B44752}"/>
                </pc2:cmRplyMkLst>
              </pc226:cmRplyChg>
            </pc226:cmChg>
            <pc226:cmChg xmlns:pc226="http://schemas.microsoft.com/office/powerpoint/2022/06/main/command" chg="add">
              <pc226:chgData name="Benjamin Vandegrift" userId="2e5c2a8a-c606-4888-a2a6-2a14dfaa97ab" providerId="ADAL" clId="{1469014E-542E-7F46-B042-F7C424993580}" dt="2024-05-14T21:32:25.734" v="7839"/>
              <pc2:cmMkLst xmlns:pc2="http://schemas.microsoft.com/office/powerpoint/2019/9/main/command">
                <pc:docMk/>
                <pc:sldMk cId="639355017" sldId="2146846277"/>
                <pc2:cmMk id="{BF3955F1-4F49-2945-B4A2-5E4F537E1B50}"/>
              </pc2:cmMkLst>
              <pc226:cmRplyChg chg="add">
                <pc226:chgData name="Benjamin Vandegrift" userId="2e5c2a8a-c606-4888-a2a6-2a14dfaa97ab" providerId="ADAL" clId="{1469014E-542E-7F46-B042-F7C424993580}" dt="2024-05-14T21:32:25.734" v="7839"/>
                <pc2:cmRplyMkLst xmlns:pc2="http://schemas.microsoft.com/office/powerpoint/2019/9/main/command">
                  <pc:docMk/>
                  <pc:sldMk cId="639355017" sldId="2146846277"/>
                  <pc2:cmMk id="{BF3955F1-4F49-2945-B4A2-5E4F537E1B50}"/>
                  <pc2:cmRplyMk id="{0E8BC267-A13F-374E-A115-E4334C072682}"/>
                </pc2:cmRplyMkLst>
              </pc226:cmRplyChg>
            </pc226:cmChg>
          </p:ext>
        </pc:extLst>
      </pc:sldChg>
      <pc:sldChg chg="add del">
        <pc:chgData name="Benjamin Vandegrift" userId="2e5c2a8a-c606-4888-a2a6-2a14dfaa97ab" providerId="ADAL" clId="{1469014E-542E-7F46-B042-F7C424993580}" dt="2024-05-14T15:10:42.501" v="6776" actId="2696"/>
        <pc:sldMkLst>
          <pc:docMk/>
          <pc:sldMk cId="1263509460" sldId="2146846277"/>
        </pc:sldMkLst>
      </pc:sldChg>
      <pc:sldChg chg="delSp modSp mod delCm modCm">
        <pc:chgData name="Benjamin Vandegrift" userId="2e5c2a8a-c606-4888-a2a6-2a14dfaa97ab" providerId="ADAL" clId="{1469014E-542E-7F46-B042-F7C424993580}" dt="2024-05-28T19:15:33.560" v="21267"/>
        <pc:sldMkLst>
          <pc:docMk/>
          <pc:sldMk cId="3445435473" sldId="2146846277"/>
        </pc:sldMkLst>
        <pc:spChg chg="del">
          <ac:chgData name="Benjamin Vandegrift" userId="2e5c2a8a-c606-4888-a2a6-2a14dfaa97ab" providerId="ADAL" clId="{1469014E-542E-7F46-B042-F7C424993580}" dt="2024-05-22T23:28:16.375" v="20104" actId="478"/>
          <ac:spMkLst>
            <pc:docMk/>
            <pc:sldMk cId="3445435473" sldId="2146846277"/>
            <ac:spMk id="3" creationId="{A5ECD82E-AC6B-EA62-F9A6-40AEB030D745}"/>
          </ac:spMkLst>
        </pc:spChg>
        <pc:spChg chg="mod">
          <ac:chgData name="Benjamin Vandegrift" userId="2e5c2a8a-c606-4888-a2a6-2a14dfaa97ab" providerId="ADAL" clId="{1469014E-542E-7F46-B042-F7C424993580}" dt="2024-05-22T23:45:35.799" v="20618" actId="207"/>
          <ac:spMkLst>
            <pc:docMk/>
            <pc:sldMk cId="3445435473" sldId="2146846277"/>
            <ac:spMk id="7" creationId="{6BD165E2-77C2-727D-F96F-ADACA591B75F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Benjamin Vandegrift" userId="2e5c2a8a-c606-4888-a2a6-2a14dfaa97ab" providerId="ADAL" clId="{1469014E-542E-7F46-B042-F7C424993580}" dt="2024-05-22T23:31:14.754" v="20165"/>
              <pc2:cmMkLst xmlns:pc2="http://schemas.microsoft.com/office/powerpoint/2019/9/main/command">
                <pc:docMk/>
                <pc:sldMk cId="3445435473" sldId="2146846277"/>
                <pc2:cmMk id="{9BECB941-AD41-4D8F-B78C-6EC95235F0EE}"/>
              </pc2:cmMkLst>
              <pc226:cmRplyChg chg="add">
                <pc226:chgData name="Benjamin Vandegrift" userId="2e5c2a8a-c606-4888-a2a6-2a14dfaa97ab" providerId="ADAL" clId="{1469014E-542E-7F46-B042-F7C424993580}" dt="2024-05-22T23:31:14.754" v="20165"/>
                <pc2:cmRplyMkLst xmlns:pc2="http://schemas.microsoft.com/office/powerpoint/2019/9/main/command">
                  <pc:docMk/>
                  <pc:sldMk cId="3445435473" sldId="2146846277"/>
                  <pc2:cmMk id="{9BECB941-AD41-4D8F-B78C-6EC95235F0EE}"/>
                  <pc2:cmRplyMk id="{5216B14D-BE80-8840-BC1D-09D589A4D36E}"/>
                </pc2:cmRplyMkLst>
              </pc226:cmRplyChg>
              <pc226:cmRplyChg chg="add">
                <pc226:chgData name="Benjamin Vandegrift" userId="2e5c2a8a-c606-4888-a2a6-2a14dfaa97ab" providerId="ADAL" clId="{1469014E-542E-7F46-B042-F7C424993580}" dt="2024-05-20T14:25:41.660" v="17628"/>
                <pc2:cmRplyMkLst xmlns:pc2="http://schemas.microsoft.com/office/powerpoint/2019/9/main/command">
                  <pc:docMk/>
                  <pc:sldMk cId="3445435473" sldId="2146846277"/>
                  <pc2:cmMk id="{9BECB941-AD41-4D8F-B78C-6EC95235F0EE}"/>
                  <pc2:cmRplyMk id="{04247AF3-8BB6-E447-A2A2-6D9CC871B048}"/>
                </pc2:cmRplyMkLst>
              </pc226:cmRplyChg>
            </pc226:cmChg>
            <pc226:cmChg xmlns:pc226="http://schemas.microsoft.com/office/powerpoint/2022/06/main/command" chg="del">
              <pc226:chgData name="Benjamin Vandegrift" userId="2e5c2a8a-c606-4888-a2a6-2a14dfaa97ab" providerId="ADAL" clId="{1469014E-542E-7F46-B042-F7C424993580}" dt="2024-05-22T22:06:16.969" v="18348"/>
              <pc2:cmMkLst xmlns:pc2="http://schemas.microsoft.com/office/powerpoint/2019/9/main/command">
                <pc:docMk/>
                <pc:sldMk cId="3445435473" sldId="2146846277"/>
                <pc2:cmMk id="{FAD98959-BED6-44C3-84AF-16F62A42BDEB}"/>
              </pc2:cmMkLst>
              <pc226:cmRplyChg chg="add">
                <pc226:chgData name="Benjamin Vandegrift" userId="2e5c2a8a-c606-4888-a2a6-2a14dfaa97ab" providerId="ADAL" clId="{1469014E-542E-7F46-B042-F7C424993580}" dt="2024-05-20T14:23:48.953" v="17627"/>
                <pc2:cmRplyMkLst xmlns:pc2="http://schemas.microsoft.com/office/powerpoint/2019/9/main/command">
                  <pc:docMk/>
                  <pc:sldMk cId="3445435473" sldId="2146846277"/>
                  <pc2:cmMk id="{FAD98959-BED6-44C3-84AF-16F62A42BDEB}"/>
                  <pc2:cmRplyMk id="{517E520C-1180-794A-BFD7-65245E6632A7}"/>
                </pc2:cmRplyMkLst>
              </pc226:cmRplyChg>
              <pc226:cmRplyChg chg="add">
                <pc226:chgData name="Benjamin Vandegrift" userId="2e5c2a8a-c606-4888-a2a6-2a14dfaa97ab" providerId="ADAL" clId="{1469014E-542E-7F46-B042-F7C424993580}" dt="2024-05-20T14:23:18.900" v="17626"/>
                <pc2:cmRplyMkLst xmlns:pc2="http://schemas.microsoft.com/office/powerpoint/2019/9/main/command">
                  <pc:docMk/>
                  <pc:sldMk cId="3445435473" sldId="2146846277"/>
                  <pc2:cmMk id="{FAD98959-BED6-44C3-84AF-16F62A42BDEB}"/>
                  <pc2:cmRplyMk id="{A2C69B20-ED13-8B4B-ADFC-B32495B77701}"/>
                </pc2:cmRplyMkLst>
              </pc226:cmRplyChg>
            </pc226:cmChg>
            <pc226:cmChg xmlns:pc226="http://schemas.microsoft.com/office/powerpoint/2022/06/main/command" chg="">
              <pc226:chgData name="Benjamin Vandegrift" userId="2e5c2a8a-c606-4888-a2a6-2a14dfaa97ab" providerId="ADAL" clId="{1469014E-542E-7F46-B042-F7C424993580}" dt="2024-05-28T19:15:33.560" v="21267"/>
              <pc2:cmMkLst xmlns:pc2="http://schemas.microsoft.com/office/powerpoint/2019/9/main/command">
                <pc:docMk/>
                <pc:sldMk cId="3445435473" sldId="2146846277"/>
                <pc2:cmMk id="{396D19C1-9BF2-4646-A68F-F44407919DA3}"/>
              </pc2:cmMkLst>
              <pc226:cmRplyChg chg="add">
                <pc226:chgData name="Benjamin Vandegrift" userId="2e5c2a8a-c606-4888-a2a6-2a14dfaa97ab" providerId="ADAL" clId="{1469014E-542E-7F46-B042-F7C424993580}" dt="2024-05-28T19:15:33.560" v="21267"/>
                <pc2:cmRplyMkLst xmlns:pc2="http://schemas.microsoft.com/office/powerpoint/2019/9/main/command">
                  <pc:docMk/>
                  <pc:sldMk cId="3445435473" sldId="2146846277"/>
                  <pc2:cmMk id="{396D19C1-9BF2-4646-A68F-F44407919DA3}"/>
                  <pc2:cmRplyMk id="{FCDC6DEA-DE97-0047-AEC2-E057835726F1}"/>
                </pc2:cmRplyMkLst>
              </pc226:cmRplyChg>
            </pc226:cmChg>
          </p:ext>
        </pc:extLst>
      </pc:sldChg>
      <pc:sldChg chg="addSp delSp modSp add mod modCm">
        <pc:chgData name="Benjamin Vandegrift" userId="2e5c2a8a-c606-4888-a2a6-2a14dfaa97ab" providerId="ADAL" clId="{1469014E-542E-7F46-B042-F7C424993580}" dt="2024-05-28T19:18:48.722" v="21269"/>
        <pc:sldMkLst>
          <pc:docMk/>
          <pc:sldMk cId="815746604" sldId="2146846290"/>
        </pc:sldMkLst>
        <pc:spChg chg="add del mod">
          <ac:chgData name="Benjamin Vandegrift" userId="2e5c2a8a-c606-4888-a2a6-2a14dfaa97ab" providerId="ADAL" clId="{1469014E-542E-7F46-B042-F7C424993580}" dt="2024-05-22T20:35:03.466" v="17810" actId="767"/>
          <ac:spMkLst>
            <pc:docMk/>
            <pc:sldMk cId="815746604" sldId="2146846290"/>
            <ac:spMk id="3" creationId="{75EA245D-EAC0-56D7-903E-13C2B471886A}"/>
          </ac:spMkLst>
        </pc:spChg>
        <pc:spChg chg="mod">
          <ac:chgData name="Benjamin Vandegrift" userId="2e5c2a8a-c606-4888-a2a6-2a14dfaa97ab" providerId="ADAL" clId="{1469014E-542E-7F46-B042-F7C424993580}" dt="2024-05-22T20:35:01.915" v="17808" actId="1035"/>
          <ac:spMkLst>
            <pc:docMk/>
            <pc:sldMk cId="815746604" sldId="2146846290"/>
            <ac:spMk id="12" creationId="{C455CDD0-C2B5-BAE9-4507-3B69EF32213F}"/>
          </ac:spMkLst>
        </pc:spChg>
        <pc:spChg chg="mod">
          <ac:chgData name="Benjamin Vandegrift" userId="2e5c2a8a-c606-4888-a2a6-2a14dfaa97ab" providerId="ADAL" clId="{1469014E-542E-7F46-B042-F7C424993580}" dt="2024-05-22T20:35:01.915" v="17808" actId="1035"/>
          <ac:spMkLst>
            <pc:docMk/>
            <pc:sldMk cId="815746604" sldId="2146846290"/>
            <ac:spMk id="16" creationId="{39AD78C3-5E97-023D-1719-FAE17A4CFCEB}"/>
          </ac:spMkLst>
        </pc:spChg>
        <pc:spChg chg="mod">
          <ac:chgData name="Benjamin Vandegrift" userId="2e5c2a8a-c606-4888-a2a6-2a14dfaa97ab" providerId="ADAL" clId="{1469014E-542E-7F46-B042-F7C424993580}" dt="2024-05-22T20:35:01.915" v="17808" actId="1035"/>
          <ac:spMkLst>
            <pc:docMk/>
            <pc:sldMk cId="815746604" sldId="2146846290"/>
            <ac:spMk id="18" creationId="{C7FF02C4-1408-4369-C254-A6BA9842F95E}"/>
          </ac:spMkLst>
        </pc:spChg>
        <pc:spChg chg="mod">
          <ac:chgData name="Benjamin Vandegrift" userId="2e5c2a8a-c606-4888-a2a6-2a14dfaa97ab" providerId="ADAL" clId="{1469014E-542E-7F46-B042-F7C424993580}" dt="2024-05-22T20:35:01.915" v="17808" actId="1035"/>
          <ac:spMkLst>
            <pc:docMk/>
            <pc:sldMk cId="815746604" sldId="2146846290"/>
            <ac:spMk id="21" creationId="{9B208F0E-4BD9-B1B4-1CEF-7997749326E0}"/>
          </ac:spMkLst>
        </pc:spChg>
        <pc:spChg chg="mod">
          <ac:chgData name="Benjamin Vandegrift" userId="2e5c2a8a-c606-4888-a2a6-2a14dfaa97ab" providerId="ADAL" clId="{1469014E-542E-7F46-B042-F7C424993580}" dt="2024-05-22T20:35:01.915" v="17808" actId="1035"/>
          <ac:spMkLst>
            <pc:docMk/>
            <pc:sldMk cId="815746604" sldId="2146846290"/>
            <ac:spMk id="23" creationId="{D0DF66AD-08DB-ED34-6D33-79850009CFBB}"/>
          </ac:spMkLst>
        </pc:spChg>
        <pc:spChg chg="mod">
          <ac:chgData name="Benjamin Vandegrift" userId="2e5c2a8a-c606-4888-a2a6-2a14dfaa97ab" providerId="ADAL" clId="{1469014E-542E-7F46-B042-F7C424993580}" dt="2024-05-22T20:35:01.915" v="17808" actId="1035"/>
          <ac:spMkLst>
            <pc:docMk/>
            <pc:sldMk cId="815746604" sldId="2146846290"/>
            <ac:spMk id="24" creationId="{298BC784-2681-EEF3-A2CF-F114FA6D909B}"/>
          </ac:spMkLst>
        </pc:spChg>
        <pc:spChg chg="mod">
          <ac:chgData name="Benjamin Vandegrift" userId="2e5c2a8a-c606-4888-a2a6-2a14dfaa97ab" providerId="ADAL" clId="{1469014E-542E-7F46-B042-F7C424993580}" dt="2024-05-22T20:35:01.915" v="17808" actId="1035"/>
          <ac:spMkLst>
            <pc:docMk/>
            <pc:sldMk cId="815746604" sldId="2146846290"/>
            <ac:spMk id="26" creationId="{948EE43F-E326-4690-5F02-1E97B76E31F4}"/>
          </ac:spMkLst>
        </pc:spChg>
        <pc:spChg chg="mod">
          <ac:chgData name="Benjamin Vandegrift" userId="2e5c2a8a-c606-4888-a2a6-2a14dfaa97ab" providerId="ADAL" clId="{1469014E-542E-7F46-B042-F7C424993580}" dt="2024-05-22T20:35:01.915" v="17808" actId="1035"/>
          <ac:spMkLst>
            <pc:docMk/>
            <pc:sldMk cId="815746604" sldId="2146846290"/>
            <ac:spMk id="27" creationId="{4B2A6E18-B8F0-A193-07D6-7906757BD5C9}"/>
          </ac:spMkLst>
        </pc:spChg>
        <pc:spChg chg="mod">
          <ac:chgData name="Benjamin Vandegrift" userId="2e5c2a8a-c606-4888-a2a6-2a14dfaa97ab" providerId="ADAL" clId="{1469014E-542E-7F46-B042-F7C424993580}" dt="2024-05-22T20:35:01.915" v="17808" actId="1035"/>
          <ac:spMkLst>
            <pc:docMk/>
            <pc:sldMk cId="815746604" sldId="2146846290"/>
            <ac:spMk id="29" creationId="{53EC4DB1-CEEF-1B55-3EB8-D9884EFCE683}"/>
          </ac:spMkLst>
        </pc:spChg>
        <pc:spChg chg="mod">
          <ac:chgData name="Benjamin Vandegrift" userId="2e5c2a8a-c606-4888-a2a6-2a14dfaa97ab" providerId="ADAL" clId="{1469014E-542E-7F46-B042-F7C424993580}" dt="2024-05-22T20:35:01.915" v="17808" actId="1035"/>
          <ac:spMkLst>
            <pc:docMk/>
            <pc:sldMk cId="815746604" sldId="2146846290"/>
            <ac:spMk id="31" creationId="{B2B80FC0-57FF-A320-8B9A-EDCEF87FBF0B}"/>
          </ac:spMkLst>
        </pc:spChg>
        <pc:spChg chg="mod">
          <ac:chgData name="Benjamin Vandegrift" userId="2e5c2a8a-c606-4888-a2a6-2a14dfaa97ab" providerId="ADAL" clId="{1469014E-542E-7F46-B042-F7C424993580}" dt="2024-05-22T20:35:01.915" v="17808" actId="1035"/>
          <ac:spMkLst>
            <pc:docMk/>
            <pc:sldMk cId="815746604" sldId="2146846290"/>
            <ac:spMk id="33" creationId="{0423212F-9BA6-4C1D-41C3-ED236E901DFE}"/>
          </ac:spMkLst>
        </pc:spChg>
        <pc:spChg chg="mod">
          <ac:chgData name="Benjamin Vandegrift" userId="2e5c2a8a-c606-4888-a2a6-2a14dfaa97ab" providerId="ADAL" clId="{1469014E-542E-7F46-B042-F7C424993580}" dt="2024-05-22T20:35:01.915" v="17808" actId="1035"/>
          <ac:spMkLst>
            <pc:docMk/>
            <pc:sldMk cId="815746604" sldId="2146846290"/>
            <ac:spMk id="34" creationId="{6F248A0D-4A54-AE53-89B5-E0B8CB2A4E99}"/>
          </ac:spMkLst>
        </pc:spChg>
        <pc:spChg chg="mod">
          <ac:chgData name="Benjamin Vandegrift" userId="2e5c2a8a-c606-4888-a2a6-2a14dfaa97ab" providerId="ADAL" clId="{1469014E-542E-7F46-B042-F7C424993580}" dt="2024-05-22T20:35:01.915" v="17808" actId="1035"/>
          <ac:spMkLst>
            <pc:docMk/>
            <pc:sldMk cId="815746604" sldId="2146846290"/>
            <ac:spMk id="35" creationId="{E89B99FE-1D5B-CA12-2D2F-305F5694AB07}"/>
          </ac:spMkLst>
        </pc:spChg>
        <pc:spChg chg="mod">
          <ac:chgData name="Benjamin Vandegrift" userId="2e5c2a8a-c606-4888-a2a6-2a14dfaa97ab" providerId="ADAL" clId="{1469014E-542E-7F46-B042-F7C424993580}" dt="2024-05-22T20:35:01.915" v="17808" actId="1035"/>
          <ac:spMkLst>
            <pc:docMk/>
            <pc:sldMk cId="815746604" sldId="2146846290"/>
            <ac:spMk id="38" creationId="{021EC8AE-D04B-495E-ED6E-84B913BD1AA0}"/>
          </ac:spMkLst>
        </pc:spChg>
        <pc:grpChg chg="add del">
          <ac:chgData name="Benjamin Vandegrift" userId="2e5c2a8a-c606-4888-a2a6-2a14dfaa97ab" providerId="ADAL" clId="{1469014E-542E-7F46-B042-F7C424993580}" dt="2024-05-22T20:36:54.320" v="17818" actId="478"/>
          <ac:grpSpMkLst>
            <pc:docMk/>
            <pc:sldMk cId="815746604" sldId="2146846290"/>
            <ac:grpSpMk id="14" creationId="{38FC9C6F-3D22-3E65-C1B2-444F141AB2E5}"/>
          </ac:grpSpMkLst>
        </pc:grpChg>
        <pc:grpChg chg="mod">
          <ac:chgData name="Benjamin Vandegrift" userId="2e5c2a8a-c606-4888-a2a6-2a14dfaa97ab" providerId="ADAL" clId="{1469014E-542E-7F46-B042-F7C424993580}" dt="2024-05-22T20:35:01.915" v="17808" actId="1035"/>
          <ac:grpSpMkLst>
            <pc:docMk/>
            <pc:sldMk cId="815746604" sldId="2146846290"/>
            <ac:grpSpMk id="17" creationId="{FA319A92-C5A4-D869-1B63-2F434CB4BCE9}"/>
          </ac:grpSpMkLst>
        </pc:grpChg>
        <pc:grpChg chg="mod">
          <ac:chgData name="Benjamin Vandegrift" userId="2e5c2a8a-c606-4888-a2a6-2a14dfaa97ab" providerId="ADAL" clId="{1469014E-542E-7F46-B042-F7C424993580}" dt="2024-05-22T20:35:01.915" v="17808" actId="1035"/>
          <ac:grpSpMkLst>
            <pc:docMk/>
            <pc:sldMk cId="815746604" sldId="2146846290"/>
            <ac:grpSpMk id="22" creationId="{29DF61C6-CEAC-7AF2-BDFC-817F264934A0}"/>
          </ac:grpSpMkLst>
        </pc:grpChg>
        <pc:grpChg chg="mod">
          <ac:chgData name="Benjamin Vandegrift" userId="2e5c2a8a-c606-4888-a2a6-2a14dfaa97ab" providerId="ADAL" clId="{1469014E-542E-7F46-B042-F7C424993580}" dt="2024-05-22T20:35:01.915" v="17808" actId="1035"/>
          <ac:grpSpMkLst>
            <pc:docMk/>
            <pc:sldMk cId="815746604" sldId="2146846290"/>
            <ac:grpSpMk id="25" creationId="{AF206E6A-EC74-AC1E-A403-30DEBB1431C8}"/>
          </ac:grpSpMkLst>
        </pc:grpChg>
        <pc:grpChg chg="mod">
          <ac:chgData name="Benjamin Vandegrift" userId="2e5c2a8a-c606-4888-a2a6-2a14dfaa97ab" providerId="ADAL" clId="{1469014E-542E-7F46-B042-F7C424993580}" dt="2024-05-22T20:35:01.915" v="17808" actId="1035"/>
          <ac:grpSpMkLst>
            <pc:docMk/>
            <pc:sldMk cId="815746604" sldId="2146846290"/>
            <ac:grpSpMk id="28" creationId="{FA9C4184-FE74-E135-462A-CFFA386ADE17}"/>
          </ac:grpSpMkLst>
        </pc:grpChg>
        <pc:grpChg chg="mod">
          <ac:chgData name="Benjamin Vandegrift" userId="2e5c2a8a-c606-4888-a2a6-2a14dfaa97ab" providerId="ADAL" clId="{1469014E-542E-7F46-B042-F7C424993580}" dt="2024-05-22T20:35:01.915" v="17808" actId="1035"/>
          <ac:grpSpMkLst>
            <pc:docMk/>
            <pc:sldMk cId="815746604" sldId="2146846290"/>
            <ac:grpSpMk id="32" creationId="{9119B2A5-02BE-79EC-C937-693BB4FCAE66}"/>
          </ac:grpSpMkLst>
        </pc:grpChg>
        <pc:grpChg chg="mod">
          <ac:chgData name="Benjamin Vandegrift" userId="2e5c2a8a-c606-4888-a2a6-2a14dfaa97ab" providerId="ADAL" clId="{1469014E-542E-7F46-B042-F7C424993580}" dt="2024-05-22T20:35:01.915" v="17808" actId="1035"/>
          <ac:grpSpMkLst>
            <pc:docMk/>
            <pc:sldMk cId="815746604" sldId="2146846290"/>
            <ac:grpSpMk id="39" creationId="{C11A5396-0177-4546-8A7D-FFF93D202E6F}"/>
          </ac:grpSpMkLst>
        </pc:grpChg>
        <pc:grpChg chg="mod">
          <ac:chgData name="Benjamin Vandegrift" userId="2e5c2a8a-c606-4888-a2a6-2a14dfaa97ab" providerId="ADAL" clId="{1469014E-542E-7F46-B042-F7C424993580}" dt="2024-05-22T20:35:01.915" v="17808" actId="1035"/>
          <ac:grpSpMkLst>
            <pc:docMk/>
            <pc:sldMk cId="815746604" sldId="2146846290"/>
            <ac:grpSpMk id="46" creationId="{05BEC8F6-FADA-1DEF-B43D-852B92BD4599}"/>
          </ac:grpSpMkLst>
        </pc:grpChg>
        <pc:grpChg chg="mod">
          <ac:chgData name="Benjamin Vandegrift" userId="2e5c2a8a-c606-4888-a2a6-2a14dfaa97ab" providerId="ADAL" clId="{1469014E-542E-7F46-B042-F7C424993580}" dt="2024-05-22T20:35:01.915" v="17808" actId="1035"/>
          <ac:grpSpMkLst>
            <pc:docMk/>
            <pc:sldMk cId="815746604" sldId="2146846290"/>
            <ac:grpSpMk id="47" creationId="{087D10BF-7C51-06A1-7F9B-23D02E9B96D6}"/>
          </ac:grpSpMkLst>
        </pc:grpChg>
        <pc:grpChg chg="mod">
          <ac:chgData name="Benjamin Vandegrift" userId="2e5c2a8a-c606-4888-a2a6-2a14dfaa97ab" providerId="ADAL" clId="{1469014E-542E-7F46-B042-F7C424993580}" dt="2024-05-22T20:35:01.915" v="17808" actId="1035"/>
          <ac:grpSpMkLst>
            <pc:docMk/>
            <pc:sldMk cId="815746604" sldId="2146846290"/>
            <ac:grpSpMk id="50" creationId="{CCBD19F1-7AE7-CC19-5727-DD281DFC80CD}"/>
          </ac:grpSpMkLst>
        </pc:grpChg>
        <pc:grpChg chg="mod">
          <ac:chgData name="Benjamin Vandegrift" userId="2e5c2a8a-c606-4888-a2a6-2a14dfaa97ab" providerId="ADAL" clId="{1469014E-542E-7F46-B042-F7C424993580}" dt="2024-05-22T20:35:01.915" v="17808" actId="1035"/>
          <ac:grpSpMkLst>
            <pc:docMk/>
            <pc:sldMk cId="815746604" sldId="2146846290"/>
            <ac:grpSpMk id="51" creationId="{AED1F084-7C6B-2AA6-77B1-A0429E158A1C}"/>
          </ac:grpSpMkLst>
        </pc:grpChg>
        <pc:grpChg chg="add del">
          <ac:chgData name="Benjamin Vandegrift" userId="2e5c2a8a-c606-4888-a2a6-2a14dfaa97ab" providerId="ADAL" clId="{1469014E-542E-7F46-B042-F7C424993580}" dt="2024-05-22T20:36:54.320" v="17818" actId="478"/>
          <ac:grpSpMkLst>
            <pc:docMk/>
            <pc:sldMk cId="815746604" sldId="2146846290"/>
            <ac:grpSpMk id="53" creationId="{5DEE8D07-8185-6F02-1637-B5183D0116EC}"/>
          </ac:grpSpMkLst>
        </pc:grpChg>
        <pc:grpChg chg="mod">
          <ac:chgData name="Benjamin Vandegrift" userId="2e5c2a8a-c606-4888-a2a6-2a14dfaa97ab" providerId="ADAL" clId="{1469014E-542E-7F46-B042-F7C424993580}" dt="2024-05-22T20:35:01.915" v="17808" actId="1035"/>
          <ac:grpSpMkLst>
            <pc:docMk/>
            <pc:sldMk cId="815746604" sldId="2146846290"/>
            <ac:grpSpMk id="55" creationId="{0071B4AE-C43E-DD59-A0E2-507368E880FF}"/>
          </ac:grpSpMkLst>
        </pc:grpChg>
        <pc:grpChg chg="mod">
          <ac:chgData name="Benjamin Vandegrift" userId="2e5c2a8a-c606-4888-a2a6-2a14dfaa97ab" providerId="ADAL" clId="{1469014E-542E-7F46-B042-F7C424993580}" dt="2024-05-22T20:35:01.915" v="17808" actId="1035"/>
          <ac:grpSpMkLst>
            <pc:docMk/>
            <pc:sldMk cId="815746604" sldId="2146846290"/>
            <ac:grpSpMk id="58" creationId="{27DFBF14-A1BD-1133-E19E-0230532703E8}"/>
          </ac:grpSpMkLst>
        </pc:grpChg>
        <pc:picChg chg="mod">
          <ac:chgData name="Benjamin Vandegrift" userId="2e5c2a8a-c606-4888-a2a6-2a14dfaa97ab" providerId="ADAL" clId="{1469014E-542E-7F46-B042-F7C424993580}" dt="2024-05-22T20:35:01.915" v="17808" actId="1035"/>
          <ac:picMkLst>
            <pc:docMk/>
            <pc:sldMk cId="815746604" sldId="2146846290"/>
            <ac:picMk id="15" creationId="{C775BD24-9BF9-C1BB-789A-B6AE25B5CB46}"/>
          </ac:picMkLst>
        </pc:picChg>
        <pc:picChg chg="mod">
          <ac:chgData name="Benjamin Vandegrift" userId="2e5c2a8a-c606-4888-a2a6-2a14dfaa97ab" providerId="ADAL" clId="{1469014E-542E-7F46-B042-F7C424993580}" dt="2024-05-22T20:35:01.915" v="17808" actId="1035"/>
          <ac:picMkLst>
            <pc:docMk/>
            <pc:sldMk cId="815746604" sldId="2146846290"/>
            <ac:picMk id="20" creationId="{9A1EC46E-E783-BA5F-71B1-CED3AF3D256C}"/>
          </ac:picMkLst>
        </pc:picChg>
        <pc:picChg chg="mod">
          <ac:chgData name="Benjamin Vandegrift" userId="2e5c2a8a-c606-4888-a2a6-2a14dfaa97ab" providerId="ADAL" clId="{1469014E-542E-7F46-B042-F7C424993580}" dt="2024-05-22T20:35:01.915" v="17808" actId="1035"/>
          <ac:picMkLst>
            <pc:docMk/>
            <pc:sldMk cId="815746604" sldId="2146846290"/>
            <ac:picMk id="30" creationId="{0B8A8A18-ED35-C298-2DE0-ACCD90B2F8A3}"/>
          </ac:picMkLst>
        </pc:picChg>
        <pc:picChg chg="mod">
          <ac:chgData name="Benjamin Vandegrift" userId="2e5c2a8a-c606-4888-a2a6-2a14dfaa97ab" providerId="ADAL" clId="{1469014E-542E-7F46-B042-F7C424993580}" dt="2024-05-22T20:35:01.915" v="17808" actId="1035"/>
          <ac:picMkLst>
            <pc:docMk/>
            <pc:sldMk cId="815746604" sldId="2146846290"/>
            <ac:picMk id="37" creationId="{90FCBEE1-1F8E-42CB-A571-E36EBCFEBAC0}"/>
          </ac:picMkLst>
        </pc:picChg>
        <pc:picChg chg="mod">
          <ac:chgData name="Benjamin Vandegrift" userId="2e5c2a8a-c606-4888-a2a6-2a14dfaa97ab" providerId="ADAL" clId="{1469014E-542E-7F46-B042-F7C424993580}" dt="2024-05-22T20:35:01.915" v="17808" actId="1035"/>
          <ac:picMkLst>
            <pc:docMk/>
            <pc:sldMk cId="815746604" sldId="2146846290"/>
            <ac:picMk id="43" creationId="{873B0498-14B3-662A-BCE3-5D3979F5521A}"/>
          </ac:picMkLst>
        </pc:picChg>
        <pc:picChg chg="mod">
          <ac:chgData name="Benjamin Vandegrift" userId="2e5c2a8a-c606-4888-a2a6-2a14dfaa97ab" providerId="ADAL" clId="{1469014E-542E-7F46-B042-F7C424993580}" dt="2024-05-22T20:35:01.915" v="17808" actId="1035"/>
          <ac:picMkLst>
            <pc:docMk/>
            <pc:sldMk cId="815746604" sldId="2146846290"/>
            <ac:picMk id="45" creationId="{1FE9A5CF-6472-9A0B-EA7A-049C5E5E8B36}"/>
          </ac:picMkLst>
        </pc:picChg>
        <pc:picChg chg="mod">
          <ac:chgData name="Benjamin Vandegrift" userId="2e5c2a8a-c606-4888-a2a6-2a14dfaa97ab" providerId="ADAL" clId="{1469014E-542E-7F46-B042-F7C424993580}" dt="2024-05-22T20:35:01.915" v="17808" actId="1035"/>
          <ac:picMkLst>
            <pc:docMk/>
            <pc:sldMk cId="815746604" sldId="2146846290"/>
            <ac:picMk id="49" creationId="{51D6673D-0B3F-F059-A170-DE3F509F98CA}"/>
          </ac:picMkLst>
        </pc:picChg>
        <pc:picChg chg="mod">
          <ac:chgData name="Benjamin Vandegrift" userId="2e5c2a8a-c606-4888-a2a6-2a14dfaa97ab" providerId="ADAL" clId="{1469014E-542E-7F46-B042-F7C424993580}" dt="2024-05-22T20:35:01.915" v="17808" actId="1035"/>
          <ac:picMkLst>
            <pc:docMk/>
            <pc:sldMk cId="815746604" sldId="2146846290"/>
            <ac:picMk id="52" creationId="{A42FEED8-104F-988B-9EC9-DD39CAC67548}"/>
          </ac:picMkLst>
        </pc:picChg>
        <pc:picChg chg="mod">
          <ac:chgData name="Benjamin Vandegrift" userId="2e5c2a8a-c606-4888-a2a6-2a14dfaa97ab" providerId="ADAL" clId="{1469014E-542E-7F46-B042-F7C424993580}" dt="2024-05-22T20:35:01.915" v="17808" actId="1035"/>
          <ac:picMkLst>
            <pc:docMk/>
            <pc:sldMk cId="815746604" sldId="2146846290"/>
            <ac:picMk id="54" creationId="{0CE0FD4C-D0B5-7F0C-4DF3-8BCE32CD5196}"/>
          </ac:picMkLst>
        </pc:picChg>
        <pc:picChg chg="mod">
          <ac:chgData name="Benjamin Vandegrift" userId="2e5c2a8a-c606-4888-a2a6-2a14dfaa97ab" providerId="ADAL" clId="{1469014E-542E-7F46-B042-F7C424993580}" dt="2024-05-22T20:35:01.915" v="17808" actId="1035"/>
          <ac:picMkLst>
            <pc:docMk/>
            <pc:sldMk cId="815746604" sldId="2146846290"/>
            <ac:picMk id="57" creationId="{AE950C0E-CC51-2A9A-A178-A8D3BC69026E}"/>
          </ac:picMkLst>
        </pc:picChg>
        <pc:picChg chg="mod">
          <ac:chgData name="Benjamin Vandegrift" userId="2e5c2a8a-c606-4888-a2a6-2a14dfaa97ab" providerId="ADAL" clId="{1469014E-542E-7F46-B042-F7C424993580}" dt="2024-05-22T20:35:01.915" v="17808" actId="1035"/>
          <ac:picMkLst>
            <pc:docMk/>
            <pc:sldMk cId="815746604" sldId="2146846290"/>
            <ac:picMk id="1030" creationId="{AD6B5856-8EDE-55D2-1712-476B5256F894}"/>
          </ac:picMkLst>
        </pc:picChg>
        <pc:picChg chg="mod">
          <ac:chgData name="Benjamin Vandegrift" userId="2e5c2a8a-c606-4888-a2a6-2a14dfaa97ab" providerId="ADAL" clId="{1469014E-542E-7F46-B042-F7C424993580}" dt="2024-05-22T20:35:01.915" v="17808" actId="1035"/>
          <ac:picMkLst>
            <pc:docMk/>
            <pc:sldMk cId="815746604" sldId="2146846290"/>
            <ac:picMk id="1032" creationId="{FBE409E4-A4B0-3719-ECF5-6F334B207E63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Benjamin Vandegrift" userId="2e5c2a8a-c606-4888-a2a6-2a14dfaa97ab" providerId="ADAL" clId="{1469014E-542E-7F46-B042-F7C424993580}" dt="2024-05-28T19:18:48.722" v="21269"/>
              <pc2:cmMkLst xmlns:pc2="http://schemas.microsoft.com/office/powerpoint/2019/9/main/command">
                <pc:docMk/>
                <pc:sldMk cId="815746604" sldId="2146846290"/>
                <pc2:cmMk id="{8EA29770-AA0E-4D5D-AEA7-512719BCA826}"/>
              </pc2:cmMkLst>
              <pc226:cmRplyChg chg="add del">
                <pc226:chgData name="Benjamin Vandegrift" userId="2e5c2a8a-c606-4888-a2a6-2a14dfaa97ab" providerId="ADAL" clId="{1469014E-542E-7F46-B042-F7C424993580}" dt="2024-05-22T20:36:58.582" v="17819"/>
                <pc2:cmRplyMkLst xmlns:pc2="http://schemas.microsoft.com/office/powerpoint/2019/9/main/command">
                  <pc:docMk/>
                  <pc:sldMk cId="815746604" sldId="2146846290"/>
                  <pc2:cmMk id="{8EA29770-AA0E-4D5D-AEA7-512719BCA826}"/>
                  <pc2:cmRplyMk id="{9BF2EE8A-D87C-6240-BAA6-D24B634D4177}"/>
                </pc2:cmRplyMkLst>
              </pc226:cmRplyChg>
              <pc226:cmRplyChg chg="add del">
                <pc226:chgData name="Benjamin Vandegrift" userId="2e5c2a8a-c606-4888-a2a6-2a14dfaa97ab" providerId="ADAL" clId="{1469014E-542E-7F46-B042-F7C424993580}" dt="2024-05-22T20:36:53.599" v="17817"/>
                <pc2:cmRplyMkLst xmlns:pc2="http://schemas.microsoft.com/office/powerpoint/2019/9/main/command">
                  <pc:docMk/>
                  <pc:sldMk cId="815746604" sldId="2146846290"/>
                  <pc2:cmMk id="{8EA29770-AA0E-4D5D-AEA7-512719BCA826}"/>
                  <pc2:cmRplyMk id="{C126A0CD-6B28-254F-8EC6-DBCEB2284966}"/>
                </pc2:cmRplyMkLst>
              </pc226:cmRplyChg>
              <pc226:cmRplyChg chg="add">
                <pc226:chgData name="Benjamin Vandegrift" userId="2e5c2a8a-c606-4888-a2a6-2a14dfaa97ab" providerId="ADAL" clId="{1469014E-542E-7F46-B042-F7C424993580}" dt="2024-05-28T19:18:48.722" v="21269"/>
                <pc2:cmRplyMkLst xmlns:pc2="http://schemas.microsoft.com/office/powerpoint/2019/9/main/command">
                  <pc:docMk/>
                  <pc:sldMk cId="815746604" sldId="2146846290"/>
                  <pc2:cmMk id="{8EA29770-AA0E-4D5D-AEA7-512719BCA826}"/>
                  <pc2:cmRplyMk id="{143B24DE-5FC5-AC44-ABA9-6DCB2B13D0AC}"/>
                </pc2:cmRplyMkLst>
              </pc226:cmRplyChg>
            </pc226:cmChg>
          </p:ext>
        </pc:extLst>
      </pc:sldChg>
      <pc:sldChg chg="add del">
        <pc:chgData name="Benjamin Vandegrift" userId="2e5c2a8a-c606-4888-a2a6-2a14dfaa97ab" providerId="ADAL" clId="{1469014E-542E-7F46-B042-F7C424993580}" dt="2024-05-14T15:10:42.501" v="6776" actId="2696"/>
        <pc:sldMkLst>
          <pc:docMk/>
          <pc:sldMk cId="2030078512" sldId="2146846293"/>
        </pc:sldMkLst>
      </pc:sldChg>
      <pc:sldChg chg="modSp add mod">
        <pc:chgData name="Benjamin Vandegrift" userId="2e5c2a8a-c606-4888-a2a6-2a14dfaa97ab" providerId="ADAL" clId="{1469014E-542E-7F46-B042-F7C424993580}" dt="2024-05-15T22:05:12.559" v="12038" actId="20577"/>
        <pc:sldMkLst>
          <pc:docMk/>
          <pc:sldMk cId="2551227535" sldId="2146846293"/>
        </pc:sldMkLst>
        <pc:spChg chg="mod">
          <ac:chgData name="Benjamin Vandegrift" userId="2e5c2a8a-c606-4888-a2a6-2a14dfaa97ab" providerId="ADAL" clId="{1469014E-542E-7F46-B042-F7C424993580}" dt="2024-05-15T22:05:12.559" v="12038" actId="20577"/>
          <ac:spMkLst>
            <pc:docMk/>
            <pc:sldMk cId="2551227535" sldId="2146846293"/>
            <ac:spMk id="7" creationId="{6BD165E2-77C2-727D-F96F-ADACA591B75F}"/>
          </ac:spMkLst>
        </pc:spChg>
      </pc:sldChg>
      <pc:sldChg chg="delSp modSp mod addCm">
        <pc:chgData name="Benjamin Vandegrift" userId="2e5c2a8a-c606-4888-a2a6-2a14dfaa97ab" providerId="ADAL" clId="{1469014E-542E-7F46-B042-F7C424993580}" dt="2024-05-22T23:57:11.777" v="20785" actId="207"/>
        <pc:sldMkLst>
          <pc:docMk/>
          <pc:sldMk cId="3334358121" sldId="2146846293"/>
        </pc:sldMkLst>
        <pc:spChg chg="mod">
          <ac:chgData name="Benjamin Vandegrift" userId="2e5c2a8a-c606-4888-a2a6-2a14dfaa97ab" providerId="ADAL" clId="{1469014E-542E-7F46-B042-F7C424993580}" dt="2024-05-22T23:57:11.777" v="20785" actId="207"/>
          <ac:spMkLst>
            <pc:docMk/>
            <pc:sldMk cId="3334358121" sldId="2146846293"/>
            <ac:spMk id="7" creationId="{6BD165E2-77C2-727D-F96F-ADACA591B75F}"/>
          </ac:spMkLst>
        </pc:spChg>
        <pc:spChg chg="del">
          <ac:chgData name="Benjamin Vandegrift" userId="2e5c2a8a-c606-4888-a2a6-2a14dfaa97ab" providerId="ADAL" clId="{1469014E-542E-7F46-B042-F7C424993580}" dt="2024-05-22T23:56:51.245" v="20784" actId="478"/>
          <ac:spMkLst>
            <pc:docMk/>
            <pc:sldMk cId="3334358121" sldId="2146846293"/>
            <ac:spMk id="9" creationId="{F034DA09-DEDE-6134-BA35-18772808CAEA}"/>
          </ac:spMkLst>
        </pc:spChg>
        <pc:spChg chg="mod">
          <ac:chgData name="Benjamin Vandegrift" userId="2e5c2a8a-c606-4888-a2a6-2a14dfaa97ab" providerId="ADAL" clId="{1469014E-542E-7F46-B042-F7C424993580}" dt="2024-05-20T14:27:08.512" v="17639" actId="20577"/>
          <ac:spMkLst>
            <pc:docMk/>
            <pc:sldMk cId="3334358121" sldId="2146846293"/>
            <ac:spMk id="23" creationId="{B89A4B56-A110-66DB-3A87-DB0A9690AF73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Benjamin Vandegrift" userId="2e5c2a8a-c606-4888-a2a6-2a14dfaa97ab" providerId="ADAL" clId="{1469014E-542E-7F46-B042-F7C424993580}" dt="2024-05-20T14:26:47.675" v="17629"/>
              <pc2:cmMkLst xmlns:pc2="http://schemas.microsoft.com/office/powerpoint/2019/9/main/command">
                <pc:docMk/>
                <pc:sldMk cId="3334358121" sldId="2146846293"/>
                <pc2:cmMk id="{1134C68A-383A-A34B-B5EA-3778B0F8041E}"/>
              </pc2:cmMkLst>
            </pc226:cmChg>
          </p:ext>
        </pc:extLst>
      </pc:sldChg>
      <pc:sldChg chg="modSp add del mod">
        <pc:chgData name="Benjamin Vandegrift" userId="2e5c2a8a-c606-4888-a2a6-2a14dfaa97ab" providerId="ADAL" clId="{1469014E-542E-7F46-B042-F7C424993580}" dt="2024-05-17T21:07:04.952" v="16637" actId="2696"/>
        <pc:sldMkLst>
          <pc:docMk/>
          <pc:sldMk cId="1824745362" sldId="2146846294"/>
        </pc:sldMkLst>
        <pc:spChg chg="mod">
          <ac:chgData name="Benjamin Vandegrift" userId="2e5c2a8a-c606-4888-a2a6-2a14dfaa97ab" providerId="ADAL" clId="{1469014E-542E-7F46-B042-F7C424993580}" dt="2024-05-17T21:07:03.869" v="16636" actId="20577"/>
          <ac:spMkLst>
            <pc:docMk/>
            <pc:sldMk cId="1824745362" sldId="2146846294"/>
            <ac:spMk id="2" creationId="{C09B3279-79C3-D562-DBFB-7AB4F0D63070}"/>
          </ac:spMkLst>
        </pc:spChg>
      </pc:sldChg>
      <pc:sldChg chg="add addCm delCm modCm">
        <pc:chgData name="Benjamin Vandegrift" userId="2e5c2a8a-c606-4888-a2a6-2a14dfaa97ab" providerId="ADAL" clId="{1469014E-542E-7F46-B042-F7C424993580}" dt="2024-05-28T18:02:32.435" v="21266"/>
        <pc:sldMkLst>
          <pc:docMk/>
          <pc:sldMk cId="1742849064" sldId="214684634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Benjamin Vandegrift" userId="2e5c2a8a-c606-4888-a2a6-2a14dfaa97ab" providerId="ADAL" clId="{1469014E-542E-7F46-B042-F7C424993580}" dt="2024-05-22T20:36:52.403" v="17816"/>
              <pc2:cmMkLst xmlns:pc2="http://schemas.microsoft.com/office/powerpoint/2019/9/main/command">
                <pc:docMk/>
                <pc:sldMk cId="1742849064" sldId="2146846345"/>
                <pc2:cmMk id="{79F61B67-A12A-F744-8DF3-C81D0DF7D45C}"/>
              </pc2:cmMkLst>
            </pc226:cmChg>
            <pc226:cmChg xmlns:pc226="http://schemas.microsoft.com/office/powerpoint/2022/06/main/command" chg="add">
              <pc226:chgData name="Benjamin Vandegrift" userId="2e5c2a8a-c606-4888-a2a6-2a14dfaa97ab" providerId="ADAL" clId="{1469014E-542E-7F46-B042-F7C424993580}" dt="2024-05-28T18:02:32.435" v="21266"/>
              <pc2:cmMkLst xmlns:pc2="http://schemas.microsoft.com/office/powerpoint/2019/9/main/command">
                <pc:docMk/>
                <pc:sldMk cId="1742849064" sldId="2146846345"/>
                <pc2:cmMk id="{0C1DAB71-87D7-8E43-A6D2-A8C6FC0CBF56}"/>
              </pc2:cmMkLst>
              <pc226:cmRplyChg chg="add">
                <pc226:chgData name="Benjamin Vandegrift" userId="2e5c2a8a-c606-4888-a2a6-2a14dfaa97ab" providerId="ADAL" clId="{1469014E-542E-7F46-B042-F7C424993580}" dt="2024-05-28T18:02:32.435" v="21266"/>
                <pc2:cmRplyMkLst xmlns:pc2="http://schemas.microsoft.com/office/powerpoint/2019/9/main/command">
                  <pc:docMk/>
                  <pc:sldMk cId="1742849064" sldId="2146846345"/>
                  <pc2:cmMk id="{0C1DAB71-87D7-8E43-A6D2-A8C6FC0CBF56}"/>
                  <pc2:cmRplyMk id="{657AD108-7675-4140-B1CE-2412C1F1E9F4}"/>
                </pc2:cmRplyMkLst>
              </pc226:cmRplyChg>
            </pc226:cmChg>
          </p:ext>
        </pc:extLst>
      </pc:sldChg>
      <pc:sldChg chg="addSp modSp mod modCm">
        <pc:chgData name="Benjamin Vandegrift" userId="2e5c2a8a-c606-4888-a2a6-2a14dfaa97ab" providerId="ADAL" clId="{1469014E-542E-7F46-B042-F7C424993580}" dt="2024-05-20T14:09:38.362" v="17602" actId="20577"/>
        <pc:sldMkLst>
          <pc:docMk/>
          <pc:sldMk cId="2915586820" sldId="2146846442"/>
        </pc:sldMkLst>
        <pc:spChg chg="add mod">
          <ac:chgData name="Benjamin Vandegrift" userId="2e5c2a8a-c606-4888-a2a6-2a14dfaa97ab" providerId="ADAL" clId="{1469014E-542E-7F46-B042-F7C424993580}" dt="2024-05-17T15:35:26.404" v="14142" actId="20577"/>
          <ac:spMkLst>
            <pc:docMk/>
            <pc:sldMk cId="2915586820" sldId="2146846442"/>
            <ac:spMk id="4" creationId="{42946C74-6685-5BB9-846D-7C97EC80B479}"/>
          </ac:spMkLst>
        </pc:spChg>
        <pc:spChg chg="mod">
          <ac:chgData name="Benjamin Vandegrift" userId="2e5c2a8a-c606-4888-a2a6-2a14dfaa97ab" providerId="ADAL" clId="{1469014E-542E-7F46-B042-F7C424993580}" dt="2024-05-20T14:09:38.362" v="17602" actId="20577"/>
          <ac:spMkLst>
            <pc:docMk/>
            <pc:sldMk cId="2915586820" sldId="2146846442"/>
            <ac:spMk id="5" creationId="{21496FD2-DA86-382F-D051-F482BD4F7603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Benjamin Vandegrift" userId="2e5c2a8a-c606-4888-a2a6-2a14dfaa97ab" providerId="ADAL" clId="{1469014E-542E-7F46-B042-F7C424993580}" dt="2024-05-17T20:54:25.277" v="16489" actId="2056"/>
              <pc2:cmMkLst xmlns:pc2="http://schemas.microsoft.com/office/powerpoint/2019/9/main/command">
                <pc:docMk/>
                <pc:sldMk cId="2915586820" sldId="2146846442"/>
                <pc2:cmMk id="{53409D06-FFD0-445B-8D67-78E7DE175150}"/>
              </pc2:cmMkLst>
            </pc226:cmChg>
          </p:ext>
        </pc:extLst>
      </pc:sldChg>
      <pc:sldChg chg="addSp delSp modSp mod">
        <pc:chgData name="Benjamin Vandegrift" userId="2e5c2a8a-c606-4888-a2a6-2a14dfaa97ab" providerId="ADAL" clId="{1469014E-542E-7F46-B042-F7C424993580}" dt="2024-05-20T14:56:41.391" v="17761" actId="14100"/>
        <pc:sldMkLst>
          <pc:docMk/>
          <pc:sldMk cId="2309013104" sldId="2146846483"/>
        </pc:sldMkLst>
        <pc:spChg chg="add del mod">
          <ac:chgData name="Benjamin Vandegrift" userId="2e5c2a8a-c606-4888-a2a6-2a14dfaa97ab" providerId="ADAL" clId="{1469014E-542E-7F46-B042-F7C424993580}" dt="2024-05-17T19:33:26.026" v="14952" actId="478"/>
          <ac:spMkLst>
            <pc:docMk/>
            <pc:sldMk cId="2309013104" sldId="2146846483"/>
            <ac:spMk id="3" creationId="{9ED5FDCE-6D7E-2172-A90C-A914264379F6}"/>
          </ac:spMkLst>
        </pc:spChg>
        <pc:spChg chg="add del mod">
          <ac:chgData name="Benjamin Vandegrift" userId="2e5c2a8a-c606-4888-a2a6-2a14dfaa97ab" providerId="ADAL" clId="{1469014E-542E-7F46-B042-F7C424993580}" dt="2024-05-08T20:04:25.214" v="425" actId="478"/>
          <ac:spMkLst>
            <pc:docMk/>
            <pc:sldMk cId="2309013104" sldId="2146846483"/>
            <ac:spMk id="3" creationId="{E02A378D-802D-F888-AAFA-47D2BB4BB538}"/>
          </ac:spMkLst>
        </pc:spChg>
        <pc:spChg chg="mod">
          <ac:chgData name="Benjamin Vandegrift" userId="2e5c2a8a-c606-4888-a2a6-2a14dfaa97ab" providerId="ADAL" clId="{1469014E-542E-7F46-B042-F7C424993580}" dt="2024-05-20T14:56:41.391" v="17761" actId="14100"/>
          <ac:spMkLst>
            <pc:docMk/>
            <pc:sldMk cId="2309013104" sldId="2146846483"/>
            <ac:spMk id="4" creationId="{C1A78658-3DFE-337E-79FD-AD5A1730B0F6}"/>
          </ac:spMkLst>
        </pc:spChg>
        <pc:spChg chg="add del mod">
          <ac:chgData name="Benjamin Vandegrift" userId="2e5c2a8a-c606-4888-a2a6-2a14dfaa97ab" providerId="ADAL" clId="{1469014E-542E-7F46-B042-F7C424993580}" dt="2024-05-17T20:23:39.405" v="15080" actId="478"/>
          <ac:spMkLst>
            <pc:docMk/>
            <pc:sldMk cId="2309013104" sldId="2146846483"/>
            <ac:spMk id="5" creationId="{476BDB1A-8E7A-B835-7E84-5187F649797F}"/>
          </ac:spMkLst>
        </pc:spChg>
        <pc:spChg chg="add del mod">
          <ac:chgData name="Benjamin Vandegrift" userId="2e5c2a8a-c606-4888-a2a6-2a14dfaa97ab" providerId="ADAL" clId="{1469014E-542E-7F46-B042-F7C424993580}" dt="2024-05-17T20:22:54.711" v="15071" actId="478"/>
          <ac:spMkLst>
            <pc:docMk/>
            <pc:sldMk cId="2309013104" sldId="2146846483"/>
            <ac:spMk id="6" creationId="{1E8EFD0A-4912-C7BD-F942-76686B87D10A}"/>
          </ac:spMkLst>
        </pc:spChg>
        <pc:spChg chg="mod">
          <ac:chgData name="Benjamin Vandegrift" userId="2e5c2a8a-c606-4888-a2a6-2a14dfaa97ab" providerId="ADAL" clId="{1469014E-542E-7F46-B042-F7C424993580}" dt="2024-05-20T14:52:18.458" v="17682" actId="20577"/>
          <ac:spMkLst>
            <pc:docMk/>
            <pc:sldMk cId="2309013104" sldId="2146846483"/>
            <ac:spMk id="8" creationId="{03D5A568-8D0C-C1C8-F626-7CE29DEB58F2}"/>
          </ac:spMkLst>
        </pc:spChg>
      </pc:sldChg>
      <pc:sldChg chg="addSp delSp modSp mod">
        <pc:chgData name="Benjamin Vandegrift" userId="2e5c2a8a-c606-4888-a2a6-2a14dfaa97ab" providerId="ADAL" clId="{1469014E-542E-7F46-B042-F7C424993580}" dt="2024-05-07T23:41:06.805" v="153" actId="20577"/>
        <pc:sldMkLst>
          <pc:docMk/>
          <pc:sldMk cId="731986809" sldId="2146846506"/>
        </pc:sldMkLst>
        <pc:spChg chg="mod">
          <ac:chgData name="Benjamin Vandegrift" userId="2e5c2a8a-c606-4888-a2a6-2a14dfaa97ab" providerId="ADAL" clId="{1469014E-542E-7F46-B042-F7C424993580}" dt="2024-05-07T23:40:52.541" v="137" actId="20577"/>
          <ac:spMkLst>
            <pc:docMk/>
            <pc:sldMk cId="731986809" sldId="2146846506"/>
            <ac:spMk id="2" creationId="{BB320CCD-86F0-008E-6F0E-63156D06604C}"/>
          </ac:spMkLst>
        </pc:spChg>
        <pc:spChg chg="del mod">
          <ac:chgData name="Benjamin Vandegrift" userId="2e5c2a8a-c606-4888-a2a6-2a14dfaa97ab" providerId="ADAL" clId="{1469014E-542E-7F46-B042-F7C424993580}" dt="2024-05-07T23:40:55.634" v="138" actId="478"/>
          <ac:spMkLst>
            <pc:docMk/>
            <pc:sldMk cId="731986809" sldId="2146846506"/>
            <ac:spMk id="3" creationId="{F2176E87-58D6-9FA4-E496-12B204C752F3}"/>
          </ac:spMkLst>
        </pc:spChg>
        <pc:spChg chg="add mod">
          <ac:chgData name="Benjamin Vandegrift" userId="2e5c2a8a-c606-4888-a2a6-2a14dfaa97ab" providerId="ADAL" clId="{1469014E-542E-7F46-B042-F7C424993580}" dt="2024-05-07T23:41:06.805" v="153" actId="20577"/>
          <ac:spMkLst>
            <pc:docMk/>
            <pc:sldMk cId="731986809" sldId="2146846506"/>
            <ac:spMk id="6" creationId="{0058AE28-881E-1568-2197-601DB08994A4}"/>
          </ac:spMkLst>
        </pc:spChg>
      </pc:sldChg>
      <pc:sldChg chg="delSp modSp del mod ord">
        <pc:chgData name="Benjamin Vandegrift" userId="2e5c2a8a-c606-4888-a2a6-2a14dfaa97ab" providerId="ADAL" clId="{1469014E-542E-7F46-B042-F7C424993580}" dt="2024-05-17T20:53:12.596" v="16484" actId="2696"/>
        <pc:sldMkLst>
          <pc:docMk/>
          <pc:sldMk cId="1401493656" sldId="2146846509"/>
        </pc:sldMkLst>
        <pc:spChg chg="del">
          <ac:chgData name="Benjamin Vandegrift" userId="2e5c2a8a-c606-4888-a2a6-2a14dfaa97ab" providerId="ADAL" clId="{1469014E-542E-7F46-B042-F7C424993580}" dt="2024-05-17T20:52:32.769" v="16473" actId="478"/>
          <ac:spMkLst>
            <pc:docMk/>
            <pc:sldMk cId="1401493656" sldId="2146846509"/>
            <ac:spMk id="3" creationId="{D50E08D5-B1B9-5541-C711-7DAEB8D77B4B}"/>
          </ac:spMkLst>
        </pc:spChg>
        <pc:spChg chg="mod">
          <ac:chgData name="Benjamin Vandegrift" userId="2e5c2a8a-c606-4888-a2a6-2a14dfaa97ab" providerId="ADAL" clId="{1469014E-542E-7F46-B042-F7C424993580}" dt="2024-05-17T20:53:01.103" v="16483" actId="20577"/>
          <ac:spMkLst>
            <pc:docMk/>
            <pc:sldMk cId="1401493656" sldId="2146846509"/>
            <ac:spMk id="6" creationId="{3C7F0208-680D-E6E6-CF4D-D264824CC84D}"/>
          </ac:spMkLst>
        </pc:spChg>
      </pc:sldChg>
      <pc:sldChg chg="addSp delSp modSp add mod ord modCm">
        <pc:chgData name="Benjamin Vandegrift" userId="2e5c2a8a-c606-4888-a2a6-2a14dfaa97ab" providerId="ADAL" clId="{1469014E-542E-7F46-B042-F7C424993580}" dt="2024-05-22T20:20:09.976" v="17766"/>
        <pc:sldMkLst>
          <pc:docMk/>
          <pc:sldMk cId="1993010227" sldId="2146846564"/>
        </pc:sldMkLst>
        <pc:spChg chg="del">
          <ac:chgData name="Benjamin Vandegrift" userId="2e5c2a8a-c606-4888-a2a6-2a14dfaa97ab" providerId="ADAL" clId="{1469014E-542E-7F46-B042-F7C424993580}" dt="2024-05-14T14:49:44.493" v="6439" actId="478"/>
          <ac:spMkLst>
            <pc:docMk/>
            <pc:sldMk cId="1993010227" sldId="2146846564"/>
            <ac:spMk id="3" creationId="{FB024EF2-3931-12E6-DD82-FA8347618A87}"/>
          </ac:spMkLst>
        </pc:spChg>
        <pc:spChg chg="del">
          <ac:chgData name="Benjamin Vandegrift" userId="2e5c2a8a-c606-4888-a2a6-2a14dfaa97ab" providerId="ADAL" clId="{1469014E-542E-7F46-B042-F7C424993580}" dt="2024-05-14T14:49:43.370" v="6438" actId="478"/>
          <ac:spMkLst>
            <pc:docMk/>
            <pc:sldMk cId="1993010227" sldId="2146846564"/>
            <ac:spMk id="8" creationId="{CB2963B8-2534-9E5C-34A2-786FFFEBDF9A}"/>
          </ac:spMkLst>
        </pc:spChg>
        <pc:spChg chg="mod">
          <ac:chgData name="Benjamin Vandegrift" userId="2e5c2a8a-c606-4888-a2a6-2a14dfaa97ab" providerId="ADAL" clId="{1469014E-542E-7F46-B042-F7C424993580}" dt="2024-05-14T14:50:41.923" v="6472" actId="1035"/>
          <ac:spMkLst>
            <pc:docMk/>
            <pc:sldMk cId="1993010227" sldId="2146846564"/>
            <ac:spMk id="9" creationId="{7FAADF15-7B32-E6E8-C884-25EACA0A94D3}"/>
          </ac:spMkLst>
        </pc:spChg>
        <pc:spChg chg="add del">
          <ac:chgData name="Benjamin Vandegrift" userId="2e5c2a8a-c606-4888-a2a6-2a14dfaa97ab" providerId="ADAL" clId="{1469014E-542E-7F46-B042-F7C424993580}" dt="2024-05-14T14:50:17.286" v="6443" actId="478"/>
          <ac:spMkLst>
            <pc:docMk/>
            <pc:sldMk cId="1993010227" sldId="2146846564"/>
            <ac:spMk id="23" creationId="{45C4CF3F-4E2A-9C62-EB26-A03DBBD09098}"/>
          </ac:spMkLst>
        </pc:spChg>
        <pc:spChg chg="mod">
          <ac:chgData name="Benjamin Vandegrift" userId="2e5c2a8a-c606-4888-a2a6-2a14dfaa97ab" providerId="ADAL" clId="{1469014E-542E-7F46-B042-F7C424993580}" dt="2024-05-14T14:50:41.923" v="6472" actId="1035"/>
          <ac:spMkLst>
            <pc:docMk/>
            <pc:sldMk cId="1993010227" sldId="2146846564"/>
            <ac:spMk id="25" creationId="{BB7C2104-DEDE-299E-D869-4686B8DD520C}"/>
          </ac:spMkLst>
        </pc:spChg>
        <pc:spChg chg="mod">
          <ac:chgData name="Benjamin Vandegrift" userId="2e5c2a8a-c606-4888-a2a6-2a14dfaa97ab" providerId="ADAL" clId="{1469014E-542E-7F46-B042-F7C424993580}" dt="2024-05-22T20:19:55.713" v="17765" actId="207"/>
          <ac:spMkLst>
            <pc:docMk/>
            <pc:sldMk cId="1993010227" sldId="2146846564"/>
            <ac:spMk id="26" creationId="{A9C445BF-5591-D09A-A8BC-6A2DB67D3CAE}"/>
          </ac:spMkLst>
        </pc:spChg>
        <pc:spChg chg="mod">
          <ac:chgData name="Benjamin Vandegrift" userId="2e5c2a8a-c606-4888-a2a6-2a14dfaa97ab" providerId="ADAL" clId="{1469014E-542E-7F46-B042-F7C424993580}" dt="2024-05-14T14:50:41.923" v="6472" actId="1035"/>
          <ac:spMkLst>
            <pc:docMk/>
            <pc:sldMk cId="1993010227" sldId="2146846564"/>
            <ac:spMk id="32" creationId="{7E584186-D723-FC48-1C1E-92122278FC5B}"/>
          </ac:spMkLst>
        </pc:spChg>
        <pc:spChg chg="mod">
          <ac:chgData name="Benjamin Vandegrift" userId="2e5c2a8a-c606-4888-a2a6-2a14dfaa97ab" providerId="ADAL" clId="{1469014E-542E-7F46-B042-F7C424993580}" dt="2024-05-14T14:50:41.923" v="6472" actId="1035"/>
          <ac:spMkLst>
            <pc:docMk/>
            <pc:sldMk cId="1993010227" sldId="2146846564"/>
            <ac:spMk id="35" creationId="{488A5594-6917-E9DB-CF6D-F6E23DA9CE84}"/>
          </ac:spMkLst>
        </pc:spChg>
        <pc:spChg chg="mod">
          <ac:chgData name="Benjamin Vandegrift" userId="2e5c2a8a-c606-4888-a2a6-2a14dfaa97ab" providerId="ADAL" clId="{1469014E-542E-7F46-B042-F7C424993580}" dt="2024-05-14T14:50:41.923" v="6472" actId="1035"/>
          <ac:spMkLst>
            <pc:docMk/>
            <pc:sldMk cId="1993010227" sldId="2146846564"/>
            <ac:spMk id="36" creationId="{19ABC529-5003-5864-D32B-28ACD1A0153D}"/>
          </ac:spMkLst>
        </pc:spChg>
        <pc:spChg chg="mod">
          <ac:chgData name="Benjamin Vandegrift" userId="2e5c2a8a-c606-4888-a2a6-2a14dfaa97ab" providerId="ADAL" clId="{1469014E-542E-7F46-B042-F7C424993580}" dt="2024-05-14T14:50:41.923" v="6472" actId="1035"/>
          <ac:spMkLst>
            <pc:docMk/>
            <pc:sldMk cId="1993010227" sldId="2146846564"/>
            <ac:spMk id="37" creationId="{AE59FCBE-5A2D-F324-D893-0A9666045F92}"/>
          </ac:spMkLst>
        </pc:spChg>
        <pc:spChg chg="mod">
          <ac:chgData name="Benjamin Vandegrift" userId="2e5c2a8a-c606-4888-a2a6-2a14dfaa97ab" providerId="ADAL" clId="{1469014E-542E-7F46-B042-F7C424993580}" dt="2024-05-14T14:50:41.923" v="6472" actId="1035"/>
          <ac:spMkLst>
            <pc:docMk/>
            <pc:sldMk cId="1993010227" sldId="2146846564"/>
            <ac:spMk id="38" creationId="{B8D9E92D-C8F8-0ADA-13F0-223AE731B850}"/>
          </ac:spMkLst>
        </pc:spChg>
        <pc:spChg chg="mod">
          <ac:chgData name="Benjamin Vandegrift" userId="2e5c2a8a-c606-4888-a2a6-2a14dfaa97ab" providerId="ADAL" clId="{1469014E-542E-7F46-B042-F7C424993580}" dt="2024-05-14T14:50:41.923" v="6472" actId="1035"/>
          <ac:spMkLst>
            <pc:docMk/>
            <pc:sldMk cId="1993010227" sldId="2146846564"/>
            <ac:spMk id="39" creationId="{7FFCA762-AE55-BC17-8CF8-13A9015DA5FA}"/>
          </ac:spMkLst>
        </pc:spChg>
        <pc:spChg chg="mod">
          <ac:chgData name="Benjamin Vandegrift" userId="2e5c2a8a-c606-4888-a2a6-2a14dfaa97ab" providerId="ADAL" clId="{1469014E-542E-7F46-B042-F7C424993580}" dt="2024-05-14T14:50:41.923" v="6472" actId="1035"/>
          <ac:spMkLst>
            <pc:docMk/>
            <pc:sldMk cId="1993010227" sldId="2146846564"/>
            <ac:spMk id="40" creationId="{D0056694-69FC-6392-D655-F13044E12C77}"/>
          </ac:spMkLst>
        </pc:spChg>
        <pc:spChg chg="del">
          <ac:chgData name="Benjamin Vandegrift" userId="2e5c2a8a-c606-4888-a2a6-2a14dfaa97ab" providerId="ADAL" clId="{1469014E-542E-7F46-B042-F7C424993580}" dt="2024-05-14T14:50:18.708" v="6444" actId="478"/>
          <ac:spMkLst>
            <pc:docMk/>
            <pc:sldMk cId="1993010227" sldId="2146846564"/>
            <ac:spMk id="46" creationId="{32B55F28-5739-6DBF-CBFC-34BE2536FD94}"/>
          </ac:spMkLst>
        </pc:spChg>
        <pc:spChg chg="del">
          <ac:chgData name="Benjamin Vandegrift" userId="2e5c2a8a-c606-4888-a2a6-2a14dfaa97ab" providerId="ADAL" clId="{1469014E-542E-7F46-B042-F7C424993580}" dt="2024-05-14T14:50:24.886" v="6446" actId="478"/>
          <ac:spMkLst>
            <pc:docMk/>
            <pc:sldMk cId="1993010227" sldId="2146846564"/>
            <ac:spMk id="49" creationId="{AC7AE31E-8B54-4542-4596-54C67E50F54E}"/>
          </ac:spMkLst>
        </pc:spChg>
        <pc:picChg chg="del">
          <ac:chgData name="Benjamin Vandegrift" userId="2e5c2a8a-c606-4888-a2a6-2a14dfaa97ab" providerId="ADAL" clId="{1469014E-542E-7F46-B042-F7C424993580}" dt="2024-05-14T14:50:21.083" v="6445" actId="478"/>
          <ac:picMkLst>
            <pc:docMk/>
            <pc:sldMk cId="1993010227" sldId="2146846564"/>
            <ac:picMk id="48" creationId="{E36B43D1-E0F7-815E-5F88-73DF200BF8AF}"/>
          </ac:picMkLst>
        </pc:picChg>
        <pc:picChg chg="mod">
          <ac:chgData name="Benjamin Vandegrift" userId="2e5c2a8a-c606-4888-a2a6-2a14dfaa97ab" providerId="ADAL" clId="{1469014E-542E-7F46-B042-F7C424993580}" dt="2024-05-14T14:50:41.923" v="6472" actId="1035"/>
          <ac:picMkLst>
            <pc:docMk/>
            <pc:sldMk cId="1993010227" sldId="2146846564"/>
            <ac:picMk id="1026" creationId="{ED26A659-AC9C-35F0-5ECA-D34A86795A1A}"/>
          </ac:picMkLst>
        </pc:picChg>
        <pc:picChg chg="mod">
          <ac:chgData name="Benjamin Vandegrift" userId="2e5c2a8a-c606-4888-a2a6-2a14dfaa97ab" providerId="ADAL" clId="{1469014E-542E-7F46-B042-F7C424993580}" dt="2024-05-14T14:50:41.923" v="6472" actId="1035"/>
          <ac:picMkLst>
            <pc:docMk/>
            <pc:sldMk cId="1993010227" sldId="2146846564"/>
            <ac:picMk id="1030" creationId="{956F6589-7A8A-7EAA-3144-CDB2FA1A3C34}"/>
          </ac:picMkLst>
        </pc:picChg>
        <pc:picChg chg="mod">
          <ac:chgData name="Benjamin Vandegrift" userId="2e5c2a8a-c606-4888-a2a6-2a14dfaa97ab" providerId="ADAL" clId="{1469014E-542E-7F46-B042-F7C424993580}" dt="2024-05-14T14:50:41.923" v="6472" actId="1035"/>
          <ac:picMkLst>
            <pc:docMk/>
            <pc:sldMk cId="1993010227" sldId="2146846564"/>
            <ac:picMk id="1032" creationId="{BD51774F-1D29-3EBC-C710-7D31CAC1B37D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Benjamin Vandegrift" userId="2e5c2a8a-c606-4888-a2a6-2a14dfaa97ab" providerId="ADAL" clId="{1469014E-542E-7F46-B042-F7C424993580}" dt="2024-05-22T20:20:09.976" v="17766"/>
              <pc2:cmMkLst xmlns:pc2="http://schemas.microsoft.com/office/powerpoint/2019/9/main/command">
                <pc:docMk/>
                <pc:sldMk cId="1993010227" sldId="2146846564"/>
                <pc2:cmMk id="{3ACDAF8C-FDAF-46B4-B4DE-6CA45BBC49D3}"/>
              </pc2:cmMkLst>
              <pc226:cmRplyChg chg="add">
                <pc226:chgData name="Benjamin Vandegrift" userId="2e5c2a8a-c606-4888-a2a6-2a14dfaa97ab" providerId="ADAL" clId="{1469014E-542E-7F46-B042-F7C424993580}" dt="2024-05-22T20:20:09.976" v="17766"/>
                <pc2:cmRplyMkLst xmlns:pc2="http://schemas.microsoft.com/office/powerpoint/2019/9/main/command">
                  <pc:docMk/>
                  <pc:sldMk cId="1993010227" sldId="2146846564"/>
                  <pc2:cmMk id="{3ACDAF8C-FDAF-46B4-B4DE-6CA45BBC49D3}"/>
                  <pc2:cmRplyMk id="{647887DF-CF15-8E41-B28B-3840FEE38678}"/>
                </pc2:cmRplyMkLst>
              </pc226:cmRplyChg>
            </pc226:cmChg>
          </p:ext>
        </pc:extLst>
      </pc:sldChg>
      <pc:sldChg chg="addSp delSp modSp del mod">
        <pc:chgData name="Benjamin Vandegrift" userId="2e5c2a8a-c606-4888-a2a6-2a14dfaa97ab" providerId="ADAL" clId="{1469014E-542E-7F46-B042-F7C424993580}" dt="2024-05-14T14:49:32.676" v="6436" actId="2696"/>
        <pc:sldMkLst>
          <pc:docMk/>
          <pc:sldMk cId="2696828911" sldId="2146846564"/>
        </pc:sldMkLst>
        <pc:spChg chg="add mod">
          <ac:chgData name="Benjamin Vandegrift" userId="2e5c2a8a-c606-4888-a2a6-2a14dfaa97ab" providerId="ADAL" clId="{1469014E-542E-7F46-B042-F7C424993580}" dt="2024-05-08T17:20:02.212" v="405"/>
          <ac:spMkLst>
            <pc:docMk/>
            <pc:sldMk cId="2696828911" sldId="2146846564"/>
            <ac:spMk id="3" creationId="{FB024EF2-3931-12E6-DD82-FA8347618A87}"/>
          </ac:spMkLst>
        </pc:spChg>
        <pc:spChg chg="mod">
          <ac:chgData name="Benjamin Vandegrift" userId="2e5c2a8a-c606-4888-a2a6-2a14dfaa97ab" providerId="ADAL" clId="{1469014E-542E-7F46-B042-F7C424993580}" dt="2024-05-08T17:19:50.913" v="404" actId="20577"/>
          <ac:spMkLst>
            <pc:docMk/>
            <pc:sldMk cId="2696828911" sldId="2146846564"/>
            <ac:spMk id="8" creationId="{CB2963B8-2534-9E5C-34A2-786FFFEBDF9A}"/>
          </ac:spMkLst>
        </pc:spChg>
        <pc:spChg chg="add del mod">
          <ac:chgData name="Benjamin Vandegrift" userId="2e5c2a8a-c606-4888-a2a6-2a14dfaa97ab" providerId="ADAL" clId="{1469014E-542E-7F46-B042-F7C424993580}" dt="2024-05-09T18:15:14.199" v="1032" actId="478"/>
          <ac:spMkLst>
            <pc:docMk/>
            <pc:sldMk cId="2696828911" sldId="2146846564"/>
            <ac:spMk id="10" creationId="{C6AC7B98-CD77-988E-D7CA-6D9DB4ED4316}"/>
          </ac:spMkLst>
        </pc:spChg>
      </pc:sldChg>
      <pc:sldChg chg="addSp delSp modSp mod ord addCm delCm modCm modNotesTx">
        <pc:chgData name="Benjamin Vandegrift" userId="2e5c2a8a-c606-4888-a2a6-2a14dfaa97ab" providerId="ADAL" clId="{1469014E-542E-7F46-B042-F7C424993580}" dt="2024-05-22T23:58:28.735" v="20788"/>
        <pc:sldMkLst>
          <pc:docMk/>
          <pc:sldMk cId="3536305244" sldId="2146846565"/>
        </pc:sldMkLst>
        <pc:spChg chg="del mod">
          <ac:chgData name="Benjamin Vandegrift" userId="2e5c2a8a-c606-4888-a2a6-2a14dfaa97ab" providerId="ADAL" clId="{1469014E-542E-7F46-B042-F7C424993580}" dt="2024-05-03T19:17:34.124" v="79" actId="478"/>
          <ac:spMkLst>
            <pc:docMk/>
            <pc:sldMk cId="3536305244" sldId="2146846565"/>
            <ac:spMk id="3" creationId="{4D1BFD48-A6B1-DCAC-73BC-602EA7A5D1EB}"/>
          </ac:spMkLst>
        </pc:spChg>
        <pc:spChg chg="del">
          <ac:chgData name="Benjamin Vandegrift" userId="2e5c2a8a-c606-4888-a2a6-2a14dfaa97ab" providerId="ADAL" clId="{1469014E-542E-7F46-B042-F7C424993580}" dt="2024-05-03T19:21:18.628" v="115" actId="478"/>
          <ac:spMkLst>
            <pc:docMk/>
            <pc:sldMk cId="3536305244" sldId="2146846565"/>
            <ac:spMk id="4" creationId="{4EECE67E-2570-77C8-4DCD-E83C5B83F9CE}"/>
          </ac:spMkLst>
        </pc:spChg>
        <pc:spChg chg="add mod">
          <ac:chgData name="Benjamin Vandegrift" userId="2e5c2a8a-c606-4888-a2a6-2a14dfaa97ab" providerId="ADAL" clId="{1469014E-542E-7F46-B042-F7C424993580}" dt="2024-05-08T00:31:09.904" v="178" actId="113"/>
          <ac:spMkLst>
            <pc:docMk/>
            <pc:sldMk cId="3536305244" sldId="2146846565"/>
            <ac:spMk id="4" creationId="{A271DD24-B685-B82F-5592-C46ACF3025B3}"/>
          </ac:spMkLst>
        </pc:spChg>
        <pc:spChg chg="add mod">
          <ac:chgData name="Benjamin Vandegrift" userId="2e5c2a8a-c606-4888-a2a6-2a14dfaa97ab" providerId="ADAL" clId="{1469014E-542E-7F46-B042-F7C424993580}" dt="2024-05-07T23:45:24.551" v="160" actId="1076"/>
          <ac:spMkLst>
            <pc:docMk/>
            <pc:sldMk cId="3536305244" sldId="2146846565"/>
            <ac:spMk id="8" creationId="{EFD74CA8-A037-802C-EA00-71959BA99A9A}"/>
          </ac:spMkLst>
        </pc:spChg>
        <pc:spChg chg="mod">
          <ac:chgData name="Benjamin Vandegrift" userId="2e5c2a8a-c606-4888-a2a6-2a14dfaa97ab" providerId="ADAL" clId="{1469014E-542E-7F46-B042-F7C424993580}" dt="2024-05-13T21:35:53.919" v="5780" actId="207"/>
          <ac:spMkLst>
            <pc:docMk/>
            <pc:sldMk cId="3536305244" sldId="2146846565"/>
            <ac:spMk id="9" creationId="{FAF8F880-3C0C-503F-4823-21304395B10A}"/>
          </ac:spMkLst>
        </pc:spChg>
        <pc:spChg chg="add del mod">
          <ac:chgData name="Benjamin Vandegrift" userId="2e5c2a8a-c606-4888-a2a6-2a14dfaa97ab" providerId="ADAL" clId="{1469014E-542E-7F46-B042-F7C424993580}" dt="2024-05-13T20:29:25.867" v="4608" actId="478"/>
          <ac:spMkLst>
            <pc:docMk/>
            <pc:sldMk cId="3536305244" sldId="2146846565"/>
            <ac:spMk id="10" creationId="{513433DE-B42E-50A6-8875-DCAE99DDD070}"/>
          </ac:spMkLst>
        </pc:spChg>
        <pc:spChg chg="mod">
          <ac:chgData name="Benjamin Vandegrift" userId="2e5c2a8a-c606-4888-a2a6-2a14dfaa97ab" providerId="ADAL" clId="{1469014E-542E-7F46-B042-F7C424993580}" dt="2024-05-07T23:55:37.686" v="163" actId="1076"/>
          <ac:spMkLst>
            <pc:docMk/>
            <pc:sldMk cId="3536305244" sldId="2146846565"/>
            <ac:spMk id="11" creationId="{80446E27-F3B6-5A36-90F5-155E8E262FA5}"/>
          </ac:spMkLst>
        </pc:spChg>
        <pc:spChg chg="add del mod">
          <ac:chgData name="Benjamin Vandegrift" userId="2e5c2a8a-c606-4888-a2a6-2a14dfaa97ab" providerId="ADAL" clId="{1469014E-542E-7F46-B042-F7C424993580}" dt="2024-05-14T19:11:41.658" v="7039" actId="478"/>
          <ac:spMkLst>
            <pc:docMk/>
            <pc:sldMk cId="3536305244" sldId="2146846565"/>
            <ac:spMk id="12" creationId="{7B62068B-3822-67F7-7A0C-655D2B066563}"/>
          </ac:spMkLst>
        </pc:spChg>
        <pc:spChg chg="add mod">
          <ac:chgData name="Benjamin Vandegrift" userId="2e5c2a8a-c606-4888-a2a6-2a14dfaa97ab" providerId="ADAL" clId="{1469014E-542E-7F46-B042-F7C424993580}" dt="2024-05-03T19:57:28.672" v="117" actId="1076"/>
          <ac:spMkLst>
            <pc:docMk/>
            <pc:sldMk cId="3536305244" sldId="2146846565"/>
            <ac:spMk id="13" creationId="{8EDB0912-EAB2-BEB7-9897-4ECDDCD74B1D}"/>
          </ac:spMkLst>
        </pc:spChg>
        <pc:spChg chg="mod">
          <ac:chgData name="Benjamin Vandegrift" userId="2e5c2a8a-c606-4888-a2a6-2a14dfaa97ab" providerId="ADAL" clId="{1469014E-542E-7F46-B042-F7C424993580}" dt="2024-05-08T21:29:34.976" v="833" actId="20577"/>
          <ac:spMkLst>
            <pc:docMk/>
            <pc:sldMk cId="3536305244" sldId="2146846565"/>
            <ac:spMk id="14" creationId="{996D13C8-BC2C-9916-1075-FDD2D3136038}"/>
          </ac:spMkLst>
        </pc:spChg>
        <pc:spChg chg="mod">
          <ac:chgData name="Benjamin Vandegrift" userId="2e5c2a8a-c606-4888-a2a6-2a14dfaa97ab" providerId="ADAL" clId="{1469014E-542E-7F46-B042-F7C424993580}" dt="2024-05-13T21:35:53.500" v="5779" actId="207"/>
          <ac:spMkLst>
            <pc:docMk/>
            <pc:sldMk cId="3536305244" sldId="2146846565"/>
            <ac:spMk id="15" creationId="{2E737D36-5459-B636-B9E3-F9F97F0B4FA8}"/>
          </ac:spMkLst>
        </pc:spChg>
        <pc:spChg chg="mod">
          <ac:chgData name="Benjamin Vandegrift" userId="2e5c2a8a-c606-4888-a2a6-2a14dfaa97ab" providerId="ADAL" clId="{1469014E-542E-7F46-B042-F7C424993580}" dt="2024-05-14T14:35:06.935" v="6150" actId="14100"/>
          <ac:spMkLst>
            <pc:docMk/>
            <pc:sldMk cId="3536305244" sldId="2146846565"/>
            <ac:spMk id="16" creationId="{F3B08D31-8CD1-811E-0850-AF65E55C9EAD}"/>
          </ac:spMkLst>
        </pc:spChg>
        <pc:spChg chg="add del">
          <ac:chgData name="Benjamin Vandegrift" userId="2e5c2a8a-c606-4888-a2a6-2a14dfaa97ab" providerId="ADAL" clId="{1469014E-542E-7F46-B042-F7C424993580}" dt="2024-05-13T20:02:06.635" v="4484" actId="478"/>
          <ac:spMkLst>
            <pc:docMk/>
            <pc:sldMk cId="3536305244" sldId="2146846565"/>
            <ac:spMk id="17" creationId="{5DB01B1A-A36A-DACA-FEE9-FCB946423FC2}"/>
          </ac:spMkLst>
        </pc:spChg>
        <pc:spChg chg="del mod">
          <ac:chgData name="Benjamin Vandegrift" userId="2e5c2a8a-c606-4888-a2a6-2a14dfaa97ab" providerId="ADAL" clId="{1469014E-542E-7F46-B042-F7C424993580}" dt="2024-05-13T20:34:12.399" v="4825" actId="478"/>
          <ac:spMkLst>
            <pc:docMk/>
            <pc:sldMk cId="3536305244" sldId="2146846565"/>
            <ac:spMk id="19" creationId="{DA88771B-641E-6430-2289-73608A41DFAB}"/>
          </ac:spMkLst>
        </pc:spChg>
        <pc:spChg chg="add del mod">
          <ac:chgData name="Benjamin Vandegrift" userId="2e5c2a8a-c606-4888-a2a6-2a14dfaa97ab" providerId="ADAL" clId="{1469014E-542E-7F46-B042-F7C424993580}" dt="2024-05-14T19:11:39.830" v="7038" actId="478"/>
          <ac:spMkLst>
            <pc:docMk/>
            <pc:sldMk cId="3536305244" sldId="2146846565"/>
            <ac:spMk id="21" creationId="{7C8C7EAB-0C7E-E8C9-82A9-289F6CB195F1}"/>
          </ac:spMkLst>
        </pc:spChg>
        <pc:spChg chg="mod">
          <ac:chgData name="Benjamin Vandegrift" userId="2e5c2a8a-c606-4888-a2a6-2a14dfaa97ab" providerId="ADAL" clId="{1469014E-542E-7F46-B042-F7C424993580}" dt="2024-05-17T20:50:04.612" v="16466" actId="20577"/>
          <ac:spMkLst>
            <pc:docMk/>
            <pc:sldMk cId="3536305244" sldId="2146846565"/>
            <ac:spMk id="26" creationId="{A9C445BF-5591-D09A-A8BC-6A2DB67D3CAE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Benjamin Vandegrift" userId="2e5c2a8a-c606-4888-a2a6-2a14dfaa97ab" providerId="ADAL" clId="{1469014E-542E-7F46-B042-F7C424993580}" dt="2024-05-14T19:12:07.242" v="7042"/>
              <pc2:cmMkLst xmlns:pc2="http://schemas.microsoft.com/office/powerpoint/2019/9/main/command">
                <pc:docMk/>
                <pc:sldMk cId="3536305244" sldId="2146846565"/>
                <pc2:cmMk id="{3DC8964C-7E1E-904D-AF45-F31723627FD2}"/>
              </pc2:cmMkLst>
            </pc226:cmChg>
            <pc226:cmChg xmlns:pc226="http://schemas.microsoft.com/office/powerpoint/2022/06/main/command" chg="add del mod">
              <pc226:chgData name="Benjamin Vandegrift" userId="2e5c2a8a-c606-4888-a2a6-2a14dfaa97ab" providerId="ADAL" clId="{1469014E-542E-7F46-B042-F7C424993580}" dt="2024-05-14T19:12:19.430" v="7044"/>
              <pc2:cmMkLst xmlns:pc2="http://schemas.microsoft.com/office/powerpoint/2019/9/main/command">
                <pc:docMk/>
                <pc:sldMk cId="3536305244" sldId="2146846565"/>
                <pc2:cmMk id="{004E796D-43ED-7F47-8BFC-5958DA4770AF}"/>
              </pc2:cmMkLst>
            </pc226:cmChg>
            <pc226:cmChg xmlns:pc226="http://schemas.microsoft.com/office/powerpoint/2022/06/main/command" chg="add del">
              <pc226:chgData name="Benjamin Vandegrift" userId="2e5c2a8a-c606-4888-a2a6-2a14dfaa97ab" providerId="ADAL" clId="{1469014E-542E-7F46-B042-F7C424993580}" dt="2024-05-14T19:12:10.102" v="7043"/>
              <pc2:cmMkLst xmlns:pc2="http://schemas.microsoft.com/office/powerpoint/2019/9/main/command">
                <pc:docMk/>
                <pc:sldMk cId="3536305244" sldId="2146846565"/>
                <pc2:cmMk id="{22FBBA7E-6206-504D-BAC7-70E5B5CCC6B4}"/>
              </pc2:cmMkLst>
            </pc226:cmChg>
            <pc226:cmChg xmlns:pc226="http://schemas.microsoft.com/office/powerpoint/2022/06/main/command" chg="add del mod">
              <pc226:chgData name="Benjamin Vandegrift" userId="2e5c2a8a-c606-4888-a2a6-2a14dfaa97ab" providerId="ADAL" clId="{1469014E-542E-7F46-B042-F7C424993580}" dt="2024-05-22T23:58:28.735" v="20788"/>
              <pc2:cmMkLst xmlns:pc2="http://schemas.microsoft.com/office/powerpoint/2019/9/main/command">
                <pc:docMk/>
                <pc:sldMk cId="3536305244" sldId="2146846565"/>
                <pc2:cmMk id="{2723E79A-480C-174D-8766-48FB82104377}"/>
              </pc2:cmMkLst>
              <pc226:cmRplyChg chg="mod modRxn">
                <pc226:chgData name="Benjamin Vandegrift" userId="2e5c2a8a-c606-4888-a2a6-2a14dfaa97ab" providerId="ADAL" clId="{1469014E-542E-7F46-B042-F7C424993580}" dt="2024-05-22T23:58:28.735" v="20788"/>
                <pc2:cmRplyMkLst xmlns:pc2="http://schemas.microsoft.com/office/powerpoint/2019/9/main/command">
                  <pc:docMk/>
                  <pc:sldMk cId="3536305244" sldId="2146846565"/>
                  <pc2:cmMk id="{2723E79A-480C-174D-8766-48FB82104377}"/>
                  <pc2:cmRplyMk id="{830015F8-B36D-4C3A-AD04-6C8BC4FEE1A6}"/>
                </pc2:cmRplyMkLst>
              </pc226:cmRplyChg>
            </pc226:cmChg>
          </p:ext>
        </pc:extLst>
      </pc:sldChg>
      <pc:sldChg chg="addSp delSp modSp mod ord">
        <pc:chgData name="Benjamin Vandegrift" userId="2e5c2a8a-c606-4888-a2a6-2a14dfaa97ab" providerId="ADAL" clId="{1469014E-542E-7F46-B042-F7C424993580}" dt="2024-05-14T15:02:31.266" v="6744" actId="1076"/>
        <pc:sldMkLst>
          <pc:docMk/>
          <pc:sldMk cId="2179407289" sldId="2146846566"/>
        </pc:sldMkLst>
        <pc:spChg chg="mod">
          <ac:chgData name="Benjamin Vandegrift" userId="2e5c2a8a-c606-4888-a2a6-2a14dfaa97ab" providerId="ADAL" clId="{1469014E-542E-7F46-B042-F7C424993580}" dt="2024-05-08T17:19:03.169" v="381" actId="20577"/>
          <ac:spMkLst>
            <pc:docMk/>
            <pc:sldMk cId="2179407289" sldId="2146846566"/>
            <ac:spMk id="3" creationId="{D19A16A6-B699-31B1-CD0D-E69758F14CCA}"/>
          </ac:spMkLst>
        </pc:spChg>
        <pc:spChg chg="add mod">
          <ac:chgData name="Benjamin Vandegrift" userId="2e5c2a8a-c606-4888-a2a6-2a14dfaa97ab" providerId="ADAL" clId="{1469014E-542E-7F46-B042-F7C424993580}" dt="2024-05-14T15:00:41.739" v="6702" actId="20577"/>
          <ac:spMkLst>
            <pc:docMk/>
            <pc:sldMk cId="2179407289" sldId="2146846566"/>
            <ac:spMk id="4" creationId="{D9D997E1-38A4-9726-B118-1016C069C349}"/>
          </ac:spMkLst>
        </pc:spChg>
        <pc:spChg chg="add mod">
          <ac:chgData name="Benjamin Vandegrift" userId="2e5c2a8a-c606-4888-a2a6-2a14dfaa97ab" providerId="ADAL" clId="{1469014E-542E-7F46-B042-F7C424993580}" dt="2024-05-14T15:01:11.794" v="6732" actId="20577"/>
          <ac:spMkLst>
            <pc:docMk/>
            <pc:sldMk cId="2179407289" sldId="2146846566"/>
            <ac:spMk id="5" creationId="{71660966-135C-5985-1D20-0204903D2A86}"/>
          </ac:spMkLst>
        </pc:spChg>
        <pc:spChg chg="add mod">
          <ac:chgData name="Benjamin Vandegrift" userId="2e5c2a8a-c606-4888-a2a6-2a14dfaa97ab" providerId="ADAL" clId="{1469014E-542E-7F46-B042-F7C424993580}" dt="2024-05-08T17:19:08.203" v="382" actId="207"/>
          <ac:spMkLst>
            <pc:docMk/>
            <pc:sldMk cId="2179407289" sldId="2146846566"/>
            <ac:spMk id="7" creationId="{DF75D353-20F2-3B08-8999-08EF24686448}"/>
          </ac:spMkLst>
        </pc:spChg>
        <pc:spChg chg="add mod">
          <ac:chgData name="Benjamin Vandegrift" userId="2e5c2a8a-c606-4888-a2a6-2a14dfaa97ab" providerId="ADAL" clId="{1469014E-542E-7F46-B042-F7C424993580}" dt="2024-05-14T15:01:03.468" v="6707" actId="14100"/>
          <ac:spMkLst>
            <pc:docMk/>
            <pc:sldMk cId="2179407289" sldId="2146846566"/>
            <ac:spMk id="8" creationId="{FF16DA7F-7899-6A5C-595A-95A270E2385F}"/>
          </ac:spMkLst>
        </pc:spChg>
        <pc:spChg chg="add mod">
          <ac:chgData name="Benjamin Vandegrift" userId="2e5c2a8a-c606-4888-a2a6-2a14dfaa97ab" providerId="ADAL" clId="{1469014E-542E-7F46-B042-F7C424993580}" dt="2024-05-08T17:51:38.801" v="415" actId="1076"/>
          <ac:spMkLst>
            <pc:docMk/>
            <pc:sldMk cId="2179407289" sldId="2146846566"/>
            <ac:spMk id="9" creationId="{85C37DDA-A7F8-2183-530B-90218A3CBD3E}"/>
          </ac:spMkLst>
        </pc:spChg>
        <pc:spChg chg="add del mod">
          <ac:chgData name="Benjamin Vandegrift" userId="2e5c2a8a-c606-4888-a2a6-2a14dfaa97ab" providerId="ADAL" clId="{1469014E-542E-7F46-B042-F7C424993580}" dt="2024-05-14T15:02:12.385" v="6737" actId="478"/>
          <ac:spMkLst>
            <pc:docMk/>
            <pc:sldMk cId="2179407289" sldId="2146846566"/>
            <ac:spMk id="9" creationId="{97F7E468-76FB-02BB-1F52-AEEF360E9F77}"/>
          </ac:spMkLst>
        </pc:spChg>
        <pc:spChg chg="add mod">
          <ac:chgData name="Benjamin Vandegrift" userId="2e5c2a8a-c606-4888-a2a6-2a14dfaa97ab" providerId="ADAL" clId="{1469014E-542E-7F46-B042-F7C424993580}" dt="2024-05-14T15:02:22.281" v="6740" actId="14100"/>
          <ac:spMkLst>
            <pc:docMk/>
            <pc:sldMk cId="2179407289" sldId="2146846566"/>
            <ac:spMk id="12" creationId="{94269D7E-CD09-0D11-DD39-41E4A03C0608}"/>
          </ac:spMkLst>
        </pc:spChg>
        <pc:spChg chg="add mod">
          <ac:chgData name="Benjamin Vandegrift" userId="2e5c2a8a-c606-4888-a2a6-2a14dfaa97ab" providerId="ADAL" clId="{1469014E-542E-7F46-B042-F7C424993580}" dt="2024-05-09T18:14:42.266" v="1031" actId="1076"/>
          <ac:spMkLst>
            <pc:docMk/>
            <pc:sldMk cId="2179407289" sldId="2146846566"/>
            <ac:spMk id="12" creationId="{D94C2598-61D4-6CA4-DCD5-9781D59A2E51}"/>
          </ac:spMkLst>
        </pc:spChg>
        <pc:spChg chg="add mod">
          <ac:chgData name="Benjamin Vandegrift" userId="2e5c2a8a-c606-4888-a2a6-2a14dfaa97ab" providerId="ADAL" clId="{1469014E-542E-7F46-B042-F7C424993580}" dt="2024-05-14T15:02:31.266" v="6744" actId="1076"/>
          <ac:spMkLst>
            <pc:docMk/>
            <pc:sldMk cId="2179407289" sldId="2146846566"/>
            <ac:spMk id="13" creationId="{04CECC89-6518-5C30-D8D3-848301736DFD}"/>
          </ac:spMkLst>
        </pc:spChg>
      </pc:sldChg>
      <pc:sldChg chg="addSp modSp mod ord">
        <pc:chgData name="Benjamin Vandegrift" userId="2e5c2a8a-c606-4888-a2a6-2a14dfaa97ab" providerId="ADAL" clId="{1469014E-542E-7F46-B042-F7C424993580}" dt="2024-05-14T15:05:26.029" v="6768" actId="207"/>
        <pc:sldMkLst>
          <pc:docMk/>
          <pc:sldMk cId="3301710895" sldId="2146846568"/>
        </pc:sldMkLst>
        <pc:spChg chg="add mod">
          <ac:chgData name="Benjamin Vandegrift" userId="2e5c2a8a-c606-4888-a2a6-2a14dfaa97ab" providerId="ADAL" clId="{1469014E-542E-7F46-B042-F7C424993580}" dt="2024-05-08T17:19:17.417" v="383"/>
          <ac:spMkLst>
            <pc:docMk/>
            <pc:sldMk cId="3301710895" sldId="2146846568"/>
            <ac:spMk id="3" creationId="{DC53E73A-F053-DC52-1676-415ACBA7D37E}"/>
          </ac:spMkLst>
        </pc:spChg>
        <pc:spChg chg="mod">
          <ac:chgData name="Benjamin Vandegrift" userId="2e5c2a8a-c606-4888-a2a6-2a14dfaa97ab" providerId="ADAL" clId="{1469014E-542E-7F46-B042-F7C424993580}" dt="2024-05-14T15:05:26.029" v="6768" actId="207"/>
          <ac:spMkLst>
            <pc:docMk/>
            <pc:sldMk cId="3301710895" sldId="2146846568"/>
            <ac:spMk id="11" creationId="{80446E27-F3B6-5A36-90F5-155E8E262FA5}"/>
          </ac:spMkLst>
        </pc:spChg>
        <pc:spChg chg="mod">
          <ac:chgData name="Benjamin Vandegrift" userId="2e5c2a8a-c606-4888-a2a6-2a14dfaa97ab" providerId="ADAL" clId="{1469014E-542E-7F46-B042-F7C424993580}" dt="2024-05-14T15:04:16.879" v="6766" actId="207"/>
          <ac:spMkLst>
            <pc:docMk/>
            <pc:sldMk cId="3301710895" sldId="2146846568"/>
            <ac:spMk id="40" creationId="{7C597935-D71E-F8F0-DB09-F44469C7C64B}"/>
          </ac:spMkLst>
        </pc:spChg>
        <pc:grpChg chg="mod">
          <ac:chgData name="Benjamin Vandegrift" userId="2e5c2a8a-c606-4888-a2a6-2a14dfaa97ab" providerId="ADAL" clId="{1469014E-542E-7F46-B042-F7C424993580}" dt="2024-05-14T15:04:07.352" v="6765" actId="207"/>
          <ac:grpSpMkLst>
            <pc:docMk/>
            <pc:sldMk cId="3301710895" sldId="2146846568"/>
            <ac:grpSpMk id="7" creationId="{7FA83EEC-AD06-ACCB-5EE9-821AEE2E494E}"/>
          </ac:grpSpMkLst>
        </pc:grpChg>
      </pc:sldChg>
      <pc:sldChg chg="addSp modSp del mod">
        <pc:chgData name="Benjamin Vandegrift" userId="2e5c2a8a-c606-4888-a2a6-2a14dfaa97ab" providerId="ADAL" clId="{1469014E-542E-7F46-B042-F7C424993580}" dt="2024-05-10T13:46:29.005" v="1678" actId="2696"/>
        <pc:sldMkLst>
          <pc:docMk/>
          <pc:sldMk cId="2955418159" sldId="2146846569"/>
        </pc:sldMkLst>
        <pc:spChg chg="mod">
          <ac:chgData name="Benjamin Vandegrift" userId="2e5c2a8a-c606-4888-a2a6-2a14dfaa97ab" providerId="ADAL" clId="{1469014E-542E-7F46-B042-F7C424993580}" dt="2024-05-09T21:49:15.179" v="1103" actId="1076"/>
          <ac:spMkLst>
            <pc:docMk/>
            <pc:sldMk cId="2955418159" sldId="2146846569"/>
            <ac:spMk id="3" creationId="{701BA062-CEC9-20A2-20C3-DAFFA771BA2D}"/>
          </ac:spMkLst>
        </pc:spChg>
        <pc:spChg chg="add mod">
          <ac:chgData name="Benjamin Vandegrift" userId="2e5c2a8a-c606-4888-a2a6-2a14dfaa97ab" providerId="ADAL" clId="{1469014E-542E-7F46-B042-F7C424993580}" dt="2024-05-09T21:49:07.948" v="1100" actId="1076"/>
          <ac:spMkLst>
            <pc:docMk/>
            <pc:sldMk cId="2955418159" sldId="2146846569"/>
            <ac:spMk id="8" creationId="{9B92C24D-6E84-9E32-837D-9B071658528A}"/>
          </ac:spMkLst>
        </pc:spChg>
      </pc:sldChg>
      <pc:sldChg chg="modSp add del mod">
        <pc:chgData name="Benjamin Vandegrift" userId="2e5c2a8a-c606-4888-a2a6-2a14dfaa97ab" providerId="ADAL" clId="{1469014E-542E-7F46-B042-F7C424993580}" dt="2024-05-15T22:11:23.878" v="12089" actId="2696"/>
        <pc:sldMkLst>
          <pc:docMk/>
          <pc:sldMk cId="4231771666" sldId="2146846569"/>
        </pc:sldMkLst>
        <pc:spChg chg="mod">
          <ac:chgData name="Benjamin Vandegrift" userId="2e5c2a8a-c606-4888-a2a6-2a14dfaa97ab" providerId="ADAL" clId="{1469014E-542E-7F46-B042-F7C424993580}" dt="2024-05-10T20:22:11.199" v="3301" actId="14100"/>
          <ac:spMkLst>
            <pc:docMk/>
            <pc:sldMk cId="4231771666" sldId="2146846569"/>
            <ac:spMk id="3" creationId="{701BA062-CEC9-20A2-20C3-DAFFA771BA2D}"/>
          </ac:spMkLst>
        </pc:spChg>
      </pc:sldChg>
      <pc:sldChg chg="delSp modSp add del mod ord addCm modCm">
        <pc:chgData name="Benjamin Vandegrift" userId="2e5c2a8a-c606-4888-a2a6-2a14dfaa97ab" providerId="ADAL" clId="{1469014E-542E-7F46-B042-F7C424993580}" dt="2024-05-17T15:32:31.934" v="14047" actId="2696"/>
        <pc:sldMkLst>
          <pc:docMk/>
          <pc:sldMk cId="703839735" sldId="2146846570"/>
        </pc:sldMkLst>
        <pc:spChg chg="del">
          <ac:chgData name="Benjamin Vandegrift" userId="2e5c2a8a-c606-4888-a2a6-2a14dfaa97ab" providerId="ADAL" clId="{1469014E-542E-7F46-B042-F7C424993580}" dt="2024-05-10T20:22:25.636" v="3303" actId="478"/>
          <ac:spMkLst>
            <pc:docMk/>
            <pc:sldMk cId="703839735" sldId="2146846570"/>
            <ac:spMk id="4" creationId="{4EECE67E-2570-77C8-4DCD-E83C5B83F9CE}"/>
          </ac:spMkLst>
        </pc:spChg>
        <pc:spChg chg="mod">
          <ac:chgData name="Benjamin Vandegrift" userId="2e5c2a8a-c606-4888-a2a6-2a14dfaa97ab" providerId="ADAL" clId="{1469014E-542E-7F46-B042-F7C424993580}" dt="2024-05-10T20:22:29.730" v="3305" actId="1076"/>
          <ac:spMkLst>
            <pc:docMk/>
            <pc:sldMk cId="703839735" sldId="2146846570"/>
            <ac:spMk id="8" creationId="{177E3C32-A910-4888-5744-62D9B8FB85BB}"/>
          </ac:spMkLst>
        </pc:spChg>
        <pc:spChg chg="mod">
          <ac:chgData name="Benjamin Vandegrift" userId="2e5c2a8a-c606-4888-a2a6-2a14dfaa97ab" providerId="ADAL" clId="{1469014E-542E-7F46-B042-F7C424993580}" dt="2024-05-14T15:17:13.393" v="6997" actId="20577"/>
          <ac:spMkLst>
            <pc:docMk/>
            <pc:sldMk cId="703839735" sldId="2146846570"/>
            <ac:spMk id="26" creationId="{A9C445BF-5591-D09A-A8BC-6A2DB67D3CAE}"/>
          </ac:spMkLst>
        </pc:spChg>
        <pc:picChg chg="mod">
          <ac:chgData name="Benjamin Vandegrift" userId="2e5c2a8a-c606-4888-a2a6-2a14dfaa97ab" providerId="ADAL" clId="{1469014E-542E-7F46-B042-F7C424993580}" dt="2024-05-10T20:55:54.095" v="3478" actId="14100"/>
          <ac:picMkLst>
            <pc:docMk/>
            <pc:sldMk cId="703839735" sldId="2146846570"/>
            <ac:picMk id="3" creationId="{FE7E8F1B-C967-6C2F-3D0F-537C4DD9C139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Benjamin Vandegrift" userId="2e5c2a8a-c606-4888-a2a6-2a14dfaa97ab" providerId="ADAL" clId="{1469014E-542E-7F46-B042-F7C424993580}" dt="2024-05-15T22:05:35.792" v="12040"/>
              <pc2:cmMkLst xmlns:pc2="http://schemas.microsoft.com/office/powerpoint/2019/9/main/command">
                <pc:docMk/>
                <pc:sldMk cId="703839735" sldId="2146846570"/>
                <pc2:cmMk id="{21176535-9CE9-5548-B7F5-D405E8924074}"/>
              </pc2:cmMkLst>
              <pc226:cmRplyChg chg="add">
                <pc226:chgData name="Benjamin Vandegrift" userId="2e5c2a8a-c606-4888-a2a6-2a14dfaa97ab" providerId="ADAL" clId="{1469014E-542E-7F46-B042-F7C424993580}" dt="2024-05-15T22:05:35.792" v="12040"/>
                <pc2:cmRplyMkLst xmlns:pc2="http://schemas.microsoft.com/office/powerpoint/2019/9/main/command">
                  <pc:docMk/>
                  <pc:sldMk cId="703839735" sldId="2146846570"/>
                  <pc2:cmMk id="{21176535-9CE9-5548-B7F5-D405E8924074}"/>
                  <pc2:cmRplyMk id="{A76F0F37-596A-C74D-9A77-8380C161AC67}"/>
                </pc2:cmRplyMkLst>
              </pc226:cmRplyChg>
            </pc226:cmChg>
          </p:ext>
        </pc:extLst>
      </pc:sldChg>
      <pc:sldChg chg="add">
        <pc:chgData name="Benjamin Vandegrift" userId="2e5c2a8a-c606-4888-a2a6-2a14dfaa97ab" providerId="ADAL" clId="{1469014E-542E-7F46-B042-F7C424993580}" dt="2024-05-17T15:32:34.431" v="14048"/>
        <pc:sldMkLst>
          <pc:docMk/>
          <pc:sldMk cId="1303113134" sldId="2146846570"/>
        </pc:sldMkLst>
      </pc:sldChg>
      <pc:sldChg chg="addSp modSp del mod">
        <pc:chgData name="Benjamin Vandegrift" userId="2e5c2a8a-c606-4888-a2a6-2a14dfaa97ab" providerId="ADAL" clId="{1469014E-542E-7F46-B042-F7C424993580}" dt="2024-05-10T13:46:29.005" v="1678" actId="2696"/>
        <pc:sldMkLst>
          <pc:docMk/>
          <pc:sldMk cId="3033239696" sldId="2146846570"/>
        </pc:sldMkLst>
        <pc:spChg chg="mod">
          <ac:chgData name="Benjamin Vandegrift" userId="2e5c2a8a-c606-4888-a2a6-2a14dfaa97ab" providerId="ADAL" clId="{1469014E-542E-7F46-B042-F7C424993580}" dt="2024-05-08T17:07:36.172" v="232" actId="1076"/>
          <ac:spMkLst>
            <pc:docMk/>
            <pc:sldMk cId="3033239696" sldId="2146846570"/>
            <ac:spMk id="4" creationId="{4EECE67E-2570-77C8-4DCD-E83C5B83F9CE}"/>
          </ac:spMkLst>
        </pc:spChg>
        <pc:spChg chg="add mod">
          <ac:chgData name="Benjamin Vandegrift" userId="2e5c2a8a-c606-4888-a2a6-2a14dfaa97ab" providerId="ADAL" clId="{1469014E-542E-7F46-B042-F7C424993580}" dt="2024-05-09T21:50:32.900" v="1116" actId="1076"/>
          <ac:spMkLst>
            <pc:docMk/>
            <pc:sldMk cId="3033239696" sldId="2146846570"/>
            <ac:spMk id="8" creationId="{177E3C32-A910-4888-5744-62D9B8FB85BB}"/>
          </ac:spMkLst>
        </pc:spChg>
        <pc:spChg chg="mod">
          <ac:chgData name="Benjamin Vandegrift" userId="2e5c2a8a-c606-4888-a2a6-2a14dfaa97ab" providerId="ADAL" clId="{1469014E-542E-7F46-B042-F7C424993580}" dt="2024-05-09T21:50:22.475" v="1109" actId="1076"/>
          <ac:spMkLst>
            <pc:docMk/>
            <pc:sldMk cId="3033239696" sldId="2146846570"/>
            <ac:spMk id="11" creationId="{80446E27-F3B6-5A36-90F5-155E8E262FA5}"/>
          </ac:spMkLst>
        </pc:spChg>
        <pc:picChg chg="add mod">
          <ac:chgData name="Benjamin Vandegrift" userId="2e5c2a8a-c606-4888-a2a6-2a14dfaa97ab" providerId="ADAL" clId="{1469014E-542E-7F46-B042-F7C424993580}" dt="2024-05-10T13:43:42.694" v="1637" actId="1076"/>
          <ac:picMkLst>
            <pc:docMk/>
            <pc:sldMk cId="3033239696" sldId="2146846570"/>
            <ac:picMk id="3" creationId="{FE7E8F1B-C967-6C2F-3D0F-537C4DD9C139}"/>
          </ac:picMkLst>
        </pc:picChg>
      </pc:sldChg>
      <pc:sldChg chg="addSp modSp mod">
        <pc:chgData name="Benjamin Vandegrift" userId="2e5c2a8a-c606-4888-a2a6-2a14dfaa97ab" providerId="ADAL" clId="{1469014E-542E-7F46-B042-F7C424993580}" dt="2024-05-10T13:55:45" v="2001" actId="1076"/>
        <pc:sldMkLst>
          <pc:docMk/>
          <pc:sldMk cId="2111336334" sldId="2146846571"/>
        </pc:sldMkLst>
        <pc:spChg chg="mod">
          <ac:chgData name="Benjamin Vandegrift" userId="2e5c2a8a-c606-4888-a2a6-2a14dfaa97ab" providerId="ADAL" clId="{1469014E-542E-7F46-B042-F7C424993580}" dt="2024-05-08T18:03:27.700" v="421" actId="1076"/>
          <ac:spMkLst>
            <pc:docMk/>
            <pc:sldMk cId="2111336334" sldId="2146846571"/>
            <ac:spMk id="3" creationId="{7DF152D4-D41A-2502-C9E8-6240B18423B0}"/>
          </ac:spMkLst>
        </pc:spChg>
        <pc:spChg chg="mod">
          <ac:chgData name="Benjamin Vandegrift" userId="2e5c2a8a-c606-4888-a2a6-2a14dfaa97ab" providerId="ADAL" clId="{1469014E-542E-7F46-B042-F7C424993580}" dt="2024-05-08T17:09:12.079" v="324" actId="20577"/>
          <ac:spMkLst>
            <pc:docMk/>
            <pc:sldMk cId="2111336334" sldId="2146846571"/>
            <ac:spMk id="4" creationId="{4EECE67E-2570-77C8-4DCD-E83C5B83F9CE}"/>
          </ac:spMkLst>
        </pc:spChg>
        <pc:spChg chg="add mod">
          <ac:chgData name="Benjamin Vandegrift" userId="2e5c2a8a-c606-4888-a2a6-2a14dfaa97ab" providerId="ADAL" clId="{1469014E-542E-7F46-B042-F7C424993580}" dt="2024-05-08T21:17:44.401" v="819" actId="20577"/>
          <ac:spMkLst>
            <pc:docMk/>
            <pc:sldMk cId="2111336334" sldId="2146846571"/>
            <ac:spMk id="9" creationId="{A199B76E-F0E5-39F0-00AA-E572249D876A}"/>
          </ac:spMkLst>
        </pc:spChg>
        <pc:spChg chg="mod">
          <ac:chgData name="Benjamin Vandegrift" userId="2e5c2a8a-c606-4888-a2a6-2a14dfaa97ab" providerId="ADAL" clId="{1469014E-542E-7F46-B042-F7C424993580}" dt="2024-05-08T21:17:01.885" v="808"/>
          <ac:spMkLst>
            <pc:docMk/>
            <pc:sldMk cId="2111336334" sldId="2146846571"/>
            <ac:spMk id="11" creationId="{80446E27-F3B6-5A36-90F5-155E8E262FA5}"/>
          </ac:spMkLst>
        </pc:spChg>
        <pc:picChg chg="add mod">
          <ac:chgData name="Benjamin Vandegrift" userId="2e5c2a8a-c606-4888-a2a6-2a14dfaa97ab" providerId="ADAL" clId="{1469014E-542E-7F46-B042-F7C424993580}" dt="2024-05-10T13:55:45" v="2001" actId="1076"/>
          <ac:picMkLst>
            <pc:docMk/>
            <pc:sldMk cId="2111336334" sldId="2146846571"/>
            <ac:picMk id="1026" creationId="{99AF9EA7-5BB0-61B3-C840-FE692A9CA608}"/>
          </ac:picMkLst>
        </pc:picChg>
      </pc:sldChg>
      <pc:sldChg chg="del">
        <pc:chgData name="Benjamin Vandegrift" userId="2e5c2a8a-c606-4888-a2a6-2a14dfaa97ab" providerId="ADAL" clId="{1469014E-542E-7F46-B042-F7C424993580}" dt="2024-05-14T15:13:28.877" v="6879" actId="2696"/>
        <pc:sldMkLst>
          <pc:docMk/>
          <pc:sldMk cId="445600926" sldId="2146846572"/>
        </pc:sldMkLst>
      </pc:sldChg>
      <pc:sldChg chg="modSp add mod modCm">
        <pc:chgData name="Benjamin Vandegrift" userId="2e5c2a8a-c606-4888-a2a6-2a14dfaa97ab" providerId="ADAL" clId="{1469014E-542E-7F46-B042-F7C424993580}" dt="2024-05-22T20:32:23.994" v="17778"/>
        <pc:sldMkLst>
          <pc:docMk/>
          <pc:sldMk cId="1017036720" sldId="2146846572"/>
        </pc:sldMkLst>
        <pc:spChg chg="mod">
          <ac:chgData name="Benjamin Vandegrift" userId="2e5c2a8a-c606-4888-a2a6-2a14dfaa97ab" providerId="ADAL" clId="{1469014E-542E-7F46-B042-F7C424993580}" dt="2024-05-22T20:31:39.549" v="17777" actId="20577"/>
          <ac:spMkLst>
            <pc:docMk/>
            <pc:sldMk cId="1017036720" sldId="2146846572"/>
            <ac:spMk id="26" creationId="{A9C445BF-5591-D09A-A8BC-6A2DB67D3CAE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Benjamin Vandegrift" userId="2e5c2a8a-c606-4888-a2a6-2a14dfaa97ab" providerId="ADAL" clId="{1469014E-542E-7F46-B042-F7C424993580}" dt="2024-05-22T20:32:23.994" v="17778"/>
              <pc2:cmMkLst xmlns:pc2="http://schemas.microsoft.com/office/powerpoint/2019/9/main/command">
                <pc:docMk/>
                <pc:sldMk cId="1017036720" sldId="2146846572"/>
                <pc2:cmMk id="{E1618F51-35F1-464D-8925-200C86828D8D}"/>
              </pc2:cmMkLst>
              <pc226:cmRplyChg chg="add">
                <pc226:chgData name="Benjamin Vandegrift" userId="2e5c2a8a-c606-4888-a2a6-2a14dfaa97ab" providerId="ADAL" clId="{1469014E-542E-7F46-B042-F7C424993580}" dt="2024-05-22T20:32:23.994" v="17778"/>
                <pc2:cmRplyMkLst xmlns:pc2="http://schemas.microsoft.com/office/powerpoint/2019/9/main/command">
                  <pc:docMk/>
                  <pc:sldMk cId="1017036720" sldId="2146846572"/>
                  <pc2:cmMk id="{E1618F51-35F1-464D-8925-200C86828D8D}"/>
                  <pc2:cmRplyMk id="{05A45549-2A20-414F-9D42-5D8F856B1894}"/>
                </pc2:cmRplyMkLst>
              </pc226:cmRplyChg>
            </pc226:cmChg>
            <pc226:cmChg xmlns:pc226="http://schemas.microsoft.com/office/powerpoint/2022/06/main/command" chg="">
              <pc226:chgData name="Benjamin Vandegrift" userId="2e5c2a8a-c606-4888-a2a6-2a14dfaa97ab" providerId="ADAL" clId="{1469014E-542E-7F46-B042-F7C424993580}" dt="2024-05-20T13:17:45.755" v="17545"/>
              <pc2:cmMkLst xmlns:pc2="http://schemas.microsoft.com/office/powerpoint/2019/9/main/command">
                <pc:docMk/>
                <pc:sldMk cId="1017036720" sldId="2146846572"/>
                <pc2:cmMk id="{B9CDCE5B-225B-4028-A1F9-E9F3F678CE0D}"/>
              </pc2:cmMkLst>
              <pc226:cmRplyChg chg="add">
                <pc226:chgData name="Benjamin Vandegrift" userId="2e5c2a8a-c606-4888-a2a6-2a14dfaa97ab" providerId="ADAL" clId="{1469014E-542E-7F46-B042-F7C424993580}" dt="2024-05-20T13:17:45.755" v="17545"/>
                <pc2:cmRplyMkLst xmlns:pc2="http://schemas.microsoft.com/office/powerpoint/2019/9/main/command">
                  <pc:docMk/>
                  <pc:sldMk cId="1017036720" sldId="2146846572"/>
                  <pc2:cmMk id="{B9CDCE5B-225B-4028-A1F9-E9F3F678CE0D}"/>
                  <pc2:cmRplyMk id="{9AF60D15-45D2-CA44-8886-BFE78079AB97}"/>
                </pc2:cmRplyMkLst>
              </pc226:cmRplyChg>
              <pc226:cmRplyChg chg="add">
                <pc226:chgData name="Benjamin Vandegrift" userId="2e5c2a8a-c606-4888-a2a6-2a14dfaa97ab" providerId="ADAL" clId="{1469014E-542E-7F46-B042-F7C424993580}" dt="2024-05-20T13:17:04.074" v="17544"/>
                <pc2:cmRplyMkLst xmlns:pc2="http://schemas.microsoft.com/office/powerpoint/2019/9/main/command">
                  <pc:docMk/>
                  <pc:sldMk cId="1017036720" sldId="2146846572"/>
                  <pc2:cmMk id="{B9CDCE5B-225B-4028-A1F9-E9F3F678CE0D}"/>
                  <pc2:cmRplyMk id="{28F14CCC-7233-BF45-B936-D4A6B6710DA9}"/>
                </pc2:cmRplyMkLst>
              </pc226:cmRplyChg>
            </pc226:cmChg>
          </p:ext>
        </pc:extLst>
      </pc:sldChg>
      <pc:sldChg chg="add addCm">
        <pc:chgData name="Benjamin Vandegrift" userId="2e5c2a8a-c606-4888-a2a6-2a14dfaa97ab" providerId="ADAL" clId="{1469014E-542E-7F46-B042-F7C424993580}" dt="2024-05-14T21:30:43.219" v="7796"/>
        <pc:sldMkLst>
          <pc:docMk/>
          <pc:sldMk cId="1002035669" sldId="214684657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Benjamin Vandegrift" userId="2e5c2a8a-c606-4888-a2a6-2a14dfaa97ab" providerId="ADAL" clId="{1469014E-542E-7F46-B042-F7C424993580}" dt="2024-05-14T21:30:43.219" v="7796"/>
              <pc2:cmMkLst xmlns:pc2="http://schemas.microsoft.com/office/powerpoint/2019/9/main/command">
                <pc:docMk/>
                <pc:sldMk cId="1002035669" sldId="2146846573"/>
                <pc2:cmMk id="{0ED71325-575D-4C49-BCC4-7C1DFF919C38}"/>
              </pc2:cmMkLst>
            </pc226:cmChg>
          </p:ext>
        </pc:extLst>
      </pc:sldChg>
      <pc:sldChg chg="addSp delSp modSp del mod modNotesTx">
        <pc:chgData name="Benjamin Vandegrift" userId="2e5c2a8a-c606-4888-a2a6-2a14dfaa97ab" providerId="ADAL" clId="{1469014E-542E-7F46-B042-F7C424993580}" dt="2024-05-14T15:13:28.877" v="6879" actId="2696"/>
        <pc:sldMkLst>
          <pc:docMk/>
          <pc:sldMk cId="2894522944" sldId="2146846573"/>
        </pc:sldMkLst>
        <pc:spChg chg="mod">
          <ac:chgData name="Benjamin Vandegrift" userId="2e5c2a8a-c606-4888-a2a6-2a14dfaa97ab" providerId="ADAL" clId="{1469014E-542E-7F46-B042-F7C424993580}" dt="2024-05-09T18:10:10.113" v="1011" actId="20577"/>
          <ac:spMkLst>
            <pc:docMk/>
            <pc:sldMk cId="2894522944" sldId="2146846573"/>
            <ac:spMk id="4" creationId="{4EECE67E-2570-77C8-4DCD-E83C5B83F9CE}"/>
          </ac:spMkLst>
        </pc:spChg>
        <pc:spChg chg="add mod">
          <ac:chgData name="Benjamin Vandegrift" userId="2e5c2a8a-c606-4888-a2a6-2a14dfaa97ab" providerId="ADAL" clId="{1469014E-542E-7F46-B042-F7C424993580}" dt="2024-05-09T18:08:51.133" v="971" actId="207"/>
          <ac:spMkLst>
            <pc:docMk/>
            <pc:sldMk cId="2894522944" sldId="2146846573"/>
            <ac:spMk id="7" creationId="{480705C7-2B0C-E1DA-1B6E-3BE9133ECD7C}"/>
          </ac:spMkLst>
        </pc:spChg>
        <pc:spChg chg="add mod">
          <ac:chgData name="Benjamin Vandegrift" userId="2e5c2a8a-c606-4888-a2a6-2a14dfaa97ab" providerId="ADAL" clId="{1469014E-542E-7F46-B042-F7C424993580}" dt="2024-05-09T18:10:12.098" v="1012" actId="20577"/>
          <ac:spMkLst>
            <pc:docMk/>
            <pc:sldMk cId="2894522944" sldId="2146846573"/>
            <ac:spMk id="9" creationId="{4CEF78A5-E111-04A3-8ABE-A4F951375E96}"/>
          </ac:spMkLst>
        </pc:spChg>
        <pc:spChg chg="add mod">
          <ac:chgData name="Benjamin Vandegrift" userId="2e5c2a8a-c606-4888-a2a6-2a14dfaa97ab" providerId="ADAL" clId="{1469014E-542E-7F46-B042-F7C424993580}" dt="2024-05-09T18:11:11.253" v="1025" actId="20577"/>
          <ac:spMkLst>
            <pc:docMk/>
            <pc:sldMk cId="2894522944" sldId="2146846573"/>
            <ac:spMk id="13" creationId="{7878FC71-C3F4-5A18-0110-30A8EC5BDC40}"/>
          </ac:spMkLst>
        </pc:spChg>
        <pc:spChg chg="add mod">
          <ac:chgData name="Benjamin Vandegrift" userId="2e5c2a8a-c606-4888-a2a6-2a14dfaa97ab" providerId="ADAL" clId="{1469014E-542E-7F46-B042-F7C424993580}" dt="2024-05-10T20:55:36.079" v="3477" actId="20577"/>
          <ac:spMkLst>
            <pc:docMk/>
            <pc:sldMk cId="2894522944" sldId="2146846573"/>
            <ac:spMk id="14" creationId="{406CAE3B-0F83-EE90-BD2A-C66C7387CA2E}"/>
          </ac:spMkLst>
        </pc:spChg>
        <pc:spChg chg="add del mod">
          <ac:chgData name="Benjamin Vandegrift" userId="2e5c2a8a-c606-4888-a2a6-2a14dfaa97ab" providerId="ADAL" clId="{1469014E-542E-7F46-B042-F7C424993580}" dt="2024-05-10T13:58:01.349" v="2119" actId="478"/>
          <ac:spMkLst>
            <pc:docMk/>
            <pc:sldMk cId="2894522944" sldId="2146846573"/>
            <ac:spMk id="14" creationId="{EE2CA3BB-3391-4F49-BEFF-2285176AB360}"/>
          </ac:spMkLst>
        </pc:spChg>
        <pc:spChg chg="add">
          <ac:chgData name="Benjamin Vandegrift" userId="2e5c2a8a-c606-4888-a2a6-2a14dfaa97ab" providerId="ADAL" clId="{1469014E-542E-7F46-B042-F7C424993580}" dt="2024-05-10T19:09:08.552" v="2592"/>
          <ac:spMkLst>
            <pc:docMk/>
            <pc:sldMk cId="2894522944" sldId="2146846573"/>
            <ac:spMk id="15" creationId="{9E82218D-3A6B-7BB9-1BA9-3C0249D13FBE}"/>
          </ac:spMkLst>
        </pc:spChg>
        <pc:spChg chg="add del mod">
          <ac:chgData name="Benjamin Vandegrift" userId="2e5c2a8a-c606-4888-a2a6-2a14dfaa97ab" providerId="ADAL" clId="{1469014E-542E-7F46-B042-F7C424993580}" dt="2024-05-10T13:58:15.611" v="2188" actId="478"/>
          <ac:spMkLst>
            <pc:docMk/>
            <pc:sldMk cId="2894522944" sldId="2146846573"/>
            <ac:spMk id="15" creationId="{C36E92BD-B300-B6CA-7E2E-3A26AA62C706}"/>
          </ac:spMkLst>
        </pc:spChg>
        <pc:spChg chg="add mod">
          <ac:chgData name="Benjamin Vandegrift" userId="2e5c2a8a-c606-4888-a2a6-2a14dfaa97ab" providerId="ADAL" clId="{1469014E-542E-7F46-B042-F7C424993580}" dt="2024-05-10T19:10:13.750" v="2617" actId="20577"/>
          <ac:spMkLst>
            <pc:docMk/>
            <pc:sldMk cId="2894522944" sldId="2146846573"/>
            <ac:spMk id="17" creationId="{1BBC953E-BFCC-8262-0AB4-A0ABB5A8F936}"/>
          </ac:spMkLst>
        </pc:spChg>
        <pc:spChg chg="add del mod">
          <ac:chgData name="Benjamin Vandegrift" userId="2e5c2a8a-c606-4888-a2a6-2a14dfaa97ab" providerId="ADAL" clId="{1469014E-542E-7F46-B042-F7C424993580}" dt="2024-05-10T13:58:26.131" v="2231" actId="478"/>
          <ac:spMkLst>
            <pc:docMk/>
            <pc:sldMk cId="2894522944" sldId="2146846573"/>
            <ac:spMk id="17" creationId="{AAA0C1CC-2FB2-4879-9222-DD589F2C1DB1}"/>
          </ac:spMkLst>
        </pc:spChg>
        <pc:spChg chg="add mod">
          <ac:chgData name="Benjamin Vandegrift" userId="2e5c2a8a-c606-4888-a2a6-2a14dfaa97ab" providerId="ADAL" clId="{1469014E-542E-7F46-B042-F7C424993580}" dt="2024-05-10T20:51:39.665" v="3473" actId="20577"/>
          <ac:spMkLst>
            <pc:docMk/>
            <pc:sldMk cId="2894522944" sldId="2146846573"/>
            <ac:spMk id="18" creationId="{EE46D3CB-2566-9183-8443-8BA90CEAAEAD}"/>
          </ac:spMkLst>
        </pc:spChg>
        <pc:spChg chg="mod">
          <ac:chgData name="Benjamin Vandegrift" userId="2e5c2a8a-c606-4888-a2a6-2a14dfaa97ab" providerId="ADAL" clId="{1469014E-542E-7F46-B042-F7C424993580}" dt="2024-05-10T14:00:53.407" v="2528" actId="20577"/>
          <ac:spMkLst>
            <pc:docMk/>
            <pc:sldMk cId="2894522944" sldId="2146846573"/>
            <ac:spMk id="26" creationId="{A9C445BF-5591-D09A-A8BC-6A2DB67D3CAE}"/>
          </ac:spMkLst>
        </pc:spChg>
        <pc:picChg chg="add mod">
          <ac:chgData name="Benjamin Vandegrift" userId="2e5c2a8a-c606-4888-a2a6-2a14dfaa97ab" providerId="ADAL" clId="{1469014E-542E-7F46-B042-F7C424993580}" dt="2024-05-09T18:08:03.882" v="893" actId="1076"/>
          <ac:picMkLst>
            <pc:docMk/>
            <pc:sldMk cId="2894522944" sldId="2146846573"/>
            <ac:picMk id="3" creationId="{640840EE-F411-7DAB-6BD6-F1C8601AF94F}"/>
          </ac:picMkLst>
        </pc:picChg>
        <pc:picChg chg="add mod">
          <ac:chgData name="Benjamin Vandegrift" userId="2e5c2a8a-c606-4888-a2a6-2a14dfaa97ab" providerId="ADAL" clId="{1469014E-542E-7F46-B042-F7C424993580}" dt="2024-05-09T18:09:17.213" v="975" actId="1076"/>
          <ac:picMkLst>
            <pc:docMk/>
            <pc:sldMk cId="2894522944" sldId="2146846573"/>
            <ac:picMk id="8" creationId="{D39E18B9-B560-A6BB-2802-5726DABEA466}"/>
          </ac:picMkLst>
        </pc:picChg>
        <pc:picChg chg="add mod">
          <ac:chgData name="Benjamin Vandegrift" userId="2e5c2a8a-c606-4888-a2a6-2a14dfaa97ab" providerId="ADAL" clId="{1469014E-542E-7F46-B042-F7C424993580}" dt="2024-05-09T18:09:55.362" v="1005" actId="1076"/>
          <ac:picMkLst>
            <pc:docMk/>
            <pc:sldMk cId="2894522944" sldId="2146846573"/>
            <ac:picMk id="10" creationId="{E887E26F-F9A5-4D3D-0976-8246D525F5C9}"/>
          </ac:picMkLst>
        </pc:picChg>
        <pc:picChg chg="add mod">
          <ac:chgData name="Benjamin Vandegrift" userId="2e5c2a8a-c606-4888-a2a6-2a14dfaa97ab" providerId="ADAL" clId="{1469014E-542E-7F46-B042-F7C424993580}" dt="2024-05-09T18:11:05.548" v="1016" actId="1076"/>
          <ac:picMkLst>
            <pc:docMk/>
            <pc:sldMk cId="2894522944" sldId="2146846573"/>
            <ac:picMk id="12" creationId="{B7429C49-C563-F29E-D6F9-3C2D98CB29EC}"/>
          </ac:picMkLst>
        </pc:picChg>
        <pc:picChg chg="add">
          <ac:chgData name="Benjamin Vandegrift" userId="2e5c2a8a-c606-4888-a2a6-2a14dfaa97ab" providerId="ADAL" clId="{1469014E-542E-7F46-B042-F7C424993580}" dt="2024-05-09T18:07:44.351" v="887"/>
          <ac:picMkLst>
            <pc:docMk/>
            <pc:sldMk cId="2894522944" sldId="2146846573"/>
            <ac:picMk id="1026" creationId="{61A73892-1A3D-EB2A-3AFC-032CABEC83E9}"/>
          </ac:picMkLst>
        </pc:picChg>
        <pc:picChg chg="add mod">
          <ac:chgData name="Benjamin Vandegrift" userId="2e5c2a8a-c606-4888-a2a6-2a14dfaa97ab" providerId="ADAL" clId="{1469014E-542E-7F46-B042-F7C424993580}" dt="2024-05-10T19:10:02.261" v="2596" actId="1076"/>
          <ac:picMkLst>
            <pc:docMk/>
            <pc:sldMk cId="2894522944" sldId="2146846573"/>
            <ac:picMk id="1028" creationId="{333A2E13-1AC4-3D00-8BE8-9F342690BA89}"/>
          </ac:picMkLst>
        </pc:picChg>
        <pc:picChg chg="add">
          <ac:chgData name="Benjamin Vandegrift" userId="2e5c2a8a-c606-4888-a2a6-2a14dfaa97ab" providerId="ADAL" clId="{1469014E-542E-7F46-B042-F7C424993580}" dt="2024-05-09T18:09:07.871" v="972"/>
          <ac:picMkLst>
            <pc:docMk/>
            <pc:sldMk cId="2894522944" sldId="2146846573"/>
            <ac:picMk id="1028" creationId="{41203519-3FA5-33BC-B0BB-B0E996EC654A}"/>
          </ac:picMkLst>
        </pc:picChg>
        <pc:picChg chg="add">
          <ac:chgData name="Benjamin Vandegrift" userId="2e5c2a8a-c606-4888-a2a6-2a14dfaa97ab" providerId="ADAL" clId="{1469014E-542E-7F46-B042-F7C424993580}" dt="2024-05-09T18:09:48.361" v="1002"/>
          <ac:picMkLst>
            <pc:docMk/>
            <pc:sldMk cId="2894522944" sldId="2146846573"/>
            <ac:picMk id="1030" creationId="{38B70343-92BC-A1B5-8E3E-B83A6B228A44}"/>
          </ac:picMkLst>
        </pc:picChg>
        <pc:picChg chg="add mod">
          <ac:chgData name="Benjamin Vandegrift" userId="2e5c2a8a-c606-4888-a2a6-2a14dfaa97ab" providerId="ADAL" clId="{1469014E-542E-7F46-B042-F7C424993580}" dt="2024-05-10T20:51:31.571" v="3462" actId="1076"/>
          <ac:picMkLst>
            <pc:docMk/>
            <pc:sldMk cId="2894522944" sldId="2146846573"/>
            <ac:picMk id="1030" creationId="{842FBE4F-2B7A-F148-A61F-6770BB5993CF}"/>
          </ac:picMkLst>
        </pc:picChg>
        <pc:picChg chg="add">
          <ac:chgData name="Benjamin Vandegrift" userId="2e5c2a8a-c606-4888-a2a6-2a14dfaa97ab" providerId="ADAL" clId="{1469014E-542E-7F46-B042-F7C424993580}" dt="2024-05-09T18:10:56.492" v="1013"/>
          <ac:picMkLst>
            <pc:docMk/>
            <pc:sldMk cId="2894522944" sldId="2146846573"/>
            <ac:picMk id="1032" creationId="{B3EEF4C4-6D19-B257-6643-57071FED5C15}"/>
          </ac:picMkLst>
        </pc:picChg>
      </pc:sldChg>
      <pc:sldChg chg="add ord">
        <pc:chgData name="Benjamin Vandegrift" userId="2e5c2a8a-c606-4888-a2a6-2a14dfaa97ab" providerId="ADAL" clId="{1469014E-542E-7F46-B042-F7C424993580}" dt="2024-05-10T21:39:48.321" v="4410" actId="20578"/>
        <pc:sldMkLst>
          <pc:docMk/>
          <pc:sldMk cId="377120136" sldId="2146846574"/>
        </pc:sldMkLst>
      </pc:sldChg>
      <pc:sldChg chg="modSp del mod">
        <pc:chgData name="Benjamin Vandegrift" userId="2e5c2a8a-c606-4888-a2a6-2a14dfaa97ab" providerId="ADAL" clId="{1469014E-542E-7F46-B042-F7C424993580}" dt="2024-05-10T21:39:34.679" v="4406" actId="2696"/>
        <pc:sldMkLst>
          <pc:docMk/>
          <pc:sldMk cId="3739449892" sldId="2146846574"/>
        </pc:sldMkLst>
        <pc:spChg chg="mod">
          <ac:chgData name="Benjamin Vandegrift" userId="2e5c2a8a-c606-4888-a2a6-2a14dfaa97ab" providerId="ADAL" clId="{1469014E-542E-7F46-B042-F7C424993580}" dt="2024-05-10T13:46:39.992" v="1680" actId="1076"/>
          <ac:spMkLst>
            <pc:docMk/>
            <pc:sldMk cId="3739449892" sldId="2146846574"/>
            <ac:spMk id="29" creationId="{97F8CC57-46C9-D0C2-44B9-13F5349ECFCB}"/>
          </ac:spMkLst>
        </pc:spChg>
      </pc:sldChg>
      <pc:sldChg chg="addSp delSp modSp mod addCm delCm">
        <pc:chgData name="Benjamin Vandegrift" userId="2e5c2a8a-c606-4888-a2a6-2a14dfaa97ab" providerId="ADAL" clId="{1469014E-542E-7F46-B042-F7C424993580}" dt="2024-05-23T00:00:09.602" v="20790" actId="478"/>
        <pc:sldMkLst>
          <pc:docMk/>
          <pc:sldMk cId="2718393775" sldId="2146846575"/>
        </pc:sldMkLst>
        <pc:spChg chg="del">
          <ac:chgData name="Benjamin Vandegrift" userId="2e5c2a8a-c606-4888-a2a6-2a14dfaa97ab" providerId="ADAL" clId="{1469014E-542E-7F46-B042-F7C424993580}" dt="2024-05-23T00:00:09.602" v="20790" actId="478"/>
          <ac:spMkLst>
            <pc:docMk/>
            <pc:sldMk cId="2718393775" sldId="2146846575"/>
            <ac:spMk id="3" creationId="{5628596F-80E0-DC56-7E39-55926B516B5A}"/>
          </ac:spMkLst>
        </pc:spChg>
        <pc:spChg chg="mod">
          <ac:chgData name="Benjamin Vandegrift" userId="2e5c2a8a-c606-4888-a2a6-2a14dfaa97ab" providerId="ADAL" clId="{1469014E-542E-7F46-B042-F7C424993580}" dt="2024-05-09T18:29:11.486" v="1037" actId="1076"/>
          <ac:spMkLst>
            <pc:docMk/>
            <pc:sldMk cId="2718393775" sldId="2146846575"/>
            <ac:spMk id="4" creationId="{4EECE67E-2570-77C8-4DCD-E83C5B83F9CE}"/>
          </ac:spMkLst>
        </pc:spChg>
        <pc:spChg chg="add mod">
          <ac:chgData name="Benjamin Vandegrift" userId="2e5c2a8a-c606-4888-a2a6-2a14dfaa97ab" providerId="ADAL" clId="{1469014E-542E-7F46-B042-F7C424993580}" dt="2024-05-09T18:34:12.936" v="1075" actId="1076"/>
          <ac:spMkLst>
            <pc:docMk/>
            <pc:sldMk cId="2718393775" sldId="2146846575"/>
            <ac:spMk id="7" creationId="{AD4CCE67-7A9F-D862-FFCB-78E9A1299579}"/>
          </ac:spMkLst>
        </pc:spChg>
        <pc:spChg chg="mod">
          <ac:chgData name="Benjamin Vandegrift" userId="2e5c2a8a-c606-4888-a2a6-2a14dfaa97ab" providerId="ADAL" clId="{1469014E-542E-7F46-B042-F7C424993580}" dt="2024-05-09T18:29:08.897" v="1036" actId="1076"/>
          <ac:spMkLst>
            <pc:docMk/>
            <pc:sldMk cId="2718393775" sldId="2146846575"/>
            <ac:spMk id="11" creationId="{80446E27-F3B6-5A36-90F5-155E8E262FA5}"/>
          </ac:spMkLst>
        </pc:spChg>
        <pc:spChg chg="mod">
          <ac:chgData name="Benjamin Vandegrift" userId="2e5c2a8a-c606-4888-a2a6-2a14dfaa97ab" providerId="ADAL" clId="{1469014E-542E-7F46-B042-F7C424993580}" dt="2024-05-15T18:06:43.219" v="9457" actId="1076"/>
          <ac:spMkLst>
            <pc:docMk/>
            <pc:sldMk cId="2718393775" sldId="2146846575"/>
            <ac:spMk id="24" creationId="{AB1127EF-D2F9-C633-51D9-A8F3EEBE87FB}"/>
          </ac:spMkLst>
        </pc:spChg>
        <pc:spChg chg="mod">
          <ac:chgData name="Benjamin Vandegrift" userId="2e5c2a8a-c606-4888-a2a6-2a14dfaa97ab" providerId="ADAL" clId="{1469014E-542E-7F46-B042-F7C424993580}" dt="2024-05-15T18:06:34" v="9456" actId="13926"/>
          <ac:spMkLst>
            <pc:docMk/>
            <pc:sldMk cId="2718393775" sldId="2146846575"/>
            <ac:spMk id="27" creationId="{50C18E0C-3A87-5850-66DD-E2844FB72DF1}"/>
          </ac:spMkLst>
        </pc:spChg>
        <pc:spChg chg="mod">
          <ac:chgData name="Benjamin Vandegrift" userId="2e5c2a8a-c606-4888-a2a6-2a14dfaa97ab" providerId="ADAL" clId="{1469014E-542E-7F46-B042-F7C424993580}" dt="2024-05-15T18:07:14.575" v="9460" actId="20577"/>
          <ac:spMkLst>
            <pc:docMk/>
            <pc:sldMk cId="2718393775" sldId="2146846575"/>
            <ac:spMk id="29" creationId="{8E663F47-408A-FE5C-A9E3-14D994483886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Benjamin Vandegrift" userId="2e5c2a8a-c606-4888-a2a6-2a14dfaa97ab" providerId="ADAL" clId="{1469014E-542E-7F46-B042-F7C424993580}" dt="2024-05-17T17:39:27.465" v="14946"/>
              <pc2:cmMkLst xmlns:pc2="http://schemas.microsoft.com/office/powerpoint/2019/9/main/command">
                <pc:docMk/>
                <pc:sldMk cId="2718393775" sldId="2146846575"/>
                <pc2:cmMk id="{CB173C8A-B90C-F546-AB91-E6D667DE7555}"/>
              </pc2:cmMkLst>
            </pc226:cmChg>
            <pc226:cmChg xmlns:pc226="http://schemas.microsoft.com/office/powerpoint/2022/06/main/command" chg="add del">
              <pc226:chgData name="Benjamin Vandegrift" userId="2e5c2a8a-c606-4888-a2a6-2a14dfaa97ab" providerId="ADAL" clId="{1469014E-542E-7F46-B042-F7C424993580}" dt="2024-05-17T17:35:50.818" v="14919"/>
              <pc2:cmMkLst xmlns:pc2="http://schemas.microsoft.com/office/powerpoint/2019/9/main/command">
                <pc:docMk/>
                <pc:sldMk cId="2718393775" sldId="2146846575"/>
                <pc2:cmMk id="{548A3BF7-2684-DC41-AE00-BAC23D2EBA8E}"/>
              </pc2:cmMkLst>
            </pc226:cmChg>
          </p:ext>
        </pc:extLst>
      </pc:sldChg>
      <pc:sldChg chg="addSp delSp modSp mod addCm modCm">
        <pc:chgData name="Benjamin Vandegrift" userId="2e5c2a8a-c606-4888-a2a6-2a14dfaa97ab" providerId="ADAL" clId="{1469014E-542E-7F46-B042-F7C424993580}" dt="2024-05-23T14:07:45.984" v="21260" actId="20577"/>
        <pc:sldMkLst>
          <pc:docMk/>
          <pc:sldMk cId="2401150598" sldId="2146846576"/>
        </pc:sldMkLst>
        <pc:spChg chg="del mod">
          <ac:chgData name="Benjamin Vandegrift" userId="2e5c2a8a-c606-4888-a2a6-2a14dfaa97ab" providerId="ADAL" clId="{1469014E-542E-7F46-B042-F7C424993580}" dt="2024-05-22T23:11:27.471" v="20007" actId="478"/>
          <ac:spMkLst>
            <pc:docMk/>
            <pc:sldMk cId="2401150598" sldId="2146846576"/>
            <ac:spMk id="3" creationId="{BE15CACB-9CEE-FFFB-237A-F0C949D5F3D5}"/>
          </ac:spMkLst>
        </pc:spChg>
        <pc:spChg chg="mod">
          <ac:chgData name="Benjamin Vandegrift" userId="2e5c2a8a-c606-4888-a2a6-2a14dfaa97ab" providerId="ADAL" clId="{1469014E-542E-7F46-B042-F7C424993580}" dt="2024-05-23T14:07:45.984" v="21260" actId="20577"/>
          <ac:spMkLst>
            <pc:docMk/>
            <pc:sldMk cId="2401150598" sldId="2146846576"/>
            <ac:spMk id="4" creationId="{4EECE67E-2570-77C8-4DCD-E83C5B83F9CE}"/>
          </ac:spMkLst>
        </pc:spChg>
        <pc:spChg chg="add del mod">
          <ac:chgData name="Benjamin Vandegrift" userId="2e5c2a8a-c606-4888-a2a6-2a14dfaa97ab" providerId="ADAL" clId="{1469014E-542E-7F46-B042-F7C424993580}" dt="2024-05-17T20:32:54.933" v="15188" actId="478"/>
          <ac:spMkLst>
            <pc:docMk/>
            <pc:sldMk cId="2401150598" sldId="2146846576"/>
            <ac:spMk id="7" creationId="{FF0EFEFD-1262-8764-D11C-DFDAE9DCA039}"/>
          </ac:spMkLst>
        </pc:spChg>
        <pc:spChg chg="add mod">
          <ac:chgData name="Benjamin Vandegrift" userId="2e5c2a8a-c606-4888-a2a6-2a14dfaa97ab" providerId="ADAL" clId="{1469014E-542E-7F46-B042-F7C424993580}" dt="2024-05-20T14:40:03.995" v="17666" actId="20577"/>
          <ac:spMkLst>
            <pc:docMk/>
            <pc:sldMk cId="2401150598" sldId="2146846576"/>
            <ac:spMk id="8" creationId="{979383FC-4B7F-0D27-7B26-A5A835F908A0}"/>
          </ac:spMkLst>
        </pc:spChg>
        <pc:spChg chg="add del mod">
          <ac:chgData name="Benjamin Vandegrift" userId="2e5c2a8a-c606-4888-a2a6-2a14dfaa97ab" providerId="ADAL" clId="{1469014E-542E-7F46-B042-F7C424993580}" dt="2024-05-23T14:05:40.843" v="21236" actId="20577"/>
          <ac:spMkLst>
            <pc:docMk/>
            <pc:sldMk cId="2401150598" sldId="2146846576"/>
            <ac:spMk id="9" creationId="{EB77DCBE-C464-48B0-22E4-4F5444BE86E0}"/>
          </ac:spMkLst>
        </pc:spChg>
        <pc:spChg chg="mod">
          <ac:chgData name="Benjamin Vandegrift" userId="2e5c2a8a-c606-4888-a2a6-2a14dfaa97ab" providerId="ADAL" clId="{1469014E-542E-7F46-B042-F7C424993580}" dt="2024-05-22T22:22:51.784" v="18854" actId="14100"/>
          <ac:spMkLst>
            <pc:docMk/>
            <pc:sldMk cId="2401150598" sldId="2146846576"/>
            <ac:spMk id="11" creationId="{27093016-C61E-B585-515A-373304243784}"/>
          </ac:spMkLst>
        </pc:spChg>
        <pc:spChg chg="del mod">
          <ac:chgData name="Benjamin Vandegrift" userId="2e5c2a8a-c606-4888-a2a6-2a14dfaa97ab" providerId="ADAL" clId="{1469014E-542E-7F46-B042-F7C424993580}" dt="2024-05-17T21:28:34.139" v="17305" actId="478"/>
          <ac:spMkLst>
            <pc:docMk/>
            <pc:sldMk cId="2401150598" sldId="2146846576"/>
            <ac:spMk id="11" creationId="{80446E27-F3B6-5A36-90F5-155E8E262FA5}"/>
          </ac:spMkLst>
        </pc:spChg>
        <pc:spChg chg="mod">
          <ac:chgData name="Benjamin Vandegrift" userId="2e5c2a8a-c606-4888-a2a6-2a14dfaa97ab" providerId="ADAL" clId="{1469014E-542E-7F46-B042-F7C424993580}" dt="2024-05-23T14:00:25.123" v="21150" actId="20577"/>
          <ac:spMkLst>
            <pc:docMk/>
            <pc:sldMk cId="2401150598" sldId="2146846576"/>
            <ac:spMk id="12" creationId="{CB12B6E8-098E-4588-4EBD-FBE75F378DA2}"/>
          </ac:spMkLst>
        </pc:spChg>
        <pc:spChg chg="del mod">
          <ac:chgData name="Benjamin Vandegrift" userId="2e5c2a8a-c606-4888-a2a6-2a14dfaa97ab" providerId="ADAL" clId="{1469014E-542E-7F46-B042-F7C424993580}" dt="2024-05-22T22:18:17.467" v="18710" actId="478"/>
          <ac:spMkLst>
            <pc:docMk/>
            <pc:sldMk cId="2401150598" sldId="2146846576"/>
            <ac:spMk id="16" creationId="{11B4FFEF-2EAF-8CEA-984A-4B56D72DD5D1}"/>
          </ac:spMkLst>
        </pc:spChg>
        <pc:spChg chg="mod">
          <ac:chgData name="Benjamin Vandegrift" userId="2e5c2a8a-c606-4888-a2a6-2a14dfaa97ab" providerId="ADAL" clId="{1469014E-542E-7F46-B042-F7C424993580}" dt="2024-05-17T21:28:57.527" v="17311" actId="14100"/>
          <ac:spMkLst>
            <pc:docMk/>
            <pc:sldMk cId="2401150598" sldId="2146846576"/>
            <ac:spMk id="17" creationId="{4424E1EB-D1B9-10CF-D678-34F4BD1B6848}"/>
          </ac:spMkLst>
        </pc:spChg>
        <pc:spChg chg="mod">
          <ac:chgData name="Benjamin Vandegrift" userId="2e5c2a8a-c606-4888-a2a6-2a14dfaa97ab" providerId="ADAL" clId="{1469014E-542E-7F46-B042-F7C424993580}" dt="2024-05-22T22:22:52.220" v="18855" actId="14100"/>
          <ac:spMkLst>
            <pc:docMk/>
            <pc:sldMk cId="2401150598" sldId="2146846576"/>
            <ac:spMk id="18" creationId="{125BC27E-CBBE-C666-B921-3C03D6C61617}"/>
          </ac:spMkLst>
        </pc:spChg>
        <pc:spChg chg="mod">
          <ac:chgData name="Benjamin Vandegrift" userId="2e5c2a8a-c606-4888-a2a6-2a14dfaa97ab" providerId="ADAL" clId="{1469014E-542E-7F46-B042-F7C424993580}" dt="2024-05-22T22:22:51.342" v="18853" actId="14100"/>
          <ac:spMkLst>
            <pc:docMk/>
            <pc:sldMk cId="2401150598" sldId="2146846576"/>
            <ac:spMk id="19" creationId="{29624039-9644-9F36-0434-4E0424BD39CB}"/>
          </ac:spMkLst>
        </pc:spChg>
        <pc:picChg chg="add del mod">
          <ac:chgData name="Benjamin Vandegrift" userId="2e5c2a8a-c606-4888-a2a6-2a14dfaa97ab" providerId="ADAL" clId="{1469014E-542E-7F46-B042-F7C424993580}" dt="2024-05-17T20:41:28.721" v="15830" actId="478"/>
          <ac:picMkLst>
            <pc:docMk/>
            <pc:sldMk cId="2401150598" sldId="2146846576"/>
            <ac:picMk id="3" creationId="{2166AFD2-5BC6-C8F8-8278-6666D76A01CC}"/>
          </ac:picMkLst>
        </pc:picChg>
        <pc:picChg chg="mod">
          <ac:chgData name="Benjamin Vandegrift" userId="2e5c2a8a-c606-4888-a2a6-2a14dfaa97ab" providerId="ADAL" clId="{1469014E-542E-7F46-B042-F7C424993580}" dt="2024-05-17T21:29:01.009" v="17312" actId="1076"/>
          <ac:picMkLst>
            <pc:docMk/>
            <pc:sldMk cId="2401150598" sldId="2146846576"/>
            <ac:picMk id="10" creationId="{B672CBCC-F829-A6D9-9FDA-259D5FE0130A}"/>
          </ac:picMkLst>
        </pc:picChg>
        <pc:picChg chg="mod">
          <ac:chgData name="Benjamin Vandegrift" userId="2e5c2a8a-c606-4888-a2a6-2a14dfaa97ab" providerId="ADAL" clId="{1469014E-542E-7F46-B042-F7C424993580}" dt="2024-05-17T21:28:45.526" v="17309" actId="1076"/>
          <ac:picMkLst>
            <pc:docMk/>
            <pc:sldMk cId="2401150598" sldId="2146846576"/>
            <ac:picMk id="13" creationId="{AB46D813-E38F-AA0D-926D-D9946673E198}"/>
          </ac:picMkLst>
        </pc:picChg>
        <pc:picChg chg="mod">
          <ac:chgData name="Benjamin Vandegrift" userId="2e5c2a8a-c606-4888-a2a6-2a14dfaa97ab" providerId="ADAL" clId="{1469014E-542E-7F46-B042-F7C424993580}" dt="2024-05-23T14:05:53.985" v="21240" actId="1036"/>
          <ac:picMkLst>
            <pc:docMk/>
            <pc:sldMk cId="2401150598" sldId="2146846576"/>
            <ac:picMk id="15" creationId="{7BBCCAB2-ECB3-BA8E-8784-AC9DE4ACC743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Benjamin Vandegrift" userId="2e5c2a8a-c606-4888-a2a6-2a14dfaa97ab" providerId="ADAL" clId="{1469014E-542E-7F46-B042-F7C424993580}" dt="2024-05-20T17:52:36.983" v="17762" actId="2056"/>
              <pc2:cmMkLst xmlns:pc2="http://schemas.microsoft.com/office/powerpoint/2019/9/main/command">
                <pc:docMk/>
                <pc:sldMk cId="2401150598" sldId="2146846576"/>
                <pc2:cmMk id="{6D78752F-4CE2-4278-9B33-31BE08E56EC6}"/>
              </pc2:cmMkLst>
            </pc226:cmChg>
            <pc226:cmChg xmlns:pc226="http://schemas.microsoft.com/office/powerpoint/2022/06/main/command" chg="add">
              <pc226:chgData name="Benjamin Vandegrift" userId="2e5c2a8a-c606-4888-a2a6-2a14dfaa97ab" providerId="ADAL" clId="{1469014E-542E-7F46-B042-F7C424993580}" dt="2024-05-22T23:11:43.219" v="20008"/>
              <pc2:cmMkLst xmlns:pc2="http://schemas.microsoft.com/office/powerpoint/2019/9/main/command">
                <pc:docMk/>
                <pc:sldMk cId="2401150598" sldId="2146846576"/>
                <pc2:cmMk id="{94221D97-9575-8D4E-A6B4-C592E18D8B79}"/>
              </pc2:cmMkLst>
              <pc226:cmRplyChg chg="add">
                <pc226:chgData name="Benjamin Vandegrift" userId="2e5c2a8a-c606-4888-a2a6-2a14dfaa97ab" providerId="ADAL" clId="{1469014E-542E-7F46-B042-F7C424993580}" dt="2024-05-22T23:11:43.219" v="20008"/>
                <pc2:cmRplyMkLst xmlns:pc2="http://schemas.microsoft.com/office/powerpoint/2019/9/main/command">
                  <pc:docMk/>
                  <pc:sldMk cId="2401150598" sldId="2146846576"/>
                  <pc2:cmMk id="{94221D97-9575-8D4E-A6B4-C592E18D8B79}"/>
                  <pc2:cmRplyMk id="{15EE2A2F-2DE8-E84F-8CAD-312D2ABBCBEB}"/>
                </pc2:cmRplyMkLst>
              </pc226:cmRplyChg>
            </pc226:cmChg>
          </p:ext>
        </pc:extLst>
      </pc:sldChg>
      <pc:sldChg chg="addSp delSp modSp del mod addCm">
        <pc:chgData name="Benjamin Vandegrift" userId="2e5c2a8a-c606-4888-a2a6-2a14dfaa97ab" providerId="ADAL" clId="{1469014E-542E-7F46-B042-F7C424993580}" dt="2024-05-13T20:12:33.586" v="4598" actId="2696"/>
        <pc:sldMkLst>
          <pc:docMk/>
          <pc:sldMk cId="561992657" sldId="2146846577"/>
        </pc:sldMkLst>
        <pc:spChg chg="add mod">
          <ac:chgData name="Benjamin Vandegrift" userId="2e5c2a8a-c606-4888-a2a6-2a14dfaa97ab" providerId="ADAL" clId="{1469014E-542E-7F46-B042-F7C424993580}" dt="2024-05-10T13:54:59.400" v="1999" actId="1076"/>
          <ac:spMkLst>
            <pc:docMk/>
            <pc:sldMk cId="561992657" sldId="2146846577"/>
            <ac:spMk id="3" creationId="{D5D3A9C5-B422-49D3-B37F-354AAD3E1222}"/>
          </ac:spMkLst>
        </pc:spChg>
        <pc:spChg chg="del">
          <ac:chgData name="Benjamin Vandegrift" userId="2e5c2a8a-c606-4888-a2a6-2a14dfaa97ab" providerId="ADAL" clId="{1469014E-542E-7F46-B042-F7C424993580}" dt="2024-05-09T18:05:51.492" v="868" actId="478"/>
          <ac:spMkLst>
            <pc:docMk/>
            <pc:sldMk cId="561992657" sldId="2146846577"/>
            <ac:spMk id="4" creationId="{4EECE67E-2570-77C8-4DCD-E83C5B83F9CE}"/>
          </ac:spMkLst>
        </pc:spChg>
        <pc:spChg chg="add mod">
          <ac:chgData name="Benjamin Vandegrift" userId="2e5c2a8a-c606-4888-a2a6-2a14dfaa97ab" providerId="ADAL" clId="{1469014E-542E-7F46-B042-F7C424993580}" dt="2024-05-10T13:54:25.950" v="1968" actId="1076"/>
          <ac:spMkLst>
            <pc:docMk/>
            <pc:sldMk cId="561992657" sldId="2146846577"/>
            <ac:spMk id="4" creationId="{6980BD9A-366E-3F72-D6CA-2F0EF6B47CA2}"/>
          </ac:spMkLst>
        </pc:spChg>
        <pc:spChg chg="add mod">
          <ac:chgData name="Benjamin Vandegrift" userId="2e5c2a8a-c606-4888-a2a6-2a14dfaa97ab" providerId="ADAL" clId="{1469014E-542E-7F46-B042-F7C424993580}" dt="2024-05-09T18:05:51.895" v="869"/>
          <ac:spMkLst>
            <pc:docMk/>
            <pc:sldMk cId="561992657" sldId="2146846577"/>
            <ac:spMk id="7" creationId="{18CB1D72-3B37-1589-1CBE-6E43FB932E40}"/>
          </ac:spMkLst>
        </pc:spChg>
        <pc:spChg chg="add mod">
          <ac:chgData name="Benjamin Vandegrift" userId="2e5c2a8a-c606-4888-a2a6-2a14dfaa97ab" providerId="ADAL" clId="{1469014E-542E-7F46-B042-F7C424993580}" dt="2024-05-09T18:05:51.895" v="869"/>
          <ac:spMkLst>
            <pc:docMk/>
            <pc:sldMk cId="561992657" sldId="2146846577"/>
            <ac:spMk id="8" creationId="{D90DBE45-5F9B-C9CF-75B4-20A283620E97}"/>
          </ac:spMkLst>
        </pc:spChg>
        <pc:spChg chg="add mod">
          <ac:chgData name="Benjamin Vandegrift" userId="2e5c2a8a-c606-4888-a2a6-2a14dfaa97ab" providerId="ADAL" clId="{1469014E-542E-7F46-B042-F7C424993580}" dt="2024-05-09T18:05:51.895" v="869"/>
          <ac:spMkLst>
            <pc:docMk/>
            <pc:sldMk cId="561992657" sldId="2146846577"/>
            <ac:spMk id="9" creationId="{7CC84002-D44F-476F-A47E-D9A4B943549C}"/>
          </ac:spMkLst>
        </pc:spChg>
        <pc:spChg chg="add mod">
          <ac:chgData name="Benjamin Vandegrift" userId="2e5c2a8a-c606-4888-a2a6-2a14dfaa97ab" providerId="ADAL" clId="{1469014E-542E-7F46-B042-F7C424993580}" dt="2024-05-09T18:05:51.895" v="869"/>
          <ac:spMkLst>
            <pc:docMk/>
            <pc:sldMk cId="561992657" sldId="2146846577"/>
            <ac:spMk id="10" creationId="{DAEBC4A0-B441-90BD-4222-05A3A44A82A1}"/>
          </ac:spMkLst>
        </pc:spChg>
        <pc:spChg chg="add mod">
          <ac:chgData name="Benjamin Vandegrift" userId="2e5c2a8a-c606-4888-a2a6-2a14dfaa97ab" providerId="ADAL" clId="{1469014E-542E-7F46-B042-F7C424993580}" dt="2024-05-09T18:05:51.895" v="869"/>
          <ac:spMkLst>
            <pc:docMk/>
            <pc:sldMk cId="561992657" sldId="2146846577"/>
            <ac:spMk id="12" creationId="{9DB45EBC-0C9D-D322-45CF-C3B76497D495}"/>
          </ac:spMkLst>
        </pc:spChg>
        <pc:spChg chg="add mod">
          <ac:chgData name="Benjamin Vandegrift" userId="2e5c2a8a-c606-4888-a2a6-2a14dfaa97ab" providerId="ADAL" clId="{1469014E-542E-7F46-B042-F7C424993580}" dt="2024-05-09T18:05:51.895" v="869"/>
          <ac:spMkLst>
            <pc:docMk/>
            <pc:sldMk cId="561992657" sldId="2146846577"/>
            <ac:spMk id="13" creationId="{2E08061E-131F-4926-C5D3-1754EBB74EBF}"/>
          </ac:spMkLst>
        </pc:spChg>
        <pc:spChg chg="add mod">
          <ac:chgData name="Benjamin Vandegrift" userId="2e5c2a8a-c606-4888-a2a6-2a14dfaa97ab" providerId="ADAL" clId="{1469014E-542E-7F46-B042-F7C424993580}" dt="2024-05-09T18:05:51.895" v="869"/>
          <ac:spMkLst>
            <pc:docMk/>
            <pc:sldMk cId="561992657" sldId="2146846577"/>
            <ac:spMk id="18" creationId="{C9C1BFA5-CE22-8CF4-BB15-94D911BBBA7A}"/>
          </ac:spMkLst>
        </pc:spChg>
        <pc:spChg chg="mod">
          <ac:chgData name="Benjamin Vandegrift" userId="2e5c2a8a-c606-4888-a2a6-2a14dfaa97ab" providerId="ADAL" clId="{1469014E-542E-7F46-B042-F7C424993580}" dt="2024-05-09T18:06:54.962" v="885" actId="20577"/>
          <ac:spMkLst>
            <pc:docMk/>
            <pc:sldMk cId="561992657" sldId="2146846577"/>
            <ac:spMk id="26" creationId="{A9C445BF-5591-D09A-A8BC-6A2DB67D3CAE}"/>
          </ac:spMkLst>
        </pc:spChg>
        <pc:picChg chg="add mod">
          <ac:chgData name="Benjamin Vandegrift" userId="2e5c2a8a-c606-4888-a2a6-2a14dfaa97ab" providerId="ADAL" clId="{1469014E-542E-7F46-B042-F7C424993580}" dt="2024-05-09T18:05:51.895" v="869"/>
          <ac:picMkLst>
            <pc:docMk/>
            <pc:sldMk cId="561992657" sldId="2146846577"/>
            <ac:picMk id="14" creationId="{6E057B82-50DD-B5A4-3621-CC08F3BEAE99}"/>
          </ac:picMkLst>
        </pc:picChg>
        <pc:picChg chg="add mod">
          <ac:chgData name="Benjamin Vandegrift" userId="2e5c2a8a-c606-4888-a2a6-2a14dfaa97ab" providerId="ADAL" clId="{1469014E-542E-7F46-B042-F7C424993580}" dt="2024-05-09T18:05:51.895" v="869"/>
          <ac:picMkLst>
            <pc:docMk/>
            <pc:sldMk cId="561992657" sldId="2146846577"/>
            <ac:picMk id="15" creationId="{550A0507-769C-68A5-8019-3404F1D6584E}"/>
          </ac:picMkLst>
        </pc:picChg>
        <pc:picChg chg="add mod">
          <ac:chgData name="Benjamin Vandegrift" userId="2e5c2a8a-c606-4888-a2a6-2a14dfaa97ab" providerId="ADAL" clId="{1469014E-542E-7F46-B042-F7C424993580}" dt="2024-05-09T18:05:51.895" v="869"/>
          <ac:picMkLst>
            <pc:docMk/>
            <pc:sldMk cId="561992657" sldId="2146846577"/>
            <ac:picMk id="17" creationId="{47C43277-0DA1-076B-0595-9873D036E867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Benjamin Vandegrift" userId="2e5c2a8a-c606-4888-a2a6-2a14dfaa97ab" providerId="ADAL" clId="{1469014E-542E-7F46-B042-F7C424993580}" dt="2024-05-09T18:06:09.339" v="870"/>
              <pc2:cmMkLst xmlns:pc2="http://schemas.microsoft.com/office/powerpoint/2019/9/main/command">
                <pc:docMk/>
                <pc:sldMk cId="561992657" sldId="2146846577"/>
                <pc2:cmMk id="{D67EFE33-FFD7-F345-81A0-D291F64392E8}"/>
              </pc2:cmMkLst>
            </pc226:cmChg>
          </p:ext>
        </pc:extLst>
      </pc:sldChg>
      <pc:sldChg chg="del">
        <pc:chgData name="Benjamin Vandegrift" userId="2e5c2a8a-c606-4888-a2a6-2a14dfaa97ab" providerId="ADAL" clId="{1469014E-542E-7F46-B042-F7C424993580}" dt="2024-05-15T22:34:42.492" v="12176" actId="2696"/>
        <pc:sldMkLst>
          <pc:docMk/>
          <pc:sldMk cId="234235997" sldId="2146846578"/>
        </pc:sldMkLst>
      </pc:sldChg>
      <pc:sldChg chg="ord">
        <pc:chgData name="Benjamin Vandegrift" userId="2e5c2a8a-c606-4888-a2a6-2a14dfaa97ab" providerId="ADAL" clId="{1469014E-542E-7F46-B042-F7C424993580}" dt="2024-05-17T21:04:07.189" v="16556" actId="20578"/>
        <pc:sldMkLst>
          <pc:docMk/>
          <pc:sldMk cId="3052151279" sldId="2146846580"/>
        </pc:sldMkLst>
      </pc:sldChg>
      <pc:sldChg chg="del">
        <pc:chgData name="Benjamin Vandegrift" userId="2e5c2a8a-c606-4888-a2a6-2a14dfaa97ab" providerId="ADAL" clId="{1469014E-542E-7F46-B042-F7C424993580}" dt="2024-05-15T22:35:13.574" v="12177" actId="2696"/>
        <pc:sldMkLst>
          <pc:docMk/>
          <pc:sldMk cId="2608484935" sldId="2146846581"/>
        </pc:sldMkLst>
      </pc:sldChg>
      <pc:sldChg chg="addSp delSp modSp mod ord">
        <pc:chgData name="Benjamin Vandegrift" userId="2e5c2a8a-c606-4888-a2a6-2a14dfaa97ab" providerId="ADAL" clId="{1469014E-542E-7F46-B042-F7C424993580}" dt="2024-05-17T19:57:27.513" v="15058" actId="20577"/>
        <pc:sldMkLst>
          <pc:docMk/>
          <pc:sldMk cId="3062678903" sldId="2146846590"/>
        </pc:sldMkLst>
        <pc:spChg chg="mod">
          <ac:chgData name="Benjamin Vandegrift" userId="2e5c2a8a-c606-4888-a2a6-2a14dfaa97ab" providerId="ADAL" clId="{1469014E-542E-7F46-B042-F7C424993580}" dt="2024-05-10T13:38:05.838" v="1633" actId="1076"/>
          <ac:spMkLst>
            <pc:docMk/>
            <pc:sldMk cId="3062678903" sldId="2146846590"/>
            <ac:spMk id="3" creationId="{C710ACD3-39BE-294C-1884-6307B40023A3}"/>
          </ac:spMkLst>
        </pc:spChg>
        <pc:spChg chg="add mod">
          <ac:chgData name="Benjamin Vandegrift" userId="2e5c2a8a-c606-4888-a2a6-2a14dfaa97ab" providerId="ADAL" clId="{1469014E-542E-7F46-B042-F7C424993580}" dt="2024-05-08T17:13:03.222" v="346" actId="1076"/>
          <ac:spMkLst>
            <pc:docMk/>
            <pc:sldMk cId="3062678903" sldId="2146846590"/>
            <ac:spMk id="7" creationId="{D0FA5204-3765-858D-C523-66EA0DC554EF}"/>
          </ac:spMkLst>
        </pc:spChg>
        <pc:spChg chg="add del mod">
          <ac:chgData name="Benjamin Vandegrift" userId="2e5c2a8a-c606-4888-a2a6-2a14dfaa97ab" providerId="ADAL" clId="{1469014E-542E-7F46-B042-F7C424993580}" dt="2024-05-10T13:38:09.130" v="1634" actId="1076"/>
          <ac:spMkLst>
            <pc:docMk/>
            <pc:sldMk cId="3062678903" sldId="2146846590"/>
            <ac:spMk id="8" creationId="{CB2963B8-2534-9E5C-34A2-786FFFEBDF9A}"/>
          </ac:spMkLst>
        </pc:spChg>
        <pc:spChg chg="mod">
          <ac:chgData name="Benjamin Vandegrift" userId="2e5c2a8a-c606-4888-a2a6-2a14dfaa97ab" providerId="ADAL" clId="{1469014E-542E-7F46-B042-F7C424993580}" dt="2024-05-10T13:38:00.853" v="1632" actId="1076"/>
          <ac:spMkLst>
            <pc:docMk/>
            <pc:sldMk cId="3062678903" sldId="2146846590"/>
            <ac:spMk id="11" creationId="{80446E27-F3B6-5A36-90F5-155E8E262FA5}"/>
          </ac:spMkLst>
        </pc:spChg>
        <pc:spChg chg="add mod">
          <ac:chgData name="Benjamin Vandegrift" userId="2e5c2a8a-c606-4888-a2a6-2a14dfaa97ab" providerId="ADAL" clId="{1469014E-542E-7F46-B042-F7C424993580}" dt="2024-05-09T21:47:12.398" v="1098" actId="1076"/>
          <ac:spMkLst>
            <pc:docMk/>
            <pc:sldMk cId="3062678903" sldId="2146846590"/>
            <ac:spMk id="12" creationId="{31F8BE1A-D447-8DB0-88E0-EBDF0C45F76E}"/>
          </ac:spMkLst>
        </pc:spChg>
        <pc:spChg chg="mod">
          <ac:chgData name="Benjamin Vandegrift" userId="2e5c2a8a-c606-4888-a2a6-2a14dfaa97ab" providerId="ADAL" clId="{1469014E-542E-7F46-B042-F7C424993580}" dt="2024-05-17T19:57:27.513" v="15058" actId="20577"/>
          <ac:spMkLst>
            <pc:docMk/>
            <pc:sldMk cId="3062678903" sldId="2146846590"/>
            <ac:spMk id="26" creationId="{A9C445BF-5591-D09A-A8BC-6A2DB67D3CAE}"/>
          </ac:spMkLst>
        </pc:spChg>
        <pc:spChg chg="mod">
          <ac:chgData name="Benjamin Vandegrift" userId="2e5c2a8a-c606-4888-a2a6-2a14dfaa97ab" providerId="ADAL" clId="{1469014E-542E-7F46-B042-F7C424993580}" dt="2024-05-14T14:56:12.244" v="6535" actId="1076"/>
          <ac:spMkLst>
            <pc:docMk/>
            <pc:sldMk cId="3062678903" sldId="2146846590"/>
            <ac:spMk id="30" creationId="{0D1BC952-AFC6-DED4-F1D1-D58667A93CCB}"/>
          </ac:spMkLst>
        </pc:spChg>
        <pc:picChg chg="add mod">
          <ac:chgData name="Benjamin Vandegrift" userId="2e5c2a8a-c606-4888-a2a6-2a14dfaa97ab" providerId="ADAL" clId="{1469014E-542E-7F46-B042-F7C424993580}" dt="2024-05-10T13:36:53.141" v="1628" actId="1076"/>
          <ac:picMkLst>
            <pc:docMk/>
            <pc:sldMk cId="3062678903" sldId="2146846590"/>
            <ac:picMk id="9" creationId="{CB5C2478-54AF-A376-DBDF-62DEC1B0AE80}"/>
          </ac:picMkLst>
        </pc:picChg>
        <pc:picChg chg="add mod">
          <ac:chgData name="Benjamin Vandegrift" userId="2e5c2a8a-c606-4888-a2a6-2a14dfaa97ab" providerId="ADAL" clId="{1469014E-542E-7F46-B042-F7C424993580}" dt="2024-05-09T21:46:59.798" v="1091" actId="1076"/>
          <ac:picMkLst>
            <pc:docMk/>
            <pc:sldMk cId="3062678903" sldId="2146846590"/>
            <ac:picMk id="13" creationId="{CEE4313F-DBF5-95DD-3011-657F7384946A}"/>
          </ac:picMkLst>
        </pc:picChg>
      </pc:sldChg>
      <pc:sldChg chg="add del ord">
        <pc:chgData name="Benjamin Vandegrift" userId="2e5c2a8a-c606-4888-a2a6-2a14dfaa97ab" providerId="ADAL" clId="{1469014E-542E-7F46-B042-F7C424993580}" dt="2024-05-17T20:52:15.029" v="16470" actId="20578"/>
        <pc:sldMkLst>
          <pc:docMk/>
          <pc:sldMk cId="3632885173" sldId="2146846591"/>
        </pc:sldMkLst>
      </pc:sldChg>
      <pc:sldChg chg="addSp delSp modSp add mod">
        <pc:chgData name="Benjamin Vandegrift" userId="2e5c2a8a-c606-4888-a2a6-2a14dfaa97ab" providerId="ADAL" clId="{1469014E-542E-7F46-B042-F7C424993580}" dt="2024-05-17T21:00:34.079" v="16552"/>
        <pc:sldMkLst>
          <pc:docMk/>
          <pc:sldMk cId="1941764190" sldId="2146846592"/>
        </pc:sldMkLst>
        <pc:spChg chg="mod">
          <ac:chgData name="Benjamin Vandegrift" userId="2e5c2a8a-c606-4888-a2a6-2a14dfaa97ab" providerId="ADAL" clId="{1469014E-542E-7F46-B042-F7C424993580}" dt="2024-05-13T21:55:31.325" v="5902" actId="20577"/>
          <ac:spMkLst>
            <pc:docMk/>
            <pc:sldMk cId="1941764190" sldId="2146846592"/>
            <ac:spMk id="3" creationId="{14F6EC04-73EF-7BD2-EE62-C6CB368D1310}"/>
          </ac:spMkLst>
        </pc:spChg>
        <pc:spChg chg="add mod">
          <ac:chgData name="Benjamin Vandegrift" userId="2e5c2a8a-c606-4888-a2a6-2a14dfaa97ab" providerId="ADAL" clId="{1469014E-542E-7F46-B042-F7C424993580}" dt="2024-05-14T19:17:36.312" v="7062" actId="113"/>
          <ac:spMkLst>
            <pc:docMk/>
            <pc:sldMk cId="1941764190" sldId="2146846592"/>
            <ac:spMk id="4" creationId="{7BEE3489-74E3-C13B-AE5E-5D9A4195B91A}"/>
          </ac:spMkLst>
        </pc:spChg>
        <pc:spChg chg="mod">
          <ac:chgData name="Benjamin Vandegrift" userId="2e5c2a8a-c606-4888-a2a6-2a14dfaa97ab" providerId="ADAL" clId="{1469014E-542E-7F46-B042-F7C424993580}" dt="2024-05-08T17:04:03.950" v="180" actId="1076"/>
          <ac:spMkLst>
            <pc:docMk/>
            <pc:sldMk cId="1941764190" sldId="2146846592"/>
            <ac:spMk id="4" creationId="{A271DD24-B685-B82F-5592-C46ACF3025B3}"/>
          </ac:spMkLst>
        </pc:spChg>
        <pc:spChg chg="add del mod">
          <ac:chgData name="Benjamin Vandegrift" userId="2e5c2a8a-c606-4888-a2a6-2a14dfaa97ab" providerId="ADAL" clId="{1469014E-542E-7F46-B042-F7C424993580}" dt="2024-05-13T21:08:19.341" v="5361" actId="478"/>
          <ac:spMkLst>
            <pc:docMk/>
            <pc:sldMk cId="1941764190" sldId="2146846592"/>
            <ac:spMk id="8" creationId="{B8818ED7-50A4-4310-60F9-54FBFB4B4B66}"/>
          </ac:spMkLst>
        </pc:spChg>
        <pc:spChg chg="add del">
          <ac:chgData name="Benjamin Vandegrift" userId="2e5c2a8a-c606-4888-a2a6-2a14dfaa97ab" providerId="ADAL" clId="{1469014E-542E-7F46-B042-F7C424993580}" dt="2024-05-17T21:00:31.569" v="16551" actId="478"/>
          <ac:spMkLst>
            <pc:docMk/>
            <pc:sldMk cId="1941764190" sldId="2146846592"/>
            <ac:spMk id="10" creationId="{513433DE-B42E-50A6-8875-DCAE99DDD070}"/>
          </ac:spMkLst>
        </pc:spChg>
        <pc:spChg chg="del">
          <ac:chgData name="Benjamin Vandegrift" userId="2e5c2a8a-c606-4888-a2a6-2a14dfaa97ab" providerId="ADAL" clId="{1469014E-542E-7F46-B042-F7C424993580}" dt="2024-05-08T17:04:06.957" v="181" actId="478"/>
          <ac:spMkLst>
            <pc:docMk/>
            <pc:sldMk cId="1941764190" sldId="2146846592"/>
            <ac:spMk id="13" creationId="{8EDB0912-EAB2-BEB7-9897-4ECDDCD74B1D}"/>
          </ac:spMkLst>
        </pc:spChg>
        <pc:spChg chg="mod">
          <ac:chgData name="Benjamin Vandegrift" userId="2e5c2a8a-c606-4888-a2a6-2a14dfaa97ab" providerId="ADAL" clId="{1469014E-542E-7F46-B042-F7C424993580}" dt="2024-05-13T21:55:35.605" v="5914" actId="20577"/>
          <ac:spMkLst>
            <pc:docMk/>
            <pc:sldMk cId="1941764190" sldId="2146846592"/>
            <ac:spMk id="14" creationId="{242FCD40-B482-766E-CA00-89D7E65F01DD}"/>
          </ac:spMkLst>
        </pc:spChg>
        <pc:spChg chg="mod">
          <ac:chgData name="Benjamin Vandegrift" userId="2e5c2a8a-c606-4888-a2a6-2a14dfaa97ab" providerId="ADAL" clId="{1469014E-542E-7F46-B042-F7C424993580}" dt="2024-05-13T21:55:38.653" v="5925" actId="20577"/>
          <ac:spMkLst>
            <pc:docMk/>
            <pc:sldMk cId="1941764190" sldId="2146846592"/>
            <ac:spMk id="15" creationId="{C1E84C94-8AE4-CBF7-CD98-5A0DB6BDAC36}"/>
          </ac:spMkLst>
        </pc:spChg>
        <pc:spChg chg="mod">
          <ac:chgData name="Benjamin Vandegrift" userId="2e5c2a8a-c606-4888-a2a6-2a14dfaa97ab" providerId="ADAL" clId="{1469014E-542E-7F46-B042-F7C424993580}" dt="2024-05-17T21:00:34.079" v="16552"/>
          <ac:spMkLst>
            <pc:docMk/>
            <pc:sldMk cId="1941764190" sldId="2146846592"/>
            <ac:spMk id="16" creationId="{F3B08D31-8CD1-811E-0850-AF65E55C9EAD}"/>
          </ac:spMkLst>
        </pc:spChg>
        <pc:spChg chg="mod">
          <ac:chgData name="Benjamin Vandegrift" userId="2e5c2a8a-c606-4888-a2a6-2a14dfaa97ab" providerId="ADAL" clId="{1469014E-542E-7F46-B042-F7C424993580}" dt="2024-05-14T20:35:47.471" v="7428" actId="113"/>
          <ac:spMkLst>
            <pc:docMk/>
            <pc:sldMk cId="1941764190" sldId="2146846592"/>
            <ac:spMk id="17" creationId="{9B72D73E-837C-A406-5E19-BDB481ECA013}"/>
          </ac:spMkLst>
        </pc:spChg>
        <pc:spChg chg="mod">
          <ac:chgData name="Benjamin Vandegrift" userId="2e5c2a8a-c606-4888-a2a6-2a14dfaa97ab" providerId="ADAL" clId="{1469014E-542E-7F46-B042-F7C424993580}" dt="2024-05-14T19:25:24.462" v="7063" actId="113"/>
          <ac:spMkLst>
            <pc:docMk/>
            <pc:sldMk cId="1941764190" sldId="2146846592"/>
            <ac:spMk id="18" creationId="{FE6DFA2C-5D02-E73F-5E1F-E9D00C867AFF}"/>
          </ac:spMkLst>
        </pc:spChg>
        <pc:spChg chg="del mod">
          <ac:chgData name="Benjamin Vandegrift" userId="2e5c2a8a-c606-4888-a2a6-2a14dfaa97ab" providerId="ADAL" clId="{1469014E-542E-7F46-B042-F7C424993580}" dt="2024-05-13T21:08:29.074" v="5363" actId="478"/>
          <ac:spMkLst>
            <pc:docMk/>
            <pc:sldMk cId="1941764190" sldId="2146846592"/>
            <ac:spMk id="19" creationId="{8F1D8AAB-3224-81BF-4744-C0401678D487}"/>
          </ac:spMkLst>
        </pc:spChg>
        <pc:spChg chg="mod">
          <ac:chgData name="Benjamin Vandegrift" userId="2e5c2a8a-c606-4888-a2a6-2a14dfaa97ab" providerId="ADAL" clId="{1469014E-542E-7F46-B042-F7C424993580}" dt="2024-05-13T21:17:04.788" v="5616" actId="20577"/>
          <ac:spMkLst>
            <pc:docMk/>
            <pc:sldMk cId="1941764190" sldId="2146846592"/>
            <ac:spMk id="26" creationId="{A9C445BF-5591-D09A-A8BC-6A2DB67D3CAE}"/>
          </ac:spMkLst>
        </pc:spChg>
      </pc:sldChg>
      <pc:sldChg chg="addSp modSp new mod">
        <pc:chgData name="Benjamin Vandegrift" userId="2e5c2a8a-c606-4888-a2a6-2a14dfaa97ab" providerId="ADAL" clId="{1469014E-542E-7F46-B042-F7C424993580}" dt="2024-05-08T17:49:51.451" v="412" actId="1076"/>
        <pc:sldMkLst>
          <pc:docMk/>
          <pc:sldMk cId="412022544" sldId="2146846593"/>
        </pc:sldMkLst>
        <pc:spChg chg="add mod">
          <ac:chgData name="Benjamin Vandegrift" userId="2e5c2a8a-c606-4888-a2a6-2a14dfaa97ab" providerId="ADAL" clId="{1469014E-542E-7F46-B042-F7C424993580}" dt="2024-05-08T17:49:49.749" v="411" actId="1076"/>
          <ac:spMkLst>
            <pc:docMk/>
            <pc:sldMk cId="412022544" sldId="2146846593"/>
            <ac:spMk id="4" creationId="{1258E0F7-1550-1B48-91F3-B8BB06DB21DC}"/>
          </ac:spMkLst>
        </pc:spChg>
        <pc:picChg chg="add mod">
          <ac:chgData name="Benjamin Vandegrift" userId="2e5c2a8a-c606-4888-a2a6-2a14dfaa97ab" providerId="ADAL" clId="{1469014E-542E-7F46-B042-F7C424993580}" dt="2024-05-08T17:49:51.451" v="412" actId="1076"/>
          <ac:picMkLst>
            <pc:docMk/>
            <pc:sldMk cId="412022544" sldId="2146846593"/>
            <ac:picMk id="2" creationId="{423EBBA7-DDCE-2CDE-8BBB-1535044E3A4F}"/>
          </ac:picMkLst>
        </pc:picChg>
      </pc:sldChg>
      <pc:sldChg chg="add del">
        <pc:chgData name="Benjamin Vandegrift" userId="2e5c2a8a-c606-4888-a2a6-2a14dfaa97ab" providerId="ADAL" clId="{1469014E-542E-7F46-B042-F7C424993580}" dt="2024-05-14T14:55:43.153" v="6528" actId="2696"/>
        <pc:sldMkLst>
          <pc:docMk/>
          <pc:sldMk cId="396302437" sldId="2146846594"/>
        </pc:sldMkLst>
      </pc:sldChg>
      <pc:sldChg chg="modSp add del mod ord addCm modCm">
        <pc:chgData name="Benjamin Vandegrift" userId="2e5c2a8a-c606-4888-a2a6-2a14dfaa97ab" providerId="ADAL" clId="{1469014E-542E-7F46-B042-F7C424993580}" dt="2024-05-20T14:13:44.253" v="17623" actId="20577"/>
        <pc:sldMkLst>
          <pc:docMk/>
          <pc:sldMk cId="2600741668" sldId="2146846594"/>
        </pc:sldMkLst>
        <pc:spChg chg="mod">
          <ac:chgData name="Benjamin Vandegrift" userId="2e5c2a8a-c606-4888-a2a6-2a14dfaa97ab" providerId="ADAL" clId="{1469014E-542E-7F46-B042-F7C424993580}" dt="2024-05-20T14:13:44.253" v="17623" actId="20577"/>
          <ac:spMkLst>
            <pc:docMk/>
            <pc:sldMk cId="2600741668" sldId="2146846594"/>
            <ac:spMk id="26" creationId="{A9C445BF-5591-D09A-A8BC-6A2DB67D3CAE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Benjamin Vandegrift" userId="2e5c2a8a-c606-4888-a2a6-2a14dfaa97ab" providerId="ADAL" clId="{1469014E-542E-7F46-B042-F7C424993580}" dt="2024-05-17T13:43:58.365" v="12786" actId="20577"/>
              <pc2:cmMkLst xmlns:pc2="http://schemas.microsoft.com/office/powerpoint/2019/9/main/command">
                <pc:docMk/>
                <pc:sldMk cId="2600741668" sldId="2146846594"/>
                <pc2:cmMk id="{3C01CE03-7461-3349-8BDA-BC3C4AF326C2}"/>
              </pc2:cmMkLst>
            </pc226:cmChg>
            <pc226:cmChg xmlns:pc226="http://schemas.microsoft.com/office/powerpoint/2022/06/main/command" chg="mod">
              <pc226:chgData name="Benjamin Vandegrift" userId="2e5c2a8a-c606-4888-a2a6-2a14dfaa97ab" providerId="ADAL" clId="{1469014E-542E-7F46-B042-F7C424993580}" dt="2024-05-20T14:13:44.253" v="17623" actId="20577"/>
              <pc2:cmMkLst xmlns:pc2="http://schemas.microsoft.com/office/powerpoint/2019/9/main/command">
                <pc:docMk/>
                <pc:sldMk cId="2600741668" sldId="2146846594"/>
                <pc2:cmMk id="{5362978D-0341-4D98-9896-FF6C710CB29F}"/>
              </pc2:cmMkLst>
            </pc226:cmChg>
          </p:ext>
        </pc:extLst>
      </pc:sldChg>
      <pc:sldChg chg="delSp modSp add del mod ord addCm">
        <pc:chgData name="Benjamin Vandegrift" userId="2e5c2a8a-c606-4888-a2a6-2a14dfaa97ab" providerId="ADAL" clId="{1469014E-542E-7F46-B042-F7C424993580}" dt="2024-05-17T20:30:45.335" v="15152" actId="2696"/>
        <pc:sldMkLst>
          <pc:docMk/>
          <pc:sldMk cId="755322436" sldId="2146846595"/>
        </pc:sldMkLst>
        <pc:spChg chg="del mod">
          <ac:chgData name="Benjamin Vandegrift" userId="2e5c2a8a-c606-4888-a2a6-2a14dfaa97ab" providerId="ADAL" clId="{1469014E-542E-7F46-B042-F7C424993580}" dt="2024-05-14T19:12:59.973" v="7060" actId="478"/>
          <ac:spMkLst>
            <pc:docMk/>
            <pc:sldMk cId="755322436" sldId="2146846595"/>
            <ac:spMk id="9" creationId="{C2BDE288-0FD0-F1AA-6D14-20CABAC78672}"/>
          </ac:spMkLst>
        </pc:spChg>
        <pc:spChg chg="mod">
          <ac:chgData name="Benjamin Vandegrift" userId="2e5c2a8a-c606-4888-a2a6-2a14dfaa97ab" providerId="ADAL" clId="{1469014E-542E-7F46-B042-F7C424993580}" dt="2024-05-17T15:46:47.820" v="14377" actId="20577"/>
          <ac:spMkLst>
            <pc:docMk/>
            <pc:sldMk cId="755322436" sldId="2146846595"/>
            <ac:spMk id="26" creationId="{A9C445BF-5591-D09A-A8BC-6A2DB67D3CAE}"/>
          </ac:spMkLst>
        </pc:spChg>
        <pc:picChg chg="del mod">
          <ac:chgData name="Benjamin Vandegrift" userId="2e5c2a8a-c606-4888-a2a6-2a14dfaa97ab" providerId="ADAL" clId="{1469014E-542E-7F46-B042-F7C424993580}" dt="2024-05-14T19:12:44.647" v="7046" actId="478"/>
          <ac:picMkLst>
            <pc:docMk/>
            <pc:sldMk cId="755322436" sldId="2146846595"/>
            <ac:picMk id="1026" creationId="{77C73D5A-8F91-EE21-4DA1-F84979C61AAE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Benjamin Vandegrift" userId="2e5c2a8a-c606-4888-a2a6-2a14dfaa97ab" providerId="ADAL" clId="{1469014E-542E-7F46-B042-F7C424993580}" dt="2024-05-14T19:13:05.692" v="7061"/>
              <pc2:cmMkLst xmlns:pc2="http://schemas.microsoft.com/office/powerpoint/2019/9/main/command">
                <pc:docMk/>
                <pc:sldMk cId="755322436" sldId="2146846595"/>
                <pc2:cmMk id="{1BE3EC78-D1B8-5D42-80B1-B939E065A331}"/>
              </pc2:cmMkLst>
            </pc226:cmChg>
          </p:ext>
        </pc:extLst>
      </pc:sldChg>
      <pc:sldChg chg="add del">
        <pc:chgData name="Benjamin Vandegrift" userId="2e5c2a8a-c606-4888-a2a6-2a14dfaa97ab" providerId="ADAL" clId="{1469014E-542E-7F46-B042-F7C424993580}" dt="2024-05-17T15:59:14.355" v="14840"/>
        <pc:sldMkLst>
          <pc:docMk/>
          <pc:sldMk cId="2054426445" sldId="2146846595"/>
        </pc:sldMkLst>
      </pc:sldChg>
      <pc:sldChg chg="modSp del mod ord">
        <pc:chgData name="Benjamin Vandegrift" userId="2e5c2a8a-c606-4888-a2a6-2a14dfaa97ab" providerId="ADAL" clId="{1469014E-542E-7F46-B042-F7C424993580}" dt="2024-05-10T13:52:22.737" v="1906" actId="2696"/>
        <pc:sldMkLst>
          <pc:docMk/>
          <pc:sldMk cId="2378986768" sldId="2146846595"/>
        </pc:sldMkLst>
        <pc:spChg chg="mod">
          <ac:chgData name="Benjamin Vandegrift" userId="2e5c2a8a-c606-4888-a2a6-2a14dfaa97ab" providerId="ADAL" clId="{1469014E-542E-7F46-B042-F7C424993580}" dt="2024-05-10T13:47:57.908" v="1705" actId="20577"/>
          <ac:spMkLst>
            <pc:docMk/>
            <pc:sldMk cId="2378986768" sldId="2146846595"/>
            <ac:spMk id="26" creationId="{A9C445BF-5591-D09A-A8BC-6A2DB67D3CAE}"/>
          </ac:spMkLst>
        </pc:spChg>
      </pc:sldChg>
      <pc:sldChg chg="add del">
        <pc:chgData name="Benjamin Vandegrift" userId="2e5c2a8a-c606-4888-a2a6-2a14dfaa97ab" providerId="ADAL" clId="{1469014E-542E-7F46-B042-F7C424993580}" dt="2024-05-13T21:43:57.226" v="5840" actId="2696"/>
        <pc:sldMkLst>
          <pc:docMk/>
          <pc:sldMk cId="3319044631" sldId="2146846595"/>
        </pc:sldMkLst>
      </pc:sldChg>
      <pc:sldChg chg="add delCm">
        <pc:chgData name="Benjamin Vandegrift" userId="2e5c2a8a-c606-4888-a2a6-2a14dfaa97ab" providerId="ADAL" clId="{1469014E-542E-7F46-B042-F7C424993580}" dt="2024-05-20T12:57:28.449" v="17541"/>
        <pc:sldMkLst>
          <pc:docMk/>
          <pc:sldMk cId="3626501125" sldId="214684659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Benjamin Vandegrift" userId="2e5c2a8a-c606-4888-a2a6-2a14dfaa97ab" providerId="ADAL" clId="{1469014E-542E-7F46-B042-F7C424993580}" dt="2024-05-20T12:57:28.449" v="17541"/>
              <pc2:cmMkLst xmlns:pc2="http://schemas.microsoft.com/office/powerpoint/2019/9/main/command">
                <pc:docMk/>
                <pc:sldMk cId="3626501125" sldId="2146846595"/>
                <pc2:cmMk id="{4AD58490-9AD3-E846-B403-6E1F2A90C77D}"/>
              </pc2:cmMkLst>
            </pc226:cmChg>
          </p:ext>
        </pc:extLst>
      </pc:sldChg>
      <pc:sldChg chg="add del">
        <pc:chgData name="Benjamin Vandegrift" userId="2e5c2a8a-c606-4888-a2a6-2a14dfaa97ab" providerId="ADAL" clId="{1469014E-542E-7F46-B042-F7C424993580}" dt="2024-05-17T20:30:55.895" v="15154"/>
        <pc:sldMkLst>
          <pc:docMk/>
          <pc:sldMk cId="3978402871" sldId="2146846595"/>
        </pc:sldMkLst>
      </pc:sldChg>
      <pc:sldChg chg="add del">
        <pc:chgData name="Benjamin Vandegrift" userId="2e5c2a8a-c606-4888-a2a6-2a14dfaa97ab" providerId="ADAL" clId="{1469014E-542E-7F46-B042-F7C424993580}" dt="2024-05-17T15:59:14.355" v="14840"/>
        <pc:sldMkLst>
          <pc:docMk/>
          <pc:sldMk cId="1600953392" sldId="2146846596"/>
        </pc:sldMkLst>
      </pc:sldChg>
      <pc:sldChg chg="addSp delSp modSp add del mod">
        <pc:chgData name="Benjamin Vandegrift" userId="2e5c2a8a-c606-4888-a2a6-2a14dfaa97ab" providerId="ADAL" clId="{1469014E-542E-7F46-B042-F7C424993580}" dt="2024-05-13T21:43:57.226" v="5840" actId="2696"/>
        <pc:sldMkLst>
          <pc:docMk/>
          <pc:sldMk cId="1787229537" sldId="2146846596"/>
        </pc:sldMkLst>
        <pc:spChg chg="del">
          <ac:chgData name="Benjamin Vandegrift" userId="2e5c2a8a-c606-4888-a2a6-2a14dfaa97ab" providerId="ADAL" clId="{1469014E-542E-7F46-B042-F7C424993580}" dt="2024-05-08T21:34:41.252" v="836" actId="478"/>
          <ac:spMkLst>
            <pc:docMk/>
            <pc:sldMk cId="1787229537" sldId="2146846596"/>
            <ac:spMk id="3" creationId="{3169B812-174A-BFDD-25D4-8F45AC807E54}"/>
          </ac:spMkLst>
        </pc:spChg>
        <pc:spChg chg="mod">
          <ac:chgData name="Benjamin Vandegrift" userId="2e5c2a8a-c606-4888-a2a6-2a14dfaa97ab" providerId="ADAL" clId="{1469014E-542E-7F46-B042-F7C424993580}" dt="2024-05-10T21:20:33.240" v="4021" actId="1076"/>
          <ac:spMkLst>
            <pc:docMk/>
            <pc:sldMk cId="1787229537" sldId="2146846596"/>
            <ac:spMk id="3" creationId="{41743056-9D68-9F3F-6381-F39BE004E72F}"/>
          </ac:spMkLst>
        </pc:spChg>
        <pc:spChg chg="del">
          <ac:chgData name="Benjamin Vandegrift" userId="2e5c2a8a-c606-4888-a2a6-2a14dfaa97ab" providerId="ADAL" clId="{1469014E-542E-7F46-B042-F7C424993580}" dt="2024-05-08T21:34:41.252" v="836" actId="478"/>
          <ac:spMkLst>
            <pc:docMk/>
            <pc:sldMk cId="1787229537" sldId="2146846596"/>
            <ac:spMk id="4" creationId="{4EECE67E-2570-77C8-4DCD-E83C5B83F9CE}"/>
          </ac:spMkLst>
        </pc:spChg>
        <pc:spChg chg="add mod">
          <ac:chgData name="Benjamin Vandegrift" userId="2e5c2a8a-c606-4888-a2a6-2a14dfaa97ab" providerId="ADAL" clId="{1469014E-542E-7F46-B042-F7C424993580}" dt="2024-05-10T21:21:12.305" v="4108" actId="1076"/>
          <ac:spMkLst>
            <pc:docMk/>
            <pc:sldMk cId="1787229537" sldId="2146846596"/>
            <ac:spMk id="4" creationId="{B3689FED-4B28-495B-CE71-625F4EE50F84}"/>
          </ac:spMkLst>
        </pc:spChg>
        <pc:spChg chg="del">
          <ac:chgData name="Benjamin Vandegrift" userId="2e5c2a8a-c606-4888-a2a6-2a14dfaa97ab" providerId="ADAL" clId="{1469014E-542E-7F46-B042-F7C424993580}" dt="2024-05-08T21:34:41.252" v="836" actId="478"/>
          <ac:spMkLst>
            <pc:docMk/>
            <pc:sldMk cId="1787229537" sldId="2146846596"/>
            <ac:spMk id="7" creationId="{0791D935-C42B-F152-E3D7-E3E18DF62563}"/>
          </ac:spMkLst>
        </pc:spChg>
        <pc:spChg chg="add del mod">
          <ac:chgData name="Benjamin Vandegrift" userId="2e5c2a8a-c606-4888-a2a6-2a14dfaa97ab" providerId="ADAL" clId="{1469014E-542E-7F46-B042-F7C424993580}" dt="2024-05-10T21:20:26.164" v="4017" actId="478"/>
          <ac:spMkLst>
            <pc:docMk/>
            <pc:sldMk cId="1787229537" sldId="2146846596"/>
            <ac:spMk id="7" creationId="{2ACE43AB-1AE1-2B95-D3D5-A106B6BDF6B5}"/>
          </ac:spMkLst>
        </pc:spChg>
        <pc:spChg chg="add mod">
          <ac:chgData name="Benjamin Vandegrift" userId="2e5c2a8a-c606-4888-a2a6-2a14dfaa97ab" providerId="ADAL" clId="{1469014E-542E-7F46-B042-F7C424993580}" dt="2024-05-10T21:27:27.154" v="4205" actId="1076"/>
          <ac:spMkLst>
            <pc:docMk/>
            <pc:sldMk cId="1787229537" sldId="2146846596"/>
            <ac:spMk id="8" creationId="{60B4D515-E383-77D3-FA1E-D3BF73CEF3DE}"/>
          </ac:spMkLst>
        </pc:spChg>
        <pc:spChg chg="add mod">
          <ac:chgData name="Benjamin Vandegrift" userId="2e5c2a8a-c606-4888-a2a6-2a14dfaa97ab" providerId="ADAL" clId="{1469014E-542E-7F46-B042-F7C424993580}" dt="2024-05-10T20:24:32.936" v="3318"/>
          <ac:spMkLst>
            <pc:docMk/>
            <pc:sldMk cId="1787229537" sldId="2146846596"/>
            <ac:spMk id="9" creationId="{18B49BA3-95AE-40F0-0316-6174045A2B96}"/>
          </ac:spMkLst>
        </pc:spChg>
        <pc:spChg chg="del">
          <ac:chgData name="Benjamin Vandegrift" userId="2e5c2a8a-c606-4888-a2a6-2a14dfaa97ab" providerId="ADAL" clId="{1469014E-542E-7F46-B042-F7C424993580}" dt="2024-05-08T21:34:41.252" v="836" actId="478"/>
          <ac:spMkLst>
            <pc:docMk/>
            <pc:sldMk cId="1787229537" sldId="2146846596"/>
            <ac:spMk id="9" creationId="{84583198-0986-B165-0646-2C13E835A42E}"/>
          </ac:spMkLst>
        </pc:spChg>
        <pc:spChg chg="add mod">
          <ac:chgData name="Benjamin Vandegrift" userId="2e5c2a8a-c606-4888-a2a6-2a14dfaa97ab" providerId="ADAL" clId="{1469014E-542E-7F46-B042-F7C424993580}" dt="2024-05-10T21:27:22.992" v="4204" actId="1076"/>
          <ac:spMkLst>
            <pc:docMk/>
            <pc:sldMk cId="1787229537" sldId="2146846596"/>
            <ac:spMk id="10" creationId="{BD70FDBD-B8C3-D0E1-F780-8936076D0999}"/>
          </ac:spMkLst>
        </pc:spChg>
        <pc:spChg chg="del">
          <ac:chgData name="Benjamin Vandegrift" userId="2e5c2a8a-c606-4888-a2a6-2a14dfaa97ab" providerId="ADAL" clId="{1469014E-542E-7F46-B042-F7C424993580}" dt="2024-05-08T21:34:41.252" v="836" actId="478"/>
          <ac:spMkLst>
            <pc:docMk/>
            <pc:sldMk cId="1787229537" sldId="2146846596"/>
            <ac:spMk id="10" creationId="{F0253A24-19B8-E1AF-9FD5-8ABAC4FAB287}"/>
          </ac:spMkLst>
        </pc:spChg>
        <pc:spChg chg="add mod">
          <ac:chgData name="Benjamin Vandegrift" userId="2e5c2a8a-c606-4888-a2a6-2a14dfaa97ab" providerId="ADAL" clId="{1469014E-542E-7F46-B042-F7C424993580}" dt="2024-05-10T21:20:48.493" v="4067" actId="20577"/>
          <ac:spMkLst>
            <pc:docMk/>
            <pc:sldMk cId="1787229537" sldId="2146846596"/>
            <ac:spMk id="12" creationId="{6514C9D1-A945-1ED7-934B-646D56D8AB5C}"/>
          </ac:spMkLst>
        </pc:spChg>
        <pc:spChg chg="del">
          <ac:chgData name="Benjamin Vandegrift" userId="2e5c2a8a-c606-4888-a2a6-2a14dfaa97ab" providerId="ADAL" clId="{1469014E-542E-7F46-B042-F7C424993580}" dt="2024-05-08T21:34:41.252" v="836" actId="478"/>
          <ac:spMkLst>
            <pc:docMk/>
            <pc:sldMk cId="1787229537" sldId="2146846596"/>
            <ac:spMk id="12" creationId="{68B4B002-AE8A-D5F1-1E44-FE2031B4A5EB}"/>
          </ac:spMkLst>
        </pc:spChg>
        <pc:spChg chg="add mod">
          <ac:chgData name="Benjamin Vandegrift" userId="2e5c2a8a-c606-4888-a2a6-2a14dfaa97ab" providerId="ADAL" clId="{1469014E-542E-7F46-B042-F7C424993580}" dt="2024-05-10T21:21:41.550" v="4163" actId="20577"/>
          <ac:spMkLst>
            <pc:docMk/>
            <pc:sldMk cId="1787229537" sldId="2146846596"/>
            <ac:spMk id="13" creationId="{7C4DA7EF-1187-5DD6-8CD9-DE135D5AF19F}"/>
          </ac:spMkLst>
        </pc:spChg>
        <pc:spChg chg="del">
          <ac:chgData name="Benjamin Vandegrift" userId="2e5c2a8a-c606-4888-a2a6-2a14dfaa97ab" providerId="ADAL" clId="{1469014E-542E-7F46-B042-F7C424993580}" dt="2024-05-08T21:34:41.252" v="836" actId="478"/>
          <ac:spMkLst>
            <pc:docMk/>
            <pc:sldMk cId="1787229537" sldId="2146846596"/>
            <ac:spMk id="14" creationId="{1F8BEA5A-1CBC-A702-06E2-73D753289115}"/>
          </ac:spMkLst>
        </pc:spChg>
        <pc:spChg chg="add mod">
          <ac:chgData name="Benjamin Vandegrift" userId="2e5c2a8a-c606-4888-a2a6-2a14dfaa97ab" providerId="ADAL" clId="{1469014E-542E-7F46-B042-F7C424993580}" dt="2024-05-10T21:27:04.594" v="4202" actId="20577"/>
          <ac:spMkLst>
            <pc:docMk/>
            <pc:sldMk cId="1787229537" sldId="2146846596"/>
            <ac:spMk id="14" creationId="{CA0E07BC-F87E-132E-CBB2-2B8A385F80E9}"/>
          </ac:spMkLst>
        </pc:spChg>
        <pc:spChg chg="del">
          <ac:chgData name="Benjamin Vandegrift" userId="2e5c2a8a-c606-4888-a2a6-2a14dfaa97ab" providerId="ADAL" clId="{1469014E-542E-7F46-B042-F7C424993580}" dt="2024-05-08T21:34:41.252" v="836" actId="478"/>
          <ac:spMkLst>
            <pc:docMk/>
            <pc:sldMk cId="1787229537" sldId="2146846596"/>
            <ac:spMk id="15" creationId="{FB4B06DF-9BD6-1165-EEFB-046D1A21E1E2}"/>
          </ac:spMkLst>
        </pc:spChg>
        <pc:spChg chg="del">
          <ac:chgData name="Benjamin Vandegrift" userId="2e5c2a8a-c606-4888-a2a6-2a14dfaa97ab" providerId="ADAL" clId="{1469014E-542E-7F46-B042-F7C424993580}" dt="2024-05-08T21:34:41.252" v="836" actId="478"/>
          <ac:spMkLst>
            <pc:docMk/>
            <pc:sldMk cId="1787229537" sldId="2146846596"/>
            <ac:spMk id="16" creationId="{F3B08D31-8CD1-811E-0850-AF65E55C9EAD}"/>
          </ac:spMkLst>
        </pc:spChg>
        <pc:spChg chg="del">
          <ac:chgData name="Benjamin Vandegrift" userId="2e5c2a8a-c606-4888-a2a6-2a14dfaa97ab" providerId="ADAL" clId="{1469014E-542E-7F46-B042-F7C424993580}" dt="2024-05-08T21:34:41.252" v="836" actId="478"/>
          <ac:spMkLst>
            <pc:docMk/>
            <pc:sldMk cId="1787229537" sldId="2146846596"/>
            <ac:spMk id="18" creationId="{04F93612-AB20-FD35-BFCD-58800D409049}"/>
          </ac:spMkLst>
        </pc:spChg>
        <pc:spChg chg="del">
          <ac:chgData name="Benjamin Vandegrift" userId="2e5c2a8a-c606-4888-a2a6-2a14dfaa97ab" providerId="ADAL" clId="{1469014E-542E-7F46-B042-F7C424993580}" dt="2024-05-08T21:34:41.252" v="836" actId="478"/>
          <ac:spMkLst>
            <pc:docMk/>
            <pc:sldMk cId="1787229537" sldId="2146846596"/>
            <ac:spMk id="19" creationId="{94C77B4F-0722-344B-9A58-D197F984A28B}"/>
          </ac:spMkLst>
        </pc:spChg>
        <pc:spChg chg="del">
          <ac:chgData name="Benjamin Vandegrift" userId="2e5c2a8a-c606-4888-a2a6-2a14dfaa97ab" providerId="ADAL" clId="{1469014E-542E-7F46-B042-F7C424993580}" dt="2024-05-08T21:34:41.252" v="836" actId="478"/>
          <ac:spMkLst>
            <pc:docMk/>
            <pc:sldMk cId="1787229537" sldId="2146846596"/>
            <ac:spMk id="20" creationId="{11E28ADF-7E12-700E-BF2C-FCE783547E6B}"/>
          </ac:spMkLst>
        </pc:spChg>
        <pc:spChg chg="del">
          <ac:chgData name="Benjamin Vandegrift" userId="2e5c2a8a-c606-4888-a2a6-2a14dfaa97ab" providerId="ADAL" clId="{1469014E-542E-7F46-B042-F7C424993580}" dt="2024-05-08T21:34:41.252" v="836" actId="478"/>
          <ac:spMkLst>
            <pc:docMk/>
            <pc:sldMk cId="1787229537" sldId="2146846596"/>
            <ac:spMk id="22" creationId="{921DCCC2-8660-A514-DD6C-E8BCFA06E94A}"/>
          </ac:spMkLst>
        </pc:spChg>
        <pc:spChg chg="del">
          <ac:chgData name="Benjamin Vandegrift" userId="2e5c2a8a-c606-4888-a2a6-2a14dfaa97ab" providerId="ADAL" clId="{1469014E-542E-7F46-B042-F7C424993580}" dt="2024-05-08T21:34:41.252" v="836" actId="478"/>
          <ac:spMkLst>
            <pc:docMk/>
            <pc:sldMk cId="1787229537" sldId="2146846596"/>
            <ac:spMk id="23" creationId="{39A5B558-A317-1397-B6EF-A5C02D77BE1C}"/>
          </ac:spMkLst>
        </pc:spChg>
        <pc:spChg chg="del">
          <ac:chgData name="Benjamin Vandegrift" userId="2e5c2a8a-c606-4888-a2a6-2a14dfaa97ab" providerId="ADAL" clId="{1469014E-542E-7F46-B042-F7C424993580}" dt="2024-05-08T21:34:41.252" v="836" actId="478"/>
          <ac:spMkLst>
            <pc:docMk/>
            <pc:sldMk cId="1787229537" sldId="2146846596"/>
            <ac:spMk id="25" creationId="{368E8B28-2B9F-7666-3980-7E85254E121D}"/>
          </ac:spMkLst>
        </pc:spChg>
        <pc:spChg chg="mod">
          <ac:chgData name="Benjamin Vandegrift" userId="2e5c2a8a-c606-4888-a2a6-2a14dfaa97ab" providerId="ADAL" clId="{1469014E-542E-7F46-B042-F7C424993580}" dt="2024-05-10T21:20:21.739" v="4016" actId="108"/>
          <ac:spMkLst>
            <pc:docMk/>
            <pc:sldMk cId="1787229537" sldId="2146846596"/>
            <ac:spMk id="26" creationId="{A9C445BF-5591-D09A-A8BC-6A2DB67D3CAE}"/>
          </ac:spMkLst>
        </pc:spChg>
        <pc:spChg chg="del">
          <ac:chgData name="Benjamin Vandegrift" userId="2e5c2a8a-c606-4888-a2a6-2a14dfaa97ab" providerId="ADAL" clId="{1469014E-542E-7F46-B042-F7C424993580}" dt="2024-05-08T21:34:41.252" v="836" actId="478"/>
          <ac:spMkLst>
            <pc:docMk/>
            <pc:sldMk cId="1787229537" sldId="2146846596"/>
            <ac:spMk id="27" creationId="{1EE89FF4-0557-B9E5-731F-468B97EB3831}"/>
          </ac:spMkLst>
        </pc:spChg>
        <pc:spChg chg="del">
          <ac:chgData name="Benjamin Vandegrift" userId="2e5c2a8a-c606-4888-a2a6-2a14dfaa97ab" providerId="ADAL" clId="{1469014E-542E-7F46-B042-F7C424993580}" dt="2024-05-08T21:34:41.252" v="836" actId="478"/>
          <ac:spMkLst>
            <pc:docMk/>
            <pc:sldMk cId="1787229537" sldId="2146846596"/>
            <ac:spMk id="28" creationId="{7507F4D8-FD17-4CA3-C445-7C0E12B701DE}"/>
          </ac:spMkLst>
        </pc:spChg>
        <pc:spChg chg="del">
          <ac:chgData name="Benjamin Vandegrift" userId="2e5c2a8a-c606-4888-a2a6-2a14dfaa97ab" providerId="ADAL" clId="{1469014E-542E-7F46-B042-F7C424993580}" dt="2024-05-08T21:34:37.456" v="835" actId="478"/>
          <ac:spMkLst>
            <pc:docMk/>
            <pc:sldMk cId="1787229537" sldId="2146846596"/>
            <ac:spMk id="29" creationId="{97F8CC57-46C9-D0C2-44B9-13F5349ECFCB}"/>
          </ac:spMkLst>
        </pc:spChg>
        <pc:cxnChg chg="del">
          <ac:chgData name="Benjamin Vandegrift" userId="2e5c2a8a-c606-4888-a2a6-2a14dfaa97ab" providerId="ADAL" clId="{1469014E-542E-7F46-B042-F7C424993580}" dt="2024-05-08T21:34:41.252" v="836" actId="478"/>
          <ac:cxnSpMkLst>
            <pc:docMk/>
            <pc:sldMk cId="1787229537" sldId="2146846596"/>
            <ac:cxnSpMk id="8" creationId="{92D34077-8B88-DF54-40E0-BA96C7BDE920}"/>
          </ac:cxnSpMkLst>
        </pc:cxnChg>
        <pc:cxnChg chg="del">
          <ac:chgData name="Benjamin Vandegrift" userId="2e5c2a8a-c606-4888-a2a6-2a14dfaa97ab" providerId="ADAL" clId="{1469014E-542E-7F46-B042-F7C424993580}" dt="2024-05-08T21:34:41.252" v="836" actId="478"/>
          <ac:cxnSpMkLst>
            <pc:docMk/>
            <pc:sldMk cId="1787229537" sldId="2146846596"/>
            <ac:cxnSpMk id="13" creationId="{33A5DC38-8B78-FB89-7BA9-F9177727304F}"/>
          </ac:cxnSpMkLst>
        </pc:cxnChg>
        <pc:cxnChg chg="del">
          <ac:chgData name="Benjamin Vandegrift" userId="2e5c2a8a-c606-4888-a2a6-2a14dfaa97ab" providerId="ADAL" clId="{1469014E-542E-7F46-B042-F7C424993580}" dt="2024-05-08T21:34:41.252" v="836" actId="478"/>
          <ac:cxnSpMkLst>
            <pc:docMk/>
            <pc:sldMk cId="1787229537" sldId="2146846596"/>
            <ac:cxnSpMk id="17" creationId="{E94E2AAB-8BB1-1474-BE16-35A0174FFE1C}"/>
          </ac:cxnSpMkLst>
        </pc:cxnChg>
        <pc:cxnChg chg="del">
          <ac:chgData name="Benjamin Vandegrift" userId="2e5c2a8a-c606-4888-a2a6-2a14dfaa97ab" providerId="ADAL" clId="{1469014E-542E-7F46-B042-F7C424993580}" dt="2024-05-08T21:34:41.252" v="836" actId="478"/>
          <ac:cxnSpMkLst>
            <pc:docMk/>
            <pc:sldMk cId="1787229537" sldId="2146846596"/>
            <ac:cxnSpMk id="21" creationId="{C0783083-D641-7C27-97CA-8CE93C61C578}"/>
          </ac:cxnSpMkLst>
        </pc:cxnChg>
        <pc:cxnChg chg="del">
          <ac:chgData name="Benjamin Vandegrift" userId="2e5c2a8a-c606-4888-a2a6-2a14dfaa97ab" providerId="ADAL" clId="{1469014E-542E-7F46-B042-F7C424993580}" dt="2024-05-08T21:34:41.252" v="836" actId="478"/>
          <ac:cxnSpMkLst>
            <pc:docMk/>
            <pc:sldMk cId="1787229537" sldId="2146846596"/>
            <ac:cxnSpMk id="24" creationId="{221FC29B-A5C4-DA3D-F014-C69C005C296E}"/>
          </ac:cxnSpMkLst>
        </pc:cxnChg>
      </pc:sldChg>
      <pc:sldChg chg="new del">
        <pc:chgData name="Benjamin Vandegrift" userId="2e5c2a8a-c606-4888-a2a6-2a14dfaa97ab" providerId="ADAL" clId="{1469014E-542E-7F46-B042-F7C424993580}" dt="2024-05-08T21:16:54.815" v="806" actId="680"/>
        <pc:sldMkLst>
          <pc:docMk/>
          <pc:sldMk cId="2079751054" sldId="2146846596"/>
        </pc:sldMkLst>
      </pc:sldChg>
      <pc:sldChg chg="addSp delSp modSp add del mod ord addCm delCm modCm modNotesTx">
        <pc:chgData name="Benjamin Vandegrift" userId="2e5c2a8a-c606-4888-a2a6-2a14dfaa97ab" providerId="ADAL" clId="{1469014E-542E-7F46-B042-F7C424993580}" dt="2024-05-17T20:30:45.335" v="15152" actId="2696"/>
        <pc:sldMkLst>
          <pc:docMk/>
          <pc:sldMk cId="2768443174" sldId="2146846596"/>
        </pc:sldMkLst>
        <pc:spChg chg="del mod">
          <ac:chgData name="Benjamin Vandegrift" userId="2e5c2a8a-c606-4888-a2a6-2a14dfaa97ab" providerId="ADAL" clId="{1469014E-542E-7F46-B042-F7C424993580}" dt="2024-05-15T21:43:40.474" v="11372" actId="478"/>
          <ac:spMkLst>
            <pc:docMk/>
            <pc:sldMk cId="2768443174" sldId="2146846596"/>
            <ac:spMk id="4" creationId="{B3689FED-4B28-495B-CE71-625F4EE50F84}"/>
          </ac:spMkLst>
        </pc:spChg>
        <pc:spChg chg="add del mod">
          <ac:chgData name="Benjamin Vandegrift" userId="2e5c2a8a-c606-4888-a2a6-2a14dfaa97ab" providerId="ADAL" clId="{1469014E-542E-7F46-B042-F7C424993580}" dt="2024-05-15T21:52:09.755" v="11705" actId="478"/>
          <ac:spMkLst>
            <pc:docMk/>
            <pc:sldMk cId="2768443174" sldId="2146846596"/>
            <ac:spMk id="7" creationId="{F9B6B760-8BBB-AA3A-157A-E1805747F805}"/>
          </ac:spMkLst>
        </pc:spChg>
        <pc:spChg chg="del mod">
          <ac:chgData name="Benjamin Vandegrift" userId="2e5c2a8a-c606-4888-a2a6-2a14dfaa97ab" providerId="ADAL" clId="{1469014E-542E-7F46-B042-F7C424993580}" dt="2024-05-15T21:47:58.015" v="11620" actId="478"/>
          <ac:spMkLst>
            <pc:docMk/>
            <pc:sldMk cId="2768443174" sldId="2146846596"/>
            <ac:spMk id="8" creationId="{60B4D515-E383-77D3-FA1E-D3BF73CEF3DE}"/>
          </ac:spMkLst>
        </pc:spChg>
        <pc:spChg chg="del mod">
          <ac:chgData name="Benjamin Vandegrift" userId="2e5c2a8a-c606-4888-a2a6-2a14dfaa97ab" providerId="ADAL" clId="{1469014E-542E-7F46-B042-F7C424993580}" dt="2024-05-15T21:47:38.221" v="11618" actId="478"/>
          <ac:spMkLst>
            <pc:docMk/>
            <pc:sldMk cId="2768443174" sldId="2146846596"/>
            <ac:spMk id="9" creationId="{18B49BA3-95AE-40F0-0316-6174045A2B96}"/>
          </ac:spMkLst>
        </pc:spChg>
        <pc:spChg chg="del">
          <ac:chgData name="Benjamin Vandegrift" userId="2e5c2a8a-c606-4888-a2a6-2a14dfaa97ab" providerId="ADAL" clId="{1469014E-542E-7F46-B042-F7C424993580}" dt="2024-05-15T21:54:59.629" v="11765" actId="478"/>
          <ac:spMkLst>
            <pc:docMk/>
            <pc:sldMk cId="2768443174" sldId="2146846596"/>
            <ac:spMk id="10" creationId="{BD70FDBD-B8C3-D0E1-F780-8936076D0999}"/>
          </ac:spMkLst>
        </pc:spChg>
        <pc:spChg chg="add del mod">
          <ac:chgData name="Benjamin Vandegrift" userId="2e5c2a8a-c606-4888-a2a6-2a14dfaa97ab" providerId="ADAL" clId="{1469014E-542E-7F46-B042-F7C424993580}" dt="2024-05-15T21:52:09.755" v="11705" actId="478"/>
          <ac:spMkLst>
            <pc:docMk/>
            <pc:sldMk cId="2768443174" sldId="2146846596"/>
            <ac:spMk id="11" creationId="{F6FE0259-F29B-571F-2030-DC6E29CC098D}"/>
          </ac:spMkLst>
        </pc:spChg>
        <pc:spChg chg="mod">
          <ac:chgData name="Benjamin Vandegrift" userId="2e5c2a8a-c606-4888-a2a6-2a14dfaa97ab" providerId="ADAL" clId="{1469014E-542E-7F46-B042-F7C424993580}" dt="2024-05-15T21:52:20.769" v="11706" actId="1076"/>
          <ac:spMkLst>
            <pc:docMk/>
            <pc:sldMk cId="2768443174" sldId="2146846596"/>
            <ac:spMk id="12" creationId="{6514C9D1-A945-1ED7-934B-646D56D8AB5C}"/>
          </ac:spMkLst>
        </pc:spChg>
        <pc:spChg chg="del mod">
          <ac:chgData name="Benjamin Vandegrift" userId="2e5c2a8a-c606-4888-a2a6-2a14dfaa97ab" providerId="ADAL" clId="{1469014E-542E-7F46-B042-F7C424993580}" dt="2024-05-15T21:43:19.330" v="11368" actId="478"/>
          <ac:spMkLst>
            <pc:docMk/>
            <pc:sldMk cId="2768443174" sldId="2146846596"/>
            <ac:spMk id="13" creationId="{7C4DA7EF-1187-5DD6-8CD9-DE135D5AF19F}"/>
          </ac:spMkLst>
        </pc:spChg>
        <pc:spChg chg="del">
          <ac:chgData name="Benjamin Vandegrift" userId="2e5c2a8a-c606-4888-a2a6-2a14dfaa97ab" providerId="ADAL" clId="{1469014E-542E-7F46-B042-F7C424993580}" dt="2024-05-15T21:43:42.976" v="11374" actId="478"/>
          <ac:spMkLst>
            <pc:docMk/>
            <pc:sldMk cId="2768443174" sldId="2146846596"/>
            <ac:spMk id="14" creationId="{CA0E07BC-F87E-132E-CBB2-2B8A385F80E9}"/>
          </ac:spMkLst>
        </pc:spChg>
        <pc:spChg chg="add del mod">
          <ac:chgData name="Benjamin Vandegrift" userId="2e5c2a8a-c606-4888-a2a6-2a14dfaa97ab" providerId="ADAL" clId="{1469014E-542E-7F46-B042-F7C424993580}" dt="2024-05-15T21:47:29.322" v="11616" actId="478"/>
          <ac:spMkLst>
            <pc:docMk/>
            <pc:sldMk cId="2768443174" sldId="2146846596"/>
            <ac:spMk id="16" creationId="{0623A85A-9CE2-B343-1D6A-2A20FF857AC7}"/>
          </ac:spMkLst>
        </pc:spChg>
        <pc:spChg chg="add mod">
          <ac:chgData name="Benjamin Vandegrift" userId="2e5c2a8a-c606-4888-a2a6-2a14dfaa97ab" providerId="ADAL" clId="{1469014E-542E-7F46-B042-F7C424993580}" dt="2024-05-15T21:52:20.769" v="11706" actId="1076"/>
          <ac:spMkLst>
            <pc:docMk/>
            <pc:sldMk cId="2768443174" sldId="2146846596"/>
            <ac:spMk id="17" creationId="{F201E59D-E52D-38A4-E75E-07AD480CCE4C}"/>
          </ac:spMkLst>
        </pc:spChg>
        <pc:spChg chg="add mod">
          <ac:chgData name="Benjamin Vandegrift" userId="2e5c2a8a-c606-4888-a2a6-2a14dfaa97ab" providerId="ADAL" clId="{1469014E-542E-7F46-B042-F7C424993580}" dt="2024-05-15T21:52:20.769" v="11706" actId="1076"/>
          <ac:spMkLst>
            <pc:docMk/>
            <pc:sldMk cId="2768443174" sldId="2146846596"/>
            <ac:spMk id="18" creationId="{364554B7-A0F8-EB71-3BBF-F7E642230A43}"/>
          </ac:spMkLst>
        </pc:spChg>
        <pc:spChg chg="add mod">
          <ac:chgData name="Benjamin Vandegrift" userId="2e5c2a8a-c606-4888-a2a6-2a14dfaa97ab" providerId="ADAL" clId="{1469014E-542E-7F46-B042-F7C424993580}" dt="2024-05-15T21:52:20.769" v="11706" actId="1076"/>
          <ac:spMkLst>
            <pc:docMk/>
            <pc:sldMk cId="2768443174" sldId="2146846596"/>
            <ac:spMk id="19" creationId="{9D9B9D95-6451-6313-67D1-F7F0D433B415}"/>
          </ac:spMkLst>
        </pc:spChg>
        <pc:spChg chg="add mod">
          <ac:chgData name="Benjamin Vandegrift" userId="2e5c2a8a-c606-4888-a2a6-2a14dfaa97ab" providerId="ADAL" clId="{1469014E-542E-7F46-B042-F7C424993580}" dt="2024-05-15T21:52:20.769" v="11706" actId="1076"/>
          <ac:spMkLst>
            <pc:docMk/>
            <pc:sldMk cId="2768443174" sldId="2146846596"/>
            <ac:spMk id="20" creationId="{C1D1FF3B-F1A5-A31F-4737-B33D314AAD16}"/>
          </ac:spMkLst>
        </pc:spChg>
        <pc:spChg chg="add del mod">
          <ac:chgData name="Benjamin Vandegrift" userId="2e5c2a8a-c606-4888-a2a6-2a14dfaa97ab" providerId="ADAL" clId="{1469014E-542E-7F46-B042-F7C424993580}" dt="2024-05-15T21:45:45.165" v="11575" actId="478"/>
          <ac:spMkLst>
            <pc:docMk/>
            <pc:sldMk cId="2768443174" sldId="2146846596"/>
            <ac:spMk id="21" creationId="{82CBCD7B-052E-63CA-F43B-04DE35582C21}"/>
          </ac:spMkLst>
        </pc:spChg>
        <pc:spChg chg="add del mod">
          <ac:chgData name="Benjamin Vandegrift" userId="2e5c2a8a-c606-4888-a2a6-2a14dfaa97ab" providerId="ADAL" clId="{1469014E-542E-7F46-B042-F7C424993580}" dt="2024-05-15T21:45:44.034" v="11574" actId="478"/>
          <ac:spMkLst>
            <pc:docMk/>
            <pc:sldMk cId="2768443174" sldId="2146846596"/>
            <ac:spMk id="22" creationId="{1910FD40-02CD-463A-4ECE-0441A7DBDD46}"/>
          </ac:spMkLst>
        </pc:spChg>
        <pc:spChg chg="add mod">
          <ac:chgData name="Benjamin Vandegrift" userId="2e5c2a8a-c606-4888-a2a6-2a14dfaa97ab" providerId="ADAL" clId="{1469014E-542E-7F46-B042-F7C424993580}" dt="2024-05-15T21:52:20.769" v="11706" actId="1076"/>
          <ac:spMkLst>
            <pc:docMk/>
            <pc:sldMk cId="2768443174" sldId="2146846596"/>
            <ac:spMk id="23" creationId="{22305E12-5C23-6B6C-2229-8E5F14DFEE19}"/>
          </ac:spMkLst>
        </pc:spChg>
        <pc:spChg chg="add mod">
          <ac:chgData name="Benjamin Vandegrift" userId="2e5c2a8a-c606-4888-a2a6-2a14dfaa97ab" providerId="ADAL" clId="{1469014E-542E-7F46-B042-F7C424993580}" dt="2024-05-15T21:52:20.769" v="11706" actId="1076"/>
          <ac:spMkLst>
            <pc:docMk/>
            <pc:sldMk cId="2768443174" sldId="2146846596"/>
            <ac:spMk id="24" creationId="{D5E990EF-CEFE-9455-F28D-9747E6E103C9}"/>
          </ac:spMkLst>
        </pc:spChg>
        <pc:spChg chg="add mod">
          <ac:chgData name="Benjamin Vandegrift" userId="2e5c2a8a-c606-4888-a2a6-2a14dfaa97ab" providerId="ADAL" clId="{1469014E-542E-7F46-B042-F7C424993580}" dt="2024-05-15T21:52:20.769" v="11706" actId="1076"/>
          <ac:spMkLst>
            <pc:docMk/>
            <pc:sldMk cId="2768443174" sldId="2146846596"/>
            <ac:spMk id="25" creationId="{4B790E91-5283-6B92-6961-6B7F092E6971}"/>
          </ac:spMkLst>
        </pc:spChg>
        <pc:spChg chg="mod">
          <ac:chgData name="Benjamin Vandegrift" userId="2e5c2a8a-c606-4888-a2a6-2a14dfaa97ab" providerId="ADAL" clId="{1469014E-542E-7F46-B042-F7C424993580}" dt="2024-05-17T15:45:34.887" v="14316" actId="20577"/>
          <ac:spMkLst>
            <pc:docMk/>
            <pc:sldMk cId="2768443174" sldId="2146846596"/>
            <ac:spMk id="26" creationId="{A9C445BF-5591-D09A-A8BC-6A2DB67D3CAE}"/>
          </ac:spMkLst>
        </pc:spChg>
        <pc:spChg chg="add mod">
          <ac:chgData name="Benjamin Vandegrift" userId="2e5c2a8a-c606-4888-a2a6-2a14dfaa97ab" providerId="ADAL" clId="{1469014E-542E-7F46-B042-F7C424993580}" dt="2024-05-15T21:52:20.769" v="11706" actId="1076"/>
          <ac:spMkLst>
            <pc:docMk/>
            <pc:sldMk cId="2768443174" sldId="2146846596"/>
            <ac:spMk id="27" creationId="{546AEA9A-0D03-2F11-BB93-838FEE09E416}"/>
          </ac:spMkLst>
        </pc:spChg>
        <pc:spChg chg="add del mod">
          <ac:chgData name="Benjamin Vandegrift" userId="2e5c2a8a-c606-4888-a2a6-2a14dfaa97ab" providerId="ADAL" clId="{1469014E-542E-7F46-B042-F7C424993580}" dt="2024-05-15T21:49:17.673" v="11674" actId="478"/>
          <ac:spMkLst>
            <pc:docMk/>
            <pc:sldMk cId="2768443174" sldId="2146846596"/>
            <ac:spMk id="28" creationId="{D9F13786-1127-EB2B-D139-D76457A7652A}"/>
          </ac:spMkLst>
        </pc:spChg>
        <pc:spChg chg="mod">
          <ac:chgData name="Benjamin Vandegrift" userId="2e5c2a8a-c606-4888-a2a6-2a14dfaa97ab" providerId="ADAL" clId="{1469014E-542E-7F46-B042-F7C424993580}" dt="2024-05-17T18:28:08.415" v="14950" actId="207"/>
          <ac:spMkLst>
            <pc:docMk/>
            <pc:sldMk cId="2768443174" sldId="2146846596"/>
            <ac:spMk id="28" creationId="{EBF19D94-8D46-554C-E451-A997323503D7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del mod">
              <pc226:chgData name="Benjamin Vandegrift" userId="2e5c2a8a-c606-4888-a2a6-2a14dfaa97ab" providerId="ADAL" clId="{1469014E-542E-7F46-B042-F7C424993580}" dt="2024-05-15T21:50:30.244" v="11701"/>
              <pc2:cmMkLst xmlns:pc2="http://schemas.microsoft.com/office/powerpoint/2019/9/main/command">
                <pc:docMk/>
                <pc:sldMk cId="2768443174" sldId="2146846596"/>
                <pc2:cmMk id="{7AF0D726-A7B3-E545-A26C-95077EE51B2F}"/>
              </pc2:cmMkLst>
              <pc226:cmRplyChg chg="add">
                <pc226:chgData name="Benjamin Vandegrift" userId="2e5c2a8a-c606-4888-a2a6-2a14dfaa97ab" providerId="ADAL" clId="{1469014E-542E-7F46-B042-F7C424993580}" dt="2024-05-14T14:44:05.002" v="6249"/>
                <pc2:cmRplyMkLst xmlns:pc2="http://schemas.microsoft.com/office/powerpoint/2019/9/main/command">
                  <pc:docMk/>
                  <pc:sldMk cId="2768443174" sldId="2146846596"/>
                  <pc2:cmMk id="{7AF0D726-A7B3-E545-A26C-95077EE51B2F}"/>
                  <pc2:cmRplyMk id="{8975D16F-71A6-514C-AC7D-060010DB5F38}"/>
                </pc2:cmRplyMkLst>
              </pc226:cmRplyChg>
              <pc226:cmRplyChg chg="add">
                <pc226:chgData name="Benjamin Vandegrift" userId="2e5c2a8a-c606-4888-a2a6-2a14dfaa97ab" providerId="ADAL" clId="{1469014E-542E-7F46-B042-F7C424993580}" dt="2024-05-14T14:44:18.480" v="6250"/>
                <pc2:cmRplyMkLst xmlns:pc2="http://schemas.microsoft.com/office/powerpoint/2019/9/main/command">
                  <pc:docMk/>
                  <pc:sldMk cId="2768443174" sldId="2146846596"/>
                  <pc2:cmMk id="{7AF0D726-A7B3-E545-A26C-95077EE51B2F}"/>
                  <pc2:cmRplyMk id="{4E587BE5-C3F8-8B47-816D-3A65183585A6}"/>
                </pc2:cmRplyMkLst>
              </pc226:cmRplyChg>
            </pc226:cmChg>
            <pc226:cmChg xmlns:pc226="http://schemas.microsoft.com/office/powerpoint/2022/06/main/command" chg="add del">
              <pc226:chgData name="Benjamin Vandegrift" userId="2e5c2a8a-c606-4888-a2a6-2a14dfaa97ab" providerId="ADAL" clId="{1469014E-542E-7F46-B042-F7C424993580}" dt="2024-05-15T21:50:34.917" v="11702"/>
              <pc2:cmMkLst xmlns:pc2="http://schemas.microsoft.com/office/powerpoint/2019/9/main/command">
                <pc:docMk/>
                <pc:sldMk cId="2768443174" sldId="2146846596"/>
                <pc2:cmMk id="{A29FB3A2-AF93-6D43-A0A9-5C747EFF9035}"/>
              </pc2:cmMkLst>
            </pc226:cmChg>
            <pc226:cmChg xmlns:pc226="http://schemas.microsoft.com/office/powerpoint/2022/06/main/command" chg="add">
              <pc226:chgData name="Benjamin Vandegrift" userId="2e5c2a8a-c606-4888-a2a6-2a14dfaa97ab" providerId="ADAL" clId="{1469014E-542E-7F46-B042-F7C424993580}" dt="2024-05-15T21:54:54.397" v="11763"/>
              <pc2:cmMkLst xmlns:pc2="http://schemas.microsoft.com/office/powerpoint/2019/9/main/command">
                <pc:docMk/>
                <pc:sldMk cId="2768443174" sldId="2146846596"/>
                <pc2:cmMk id="{7C091FCA-D9DD-C04D-8771-DF92BF39C95B}"/>
              </pc2:cmMkLst>
            </pc226:cmChg>
            <pc226:cmChg xmlns:pc226="http://schemas.microsoft.com/office/powerpoint/2022/06/main/command" chg="add del">
              <pc226:chgData name="Benjamin Vandegrift" userId="2e5c2a8a-c606-4888-a2a6-2a14dfaa97ab" providerId="ADAL" clId="{1469014E-542E-7F46-B042-F7C424993580}" dt="2024-05-15T21:52:36.936" v="11708"/>
              <pc2:cmMkLst xmlns:pc2="http://schemas.microsoft.com/office/powerpoint/2019/9/main/command">
                <pc:docMk/>
                <pc:sldMk cId="2768443174" sldId="2146846596"/>
                <pc2:cmMk id="{DB36BDEF-A9C4-CA4A-A15E-3675C917316A}"/>
              </pc2:cmMkLst>
            </pc226:cmChg>
          </p:ext>
        </pc:extLst>
      </pc:sldChg>
      <pc:sldChg chg="add">
        <pc:chgData name="Benjamin Vandegrift" userId="2e5c2a8a-c606-4888-a2a6-2a14dfaa97ab" providerId="ADAL" clId="{1469014E-542E-7F46-B042-F7C424993580}" dt="2024-05-17T20:30:55.980" v="15155"/>
        <pc:sldMkLst>
          <pc:docMk/>
          <pc:sldMk cId="2808813643" sldId="2146846596"/>
        </pc:sldMkLst>
      </pc:sldChg>
      <pc:sldChg chg="add del">
        <pc:chgData name="Benjamin Vandegrift" userId="2e5c2a8a-c606-4888-a2a6-2a14dfaa97ab" providerId="ADAL" clId="{1469014E-542E-7F46-B042-F7C424993580}" dt="2024-05-17T20:30:55.895" v="15154"/>
        <pc:sldMkLst>
          <pc:docMk/>
          <pc:sldMk cId="3222918008" sldId="2146846596"/>
        </pc:sldMkLst>
      </pc:sldChg>
      <pc:sldChg chg="addSp modSp new mod">
        <pc:chgData name="Benjamin Vandegrift" userId="2e5c2a8a-c606-4888-a2a6-2a14dfaa97ab" providerId="ADAL" clId="{1469014E-542E-7F46-B042-F7C424993580}" dt="2024-05-09T14:07:26.241" v="864" actId="5793"/>
        <pc:sldMkLst>
          <pc:docMk/>
          <pc:sldMk cId="2954293752" sldId="2146846597"/>
        </pc:sldMkLst>
        <pc:spChg chg="add mod">
          <ac:chgData name="Benjamin Vandegrift" userId="2e5c2a8a-c606-4888-a2a6-2a14dfaa97ab" providerId="ADAL" clId="{1469014E-542E-7F46-B042-F7C424993580}" dt="2024-05-09T14:07:26.241" v="864" actId="5793"/>
          <ac:spMkLst>
            <pc:docMk/>
            <pc:sldMk cId="2954293752" sldId="2146846597"/>
            <ac:spMk id="3" creationId="{C9E6A2AF-A92B-CD39-B2A9-C4806988B006}"/>
          </ac:spMkLst>
        </pc:spChg>
      </pc:sldChg>
      <pc:sldChg chg="add">
        <pc:chgData name="Benjamin Vandegrift" userId="2e5c2a8a-c606-4888-a2a6-2a14dfaa97ab" providerId="ADAL" clId="{1469014E-542E-7F46-B042-F7C424993580}" dt="2024-05-14T14:49:05.967" v="6435"/>
        <pc:sldMkLst>
          <pc:docMk/>
          <pc:sldMk cId="1691475861" sldId="2146846598"/>
        </pc:sldMkLst>
      </pc:sldChg>
      <pc:sldChg chg="del">
        <pc:chgData name="Benjamin Vandegrift" userId="2e5c2a8a-c606-4888-a2a6-2a14dfaa97ab" providerId="ADAL" clId="{1469014E-542E-7F46-B042-F7C424993580}" dt="2024-05-14T14:49:03.261" v="6434" actId="2696"/>
        <pc:sldMkLst>
          <pc:docMk/>
          <pc:sldMk cId="2047940735" sldId="2146846598"/>
        </pc:sldMkLst>
      </pc:sldChg>
      <pc:sldChg chg="modSp add mod modCm">
        <pc:chgData name="Benjamin Vandegrift" userId="2e5c2a8a-c606-4888-a2a6-2a14dfaa97ab" providerId="ADAL" clId="{1469014E-542E-7F46-B042-F7C424993580}" dt="2024-05-28T19:17:24.935" v="21268"/>
        <pc:sldMkLst>
          <pc:docMk/>
          <pc:sldMk cId="3407319842" sldId="2146846599"/>
        </pc:sldMkLst>
        <pc:spChg chg="mod">
          <ac:chgData name="Benjamin Vandegrift" userId="2e5c2a8a-c606-4888-a2a6-2a14dfaa97ab" providerId="ADAL" clId="{1469014E-542E-7F46-B042-F7C424993580}" dt="2024-05-20T14:29:09.664" v="17651" actId="20577"/>
          <ac:spMkLst>
            <pc:docMk/>
            <pc:sldMk cId="3407319842" sldId="2146846599"/>
            <ac:spMk id="45" creationId="{D1CB688F-23C5-B058-4452-6B600DBAF766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Benjamin Vandegrift" userId="2e5c2a8a-c606-4888-a2a6-2a14dfaa97ab" providerId="ADAL" clId="{1469014E-542E-7F46-B042-F7C424993580}" dt="2024-05-28T19:17:24.935" v="21268"/>
              <pc2:cmMkLst xmlns:pc2="http://schemas.microsoft.com/office/powerpoint/2019/9/main/command">
                <pc:docMk/>
                <pc:sldMk cId="3407319842" sldId="2146846599"/>
                <pc2:cmMk id="{000622B8-F466-455A-8D3E-5A2C80000BA6}"/>
              </pc2:cmMkLst>
              <pc226:cmRplyChg chg="add">
                <pc226:chgData name="Benjamin Vandegrift" userId="2e5c2a8a-c606-4888-a2a6-2a14dfaa97ab" providerId="ADAL" clId="{1469014E-542E-7F46-B042-F7C424993580}" dt="2024-05-28T19:17:24.935" v="21268"/>
                <pc2:cmRplyMkLst xmlns:pc2="http://schemas.microsoft.com/office/powerpoint/2019/9/main/command">
                  <pc:docMk/>
                  <pc:sldMk cId="3407319842" sldId="2146846599"/>
                  <pc2:cmMk id="{000622B8-F466-455A-8D3E-5A2C80000BA6}"/>
                  <pc2:cmRplyMk id="{E43ACA33-58AB-4B49-A694-3EBB429AD89A}"/>
                </pc2:cmRplyMkLst>
              </pc226:cmRplyChg>
            </pc226:cmChg>
          </p:ext>
        </pc:extLst>
      </pc:sldChg>
      <pc:sldChg chg="addSp modSp del mod">
        <pc:chgData name="Benjamin Vandegrift" userId="2e5c2a8a-c606-4888-a2a6-2a14dfaa97ab" providerId="ADAL" clId="{1469014E-542E-7F46-B042-F7C424993580}" dt="2024-05-14T15:13:28.877" v="6879" actId="2696"/>
        <pc:sldMkLst>
          <pc:docMk/>
          <pc:sldMk cId="4198809741" sldId="2146846599"/>
        </pc:sldMkLst>
        <pc:spChg chg="add mod">
          <ac:chgData name="Benjamin Vandegrift" userId="2e5c2a8a-c606-4888-a2a6-2a14dfaa97ab" providerId="ADAL" clId="{1469014E-542E-7F46-B042-F7C424993580}" dt="2024-05-10T13:57:52.235" v="2117" actId="1076"/>
          <ac:spMkLst>
            <pc:docMk/>
            <pc:sldMk cId="4198809741" sldId="2146846599"/>
            <ac:spMk id="3" creationId="{D8D66019-7698-1C67-4FC9-1F1AA50D9144}"/>
          </ac:spMkLst>
        </pc:spChg>
        <pc:spChg chg="add mod">
          <ac:chgData name="Benjamin Vandegrift" userId="2e5c2a8a-c606-4888-a2a6-2a14dfaa97ab" providerId="ADAL" clId="{1469014E-542E-7F46-B042-F7C424993580}" dt="2024-05-10T13:57:27.196" v="2115" actId="1076"/>
          <ac:spMkLst>
            <pc:docMk/>
            <pc:sldMk cId="4198809741" sldId="2146846599"/>
            <ac:spMk id="7" creationId="{0CBDEC4C-A128-9C31-EFC2-7C3F215D8C0F}"/>
          </ac:spMkLst>
        </pc:spChg>
        <pc:spChg chg="add mod">
          <ac:chgData name="Benjamin Vandegrift" userId="2e5c2a8a-c606-4888-a2a6-2a14dfaa97ab" providerId="ADAL" clId="{1469014E-542E-7F46-B042-F7C424993580}" dt="2024-05-10T13:57:24.963" v="2114" actId="1076"/>
          <ac:spMkLst>
            <pc:docMk/>
            <pc:sldMk cId="4198809741" sldId="2146846599"/>
            <ac:spMk id="9" creationId="{62275512-6776-5F92-30A3-432B86A260F4}"/>
          </ac:spMkLst>
        </pc:spChg>
        <pc:spChg chg="add mod">
          <ac:chgData name="Benjamin Vandegrift" userId="2e5c2a8a-c606-4888-a2a6-2a14dfaa97ab" providerId="ADAL" clId="{1469014E-542E-7F46-B042-F7C424993580}" dt="2024-05-10T13:57:22.497" v="2113" actId="1076"/>
          <ac:spMkLst>
            <pc:docMk/>
            <pc:sldMk cId="4198809741" sldId="2146846599"/>
            <ac:spMk id="10" creationId="{C656CDC8-C6EA-99BB-16C2-08674ECBB05B}"/>
          </ac:spMkLst>
        </pc:spChg>
        <pc:spChg chg="mod">
          <ac:chgData name="Benjamin Vandegrift" userId="2e5c2a8a-c606-4888-a2a6-2a14dfaa97ab" providerId="ADAL" clId="{1469014E-542E-7F46-B042-F7C424993580}" dt="2024-05-10T13:56:59.934" v="2110" actId="1076"/>
          <ac:spMkLst>
            <pc:docMk/>
            <pc:sldMk cId="4198809741" sldId="2146846599"/>
            <ac:spMk id="11" creationId="{80446E27-F3B6-5A36-90F5-155E8E262FA5}"/>
          </ac:spMkLst>
        </pc:spChg>
        <pc:spChg chg="add mod">
          <ac:chgData name="Benjamin Vandegrift" userId="2e5c2a8a-c606-4888-a2a6-2a14dfaa97ab" providerId="ADAL" clId="{1469014E-542E-7F46-B042-F7C424993580}" dt="2024-05-10T13:57:05.250" v="2112" actId="1076"/>
          <ac:spMkLst>
            <pc:docMk/>
            <pc:sldMk cId="4198809741" sldId="2146846599"/>
            <ac:spMk id="12" creationId="{9910CB3B-4A4F-7041-BDE9-C08E8F4DF311}"/>
          </ac:spMkLst>
        </pc:spChg>
        <pc:spChg chg="add mod">
          <ac:chgData name="Benjamin Vandegrift" userId="2e5c2a8a-c606-4888-a2a6-2a14dfaa97ab" providerId="ADAL" clId="{1469014E-542E-7F46-B042-F7C424993580}" dt="2024-05-10T13:57:02.214" v="2111" actId="1076"/>
          <ac:spMkLst>
            <pc:docMk/>
            <pc:sldMk cId="4198809741" sldId="2146846599"/>
            <ac:spMk id="13" creationId="{9C02D1D6-3F95-2959-24CC-908778DEC8FC}"/>
          </ac:spMkLst>
        </pc:spChg>
      </pc:sldChg>
      <pc:sldChg chg="addSp delSp modSp add del mod">
        <pc:chgData name="Benjamin Vandegrift" userId="2e5c2a8a-c606-4888-a2a6-2a14dfaa97ab" providerId="ADAL" clId="{1469014E-542E-7F46-B042-F7C424993580}" dt="2024-05-10T13:46:29.005" v="1678" actId="2696"/>
        <pc:sldMkLst>
          <pc:docMk/>
          <pc:sldMk cId="351205046" sldId="2146846600"/>
        </pc:sldMkLst>
        <pc:spChg chg="del mod">
          <ac:chgData name="Benjamin Vandegrift" userId="2e5c2a8a-c606-4888-a2a6-2a14dfaa97ab" providerId="ADAL" clId="{1469014E-542E-7F46-B042-F7C424993580}" dt="2024-05-09T21:58:46.945" v="1261" actId="478"/>
          <ac:spMkLst>
            <pc:docMk/>
            <pc:sldMk cId="351205046" sldId="2146846600"/>
            <ac:spMk id="4" creationId="{4EECE67E-2570-77C8-4DCD-E83C5B83F9CE}"/>
          </ac:spMkLst>
        </pc:spChg>
        <pc:spChg chg="del">
          <ac:chgData name="Benjamin Vandegrift" userId="2e5c2a8a-c606-4888-a2a6-2a14dfaa97ab" providerId="ADAL" clId="{1469014E-542E-7F46-B042-F7C424993580}" dt="2024-05-09T21:50:44.165" v="1118" actId="478"/>
          <ac:spMkLst>
            <pc:docMk/>
            <pc:sldMk cId="351205046" sldId="2146846600"/>
            <ac:spMk id="8" creationId="{177E3C32-A910-4888-5744-62D9B8FB85BB}"/>
          </ac:spMkLst>
        </pc:spChg>
        <pc:spChg chg="add del mod">
          <ac:chgData name="Benjamin Vandegrift" userId="2e5c2a8a-c606-4888-a2a6-2a14dfaa97ab" providerId="ADAL" clId="{1469014E-542E-7F46-B042-F7C424993580}" dt="2024-05-09T21:51:12.064" v="1127" actId="478"/>
          <ac:spMkLst>
            <pc:docMk/>
            <pc:sldMk cId="351205046" sldId="2146846600"/>
            <ac:spMk id="9" creationId="{9B840003-8735-4570-BB42-2CB0B800C62D}"/>
          </ac:spMkLst>
        </pc:spChg>
        <pc:spChg chg="mod">
          <ac:chgData name="Benjamin Vandegrift" userId="2e5c2a8a-c606-4888-a2a6-2a14dfaa97ab" providerId="ADAL" clId="{1469014E-542E-7F46-B042-F7C424993580}" dt="2024-05-10T13:45:15.991" v="1656" actId="1076"/>
          <ac:spMkLst>
            <pc:docMk/>
            <pc:sldMk cId="351205046" sldId="2146846600"/>
            <ac:spMk id="11" creationId="{80446E27-F3B6-5A36-90F5-155E8E262FA5}"/>
          </ac:spMkLst>
        </pc:spChg>
        <pc:spChg chg="add del mod">
          <ac:chgData name="Benjamin Vandegrift" userId="2e5c2a8a-c606-4888-a2a6-2a14dfaa97ab" providerId="ADAL" clId="{1469014E-542E-7F46-B042-F7C424993580}" dt="2024-05-09T21:51:41.218" v="1145" actId="478"/>
          <ac:spMkLst>
            <pc:docMk/>
            <pc:sldMk cId="351205046" sldId="2146846600"/>
            <ac:spMk id="12" creationId="{4D9AF873-61C9-CC7D-BCD8-1C1932B7A93A}"/>
          </ac:spMkLst>
        </pc:spChg>
        <pc:spChg chg="add del mod">
          <ac:chgData name="Benjamin Vandegrift" userId="2e5c2a8a-c606-4888-a2a6-2a14dfaa97ab" providerId="ADAL" clId="{1469014E-542E-7F46-B042-F7C424993580}" dt="2024-05-09T22:12:39.205" v="1507" actId="478"/>
          <ac:spMkLst>
            <pc:docMk/>
            <pc:sldMk cId="351205046" sldId="2146846600"/>
            <ac:spMk id="13" creationId="{264062EC-BC39-CAC4-B21D-429D2CD57814}"/>
          </ac:spMkLst>
        </pc:spChg>
        <pc:spChg chg="add del mod">
          <ac:chgData name="Benjamin Vandegrift" userId="2e5c2a8a-c606-4888-a2a6-2a14dfaa97ab" providerId="ADAL" clId="{1469014E-542E-7F46-B042-F7C424993580}" dt="2024-05-09T22:12:39.205" v="1507" actId="478"/>
          <ac:spMkLst>
            <pc:docMk/>
            <pc:sldMk cId="351205046" sldId="2146846600"/>
            <ac:spMk id="14" creationId="{166AC396-DA68-F137-1FEB-7DD1AAE742BB}"/>
          </ac:spMkLst>
        </pc:spChg>
        <pc:spChg chg="add mod">
          <ac:chgData name="Benjamin Vandegrift" userId="2e5c2a8a-c606-4888-a2a6-2a14dfaa97ab" providerId="ADAL" clId="{1469014E-542E-7F46-B042-F7C424993580}" dt="2024-05-09T22:13:03.013" v="1514" actId="1076"/>
          <ac:spMkLst>
            <pc:docMk/>
            <pc:sldMk cId="351205046" sldId="2146846600"/>
            <ac:spMk id="15" creationId="{523E4692-D414-7C78-EDFB-E43CF1C8AD1C}"/>
          </ac:spMkLst>
        </pc:spChg>
        <pc:spChg chg="add mod">
          <ac:chgData name="Benjamin Vandegrift" userId="2e5c2a8a-c606-4888-a2a6-2a14dfaa97ab" providerId="ADAL" clId="{1469014E-542E-7F46-B042-F7C424993580}" dt="2024-05-09T22:12:58.815" v="1513" actId="1076"/>
          <ac:spMkLst>
            <pc:docMk/>
            <pc:sldMk cId="351205046" sldId="2146846600"/>
            <ac:spMk id="17" creationId="{E24F40CB-4DFD-C9DE-47B9-03286636A1C9}"/>
          </ac:spMkLst>
        </pc:spChg>
        <pc:spChg chg="add del mod">
          <ac:chgData name="Benjamin Vandegrift" userId="2e5c2a8a-c606-4888-a2a6-2a14dfaa97ab" providerId="ADAL" clId="{1469014E-542E-7F46-B042-F7C424993580}" dt="2024-05-09T22:12:42.349" v="1508" actId="478"/>
          <ac:spMkLst>
            <pc:docMk/>
            <pc:sldMk cId="351205046" sldId="2146846600"/>
            <ac:spMk id="18" creationId="{2C7A9D79-994D-EB1C-80A1-95C27B814C85}"/>
          </ac:spMkLst>
        </pc:spChg>
        <pc:spChg chg="add del mod">
          <ac:chgData name="Benjamin Vandegrift" userId="2e5c2a8a-c606-4888-a2a6-2a14dfaa97ab" providerId="ADAL" clId="{1469014E-542E-7F46-B042-F7C424993580}" dt="2024-05-09T22:12:39.205" v="1507" actId="478"/>
          <ac:spMkLst>
            <pc:docMk/>
            <pc:sldMk cId="351205046" sldId="2146846600"/>
            <ac:spMk id="20" creationId="{DD9B08B7-EADC-23EC-A765-3E2FE9FFDDE4}"/>
          </ac:spMkLst>
        </pc:spChg>
        <pc:spChg chg="add mod">
          <ac:chgData name="Benjamin Vandegrift" userId="2e5c2a8a-c606-4888-a2a6-2a14dfaa97ab" providerId="ADAL" clId="{1469014E-542E-7F46-B042-F7C424993580}" dt="2024-05-10T13:44:29.610" v="1638" actId="1076"/>
          <ac:spMkLst>
            <pc:docMk/>
            <pc:sldMk cId="351205046" sldId="2146846600"/>
            <ac:spMk id="22" creationId="{42C8E4EA-95C1-97E3-2265-C52FE9728FCC}"/>
          </ac:spMkLst>
        </pc:spChg>
        <pc:spChg chg="add mod">
          <ac:chgData name="Benjamin Vandegrift" userId="2e5c2a8a-c606-4888-a2a6-2a14dfaa97ab" providerId="ADAL" clId="{1469014E-542E-7F46-B042-F7C424993580}" dt="2024-05-10T13:44:46.080" v="1654" actId="20577"/>
          <ac:spMkLst>
            <pc:docMk/>
            <pc:sldMk cId="351205046" sldId="2146846600"/>
            <ac:spMk id="24" creationId="{F3DB528E-09E3-73CC-4D90-5387FA3B6A37}"/>
          </ac:spMkLst>
        </pc:spChg>
        <pc:spChg chg="mod">
          <ac:chgData name="Benjamin Vandegrift" userId="2e5c2a8a-c606-4888-a2a6-2a14dfaa97ab" providerId="ADAL" clId="{1469014E-542E-7F46-B042-F7C424993580}" dt="2024-05-09T22:12:49.242" v="1511" actId="20577"/>
          <ac:spMkLst>
            <pc:docMk/>
            <pc:sldMk cId="351205046" sldId="2146846600"/>
            <ac:spMk id="26" creationId="{A9C445BF-5591-D09A-A8BC-6A2DB67D3CAE}"/>
          </ac:spMkLst>
        </pc:spChg>
        <pc:spChg chg="add del mod">
          <ac:chgData name="Benjamin Vandegrift" userId="2e5c2a8a-c606-4888-a2a6-2a14dfaa97ab" providerId="ADAL" clId="{1469014E-542E-7F46-B042-F7C424993580}" dt="2024-05-09T22:13:06.717" v="1515" actId="478"/>
          <ac:spMkLst>
            <pc:docMk/>
            <pc:sldMk cId="351205046" sldId="2146846600"/>
            <ac:spMk id="27" creationId="{FDBA2013-5F45-969E-89C4-FB3FDE15770F}"/>
          </ac:spMkLst>
        </pc:spChg>
        <pc:spChg chg="add mod">
          <ac:chgData name="Benjamin Vandegrift" userId="2e5c2a8a-c606-4888-a2a6-2a14dfaa97ab" providerId="ADAL" clId="{1469014E-542E-7F46-B042-F7C424993580}" dt="2024-05-10T13:45:51.496" v="1676" actId="20577"/>
          <ac:spMkLst>
            <pc:docMk/>
            <pc:sldMk cId="351205046" sldId="2146846600"/>
            <ac:spMk id="29" creationId="{68AC3CDB-E211-3F19-3C44-2C5909E698B2}"/>
          </ac:spMkLst>
        </pc:spChg>
        <pc:spChg chg="add mod">
          <ac:chgData name="Benjamin Vandegrift" userId="2e5c2a8a-c606-4888-a2a6-2a14dfaa97ab" providerId="ADAL" clId="{1469014E-542E-7F46-B042-F7C424993580}" dt="2024-05-09T22:18:51.661" v="1536" actId="20577"/>
          <ac:spMkLst>
            <pc:docMk/>
            <pc:sldMk cId="351205046" sldId="2146846600"/>
            <ac:spMk id="30" creationId="{C3A1D109-6402-A3CD-0DBD-5B31C3C84522}"/>
          </ac:spMkLst>
        </pc:spChg>
        <pc:spChg chg="add mod">
          <ac:chgData name="Benjamin Vandegrift" userId="2e5c2a8a-c606-4888-a2a6-2a14dfaa97ab" providerId="ADAL" clId="{1469014E-542E-7F46-B042-F7C424993580}" dt="2024-05-09T22:23:57.728" v="1560" actId="1076"/>
          <ac:spMkLst>
            <pc:docMk/>
            <pc:sldMk cId="351205046" sldId="2146846600"/>
            <ac:spMk id="32" creationId="{58AF5B0F-E01E-5969-5DDF-C4126F80FF60}"/>
          </ac:spMkLst>
        </pc:spChg>
        <pc:picChg chg="del">
          <ac:chgData name="Benjamin Vandegrift" userId="2e5c2a8a-c606-4888-a2a6-2a14dfaa97ab" providerId="ADAL" clId="{1469014E-542E-7F46-B042-F7C424993580}" dt="2024-05-09T21:50:44.165" v="1118" actId="478"/>
          <ac:picMkLst>
            <pc:docMk/>
            <pc:sldMk cId="351205046" sldId="2146846600"/>
            <ac:picMk id="3" creationId="{FE7E8F1B-C967-6C2F-3D0F-537C4DD9C139}"/>
          </ac:picMkLst>
        </pc:picChg>
      </pc:sldChg>
      <pc:sldChg chg="addSp delSp modSp add mod ord addCm delCm modCm">
        <pc:chgData name="Benjamin Vandegrift" userId="2e5c2a8a-c606-4888-a2a6-2a14dfaa97ab" providerId="ADAL" clId="{1469014E-542E-7F46-B042-F7C424993580}" dt="2024-05-28T19:22:36.545" v="21270"/>
        <pc:sldMkLst>
          <pc:docMk/>
          <pc:sldMk cId="3938727423" sldId="2146846600"/>
        </pc:sldMkLst>
        <pc:spChg chg="add mod">
          <ac:chgData name="Benjamin Vandegrift" userId="2e5c2a8a-c606-4888-a2a6-2a14dfaa97ab" providerId="ADAL" clId="{1469014E-542E-7F46-B042-F7C424993580}" dt="2024-05-10T21:27:37.361" v="4207" actId="1076"/>
          <ac:spMkLst>
            <pc:docMk/>
            <pc:sldMk cId="3938727423" sldId="2146846600"/>
            <ac:spMk id="4" creationId="{1D52E92C-BBF3-C542-7586-0DE8D37CA660}"/>
          </ac:spMkLst>
        </pc:spChg>
        <pc:spChg chg="add mod">
          <ac:chgData name="Benjamin Vandegrift" userId="2e5c2a8a-c606-4888-a2a6-2a14dfaa97ab" providerId="ADAL" clId="{1469014E-542E-7F46-B042-F7C424993580}" dt="2024-05-15T20:35:33.431" v="10618" actId="1076"/>
          <ac:spMkLst>
            <pc:docMk/>
            <pc:sldMk cId="3938727423" sldId="2146846600"/>
            <ac:spMk id="7" creationId="{13460F20-3C7B-8647-C69D-70112FFA3FB0}"/>
          </ac:spMkLst>
        </pc:spChg>
        <pc:spChg chg="add del mod">
          <ac:chgData name="Benjamin Vandegrift" userId="2e5c2a8a-c606-4888-a2a6-2a14dfaa97ab" providerId="ADAL" clId="{1469014E-542E-7F46-B042-F7C424993580}" dt="2024-05-10T20:25:27.793" v="3332" actId="478"/>
          <ac:spMkLst>
            <pc:docMk/>
            <pc:sldMk cId="3938727423" sldId="2146846600"/>
            <ac:spMk id="8" creationId="{9BB58CDD-4CA4-AEFA-993B-14E9F2B0A866}"/>
          </ac:spMkLst>
        </pc:spChg>
        <pc:spChg chg="add mod">
          <ac:chgData name="Benjamin Vandegrift" userId="2e5c2a8a-c606-4888-a2a6-2a14dfaa97ab" providerId="ADAL" clId="{1469014E-542E-7F46-B042-F7C424993580}" dt="2024-05-10T21:27:37.361" v="4207" actId="1076"/>
          <ac:spMkLst>
            <pc:docMk/>
            <pc:sldMk cId="3938727423" sldId="2146846600"/>
            <ac:spMk id="10" creationId="{7208CD87-D42A-8C32-41B5-922749B3F90D}"/>
          </ac:spMkLst>
        </pc:spChg>
        <pc:spChg chg="add del mod">
          <ac:chgData name="Benjamin Vandegrift" userId="2e5c2a8a-c606-4888-a2a6-2a14dfaa97ab" providerId="ADAL" clId="{1469014E-542E-7F46-B042-F7C424993580}" dt="2024-05-10T20:48:21.251" v="3450"/>
          <ac:spMkLst>
            <pc:docMk/>
            <pc:sldMk cId="3938727423" sldId="2146846600"/>
            <ac:spMk id="12" creationId="{0FB45A97-AEE7-58B0-388E-1AB99B520208}"/>
          </ac:spMkLst>
        </pc:spChg>
        <pc:spChg chg="add del mod">
          <ac:chgData name="Benjamin Vandegrift" userId="2e5c2a8a-c606-4888-a2a6-2a14dfaa97ab" providerId="ADAL" clId="{1469014E-542E-7F46-B042-F7C424993580}" dt="2024-05-10T21:01:03.320" v="3502" actId="478"/>
          <ac:spMkLst>
            <pc:docMk/>
            <pc:sldMk cId="3938727423" sldId="2146846600"/>
            <ac:spMk id="13" creationId="{B27B32E2-F402-3AAB-656A-B061CF7C24BC}"/>
          </ac:spMkLst>
        </pc:spChg>
        <pc:spChg chg="add del mod">
          <ac:chgData name="Benjamin Vandegrift" userId="2e5c2a8a-c606-4888-a2a6-2a14dfaa97ab" providerId="ADAL" clId="{1469014E-542E-7F46-B042-F7C424993580}" dt="2024-05-10T21:01:06.776" v="3503" actId="478"/>
          <ac:spMkLst>
            <pc:docMk/>
            <pc:sldMk cId="3938727423" sldId="2146846600"/>
            <ac:spMk id="14" creationId="{007B28BE-B60C-A921-000A-9AA5342370D6}"/>
          </ac:spMkLst>
        </pc:spChg>
        <pc:spChg chg="mod">
          <ac:chgData name="Benjamin Vandegrift" userId="2e5c2a8a-c606-4888-a2a6-2a14dfaa97ab" providerId="ADAL" clId="{1469014E-542E-7F46-B042-F7C424993580}" dt="2024-05-10T21:27:34.054" v="4206" actId="1076"/>
          <ac:spMkLst>
            <pc:docMk/>
            <pc:sldMk cId="3938727423" sldId="2146846600"/>
            <ac:spMk id="15" creationId="{523E4692-D414-7C78-EDFB-E43CF1C8AD1C}"/>
          </ac:spMkLst>
        </pc:spChg>
        <pc:spChg chg="add mod">
          <ac:chgData name="Benjamin Vandegrift" userId="2e5c2a8a-c606-4888-a2a6-2a14dfaa97ab" providerId="ADAL" clId="{1469014E-542E-7F46-B042-F7C424993580}" dt="2024-05-15T20:37:09.215" v="10625" actId="20577"/>
          <ac:spMkLst>
            <pc:docMk/>
            <pc:sldMk cId="3938727423" sldId="2146846600"/>
            <ac:spMk id="15" creationId="{6D4D767C-EF9F-CC0D-5791-70C8C5559964}"/>
          </ac:spMkLst>
        </pc:spChg>
        <pc:spChg chg="add mod">
          <ac:chgData name="Benjamin Vandegrift" userId="2e5c2a8a-c606-4888-a2a6-2a14dfaa97ab" providerId="ADAL" clId="{1469014E-542E-7F46-B042-F7C424993580}" dt="2024-05-15T20:42:53.688" v="10657" actId="1076"/>
          <ac:spMkLst>
            <pc:docMk/>
            <pc:sldMk cId="3938727423" sldId="2146846600"/>
            <ac:spMk id="17" creationId="{7A028594-37B1-B3BB-AB00-C7172BDC7C60}"/>
          </ac:spMkLst>
        </pc:spChg>
        <pc:spChg chg="mod">
          <ac:chgData name="Benjamin Vandegrift" userId="2e5c2a8a-c606-4888-a2a6-2a14dfaa97ab" providerId="ADAL" clId="{1469014E-542E-7F46-B042-F7C424993580}" dt="2024-05-10T21:27:45.827" v="4208" actId="1076"/>
          <ac:spMkLst>
            <pc:docMk/>
            <pc:sldMk cId="3938727423" sldId="2146846600"/>
            <ac:spMk id="17" creationId="{E24F40CB-4DFD-C9DE-47B9-03286636A1C9}"/>
          </ac:spMkLst>
        </pc:spChg>
        <pc:spChg chg="add del mod">
          <ac:chgData name="Benjamin Vandegrift" userId="2e5c2a8a-c606-4888-a2a6-2a14dfaa97ab" providerId="ADAL" clId="{1469014E-542E-7F46-B042-F7C424993580}" dt="2024-05-10T21:01:09.864" v="3504" actId="478"/>
          <ac:spMkLst>
            <pc:docMk/>
            <pc:sldMk cId="3938727423" sldId="2146846600"/>
            <ac:spMk id="18" creationId="{4F17260B-8D3B-6F8E-DFAF-37F214373EDA}"/>
          </ac:spMkLst>
        </pc:spChg>
        <pc:spChg chg="add del mod">
          <ac:chgData name="Benjamin Vandegrift" userId="2e5c2a8a-c606-4888-a2a6-2a14dfaa97ab" providerId="ADAL" clId="{1469014E-542E-7F46-B042-F7C424993580}" dt="2024-05-10T21:17:04.598" v="3765" actId="478"/>
          <ac:spMkLst>
            <pc:docMk/>
            <pc:sldMk cId="3938727423" sldId="2146846600"/>
            <ac:spMk id="20" creationId="{EACD7208-05C0-8723-8C16-2C605D785766}"/>
          </ac:spMkLst>
        </pc:spChg>
        <pc:spChg chg="add mod">
          <ac:chgData name="Benjamin Vandegrift" userId="2e5c2a8a-c606-4888-a2a6-2a14dfaa97ab" providerId="ADAL" clId="{1469014E-542E-7F46-B042-F7C424993580}" dt="2024-05-10T21:27:45.827" v="4208" actId="1076"/>
          <ac:spMkLst>
            <pc:docMk/>
            <pc:sldMk cId="3938727423" sldId="2146846600"/>
            <ac:spMk id="21" creationId="{17070ED2-1E8F-B987-D0B4-75CEE5F93863}"/>
          </ac:spMkLst>
        </pc:spChg>
        <pc:spChg chg="del mod">
          <ac:chgData name="Benjamin Vandegrift" userId="2e5c2a8a-c606-4888-a2a6-2a14dfaa97ab" providerId="ADAL" clId="{1469014E-542E-7F46-B042-F7C424993580}" dt="2024-05-10T21:18:02.588" v="3813" actId="478"/>
          <ac:spMkLst>
            <pc:docMk/>
            <pc:sldMk cId="3938727423" sldId="2146846600"/>
            <ac:spMk id="22" creationId="{42C8E4EA-95C1-97E3-2265-C52FE9728FCC}"/>
          </ac:spMkLst>
        </pc:spChg>
        <pc:spChg chg="mod">
          <ac:chgData name="Benjamin Vandegrift" userId="2e5c2a8a-c606-4888-a2a6-2a14dfaa97ab" providerId="ADAL" clId="{1469014E-542E-7F46-B042-F7C424993580}" dt="2024-05-10T21:27:34.054" v="4206" actId="1076"/>
          <ac:spMkLst>
            <pc:docMk/>
            <pc:sldMk cId="3938727423" sldId="2146846600"/>
            <ac:spMk id="24" creationId="{F3DB528E-09E3-73CC-4D90-5387FA3B6A37}"/>
          </ac:spMkLst>
        </pc:spChg>
        <pc:spChg chg="mod">
          <ac:chgData name="Benjamin Vandegrift" userId="2e5c2a8a-c606-4888-a2a6-2a14dfaa97ab" providerId="ADAL" clId="{1469014E-542E-7F46-B042-F7C424993580}" dt="2024-05-10T21:18:57.521" v="3836" actId="20577"/>
          <ac:spMkLst>
            <pc:docMk/>
            <pc:sldMk cId="3938727423" sldId="2146846600"/>
            <ac:spMk id="26" creationId="{A9C445BF-5591-D09A-A8BC-6A2DB67D3CAE}"/>
          </ac:spMkLst>
        </pc:spChg>
        <pc:spChg chg="del">
          <ac:chgData name="Benjamin Vandegrift" userId="2e5c2a8a-c606-4888-a2a6-2a14dfaa97ab" providerId="ADAL" clId="{1469014E-542E-7F46-B042-F7C424993580}" dt="2024-05-10T20:24:41.122" v="3319" actId="478"/>
          <ac:spMkLst>
            <pc:docMk/>
            <pc:sldMk cId="3938727423" sldId="2146846600"/>
            <ac:spMk id="29" creationId="{68AC3CDB-E211-3F19-3C44-2C5909E698B2}"/>
          </ac:spMkLst>
        </pc:spChg>
        <pc:spChg chg="del">
          <ac:chgData name="Benjamin Vandegrift" userId="2e5c2a8a-c606-4888-a2a6-2a14dfaa97ab" providerId="ADAL" clId="{1469014E-542E-7F46-B042-F7C424993580}" dt="2024-05-10T20:24:41.122" v="3319" actId="478"/>
          <ac:spMkLst>
            <pc:docMk/>
            <pc:sldMk cId="3938727423" sldId="2146846600"/>
            <ac:spMk id="30" creationId="{C3A1D109-6402-A3CD-0DBD-5B31C3C84522}"/>
          </ac:spMkLst>
        </pc:spChg>
        <pc:spChg chg="del">
          <ac:chgData name="Benjamin Vandegrift" userId="2e5c2a8a-c606-4888-a2a6-2a14dfaa97ab" providerId="ADAL" clId="{1469014E-542E-7F46-B042-F7C424993580}" dt="2024-05-10T20:24:41.122" v="3319" actId="478"/>
          <ac:spMkLst>
            <pc:docMk/>
            <pc:sldMk cId="3938727423" sldId="2146846600"/>
            <ac:spMk id="32" creationId="{58AF5B0F-E01E-5969-5DDF-C4126F80FF60}"/>
          </ac:spMkLst>
        </pc:spChg>
        <pc:picChg chg="add mod">
          <ac:chgData name="Benjamin Vandegrift" userId="2e5c2a8a-c606-4888-a2a6-2a14dfaa97ab" providerId="ADAL" clId="{1469014E-542E-7F46-B042-F7C424993580}" dt="2024-05-23T13:45:27.312" v="20917" actId="1076"/>
          <ac:picMkLst>
            <pc:docMk/>
            <pc:sldMk cId="3938727423" sldId="2146846600"/>
            <ac:picMk id="3" creationId="{297898A3-C3B3-A44E-7077-B4D01B7C0B9A}"/>
          </ac:picMkLst>
        </pc:picChg>
        <pc:picChg chg="add">
          <ac:chgData name="Benjamin Vandegrift" userId="2e5c2a8a-c606-4888-a2a6-2a14dfaa97ab" providerId="ADAL" clId="{1469014E-542E-7F46-B042-F7C424993580}" dt="2024-05-17T17:38:10.116" v="14940"/>
          <ac:picMkLst>
            <pc:docMk/>
            <pc:sldMk cId="3938727423" sldId="2146846600"/>
            <ac:picMk id="3" creationId="{F1B46D72-2C5F-FC5C-9519-736A62197F16}"/>
          </ac:picMkLst>
        </pc:picChg>
        <pc:picChg chg="add mod">
          <ac:chgData name="Benjamin Vandegrift" userId="2e5c2a8a-c606-4888-a2a6-2a14dfaa97ab" providerId="ADAL" clId="{1469014E-542E-7F46-B042-F7C424993580}" dt="2024-05-23T13:45:32.105" v="20918" actId="1076"/>
          <ac:picMkLst>
            <pc:docMk/>
            <pc:sldMk cId="3938727423" sldId="2146846600"/>
            <ac:picMk id="4" creationId="{06B72808-50F1-E36F-55A6-55EAC4E0D025}"/>
          </ac:picMkLst>
        </pc:picChg>
        <pc:picChg chg="add">
          <ac:chgData name="Benjamin Vandegrift" userId="2e5c2a8a-c606-4888-a2a6-2a14dfaa97ab" providerId="ADAL" clId="{1469014E-542E-7F46-B042-F7C424993580}" dt="2024-05-15T20:46:12.277" v="10658"/>
          <ac:picMkLst>
            <pc:docMk/>
            <pc:sldMk cId="3938727423" sldId="2146846600"/>
            <ac:picMk id="22" creationId="{D31121E6-1E3C-0571-3324-5BC78E422645}"/>
          </ac:picMkLst>
        </pc:picChg>
        <pc:picChg chg="add del mod">
          <ac:chgData name="Benjamin Vandegrift" userId="2e5c2a8a-c606-4888-a2a6-2a14dfaa97ab" providerId="ADAL" clId="{1469014E-542E-7F46-B042-F7C424993580}" dt="2024-05-23T13:45:11.806" v="20911" actId="478"/>
          <ac:picMkLst>
            <pc:docMk/>
            <pc:sldMk cId="3938727423" sldId="2146846600"/>
            <ac:picMk id="25" creationId="{64E035E1-5450-7665-2B28-5B8BBFCAA6DC}"/>
          </ac:picMkLst>
        </pc:picChg>
        <pc:picChg chg="add">
          <ac:chgData name="Benjamin Vandegrift" userId="2e5c2a8a-c606-4888-a2a6-2a14dfaa97ab" providerId="ADAL" clId="{1469014E-542E-7F46-B042-F7C424993580}" dt="2024-05-15T20:57:22.895" v="10662"/>
          <ac:picMkLst>
            <pc:docMk/>
            <pc:sldMk cId="3938727423" sldId="2146846600"/>
            <ac:picMk id="35" creationId="{1DEDBB96-1280-DCEB-00E8-C8CD97B078F6}"/>
          </ac:picMkLst>
        </pc:picChg>
        <pc:picChg chg="add mod">
          <ac:chgData name="Benjamin Vandegrift" userId="2e5c2a8a-c606-4888-a2a6-2a14dfaa97ab" providerId="ADAL" clId="{1469014E-542E-7F46-B042-F7C424993580}" dt="2024-05-15T20:58:21.762" v="10668" actId="1076"/>
          <ac:picMkLst>
            <pc:docMk/>
            <pc:sldMk cId="3938727423" sldId="2146846600"/>
            <ac:picMk id="36" creationId="{DE5E1319-E38B-5FD8-8551-C98772D6FB62}"/>
          </ac:picMkLst>
        </pc:picChg>
        <pc:picChg chg="add mod">
          <ac:chgData name="Benjamin Vandegrift" userId="2e5c2a8a-c606-4888-a2a6-2a14dfaa97ab" providerId="ADAL" clId="{1469014E-542E-7F46-B042-F7C424993580}" dt="2024-05-15T20:59:11.016" v="10676" actId="1036"/>
          <ac:picMkLst>
            <pc:docMk/>
            <pc:sldMk cId="3938727423" sldId="2146846600"/>
            <ac:picMk id="37" creationId="{B8D6975A-99B0-98BD-2C75-6833A998DA83}"/>
          </ac:picMkLst>
        </pc:picChg>
        <pc:picChg chg="del">
          <ac:chgData name="Benjamin Vandegrift" userId="2e5c2a8a-c606-4888-a2a6-2a14dfaa97ab" providerId="ADAL" clId="{1469014E-542E-7F46-B042-F7C424993580}" dt="2024-05-15T22:33:47.832" v="12175" actId="478"/>
          <ac:picMkLst>
            <pc:docMk/>
            <pc:sldMk cId="3938727423" sldId="2146846600"/>
            <ac:picMk id="1030" creationId="{B8F4B1CA-6B52-AECC-78D7-521E8AFB319E}"/>
          </ac:picMkLst>
        </pc:picChg>
        <pc:picChg chg="add">
          <ac:chgData name="Benjamin Vandegrift" userId="2e5c2a8a-c606-4888-a2a6-2a14dfaa97ab" providerId="ADAL" clId="{1469014E-542E-7F46-B042-F7C424993580}" dt="2024-05-23T13:45:12.418" v="20912"/>
          <ac:picMkLst>
            <pc:docMk/>
            <pc:sldMk cId="3938727423" sldId="2146846600"/>
            <ac:picMk id="2050" creationId="{37989B37-64BC-2B40-F388-7448087C94A4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 del mod">
              <pc226:chgData name="Benjamin Vandegrift" userId="2e5c2a8a-c606-4888-a2a6-2a14dfaa97ab" providerId="ADAL" clId="{1469014E-542E-7F46-B042-F7C424993580}" dt="2024-05-17T17:38:59.120" v="14945"/>
              <pc2:cmMkLst xmlns:pc2="http://schemas.microsoft.com/office/powerpoint/2019/9/main/command">
                <pc:docMk/>
                <pc:sldMk cId="3938727423" sldId="2146846600"/>
                <pc2:cmMk id="{21E35B99-DFF0-8948-A12B-4DC163D014A2}"/>
              </pc2:cmMkLst>
            </pc226:cmChg>
            <pc226:cmChg xmlns:pc226="http://schemas.microsoft.com/office/powerpoint/2022/06/main/command" chg="add del">
              <pc226:chgData name="Benjamin Vandegrift" userId="2e5c2a8a-c606-4888-a2a6-2a14dfaa97ab" providerId="ADAL" clId="{1469014E-542E-7F46-B042-F7C424993580}" dt="2024-05-23T13:45:37.587" v="20919"/>
              <pc2:cmMkLst xmlns:pc2="http://schemas.microsoft.com/office/powerpoint/2019/9/main/command">
                <pc:docMk/>
                <pc:sldMk cId="3938727423" sldId="2146846600"/>
                <pc2:cmMk id="{7E5787E3-17CD-6541-B1D7-620B5F6A0718}"/>
              </pc2:cmMkLst>
            </pc226:cmChg>
            <pc226:cmChg xmlns:pc226="http://schemas.microsoft.com/office/powerpoint/2022/06/main/command" chg="">
              <pc226:chgData name="Benjamin Vandegrift" userId="2e5c2a8a-c606-4888-a2a6-2a14dfaa97ab" providerId="ADAL" clId="{1469014E-542E-7F46-B042-F7C424993580}" dt="2024-05-28T19:22:36.545" v="21270"/>
              <pc2:cmMkLst xmlns:pc2="http://schemas.microsoft.com/office/powerpoint/2019/9/main/command">
                <pc:docMk/>
                <pc:sldMk cId="3938727423" sldId="2146846600"/>
                <pc2:cmMk id="{C125D1EF-A0EC-44DF-8209-18491342405A}"/>
              </pc2:cmMkLst>
              <pc226:cmRplyChg chg="add">
                <pc226:chgData name="Benjamin Vandegrift" userId="2e5c2a8a-c606-4888-a2a6-2a14dfaa97ab" providerId="ADAL" clId="{1469014E-542E-7F46-B042-F7C424993580}" dt="2024-05-28T19:22:36.545" v="21270"/>
                <pc2:cmRplyMkLst xmlns:pc2="http://schemas.microsoft.com/office/powerpoint/2019/9/main/command">
                  <pc:docMk/>
                  <pc:sldMk cId="3938727423" sldId="2146846600"/>
                  <pc2:cmMk id="{C125D1EF-A0EC-44DF-8209-18491342405A}"/>
                  <pc2:cmRplyMk id="{666FCAE5-69AF-454A-8905-2F3101A8735F}"/>
                </pc2:cmRplyMkLst>
              </pc226:cmRplyChg>
            </pc226:cmChg>
          </p:ext>
        </pc:extLst>
      </pc:sldChg>
      <pc:sldChg chg="delSp modSp add del mod ord">
        <pc:chgData name="Benjamin Vandegrift" userId="2e5c2a8a-c606-4888-a2a6-2a14dfaa97ab" providerId="ADAL" clId="{1469014E-542E-7F46-B042-F7C424993580}" dt="2024-05-10T13:46:29.005" v="1678" actId="2696"/>
        <pc:sldMkLst>
          <pc:docMk/>
          <pc:sldMk cId="1722086554" sldId="2146846601"/>
        </pc:sldMkLst>
        <pc:spChg chg="del">
          <ac:chgData name="Benjamin Vandegrift" userId="2e5c2a8a-c606-4888-a2a6-2a14dfaa97ab" providerId="ADAL" clId="{1469014E-542E-7F46-B042-F7C424993580}" dt="2024-05-09T22:12:34.546" v="1506" actId="478"/>
          <ac:spMkLst>
            <pc:docMk/>
            <pc:sldMk cId="1722086554" sldId="2146846601"/>
            <ac:spMk id="13" creationId="{264062EC-BC39-CAC4-B21D-429D2CD57814}"/>
          </ac:spMkLst>
        </pc:spChg>
        <pc:spChg chg="del">
          <ac:chgData name="Benjamin Vandegrift" userId="2e5c2a8a-c606-4888-a2a6-2a14dfaa97ab" providerId="ADAL" clId="{1469014E-542E-7F46-B042-F7C424993580}" dt="2024-05-09T22:12:34.546" v="1506" actId="478"/>
          <ac:spMkLst>
            <pc:docMk/>
            <pc:sldMk cId="1722086554" sldId="2146846601"/>
            <ac:spMk id="14" creationId="{166AC396-DA68-F137-1FEB-7DD1AAE742BB}"/>
          </ac:spMkLst>
        </pc:spChg>
        <pc:spChg chg="mod">
          <ac:chgData name="Benjamin Vandegrift" userId="2e5c2a8a-c606-4888-a2a6-2a14dfaa97ab" providerId="ADAL" clId="{1469014E-542E-7F46-B042-F7C424993580}" dt="2024-05-10T13:46:10.243" v="1677" actId="1076"/>
          <ac:spMkLst>
            <pc:docMk/>
            <pc:sldMk cId="1722086554" sldId="2146846601"/>
            <ac:spMk id="15" creationId="{523E4692-D414-7C78-EDFB-E43CF1C8AD1C}"/>
          </ac:spMkLst>
        </pc:spChg>
        <pc:spChg chg="del">
          <ac:chgData name="Benjamin Vandegrift" userId="2e5c2a8a-c606-4888-a2a6-2a14dfaa97ab" providerId="ADAL" clId="{1469014E-542E-7F46-B042-F7C424993580}" dt="2024-05-09T22:12:34.546" v="1506" actId="478"/>
          <ac:spMkLst>
            <pc:docMk/>
            <pc:sldMk cId="1722086554" sldId="2146846601"/>
            <ac:spMk id="18" creationId="{2C7A9D79-994D-EB1C-80A1-95C27B814C85}"/>
          </ac:spMkLst>
        </pc:spChg>
        <pc:spChg chg="del">
          <ac:chgData name="Benjamin Vandegrift" userId="2e5c2a8a-c606-4888-a2a6-2a14dfaa97ab" providerId="ADAL" clId="{1469014E-542E-7F46-B042-F7C424993580}" dt="2024-05-09T22:12:34.546" v="1506" actId="478"/>
          <ac:spMkLst>
            <pc:docMk/>
            <pc:sldMk cId="1722086554" sldId="2146846601"/>
            <ac:spMk id="20" creationId="{DD9B08B7-EADC-23EC-A765-3E2FE9FFDDE4}"/>
          </ac:spMkLst>
        </pc:spChg>
        <pc:spChg chg="del">
          <ac:chgData name="Benjamin Vandegrift" userId="2e5c2a8a-c606-4888-a2a6-2a14dfaa97ab" providerId="ADAL" clId="{1469014E-542E-7F46-B042-F7C424993580}" dt="2024-05-10T13:44:39.333" v="1653" actId="478"/>
          <ac:spMkLst>
            <pc:docMk/>
            <pc:sldMk cId="1722086554" sldId="2146846601"/>
            <ac:spMk id="24" creationId="{F3DB528E-09E3-73CC-4D90-5387FA3B6A37}"/>
          </ac:spMkLst>
        </pc:spChg>
        <pc:spChg chg="mod">
          <ac:chgData name="Benjamin Vandegrift" userId="2e5c2a8a-c606-4888-a2a6-2a14dfaa97ab" providerId="ADAL" clId="{1469014E-542E-7F46-B042-F7C424993580}" dt="2024-05-09T22:12:24.417" v="1504" actId="20577"/>
          <ac:spMkLst>
            <pc:docMk/>
            <pc:sldMk cId="1722086554" sldId="2146846601"/>
            <ac:spMk id="26" creationId="{A9C445BF-5591-D09A-A8BC-6A2DB67D3CAE}"/>
          </ac:spMkLst>
        </pc:spChg>
      </pc:sldChg>
      <pc:sldChg chg="addSp delSp modSp add mod ord">
        <pc:chgData name="Benjamin Vandegrift" userId="2e5c2a8a-c606-4888-a2a6-2a14dfaa97ab" providerId="ADAL" clId="{1469014E-542E-7F46-B042-F7C424993580}" dt="2024-05-23T13:55:18.511" v="21131" actId="1035"/>
        <pc:sldMkLst>
          <pc:docMk/>
          <pc:sldMk cId="1803757123" sldId="2146846601"/>
        </pc:sldMkLst>
        <pc:spChg chg="add mod">
          <ac:chgData name="Benjamin Vandegrift" userId="2e5c2a8a-c606-4888-a2a6-2a14dfaa97ab" providerId="ADAL" clId="{1469014E-542E-7F46-B042-F7C424993580}" dt="2024-05-10T20:16:52.536" v="3126" actId="1036"/>
          <ac:spMkLst>
            <pc:docMk/>
            <pc:sldMk cId="1803757123" sldId="2146846601"/>
            <ac:spMk id="3" creationId="{11C12309-3FEC-A81D-87E4-760E63836874}"/>
          </ac:spMkLst>
        </pc:spChg>
        <pc:spChg chg="add del mod">
          <ac:chgData name="Benjamin Vandegrift" userId="2e5c2a8a-c606-4888-a2a6-2a14dfaa97ab" providerId="ADAL" clId="{1469014E-542E-7F46-B042-F7C424993580}" dt="2024-05-10T15:58:39.964" v="2584" actId="478"/>
          <ac:spMkLst>
            <pc:docMk/>
            <pc:sldMk cId="1803757123" sldId="2146846601"/>
            <ac:spMk id="4" creationId="{7D0C3E2A-72F3-21A4-AD5A-5B0B606E3AB6}"/>
          </ac:spMkLst>
        </pc:spChg>
        <pc:spChg chg="add del mod">
          <ac:chgData name="Benjamin Vandegrift" userId="2e5c2a8a-c606-4888-a2a6-2a14dfaa97ab" providerId="ADAL" clId="{1469014E-542E-7F46-B042-F7C424993580}" dt="2024-05-10T20:02:22.487" v="2936" actId="478"/>
          <ac:spMkLst>
            <pc:docMk/>
            <pc:sldMk cId="1803757123" sldId="2146846601"/>
            <ac:spMk id="8" creationId="{10487D5C-9386-25D2-46EA-E931DF674B3C}"/>
          </ac:spMkLst>
        </pc:spChg>
        <pc:spChg chg="add mod">
          <ac:chgData name="Benjamin Vandegrift" userId="2e5c2a8a-c606-4888-a2a6-2a14dfaa97ab" providerId="ADAL" clId="{1469014E-542E-7F46-B042-F7C424993580}" dt="2024-05-10T20:19:45.748" v="3255" actId="20577"/>
          <ac:spMkLst>
            <pc:docMk/>
            <pc:sldMk cId="1803757123" sldId="2146846601"/>
            <ac:spMk id="10" creationId="{633726A6-0158-853E-5F8E-CA8FA593113D}"/>
          </ac:spMkLst>
        </pc:spChg>
        <pc:spChg chg="mod">
          <ac:chgData name="Benjamin Vandegrift" userId="2e5c2a8a-c606-4888-a2a6-2a14dfaa97ab" providerId="ADAL" clId="{1469014E-542E-7F46-B042-F7C424993580}" dt="2024-05-10T20:18:45.942" v="3234" actId="1076"/>
          <ac:spMkLst>
            <pc:docMk/>
            <pc:sldMk cId="1803757123" sldId="2146846601"/>
            <ac:spMk id="11" creationId="{80446E27-F3B6-5A36-90F5-155E8E262FA5}"/>
          </ac:spMkLst>
        </pc:spChg>
        <pc:spChg chg="add mod">
          <ac:chgData name="Benjamin Vandegrift" userId="2e5c2a8a-c606-4888-a2a6-2a14dfaa97ab" providerId="ADAL" clId="{1469014E-542E-7F46-B042-F7C424993580}" dt="2024-05-10T20:19:24.602" v="3243" actId="122"/>
          <ac:spMkLst>
            <pc:docMk/>
            <pc:sldMk cId="1803757123" sldId="2146846601"/>
            <ac:spMk id="12" creationId="{B0DDB78C-016B-17B8-AB84-237A1A4943C9}"/>
          </ac:spMkLst>
        </pc:spChg>
        <pc:spChg chg="add mod">
          <ac:chgData name="Benjamin Vandegrift" userId="2e5c2a8a-c606-4888-a2a6-2a14dfaa97ab" providerId="ADAL" clId="{1469014E-542E-7F46-B042-F7C424993580}" dt="2024-05-10T19:50:58.929" v="2635"/>
          <ac:spMkLst>
            <pc:docMk/>
            <pc:sldMk cId="1803757123" sldId="2146846601"/>
            <ac:spMk id="13" creationId="{040E7E4B-1781-10DE-6F35-CDC07D463A6F}"/>
          </ac:spMkLst>
        </pc:spChg>
        <pc:spChg chg="del mod">
          <ac:chgData name="Benjamin Vandegrift" userId="2e5c2a8a-c606-4888-a2a6-2a14dfaa97ab" providerId="ADAL" clId="{1469014E-542E-7F46-B042-F7C424993580}" dt="2024-05-10T19:51:07.324" v="2638" actId="478"/>
          <ac:spMkLst>
            <pc:docMk/>
            <pc:sldMk cId="1803757123" sldId="2146846601"/>
            <ac:spMk id="15" creationId="{523E4692-D414-7C78-EDFB-E43CF1C8AD1C}"/>
          </ac:spMkLst>
        </pc:spChg>
        <pc:spChg chg="del">
          <ac:chgData name="Benjamin Vandegrift" userId="2e5c2a8a-c606-4888-a2a6-2a14dfaa97ab" providerId="ADAL" clId="{1469014E-542E-7F46-B042-F7C424993580}" dt="2024-05-17T21:17:36.292" v="16836" actId="478"/>
          <ac:spMkLst>
            <pc:docMk/>
            <pc:sldMk cId="1803757123" sldId="2146846601"/>
            <ac:spMk id="16" creationId="{F3B08D31-8CD1-811E-0850-AF65E55C9EAD}"/>
          </ac:spMkLst>
        </pc:spChg>
        <pc:spChg chg="del mod">
          <ac:chgData name="Benjamin Vandegrift" userId="2e5c2a8a-c606-4888-a2a6-2a14dfaa97ab" providerId="ADAL" clId="{1469014E-542E-7F46-B042-F7C424993580}" dt="2024-05-10T19:52:49.219" v="2731" actId="478"/>
          <ac:spMkLst>
            <pc:docMk/>
            <pc:sldMk cId="1803757123" sldId="2146846601"/>
            <ac:spMk id="17" creationId="{E24F40CB-4DFD-C9DE-47B9-03286636A1C9}"/>
          </ac:spMkLst>
        </pc:spChg>
        <pc:spChg chg="add mod">
          <ac:chgData name="Benjamin Vandegrift" userId="2e5c2a8a-c606-4888-a2a6-2a14dfaa97ab" providerId="ADAL" clId="{1469014E-542E-7F46-B042-F7C424993580}" dt="2024-05-10T20:16:52.536" v="3126" actId="1036"/>
          <ac:spMkLst>
            <pc:docMk/>
            <pc:sldMk cId="1803757123" sldId="2146846601"/>
            <ac:spMk id="18" creationId="{F56C6B9C-EB82-7095-4866-5324D5E051E9}"/>
          </ac:spMkLst>
        </pc:spChg>
        <pc:spChg chg="mod">
          <ac:chgData name="Benjamin Vandegrift" userId="2e5c2a8a-c606-4888-a2a6-2a14dfaa97ab" providerId="ADAL" clId="{1469014E-542E-7F46-B042-F7C424993580}" dt="2024-05-23T13:54:32.398" v="21126" actId="20577"/>
          <ac:spMkLst>
            <pc:docMk/>
            <pc:sldMk cId="1803757123" sldId="2146846601"/>
            <ac:spMk id="19" creationId="{5FEEBAF7-C59D-FCEE-272F-4D2581169825}"/>
          </ac:spMkLst>
        </pc:spChg>
        <pc:spChg chg="mod">
          <ac:chgData name="Benjamin Vandegrift" userId="2e5c2a8a-c606-4888-a2a6-2a14dfaa97ab" providerId="ADAL" clId="{1469014E-542E-7F46-B042-F7C424993580}" dt="2024-05-23T13:54:23.967" v="21118" actId="20577"/>
          <ac:spMkLst>
            <pc:docMk/>
            <pc:sldMk cId="1803757123" sldId="2146846601"/>
            <ac:spMk id="20" creationId="{C0344D48-638A-7E2F-FFC7-F56AC5518A69}"/>
          </ac:spMkLst>
        </pc:spChg>
        <pc:spChg chg="add mod">
          <ac:chgData name="Benjamin Vandegrift" userId="2e5c2a8a-c606-4888-a2a6-2a14dfaa97ab" providerId="ADAL" clId="{1469014E-542E-7F46-B042-F7C424993580}" dt="2024-05-10T20:59:22.796" v="3479" actId="113"/>
          <ac:spMkLst>
            <pc:docMk/>
            <pc:sldMk cId="1803757123" sldId="2146846601"/>
            <ac:spMk id="21" creationId="{0AB0A2DD-2200-0743-3553-46867AA44570}"/>
          </ac:spMkLst>
        </pc:spChg>
        <pc:spChg chg="mod">
          <ac:chgData name="Benjamin Vandegrift" userId="2e5c2a8a-c606-4888-a2a6-2a14dfaa97ab" providerId="ADAL" clId="{1469014E-542E-7F46-B042-F7C424993580}" dt="2024-05-23T13:54:26.916" v="21120" actId="20577"/>
          <ac:spMkLst>
            <pc:docMk/>
            <pc:sldMk cId="1803757123" sldId="2146846601"/>
            <ac:spMk id="22" creationId="{1608CAD1-0F3D-C012-AD8B-990BE5BE1351}"/>
          </ac:spMkLst>
        </pc:spChg>
        <pc:spChg chg="del mod">
          <ac:chgData name="Benjamin Vandegrift" userId="2e5c2a8a-c606-4888-a2a6-2a14dfaa97ab" providerId="ADAL" clId="{1469014E-542E-7F46-B042-F7C424993580}" dt="2024-05-10T19:52:49.219" v="2731" actId="478"/>
          <ac:spMkLst>
            <pc:docMk/>
            <pc:sldMk cId="1803757123" sldId="2146846601"/>
            <ac:spMk id="22" creationId="{42C8E4EA-95C1-97E3-2265-C52FE9728FCC}"/>
          </ac:spMkLst>
        </pc:spChg>
        <pc:spChg chg="add mod">
          <ac:chgData name="Benjamin Vandegrift" userId="2e5c2a8a-c606-4888-a2a6-2a14dfaa97ab" providerId="ADAL" clId="{1469014E-542E-7F46-B042-F7C424993580}" dt="2024-05-10T20:16:52.536" v="3126" actId="1036"/>
          <ac:spMkLst>
            <pc:docMk/>
            <pc:sldMk cId="1803757123" sldId="2146846601"/>
            <ac:spMk id="23" creationId="{AAE0DE32-AB76-711A-35CC-731B7FC23FA2}"/>
          </ac:spMkLst>
        </pc:spChg>
        <pc:spChg chg="add mod">
          <ac:chgData name="Benjamin Vandegrift" userId="2e5c2a8a-c606-4888-a2a6-2a14dfaa97ab" providerId="ADAL" clId="{1469014E-542E-7F46-B042-F7C424993580}" dt="2024-05-10T20:19:37.649" v="3246" actId="1076"/>
          <ac:spMkLst>
            <pc:docMk/>
            <pc:sldMk cId="1803757123" sldId="2146846601"/>
            <ac:spMk id="25" creationId="{632F6488-420A-540D-0E69-25BF69DA62EB}"/>
          </ac:spMkLst>
        </pc:spChg>
        <pc:spChg chg="mod">
          <ac:chgData name="Benjamin Vandegrift" userId="2e5c2a8a-c606-4888-a2a6-2a14dfaa97ab" providerId="ADAL" clId="{1469014E-542E-7F46-B042-F7C424993580}" dt="2024-05-10T20:23:26.683" v="3315" actId="20577"/>
          <ac:spMkLst>
            <pc:docMk/>
            <pc:sldMk cId="1803757123" sldId="2146846601"/>
            <ac:spMk id="26" creationId="{A9C445BF-5591-D09A-A8BC-6A2DB67D3CAE}"/>
          </ac:spMkLst>
        </pc:spChg>
        <pc:spChg chg="del">
          <ac:chgData name="Benjamin Vandegrift" userId="2e5c2a8a-c606-4888-a2a6-2a14dfaa97ab" providerId="ADAL" clId="{1469014E-542E-7F46-B042-F7C424993580}" dt="2024-05-10T18:49:35.323" v="2588" actId="478"/>
          <ac:spMkLst>
            <pc:docMk/>
            <pc:sldMk cId="1803757123" sldId="2146846601"/>
            <ac:spMk id="27" creationId="{FDBA2013-5F45-969E-89C4-FB3FDE15770F}"/>
          </ac:spMkLst>
        </pc:spChg>
        <pc:spChg chg="add mod">
          <ac:chgData name="Benjamin Vandegrift" userId="2e5c2a8a-c606-4888-a2a6-2a14dfaa97ab" providerId="ADAL" clId="{1469014E-542E-7F46-B042-F7C424993580}" dt="2024-05-10T20:18:56.405" v="3236" actId="108"/>
          <ac:spMkLst>
            <pc:docMk/>
            <pc:sldMk cId="1803757123" sldId="2146846601"/>
            <ac:spMk id="29" creationId="{1BFAFF28-ED18-0BD8-F614-20CE70E302B1}"/>
          </ac:spMkLst>
        </pc:spChg>
        <pc:picChg chg="add mod">
          <ac:chgData name="Benjamin Vandegrift" userId="2e5c2a8a-c606-4888-a2a6-2a14dfaa97ab" providerId="ADAL" clId="{1469014E-542E-7F46-B042-F7C424993580}" dt="2024-05-10T19:50:58.929" v="2635"/>
          <ac:picMkLst>
            <pc:docMk/>
            <pc:sldMk cId="1803757123" sldId="2146846601"/>
            <ac:picMk id="14" creationId="{EBD367E7-E916-AF0F-7457-3116360EFF6F}"/>
          </ac:picMkLst>
        </pc:picChg>
        <pc:picChg chg="add mod">
          <ac:chgData name="Benjamin Vandegrift" userId="2e5c2a8a-c606-4888-a2a6-2a14dfaa97ab" providerId="ADAL" clId="{1469014E-542E-7F46-B042-F7C424993580}" dt="2024-05-23T13:51:55.303" v="20928" actId="1037"/>
          <ac:picMkLst>
            <pc:docMk/>
            <pc:sldMk cId="1803757123" sldId="2146846601"/>
            <ac:picMk id="16" creationId="{A8A70B67-E80A-9265-4469-C8D5581957AE}"/>
          </ac:picMkLst>
        </pc:picChg>
        <pc:picChg chg="add del mod">
          <ac:chgData name="Benjamin Vandegrift" userId="2e5c2a8a-c606-4888-a2a6-2a14dfaa97ab" providerId="ADAL" clId="{1469014E-542E-7F46-B042-F7C424993580}" dt="2024-05-23T13:34:22.177" v="20899" actId="478"/>
          <ac:picMkLst>
            <pc:docMk/>
            <pc:sldMk cId="1803757123" sldId="2146846601"/>
            <ac:picMk id="17" creationId="{3D2D054E-4869-6145-8371-153DBD326464}"/>
          </ac:picMkLst>
        </pc:picChg>
        <pc:picChg chg="add mod">
          <ac:chgData name="Benjamin Vandegrift" userId="2e5c2a8a-c606-4888-a2a6-2a14dfaa97ab" providerId="ADAL" clId="{1469014E-542E-7F46-B042-F7C424993580}" dt="2024-05-10T20:17:53.468" v="3220" actId="208"/>
          <ac:picMkLst>
            <pc:docMk/>
            <pc:sldMk cId="1803757123" sldId="2146846601"/>
            <ac:picMk id="19" creationId="{6A0FB2CB-5E5E-D2D1-E15E-E2FDBD04AFBB}"/>
          </ac:picMkLst>
        </pc:picChg>
        <pc:picChg chg="add mod">
          <ac:chgData name="Benjamin Vandegrift" userId="2e5c2a8a-c606-4888-a2a6-2a14dfaa97ab" providerId="ADAL" clId="{1469014E-542E-7F46-B042-F7C424993580}" dt="2024-05-23T13:55:18.511" v="21131" actId="1035"/>
          <ac:picMkLst>
            <pc:docMk/>
            <pc:sldMk cId="1803757123" sldId="2146846601"/>
            <ac:picMk id="24" creationId="{4953062A-CDB1-6F8F-21CC-9593A5D930F4}"/>
          </ac:picMkLst>
        </pc:picChg>
        <pc:picChg chg="add mod">
          <ac:chgData name="Benjamin Vandegrift" userId="2e5c2a8a-c606-4888-a2a6-2a14dfaa97ab" providerId="ADAL" clId="{1469014E-542E-7F46-B042-F7C424993580}" dt="2024-05-23T13:55:16.573" v="21130" actId="1035"/>
          <ac:picMkLst>
            <pc:docMk/>
            <pc:sldMk cId="1803757123" sldId="2146846601"/>
            <ac:picMk id="25" creationId="{E094D0F3-77C7-E274-F528-DE27E0522303}"/>
          </ac:picMkLst>
        </pc:picChg>
        <pc:picChg chg="add mod">
          <ac:chgData name="Benjamin Vandegrift" userId="2e5c2a8a-c606-4888-a2a6-2a14dfaa97ab" providerId="ADAL" clId="{1469014E-542E-7F46-B042-F7C424993580}" dt="2024-05-23T13:51:57.667" v="20932" actId="1037"/>
          <ac:picMkLst>
            <pc:docMk/>
            <pc:sldMk cId="1803757123" sldId="2146846601"/>
            <ac:picMk id="28" creationId="{A52907B3-F7D9-46A1-0BF4-D436B37BE93B}"/>
          </ac:picMkLst>
        </pc:picChg>
        <pc:picChg chg="add mod">
          <ac:chgData name="Benjamin Vandegrift" userId="2e5c2a8a-c606-4888-a2a6-2a14dfaa97ab" providerId="ADAL" clId="{1469014E-542E-7F46-B042-F7C424993580}" dt="2024-05-10T20:17:53.468" v="3220" actId="208"/>
          <ac:picMkLst>
            <pc:docMk/>
            <pc:sldMk cId="1803757123" sldId="2146846601"/>
            <ac:picMk id="30" creationId="{78C345EE-7ACA-47D5-E192-A4676C681651}"/>
          </ac:picMkLst>
        </pc:picChg>
        <pc:picChg chg="add mod">
          <ac:chgData name="Benjamin Vandegrift" userId="2e5c2a8a-c606-4888-a2a6-2a14dfaa97ab" providerId="ADAL" clId="{1469014E-542E-7F46-B042-F7C424993580}" dt="2024-05-16T16:31:19.470" v="12748" actId="1076"/>
          <ac:picMkLst>
            <pc:docMk/>
            <pc:sldMk cId="1803757123" sldId="2146846601"/>
            <ac:picMk id="30" creationId="{78E656AF-B17F-AD3F-B6AD-1D6573532077}"/>
          </ac:picMkLst>
        </pc:picChg>
        <pc:picChg chg="add mod">
          <ac:chgData name="Benjamin Vandegrift" userId="2e5c2a8a-c606-4888-a2a6-2a14dfaa97ab" providerId="ADAL" clId="{1469014E-542E-7F46-B042-F7C424993580}" dt="2024-05-10T20:17:53.468" v="3220" actId="208"/>
          <ac:picMkLst>
            <pc:docMk/>
            <pc:sldMk cId="1803757123" sldId="2146846601"/>
            <ac:picMk id="31" creationId="{244F1650-0BF7-B35A-889F-A0AC0ACB5820}"/>
          </ac:picMkLst>
        </pc:picChg>
        <pc:picChg chg="add mod">
          <ac:chgData name="Benjamin Vandegrift" userId="2e5c2a8a-c606-4888-a2a6-2a14dfaa97ab" providerId="ADAL" clId="{1469014E-542E-7F46-B042-F7C424993580}" dt="2024-05-16T16:31:17.067" v="12747" actId="1076"/>
          <ac:picMkLst>
            <pc:docMk/>
            <pc:sldMk cId="1803757123" sldId="2146846601"/>
            <ac:picMk id="31" creationId="{34299077-ECE1-6A1A-D7B0-88F69BB317B1}"/>
          </ac:picMkLst>
        </pc:picChg>
        <pc:picChg chg="add">
          <ac:chgData name="Benjamin Vandegrift" userId="2e5c2a8a-c606-4888-a2a6-2a14dfaa97ab" providerId="ADAL" clId="{1469014E-542E-7F46-B042-F7C424993580}" dt="2024-05-23T13:44:22.744" v="20903"/>
          <ac:picMkLst>
            <pc:docMk/>
            <pc:sldMk cId="1803757123" sldId="2146846601"/>
            <ac:picMk id="1026" creationId="{3CB5F6F4-197C-7F7A-AC6B-C7127247993B}"/>
          </ac:picMkLst>
        </pc:picChg>
        <pc:picChg chg="add">
          <ac:chgData name="Benjamin Vandegrift" userId="2e5c2a8a-c606-4888-a2a6-2a14dfaa97ab" providerId="ADAL" clId="{1469014E-542E-7F46-B042-F7C424993580}" dt="2024-05-16T16:28:53.562" v="12736"/>
          <ac:picMkLst>
            <pc:docMk/>
            <pc:sldMk cId="1803757123" sldId="2146846601"/>
            <ac:picMk id="2050" creationId="{6219D2F1-410B-1D8D-3CA2-6C4B36735A9C}"/>
          </ac:picMkLst>
        </pc:picChg>
        <pc:picChg chg="add">
          <ac:chgData name="Benjamin Vandegrift" userId="2e5c2a8a-c606-4888-a2a6-2a14dfaa97ab" providerId="ADAL" clId="{1469014E-542E-7F46-B042-F7C424993580}" dt="2024-05-16T16:30:59.977" v="12740"/>
          <ac:picMkLst>
            <pc:docMk/>
            <pc:sldMk cId="1803757123" sldId="2146846601"/>
            <ac:picMk id="2052" creationId="{FA2467BC-C785-D9AD-DA18-DEAD789059F9}"/>
          </ac:picMkLst>
        </pc:picChg>
      </pc:sldChg>
      <pc:sldChg chg="addSp modSp new del mod">
        <pc:chgData name="Benjamin Vandegrift" userId="2e5c2a8a-c606-4888-a2a6-2a14dfaa97ab" providerId="ADAL" clId="{1469014E-542E-7F46-B042-F7C424993580}" dt="2024-05-14T14:59:27.430" v="6667" actId="2696"/>
        <pc:sldMkLst>
          <pc:docMk/>
          <pc:sldMk cId="3743651071" sldId="2146846602"/>
        </pc:sldMkLst>
        <pc:spChg chg="add mod">
          <ac:chgData name="Benjamin Vandegrift" userId="2e5c2a8a-c606-4888-a2a6-2a14dfaa97ab" providerId="ADAL" clId="{1469014E-542E-7F46-B042-F7C424993580}" dt="2024-05-10T13:50:36.178" v="1902" actId="20577"/>
          <ac:spMkLst>
            <pc:docMk/>
            <pc:sldMk cId="3743651071" sldId="2146846602"/>
            <ac:spMk id="2" creationId="{43828843-8431-40F1-C64E-E60B04D35236}"/>
          </ac:spMkLst>
        </pc:spChg>
      </pc:sldChg>
      <pc:sldChg chg="new del">
        <pc:chgData name="Benjamin Vandegrift" userId="2e5c2a8a-c606-4888-a2a6-2a14dfaa97ab" providerId="ADAL" clId="{1469014E-542E-7F46-B042-F7C424993580}" dt="2024-05-10T14:00:40.198" v="2512" actId="2696"/>
        <pc:sldMkLst>
          <pc:docMk/>
          <pc:sldMk cId="2944925537" sldId="2146846603"/>
        </pc:sldMkLst>
      </pc:sldChg>
      <pc:sldChg chg="addSp modSp mod">
        <pc:chgData name="Benjamin Vandegrift" userId="2e5c2a8a-c606-4888-a2a6-2a14dfaa97ab" providerId="ADAL" clId="{1469014E-542E-7F46-B042-F7C424993580}" dt="2024-05-17T20:54:02.685" v="16488" actId="1076"/>
        <pc:sldMkLst>
          <pc:docMk/>
          <pc:sldMk cId="804036555" sldId="2146846604"/>
        </pc:sldMkLst>
        <pc:spChg chg="mod">
          <ac:chgData name="Benjamin Vandegrift" userId="2e5c2a8a-c606-4888-a2a6-2a14dfaa97ab" providerId="ADAL" clId="{1469014E-542E-7F46-B042-F7C424993580}" dt="2024-05-17T20:53:21.785" v="16485" actId="14100"/>
          <ac:spMkLst>
            <pc:docMk/>
            <pc:sldMk cId="804036555" sldId="2146846604"/>
            <ac:spMk id="2" creationId="{37BC7549-00BE-0347-6409-AA07C4CD2697}"/>
          </ac:spMkLst>
        </pc:spChg>
        <pc:picChg chg="add mod">
          <ac:chgData name="Benjamin Vandegrift" userId="2e5c2a8a-c606-4888-a2a6-2a14dfaa97ab" providerId="ADAL" clId="{1469014E-542E-7F46-B042-F7C424993580}" dt="2024-05-17T20:54:02.685" v="16488" actId="1076"/>
          <ac:picMkLst>
            <pc:docMk/>
            <pc:sldMk cId="804036555" sldId="2146846604"/>
            <ac:picMk id="2050" creationId="{04481D22-1B3D-6835-2A39-4111588728E4}"/>
          </ac:picMkLst>
        </pc:picChg>
      </pc:sldChg>
      <pc:sldChg chg="new del">
        <pc:chgData name="Benjamin Vandegrift" userId="2e5c2a8a-c606-4888-a2a6-2a14dfaa97ab" providerId="ADAL" clId="{1469014E-542E-7F46-B042-F7C424993580}" dt="2024-05-10T14:00:40.185" v="2504" actId="2696"/>
        <pc:sldMkLst>
          <pc:docMk/>
          <pc:sldMk cId="2886934527" sldId="2146846604"/>
        </pc:sldMkLst>
      </pc:sldChg>
      <pc:sldChg chg="new del">
        <pc:chgData name="Benjamin Vandegrift" userId="2e5c2a8a-c606-4888-a2a6-2a14dfaa97ab" providerId="ADAL" clId="{1469014E-542E-7F46-B042-F7C424993580}" dt="2024-05-10T14:00:40.182" v="2502" actId="2696"/>
        <pc:sldMkLst>
          <pc:docMk/>
          <pc:sldMk cId="2751069751" sldId="2146846605"/>
        </pc:sldMkLst>
      </pc:sldChg>
      <pc:sldChg chg="new del ord">
        <pc:chgData name="Benjamin Vandegrift" userId="2e5c2a8a-c606-4888-a2a6-2a14dfaa97ab" providerId="ADAL" clId="{1469014E-542E-7F46-B042-F7C424993580}" dt="2024-05-10T21:39:49.525" v="4411" actId="2696"/>
        <pc:sldMkLst>
          <pc:docMk/>
          <pc:sldMk cId="709133298" sldId="2146846606"/>
        </pc:sldMkLst>
      </pc:sldChg>
      <pc:sldChg chg="new del">
        <pc:chgData name="Benjamin Vandegrift" userId="2e5c2a8a-c606-4888-a2a6-2a14dfaa97ab" providerId="ADAL" clId="{1469014E-542E-7F46-B042-F7C424993580}" dt="2024-05-10T14:00:40.170" v="2495" actId="2696"/>
        <pc:sldMkLst>
          <pc:docMk/>
          <pc:sldMk cId="2405372915" sldId="2146846606"/>
        </pc:sldMkLst>
      </pc:sldChg>
      <pc:sldChg chg="add del">
        <pc:chgData name="Benjamin Vandegrift" userId="2e5c2a8a-c606-4888-a2a6-2a14dfaa97ab" providerId="ADAL" clId="{1469014E-542E-7F46-B042-F7C424993580}" dt="2024-05-13T19:36:16.702" v="4419"/>
        <pc:sldMkLst>
          <pc:docMk/>
          <pc:sldMk cId="2782162978" sldId="2146846606"/>
        </pc:sldMkLst>
      </pc:sldChg>
      <pc:sldChg chg="addSp delSp modSp add mod ord addCm modNotesTx">
        <pc:chgData name="Benjamin Vandegrift" userId="2e5c2a8a-c606-4888-a2a6-2a14dfaa97ab" providerId="ADAL" clId="{1469014E-542E-7F46-B042-F7C424993580}" dt="2024-05-17T21:05:13.869" v="16617" actId="20577"/>
        <pc:sldMkLst>
          <pc:docMk/>
          <pc:sldMk cId="3200985108" sldId="2146846606"/>
        </pc:sldMkLst>
        <pc:spChg chg="add del mod">
          <ac:chgData name="Benjamin Vandegrift" userId="2e5c2a8a-c606-4888-a2a6-2a14dfaa97ab" providerId="ADAL" clId="{1469014E-542E-7F46-B042-F7C424993580}" dt="2024-05-15T19:35:12.410" v="10410" actId="478"/>
          <ac:spMkLst>
            <pc:docMk/>
            <pc:sldMk cId="3200985108" sldId="2146846606"/>
            <ac:spMk id="2" creationId="{2010E6B7-BE28-A4B5-524F-4008A0F245FB}"/>
          </ac:spMkLst>
        </pc:spChg>
        <pc:spChg chg="add mod">
          <ac:chgData name="Benjamin Vandegrift" userId="2e5c2a8a-c606-4888-a2a6-2a14dfaa97ab" providerId="ADAL" clId="{1469014E-542E-7F46-B042-F7C424993580}" dt="2024-05-17T21:05:13.869" v="16617" actId="20577"/>
          <ac:spMkLst>
            <pc:docMk/>
            <pc:sldMk cId="3200985108" sldId="2146846606"/>
            <ac:spMk id="2" creationId="{29839B2D-D391-E189-956D-1EB467E51B14}"/>
          </ac:spMkLst>
        </pc:spChg>
        <pc:spChg chg="del">
          <ac:chgData name="Benjamin Vandegrift" userId="2e5c2a8a-c606-4888-a2a6-2a14dfaa97ab" providerId="ADAL" clId="{1469014E-542E-7F46-B042-F7C424993580}" dt="2024-05-13T19:36:23.235" v="4423" actId="478"/>
          <ac:spMkLst>
            <pc:docMk/>
            <pc:sldMk cId="3200985108" sldId="2146846606"/>
            <ac:spMk id="3" creationId="{C1D82DF0-D103-B412-621D-83F62724E84C}"/>
          </ac:spMkLst>
        </pc:spChg>
        <pc:spChg chg="mod">
          <ac:chgData name="Benjamin Vandegrift" userId="2e5c2a8a-c606-4888-a2a6-2a14dfaa97ab" providerId="ADAL" clId="{1469014E-542E-7F46-B042-F7C424993580}" dt="2024-05-15T13:49:31.573" v="9212" actId="1076"/>
          <ac:spMkLst>
            <pc:docMk/>
            <pc:sldMk cId="3200985108" sldId="2146846606"/>
            <ac:spMk id="4" creationId="{2A970755-4B2C-96B3-13B9-A47871E2F9A5}"/>
          </ac:spMkLst>
        </pc:spChg>
        <pc:spChg chg="add del mod topLvl">
          <ac:chgData name="Benjamin Vandegrift" userId="2e5c2a8a-c606-4888-a2a6-2a14dfaa97ab" providerId="ADAL" clId="{1469014E-542E-7F46-B042-F7C424993580}" dt="2024-05-15T19:15:17.050" v="9856" actId="1076"/>
          <ac:spMkLst>
            <pc:docMk/>
            <pc:sldMk cId="3200985108" sldId="2146846606"/>
            <ac:spMk id="5" creationId="{071C1C73-D52F-CFFA-DCB9-BE10FCA800D4}"/>
          </ac:spMkLst>
        </pc:spChg>
        <pc:spChg chg="del mod">
          <ac:chgData name="Benjamin Vandegrift" userId="2e5c2a8a-c606-4888-a2a6-2a14dfaa97ab" providerId="ADAL" clId="{1469014E-542E-7F46-B042-F7C424993580}" dt="2024-05-15T18:20:20.872" v="9593" actId="478"/>
          <ac:spMkLst>
            <pc:docMk/>
            <pc:sldMk cId="3200985108" sldId="2146846606"/>
            <ac:spMk id="7" creationId="{598CBEF0-2F18-C6D6-3320-3F8D9705A366}"/>
          </ac:spMkLst>
        </pc:spChg>
        <pc:spChg chg="del mod">
          <ac:chgData name="Benjamin Vandegrift" userId="2e5c2a8a-c606-4888-a2a6-2a14dfaa97ab" providerId="ADAL" clId="{1469014E-542E-7F46-B042-F7C424993580}" dt="2024-05-14T14:46:32.646" v="6356" actId="478"/>
          <ac:spMkLst>
            <pc:docMk/>
            <pc:sldMk cId="3200985108" sldId="2146846606"/>
            <ac:spMk id="9" creationId="{8A0ABDE0-95C1-7F90-2BF0-1B4E463EEA77}"/>
          </ac:spMkLst>
        </pc:spChg>
        <pc:spChg chg="mod">
          <ac:chgData name="Benjamin Vandegrift" userId="2e5c2a8a-c606-4888-a2a6-2a14dfaa97ab" providerId="ADAL" clId="{1469014E-542E-7F46-B042-F7C424993580}" dt="2024-05-15T19:14:33.916" v="9843" actId="20577"/>
          <ac:spMkLst>
            <pc:docMk/>
            <pc:sldMk cId="3200985108" sldId="2146846606"/>
            <ac:spMk id="10" creationId="{318CB64C-E993-6C91-8E7F-0953B993C72F}"/>
          </ac:spMkLst>
        </pc:spChg>
        <pc:spChg chg="del mod">
          <ac:chgData name="Benjamin Vandegrift" userId="2e5c2a8a-c606-4888-a2a6-2a14dfaa97ab" providerId="ADAL" clId="{1469014E-542E-7F46-B042-F7C424993580}" dt="2024-05-15T13:52:47.899" v="9305" actId="478"/>
          <ac:spMkLst>
            <pc:docMk/>
            <pc:sldMk cId="3200985108" sldId="2146846606"/>
            <ac:spMk id="11" creationId="{1D39DB3D-E323-7F26-F732-55B28819BC01}"/>
          </ac:spMkLst>
        </pc:spChg>
        <pc:spChg chg="del">
          <ac:chgData name="Benjamin Vandegrift" userId="2e5c2a8a-c606-4888-a2a6-2a14dfaa97ab" providerId="ADAL" clId="{1469014E-542E-7F46-B042-F7C424993580}" dt="2024-05-15T13:44:34.885" v="9112" actId="478"/>
          <ac:spMkLst>
            <pc:docMk/>
            <pc:sldMk cId="3200985108" sldId="2146846606"/>
            <ac:spMk id="12" creationId="{A4F08E51-D988-5E04-FCD9-BF55902BB218}"/>
          </ac:spMkLst>
        </pc:spChg>
        <pc:spChg chg="del">
          <ac:chgData name="Benjamin Vandegrift" userId="2e5c2a8a-c606-4888-a2a6-2a14dfaa97ab" providerId="ADAL" clId="{1469014E-542E-7F46-B042-F7C424993580}" dt="2024-05-15T13:44:34.885" v="9112" actId="478"/>
          <ac:spMkLst>
            <pc:docMk/>
            <pc:sldMk cId="3200985108" sldId="2146846606"/>
            <ac:spMk id="13" creationId="{F3CFF07B-88BC-D317-0342-6FE8FEE267F7}"/>
          </ac:spMkLst>
        </pc:spChg>
        <pc:spChg chg="del topLvl">
          <ac:chgData name="Benjamin Vandegrift" userId="2e5c2a8a-c606-4888-a2a6-2a14dfaa97ab" providerId="ADAL" clId="{1469014E-542E-7F46-B042-F7C424993580}" dt="2024-05-15T13:57:06.570" v="9367" actId="478"/>
          <ac:spMkLst>
            <pc:docMk/>
            <pc:sldMk cId="3200985108" sldId="2146846606"/>
            <ac:spMk id="14" creationId="{D9176ADC-21F3-38E1-7262-E4D9F7F3829C}"/>
          </ac:spMkLst>
        </pc:spChg>
        <pc:spChg chg="del topLvl">
          <ac:chgData name="Benjamin Vandegrift" userId="2e5c2a8a-c606-4888-a2a6-2a14dfaa97ab" providerId="ADAL" clId="{1469014E-542E-7F46-B042-F7C424993580}" dt="2024-05-15T13:57:06.570" v="9367" actId="478"/>
          <ac:spMkLst>
            <pc:docMk/>
            <pc:sldMk cId="3200985108" sldId="2146846606"/>
            <ac:spMk id="15" creationId="{5745843E-234A-FFC2-102F-3C00BE4C30BC}"/>
          </ac:spMkLst>
        </pc:spChg>
        <pc:spChg chg="del mod">
          <ac:chgData name="Benjamin Vandegrift" userId="2e5c2a8a-c606-4888-a2a6-2a14dfaa97ab" providerId="ADAL" clId="{1469014E-542E-7F46-B042-F7C424993580}" dt="2024-05-14T14:46:32.646" v="6356" actId="478"/>
          <ac:spMkLst>
            <pc:docMk/>
            <pc:sldMk cId="3200985108" sldId="2146846606"/>
            <ac:spMk id="16" creationId="{D5FB3493-5E31-C18C-148A-DC04F0D91AEB}"/>
          </ac:spMkLst>
        </pc:spChg>
        <pc:spChg chg="del topLvl">
          <ac:chgData name="Benjamin Vandegrift" userId="2e5c2a8a-c606-4888-a2a6-2a14dfaa97ab" providerId="ADAL" clId="{1469014E-542E-7F46-B042-F7C424993580}" dt="2024-05-15T13:57:06.570" v="9367" actId="478"/>
          <ac:spMkLst>
            <pc:docMk/>
            <pc:sldMk cId="3200985108" sldId="2146846606"/>
            <ac:spMk id="17" creationId="{C934DCA5-8C1D-D905-B5B5-530B40FDB30C}"/>
          </ac:spMkLst>
        </pc:spChg>
        <pc:spChg chg="del topLvl">
          <ac:chgData name="Benjamin Vandegrift" userId="2e5c2a8a-c606-4888-a2a6-2a14dfaa97ab" providerId="ADAL" clId="{1469014E-542E-7F46-B042-F7C424993580}" dt="2024-05-15T13:57:06.570" v="9367" actId="478"/>
          <ac:spMkLst>
            <pc:docMk/>
            <pc:sldMk cId="3200985108" sldId="2146846606"/>
            <ac:spMk id="18" creationId="{98E65EBF-49F3-1C76-08C7-0A9A4188A053}"/>
          </ac:spMkLst>
        </pc:spChg>
        <pc:spChg chg="del topLvl">
          <ac:chgData name="Benjamin Vandegrift" userId="2e5c2a8a-c606-4888-a2a6-2a14dfaa97ab" providerId="ADAL" clId="{1469014E-542E-7F46-B042-F7C424993580}" dt="2024-05-15T13:57:06.570" v="9367" actId="478"/>
          <ac:spMkLst>
            <pc:docMk/>
            <pc:sldMk cId="3200985108" sldId="2146846606"/>
            <ac:spMk id="19" creationId="{753D4061-1FB8-2C46-CFE4-0E05F9858933}"/>
          </ac:spMkLst>
        </pc:spChg>
        <pc:spChg chg="mod">
          <ac:chgData name="Benjamin Vandegrift" userId="2e5c2a8a-c606-4888-a2a6-2a14dfaa97ab" providerId="ADAL" clId="{1469014E-542E-7F46-B042-F7C424993580}" dt="2024-05-17T13:34:04.517" v="12777" actId="20577"/>
          <ac:spMkLst>
            <pc:docMk/>
            <pc:sldMk cId="3200985108" sldId="2146846606"/>
            <ac:spMk id="19" creationId="{96D71E90-73A3-8DFC-A940-A3E86C40CDC7}"/>
          </ac:spMkLst>
        </pc:spChg>
        <pc:spChg chg="del mod">
          <ac:chgData name="Benjamin Vandegrift" userId="2e5c2a8a-c606-4888-a2a6-2a14dfaa97ab" providerId="ADAL" clId="{1469014E-542E-7F46-B042-F7C424993580}" dt="2024-05-15T13:49:18.592" v="9208" actId="478"/>
          <ac:spMkLst>
            <pc:docMk/>
            <pc:sldMk cId="3200985108" sldId="2146846606"/>
            <ac:spMk id="20" creationId="{67AED8F1-C126-00B0-C152-51C70AA3BC92}"/>
          </ac:spMkLst>
        </pc:spChg>
        <pc:spChg chg="del topLvl">
          <ac:chgData name="Benjamin Vandegrift" userId="2e5c2a8a-c606-4888-a2a6-2a14dfaa97ab" providerId="ADAL" clId="{1469014E-542E-7F46-B042-F7C424993580}" dt="2024-05-15T13:57:06.570" v="9367" actId="478"/>
          <ac:spMkLst>
            <pc:docMk/>
            <pc:sldMk cId="3200985108" sldId="2146846606"/>
            <ac:spMk id="21" creationId="{ABE952AE-E6D9-2C0D-2500-FF216213EC2B}"/>
          </ac:spMkLst>
        </pc:spChg>
        <pc:spChg chg="del topLvl">
          <ac:chgData name="Benjamin Vandegrift" userId="2e5c2a8a-c606-4888-a2a6-2a14dfaa97ab" providerId="ADAL" clId="{1469014E-542E-7F46-B042-F7C424993580}" dt="2024-05-15T13:57:06.570" v="9367" actId="478"/>
          <ac:spMkLst>
            <pc:docMk/>
            <pc:sldMk cId="3200985108" sldId="2146846606"/>
            <ac:spMk id="22" creationId="{A4109DA2-40B6-0A1A-62EA-F3DA1D918F30}"/>
          </ac:spMkLst>
        </pc:spChg>
        <pc:spChg chg="del topLvl">
          <ac:chgData name="Benjamin Vandegrift" userId="2e5c2a8a-c606-4888-a2a6-2a14dfaa97ab" providerId="ADAL" clId="{1469014E-542E-7F46-B042-F7C424993580}" dt="2024-05-15T13:57:06.570" v="9367" actId="478"/>
          <ac:spMkLst>
            <pc:docMk/>
            <pc:sldMk cId="3200985108" sldId="2146846606"/>
            <ac:spMk id="23" creationId="{B4D84D5F-B647-F7BB-CB07-AC4C24A21A09}"/>
          </ac:spMkLst>
        </pc:spChg>
        <pc:spChg chg="mod">
          <ac:chgData name="Benjamin Vandegrift" userId="2e5c2a8a-c606-4888-a2a6-2a14dfaa97ab" providerId="ADAL" clId="{1469014E-542E-7F46-B042-F7C424993580}" dt="2024-05-15T13:50:09.975" v="9220"/>
          <ac:spMkLst>
            <pc:docMk/>
            <pc:sldMk cId="3200985108" sldId="2146846606"/>
            <ac:spMk id="26" creationId="{662B05A0-89B3-15CF-FFD9-40C4E38EFBB2}"/>
          </ac:spMkLst>
        </pc:spChg>
        <pc:spChg chg="mod">
          <ac:chgData name="Benjamin Vandegrift" userId="2e5c2a8a-c606-4888-a2a6-2a14dfaa97ab" providerId="ADAL" clId="{1469014E-542E-7F46-B042-F7C424993580}" dt="2024-05-15T13:50:09.975" v="9220"/>
          <ac:spMkLst>
            <pc:docMk/>
            <pc:sldMk cId="3200985108" sldId="2146846606"/>
            <ac:spMk id="27" creationId="{25C4AC52-F1A3-3F70-0033-9DFB25E1702F}"/>
          </ac:spMkLst>
        </pc:spChg>
        <pc:spChg chg="mod">
          <ac:chgData name="Benjamin Vandegrift" userId="2e5c2a8a-c606-4888-a2a6-2a14dfaa97ab" providerId="ADAL" clId="{1469014E-542E-7F46-B042-F7C424993580}" dt="2024-05-15T13:50:09.975" v="9220"/>
          <ac:spMkLst>
            <pc:docMk/>
            <pc:sldMk cId="3200985108" sldId="2146846606"/>
            <ac:spMk id="28" creationId="{5EEB60A8-1681-6F2B-7565-18E0E328EAC1}"/>
          </ac:spMkLst>
        </pc:spChg>
        <pc:spChg chg="mod">
          <ac:chgData name="Benjamin Vandegrift" userId="2e5c2a8a-c606-4888-a2a6-2a14dfaa97ab" providerId="ADAL" clId="{1469014E-542E-7F46-B042-F7C424993580}" dt="2024-05-15T13:50:09.975" v="9220"/>
          <ac:spMkLst>
            <pc:docMk/>
            <pc:sldMk cId="3200985108" sldId="2146846606"/>
            <ac:spMk id="29" creationId="{26E3E8CE-3183-D156-8449-60276F3D6B35}"/>
          </ac:spMkLst>
        </pc:spChg>
        <pc:spChg chg="del mod">
          <ac:chgData name="Benjamin Vandegrift" userId="2e5c2a8a-c606-4888-a2a6-2a14dfaa97ab" providerId="ADAL" clId="{1469014E-542E-7F46-B042-F7C424993580}" dt="2024-05-14T14:46:32.646" v="6356" actId="478"/>
          <ac:spMkLst>
            <pc:docMk/>
            <pc:sldMk cId="3200985108" sldId="2146846606"/>
            <ac:spMk id="30" creationId="{2B19E512-DC5C-A864-C84C-D4FBBBA75025}"/>
          </ac:spMkLst>
        </pc:spChg>
        <pc:spChg chg="mod">
          <ac:chgData name="Benjamin Vandegrift" userId="2e5c2a8a-c606-4888-a2a6-2a14dfaa97ab" providerId="ADAL" clId="{1469014E-542E-7F46-B042-F7C424993580}" dt="2024-05-15T13:50:09.975" v="9220"/>
          <ac:spMkLst>
            <pc:docMk/>
            <pc:sldMk cId="3200985108" sldId="2146846606"/>
            <ac:spMk id="31" creationId="{C7C4AB47-D337-3B7B-48A9-0395C3477A6C}"/>
          </ac:spMkLst>
        </pc:spChg>
        <pc:spChg chg="mod">
          <ac:chgData name="Benjamin Vandegrift" userId="2e5c2a8a-c606-4888-a2a6-2a14dfaa97ab" providerId="ADAL" clId="{1469014E-542E-7F46-B042-F7C424993580}" dt="2024-05-15T13:50:09.975" v="9220"/>
          <ac:spMkLst>
            <pc:docMk/>
            <pc:sldMk cId="3200985108" sldId="2146846606"/>
            <ac:spMk id="32" creationId="{3DDAFDDD-7E37-F5A5-672C-C635D08C37BB}"/>
          </ac:spMkLst>
        </pc:spChg>
        <pc:spChg chg="mod">
          <ac:chgData name="Benjamin Vandegrift" userId="2e5c2a8a-c606-4888-a2a6-2a14dfaa97ab" providerId="ADAL" clId="{1469014E-542E-7F46-B042-F7C424993580}" dt="2024-05-15T13:50:09.975" v="9220"/>
          <ac:spMkLst>
            <pc:docMk/>
            <pc:sldMk cId="3200985108" sldId="2146846606"/>
            <ac:spMk id="33" creationId="{14A3003E-B407-C692-C895-D371BCAB07EC}"/>
          </ac:spMkLst>
        </pc:spChg>
        <pc:spChg chg="mod">
          <ac:chgData name="Benjamin Vandegrift" userId="2e5c2a8a-c606-4888-a2a6-2a14dfaa97ab" providerId="ADAL" clId="{1469014E-542E-7F46-B042-F7C424993580}" dt="2024-05-15T13:50:09.975" v="9220"/>
          <ac:spMkLst>
            <pc:docMk/>
            <pc:sldMk cId="3200985108" sldId="2146846606"/>
            <ac:spMk id="35" creationId="{22658AA1-B8F0-F7CA-6029-8E0012725CEE}"/>
          </ac:spMkLst>
        </pc:spChg>
        <pc:spChg chg="mod">
          <ac:chgData name="Benjamin Vandegrift" userId="2e5c2a8a-c606-4888-a2a6-2a14dfaa97ab" providerId="ADAL" clId="{1469014E-542E-7F46-B042-F7C424993580}" dt="2024-05-15T13:50:09.975" v="9220"/>
          <ac:spMkLst>
            <pc:docMk/>
            <pc:sldMk cId="3200985108" sldId="2146846606"/>
            <ac:spMk id="43" creationId="{6AFE4309-39BA-51DF-E1AE-8F142FB278C5}"/>
          </ac:spMkLst>
        </pc:spChg>
        <pc:spChg chg="add mod">
          <ac:chgData name="Benjamin Vandegrift" userId="2e5c2a8a-c606-4888-a2a6-2a14dfaa97ab" providerId="ADAL" clId="{1469014E-542E-7F46-B042-F7C424993580}" dt="2024-05-15T19:40:18.675" v="10605" actId="313"/>
          <ac:spMkLst>
            <pc:docMk/>
            <pc:sldMk cId="3200985108" sldId="2146846606"/>
            <ac:spMk id="49" creationId="{5BFDCC62-CEBD-853B-529E-AF6330878204}"/>
          </ac:spMkLst>
        </pc:spChg>
        <pc:spChg chg="add mod">
          <ac:chgData name="Benjamin Vandegrift" userId="2e5c2a8a-c606-4888-a2a6-2a14dfaa97ab" providerId="ADAL" clId="{1469014E-542E-7F46-B042-F7C424993580}" dt="2024-05-15T19:30:16.552" v="10260" actId="1076"/>
          <ac:spMkLst>
            <pc:docMk/>
            <pc:sldMk cId="3200985108" sldId="2146846606"/>
            <ac:spMk id="52" creationId="{3007D054-FE6A-B651-E474-165C8EA52B5F}"/>
          </ac:spMkLst>
        </pc:spChg>
        <pc:spChg chg="add mod">
          <ac:chgData name="Benjamin Vandegrift" userId="2e5c2a8a-c606-4888-a2a6-2a14dfaa97ab" providerId="ADAL" clId="{1469014E-542E-7F46-B042-F7C424993580}" dt="2024-05-15T19:38:36.979" v="10576" actId="1076"/>
          <ac:spMkLst>
            <pc:docMk/>
            <pc:sldMk cId="3200985108" sldId="2146846606"/>
            <ac:spMk id="54" creationId="{F9A77C2A-CA96-08CB-28AB-F29AFA331C4E}"/>
          </ac:spMkLst>
        </pc:spChg>
        <pc:spChg chg="add mod">
          <ac:chgData name="Benjamin Vandegrift" userId="2e5c2a8a-c606-4888-a2a6-2a14dfaa97ab" providerId="ADAL" clId="{1469014E-542E-7F46-B042-F7C424993580}" dt="2024-05-15T19:18:09.867" v="10046" actId="1076"/>
          <ac:spMkLst>
            <pc:docMk/>
            <pc:sldMk cId="3200985108" sldId="2146846606"/>
            <ac:spMk id="56" creationId="{2A880B38-2CA4-BCD5-B7A0-FF01FE152E0D}"/>
          </ac:spMkLst>
        </pc:spChg>
        <pc:spChg chg="add mod">
          <ac:chgData name="Benjamin Vandegrift" userId="2e5c2a8a-c606-4888-a2a6-2a14dfaa97ab" providerId="ADAL" clId="{1469014E-542E-7F46-B042-F7C424993580}" dt="2024-05-15T19:35:33.658" v="10413" actId="20577"/>
          <ac:spMkLst>
            <pc:docMk/>
            <pc:sldMk cId="3200985108" sldId="2146846606"/>
            <ac:spMk id="58" creationId="{9CD5D529-10B1-817F-FE81-A648FA54009B}"/>
          </ac:spMkLst>
        </pc:spChg>
        <pc:spChg chg="mod">
          <ac:chgData name="Benjamin Vandegrift" userId="2e5c2a8a-c606-4888-a2a6-2a14dfaa97ab" providerId="ADAL" clId="{1469014E-542E-7F46-B042-F7C424993580}" dt="2024-05-15T19:17:14.552" v="9988" actId="1076"/>
          <ac:spMkLst>
            <pc:docMk/>
            <pc:sldMk cId="3200985108" sldId="2146846606"/>
            <ac:spMk id="59" creationId="{4CEE98B7-BF65-0D98-291F-C7041E7766F3}"/>
          </ac:spMkLst>
        </pc:spChg>
        <pc:spChg chg="add mod">
          <ac:chgData name="Benjamin Vandegrift" userId="2e5c2a8a-c606-4888-a2a6-2a14dfaa97ab" providerId="ADAL" clId="{1469014E-542E-7F46-B042-F7C424993580}" dt="2024-05-15T19:32:04.779" v="10265" actId="20577"/>
          <ac:spMkLst>
            <pc:docMk/>
            <pc:sldMk cId="3200985108" sldId="2146846606"/>
            <ac:spMk id="61" creationId="{D4D737A4-911B-64FC-CCC7-14C327E44B51}"/>
          </ac:spMkLst>
        </pc:spChg>
        <pc:spChg chg="add mod">
          <ac:chgData name="Benjamin Vandegrift" userId="2e5c2a8a-c606-4888-a2a6-2a14dfaa97ab" providerId="ADAL" clId="{1469014E-542E-7F46-B042-F7C424993580}" dt="2024-05-15T19:30:24.758" v="10262" actId="1076"/>
          <ac:spMkLst>
            <pc:docMk/>
            <pc:sldMk cId="3200985108" sldId="2146846606"/>
            <ac:spMk id="63" creationId="{86CCAAC2-AA53-16CE-EC75-D50A5272897B}"/>
          </ac:spMkLst>
        </pc:spChg>
        <pc:spChg chg="add mod">
          <ac:chgData name="Benjamin Vandegrift" userId="2e5c2a8a-c606-4888-a2a6-2a14dfaa97ab" providerId="ADAL" clId="{1469014E-542E-7F46-B042-F7C424993580}" dt="2024-05-15T19:40:27.215" v="10606" actId="20577"/>
          <ac:spMkLst>
            <pc:docMk/>
            <pc:sldMk cId="3200985108" sldId="2146846606"/>
            <ac:spMk id="65" creationId="{2A8F3E95-8F06-E3B3-F6F1-EA0431C53872}"/>
          </ac:spMkLst>
        </pc:spChg>
        <pc:spChg chg="add mod">
          <ac:chgData name="Benjamin Vandegrift" userId="2e5c2a8a-c606-4888-a2a6-2a14dfaa97ab" providerId="ADAL" clId="{1469014E-542E-7F46-B042-F7C424993580}" dt="2024-05-15T19:38:57.373" v="10590" actId="122"/>
          <ac:spMkLst>
            <pc:docMk/>
            <pc:sldMk cId="3200985108" sldId="2146846606"/>
            <ac:spMk id="67" creationId="{5331DA13-FBD3-088B-96B3-C130AF902FF0}"/>
          </ac:spMkLst>
        </pc:spChg>
        <pc:spChg chg="add mod">
          <ac:chgData name="Benjamin Vandegrift" userId="2e5c2a8a-c606-4888-a2a6-2a14dfaa97ab" providerId="ADAL" clId="{1469014E-542E-7F46-B042-F7C424993580}" dt="2024-05-15T19:33:22.043" v="10354" actId="20577"/>
          <ac:spMkLst>
            <pc:docMk/>
            <pc:sldMk cId="3200985108" sldId="2146846606"/>
            <ac:spMk id="68" creationId="{F09ED9B5-FEBE-CA0F-1AB4-71D28EBA4396}"/>
          </ac:spMkLst>
        </pc:spChg>
        <pc:spChg chg="add mod">
          <ac:chgData name="Benjamin Vandegrift" userId="2e5c2a8a-c606-4888-a2a6-2a14dfaa97ab" providerId="ADAL" clId="{1469014E-542E-7F46-B042-F7C424993580}" dt="2024-05-15T19:37:19.728" v="10519" actId="1076"/>
          <ac:spMkLst>
            <pc:docMk/>
            <pc:sldMk cId="3200985108" sldId="2146846606"/>
            <ac:spMk id="69" creationId="{BFADBF43-ADDF-9537-581F-CD54712B82D3}"/>
          </ac:spMkLst>
        </pc:spChg>
        <pc:grpChg chg="add del mod">
          <ac:chgData name="Benjamin Vandegrift" userId="2e5c2a8a-c606-4888-a2a6-2a14dfaa97ab" providerId="ADAL" clId="{1469014E-542E-7F46-B042-F7C424993580}" dt="2024-05-15T13:57:03.274" v="9366" actId="165"/>
          <ac:grpSpMkLst>
            <pc:docMk/>
            <pc:sldMk cId="3200985108" sldId="2146846606"/>
            <ac:grpSpMk id="6" creationId="{45D87D23-2938-7571-4D50-1291A22720D8}"/>
          </ac:grpSpMkLst>
        </pc:grpChg>
        <pc:grpChg chg="add del mod">
          <ac:chgData name="Benjamin Vandegrift" userId="2e5c2a8a-c606-4888-a2a6-2a14dfaa97ab" providerId="ADAL" clId="{1469014E-542E-7F46-B042-F7C424993580}" dt="2024-05-15T17:46:33.912" v="9419" actId="478"/>
          <ac:grpSpMkLst>
            <pc:docMk/>
            <pc:sldMk cId="3200985108" sldId="2146846606"/>
            <ac:grpSpMk id="24" creationId="{31EF11BC-B83D-1927-DE67-67813825C94B}"/>
          </ac:grpSpMkLst>
        </pc:grpChg>
        <pc:grpChg chg="add del mod">
          <ac:chgData name="Benjamin Vandegrift" userId="2e5c2a8a-c606-4888-a2a6-2a14dfaa97ab" providerId="ADAL" clId="{1469014E-542E-7F46-B042-F7C424993580}" dt="2024-05-15T13:56:42.202" v="9361" actId="478"/>
          <ac:grpSpMkLst>
            <pc:docMk/>
            <pc:sldMk cId="3200985108" sldId="2146846606"/>
            <ac:grpSpMk id="25" creationId="{2DCA750F-E9F8-6DBE-758E-DA1DC77C1146}"/>
          </ac:grpSpMkLst>
        </pc:grpChg>
        <pc:picChg chg="del">
          <ac:chgData name="Benjamin Vandegrift" userId="2e5c2a8a-c606-4888-a2a6-2a14dfaa97ab" providerId="ADAL" clId="{1469014E-542E-7F46-B042-F7C424993580}" dt="2024-05-14T14:46:32.646" v="6356" actId="478"/>
          <ac:picMkLst>
            <pc:docMk/>
            <pc:sldMk cId="3200985108" sldId="2146846606"/>
            <ac:picMk id="34" creationId="{449D3FBA-D694-649E-40C8-563FE3CCBFE0}"/>
          </ac:picMkLst>
        </pc:picChg>
        <pc:picChg chg="del">
          <ac:chgData name="Benjamin Vandegrift" userId="2e5c2a8a-c606-4888-a2a6-2a14dfaa97ab" providerId="ADAL" clId="{1469014E-542E-7F46-B042-F7C424993580}" dt="2024-05-14T14:46:32.646" v="6356" actId="478"/>
          <ac:picMkLst>
            <pc:docMk/>
            <pc:sldMk cId="3200985108" sldId="2146846606"/>
            <ac:picMk id="45" creationId="{CA824A20-8707-BB55-8414-2E0C18B89C40}"/>
          </ac:picMkLst>
        </pc:picChg>
        <pc:picChg chg="del">
          <ac:chgData name="Benjamin Vandegrift" userId="2e5c2a8a-c606-4888-a2a6-2a14dfaa97ab" providerId="ADAL" clId="{1469014E-542E-7F46-B042-F7C424993580}" dt="2024-05-14T14:46:32.646" v="6356" actId="478"/>
          <ac:picMkLst>
            <pc:docMk/>
            <pc:sldMk cId="3200985108" sldId="2146846606"/>
            <ac:picMk id="46" creationId="{4EA19261-8A2E-D8FC-154F-2AFB9FE51F6F}"/>
          </ac:picMkLst>
        </pc:picChg>
        <pc:cxnChg chg="del">
          <ac:chgData name="Benjamin Vandegrift" userId="2e5c2a8a-c606-4888-a2a6-2a14dfaa97ab" providerId="ADAL" clId="{1469014E-542E-7F46-B042-F7C424993580}" dt="2024-05-13T19:36:23.235" v="4423" actId="478"/>
          <ac:cxnSpMkLst>
            <pc:docMk/>
            <pc:sldMk cId="3200985108" sldId="2146846606"/>
            <ac:cxnSpMk id="8" creationId="{FE08353D-D04B-A9A4-7B0C-E76E9B84BFCB}"/>
          </ac:cxnSpMkLst>
        </pc:cxn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Benjamin Vandegrift" userId="2e5c2a8a-c606-4888-a2a6-2a14dfaa97ab" providerId="ADAL" clId="{1469014E-542E-7F46-B042-F7C424993580}" dt="2024-05-13T20:01:41.737" v="4479"/>
              <pc2:cmMkLst xmlns:pc2="http://schemas.microsoft.com/office/powerpoint/2019/9/main/command">
                <pc:docMk/>
                <pc:sldMk cId="3200985108" sldId="2146846606"/>
                <pc2:cmMk id="{5BDCDC1A-0DCA-B447-BE87-22327B6F8505}"/>
              </pc2:cmMkLst>
            </pc226:cmChg>
            <pc226:cmChg xmlns:pc226="http://schemas.microsoft.com/office/powerpoint/2022/06/main/command" chg="add">
              <pc226:chgData name="Benjamin Vandegrift" userId="2e5c2a8a-c606-4888-a2a6-2a14dfaa97ab" providerId="ADAL" clId="{1469014E-542E-7F46-B042-F7C424993580}" dt="2024-05-14T22:27:41" v="9111"/>
              <pc2:cmMkLst xmlns:pc2="http://schemas.microsoft.com/office/powerpoint/2019/9/main/command">
                <pc:docMk/>
                <pc:sldMk cId="3200985108" sldId="2146846606"/>
                <pc2:cmMk id="{EA02505F-9823-B340-A2C2-C799DC018342}"/>
              </pc2:cmMkLst>
            </pc226:cmChg>
          </p:ext>
        </pc:extLst>
      </pc:sldChg>
      <pc:sldChg chg="modSp add del mod">
        <pc:chgData name="Benjamin Vandegrift" userId="2e5c2a8a-c606-4888-a2a6-2a14dfaa97ab" providerId="ADAL" clId="{1469014E-542E-7F46-B042-F7C424993580}" dt="2024-05-15T22:12:48.623" v="12114" actId="2696"/>
        <pc:sldMkLst>
          <pc:docMk/>
          <pc:sldMk cId="16682737" sldId="2146846607"/>
        </pc:sldMkLst>
        <pc:spChg chg="mod">
          <ac:chgData name="Benjamin Vandegrift" userId="2e5c2a8a-c606-4888-a2a6-2a14dfaa97ab" providerId="ADAL" clId="{1469014E-542E-7F46-B042-F7C424993580}" dt="2024-05-14T14:58:45.030" v="6664" actId="14100"/>
          <ac:spMkLst>
            <pc:docMk/>
            <pc:sldMk cId="16682737" sldId="2146846607"/>
            <ac:spMk id="3" creationId="{24560B6C-7E10-6BE6-1455-22AC286686E6}"/>
          </ac:spMkLst>
        </pc:spChg>
      </pc:sldChg>
      <pc:sldChg chg="del">
        <pc:chgData name="Benjamin Vandegrift" userId="2e5c2a8a-c606-4888-a2a6-2a14dfaa97ab" providerId="ADAL" clId="{1469014E-542E-7F46-B042-F7C424993580}" dt="2024-05-14T14:57:25.214" v="6536" actId="2696"/>
        <pc:sldMkLst>
          <pc:docMk/>
          <pc:sldMk cId="723559283" sldId="2146846607"/>
        </pc:sldMkLst>
      </pc:sldChg>
      <pc:sldChg chg="new del">
        <pc:chgData name="Benjamin Vandegrift" userId="2e5c2a8a-c606-4888-a2a6-2a14dfaa97ab" providerId="ADAL" clId="{1469014E-542E-7F46-B042-F7C424993580}" dt="2024-05-10T14:00:40.201" v="2514" actId="2696"/>
        <pc:sldMkLst>
          <pc:docMk/>
          <pc:sldMk cId="2196929897" sldId="2146846607"/>
        </pc:sldMkLst>
      </pc:sldChg>
      <pc:sldChg chg="modSp add del mod ord addCm modCm">
        <pc:chgData name="Benjamin Vandegrift" userId="2e5c2a8a-c606-4888-a2a6-2a14dfaa97ab" providerId="ADAL" clId="{1469014E-542E-7F46-B042-F7C424993580}" dt="2024-05-17T20:30:04.021" v="15150" actId="2696"/>
        <pc:sldMkLst>
          <pc:docMk/>
          <pc:sldMk cId="664514120" sldId="2146846608"/>
        </pc:sldMkLst>
        <pc:spChg chg="mod">
          <ac:chgData name="Benjamin Vandegrift" userId="2e5c2a8a-c606-4888-a2a6-2a14dfaa97ab" providerId="ADAL" clId="{1469014E-542E-7F46-B042-F7C424993580}" dt="2024-05-15T22:12:17.919" v="12110" actId="20577"/>
          <ac:spMkLst>
            <pc:docMk/>
            <pc:sldMk cId="664514120" sldId="2146846608"/>
            <ac:spMk id="3" creationId="{D5D3A9C5-B422-49D3-B37F-354AAD3E1222}"/>
          </ac:spMkLst>
        </pc:spChg>
        <pc:spChg chg="mod">
          <ac:chgData name="Benjamin Vandegrift" userId="2e5c2a8a-c606-4888-a2a6-2a14dfaa97ab" providerId="ADAL" clId="{1469014E-542E-7F46-B042-F7C424993580}" dt="2024-05-14T21:34:43.587" v="8029" actId="20577"/>
          <ac:spMkLst>
            <pc:docMk/>
            <pc:sldMk cId="664514120" sldId="2146846608"/>
            <ac:spMk id="9" creationId="{7CC84002-D44F-476F-A47E-D9A4B943549C}"/>
          </ac:spMkLst>
        </pc:spChg>
        <pc:spChg chg="mod">
          <ac:chgData name="Benjamin Vandegrift" userId="2e5c2a8a-c606-4888-a2a6-2a14dfaa97ab" providerId="ADAL" clId="{1469014E-542E-7F46-B042-F7C424993580}" dt="2024-05-14T21:33:41.363" v="7958" actId="1076"/>
          <ac:spMkLst>
            <pc:docMk/>
            <pc:sldMk cId="664514120" sldId="2146846608"/>
            <ac:spMk id="26" creationId="{A9C445BF-5591-D09A-A8BC-6A2DB67D3CAE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Benjamin Vandegrift" userId="2e5c2a8a-c606-4888-a2a6-2a14dfaa97ab" providerId="ADAL" clId="{1469014E-542E-7F46-B042-F7C424993580}" dt="2024-05-14T21:34:43.587" v="8029" actId="20577"/>
              <pc2:cmMkLst xmlns:pc2="http://schemas.microsoft.com/office/powerpoint/2019/9/main/command">
                <pc:docMk/>
                <pc:sldMk cId="664514120" sldId="2146846608"/>
                <pc2:cmMk id="{7052DC48-4735-3147-8499-B0F981B40EF7}"/>
              </pc2:cmMkLst>
              <pc226:cmRplyChg chg="add">
                <pc226:chgData name="Benjamin Vandegrift" userId="2e5c2a8a-c606-4888-a2a6-2a14dfaa97ab" providerId="ADAL" clId="{1469014E-542E-7F46-B042-F7C424993580}" dt="2024-05-14T21:34:32.763" v="8028"/>
                <pc2:cmRplyMkLst xmlns:pc2="http://schemas.microsoft.com/office/powerpoint/2019/9/main/command">
                  <pc:docMk/>
                  <pc:sldMk cId="664514120" sldId="2146846608"/>
                  <pc2:cmMk id="{7052DC48-4735-3147-8499-B0F981B40EF7}"/>
                  <pc2:cmRplyMk id="{92AA025F-038B-5C4E-8969-0CCB74C03390}"/>
                </pc2:cmRplyMkLst>
              </pc226:cmRplyChg>
            </pc226:cmChg>
          </p:ext>
        </pc:extLst>
      </pc:sldChg>
      <pc:sldChg chg="new del">
        <pc:chgData name="Benjamin Vandegrift" userId="2e5c2a8a-c606-4888-a2a6-2a14dfaa97ab" providerId="ADAL" clId="{1469014E-542E-7F46-B042-F7C424993580}" dt="2024-05-10T14:00:40.211" v="2520" actId="2696"/>
        <pc:sldMkLst>
          <pc:docMk/>
          <pc:sldMk cId="2053486521" sldId="2146846608"/>
        </pc:sldMkLst>
      </pc:sldChg>
      <pc:sldChg chg="modSp add mod ord delCm">
        <pc:chgData name="Benjamin Vandegrift" userId="2e5c2a8a-c606-4888-a2a6-2a14dfaa97ab" providerId="ADAL" clId="{1469014E-542E-7F46-B042-F7C424993580}" dt="2024-05-22T23:12:32.821" v="20013" actId="207"/>
        <pc:sldMkLst>
          <pc:docMk/>
          <pc:sldMk cId="2427508812" sldId="2146846608"/>
        </pc:sldMkLst>
        <pc:spChg chg="mod">
          <ac:chgData name="Benjamin Vandegrift" userId="2e5c2a8a-c606-4888-a2a6-2a14dfaa97ab" providerId="ADAL" clId="{1469014E-542E-7F46-B042-F7C424993580}" dt="2024-05-22T23:12:32.821" v="20013" actId="207"/>
          <ac:spMkLst>
            <pc:docMk/>
            <pc:sldMk cId="2427508812" sldId="2146846608"/>
            <ac:spMk id="3" creationId="{D5D3A9C5-B422-49D3-B37F-354AAD3E1222}"/>
          </ac:spMkLst>
        </pc:spChg>
        <pc:spChg chg="mod">
          <ac:chgData name="Benjamin Vandegrift" userId="2e5c2a8a-c606-4888-a2a6-2a14dfaa97ab" providerId="ADAL" clId="{1469014E-542E-7F46-B042-F7C424993580}" dt="2024-05-22T23:12:32.821" v="20013" actId="207"/>
          <ac:spMkLst>
            <pc:docMk/>
            <pc:sldMk cId="2427508812" sldId="2146846608"/>
            <ac:spMk id="8" creationId="{D90DBE45-5F9B-C9CF-75B4-20A283620E97}"/>
          </ac:spMkLst>
        </pc:spChg>
        <pc:spChg chg="mod">
          <ac:chgData name="Benjamin Vandegrift" userId="2e5c2a8a-c606-4888-a2a6-2a14dfaa97ab" providerId="ADAL" clId="{1469014E-542E-7F46-B042-F7C424993580}" dt="2024-05-22T23:12:32.821" v="20013" actId="207"/>
          <ac:spMkLst>
            <pc:docMk/>
            <pc:sldMk cId="2427508812" sldId="2146846608"/>
            <ac:spMk id="12" creationId="{9DB45EBC-0C9D-D322-45CF-C3B76497D495}"/>
          </ac:spMkLst>
        </pc:spChg>
        <pc:spChg chg="mod">
          <ac:chgData name="Benjamin Vandegrift" userId="2e5c2a8a-c606-4888-a2a6-2a14dfaa97ab" providerId="ADAL" clId="{1469014E-542E-7F46-B042-F7C424993580}" dt="2024-05-22T23:12:05.347" v="20011" actId="207"/>
          <ac:spMkLst>
            <pc:docMk/>
            <pc:sldMk cId="2427508812" sldId="2146846608"/>
            <ac:spMk id="24" creationId="{873D535D-500D-4AFE-0DD7-2C613ABE0548}"/>
          </ac:spMkLst>
        </pc:spChg>
        <pc:spChg chg="mod">
          <ac:chgData name="Benjamin Vandegrift" userId="2e5c2a8a-c606-4888-a2a6-2a14dfaa97ab" providerId="ADAL" clId="{1469014E-542E-7F46-B042-F7C424993580}" dt="2024-05-17T20:32:41.912" v="15187" actId="207"/>
          <ac:spMkLst>
            <pc:docMk/>
            <pc:sldMk cId="2427508812" sldId="2146846608"/>
            <ac:spMk id="26" creationId="{A9C445BF-5591-D09A-A8BC-6A2DB67D3CAE}"/>
          </ac:spMkLst>
        </pc:spChg>
        <pc:spChg chg="mod">
          <ac:chgData name="Benjamin Vandegrift" userId="2e5c2a8a-c606-4888-a2a6-2a14dfaa97ab" providerId="ADAL" clId="{1469014E-542E-7F46-B042-F7C424993580}" dt="2024-05-22T23:12:05.347" v="20011" actId="207"/>
          <ac:spMkLst>
            <pc:docMk/>
            <pc:sldMk cId="2427508812" sldId="2146846608"/>
            <ac:spMk id="27" creationId="{E86CB8EE-0E5A-35DB-74BC-3296BFC81E52}"/>
          </ac:spMkLst>
        </pc:spChg>
        <pc:spChg chg="mod">
          <ac:chgData name="Benjamin Vandegrift" userId="2e5c2a8a-c606-4888-a2a6-2a14dfaa97ab" providerId="ADAL" clId="{1469014E-542E-7F46-B042-F7C424993580}" dt="2024-05-22T23:12:05.347" v="20011" actId="207"/>
          <ac:spMkLst>
            <pc:docMk/>
            <pc:sldMk cId="2427508812" sldId="2146846608"/>
            <ac:spMk id="28" creationId="{DE9E576D-07C7-6E17-C72E-C4FBD66AE548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Benjamin Vandegrift" userId="2e5c2a8a-c606-4888-a2a6-2a14dfaa97ab" providerId="ADAL" clId="{1469014E-542E-7F46-B042-F7C424993580}" dt="2024-05-20T12:59:29.682" v="17542"/>
              <pc2:cmMkLst xmlns:pc2="http://schemas.microsoft.com/office/powerpoint/2019/9/main/command">
                <pc:docMk/>
                <pc:sldMk cId="2427508812" sldId="2146846608"/>
                <pc2:cmMk id="{35209A44-29D8-A845-836E-C370F8E0D258}"/>
              </pc2:cmMkLst>
            </pc226:cmChg>
            <pc226:cmChg xmlns:pc226="http://schemas.microsoft.com/office/powerpoint/2022/06/main/command" chg="del">
              <pc226:chgData name="Benjamin Vandegrift" userId="2e5c2a8a-c606-4888-a2a6-2a14dfaa97ab" providerId="ADAL" clId="{1469014E-542E-7F46-B042-F7C424993580}" dt="2024-05-20T12:59:31.734" v="17543"/>
              <pc2:cmMkLst xmlns:pc2="http://schemas.microsoft.com/office/powerpoint/2019/9/main/command">
                <pc:docMk/>
                <pc:sldMk cId="2427508812" sldId="2146846608"/>
                <pc2:cmMk id="{BC698EA0-FA6C-1E44-8083-AAAF2526301F}"/>
              </pc2:cmMkLst>
            </pc226:cmChg>
          </p:ext>
        </pc:extLst>
      </pc:sldChg>
      <pc:sldChg chg="new del">
        <pc:chgData name="Benjamin Vandegrift" userId="2e5c2a8a-c606-4888-a2a6-2a14dfaa97ab" providerId="ADAL" clId="{1469014E-542E-7F46-B042-F7C424993580}" dt="2024-05-10T14:00:40.192" v="2508" actId="2696"/>
        <pc:sldMkLst>
          <pc:docMk/>
          <pc:sldMk cId="388810159" sldId="2146846609"/>
        </pc:sldMkLst>
      </pc:sldChg>
      <pc:sldChg chg="modSp add mod">
        <pc:chgData name="Benjamin Vandegrift" userId="2e5c2a8a-c606-4888-a2a6-2a14dfaa97ab" providerId="ADAL" clId="{1469014E-542E-7F46-B042-F7C424993580}" dt="2024-05-17T21:23:04.417" v="16884" actId="207"/>
        <pc:sldMkLst>
          <pc:docMk/>
          <pc:sldMk cId="941964184" sldId="2146846609"/>
        </pc:sldMkLst>
        <pc:spChg chg="mod">
          <ac:chgData name="Benjamin Vandegrift" userId="2e5c2a8a-c606-4888-a2a6-2a14dfaa97ab" providerId="ADAL" clId="{1469014E-542E-7F46-B042-F7C424993580}" dt="2024-05-17T21:23:04.417" v="16884" actId="207"/>
          <ac:spMkLst>
            <pc:docMk/>
            <pc:sldMk cId="941964184" sldId="2146846609"/>
            <ac:spMk id="16" creationId="{F3B08D31-8CD1-811E-0850-AF65E55C9EAD}"/>
          </ac:spMkLst>
        </pc:spChg>
      </pc:sldChg>
      <pc:sldChg chg="add del">
        <pc:chgData name="Benjamin Vandegrift" userId="2e5c2a8a-c606-4888-a2a6-2a14dfaa97ab" providerId="ADAL" clId="{1469014E-542E-7F46-B042-F7C424993580}" dt="2024-05-17T15:59:14.355" v="14840"/>
        <pc:sldMkLst>
          <pc:docMk/>
          <pc:sldMk cId="1026808256" sldId="2146846609"/>
        </pc:sldMkLst>
      </pc:sldChg>
      <pc:sldChg chg="addSp delSp modSp add del mod ord addCm modCm">
        <pc:chgData name="Benjamin Vandegrift" userId="2e5c2a8a-c606-4888-a2a6-2a14dfaa97ab" providerId="ADAL" clId="{1469014E-542E-7F46-B042-F7C424993580}" dt="2024-05-17T20:30:45.335" v="15152" actId="2696"/>
        <pc:sldMkLst>
          <pc:docMk/>
          <pc:sldMk cId="2686435275" sldId="2146846609"/>
        </pc:sldMkLst>
        <pc:spChg chg="mod">
          <ac:chgData name="Benjamin Vandegrift" userId="2e5c2a8a-c606-4888-a2a6-2a14dfaa97ab" providerId="ADAL" clId="{1469014E-542E-7F46-B042-F7C424993580}" dt="2024-05-13T21:40:08.190" v="5816" actId="20577"/>
          <ac:spMkLst>
            <pc:docMk/>
            <pc:sldMk cId="2686435275" sldId="2146846609"/>
            <ac:spMk id="3" creationId="{14F6EC04-73EF-7BD2-EE62-C6CB368D1310}"/>
          </ac:spMkLst>
        </pc:spChg>
        <pc:spChg chg="mod">
          <ac:chgData name="Benjamin Vandegrift" userId="2e5c2a8a-c606-4888-a2a6-2a14dfaa97ab" providerId="ADAL" clId="{1469014E-542E-7F46-B042-F7C424993580}" dt="2024-05-14T21:11:47.839" v="7721" actId="113"/>
          <ac:spMkLst>
            <pc:docMk/>
            <pc:sldMk cId="2686435275" sldId="2146846609"/>
            <ac:spMk id="4" creationId="{7BEE3489-74E3-C13B-AE5E-5D9A4195B91A}"/>
          </ac:spMkLst>
        </pc:spChg>
        <pc:spChg chg="add del mod">
          <ac:chgData name="Benjamin Vandegrift" userId="2e5c2a8a-c606-4888-a2a6-2a14dfaa97ab" providerId="ADAL" clId="{1469014E-542E-7F46-B042-F7C424993580}" dt="2024-05-13T21:59:44.286" v="6031" actId="478"/>
          <ac:spMkLst>
            <pc:docMk/>
            <pc:sldMk cId="2686435275" sldId="2146846609"/>
            <ac:spMk id="8" creationId="{DCFDCB6C-E6CF-86E1-2201-3C033539E08F}"/>
          </ac:spMkLst>
        </pc:spChg>
        <pc:spChg chg="del">
          <ac:chgData name="Benjamin Vandegrift" userId="2e5c2a8a-c606-4888-a2a6-2a14dfaa97ab" providerId="ADAL" clId="{1469014E-542E-7F46-B042-F7C424993580}" dt="2024-05-13T21:44:56.568" v="5860" actId="478"/>
          <ac:spMkLst>
            <pc:docMk/>
            <pc:sldMk cId="2686435275" sldId="2146846609"/>
            <ac:spMk id="10" creationId="{513433DE-B42E-50A6-8875-DCAE99DDD070}"/>
          </ac:spMkLst>
        </pc:spChg>
        <pc:spChg chg="add mod">
          <ac:chgData name="Benjamin Vandegrift" userId="2e5c2a8a-c606-4888-a2a6-2a14dfaa97ab" providerId="ADAL" clId="{1469014E-542E-7F46-B042-F7C424993580}" dt="2024-05-14T14:53:19.826" v="6512" actId="20577"/>
          <ac:spMkLst>
            <pc:docMk/>
            <pc:sldMk cId="2686435275" sldId="2146846609"/>
            <ac:spMk id="12" creationId="{AB3B6D23-0406-652D-4912-D528F20D9023}"/>
          </ac:spMkLst>
        </pc:spChg>
        <pc:spChg chg="mod">
          <ac:chgData name="Benjamin Vandegrift" userId="2e5c2a8a-c606-4888-a2a6-2a14dfaa97ab" providerId="ADAL" clId="{1469014E-542E-7F46-B042-F7C424993580}" dt="2024-05-14T14:53:37.342" v="6521" actId="122"/>
          <ac:spMkLst>
            <pc:docMk/>
            <pc:sldMk cId="2686435275" sldId="2146846609"/>
            <ac:spMk id="13" creationId="{AB3B6D23-0406-652D-4912-D528F20D9023}"/>
          </ac:spMkLst>
        </pc:spChg>
        <pc:spChg chg="mod">
          <ac:chgData name="Benjamin Vandegrift" userId="2e5c2a8a-c606-4888-a2a6-2a14dfaa97ab" providerId="ADAL" clId="{1469014E-542E-7F46-B042-F7C424993580}" dt="2024-05-13T21:40:21.440" v="5836" actId="20577"/>
          <ac:spMkLst>
            <pc:docMk/>
            <pc:sldMk cId="2686435275" sldId="2146846609"/>
            <ac:spMk id="14" creationId="{242FCD40-B482-766E-CA00-89D7E65F01DD}"/>
          </ac:spMkLst>
        </pc:spChg>
        <pc:spChg chg="mod">
          <ac:chgData name="Benjamin Vandegrift" userId="2e5c2a8a-c606-4888-a2a6-2a14dfaa97ab" providerId="ADAL" clId="{1469014E-542E-7F46-B042-F7C424993580}" dt="2024-05-13T21:44:47.514" v="5859" actId="20577"/>
          <ac:spMkLst>
            <pc:docMk/>
            <pc:sldMk cId="2686435275" sldId="2146846609"/>
            <ac:spMk id="15" creationId="{C1E84C94-8AE4-CBF7-CD98-5A0DB6BDAC36}"/>
          </ac:spMkLst>
        </pc:spChg>
        <pc:spChg chg="mod">
          <ac:chgData name="Benjamin Vandegrift" userId="2e5c2a8a-c606-4888-a2a6-2a14dfaa97ab" providerId="ADAL" clId="{1469014E-542E-7F46-B042-F7C424993580}" dt="2024-05-13T21:55:08.557" v="5887"/>
          <ac:spMkLst>
            <pc:docMk/>
            <pc:sldMk cId="2686435275" sldId="2146846609"/>
            <ac:spMk id="16" creationId="{F3B08D31-8CD1-811E-0850-AF65E55C9EAD}"/>
          </ac:spMkLst>
        </pc:spChg>
        <pc:spChg chg="mod">
          <ac:chgData name="Benjamin Vandegrift" userId="2e5c2a8a-c606-4888-a2a6-2a14dfaa97ab" providerId="ADAL" clId="{1469014E-542E-7F46-B042-F7C424993580}" dt="2024-05-13T21:59:01.044" v="6022" actId="20577"/>
          <ac:spMkLst>
            <pc:docMk/>
            <pc:sldMk cId="2686435275" sldId="2146846609"/>
            <ac:spMk id="17" creationId="{9B72D73E-837C-A406-5E19-BDB481ECA013}"/>
          </ac:spMkLst>
        </pc:spChg>
        <pc:spChg chg="mod">
          <ac:chgData name="Benjamin Vandegrift" userId="2e5c2a8a-c606-4888-a2a6-2a14dfaa97ab" providerId="ADAL" clId="{1469014E-542E-7F46-B042-F7C424993580}" dt="2024-05-14T21:20:38.766" v="7768" actId="20577"/>
          <ac:spMkLst>
            <pc:docMk/>
            <pc:sldMk cId="2686435275" sldId="2146846609"/>
            <ac:spMk id="18" creationId="{FE6DFA2C-5D02-E73F-5E1F-E9D00C867AFF}"/>
          </ac:spMkLst>
        </pc:spChg>
        <pc:spChg chg="mod">
          <ac:chgData name="Benjamin Vandegrift" userId="2e5c2a8a-c606-4888-a2a6-2a14dfaa97ab" providerId="ADAL" clId="{1469014E-542E-7F46-B042-F7C424993580}" dt="2024-05-14T21:02:52.564" v="7643" actId="20577"/>
          <ac:spMkLst>
            <pc:docMk/>
            <pc:sldMk cId="2686435275" sldId="2146846609"/>
            <ac:spMk id="26" creationId="{A9C445BF-5591-D09A-A8BC-6A2DB67D3CAE}"/>
          </ac:spMkLst>
        </pc:spChg>
        <pc:picChg chg="mod">
          <ac:chgData name="Benjamin Vandegrift" userId="2e5c2a8a-c606-4888-a2a6-2a14dfaa97ab" providerId="ADAL" clId="{1469014E-542E-7F46-B042-F7C424993580}" dt="2024-05-13T21:57:50.780" v="5972" actId="1076"/>
          <ac:picMkLst>
            <pc:docMk/>
            <pc:sldMk cId="2686435275" sldId="2146846609"/>
            <ac:picMk id="7" creationId="{8DCEB141-0CF9-13F2-E3F7-7698807C23C0}"/>
          </ac:picMkLst>
        </pc:picChg>
        <pc:picChg chg="del">
          <ac:chgData name="Benjamin Vandegrift" userId="2e5c2a8a-c606-4888-a2a6-2a14dfaa97ab" providerId="ADAL" clId="{1469014E-542E-7F46-B042-F7C424993580}" dt="2024-05-13T21:41:42.386" v="5839" actId="478"/>
          <ac:picMkLst>
            <pc:docMk/>
            <pc:sldMk cId="2686435275" sldId="2146846609"/>
            <ac:picMk id="9" creationId="{AB380622-A8D3-B03A-FBB0-F993D9D98936}"/>
          </ac:picMkLst>
        </pc:picChg>
        <pc:picChg chg="del">
          <ac:chgData name="Benjamin Vandegrift" userId="2e5c2a8a-c606-4888-a2a6-2a14dfaa97ab" providerId="ADAL" clId="{1469014E-542E-7F46-B042-F7C424993580}" dt="2024-05-13T21:41:41.236" v="5838" actId="478"/>
          <ac:picMkLst>
            <pc:docMk/>
            <pc:sldMk cId="2686435275" sldId="2146846609"/>
            <ac:picMk id="13" creationId="{465BD00B-9749-4495-FF75-01C7F9287332}"/>
          </ac:picMkLst>
        </pc:picChg>
        <pc:cxnChg chg="del">
          <ac:chgData name="Benjamin Vandegrift" userId="2e5c2a8a-c606-4888-a2a6-2a14dfaa97ab" providerId="ADAL" clId="{1469014E-542E-7F46-B042-F7C424993580}" dt="2024-05-13T21:59:28.502" v="6029" actId="478"/>
          <ac:cxnSpMkLst>
            <pc:docMk/>
            <pc:sldMk cId="2686435275" sldId="2146846609"/>
            <ac:cxnSpMk id="21" creationId="{5C9ACB5B-4303-B894-6944-2991A66BF78B}"/>
          </ac:cxnSpMkLst>
        </pc:cxnChg>
        <pc:cxnChg chg="del">
          <ac:chgData name="Benjamin Vandegrift" userId="2e5c2a8a-c606-4888-a2a6-2a14dfaa97ab" providerId="ADAL" clId="{1469014E-542E-7F46-B042-F7C424993580}" dt="2024-05-13T21:59:28.502" v="6029" actId="478"/>
          <ac:cxnSpMkLst>
            <pc:docMk/>
            <pc:sldMk cId="2686435275" sldId="2146846609"/>
            <ac:cxnSpMk id="22" creationId="{7B4734B7-9EAE-7BBD-0C1C-2F933631181A}"/>
          </ac:cxnSpMkLst>
        </pc:cxn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Benjamin Vandegrift" userId="2e5c2a8a-c606-4888-a2a6-2a14dfaa97ab" providerId="ADAL" clId="{1469014E-542E-7F46-B042-F7C424993580}" dt="2024-05-14T21:21:09.992" v="7769"/>
              <pc2:cmMkLst xmlns:pc2="http://schemas.microsoft.com/office/powerpoint/2019/9/main/command">
                <pc:docMk/>
                <pc:sldMk cId="2686435275" sldId="2146846609"/>
                <pc2:cmMk id="{CBFD2007-A43A-454C-8B1B-A7320F7F299E}"/>
              </pc2:cmMkLst>
            </pc226:cmChg>
            <pc226:cmChg xmlns:pc226="http://schemas.microsoft.com/office/powerpoint/2022/06/main/command" chg="add">
              <pc226:chgData name="Benjamin Vandegrift" userId="2e5c2a8a-c606-4888-a2a6-2a14dfaa97ab" providerId="ADAL" clId="{1469014E-542E-7F46-B042-F7C424993580}" dt="2024-05-14T14:52:21.574" v="6473"/>
              <pc2:cmMkLst xmlns:pc2="http://schemas.microsoft.com/office/powerpoint/2019/9/main/command">
                <pc:docMk/>
                <pc:sldMk cId="2686435275" sldId="2146846609"/>
                <pc2:cmMk id="{FE176DA3-619A-0646-9965-1718219D4D2A}"/>
              </pc2:cmMkLst>
              <pc226:cmRplyChg chg="add">
                <pc226:chgData name="Benjamin Vandegrift" userId="2e5c2a8a-c606-4888-a2a6-2a14dfaa97ab" providerId="ADAL" clId="{1469014E-542E-7F46-B042-F7C424993580}" dt="2024-05-14T14:52:21.574" v="6473"/>
                <pc2:cmRplyMkLst xmlns:pc2="http://schemas.microsoft.com/office/powerpoint/2019/9/main/command">
                  <pc:docMk/>
                  <pc:sldMk cId="2686435275" sldId="2146846609"/>
                  <pc2:cmMk id="{FE176DA3-619A-0646-9965-1718219D4D2A}"/>
                  <pc2:cmRplyMk id="{FB447B89-434F-FE44-9DA8-499A299E7915}"/>
                </pc2:cmRplyMkLst>
              </pc226:cmRplyChg>
            </pc226:cmChg>
          </p:ext>
        </pc:extLst>
      </pc:sldChg>
      <pc:sldChg chg="add del">
        <pc:chgData name="Benjamin Vandegrift" userId="2e5c2a8a-c606-4888-a2a6-2a14dfaa97ab" providerId="ADAL" clId="{1469014E-542E-7F46-B042-F7C424993580}" dt="2024-05-17T20:30:55.895" v="15154"/>
        <pc:sldMkLst>
          <pc:docMk/>
          <pc:sldMk cId="3081995219" sldId="2146846609"/>
        </pc:sldMkLst>
      </pc:sldChg>
      <pc:sldChg chg="modSp add mod">
        <pc:chgData name="Benjamin Vandegrift" userId="2e5c2a8a-c606-4888-a2a6-2a14dfaa97ab" providerId="ADAL" clId="{1469014E-542E-7F46-B042-F7C424993580}" dt="2024-05-14T15:00:02.585" v="6694" actId="20577"/>
        <pc:sldMkLst>
          <pc:docMk/>
          <pc:sldMk cId="1911306096" sldId="2146846610"/>
        </pc:sldMkLst>
        <pc:spChg chg="mod">
          <ac:chgData name="Benjamin Vandegrift" userId="2e5c2a8a-c606-4888-a2a6-2a14dfaa97ab" providerId="ADAL" clId="{1469014E-542E-7F46-B042-F7C424993580}" dt="2024-05-14T15:00:02.585" v="6694" actId="20577"/>
          <ac:spMkLst>
            <pc:docMk/>
            <pc:sldMk cId="1911306096" sldId="2146846610"/>
            <ac:spMk id="2" creationId="{BB320CCD-86F0-008E-6F0E-63156D06604C}"/>
          </ac:spMkLst>
        </pc:spChg>
      </pc:sldChg>
      <pc:sldChg chg="add del">
        <pc:chgData name="Benjamin Vandegrift" userId="2e5c2a8a-c606-4888-a2a6-2a14dfaa97ab" providerId="ADAL" clId="{1469014E-542E-7F46-B042-F7C424993580}" dt="2024-05-14T14:55:21.466" v="6525"/>
        <pc:sldMkLst>
          <pc:docMk/>
          <pc:sldMk cId="2508230360" sldId="2146846610"/>
        </pc:sldMkLst>
      </pc:sldChg>
      <pc:sldChg chg="delSp modSp add del mod">
        <pc:chgData name="Benjamin Vandegrift" userId="2e5c2a8a-c606-4888-a2a6-2a14dfaa97ab" providerId="ADAL" clId="{1469014E-542E-7F46-B042-F7C424993580}" dt="2024-05-14T14:44:23.513" v="6251" actId="2696"/>
        <pc:sldMkLst>
          <pc:docMk/>
          <pc:sldMk cId="3251396811" sldId="2146846610"/>
        </pc:sldMkLst>
        <pc:spChg chg="del">
          <ac:chgData name="Benjamin Vandegrift" userId="2e5c2a8a-c606-4888-a2a6-2a14dfaa97ab" providerId="ADAL" clId="{1469014E-542E-7F46-B042-F7C424993580}" dt="2024-05-13T22:08:09.450" v="6132" actId="478"/>
          <ac:spMkLst>
            <pc:docMk/>
            <pc:sldMk cId="3251396811" sldId="2146846610"/>
            <ac:spMk id="3" creationId="{14F6EC04-73EF-7BD2-EE62-C6CB368D1310}"/>
          </ac:spMkLst>
        </pc:spChg>
        <pc:spChg chg="del">
          <ac:chgData name="Benjamin Vandegrift" userId="2e5c2a8a-c606-4888-a2a6-2a14dfaa97ab" providerId="ADAL" clId="{1469014E-542E-7F46-B042-F7C424993580}" dt="2024-05-13T22:08:09.450" v="6132" actId="478"/>
          <ac:spMkLst>
            <pc:docMk/>
            <pc:sldMk cId="3251396811" sldId="2146846610"/>
            <ac:spMk id="4" creationId="{7BEE3489-74E3-C13B-AE5E-5D9A4195B91A}"/>
          </ac:spMkLst>
        </pc:spChg>
        <pc:spChg chg="del">
          <ac:chgData name="Benjamin Vandegrift" userId="2e5c2a8a-c606-4888-a2a6-2a14dfaa97ab" providerId="ADAL" clId="{1469014E-542E-7F46-B042-F7C424993580}" dt="2024-05-13T22:08:09.450" v="6132" actId="478"/>
          <ac:spMkLst>
            <pc:docMk/>
            <pc:sldMk cId="3251396811" sldId="2146846610"/>
            <ac:spMk id="14" creationId="{242FCD40-B482-766E-CA00-89D7E65F01DD}"/>
          </ac:spMkLst>
        </pc:spChg>
        <pc:spChg chg="del">
          <ac:chgData name="Benjamin Vandegrift" userId="2e5c2a8a-c606-4888-a2a6-2a14dfaa97ab" providerId="ADAL" clId="{1469014E-542E-7F46-B042-F7C424993580}" dt="2024-05-13T22:08:09.450" v="6132" actId="478"/>
          <ac:spMkLst>
            <pc:docMk/>
            <pc:sldMk cId="3251396811" sldId="2146846610"/>
            <ac:spMk id="15" creationId="{C1E84C94-8AE4-CBF7-CD98-5A0DB6BDAC36}"/>
          </ac:spMkLst>
        </pc:spChg>
        <pc:spChg chg="del">
          <ac:chgData name="Benjamin Vandegrift" userId="2e5c2a8a-c606-4888-a2a6-2a14dfaa97ab" providerId="ADAL" clId="{1469014E-542E-7F46-B042-F7C424993580}" dt="2024-05-13T22:08:09.450" v="6132" actId="478"/>
          <ac:spMkLst>
            <pc:docMk/>
            <pc:sldMk cId="3251396811" sldId="2146846610"/>
            <ac:spMk id="17" creationId="{9B72D73E-837C-A406-5E19-BDB481ECA013}"/>
          </ac:spMkLst>
        </pc:spChg>
        <pc:spChg chg="del">
          <ac:chgData name="Benjamin Vandegrift" userId="2e5c2a8a-c606-4888-a2a6-2a14dfaa97ab" providerId="ADAL" clId="{1469014E-542E-7F46-B042-F7C424993580}" dt="2024-05-13T22:08:09.450" v="6132" actId="478"/>
          <ac:spMkLst>
            <pc:docMk/>
            <pc:sldMk cId="3251396811" sldId="2146846610"/>
            <ac:spMk id="18" creationId="{FE6DFA2C-5D02-E73F-5E1F-E9D00C867AFF}"/>
          </ac:spMkLst>
        </pc:spChg>
        <pc:spChg chg="mod">
          <ac:chgData name="Benjamin Vandegrift" userId="2e5c2a8a-c606-4888-a2a6-2a14dfaa97ab" providerId="ADAL" clId="{1469014E-542E-7F46-B042-F7C424993580}" dt="2024-05-13T22:08:04.047" v="6131" actId="20577"/>
          <ac:spMkLst>
            <pc:docMk/>
            <pc:sldMk cId="3251396811" sldId="2146846610"/>
            <ac:spMk id="26" creationId="{A9C445BF-5591-D09A-A8BC-6A2DB67D3CAE}"/>
          </ac:spMkLst>
        </pc:spChg>
        <pc:picChg chg="del">
          <ac:chgData name="Benjamin Vandegrift" userId="2e5c2a8a-c606-4888-a2a6-2a14dfaa97ab" providerId="ADAL" clId="{1469014E-542E-7F46-B042-F7C424993580}" dt="2024-05-13T22:08:11.364" v="6133" actId="478"/>
          <ac:picMkLst>
            <pc:docMk/>
            <pc:sldMk cId="3251396811" sldId="2146846610"/>
            <ac:picMk id="7" creationId="{8DCEB141-0CF9-13F2-E3F7-7698807C23C0}"/>
          </ac:picMkLst>
        </pc:picChg>
      </pc:sldChg>
      <pc:sldChg chg="new del">
        <pc:chgData name="Benjamin Vandegrift" userId="2e5c2a8a-c606-4888-a2a6-2a14dfaa97ab" providerId="ADAL" clId="{1469014E-542E-7F46-B042-F7C424993580}" dt="2024-05-10T14:00:40.220" v="2525" actId="2696"/>
        <pc:sldMkLst>
          <pc:docMk/>
          <pc:sldMk cId="4072907896" sldId="2146846610"/>
        </pc:sldMkLst>
      </pc:sldChg>
      <pc:sldChg chg="new del">
        <pc:chgData name="Benjamin Vandegrift" userId="2e5c2a8a-c606-4888-a2a6-2a14dfaa97ab" providerId="ADAL" clId="{1469014E-542E-7F46-B042-F7C424993580}" dt="2024-05-10T14:00:40.200" v="2513" actId="2696"/>
        <pc:sldMkLst>
          <pc:docMk/>
          <pc:sldMk cId="796682785" sldId="2146846611"/>
        </pc:sldMkLst>
      </pc:sldChg>
      <pc:sldChg chg="modSp add mod">
        <pc:chgData name="Benjamin Vandegrift" userId="2e5c2a8a-c606-4888-a2a6-2a14dfaa97ab" providerId="ADAL" clId="{1469014E-542E-7F46-B042-F7C424993580}" dt="2024-05-14T15:13:52.421" v="6928" actId="20577"/>
        <pc:sldMkLst>
          <pc:docMk/>
          <pc:sldMk cId="2285484244" sldId="2146846612"/>
        </pc:sldMkLst>
        <pc:spChg chg="mod">
          <ac:chgData name="Benjamin Vandegrift" userId="2e5c2a8a-c606-4888-a2a6-2a14dfaa97ab" providerId="ADAL" clId="{1469014E-542E-7F46-B042-F7C424993580}" dt="2024-05-14T15:13:52.421" v="6928" actId="20577"/>
          <ac:spMkLst>
            <pc:docMk/>
            <pc:sldMk cId="2285484244" sldId="2146846612"/>
            <ac:spMk id="2" creationId="{BB320CCD-86F0-008E-6F0E-63156D06604C}"/>
          </ac:spMkLst>
        </pc:spChg>
      </pc:sldChg>
      <pc:sldChg chg="new del">
        <pc:chgData name="Benjamin Vandegrift" userId="2e5c2a8a-c606-4888-a2a6-2a14dfaa97ab" providerId="ADAL" clId="{1469014E-542E-7F46-B042-F7C424993580}" dt="2024-05-10T14:00:40.178" v="2500" actId="2696"/>
        <pc:sldMkLst>
          <pc:docMk/>
          <pc:sldMk cId="3741129097" sldId="2146846612"/>
        </pc:sldMkLst>
      </pc:sldChg>
      <pc:sldChg chg="new del">
        <pc:chgData name="Benjamin Vandegrift" userId="2e5c2a8a-c606-4888-a2a6-2a14dfaa97ab" providerId="ADAL" clId="{1469014E-542E-7F46-B042-F7C424993580}" dt="2024-05-10T14:00:40.153" v="2485" actId="2696"/>
        <pc:sldMkLst>
          <pc:docMk/>
          <pc:sldMk cId="70170344" sldId="2146846613"/>
        </pc:sldMkLst>
      </pc:sldChg>
      <pc:sldChg chg="modSp add mod addCm modCm">
        <pc:chgData name="Benjamin Vandegrift" userId="2e5c2a8a-c606-4888-a2a6-2a14dfaa97ab" providerId="ADAL" clId="{1469014E-542E-7F46-B042-F7C424993580}" dt="2024-05-22T20:43:52.259" v="17882" actId="20577"/>
        <pc:sldMkLst>
          <pc:docMk/>
          <pc:sldMk cId="714407937" sldId="2146846613"/>
        </pc:sldMkLst>
        <pc:spChg chg="mod">
          <ac:chgData name="Benjamin Vandegrift" userId="2e5c2a8a-c606-4888-a2a6-2a14dfaa97ab" providerId="ADAL" clId="{1469014E-542E-7F46-B042-F7C424993580}" dt="2024-05-22T20:43:52.259" v="17882" actId="20577"/>
          <ac:spMkLst>
            <pc:docMk/>
            <pc:sldMk cId="714407937" sldId="2146846613"/>
            <ac:spMk id="2" creationId="{C09B3279-79C3-D562-DBFB-7AB4F0D63070}"/>
          </ac:spMkLst>
        </pc:spChg>
        <pc:picChg chg="mod">
          <ac:chgData name="Benjamin Vandegrift" userId="2e5c2a8a-c606-4888-a2a6-2a14dfaa97ab" providerId="ADAL" clId="{1469014E-542E-7F46-B042-F7C424993580}" dt="2024-05-20T14:34:47.899" v="17658" actId="1076"/>
          <ac:picMkLst>
            <pc:docMk/>
            <pc:sldMk cId="714407937" sldId="2146846613"/>
            <ac:picMk id="3" creationId="{5240044C-9B1B-7C46-936A-7B7F0D3926CB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Benjamin Vandegrift" userId="2e5c2a8a-c606-4888-a2a6-2a14dfaa97ab" providerId="ADAL" clId="{1469014E-542E-7F46-B042-F7C424993580}" dt="2024-05-20T14:35:49.953" v="17659"/>
              <pc2:cmMkLst xmlns:pc2="http://schemas.microsoft.com/office/powerpoint/2019/9/main/command">
                <pc:docMk/>
                <pc:sldMk cId="714407937" sldId="2146846613"/>
                <pc2:cmMk id="{E9475A90-8D1C-6F45-B603-EBC68ABE2C49}"/>
              </pc2:cmMkLst>
            </pc226:cmChg>
            <pc226:cmChg xmlns:pc226="http://schemas.microsoft.com/office/powerpoint/2022/06/main/command" chg="">
              <pc226:chgData name="Benjamin Vandegrift" userId="2e5c2a8a-c606-4888-a2a6-2a14dfaa97ab" providerId="ADAL" clId="{1469014E-542E-7F46-B042-F7C424993580}" dt="2024-05-22T20:43:39.734" v="17864"/>
              <pc2:cmMkLst xmlns:pc2="http://schemas.microsoft.com/office/powerpoint/2019/9/main/command">
                <pc:docMk/>
                <pc:sldMk cId="714407937" sldId="2146846613"/>
                <pc2:cmMk id="{A6DB86B1-9720-4964-AAAE-32A5063F2C19}"/>
              </pc2:cmMkLst>
              <pc226:cmRplyChg chg="add">
                <pc226:chgData name="Benjamin Vandegrift" userId="2e5c2a8a-c606-4888-a2a6-2a14dfaa97ab" providerId="ADAL" clId="{1469014E-542E-7F46-B042-F7C424993580}" dt="2024-05-22T20:43:39.734" v="17864"/>
                <pc2:cmRplyMkLst xmlns:pc2="http://schemas.microsoft.com/office/powerpoint/2019/9/main/command">
                  <pc:docMk/>
                  <pc:sldMk cId="714407937" sldId="2146846613"/>
                  <pc2:cmMk id="{A6DB86B1-9720-4964-AAAE-32A5063F2C19}"/>
                  <pc2:cmRplyMk id="{ED43324C-0501-7A4C-AF22-8A377A30B4DE}"/>
                </pc2:cmRplyMkLst>
              </pc226:cmRplyChg>
              <pc226:cmRplyChg chg="add">
                <pc226:chgData name="Benjamin Vandegrift" userId="2e5c2a8a-c606-4888-a2a6-2a14dfaa97ab" providerId="ADAL" clId="{1469014E-542E-7F46-B042-F7C424993580}" dt="2024-05-22T20:43:08.250" v="17840"/>
                <pc2:cmRplyMkLst xmlns:pc2="http://schemas.microsoft.com/office/powerpoint/2019/9/main/command">
                  <pc:docMk/>
                  <pc:sldMk cId="714407937" sldId="2146846613"/>
                  <pc2:cmMk id="{A6DB86B1-9720-4964-AAAE-32A5063F2C19}"/>
                  <pc2:cmRplyMk id="{CC284BE4-2707-764F-8C09-D9A23AE16CE4}"/>
                </pc2:cmRplyMkLst>
              </pc226:cmRplyChg>
              <pc226:cmRplyChg chg="add">
                <pc226:chgData name="Benjamin Vandegrift" userId="2e5c2a8a-c606-4888-a2a6-2a14dfaa97ab" providerId="ADAL" clId="{1469014E-542E-7F46-B042-F7C424993580}" dt="2024-05-22T20:42:37.297" v="17839"/>
                <pc2:cmRplyMkLst xmlns:pc2="http://schemas.microsoft.com/office/powerpoint/2019/9/main/command">
                  <pc:docMk/>
                  <pc:sldMk cId="714407937" sldId="2146846613"/>
                  <pc2:cmMk id="{A6DB86B1-9720-4964-AAAE-32A5063F2C19}"/>
                  <pc2:cmRplyMk id="{86D602E8-D084-3148-934D-11CC190CCF8A}"/>
                </pc2:cmRplyMkLst>
              </pc226:cmRplyChg>
            </pc226:cmChg>
          </p:ext>
        </pc:extLst>
      </pc:sldChg>
      <pc:sldChg chg="new del">
        <pc:chgData name="Benjamin Vandegrift" userId="2e5c2a8a-c606-4888-a2a6-2a14dfaa97ab" providerId="ADAL" clId="{1469014E-542E-7F46-B042-F7C424993580}" dt="2024-05-10T14:00:40.152" v="2484" actId="2696"/>
        <pc:sldMkLst>
          <pc:docMk/>
          <pc:sldMk cId="3249316740" sldId="2146846614"/>
        </pc:sldMkLst>
      </pc:sldChg>
      <pc:sldChg chg="modSp mod addCm modCm">
        <pc:chgData name="Benjamin Vandegrift" userId="2e5c2a8a-c606-4888-a2a6-2a14dfaa97ab" providerId="ADAL" clId="{1469014E-542E-7F46-B042-F7C424993580}" dt="2024-05-22T23:57:46.682" v="20786"/>
        <pc:sldMkLst>
          <pc:docMk/>
          <pc:sldMk cId="4102364544" sldId="2146846614"/>
        </pc:sldMkLst>
        <pc:spChg chg="mod">
          <ac:chgData name="Benjamin Vandegrift" userId="2e5c2a8a-c606-4888-a2a6-2a14dfaa97ab" providerId="ADAL" clId="{1469014E-542E-7F46-B042-F7C424993580}" dt="2024-05-20T14:32:49.172" v="17653" actId="207"/>
          <ac:spMkLst>
            <pc:docMk/>
            <pc:sldMk cId="4102364544" sldId="2146846614"/>
            <ac:spMk id="2" creationId="{C09B3279-79C3-D562-DBFB-7AB4F0D6307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Benjamin Vandegrift" userId="2e5c2a8a-c606-4888-a2a6-2a14dfaa97ab" providerId="ADAL" clId="{1469014E-542E-7F46-B042-F7C424993580}" dt="2024-05-22T23:57:46.682" v="20786"/>
              <pc2:cmMkLst xmlns:pc2="http://schemas.microsoft.com/office/powerpoint/2019/9/main/command">
                <pc:docMk/>
                <pc:sldMk cId="4102364544" sldId="2146846614"/>
                <pc2:cmMk id="{57277808-BD02-8747-8864-AB5E37BDEE5D}"/>
              </pc2:cmMkLst>
              <pc226:cmRplyChg chg="add">
                <pc226:chgData name="Benjamin Vandegrift" userId="2e5c2a8a-c606-4888-a2a6-2a14dfaa97ab" providerId="ADAL" clId="{1469014E-542E-7F46-B042-F7C424993580}" dt="2024-05-22T23:57:46.682" v="20786"/>
                <pc2:cmRplyMkLst xmlns:pc2="http://schemas.microsoft.com/office/powerpoint/2019/9/main/command">
                  <pc:docMk/>
                  <pc:sldMk cId="4102364544" sldId="2146846614"/>
                  <pc2:cmMk id="{57277808-BD02-8747-8864-AB5E37BDEE5D}"/>
                  <pc2:cmRplyMk id="{99FE883A-5D46-F945-8268-5F29E7BD6CC3}"/>
                </pc2:cmRplyMkLst>
              </pc226:cmRplyChg>
            </pc226:cmChg>
          </p:ext>
        </pc:extLst>
      </pc:sldChg>
      <pc:sldChg chg="modSp mod">
        <pc:chgData name="Benjamin Vandegrift" userId="2e5c2a8a-c606-4888-a2a6-2a14dfaa97ab" providerId="ADAL" clId="{1469014E-542E-7F46-B042-F7C424993580}" dt="2024-05-14T21:30:12.974" v="7795" actId="20577"/>
        <pc:sldMkLst>
          <pc:docMk/>
          <pc:sldMk cId="4078420525" sldId="2146846615"/>
        </pc:sldMkLst>
        <pc:spChg chg="mod">
          <ac:chgData name="Benjamin Vandegrift" userId="2e5c2a8a-c606-4888-a2a6-2a14dfaa97ab" providerId="ADAL" clId="{1469014E-542E-7F46-B042-F7C424993580}" dt="2024-05-14T21:30:12.974" v="7795" actId="20577"/>
          <ac:spMkLst>
            <pc:docMk/>
            <pc:sldMk cId="4078420525" sldId="2146846615"/>
            <ac:spMk id="2" creationId="{C09B3279-79C3-D562-DBFB-7AB4F0D63070}"/>
          </ac:spMkLst>
        </pc:spChg>
      </pc:sldChg>
      <pc:sldChg chg="new del">
        <pc:chgData name="Benjamin Vandegrift" userId="2e5c2a8a-c606-4888-a2a6-2a14dfaa97ab" providerId="ADAL" clId="{1469014E-542E-7F46-B042-F7C424993580}" dt="2024-05-10T14:00:40.209" v="2519" actId="2696"/>
        <pc:sldMkLst>
          <pc:docMk/>
          <pc:sldMk cId="4085990289" sldId="2146846615"/>
        </pc:sldMkLst>
      </pc:sldChg>
      <pc:sldChg chg="new del">
        <pc:chgData name="Benjamin Vandegrift" userId="2e5c2a8a-c606-4888-a2a6-2a14dfaa97ab" providerId="ADAL" clId="{1469014E-542E-7F46-B042-F7C424993580}" dt="2024-05-10T14:00:40.204" v="2516" actId="2696"/>
        <pc:sldMkLst>
          <pc:docMk/>
          <pc:sldMk cId="2148413584" sldId="2146846616"/>
        </pc:sldMkLst>
      </pc:sldChg>
      <pc:sldChg chg="addSp delSp modSp mod modCm">
        <pc:chgData name="Benjamin Vandegrift" userId="2e5c2a8a-c606-4888-a2a6-2a14dfaa97ab" providerId="ADAL" clId="{1469014E-542E-7F46-B042-F7C424993580}" dt="2024-05-22T23:58:08.455" v="20787"/>
        <pc:sldMkLst>
          <pc:docMk/>
          <pc:sldMk cId="3956978006" sldId="2146846616"/>
        </pc:sldMkLst>
        <pc:spChg chg="add del mod">
          <ac:chgData name="Benjamin Vandegrift" userId="2e5c2a8a-c606-4888-a2a6-2a14dfaa97ab" providerId="ADAL" clId="{1469014E-542E-7F46-B042-F7C424993580}" dt="2024-05-17T20:24:28.376" v="15081" actId="478"/>
          <ac:spMkLst>
            <pc:docMk/>
            <pc:sldMk cId="3956978006" sldId="2146846616"/>
            <ac:spMk id="5" creationId="{764B03A8-579B-C81D-929C-7E4FFCEFFBE5}"/>
          </ac:spMkLst>
        </pc:spChg>
        <pc:spChg chg="add del mod">
          <ac:chgData name="Benjamin Vandegrift" userId="2e5c2a8a-c606-4888-a2a6-2a14dfaa97ab" providerId="ADAL" clId="{1469014E-542E-7F46-B042-F7C424993580}" dt="2024-05-17T15:35:21.703" v="14136" actId="21"/>
          <ac:spMkLst>
            <pc:docMk/>
            <pc:sldMk cId="3956978006" sldId="2146846616"/>
            <ac:spMk id="6" creationId="{3B3251A5-E4A6-5D26-8581-128E81E8665D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Benjamin Vandegrift" userId="2e5c2a8a-c606-4888-a2a6-2a14dfaa97ab" providerId="ADAL" clId="{1469014E-542E-7F46-B042-F7C424993580}" dt="2024-05-22T23:58:08.455" v="20787"/>
              <pc2:cmMkLst xmlns:pc2="http://schemas.microsoft.com/office/powerpoint/2019/9/main/command">
                <pc:docMk/>
                <pc:sldMk cId="3956978006" sldId="2146846616"/>
                <pc2:cmMk id="{4E73F36E-B32E-4F09-B978-150AB70D2FF2}"/>
              </pc2:cmMkLst>
              <pc226:cmRplyChg chg="add">
                <pc226:chgData name="Benjamin Vandegrift" userId="2e5c2a8a-c606-4888-a2a6-2a14dfaa97ab" providerId="ADAL" clId="{1469014E-542E-7F46-B042-F7C424993580}" dt="2024-05-22T23:58:08.455" v="20787"/>
                <pc2:cmRplyMkLst xmlns:pc2="http://schemas.microsoft.com/office/powerpoint/2019/9/main/command">
                  <pc:docMk/>
                  <pc:sldMk cId="3956978006" sldId="2146846616"/>
                  <pc2:cmMk id="{4E73F36E-B32E-4F09-B978-150AB70D2FF2}"/>
                  <pc2:cmRplyMk id="{5781DD6E-E9C5-BB44-B62B-27DB6CA942E8}"/>
                </pc2:cmRplyMkLst>
              </pc226:cmRplyChg>
            </pc226:cmChg>
          </p:ext>
        </pc:extLst>
      </pc:sldChg>
      <pc:sldChg chg="add">
        <pc:chgData name="Benjamin Vandegrift" userId="2e5c2a8a-c606-4888-a2a6-2a14dfaa97ab" providerId="ADAL" clId="{1469014E-542E-7F46-B042-F7C424993580}" dt="2024-05-14T19:11:51.172" v="7040"/>
        <pc:sldMkLst>
          <pc:docMk/>
          <pc:sldMk cId="606738992" sldId="2146846617"/>
        </pc:sldMkLst>
      </pc:sldChg>
      <pc:sldChg chg="new del">
        <pc:chgData name="Benjamin Vandegrift" userId="2e5c2a8a-c606-4888-a2a6-2a14dfaa97ab" providerId="ADAL" clId="{1469014E-542E-7F46-B042-F7C424993580}" dt="2024-05-10T14:00:40.221" v="2526" actId="2696"/>
        <pc:sldMkLst>
          <pc:docMk/>
          <pc:sldMk cId="2843132927" sldId="2146846617"/>
        </pc:sldMkLst>
      </pc:sldChg>
      <pc:sldChg chg="add del">
        <pc:chgData name="Benjamin Vandegrift" userId="2e5c2a8a-c606-4888-a2a6-2a14dfaa97ab" providerId="ADAL" clId="{1469014E-542E-7F46-B042-F7C424993580}" dt="2024-05-14T22:27:20.901" v="9109" actId="2696"/>
        <pc:sldMkLst>
          <pc:docMk/>
          <pc:sldMk cId="970665459" sldId="2146846618"/>
        </pc:sldMkLst>
      </pc:sldChg>
      <pc:sldChg chg="new del">
        <pc:chgData name="Benjamin Vandegrift" userId="2e5c2a8a-c606-4888-a2a6-2a14dfaa97ab" providerId="ADAL" clId="{1469014E-542E-7F46-B042-F7C424993580}" dt="2024-05-10T14:00:40.203" v="2515" actId="2696"/>
        <pc:sldMkLst>
          <pc:docMk/>
          <pc:sldMk cId="3869496380" sldId="2146846618"/>
        </pc:sldMkLst>
      </pc:sldChg>
      <pc:sldChg chg="new del">
        <pc:chgData name="Benjamin Vandegrift" userId="2e5c2a8a-c606-4888-a2a6-2a14dfaa97ab" providerId="ADAL" clId="{1469014E-542E-7F46-B042-F7C424993580}" dt="2024-05-10T14:00:40.189" v="2506" actId="2696"/>
        <pc:sldMkLst>
          <pc:docMk/>
          <pc:sldMk cId="540063823" sldId="2146846619"/>
        </pc:sldMkLst>
      </pc:sldChg>
      <pc:sldChg chg="delSp new del mod">
        <pc:chgData name="Benjamin Vandegrift" userId="2e5c2a8a-c606-4888-a2a6-2a14dfaa97ab" providerId="ADAL" clId="{1469014E-542E-7F46-B042-F7C424993580}" dt="2024-05-14T21:42:48.111" v="8036" actId="2696"/>
        <pc:sldMkLst>
          <pc:docMk/>
          <pc:sldMk cId="2174777310" sldId="2146846619"/>
        </pc:sldMkLst>
        <pc:spChg chg="del">
          <ac:chgData name="Benjamin Vandegrift" userId="2e5c2a8a-c606-4888-a2a6-2a14dfaa97ab" providerId="ADAL" clId="{1469014E-542E-7F46-B042-F7C424993580}" dt="2024-05-14T21:42:40.771" v="8033" actId="478"/>
          <ac:spMkLst>
            <pc:docMk/>
            <pc:sldMk cId="2174777310" sldId="2146846619"/>
            <ac:spMk id="3" creationId="{1144C80D-960C-EF04-BA60-339A57348641}"/>
          </ac:spMkLst>
        </pc:spChg>
        <pc:spChg chg="del">
          <ac:chgData name="Benjamin Vandegrift" userId="2e5c2a8a-c606-4888-a2a6-2a14dfaa97ab" providerId="ADAL" clId="{1469014E-542E-7F46-B042-F7C424993580}" dt="2024-05-14T21:42:42.439" v="8034" actId="478"/>
          <ac:spMkLst>
            <pc:docMk/>
            <pc:sldMk cId="2174777310" sldId="2146846619"/>
            <ac:spMk id="4" creationId="{06F01CDA-51EC-3E77-1821-97156DDC55B8}"/>
          </ac:spMkLst>
        </pc:spChg>
      </pc:sldChg>
      <pc:sldChg chg="addSp delSp modSp add mod ord addCm modNotesTx">
        <pc:chgData name="Benjamin Vandegrift" userId="2e5c2a8a-c606-4888-a2a6-2a14dfaa97ab" providerId="ADAL" clId="{1469014E-542E-7F46-B042-F7C424993580}" dt="2024-05-14T22:27:28.989" v="9110"/>
        <pc:sldMkLst>
          <pc:docMk/>
          <pc:sldMk cId="1321547586" sldId="2146846620"/>
        </pc:sldMkLst>
        <pc:spChg chg="mod">
          <ac:chgData name="Benjamin Vandegrift" userId="2e5c2a8a-c606-4888-a2a6-2a14dfaa97ab" providerId="ADAL" clId="{1469014E-542E-7F46-B042-F7C424993580}" dt="2024-05-14T21:46:09.257" v="8239" actId="20577"/>
          <ac:spMkLst>
            <pc:docMk/>
            <pc:sldMk cId="1321547586" sldId="2146846620"/>
            <ac:spMk id="3" creationId="{14F6EC04-73EF-7BD2-EE62-C6CB368D1310}"/>
          </ac:spMkLst>
        </pc:spChg>
        <pc:spChg chg="mod">
          <ac:chgData name="Benjamin Vandegrift" userId="2e5c2a8a-c606-4888-a2a6-2a14dfaa97ab" providerId="ADAL" clId="{1469014E-542E-7F46-B042-F7C424993580}" dt="2024-05-14T22:07:26.733" v="9002" actId="20577"/>
          <ac:spMkLst>
            <pc:docMk/>
            <pc:sldMk cId="1321547586" sldId="2146846620"/>
            <ac:spMk id="4" creationId="{7BEE3489-74E3-C13B-AE5E-5D9A4195B91A}"/>
          </ac:spMkLst>
        </pc:spChg>
        <pc:spChg chg="add mod">
          <ac:chgData name="Benjamin Vandegrift" userId="2e5c2a8a-c606-4888-a2a6-2a14dfaa97ab" providerId="ADAL" clId="{1469014E-542E-7F46-B042-F7C424993580}" dt="2024-05-14T21:46:31.020" v="8285" actId="20577"/>
          <ac:spMkLst>
            <pc:docMk/>
            <pc:sldMk cId="1321547586" sldId="2146846620"/>
            <ac:spMk id="12" creationId="{8565F2BC-A3D4-0CA7-CF28-8DF16D4834C6}"/>
          </ac:spMkLst>
        </pc:spChg>
        <pc:spChg chg="mod">
          <ac:chgData name="Benjamin Vandegrift" userId="2e5c2a8a-c606-4888-a2a6-2a14dfaa97ab" providerId="ADAL" clId="{1469014E-542E-7F46-B042-F7C424993580}" dt="2024-05-14T21:49:46.639" v="8287" actId="1076"/>
          <ac:spMkLst>
            <pc:docMk/>
            <pc:sldMk cId="1321547586" sldId="2146846620"/>
            <ac:spMk id="14" creationId="{242FCD40-B482-766E-CA00-89D7E65F01DD}"/>
          </ac:spMkLst>
        </pc:spChg>
        <pc:spChg chg="mod">
          <ac:chgData name="Benjamin Vandegrift" userId="2e5c2a8a-c606-4888-a2a6-2a14dfaa97ab" providerId="ADAL" clId="{1469014E-542E-7F46-B042-F7C424993580}" dt="2024-05-14T21:46:24.454" v="8269" actId="20577"/>
          <ac:spMkLst>
            <pc:docMk/>
            <pc:sldMk cId="1321547586" sldId="2146846620"/>
            <ac:spMk id="15" creationId="{C1E84C94-8AE4-CBF7-CD98-5A0DB6BDAC36}"/>
          </ac:spMkLst>
        </pc:spChg>
        <pc:spChg chg="mod">
          <ac:chgData name="Benjamin Vandegrift" userId="2e5c2a8a-c606-4888-a2a6-2a14dfaa97ab" providerId="ADAL" clId="{1469014E-542E-7F46-B042-F7C424993580}" dt="2024-05-14T22:05:40.177" v="8920" actId="1076"/>
          <ac:spMkLst>
            <pc:docMk/>
            <pc:sldMk cId="1321547586" sldId="2146846620"/>
            <ac:spMk id="17" creationId="{9B72D73E-837C-A406-5E19-BDB481ECA013}"/>
          </ac:spMkLst>
        </pc:spChg>
        <pc:spChg chg="mod">
          <ac:chgData name="Benjamin Vandegrift" userId="2e5c2a8a-c606-4888-a2a6-2a14dfaa97ab" providerId="ADAL" clId="{1469014E-542E-7F46-B042-F7C424993580}" dt="2024-05-14T22:08:05.802" v="9037" actId="20577"/>
          <ac:spMkLst>
            <pc:docMk/>
            <pc:sldMk cId="1321547586" sldId="2146846620"/>
            <ac:spMk id="18" creationId="{FE6DFA2C-5D02-E73F-5E1F-E9D00C867AFF}"/>
          </ac:spMkLst>
        </pc:spChg>
        <pc:spChg chg="add mod">
          <ac:chgData name="Benjamin Vandegrift" userId="2e5c2a8a-c606-4888-a2a6-2a14dfaa97ab" providerId="ADAL" clId="{1469014E-542E-7F46-B042-F7C424993580}" dt="2024-05-14T21:45:42.155" v="8226" actId="20577"/>
          <ac:spMkLst>
            <pc:docMk/>
            <pc:sldMk cId="1321547586" sldId="2146846620"/>
            <ac:spMk id="19" creationId="{125C1049-64E4-44D1-6A45-BC87DBFDCA5C}"/>
          </ac:spMkLst>
        </pc:spChg>
        <pc:spChg chg="add mod">
          <ac:chgData name="Benjamin Vandegrift" userId="2e5c2a8a-c606-4888-a2a6-2a14dfaa97ab" providerId="ADAL" clId="{1469014E-542E-7F46-B042-F7C424993580}" dt="2024-05-14T21:54:09.213" v="8501"/>
          <ac:spMkLst>
            <pc:docMk/>
            <pc:sldMk cId="1321547586" sldId="2146846620"/>
            <ac:spMk id="20" creationId="{AF2F7384-E57C-3AFD-152E-0024B66A82FC}"/>
          </ac:spMkLst>
        </pc:spChg>
        <pc:spChg chg="add del mod">
          <ac:chgData name="Benjamin Vandegrift" userId="2e5c2a8a-c606-4888-a2a6-2a14dfaa97ab" providerId="ADAL" clId="{1469014E-542E-7F46-B042-F7C424993580}" dt="2024-05-14T21:54:31.281" v="8504" actId="478"/>
          <ac:spMkLst>
            <pc:docMk/>
            <pc:sldMk cId="1321547586" sldId="2146846620"/>
            <ac:spMk id="23" creationId="{55D6C8D0-FBD4-B647-95E2-1614DBC10AC1}"/>
          </ac:spMkLst>
        </pc:spChg>
        <pc:spChg chg="add mod">
          <ac:chgData name="Benjamin Vandegrift" userId="2e5c2a8a-c606-4888-a2a6-2a14dfaa97ab" providerId="ADAL" clId="{1469014E-542E-7F46-B042-F7C424993580}" dt="2024-05-14T22:08:45.915" v="9100" actId="20577"/>
          <ac:spMkLst>
            <pc:docMk/>
            <pc:sldMk cId="1321547586" sldId="2146846620"/>
            <ac:spMk id="24" creationId="{115101B2-AFCA-9C31-8367-82F25D9ECEA8}"/>
          </ac:spMkLst>
        </pc:spChg>
        <pc:spChg chg="mod">
          <ac:chgData name="Benjamin Vandegrift" userId="2e5c2a8a-c606-4888-a2a6-2a14dfaa97ab" providerId="ADAL" clId="{1469014E-542E-7F46-B042-F7C424993580}" dt="2024-05-14T21:51:50.486" v="8392" actId="20577"/>
          <ac:spMkLst>
            <pc:docMk/>
            <pc:sldMk cId="1321547586" sldId="2146846620"/>
            <ac:spMk id="26" creationId="{A9C445BF-5591-D09A-A8BC-6A2DB67D3CAE}"/>
          </ac:spMkLst>
        </pc:spChg>
        <pc:picChg chg="del">
          <ac:chgData name="Benjamin Vandegrift" userId="2e5c2a8a-c606-4888-a2a6-2a14dfaa97ab" providerId="ADAL" clId="{1469014E-542E-7F46-B042-F7C424993580}" dt="2024-05-14T21:42:52.353" v="8037" actId="478"/>
          <ac:picMkLst>
            <pc:docMk/>
            <pc:sldMk cId="1321547586" sldId="2146846620"/>
            <ac:picMk id="7" creationId="{8DCEB141-0CF9-13F2-E3F7-7698807C23C0}"/>
          </ac:picMkLst>
        </pc:picChg>
        <pc:picChg chg="del">
          <ac:chgData name="Benjamin Vandegrift" userId="2e5c2a8a-c606-4888-a2a6-2a14dfaa97ab" providerId="ADAL" clId="{1469014E-542E-7F46-B042-F7C424993580}" dt="2024-05-14T21:43:24.741" v="8047" actId="478"/>
          <ac:picMkLst>
            <pc:docMk/>
            <pc:sldMk cId="1321547586" sldId="2146846620"/>
            <ac:picMk id="9" creationId="{AB380622-A8D3-B03A-FBB0-F993D9D98936}"/>
          </ac:picMkLst>
        </pc:picChg>
        <pc:picChg chg="del">
          <ac:chgData name="Benjamin Vandegrift" userId="2e5c2a8a-c606-4888-a2a6-2a14dfaa97ab" providerId="ADAL" clId="{1469014E-542E-7F46-B042-F7C424993580}" dt="2024-05-14T21:43:08.027" v="8042" actId="478"/>
          <ac:picMkLst>
            <pc:docMk/>
            <pc:sldMk cId="1321547586" sldId="2146846620"/>
            <ac:picMk id="13" creationId="{465BD00B-9749-4495-FF75-01C7F9287332}"/>
          </ac:picMkLst>
        </pc:picChg>
        <pc:cxnChg chg="add mod">
          <ac:chgData name="Benjamin Vandegrift" userId="2e5c2a8a-c606-4888-a2a6-2a14dfaa97ab" providerId="ADAL" clId="{1469014E-542E-7F46-B042-F7C424993580}" dt="2024-05-14T21:43:40.506" v="8052" actId="1076"/>
          <ac:cxnSpMkLst>
            <pc:docMk/>
            <pc:sldMk cId="1321547586" sldId="2146846620"/>
            <ac:cxnSpMk id="8" creationId="{C4955059-5A6F-1594-F159-F2B2D3CCECAB}"/>
          </ac:cxnSpMkLst>
        </pc:cxnChg>
        <pc:cxnChg chg="mod">
          <ac:chgData name="Benjamin Vandegrift" userId="2e5c2a8a-c606-4888-a2a6-2a14dfaa97ab" providerId="ADAL" clId="{1469014E-542E-7F46-B042-F7C424993580}" dt="2024-05-14T21:49:42.295" v="8286" actId="1076"/>
          <ac:cxnSpMkLst>
            <pc:docMk/>
            <pc:sldMk cId="1321547586" sldId="2146846620"/>
            <ac:cxnSpMk id="21" creationId="{5C9ACB5B-4303-B894-6944-2991A66BF78B}"/>
          </ac:cxnSpMkLst>
        </pc:cxnChg>
        <pc:cxnChg chg="mod">
          <ac:chgData name="Benjamin Vandegrift" userId="2e5c2a8a-c606-4888-a2a6-2a14dfaa97ab" providerId="ADAL" clId="{1469014E-542E-7F46-B042-F7C424993580}" dt="2024-05-14T21:43:49.776" v="8055" actId="1076"/>
          <ac:cxnSpMkLst>
            <pc:docMk/>
            <pc:sldMk cId="1321547586" sldId="2146846620"/>
            <ac:cxnSpMk id="22" creationId="{7B4734B7-9EAE-7BBD-0C1C-2F933631181A}"/>
          </ac:cxnSpMkLst>
        </pc:cxn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Benjamin Vandegrift" userId="2e5c2a8a-c606-4888-a2a6-2a14dfaa97ab" providerId="ADAL" clId="{1469014E-542E-7F46-B042-F7C424993580}" dt="2024-05-14T22:27:28.989" v="9110"/>
              <pc2:cmMkLst xmlns:pc2="http://schemas.microsoft.com/office/powerpoint/2019/9/main/command">
                <pc:docMk/>
                <pc:sldMk cId="1321547586" sldId="2146846620"/>
                <pc2:cmMk id="{F8EF1CDC-F7FE-1047-B5EC-D82E98CD4F5A}"/>
              </pc2:cmMkLst>
            </pc226:cmChg>
          </p:ext>
        </pc:extLst>
      </pc:sldChg>
      <pc:sldChg chg="new del">
        <pc:chgData name="Benjamin Vandegrift" userId="2e5c2a8a-c606-4888-a2a6-2a14dfaa97ab" providerId="ADAL" clId="{1469014E-542E-7F46-B042-F7C424993580}" dt="2024-05-10T14:00:40.187" v="2505" actId="2696"/>
        <pc:sldMkLst>
          <pc:docMk/>
          <pc:sldMk cId="3948050228" sldId="2146846620"/>
        </pc:sldMkLst>
      </pc:sldChg>
      <pc:sldChg chg="new del">
        <pc:chgData name="Benjamin Vandegrift" userId="2e5c2a8a-c606-4888-a2a6-2a14dfaa97ab" providerId="ADAL" clId="{1469014E-542E-7F46-B042-F7C424993580}" dt="2024-05-10T14:00:40.143" v="2479" actId="2696"/>
        <pc:sldMkLst>
          <pc:docMk/>
          <pc:sldMk cId="745269028" sldId="2146846621"/>
        </pc:sldMkLst>
      </pc:sldChg>
      <pc:sldChg chg="delSp modSp mod addCm delCm modCm modNotesTx">
        <pc:chgData name="Benjamin Vandegrift" userId="2e5c2a8a-c606-4888-a2a6-2a14dfaa97ab" providerId="ADAL" clId="{1469014E-542E-7F46-B042-F7C424993580}" dt="2024-05-22T20:24:07.524" v="17769" actId="20577"/>
        <pc:sldMkLst>
          <pc:docMk/>
          <pc:sldMk cId="4122496692" sldId="2146846621"/>
        </pc:sldMkLst>
        <pc:spChg chg="mod">
          <ac:chgData name="Benjamin Vandegrift" userId="2e5c2a8a-c606-4888-a2a6-2a14dfaa97ab" providerId="ADAL" clId="{1469014E-542E-7F46-B042-F7C424993580}" dt="2024-05-15T17:53:57.707" v="9443" actId="1076"/>
          <ac:spMkLst>
            <pc:docMk/>
            <pc:sldMk cId="4122496692" sldId="2146846621"/>
            <ac:spMk id="7" creationId="{3AD27413-083C-A8C6-D91D-D91E382E1823}"/>
          </ac:spMkLst>
        </pc:spChg>
        <pc:spChg chg="del">
          <ac:chgData name="Benjamin Vandegrift" userId="2e5c2a8a-c606-4888-a2a6-2a14dfaa97ab" providerId="ADAL" clId="{1469014E-542E-7F46-B042-F7C424993580}" dt="2024-05-17T20:58:53.883" v="16548" actId="478"/>
          <ac:spMkLst>
            <pc:docMk/>
            <pc:sldMk cId="4122496692" sldId="2146846621"/>
            <ac:spMk id="10" creationId="{513433DE-B42E-50A6-8875-DCAE99DDD070}"/>
          </ac:spMkLst>
        </pc:spChg>
        <pc:spChg chg="mod">
          <ac:chgData name="Benjamin Vandegrift" userId="2e5c2a8a-c606-4888-a2a6-2a14dfaa97ab" providerId="ADAL" clId="{1469014E-542E-7F46-B042-F7C424993580}" dt="2024-05-17T20:58:48.787" v="16547" actId="207"/>
          <ac:spMkLst>
            <pc:docMk/>
            <pc:sldMk cId="4122496692" sldId="2146846621"/>
            <ac:spMk id="16" creationId="{F3B08D31-8CD1-811E-0850-AF65E55C9EAD}"/>
          </ac:spMkLst>
        </pc:spChg>
        <pc:spChg chg="mod">
          <ac:chgData name="Benjamin Vandegrift" userId="2e5c2a8a-c606-4888-a2a6-2a14dfaa97ab" providerId="ADAL" clId="{1469014E-542E-7F46-B042-F7C424993580}" dt="2024-05-17T19:56:22.003" v="14966" actId="20577"/>
          <ac:spMkLst>
            <pc:docMk/>
            <pc:sldMk cId="4122496692" sldId="2146846621"/>
            <ac:spMk id="26" creationId="{A9C445BF-5591-D09A-A8BC-6A2DB67D3CAE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del mod">
              <pc226:chgData name="Benjamin Vandegrift" userId="2e5c2a8a-c606-4888-a2a6-2a14dfaa97ab" providerId="ADAL" clId="{1469014E-542E-7F46-B042-F7C424993580}" dt="2024-05-17T20:54:51.065" v="16490"/>
              <pc2:cmMkLst xmlns:pc2="http://schemas.microsoft.com/office/powerpoint/2019/9/main/command">
                <pc:docMk/>
                <pc:sldMk cId="4122496692" sldId="2146846621"/>
                <pc2:cmMk id="{D6F2FDAE-92E5-1440-B592-FE488B1E4323}"/>
              </pc2:cmMkLst>
            </pc226:cmChg>
          </p:ext>
        </pc:extLst>
      </pc:sldChg>
      <pc:sldChg chg="new del">
        <pc:chgData name="Benjamin Vandegrift" userId="2e5c2a8a-c606-4888-a2a6-2a14dfaa97ab" providerId="ADAL" clId="{1469014E-542E-7F46-B042-F7C424993580}" dt="2024-05-10T14:00:40.193" v="2509" actId="2696"/>
        <pc:sldMkLst>
          <pc:docMk/>
          <pc:sldMk cId="415246425" sldId="2146846622"/>
        </pc:sldMkLst>
      </pc:sldChg>
      <pc:sldChg chg="add">
        <pc:chgData name="Benjamin Vandegrift" userId="2e5c2a8a-c606-4888-a2a6-2a14dfaa97ab" providerId="ADAL" clId="{1469014E-542E-7F46-B042-F7C424993580}" dt="2024-05-17T15:50:00.178" v="14563"/>
        <pc:sldMkLst>
          <pc:docMk/>
          <pc:sldMk cId="1304456261" sldId="2146846622"/>
        </pc:sldMkLst>
      </pc:sldChg>
      <pc:sldChg chg="delSp modSp add del mod ord">
        <pc:chgData name="Benjamin Vandegrift" userId="2e5c2a8a-c606-4888-a2a6-2a14dfaa97ab" providerId="ADAL" clId="{1469014E-542E-7F46-B042-F7C424993580}" dt="2024-05-17T15:49:57.421" v="14562" actId="2696"/>
        <pc:sldMkLst>
          <pc:docMk/>
          <pc:sldMk cId="1821114826" sldId="2146846622"/>
        </pc:sldMkLst>
        <pc:spChg chg="del">
          <ac:chgData name="Benjamin Vandegrift" userId="2e5c2a8a-c606-4888-a2a6-2a14dfaa97ab" providerId="ADAL" clId="{1469014E-542E-7F46-B042-F7C424993580}" dt="2024-05-17T15:32:58.949" v="14053" actId="478"/>
          <ac:spMkLst>
            <pc:docMk/>
            <pc:sldMk cId="1821114826" sldId="2146846622"/>
            <ac:spMk id="11" creationId="{80446E27-F3B6-5A36-90F5-155E8E262FA5}"/>
          </ac:spMkLst>
        </pc:spChg>
        <pc:spChg chg="mod">
          <ac:chgData name="Benjamin Vandegrift" userId="2e5c2a8a-c606-4888-a2a6-2a14dfaa97ab" providerId="ADAL" clId="{1469014E-542E-7F46-B042-F7C424993580}" dt="2024-05-17T15:33:13.556" v="14087" actId="1038"/>
          <ac:spMkLst>
            <pc:docMk/>
            <pc:sldMk cId="1821114826" sldId="2146846622"/>
            <ac:spMk id="13" creationId="{68CAAC68-C570-553B-FED3-35B0A30424AC}"/>
          </ac:spMkLst>
        </pc:spChg>
        <pc:spChg chg="mod">
          <ac:chgData name="Benjamin Vandegrift" userId="2e5c2a8a-c606-4888-a2a6-2a14dfaa97ab" providerId="ADAL" clId="{1469014E-542E-7F46-B042-F7C424993580}" dt="2024-05-17T15:33:13.556" v="14087" actId="1038"/>
          <ac:spMkLst>
            <pc:docMk/>
            <pc:sldMk cId="1821114826" sldId="2146846622"/>
            <ac:spMk id="15" creationId="{73E5EDFD-97E4-C34D-51EB-203C9FACFF53}"/>
          </ac:spMkLst>
        </pc:spChg>
        <pc:spChg chg="mod">
          <ac:chgData name="Benjamin Vandegrift" userId="2e5c2a8a-c606-4888-a2a6-2a14dfaa97ab" providerId="ADAL" clId="{1469014E-542E-7F46-B042-F7C424993580}" dt="2024-05-17T15:33:13.556" v="14087" actId="1038"/>
          <ac:spMkLst>
            <pc:docMk/>
            <pc:sldMk cId="1821114826" sldId="2146846622"/>
            <ac:spMk id="17" creationId="{CD594BC5-7DFA-57BE-1053-C4A6CFFEE82D}"/>
          </ac:spMkLst>
        </pc:spChg>
        <pc:spChg chg="mod">
          <ac:chgData name="Benjamin Vandegrift" userId="2e5c2a8a-c606-4888-a2a6-2a14dfaa97ab" providerId="ADAL" clId="{1469014E-542E-7F46-B042-F7C424993580}" dt="2024-05-17T15:33:13.556" v="14087" actId="1038"/>
          <ac:spMkLst>
            <pc:docMk/>
            <pc:sldMk cId="1821114826" sldId="2146846622"/>
            <ac:spMk id="18" creationId="{F8AA84DC-9A72-A4D9-0A2B-C6CCDAF8192E}"/>
          </ac:spMkLst>
        </pc:spChg>
        <pc:spChg chg="mod">
          <ac:chgData name="Benjamin Vandegrift" userId="2e5c2a8a-c606-4888-a2a6-2a14dfaa97ab" providerId="ADAL" clId="{1469014E-542E-7F46-B042-F7C424993580}" dt="2024-05-17T15:33:13.556" v="14087" actId="1038"/>
          <ac:spMkLst>
            <pc:docMk/>
            <pc:sldMk cId="1821114826" sldId="2146846622"/>
            <ac:spMk id="19" creationId="{4E39FC7E-0A3B-C4C1-76D3-1446F4C39A4E}"/>
          </ac:spMkLst>
        </pc:spChg>
        <pc:spChg chg="del">
          <ac:chgData name="Benjamin Vandegrift" userId="2e5c2a8a-c606-4888-a2a6-2a14dfaa97ab" providerId="ADAL" clId="{1469014E-542E-7F46-B042-F7C424993580}" dt="2024-05-17T15:32:49.335" v="14050" actId="478"/>
          <ac:spMkLst>
            <pc:docMk/>
            <pc:sldMk cId="1821114826" sldId="2146846622"/>
            <ac:spMk id="21" creationId="{4A8046CF-847A-3189-9919-CBEE008F709A}"/>
          </ac:spMkLst>
        </pc:spChg>
        <pc:spChg chg="del">
          <ac:chgData name="Benjamin Vandegrift" userId="2e5c2a8a-c606-4888-a2a6-2a14dfaa97ab" providerId="ADAL" clId="{1469014E-542E-7F46-B042-F7C424993580}" dt="2024-05-17T15:32:51.108" v="14051" actId="478"/>
          <ac:spMkLst>
            <pc:docMk/>
            <pc:sldMk cId="1821114826" sldId="2146846622"/>
            <ac:spMk id="22" creationId="{5281A61A-8E31-02CC-1656-AB8F80C9CFD3}"/>
          </ac:spMkLst>
        </pc:spChg>
        <pc:spChg chg="del">
          <ac:chgData name="Benjamin Vandegrift" userId="2e5c2a8a-c606-4888-a2a6-2a14dfaa97ab" providerId="ADAL" clId="{1469014E-542E-7F46-B042-F7C424993580}" dt="2024-05-17T15:32:54.500" v="14052" actId="478"/>
          <ac:spMkLst>
            <pc:docMk/>
            <pc:sldMk cId="1821114826" sldId="2146846622"/>
            <ac:spMk id="23" creationId="{5E49B2F2-00AB-95A8-EAB6-468B4E02EC16}"/>
          </ac:spMkLst>
        </pc:spChg>
        <pc:spChg chg="del">
          <ac:chgData name="Benjamin Vandegrift" userId="2e5c2a8a-c606-4888-a2a6-2a14dfaa97ab" providerId="ADAL" clId="{1469014E-542E-7F46-B042-F7C424993580}" dt="2024-05-17T15:32:46.163" v="14049" actId="478"/>
          <ac:spMkLst>
            <pc:docMk/>
            <pc:sldMk cId="1821114826" sldId="2146846622"/>
            <ac:spMk id="24" creationId="{A1012A66-9222-CC09-60C3-145BC169F79C}"/>
          </ac:spMkLst>
        </pc:spChg>
        <pc:spChg chg="del">
          <ac:chgData name="Benjamin Vandegrift" userId="2e5c2a8a-c606-4888-a2a6-2a14dfaa97ab" providerId="ADAL" clId="{1469014E-542E-7F46-B042-F7C424993580}" dt="2024-05-17T15:32:46.163" v="14049" actId="478"/>
          <ac:spMkLst>
            <pc:docMk/>
            <pc:sldMk cId="1821114826" sldId="2146846622"/>
            <ac:spMk id="25" creationId="{71B612CC-F03E-EB7C-E3AF-4B9015CAB1B2}"/>
          </ac:spMkLst>
        </pc:spChg>
        <pc:spChg chg="mod">
          <ac:chgData name="Benjamin Vandegrift" userId="2e5c2a8a-c606-4888-a2a6-2a14dfaa97ab" providerId="ADAL" clId="{1469014E-542E-7F46-B042-F7C424993580}" dt="2024-05-17T15:48:14.984" v="14555" actId="20577"/>
          <ac:spMkLst>
            <pc:docMk/>
            <pc:sldMk cId="1821114826" sldId="2146846622"/>
            <ac:spMk id="26" creationId="{A9C445BF-5591-D09A-A8BC-6A2DB67D3CAE}"/>
          </ac:spMkLst>
        </pc:spChg>
        <pc:spChg chg="mod">
          <ac:chgData name="Benjamin Vandegrift" userId="2e5c2a8a-c606-4888-a2a6-2a14dfaa97ab" providerId="ADAL" clId="{1469014E-542E-7F46-B042-F7C424993580}" dt="2024-05-17T15:33:05.386" v="14055" actId="14100"/>
          <ac:spMkLst>
            <pc:docMk/>
            <pc:sldMk cId="1821114826" sldId="2146846622"/>
            <ac:spMk id="29" creationId="{A6EBD978-5D45-C553-4E39-24BFB34F7E5E}"/>
          </ac:spMkLst>
        </pc:spChg>
        <pc:spChg chg="del">
          <ac:chgData name="Benjamin Vandegrift" userId="2e5c2a8a-c606-4888-a2a6-2a14dfaa97ab" providerId="ADAL" clId="{1469014E-542E-7F46-B042-F7C424993580}" dt="2024-05-17T15:32:46.163" v="14049" actId="478"/>
          <ac:spMkLst>
            <pc:docMk/>
            <pc:sldMk cId="1821114826" sldId="2146846622"/>
            <ac:spMk id="32" creationId="{AEF9459A-6667-4E8D-73A7-DBCB69263F11}"/>
          </ac:spMkLst>
        </pc:spChg>
        <pc:spChg chg="del">
          <ac:chgData name="Benjamin Vandegrift" userId="2e5c2a8a-c606-4888-a2a6-2a14dfaa97ab" providerId="ADAL" clId="{1469014E-542E-7F46-B042-F7C424993580}" dt="2024-05-17T15:32:46.163" v="14049" actId="478"/>
          <ac:spMkLst>
            <pc:docMk/>
            <pc:sldMk cId="1821114826" sldId="2146846622"/>
            <ac:spMk id="33" creationId="{20FC59B5-6622-D823-10F4-8E34E3B27918}"/>
          </ac:spMkLst>
        </pc:spChg>
        <pc:cxnChg chg="del">
          <ac:chgData name="Benjamin Vandegrift" userId="2e5c2a8a-c606-4888-a2a6-2a14dfaa97ab" providerId="ADAL" clId="{1469014E-542E-7F46-B042-F7C424993580}" dt="2024-05-17T15:33:00.775" v="14054" actId="478"/>
          <ac:cxnSpMkLst>
            <pc:docMk/>
            <pc:sldMk cId="1821114826" sldId="2146846622"/>
            <ac:cxnSpMk id="35" creationId="{8035ACD6-CCF5-17C6-CBFC-55065DFF7B5C}"/>
          </ac:cxnSpMkLst>
        </pc:cxnChg>
      </pc:sldChg>
      <pc:sldChg chg="del">
        <pc:chgData name="Benjamin Vandegrift" userId="2e5c2a8a-c606-4888-a2a6-2a14dfaa97ab" providerId="ADAL" clId="{1469014E-542E-7F46-B042-F7C424993580}" dt="2024-05-17T15:32:07.853" v="14044" actId="2696"/>
        <pc:sldMkLst>
          <pc:docMk/>
          <pc:sldMk cId="3712224295" sldId="2146846622"/>
        </pc:sldMkLst>
      </pc:sldChg>
      <pc:sldChg chg="new del">
        <pc:chgData name="Benjamin Vandegrift" userId="2e5c2a8a-c606-4888-a2a6-2a14dfaa97ab" providerId="ADAL" clId="{1469014E-542E-7F46-B042-F7C424993580}" dt="2024-05-10T14:00:40.218" v="2524" actId="2696"/>
        <pc:sldMkLst>
          <pc:docMk/>
          <pc:sldMk cId="1830086338" sldId="2146846623"/>
        </pc:sldMkLst>
      </pc:sldChg>
      <pc:sldChg chg="new del">
        <pc:chgData name="Benjamin Vandegrift" userId="2e5c2a8a-c606-4888-a2a6-2a14dfaa97ab" providerId="ADAL" clId="{1469014E-542E-7F46-B042-F7C424993580}" dt="2024-05-10T14:00:40.216" v="2523" actId="2696"/>
        <pc:sldMkLst>
          <pc:docMk/>
          <pc:sldMk cId="399291448" sldId="2146846624"/>
        </pc:sldMkLst>
      </pc:sldChg>
      <pc:sldChg chg="add modCm">
        <pc:chgData name="Benjamin Vandegrift" userId="2e5c2a8a-c606-4888-a2a6-2a14dfaa97ab" providerId="ADAL" clId="{1469014E-542E-7F46-B042-F7C424993580}" dt="2024-05-28T17:53:47.011" v="21265"/>
        <pc:sldMkLst>
          <pc:docMk/>
          <pc:sldMk cId="1008510114" sldId="2146846624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Benjamin Vandegrift" userId="2e5c2a8a-c606-4888-a2a6-2a14dfaa97ab" providerId="ADAL" clId="{1469014E-542E-7F46-B042-F7C424993580}" dt="2024-05-28T17:53:47.011" v="21265"/>
              <pc2:cmMkLst xmlns:pc2="http://schemas.microsoft.com/office/powerpoint/2019/9/main/command">
                <pc:docMk/>
                <pc:sldMk cId="1008510114" sldId="2146846624"/>
                <pc2:cmMk id="{A0810B8D-6EDF-471E-9D1F-18759BCE6E7F}"/>
              </pc2:cmMkLst>
              <pc226:cmRplyChg chg="add">
                <pc226:chgData name="Benjamin Vandegrift" userId="2e5c2a8a-c606-4888-a2a6-2a14dfaa97ab" providerId="ADAL" clId="{1469014E-542E-7F46-B042-F7C424993580}" dt="2024-05-28T17:53:47.011" v="21265"/>
                <pc2:cmRplyMkLst xmlns:pc2="http://schemas.microsoft.com/office/powerpoint/2019/9/main/command">
                  <pc:docMk/>
                  <pc:sldMk cId="1008510114" sldId="2146846624"/>
                  <pc2:cmMk id="{A0810B8D-6EDF-471E-9D1F-18759BCE6E7F}"/>
                  <pc2:cmRplyMk id="{9BB1BDEC-A111-F04D-8694-D7E5B581F300}"/>
                </pc2:cmRplyMkLst>
              </pc226:cmRplyChg>
            </pc226:cmChg>
          </p:ext>
        </pc:extLst>
      </pc:sldChg>
      <pc:sldChg chg="add del">
        <pc:chgData name="Benjamin Vandegrift" userId="2e5c2a8a-c606-4888-a2a6-2a14dfaa97ab" providerId="ADAL" clId="{1469014E-542E-7F46-B042-F7C424993580}" dt="2024-05-17T15:38:37.003" v="14282"/>
        <pc:sldMkLst>
          <pc:docMk/>
          <pc:sldMk cId="3682897774" sldId="2146846624"/>
        </pc:sldMkLst>
      </pc:sldChg>
      <pc:sldChg chg="del">
        <pc:chgData name="Benjamin Vandegrift" userId="2e5c2a8a-c606-4888-a2a6-2a14dfaa97ab" providerId="ADAL" clId="{1469014E-542E-7F46-B042-F7C424993580}" dt="2024-05-17T15:38:26.595" v="14280" actId="2696"/>
        <pc:sldMkLst>
          <pc:docMk/>
          <pc:sldMk cId="3934797893" sldId="2146846624"/>
        </pc:sldMkLst>
      </pc:sldChg>
      <pc:sldChg chg="addSp delSp modSp add mod delCm modNotesTx">
        <pc:chgData name="Benjamin Vandegrift" userId="2e5c2a8a-c606-4888-a2a6-2a14dfaa97ab" providerId="ADAL" clId="{1469014E-542E-7F46-B042-F7C424993580}" dt="2024-05-22T20:24:18.417" v="17771"/>
        <pc:sldMkLst>
          <pc:docMk/>
          <pc:sldMk cId="1085985526" sldId="2146846625"/>
        </pc:sldMkLst>
        <pc:spChg chg="del">
          <ac:chgData name="Benjamin Vandegrift" userId="2e5c2a8a-c606-4888-a2a6-2a14dfaa97ab" providerId="ADAL" clId="{1469014E-542E-7F46-B042-F7C424993580}" dt="2024-05-15T19:13:09.435" v="9739" actId="478"/>
          <ac:spMkLst>
            <pc:docMk/>
            <pc:sldMk cId="1085985526" sldId="2146846625"/>
            <ac:spMk id="2" creationId="{2010E6B7-BE28-A4B5-524F-4008A0F245FB}"/>
          </ac:spMkLst>
        </pc:spChg>
        <pc:spChg chg="add mod">
          <ac:chgData name="Benjamin Vandegrift" userId="2e5c2a8a-c606-4888-a2a6-2a14dfaa97ab" providerId="ADAL" clId="{1469014E-542E-7F46-B042-F7C424993580}" dt="2024-05-17T21:11:26.593" v="16777" actId="108"/>
          <ac:spMkLst>
            <pc:docMk/>
            <pc:sldMk cId="1085985526" sldId="2146846625"/>
            <ac:spMk id="2" creationId="{3D882A88-D36F-AD1A-6D06-7EC3A1A826EA}"/>
          </ac:spMkLst>
        </pc:spChg>
        <pc:spChg chg="del">
          <ac:chgData name="Benjamin Vandegrift" userId="2e5c2a8a-c606-4888-a2a6-2a14dfaa97ab" providerId="ADAL" clId="{1469014E-542E-7F46-B042-F7C424993580}" dt="2024-05-15T18:19:44.183" v="9583" actId="478"/>
          <ac:spMkLst>
            <pc:docMk/>
            <pc:sldMk cId="1085985526" sldId="2146846625"/>
            <ac:spMk id="5" creationId="{071C1C73-D52F-CFFA-DCB9-BE10FCA800D4}"/>
          </ac:spMkLst>
        </pc:spChg>
        <pc:spChg chg="mod">
          <ac:chgData name="Benjamin Vandegrift" userId="2e5c2a8a-c606-4888-a2a6-2a14dfaa97ab" providerId="ADAL" clId="{1469014E-542E-7F46-B042-F7C424993580}" dt="2024-05-17T21:13:34.511" v="16779" actId="20577"/>
          <ac:spMkLst>
            <pc:docMk/>
            <pc:sldMk cId="1085985526" sldId="2146846625"/>
            <ac:spMk id="7" creationId="{598CBEF0-2F18-C6D6-3320-3F8D9705A366}"/>
          </ac:spMkLst>
        </pc:spChg>
        <pc:spChg chg="add mod">
          <ac:chgData name="Benjamin Vandegrift" userId="2e5c2a8a-c606-4888-a2a6-2a14dfaa97ab" providerId="ADAL" clId="{1469014E-542E-7F46-B042-F7C424993580}" dt="2024-05-15T19:14:17.032" v="9841" actId="1076"/>
          <ac:spMkLst>
            <pc:docMk/>
            <pc:sldMk cId="1085985526" sldId="2146846625"/>
            <ac:spMk id="8" creationId="{3E787C43-38F2-F6B0-01BD-96B94F1B8290}"/>
          </ac:spMkLst>
        </pc:spChg>
        <pc:spChg chg="del">
          <ac:chgData name="Benjamin Vandegrift" userId="2e5c2a8a-c606-4888-a2a6-2a14dfaa97ab" providerId="ADAL" clId="{1469014E-542E-7F46-B042-F7C424993580}" dt="2024-05-15T18:25:59.372" v="9594" actId="478"/>
          <ac:spMkLst>
            <pc:docMk/>
            <pc:sldMk cId="1085985526" sldId="2146846625"/>
            <ac:spMk id="10" creationId="{318CB64C-E993-6C91-8E7F-0953B993C72F}"/>
          </ac:spMkLst>
        </pc:spChg>
        <pc:spChg chg="del">
          <ac:chgData name="Benjamin Vandegrift" userId="2e5c2a8a-c606-4888-a2a6-2a14dfaa97ab" providerId="ADAL" clId="{1469014E-542E-7F46-B042-F7C424993580}" dt="2024-05-15T18:19:46.793" v="9584" actId="478"/>
          <ac:spMkLst>
            <pc:docMk/>
            <pc:sldMk cId="1085985526" sldId="2146846625"/>
            <ac:spMk id="49" creationId="{5BFDCC62-CEBD-853B-529E-AF6330878204}"/>
          </ac:spMkLst>
        </pc:spChg>
        <pc:spChg chg="del">
          <ac:chgData name="Benjamin Vandegrift" userId="2e5c2a8a-c606-4888-a2a6-2a14dfaa97ab" providerId="ADAL" clId="{1469014E-542E-7F46-B042-F7C424993580}" dt="2024-05-15T18:19:55.967" v="9587" actId="478"/>
          <ac:spMkLst>
            <pc:docMk/>
            <pc:sldMk cId="1085985526" sldId="2146846625"/>
            <ac:spMk id="52" creationId="{3007D054-FE6A-B651-E474-165C8EA52B5F}"/>
          </ac:spMkLst>
        </pc:spChg>
        <pc:spChg chg="del">
          <ac:chgData name="Benjamin Vandegrift" userId="2e5c2a8a-c606-4888-a2a6-2a14dfaa97ab" providerId="ADAL" clId="{1469014E-542E-7F46-B042-F7C424993580}" dt="2024-05-15T18:19:51.070" v="9585" actId="478"/>
          <ac:spMkLst>
            <pc:docMk/>
            <pc:sldMk cId="1085985526" sldId="2146846625"/>
            <ac:spMk id="54" creationId="{F9A77C2A-CA96-08CB-28AB-F29AFA331C4E}"/>
          </ac:spMkLst>
        </pc:spChg>
        <pc:spChg chg="del">
          <ac:chgData name="Benjamin Vandegrift" userId="2e5c2a8a-c606-4888-a2a6-2a14dfaa97ab" providerId="ADAL" clId="{1469014E-542E-7F46-B042-F7C424993580}" dt="2024-05-15T18:19:53.840" v="9586" actId="478"/>
          <ac:spMkLst>
            <pc:docMk/>
            <pc:sldMk cId="1085985526" sldId="2146846625"/>
            <ac:spMk id="56" creationId="{2A880B38-2CA4-BCD5-B7A0-FF01FE152E0D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Benjamin Vandegrift" userId="2e5c2a8a-c606-4888-a2a6-2a14dfaa97ab" providerId="ADAL" clId="{1469014E-542E-7F46-B042-F7C424993580}" dt="2024-05-22T20:24:16.534" v="17770"/>
              <pc2:cmMkLst xmlns:pc2="http://schemas.microsoft.com/office/powerpoint/2019/9/main/command">
                <pc:docMk/>
                <pc:sldMk cId="1085985526" sldId="2146846625"/>
                <pc2:cmMk id="{CE6AB3AB-D9BC-724F-8EE6-589F0B58E120}"/>
              </pc2:cmMkLst>
            </pc226:cmChg>
            <pc226:cmChg xmlns:pc226="http://schemas.microsoft.com/office/powerpoint/2022/06/main/command" chg="del">
              <pc226:chgData name="Benjamin Vandegrift" userId="2e5c2a8a-c606-4888-a2a6-2a14dfaa97ab" providerId="ADAL" clId="{1469014E-542E-7F46-B042-F7C424993580}" dt="2024-05-22T20:24:18.417" v="17771"/>
              <pc2:cmMkLst xmlns:pc2="http://schemas.microsoft.com/office/powerpoint/2019/9/main/command">
                <pc:docMk/>
                <pc:sldMk cId="1085985526" sldId="2146846625"/>
                <pc2:cmMk id="{303220F4-7FE7-CD48-A987-950B684F850C}"/>
              </pc2:cmMkLst>
            </pc226:cmChg>
          </p:ext>
        </pc:extLst>
      </pc:sldChg>
      <pc:sldChg chg="new del">
        <pc:chgData name="Benjamin Vandegrift" userId="2e5c2a8a-c606-4888-a2a6-2a14dfaa97ab" providerId="ADAL" clId="{1469014E-542E-7F46-B042-F7C424993580}" dt="2024-05-10T14:00:40.160" v="2489" actId="2696"/>
        <pc:sldMkLst>
          <pc:docMk/>
          <pc:sldMk cId="1389151858" sldId="2146846625"/>
        </pc:sldMkLst>
      </pc:sldChg>
      <pc:sldChg chg="add">
        <pc:chgData name="Benjamin Vandegrift" userId="2e5c2a8a-c606-4888-a2a6-2a14dfaa97ab" providerId="ADAL" clId="{1469014E-542E-7F46-B042-F7C424993580}" dt="2024-05-20T14:21:27.510" v="17625"/>
        <pc:sldMkLst>
          <pc:docMk/>
          <pc:sldMk cId="558979990" sldId="2146846626"/>
        </pc:sldMkLst>
      </pc:sldChg>
      <pc:sldChg chg="new del">
        <pc:chgData name="Benjamin Vandegrift" userId="2e5c2a8a-c606-4888-a2a6-2a14dfaa97ab" providerId="ADAL" clId="{1469014E-542E-7F46-B042-F7C424993580}" dt="2024-05-10T14:00:40.145" v="2480" actId="2696"/>
        <pc:sldMkLst>
          <pc:docMk/>
          <pc:sldMk cId="1767308976" sldId="2146846626"/>
        </pc:sldMkLst>
      </pc:sldChg>
      <pc:sldChg chg="addSp delSp modSp add del mod addCm delCm modCm modNotesTx">
        <pc:chgData name="Benjamin Vandegrift" userId="2e5c2a8a-c606-4888-a2a6-2a14dfaa97ab" providerId="ADAL" clId="{1469014E-542E-7F46-B042-F7C424993580}" dt="2024-05-20T14:21:24.380" v="17624" actId="2696"/>
        <pc:sldMkLst>
          <pc:docMk/>
          <pc:sldMk cId="2863028072" sldId="2146846626"/>
        </pc:sldMkLst>
        <pc:spChg chg="del">
          <ac:chgData name="Benjamin Vandegrift" userId="2e5c2a8a-c606-4888-a2a6-2a14dfaa97ab" providerId="ADAL" clId="{1469014E-542E-7F46-B042-F7C424993580}" dt="2024-05-15T23:00:20.352" v="12725" actId="478"/>
          <ac:spMkLst>
            <pc:docMk/>
            <pc:sldMk cId="2863028072" sldId="2146846626"/>
            <ac:spMk id="2" creationId="{2010E6B7-BE28-A4B5-524F-4008A0F245FB}"/>
          </ac:spMkLst>
        </pc:spChg>
        <pc:spChg chg="add mod">
          <ac:chgData name="Benjamin Vandegrift" userId="2e5c2a8a-c606-4888-a2a6-2a14dfaa97ab" providerId="ADAL" clId="{1469014E-542E-7F46-B042-F7C424993580}" dt="2024-05-17T21:16:28.700" v="16798" actId="20577"/>
          <ac:spMkLst>
            <pc:docMk/>
            <pc:sldMk cId="2863028072" sldId="2146846626"/>
            <ac:spMk id="2" creationId="{ABFC8474-A30D-F79D-9EC0-6D61E964DC80}"/>
          </ac:spMkLst>
        </pc:spChg>
        <pc:spChg chg="add mod">
          <ac:chgData name="Benjamin Vandegrift" userId="2e5c2a8a-c606-4888-a2a6-2a14dfaa97ab" providerId="ADAL" clId="{1469014E-542E-7F46-B042-F7C424993580}" dt="2024-05-15T22:56:56.168" v="12396" actId="122"/>
          <ac:spMkLst>
            <pc:docMk/>
            <pc:sldMk cId="2863028072" sldId="2146846626"/>
            <ac:spMk id="3" creationId="{DC46F839-2E19-310A-4F94-FBA5D45A6B52}"/>
          </ac:spMkLst>
        </pc:spChg>
        <pc:spChg chg="add del mod">
          <ac:chgData name="Benjamin Vandegrift" userId="2e5c2a8a-c606-4888-a2a6-2a14dfaa97ab" providerId="ADAL" clId="{1469014E-542E-7F46-B042-F7C424993580}" dt="2024-05-15T21:19:30.245" v="10906" actId="478"/>
          <ac:spMkLst>
            <pc:docMk/>
            <pc:sldMk cId="2863028072" sldId="2146846626"/>
            <ac:spMk id="4" creationId="{391B85CC-367F-1594-28A9-AC998D9199B0}"/>
          </ac:spMkLst>
        </pc:spChg>
        <pc:spChg chg="del mod">
          <ac:chgData name="Benjamin Vandegrift" userId="2e5c2a8a-c606-4888-a2a6-2a14dfaa97ab" providerId="ADAL" clId="{1469014E-542E-7F46-B042-F7C424993580}" dt="2024-05-15T21:19:23.869" v="10905" actId="478"/>
          <ac:spMkLst>
            <pc:docMk/>
            <pc:sldMk cId="2863028072" sldId="2146846626"/>
            <ac:spMk id="5" creationId="{071C1C73-D52F-CFFA-DCB9-BE10FCA800D4}"/>
          </ac:spMkLst>
        </pc:spChg>
        <pc:spChg chg="add del mod">
          <ac:chgData name="Benjamin Vandegrift" userId="2e5c2a8a-c606-4888-a2a6-2a14dfaa97ab" providerId="ADAL" clId="{1469014E-542E-7F46-B042-F7C424993580}" dt="2024-05-15T21:19:47.260" v="10921" actId="478"/>
          <ac:spMkLst>
            <pc:docMk/>
            <pc:sldMk cId="2863028072" sldId="2146846626"/>
            <ac:spMk id="6" creationId="{E82079DE-374A-42CA-0841-B7F215106BCD}"/>
          </ac:spMkLst>
        </pc:spChg>
        <pc:spChg chg="add mod">
          <ac:chgData name="Benjamin Vandegrift" userId="2e5c2a8a-c606-4888-a2a6-2a14dfaa97ab" providerId="ADAL" clId="{1469014E-542E-7F46-B042-F7C424993580}" dt="2024-05-15T22:58:08.303" v="12555" actId="20577"/>
          <ac:spMkLst>
            <pc:docMk/>
            <pc:sldMk cId="2863028072" sldId="2146846626"/>
            <ac:spMk id="7" creationId="{9C76DE8F-7952-D656-CCD5-0A00A738F514}"/>
          </ac:spMkLst>
        </pc:spChg>
        <pc:spChg chg="add mod">
          <ac:chgData name="Benjamin Vandegrift" userId="2e5c2a8a-c606-4888-a2a6-2a14dfaa97ab" providerId="ADAL" clId="{1469014E-542E-7F46-B042-F7C424993580}" dt="2024-05-15T22:59:16.347" v="12702" actId="20577"/>
          <ac:spMkLst>
            <pc:docMk/>
            <pc:sldMk cId="2863028072" sldId="2146846626"/>
            <ac:spMk id="8" creationId="{7BD7989A-8376-057D-BCF0-2D90FC54FD79}"/>
          </ac:spMkLst>
        </pc:spChg>
        <pc:spChg chg="add del mod">
          <ac:chgData name="Benjamin Vandegrift" userId="2e5c2a8a-c606-4888-a2a6-2a14dfaa97ab" providerId="ADAL" clId="{1469014E-542E-7F46-B042-F7C424993580}" dt="2024-05-15T22:15:43.936" v="12172" actId="478"/>
          <ac:spMkLst>
            <pc:docMk/>
            <pc:sldMk cId="2863028072" sldId="2146846626"/>
            <ac:spMk id="9" creationId="{4EB6DCC8-8111-564B-8393-16001C5FA211}"/>
          </ac:spMkLst>
        </pc:spChg>
        <pc:spChg chg="mod">
          <ac:chgData name="Benjamin Vandegrift" userId="2e5c2a8a-c606-4888-a2a6-2a14dfaa97ab" providerId="ADAL" clId="{1469014E-542E-7F46-B042-F7C424993580}" dt="2024-05-17T15:37:16.282" v="14235" actId="20577"/>
          <ac:spMkLst>
            <pc:docMk/>
            <pc:sldMk cId="2863028072" sldId="2146846626"/>
            <ac:spMk id="10" creationId="{318CB64C-E993-6C91-8E7F-0953B993C72F}"/>
          </ac:spMkLst>
        </pc:spChg>
        <pc:spChg chg="add del mod">
          <ac:chgData name="Benjamin Vandegrift" userId="2e5c2a8a-c606-4888-a2a6-2a14dfaa97ab" providerId="ADAL" clId="{1469014E-542E-7F46-B042-F7C424993580}" dt="2024-05-15T22:55:20.133" v="12239" actId="478"/>
          <ac:spMkLst>
            <pc:docMk/>
            <pc:sldMk cId="2863028072" sldId="2146846626"/>
            <ac:spMk id="11" creationId="{DABD5F41-0C92-3B8F-C1D6-5D3CADAB9FBA}"/>
          </ac:spMkLst>
        </pc:spChg>
        <pc:spChg chg="mod">
          <ac:chgData name="Benjamin Vandegrift" userId="2e5c2a8a-c606-4888-a2a6-2a14dfaa97ab" providerId="ADAL" clId="{1469014E-542E-7F46-B042-F7C424993580}" dt="2024-05-17T15:37:42.457" v="14279" actId="20577"/>
          <ac:spMkLst>
            <pc:docMk/>
            <pc:sldMk cId="2863028072" sldId="2146846626"/>
            <ac:spMk id="25" creationId="{D03DA319-A74E-44FB-BDB8-90FBDE03D8D0}"/>
          </ac:spMkLst>
        </pc:spChg>
        <pc:spChg chg="del mod">
          <ac:chgData name="Benjamin Vandegrift" userId="2e5c2a8a-c606-4888-a2a6-2a14dfaa97ab" providerId="ADAL" clId="{1469014E-542E-7F46-B042-F7C424993580}" dt="2024-05-15T19:21:16.308" v="10097" actId="478"/>
          <ac:spMkLst>
            <pc:docMk/>
            <pc:sldMk cId="2863028072" sldId="2146846626"/>
            <ac:spMk id="49" creationId="{5BFDCC62-CEBD-853B-529E-AF6330878204}"/>
          </ac:spMkLst>
        </pc:spChg>
        <pc:spChg chg="del">
          <ac:chgData name="Benjamin Vandegrift" userId="2e5c2a8a-c606-4888-a2a6-2a14dfaa97ab" providerId="ADAL" clId="{1469014E-542E-7F46-B042-F7C424993580}" dt="2024-05-15T19:20:05.360" v="10083" actId="478"/>
          <ac:spMkLst>
            <pc:docMk/>
            <pc:sldMk cId="2863028072" sldId="2146846626"/>
            <ac:spMk id="52" creationId="{3007D054-FE6A-B651-E474-165C8EA52B5F}"/>
          </ac:spMkLst>
        </pc:spChg>
        <pc:spChg chg="del">
          <ac:chgData name="Benjamin Vandegrift" userId="2e5c2a8a-c606-4888-a2a6-2a14dfaa97ab" providerId="ADAL" clId="{1469014E-542E-7F46-B042-F7C424993580}" dt="2024-05-15T19:20:05.360" v="10083" actId="478"/>
          <ac:spMkLst>
            <pc:docMk/>
            <pc:sldMk cId="2863028072" sldId="2146846626"/>
            <ac:spMk id="54" creationId="{F9A77C2A-CA96-08CB-28AB-F29AFA331C4E}"/>
          </ac:spMkLst>
        </pc:spChg>
        <pc:spChg chg="del">
          <ac:chgData name="Benjamin Vandegrift" userId="2e5c2a8a-c606-4888-a2a6-2a14dfaa97ab" providerId="ADAL" clId="{1469014E-542E-7F46-B042-F7C424993580}" dt="2024-05-15T19:20:07.782" v="10084" actId="478"/>
          <ac:spMkLst>
            <pc:docMk/>
            <pc:sldMk cId="2863028072" sldId="2146846626"/>
            <ac:spMk id="56" creationId="{2A880B38-2CA4-BCD5-B7A0-FF01FE152E0D}"/>
          </ac:spMkLst>
        </pc:spChg>
        <pc:spChg chg="del">
          <ac:chgData name="Benjamin Vandegrift" userId="2e5c2a8a-c606-4888-a2a6-2a14dfaa97ab" providerId="ADAL" clId="{1469014E-542E-7F46-B042-F7C424993580}" dt="2024-05-15T19:20:10.433" v="10085" actId="478"/>
          <ac:spMkLst>
            <pc:docMk/>
            <pc:sldMk cId="2863028072" sldId="2146846626"/>
            <ac:spMk id="58" creationId="{9CD5D529-10B1-817F-FE81-A648FA54009B}"/>
          </ac:spMkLst>
        </pc:spChg>
        <pc:spChg chg="del mod">
          <ac:chgData name="Benjamin Vandegrift" userId="2e5c2a8a-c606-4888-a2a6-2a14dfaa97ab" providerId="ADAL" clId="{1469014E-542E-7F46-B042-F7C424993580}" dt="2024-05-15T19:21:20.656" v="10099" actId="478"/>
          <ac:spMkLst>
            <pc:docMk/>
            <pc:sldMk cId="2863028072" sldId="2146846626"/>
            <ac:spMk id="61" creationId="{D4D737A4-911B-64FC-CCC7-14C327E44B51}"/>
          </ac:spMkLst>
        </pc:spChg>
        <pc:spChg chg="del">
          <ac:chgData name="Benjamin Vandegrift" userId="2e5c2a8a-c606-4888-a2a6-2a14dfaa97ab" providerId="ADAL" clId="{1469014E-542E-7F46-B042-F7C424993580}" dt="2024-05-15T19:20:05.360" v="10083" actId="478"/>
          <ac:spMkLst>
            <pc:docMk/>
            <pc:sldMk cId="2863028072" sldId="2146846626"/>
            <ac:spMk id="63" creationId="{86CCAAC2-AA53-16CE-EC75-D50A5272897B}"/>
          </ac:spMkLst>
        </pc:spChg>
        <pc:spChg chg="del">
          <ac:chgData name="Benjamin Vandegrift" userId="2e5c2a8a-c606-4888-a2a6-2a14dfaa97ab" providerId="ADAL" clId="{1469014E-542E-7F46-B042-F7C424993580}" dt="2024-05-15T19:20:02.031" v="10082" actId="478"/>
          <ac:spMkLst>
            <pc:docMk/>
            <pc:sldMk cId="2863028072" sldId="2146846626"/>
            <ac:spMk id="65" creationId="{2A8F3E95-8F06-E3B3-F6F1-EA0431C53872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Benjamin Vandegrift" userId="2e5c2a8a-c606-4888-a2a6-2a14dfaa97ab" providerId="ADAL" clId="{1469014E-542E-7F46-B042-F7C424993580}" dt="2024-05-17T15:40:14.981" v="14285"/>
              <pc2:cmMkLst xmlns:pc2="http://schemas.microsoft.com/office/powerpoint/2019/9/main/command">
                <pc:docMk/>
                <pc:sldMk cId="2863028072" sldId="2146846626"/>
                <pc2:cmMk id="{C21E6D26-74E3-8B4C-8F43-ED1340F15098}"/>
              </pc2:cmMkLst>
              <pc226:cmRplyChg chg="del">
                <pc226:chgData name="Benjamin Vandegrift" userId="2e5c2a8a-c606-4888-a2a6-2a14dfaa97ab" providerId="ADAL" clId="{1469014E-542E-7F46-B042-F7C424993580}" dt="2024-05-17T15:40:12.649" v="14284"/>
                <pc2:cmRplyMkLst xmlns:pc2="http://schemas.microsoft.com/office/powerpoint/2019/9/main/command">
                  <pc:docMk/>
                  <pc:sldMk cId="2863028072" sldId="2146846626"/>
                  <pc2:cmMk id="{C21E6D26-74E3-8B4C-8F43-ED1340F15098}"/>
                  <pc2:cmRplyMk id="{5EA4C40E-7FEB-4A41-AC46-ED474B40C77E}"/>
                </pc2:cmRplyMkLst>
              </pc226:cmRplyChg>
            </pc226:cmChg>
            <pc226:cmChg xmlns:pc226="http://schemas.microsoft.com/office/powerpoint/2022/06/main/command" chg="add">
              <pc226:chgData name="Benjamin Vandegrift" userId="2e5c2a8a-c606-4888-a2a6-2a14dfaa97ab" providerId="ADAL" clId="{1469014E-542E-7F46-B042-F7C424993580}" dt="2024-05-17T15:40:57.044" v="14286"/>
              <pc2:cmMkLst xmlns:pc2="http://schemas.microsoft.com/office/powerpoint/2019/9/main/command">
                <pc:docMk/>
                <pc:sldMk cId="2863028072" sldId="2146846626"/>
                <pc2:cmMk id="{25C665F0-B865-004F-A318-4FD487BE7E9F}"/>
              </pc2:cmMkLst>
            </pc226:cmChg>
          </p:ext>
        </pc:extLst>
      </pc:sldChg>
      <pc:sldChg chg="new del">
        <pc:chgData name="Benjamin Vandegrift" userId="2e5c2a8a-c606-4888-a2a6-2a14dfaa97ab" providerId="ADAL" clId="{1469014E-542E-7F46-B042-F7C424993580}" dt="2024-05-10T14:00:40.168" v="2494" actId="2696"/>
        <pc:sldMkLst>
          <pc:docMk/>
          <pc:sldMk cId="2422837707" sldId="2146846627"/>
        </pc:sldMkLst>
      </pc:sldChg>
      <pc:sldChg chg="add">
        <pc:chgData name="Benjamin Vandegrift" userId="2e5c2a8a-c606-4888-a2a6-2a14dfaa97ab" providerId="ADAL" clId="{1469014E-542E-7F46-B042-F7C424993580}" dt="2024-05-17T15:28:25.588" v="14043"/>
        <pc:sldMkLst>
          <pc:docMk/>
          <pc:sldMk cId="3994392095" sldId="2146846627"/>
        </pc:sldMkLst>
      </pc:sldChg>
      <pc:sldChg chg="addSp delSp modSp add del mod addCm delCm">
        <pc:chgData name="Benjamin Vandegrift" userId="2e5c2a8a-c606-4888-a2a6-2a14dfaa97ab" providerId="ADAL" clId="{1469014E-542E-7F46-B042-F7C424993580}" dt="2024-05-17T15:28:21.302" v="14042" actId="2696"/>
        <pc:sldMkLst>
          <pc:docMk/>
          <pc:sldMk cId="4199892770" sldId="2146846627"/>
        </pc:sldMkLst>
        <pc:spChg chg="add mod">
          <ac:chgData name="Benjamin Vandegrift" userId="2e5c2a8a-c606-4888-a2a6-2a14dfaa97ab" providerId="ADAL" clId="{1469014E-542E-7F46-B042-F7C424993580}" dt="2024-05-17T14:03:04.481" v="12807" actId="1076"/>
          <ac:spMkLst>
            <pc:docMk/>
            <pc:sldMk cId="4199892770" sldId="2146846627"/>
            <ac:spMk id="4" creationId="{0697574C-C292-868B-82A6-E415B9F1B78F}"/>
          </ac:spMkLst>
        </pc:spChg>
        <pc:spChg chg="del">
          <ac:chgData name="Benjamin Vandegrift" userId="2e5c2a8a-c606-4888-a2a6-2a14dfaa97ab" providerId="ADAL" clId="{1469014E-542E-7F46-B042-F7C424993580}" dt="2024-05-15T21:53:11.016" v="11714" actId="478"/>
          <ac:spMkLst>
            <pc:docMk/>
            <pc:sldMk cId="4199892770" sldId="2146846627"/>
            <ac:spMk id="7" creationId="{F9B6B760-8BBB-AA3A-157A-E1805747F805}"/>
          </ac:spMkLst>
        </pc:spChg>
        <pc:spChg chg="add mod">
          <ac:chgData name="Benjamin Vandegrift" userId="2e5c2a8a-c606-4888-a2a6-2a14dfaa97ab" providerId="ADAL" clId="{1469014E-542E-7F46-B042-F7C424993580}" dt="2024-05-15T21:55:19.668" v="11773" actId="20577"/>
          <ac:spMkLst>
            <pc:docMk/>
            <pc:sldMk cId="4199892770" sldId="2146846627"/>
            <ac:spMk id="8" creationId="{43B18060-C1D4-2B35-59C7-4DCB6CF24C35}"/>
          </ac:spMkLst>
        </pc:spChg>
        <pc:spChg chg="del mod">
          <ac:chgData name="Benjamin Vandegrift" userId="2e5c2a8a-c606-4888-a2a6-2a14dfaa97ab" providerId="ADAL" clId="{1469014E-542E-7F46-B042-F7C424993580}" dt="2024-05-15T21:53:56.481" v="11728" actId="478"/>
          <ac:spMkLst>
            <pc:docMk/>
            <pc:sldMk cId="4199892770" sldId="2146846627"/>
            <ac:spMk id="11" creationId="{F6FE0259-F29B-571F-2030-DC6E29CC098D}"/>
          </ac:spMkLst>
        </pc:spChg>
        <pc:spChg chg="del">
          <ac:chgData name="Benjamin Vandegrift" userId="2e5c2a8a-c606-4888-a2a6-2a14dfaa97ab" providerId="ADAL" clId="{1469014E-542E-7F46-B042-F7C424993580}" dt="2024-05-15T21:52:59.727" v="11711" actId="478"/>
          <ac:spMkLst>
            <pc:docMk/>
            <pc:sldMk cId="4199892770" sldId="2146846627"/>
            <ac:spMk id="12" creationId="{6514C9D1-A945-1ED7-934B-646D56D8AB5C}"/>
          </ac:spMkLst>
        </pc:spChg>
        <pc:spChg chg="add mod">
          <ac:chgData name="Benjamin Vandegrift" userId="2e5c2a8a-c606-4888-a2a6-2a14dfaa97ab" providerId="ADAL" clId="{1469014E-542E-7F46-B042-F7C424993580}" dt="2024-05-15T21:55:21.526" v="11775" actId="20577"/>
          <ac:spMkLst>
            <pc:docMk/>
            <pc:sldMk cId="4199892770" sldId="2146846627"/>
            <ac:spMk id="13" creationId="{2C6097CE-4DBD-5802-E8CF-CAE56CC3C270}"/>
          </ac:spMkLst>
        </pc:spChg>
        <pc:spChg chg="add mod">
          <ac:chgData name="Benjamin Vandegrift" userId="2e5c2a8a-c606-4888-a2a6-2a14dfaa97ab" providerId="ADAL" clId="{1469014E-542E-7F46-B042-F7C424993580}" dt="2024-05-15T21:54:19.321" v="11759" actId="20577"/>
          <ac:spMkLst>
            <pc:docMk/>
            <pc:sldMk cId="4199892770" sldId="2146846627"/>
            <ac:spMk id="15" creationId="{67229ADA-ADFB-CFE7-036C-B09EC5F630F9}"/>
          </ac:spMkLst>
        </pc:spChg>
        <pc:spChg chg="add mod">
          <ac:chgData name="Benjamin Vandegrift" userId="2e5c2a8a-c606-4888-a2a6-2a14dfaa97ab" providerId="ADAL" clId="{1469014E-542E-7F46-B042-F7C424993580}" dt="2024-05-15T21:58:37.627" v="11849" actId="20577"/>
          <ac:spMkLst>
            <pc:docMk/>
            <pc:sldMk cId="4199892770" sldId="2146846627"/>
            <ac:spMk id="16" creationId="{FC93E77E-A598-F98E-84A3-93971338734A}"/>
          </ac:spMkLst>
        </pc:spChg>
        <pc:spChg chg="del">
          <ac:chgData name="Benjamin Vandegrift" userId="2e5c2a8a-c606-4888-a2a6-2a14dfaa97ab" providerId="ADAL" clId="{1469014E-542E-7F46-B042-F7C424993580}" dt="2024-05-15T21:52:57.229" v="11710" actId="478"/>
          <ac:spMkLst>
            <pc:docMk/>
            <pc:sldMk cId="4199892770" sldId="2146846627"/>
            <ac:spMk id="17" creationId="{F201E59D-E52D-38A4-E75E-07AD480CCE4C}"/>
          </ac:spMkLst>
        </pc:spChg>
        <pc:spChg chg="del">
          <ac:chgData name="Benjamin Vandegrift" userId="2e5c2a8a-c606-4888-a2a6-2a14dfaa97ab" providerId="ADAL" clId="{1469014E-542E-7F46-B042-F7C424993580}" dt="2024-05-15T21:52:57.229" v="11710" actId="478"/>
          <ac:spMkLst>
            <pc:docMk/>
            <pc:sldMk cId="4199892770" sldId="2146846627"/>
            <ac:spMk id="18" creationId="{364554B7-A0F8-EB71-3BBF-F7E642230A43}"/>
          </ac:spMkLst>
        </pc:spChg>
        <pc:spChg chg="del">
          <ac:chgData name="Benjamin Vandegrift" userId="2e5c2a8a-c606-4888-a2a6-2a14dfaa97ab" providerId="ADAL" clId="{1469014E-542E-7F46-B042-F7C424993580}" dt="2024-05-15T21:52:57.229" v="11710" actId="478"/>
          <ac:spMkLst>
            <pc:docMk/>
            <pc:sldMk cId="4199892770" sldId="2146846627"/>
            <ac:spMk id="19" creationId="{9D9B9D95-6451-6313-67D1-F7F0D433B415}"/>
          </ac:spMkLst>
        </pc:spChg>
        <pc:spChg chg="del">
          <ac:chgData name="Benjamin Vandegrift" userId="2e5c2a8a-c606-4888-a2a6-2a14dfaa97ab" providerId="ADAL" clId="{1469014E-542E-7F46-B042-F7C424993580}" dt="2024-05-15T21:52:57.229" v="11710" actId="478"/>
          <ac:spMkLst>
            <pc:docMk/>
            <pc:sldMk cId="4199892770" sldId="2146846627"/>
            <ac:spMk id="20" creationId="{C1D1FF3B-F1A5-A31F-4737-B33D314AAD16}"/>
          </ac:spMkLst>
        </pc:spChg>
        <pc:spChg chg="add mod">
          <ac:chgData name="Benjamin Vandegrift" userId="2e5c2a8a-c606-4888-a2a6-2a14dfaa97ab" providerId="ADAL" clId="{1469014E-542E-7F46-B042-F7C424993580}" dt="2024-05-15T21:57:27.760" v="11821" actId="20577"/>
          <ac:spMkLst>
            <pc:docMk/>
            <pc:sldMk cId="4199892770" sldId="2146846627"/>
            <ac:spMk id="21" creationId="{5962E7F2-95ED-63AC-E3E5-8BD90FE7FB19}"/>
          </ac:spMkLst>
        </pc:spChg>
        <pc:spChg chg="add mod">
          <ac:chgData name="Benjamin Vandegrift" userId="2e5c2a8a-c606-4888-a2a6-2a14dfaa97ab" providerId="ADAL" clId="{1469014E-542E-7F46-B042-F7C424993580}" dt="2024-05-15T21:59:26.096" v="11866" actId="20577"/>
          <ac:spMkLst>
            <pc:docMk/>
            <pc:sldMk cId="4199892770" sldId="2146846627"/>
            <ac:spMk id="22" creationId="{E79FF3FA-80C2-5D6F-BEAF-365BEC29EA7A}"/>
          </ac:spMkLst>
        </pc:spChg>
        <pc:spChg chg="del">
          <ac:chgData name="Benjamin Vandegrift" userId="2e5c2a8a-c606-4888-a2a6-2a14dfaa97ab" providerId="ADAL" clId="{1469014E-542E-7F46-B042-F7C424993580}" dt="2024-05-15T21:52:57.229" v="11710" actId="478"/>
          <ac:spMkLst>
            <pc:docMk/>
            <pc:sldMk cId="4199892770" sldId="2146846627"/>
            <ac:spMk id="23" creationId="{22305E12-5C23-6B6C-2229-8E5F14DFEE19}"/>
          </ac:spMkLst>
        </pc:spChg>
        <pc:spChg chg="del">
          <ac:chgData name="Benjamin Vandegrift" userId="2e5c2a8a-c606-4888-a2a6-2a14dfaa97ab" providerId="ADAL" clId="{1469014E-542E-7F46-B042-F7C424993580}" dt="2024-05-15T21:52:57.229" v="11710" actId="478"/>
          <ac:spMkLst>
            <pc:docMk/>
            <pc:sldMk cId="4199892770" sldId="2146846627"/>
            <ac:spMk id="24" creationId="{D5E990EF-CEFE-9455-F28D-9747E6E103C9}"/>
          </ac:spMkLst>
        </pc:spChg>
        <pc:spChg chg="del">
          <ac:chgData name="Benjamin Vandegrift" userId="2e5c2a8a-c606-4888-a2a6-2a14dfaa97ab" providerId="ADAL" clId="{1469014E-542E-7F46-B042-F7C424993580}" dt="2024-05-15T21:52:57.229" v="11710" actId="478"/>
          <ac:spMkLst>
            <pc:docMk/>
            <pc:sldMk cId="4199892770" sldId="2146846627"/>
            <ac:spMk id="25" creationId="{4B790E91-5283-6B92-6961-6B7F092E6971}"/>
          </ac:spMkLst>
        </pc:spChg>
        <pc:spChg chg="mod">
          <ac:chgData name="Benjamin Vandegrift" userId="2e5c2a8a-c606-4888-a2a6-2a14dfaa97ab" providerId="ADAL" clId="{1469014E-542E-7F46-B042-F7C424993580}" dt="2024-05-15T21:53:07.305" v="11713" actId="120"/>
          <ac:spMkLst>
            <pc:docMk/>
            <pc:sldMk cId="4199892770" sldId="2146846627"/>
            <ac:spMk id="26" creationId="{A9C445BF-5591-D09A-A8BC-6A2DB67D3CAE}"/>
          </ac:spMkLst>
        </pc:spChg>
        <pc:spChg chg="del">
          <ac:chgData name="Benjamin Vandegrift" userId="2e5c2a8a-c606-4888-a2a6-2a14dfaa97ab" providerId="ADAL" clId="{1469014E-542E-7F46-B042-F7C424993580}" dt="2024-05-15T21:52:57.229" v="11710" actId="478"/>
          <ac:spMkLst>
            <pc:docMk/>
            <pc:sldMk cId="4199892770" sldId="2146846627"/>
            <ac:spMk id="27" creationId="{546AEA9A-0D03-2F11-BB93-838FEE09E416}"/>
          </ac:spMkLst>
        </pc:spChg>
        <pc:spChg chg="add mod">
          <ac:chgData name="Benjamin Vandegrift" userId="2e5c2a8a-c606-4888-a2a6-2a14dfaa97ab" providerId="ADAL" clId="{1469014E-542E-7F46-B042-F7C424993580}" dt="2024-05-17T14:04:16.034" v="12812" actId="20577"/>
          <ac:spMkLst>
            <pc:docMk/>
            <pc:sldMk cId="4199892770" sldId="2146846627"/>
            <ac:spMk id="28" creationId="{7789C414-B299-AD75-CA98-C2D6ECEF1D93}"/>
          </ac:spMkLst>
        </pc:spChg>
        <pc:spChg chg="mod">
          <ac:chgData name="Benjamin Vandegrift" userId="2e5c2a8a-c606-4888-a2a6-2a14dfaa97ab" providerId="ADAL" clId="{1469014E-542E-7F46-B042-F7C424993580}" dt="2024-05-17T14:06:22.701" v="12969" actId="404"/>
          <ac:spMkLst>
            <pc:docMk/>
            <pc:sldMk cId="4199892770" sldId="2146846627"/>
            <ac:spMk id="34" creationId="{E32D0896-F69B-4492-F258-A0FC5D09C730}"/>
          </ac:spMkLst>
        </pc:spChg>
        <pc:spChg chg="mod">
          <ac:chgData name="Benjamin Vandegrift" userId="2e5c2a8a-c606-4888-a2a6-2a14dfaa97ab" providerId="ADAL" clId="{1469014E-542E-7F46-B042-F7C424993580}" dt="2024-05-17T14:07:04.035" v="12970" actId="1076"/>
          <ac:spMkLst>
            <pc:docMk/>
            <pc:sldMk cId="4199892770" sldId="2146846627"/>
            <ac:spMk id="35" creationId="{B5FA0059-C2B3-DA6B-A55C-D312717366A1}"/>
          </ac:spMkLst>
        </pc:spChg>
        <pc:spChg chg="mod">
          <ac:chgData name="Benjamin Vandegrift" userId="2e5c2a8a-c606-4888-a2a6-2a14dfaa97ab" providerId="ADAL" clId="{1469014E-542E-7F46-B042-F7C424993580}" dt="2024-05-17T13:27:33.166" v="12766" actId="20577"/>
          <ac:spMkLst>
            <pc:docMk/>
            <pc:sldMk cId="4199892770" sldId="2146846627"/>
            <ac:spMk id="36" creationId="{D4C3D65E-01AF-34F1-243D-55637F9FC3F9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Benjamin Vandegrift" userId="2e5c2a8a-c606-4888-a2a6-2a14dfaa97ab" providerId="ADAL" clId="{1469014E-542E-7F46-B042-F7C424993580}" dt="2024-05-15T21:54:42.693" v="11762"/>
              <pc2:cmMkLst xmlns:pc2="http://schemas.microsoft.com/office/powerpoint/2019/9/main/command">
                <pc:docMk/>
                <pc:sldMk cId="4199892770" sldId="2146846627"/>
                <pc2:cmMk id="{85FF3287-82EF-0B4D-AF26-AFB5E5FD50E9}"/>
              </pc2:cmMkLst>
            </pc226:cmChg>
            <pc226:cmChg xmlns:pc226="http://schemas.microsoft.com/office/powerpoint/2022/06/main/command" chg="del">
              <pc226:chgData name="Benjamin Vandegrift" userId="2e5c2a8a-c606-4888-a2a6-2a14dfaa97ab" providerId="ADAL" clId="{1469014E-542E-7F46-B042-F7C424993580}" dt="2024-05-15T21:54:34.208" v="11761"/>
              <pc2:cmMkLst xmlns:pc2="http://schemas.microsoft.com/office/powerpoint/2019/9/main/command">
                <pc:docMk/>
                <pc:sldMk cId="4199892770" sldId="2146846627"/>
                <pc2:cmMk id="{402DBDFE-C1BC-AF47-88DD-D944E4C7D76B}"/>
              </pc2:cmMkLst>
            </pc226:cmChg>
          </p:ext>
        </pc:extLst>
      </pc:sldChg>
      <pc:sldChg chg="new del">
        <pc:chgData name="Benjamin Vandegrift" userId="2e5c2a8a-c606-4888-a2a6-2a14dfaa97ab" providerId="ADAL" clId="{1469014E-542E-7F46-B042-F7C424993580}" dt="2024-05-10T14:00:40.184" v="2503" actId="2696"/>
        <pc:sldMkLst>
          <pc:docMk/>
          <pc:sldMk cId="1533109156" sldId="2146846628"/>
        </pc:sldMkLst>
      </pc:sldChg>
      <pc:sldChg chg="add del modCm">
        <pc:chgData name="Benjamin Vandegrift" userId="2e5c2a8a-c606-4888-a2a6-2a14dfaa97ab" providerId="ADAL" clId="{1469014E-542E-7F46-B042-F7C424993580}" dt="2024-05-15T22:01:29.610" v="11867" actId="2696"/>
        <pc:sldMkLst>
          <pc:docMk/>
          <pc:sldMk cId="3593479993" sldId="214684662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Benjamin Vandegrift" userId="2e5c2a8a-c606-4888-a2a6-2a14dfaa97ab" providerId="ADAL" clId="{1469014E-542E-7F46-B042-F7C424993580}" dt="2024-05-15T21:52:53.063" v="11709"/>
              <pc2:cmMkLst xmlns:pc2="http://schemas.microsoft.com/office/powerpoint/2019/9/main/command">
                <pc:docMk/>
                <pc:sldMk cId="3593479993" sldId="2146846628"/>
                <pc2:cmMk id="{972817AB-11C8-2F4B-8476-5188C19EA239}"/>
              </pc2:cmMkLst>
              <pc226:cmRplyChg chg="add">
                <pc226:chgData name="Benjamin Vandegrift" userId="2e5c2a8a-c606-4888-a2a6-2a14dfaa97ab" providerId="ADAL" clId="{1469014E-542E-7F46-B042-F7C424993580}" dt="2024-05-15T21:52:53.063" v="11709"/>
                <pc2:cmRplyMkLst xmlns:pc2="http://schemas.microsoft.com/office/powerpoint/2019/9/main/command">
                  <pc:docMk/>
                  <pc:sldMk cId="3593479993" sldId="2146846628"/>
                  <pc2:cmMk id="{972817AB-11C8-2F4B-8476-5188C19EA239}"/>
                  <pc2:cmRplyMk id="{159C62BF-5C13-424A-879C-4439B90BE271}"/>
                </pc2:cmRplyMkLst>
              </pc226:cmRplyChg>
            </pc226:cmChg>
          </p:ext>
        </pc:extLst>
      </pc:sldChg>
      <pc:sldChg chg="delSp modSp mod modCm">
        <pc:chgData name="Benjamin Vandegrift" userId="2e5c2a8a-c606-4888-a2a6-2a14dfaa97ab" providerId="ADAL" clId="{1469014E-542E-7F46-B042-F7C424993580}" dt="2024-05-22T20:51:03.624" v="18340" actId="478"/>
        <pc:sldMkLst>
          <pc:docMk/>
          <pc:sldMk cId="3594937951" sldId="2146846628"/>
        </pc:sldMkLst>
        <pc:spChg chg="del mod">
          <ac:chgData name="Benjamin Vandegrift" userId="2e5c2a8a-c606-4888-a2a6-2a14dfaa97ab" providerId="ADAL" clId="{1469014E-542E-7F46-B042-F7C424993580}" dt="2024-05-22T20:51:03.624" v="18340" actId="478"/>
          <ac:spMkLst>
            <pc:docMk/>
            <pc:sldMk cId="3594937951" sldId="2146846628"/>
            <ac:spMk id="10" creationId="{A61C7790-6DA1-3359-E65C-C4D4A712D333}"/>
          </ac:spMkLst>
        </pc:spChg>
        <pc:spChg chg="mod">
          <ac:chgData name="Benjamin Vandegrift" userId="2e5c2a8a-c606-4888-a2a6-2a14dfaa97ab" providerId="ADAL" clId="{1469014E-542E-7F46-B042-F7C424993580}" dt="2024-05-22T20:50:46.209" v="18338" actId="20577"/>
          <ac:spMkLst>
            <pc:docMk/>
            <pc:sldMk cId="3594937951" sldId="2146846628"/>
            <ac:spMk id="11" creationId="{955441AA-A67E-EEC6-1E3F-29EE689386C8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Benjamin Vandegrift" userId="2e5c2a8a-c606-4888-a2a6-2a14dfaa97ab" providerId="ADAL" clId="{1469014E-542E-7F46-B042-F7C424993580}" dt="2024-05-22T20:51:01.560" v="18339"/>
              <pc2:cmMkLst xmlns:pc2="http://schemas.microsoft.com/office/powerpoint/2019/9/main/command">
                <pc:docMk/>
                <pc:sldMk cId="3594937951" sldId="2146846628"/>
                <pc2:cmMk id="{BFC5A31A-F911-49A9-8192-C5EDADDDCA44}"/>
              </pc2:cmMkLst>
              <pc226:cmRplyChg chg="add">
                <pc226:chgData name="Benjamin Vandegrift" userId="2e5c2a8a-c606-4888-a2a6-2a14dfaa97ab" providerId="ADAL" clId="{1469014E-542E-7F46-B042-F7C424993580}" dt="2024-05-22T20:51:01.560" v="18339"/>
                <pc2:cmRplyMkLst xmlns:pc2="http://schemas.microsoft.com/office/powerpoint/2019/9/main/command">
                  <pc:docMk/>
                  <pc:sldMk cId="3594937951" sldId="2146846628"/>
                  <pc2:cmMk id="{BFC5A31A-F911-49A9-8192-C5EDADDDCA44}"/>
                  <pc2:cmRplyMk id="{9D06F025-0091-934D-8E3B-CF3794DE02DB}"/>
                </pc2:cmRplyMkLst>
              </pc226:cmRplyChg>
            </pc226:cmChg>
          </p:ext>
        </pc:extLst>
      </pc:sldChg>
      <pc:sldChg chg="addSp delSp modSp add del mod">
        <pc:chgData name="Benjamin Vandegrift" userId="2e5c2a8a-c606-4888-a2a6-2a14dfaa97ab" providerId="ADAL" clId="{1469014E-542E-7F46-B042-F7C424993580}" dt="2024-05-17T15:00:47.835" v="13528" actId="2696"/>
        <pc:sldMkLst>
          <pc:docMk/>
          <pc:sldMk cId="2497301157" sldId="2146846629"/>
        </pc:sldMkLst>
        <pc:spChg chg="mod">
          <ac:chgData name="Benjamin Vandegrift" userId="2e5c2a8a-c606-4888-a2a6-2a14dfaa97ab" providerId="ADAL" clId="{1469014E-542E-7F46-B042-F7C424993580}" dt="2024-05-17T14:24:57.544" v="12983" actId="14100"/>
          <ac:spMkLst>
            <pc:docMk/>
            <pc:sldMk cId="2497301157" sldId="2146846629"/>
            <ac:spMk id="31" creationId="{5FCED483-68E2-8345-D38C-C8D9F047D006}"/>
          </ac:spMkLst>
        </pc:spChg>
        <pc:spChg chg="mod">
          <ac:chgData name="Benjamin Vandegrift" userId="2e5c2a8a-c606-4888-a2a6-2a14dfaa97ab" providerId="ADAL" clId="{1469014E-542E-7F46-B042-F7C424993580}" dt="2024-05-17T14:25:07.361" v="12986" actId="14100"/>
          <ac:spMkLst>
            <pc:docMk/>
            <pc:sldMk cId="2497301157" sldId="2146846629"/>
            <ac:spMk id="32" creationId="{4C9E2484-F4D5-5CAD-A7F1-92378FD9A160}"/>
          </ac:spMkLst>
        </pc:spChg>
        <pc:spChg chg="add del mod">
          <ac:chgData name="Benjamin Vandegrift" userId="2e5c2a8a-c606-4888-a2a6-2a14dfaa97ab" providerId="ADAL" clId="{1469014E-542E-7F46-B042-F7C424993580}" dt="2024-05-17T14:25:14.410" v="12988" actId="14100"/>
          <ac:spMkLst>
            <pc:docMk/>
            <pc:sldMk cId="2497301157" sldId="2146846629"/>
            <ac:spMk id="33" creationId="{078C61CA-78EC-38E8-0342-0531634ABA85}"/>
          </ac:spMkLst>
        </pc:spChg>
        <pc:spChg chg="mod">
          <ac:chgData name="Benjamin Vandegrift" userId="2e5c2a8a-c606-4888-a2a6-2a14dfaa97ab" providerId="ADAL" clId="{1469014E-542E-7F46-B042-F7C424993580}" dt="2024-05-17T14:29:41.029" v="13049" actId="1076"/>
          <ac:spMkLst>
            <pc:docMk/>
            <pc:sldMk cId="2497301157" sldId="2146846629"/>
            <ac:spMk id="34" creationId="{E32D0896-F69B-4492-F258-A0FC5D09C730}"/>
          </ac:spMkLst>
        </pc:spChg>
        <pc:spChg chg="mod">
          <ac:chgData name="Benjamin Vandegrift" userId="2e5c2a8a-c606-4888-a2a6-2a14dfaa97ab" providerId="ADAL" clId="{1469014E-542E-7F46-B042-F7C424993580}" dt="2024-05-17T14:24:47.940" v="12981" actId="1076"/>
          <ac:spMkLst>
            <pc:docMk/>
            <pc:sldMk cId="2497301157" sldId="2146846629"/>
            <ac:spMk id="35" creationId="{B5FA0059-C2B3-DA6B-A55C-D312717366A1}"/>
          </ac:spMkLst>
        </pc:spChg>
        <pc:spChg chg="mod">
          <ac:chgData name="Benjamin Vandegrift" userId="2e5c2a8a-c606-4888-a2a6-2a14dfaa97ab" providerId="ADAL" clId="{1469014E-542E-7F46-B042-F7C424993580}" dt="2024-05-17T14:24:50.942" v="12982" actId="1076"/>
          <ac:spMkLst>
            <pc:docMk/>
            <pc:sldMk cId="2497301157" sldId="2146846629"/>
            <ac:spMk id="36" creationId="{D4C3D65E-01AF-34F1-243D-55637F9FC3F9}"/>
          </ac:spMkLst>
        </pc:spChg>
        <pc:picChg chg="mod">
          <ac:chgData name="Benjamin Vandegrift" userId="2e5c2a8a-c606-4888-a2a6-2a14dfaa97ab" providerId="ADAL" clId="{1469014E-542E-7F46-B042-F7C424993580}" dt="2024-05-17T14:24:42.375" v="12979" actId="14100"/>
          <ac:picMkLst>
            <pc:docMk/>
            <pc:sldMk cId="2497301157" sldId="2146846629"/>
            <ac:picMk id="7" creationId="{8DF1A696-FA9E-2F1F-8FC0-00D81215A713}"/>
          </ac:picMkLst>
        </pc:picChg>
        <pc:picChg chg="mod">
          <ac:chgData name="Benjamin Vandegrift" userId="2e5c2a8a-c606-4888-a2a6-2a14dfaa97ab" providerId="ADAL" clId="{1469014E-542E-7F46-B042-F7C424993580}" dt="2024-05-17T14:24:39.128" v="12977" actId="1076"/>
          <ac:picMkLst>
            <pc:docMk/>
            <pc:sldMk cId="2497301157" sldId="2146846629"/>
            <ac:picMk id="9" creationId="{446CE082-D460-F5C2-AC89-BFA8F2F70002}"/>
          </ac:picMkLst>
        </pc:picChg>
      </pc:sldChg>
      <pc:sldChg chg="new del">
        <pc:chgData name="Benjamin Vandegrift" userId="2e5c2a8a-c606-4888-a2a6-2a14dfaa97ab" providerId="ADAL" clId="{1469014E-542E-7F46-B042-F7C424993580}" dt="2024-05-10T14:00:40.195" v="2510" actId="2696"/>
        <pc:sldMkLst>
          <pc:docMk/>
          <pc:sldMk cId="2988921894" sldId="2146846629"/>
        </pc:sldMkLst>
      </pc:sldChg>
      <pc:sldChg chg="new del">
        <pc:chgData name="Benjamin Vandegrift" userId="2e5c2a8a-c606-4888-a2a6-2a14dfaa97ab" providerId="ADAL" clId="{1469014E-542E-7F46-B042-F7C424993580}" dt="2024-05-10T14:00:40.148" v="2482" actId="2696"/>
        <pc:sldMkLst>
          <pc:docMk/>
          <pc:sldMk cId="399192664" sldId="2146846630"/>
        </pc:sldMkLst>
      </pc:sldChg>
      <pc:sldChg chg="add">
        <pc:chgData name="Benjamin Vandegrift" userId="2e5c2a8a-c606-4888-a2a6-2a14dfaa97ab" providerId="ADAL" clId="{1469014E-542E-7F46-B042-F7C424993580}" dt="2024-05-17T15:28:25.588" v="14043"/>
        <pc:sldMkLst>
          <pc:docMk/>
          <pc:sldMk cId="3486038247" sldId="2146846630"/>
        </pc:sldMkLst>
      </pc:sldChg>
      <pc:sldChg chg="addSp delSp modSp add del mod ord">
        <pc:chgData name="Benjamin Vandegrift" userId="2e5c2a8a-c606-4888-a2a6-2a14dfaa97ab" providerId="ADAL" clId="{1469014E-542E-7F46-B042-F7C424993580}" dt="2024-05-17T15:28:21.302" v="14042" actId="2696"/>
        <pc:sldMkLst>
          <pc:docMk/>
          <pc:sldMk cId="3555813385" sldId="2146846630"/>
        </pc:sldMkLst>
        <pc:spChg chg="mod">
          <ac:chgData name="Benjamin Vandegrift" userId="2e5c2a8a-c606-4888-a2a6-2a14dfaa97ab" providerId="ADAL" clId="{1469014E-542E-7F46-B042-F7C424993580}" dt="2024-05-17T14:29:11.610" v="13045" actId="1076"/>
          <ac:spMkLst>
            <pc:docMk/>
            <pc:sldMk cId="3555813385" sldId="2146846630"/>
            <ac:spMk id="3" creationId="{41743056-9D68-9F3F-6381-F39BE004E72F}"/>
          </ac:spMkLst>
        </pc:spChg>
        <pc:spChg chg="add mod">
          <ac:chgData name="Benjamin Vandegrift" userId="2e5c2a8a-c606-4888-a2a6-2a14dfaa97ab" providerId="ADAL" clId="{1469014E-542E-7F46-B042-F7C424993580}" dt="2024-05-17T14:28:29.063" v="13028" actId="20577"/>
          <ac:spMkLst>
            <pc:docMk/>
            <pc:sldMk cId="3555813385" sldId="2146846630"/>
            <ac:spMk id="12" creationId="{61CE7CC1-E1D8-D772-DE95-93809B2E54B6}"/>
          </ac:spMkLst>
        </pc:spChg>
        <pc:spChg chg="add del mod">
          <ac:chgData name="Benjamin Vandegrift" userId="2e5c2a8a-c606-4888-a2a6-2a14dfaa97ab" providerId="ADAL" clId="{1469014E-542E-7F46-B042-F7C424993580}" dt="2024-05-17T14:28:42.455" v="13035" actId="478"/>
          <ac:spMkLst>
            <pc:docMk/>
            <pc:sldMk cId="3555813385" sldId="2146846630"/>
            <ac:spMk id="13" creationId="{479C9668-F613-5064-9AA7-0E0F96639D64}"/>
          </ac:spMkLst>
        </pc:spChg>
        <pc:spChg chg="add mod">
          <ac:chgData name="Benjamin Vandegrift" userId="2e5c2a8a-c606-4888-a2a6-2a14dfaa97ab" providerId="ADAL" clId="{1469014E-542E-7F46-B042-F7C424993580}" dt="2024-05-17T14:28:49.493" v="13040" actId="1076"/>
          <ac:spMkLst>
            <pc:docMk/>
            <pc:sldMk cId="3555813385" sldId="2146846630"/>
            <ac:spMk id="14" creationId="{444D5097-FE70-5D64-B931-37456310E1A7}"/>
          </ac:spMkLst>
        </pc:spChg>
        <pc:spChg chg="add mod">
          <ac:chgData name="Benjamin Vandegrift" userId="2e5c2a8a-c606-4888-a2a6-2a14dfaa97ab" providerId="ADAL" clId="{1469014E-542E-7F46-B042-F7C424993580}" dt="2024-05-17T14:28:47.094" v="13039" actId="1076"/>
          <ac:spMkLst>
            <pc:docMk/>
            <pc:sldMk cId="3555813385" sldId="2146846630"/>
            <ac:spMk id="15" creationId="{E3ED93D5-B3A8-9DCD-24E9-76D9B5D0D816}"/>
          </ac:spMkLst>
        </pc:spChg>
        <pc:spChg chg="add mod">
          <ac:chgData name="Benjamin Vandegrift" userId="2e5c2a8a-c606-4888-a2a6-2a14dfaa97ab" providerId="ADAL" clId="{1469014E-542E-7F46-B042-F7C424993580}" dt="2024-05-17T14:29:21.125" v="13046" actId="1076"/>
          <ac:spMkLst>
            <pc:docMk/>
            <pc:sldMk cId="3555813385" sldId="2146846630"/>
            <ac:spMk id="16" creationId="{951E4B2D-9EEF-F4A5-FC4A-3D505A3BC12D}"/>
          </ac:spMkLst>
        </pc:spChg>
        <pc:spChg chg="add mod">
          <ac:chgData name="Benjamin Vandegrift" userId="2e5c2a8a-c606-4888-a2a6-2a14dfaa97ab" providerId="ADAL" clId="{1469014E-542E-7F46-B042-F7C424993580}" dt="2024-05-17T14:29:21.125" v="13046" actId="1076"/>
          <ac:spMkLst>
            <pc:docMk/>
            <pc:sldMk cId="3555813385" sldId="2146846630"/>
            <ac:spMk id="17" creationId="{DDA8D0E1-765A-6EED-E248-3AC714E9BEAB}"/>
          </ac:spMkLst>
        </pc:spChg>
        <pc:spChg chg="add mod">
          <ac:chgData name="Benjamin Vandegrift" userId="2e5c2a8a-c606-4888-a2a6-2a14dfaa97ab" providerId="ADAL" clId="{1469014E-542E-7F46-B042-F7C424993580}" dt="2024-05-17T14:29:21.125" v="13046" actId="1076"/>
          <ac:spMkLst>
            <pc:docMk/>
            <pc:sldMk cId="3555813385" sldId="2146846630"/>
            <ac:spMk id="18" creationId="{D0E7EF16-6EC5-EC0D-79DA-FD151D0B8468}"/>
          </ac:spMkLst>
        </pc:spChg>
        <pc:spChg chg="add mod">
          <ac:chgData name="Benjamin Vandegrift" userId="2e5c2a8a-c606-4888-a2a6-2a14dfaa97ab" providerId="ADAL" clId="{1469014E-542E-7F46-B042-F7C424993580}" dt="2024-05-17T14:41:21.222" v="13202"/>
          <ac:spMkLst>
            <pc:docMk/>
            <pc:sldMk cId="3555813385" sldId="2146846630"/>
            <ac:spMk id="20" creationId="{B209FD69-E031-DE8D-1FA9-64824F62354B}"/>
          </ac:spMkLst>
        </pc:spChg>
        <pc:spChg chg="add mod">
          <ac:chgData name="Benjamin Vandegrift" userId="2e5c2a8a-c606-4888-a2a6-2a14dfaa97ab" providerId="ADAL" clId="{1469014E-542E-7F46-B042-F7C424993580}" dt="2024-05-17T14:46:46.754" v="13233" actId="1076"/>
          <ac:spMkLst>
            <pc:docMk/>
            <pc:sldMk cId="3555813385" sldId="2146846630"/>
            <ac:spMk id="24" creationId="{B691B393-C9BF-C97E-54C0-2CDB00F06A90}"/>
          </ac:spMkLst>
        </pc:spChg>
        <pc:spChg chg="add mod">
          <ac:chgData name="Benjamin Vandegrift" userId="2e5c2a8a-c606-4888-a2a6-2a14dfaa97ab" providerId="ADAL" clId="{1469014E-542E-7F46-B042-F7C424993580}" dt="2024-05-17T14:33:39.892" v="13093" actId="1076"/>
          <ac:spMkLst>
            <pc:docMk/>
            <pc:sldMk cId="3555813385" sldId="2146846630"/>
            <ac:spMk id="27" creationId="{17C9C920-7EA7-E51D-D258-BB821BF226F9}"/>
          </ac:spMkLst>
        </pc:spChg>
        <pc:spChg chg="mod">
          <ac:chgData name="Benjamin Vandegrift" userId="2e5c2a8a-c606-4888-a2a6-2a14dfaa97ab" providerId="ADAL" clId="{1469014E-542E-7F46-B042-F7C424993580}" dt="2024-05-17T14:28:20.930" v="13007" actId="14100"/>
          <ac:spMkLst>
            <pc:docMk/>
            <pc:sldMk cId="3555813385" sldId="2146846630"/>
            <ac:spMk id="28" creationId="{7789C414-B299-AD75-CA98-C2D6ECEF1D93}"/>
          </ac:spMkLst>
        </pc:spChg>
        <pc:spChg chg="add mod">
          <ac:chgData name="Benjamin Vandegrift" userId="2e5c2a8a-c606-4888-a2a6-2a14dfaa97ab" providerId="ADAL" clId="{1469014E-542E-7F46-B042-F7C424993580}" dt="2024-05-17T15:01:05.765" v="13530" actId="404"/>
          <ac:spMkLst>
            <pc:docMk/>
            <pc:sldMk cId="3555813385" sldId="2146846630"/>
            <ac:spMk id="30" creationId="{FF81CF0E-C06A-ABC1-8561-B2E1C63A9B01}"/>
          </ac:spMkLst>
        </pc:spChg>
        <pc:spChg chg="del mod">
          <ac:chgData name="Benjamin Vandegrift" userId="2e5c2a8a-c606-4888-a2a6-2a14dfaa97ab" providerId="ADAL" clId="{1469014E-542E-7F46-B042-F7C424993580}" dt="2024-05-17T14:28:43.317" v="13036" actId="478"/>
          <ac:spMkLst>
            <pc:docMk/>
            <pc:sldMk cId="3555813385" sldId="2146846630"/>
            <ac:spMk id="31" creationId="{5FCED483-68E2-8345-D38C-C8D9F047D006}"/>
          </ac:spMkLst>
        </pc:spChg>
        <pc:spChg chg="mod">
          <ac:chgData name="Benjamin Vandegrift" userId="2e5c2a8a-c606-4888-a2a6-2a14dfaa97ab" providerId="ADAL" clId="{1469014E-542E-7F46-B042-F7C424993580}" dt="2024-05-17T14:25:34.464" v="12995" actId="14100"/>
          <ac:spMkLst>
            <pc:docMk/>
            <pc:sldMk cId="3555813385" sldId="2146846630"/>
            <ac:spMk id="32" creationId="{4C9E2484-F4D5-5CAD-A7F1-92378FD9A160}"/>
          </ac:spMkLst>
        </pc:spChg>
        <pc:spChg chg="del mod">
          <ac:chgData name="Benjamin Vandegrift" userId="2e5c2a8a-c606-4888-a2a6-2a14dfaa97ab" providerId="ADAL" clId="{1469014E-542E-7F46-B042-F7C424993580}" dt="2024-05-17T14:28:40.465" v="13034" actId="478"/>
          <ac:spMkLst>
            <pc:docMk/>
            <pc:sldMk cId="3555813385" sldId="2146846630"/>
            <ac:spMk id="33" creationId="{078C61CA-78EC-38E8-0342-0531634ABA85}"/>
          </ac:spMkLst>
        </pc:spChg>
        <pc:spChg chg="del">
          <ac:chgData name="Benjamin Vandegrift" userId="2e5c2a8a-c606-4888-a2a6-2a14dfaa97ab" providerId="ADAL" clId="{1469014E-542E-7F46-B042-F7C424993580}" dt="2024-05-17T14:25:21.214" v="12992" actId="478"/>
          <ac:spMkLst>
            <pc:docMk/>
            <pc:sldMk cId="3555813385" sldId="2146846630"/>
            <ac:spMk id="34" creationId="{E32D0896-F69B-4492-F258-A0FC5D09C730}"/>
          </ac:spMkLst>
        </pc:spChg>
        <pc:spChg chg="del">
          <ac:chgData name="Benjamin Vandegrift" userId="2e5c2a8a-c606-4888-a2a6-2a14dfaa97ab" providerId="ADAL" clId="{1469014E-542E-7F46-B042-F7C424993580}" dt="2024-05-17T14:25:28.320" v="12994" actId="478"/>
          <ac:spMkLst>
            <pc:docMk/>
            <pc:sldMk cId="3555813385" sldId="2146846630"/>
            <ac:spMk id="35" creationId="{B5FA0059-C2B3-DA6B-A55C-D312717366A1}"/>
          </ac:spMkLst>
        </pc:spChg>
        <pc:spChg chg="del">
          <ac:chgData name="Benjamin Vandegrift" userId="2e5c2a8a-c606-4888-a2a6-2a14dfaa97ab" providerId="ADAL" clId="{1469014E-542E-7F46-B042-F7C424993580}" dt="2024-05-17T14:28:58.082" v="13043" actId="478"/>
          <ac:spMkLst>
            <pc:docMk/>
            <pc:sldMk cId="3555813385" sldId="2146846630"/>
            <ac:spMk id="36" creationId="{D4C3D65E-01AF-34F1-243D-55637F9FC3F9}"/>
          </ac:spMkLst>
        </pc:spChg>
        <pc:spChg chg="add mod">
          <ac:chgData name="Benjamin Vandegrift" userId="2e5c2a8a-c606-4888-a2a6-2a14dfaa97ab" providerId="ADAL" clId="{1469014E-542E-7F46-B042-F7C424993580}" dt="2024-05-17T15:01:05.765" v="13530" actId="404"/>
          <ac:spMkLst>
            <pc:docMk/>
            <pc:sldMk cId="3555813385" sldId="2146846630"/>
            <ac:spMk id="37" creationId="{28054AD5-D183-9A3E-2062-4AD2A6364169}"/>
          </ac:spMkLst>
        </pc:spChg>
        <pc:spChg chg="add mod">
          <ac:chgData name="Benjamin Vandegrift" userId="2e5c2a8a-c606-4888-a2a6-2a14dfaa97ab" providerId="ADAL" clId="{1469014E-542E-7F46-B042-F7C424993580}" dt="2024-05-17T15:01:25.013" v="13536" actId="20577"/>
          <ac:spMkLst>
            <pc:docMk/>
            <pc:sldMk cId="3555813385" sldId="2146846630"/>
            <ac:spMk id="38" creationId="{5A8A6E8A-7B4B-3E06-1636-CACE4DC71E45}"/>
          </ac:spMkLst>
        </pc:spChg>
        <pc:spChg chg="add mod">
          <ac:chgData name="Benjamin Vandegrift" userId="2e5c2a8a-c606-4888-a2a6-2a14dfaa97ab" providerId="ADAL" clId="{1469014E-542E-7F46-B042-F7C424993580}" dt="2024-05-17T15:01:05.765" v="13530" actId="404"/>
          <ac:spMkLst>
            <pc:docMk/>
            <pc:sldMk cId="3555813385" sldId="2146846630"/>
            <ac:spMk id="39" creationId="{4329CB24-B339-8D3A-83A4-5653BE761A5B}"/>
          </ac:spMkLst>
        </pc:spChg>
        <pc:spChg chg="add mod">
          <ac:chgData name="Benjamin Vandegrift" userId="2e5c2a8a-c606-4888-a2a6-2a14dfaa97ab" providerId="ADAL" clId="{1469014E-542E-7F46-B042-F7C424993580}" dt="2024-05-17T15:01:17.650" v="13535" actId="20577"/>
          <ac:spMkLst>
            <pc:docMk/>
            <pc:sldMk cId="3555813385" sldId="2146846630"/>
            <ac:spMk id="40" creationId="{A990A2EB-E1B1-58E2-75B0-4FC25987D6CF}"/>
          </ac:spMkLst>
        </pc:spChg>
        <pc:spChg chg="add mod">
          <ac:chgData name="Benjamin Vandegrift" userId="2e5c2a8a-c606-4888-a2a6-2a14dfaa97ab" providerId="ADAL" clId="{1469014E-542E-7F46-B042-F7C424993580}" dt="2024-05-17T15:01:05.765" v="13530" actId="404"/>
          <ac:spMkLst>
            <pc:docMk/>
            <pc:sldMk cId="3555813385" sldId="2146846630"/>
            <ac:spMk id="41" creationId="{3DEF971E-9C1A-28DA-C301-2C1354AF5CF4}"/>
          </ac:spMkLst>
        </pc:spChg>
        <pc:spChg chg="add mod">
          <ac:chgData name="Benjamin Vandegrift" userId="2e5c2a8a-c606-4888-a2a6-2a14dfaa97ab" providerId="ADAL" clId="{1469014E-542E-7F46-B042-F7C424993580}" dt="2024-05-17T14:46:59.833" v="13240" actId="1076"/>
          <ac:spMkLst>
            <pc:docMk/>
            <pc:sldMk cId="3555813385" sldId="2146846630"/>
            <ac:spMk id="42" creationId="{B9BF1157-F4B8-D45C-F92F-3F1AC356F7D5}"/>
          </ac:spMkLst>
        </pc:spChg>
        <pc:picChg chg="del">
          <ac:chgData name="Benjamin Vandegrift" userId="2e5c2a8a-c606-4888-a2a6-2a14dfaa97ab" providerId="ADAL" clId="{1469014E-542E-7F46-B042-F7C424993580}" dt="2024-05-17T14:25:20.120" v="12991" actId="478"/>
          <ac:picMkLst>
            <pc:docMk/>
            <pc:sldMk cId="3555813385" sldId="2146846630"/>
            <ac:picMk id="7" creationId="{8DF1A696-FA9E-2F1F-8FC0-00D81215A713}"/>
          </ac:picMkLst>
        </pc:picChg>
        <pc:picChg chg="add mod">
          <ac:chgData name="Benjamin Vandegrift" userId="2e5c2a8a-c606-4888-a2a6-2a14dfaa97ab" providerId="ADAL" clId="{1469014E-542E-7F46-B042-F7C424993580}" dt="2024-05-17T14:33:14.759" v="13090" actId="1076"/>
          <ac:picMkLst>
            <pc:docMk/>
            <pc:sldMk cId="3555813385" sldId="2146846630"/>
            <ac:picMk id="8" creationId="{9344E6E2-4F73-04E5-130F-BEBAD3F65637}"/>
          </ac:picMkLst>
        </pc:picChg>
        <pc:picChg chg="mod">
          <ac:chgData name="Benjamin Vandegrift" userId="2e5c2a8a-c606-4888-a2a6-2a14dfaa97ab" providerId="ADAL" clId="{1469014E-542E-7F46-B042-F7C424993580}" dt="2024-05-17T14:47:02.420" v="13241" actId="1076"/>
          <ac:picMkLst>
            <pc:docMk/>
            <pc:sldMk cId="3555813385" sldId="2146846630"/>
            <ac:picMk id="9" creationId="{446CE082-D460-F5C2-AC89-BFA8F2F70002}"/>
          </ac:picMkLst>
        </pc:picChg>
        <pc:picChg chg="mod">
          <ac:chgData name="Benjamin Vandegrift" userId="2e5c2a8a-c606-4888-a2a6-2a14dfaa97ab" providerId="ADAL" clId="{1469014E-542E-7F46-B042-F7C424993580}" dt="2024-05-17T14:46:44.070" v="13232" actId="1076"/>
          <ac:picMkLst>
            <pc:docMk/>
            <pc:sldMk cId="3555813385" sldId="2146846630"/>
            <ac:picMk id="11" creationId="{9DFE664E-3FF3-80CC-4381-16C6FFC18993}"/>
          </ac:picMkLst>
        </pc:picChg>
      </pc:sldChg>
      <pc:sldChg chg="new del">
        <pc:chgData name="Benjamin Vandegrift" userId="2e5c2a8a-c606-4888-a2a6-2a14dfaa97ab" providerId="ADAL" clId="{1469014E-542E-7F46-B042-F7C424993580}" dt="2024-05-10T14:00:40.173" v="2497" actId="2696"/>
        <pc:sldMkLst>
          <pc:docMk/>
          <pc:sldMk cId="2021804415" sldId="2146846631"/>
        </pc:sldMkLst>
      </pc:sldChg>
      <pc:sldChg chg="addSp delSp modSp add del mod">
        <pc:chgData name="Benjamin Vandegrift" userId="2e5c2a8a-c606-4888-a2a6-2a14dfaa97ab" providerId="ADAL" clId="{1469014E-542E-7F46-B042-F7C424993580}" dt="2024-05-17T15:00:46.321" v="13527" actId="2696"/>
        <pc:sldMkLst>
          <pc:docMk/>
          <pc:sldMk cId="3478923230" sldId="2146846631"/>
        </pc:sldMkLst>
        <pc:spChg chg="del">
          <ac:chgData name="Benjamin Vandegrift" userId="2e5c2a8a-c606-4888-a2a6-2a14dfaa97ab" providerId="ADAL" clId="{1469014E-542E-7F46-B042-F7C424993580}" dt="2024-05-17T14:30:22.999" v="13060" actId="478"/>
          <ac:spMkLst>
            <pc:docMk/>
            <pc:sldMk cId="3478923230" sldId="2146846631"/>
            <ac:spMk id="3" creationId="{41743056-9D68-9F3F-6381-F39BE004E72F}"/>
          </ac:spMkLst>
        </pc:spChg>
        <pc:spChg chg="del">
          <ac:chgData name="Benjamin Vandegrift" userId="2e5c2a8a-c606-4888-a2a6-2a14dfaa97ab" providerId="ADAL" clId="{1469014E-542E-7F46-B042-F7C424993580}" dt="2024-05-17T14:30:21.730" v="13059" actId="478"/>
          <ac:spMkLst>
            <pc:docMk/>
            <pc:sldMk cId="3478923230" sldId="2146846631"/>
            <ac:spMk id="14" creationId="{444D5097-FE70-5D64-B931-37456310E1A7}"/>
          </ac:spMkLst>
        </pc:spChg>
        <pc:spChg chg="del">
          <ac:chgData name="Benjamin Vandegrift" userId="2e5c2a8a-c606-4888-a2a6-2a14dfaa97ab" providerId="ADAL" clId="{1469014E-542E-7F46-B042-F7C424993580}" dt="2024-05-17T14:30:21.730" v="13059" actId="478"/>
          <ac:spMkLst>
            <pc:docMk/>
            <pc:sldMk cId="3478923230" sldId="2146846631"/>
            <ac:spMk id="15" creationId="{E3ED93D5-B3A8-9DCD-24E9-76D9B5D0D816}"/>
          </ac:spMkLst>
        </pc:spChg>
        <pc:spChg chg="del">
          <ac:chgData name="Benjamin Vandegrift" userId="2e5c2a8a-c606-4888-a2a6-2a14dfaa97ab" providerId="ADAL" clId="{1469014E-542E-7F46-B042-F7C424993580}" dt="2024-05-17T14:30:21.730" v="13059" actId="478"/>
          <ac:spMkLst>
            <pc:docMk/>
            <pc:sldMk cId="3478923230" sldId="2146846631"/>
            <ac:spMk id="16" creationId="{951E4B2D-9EEF-F4A5-FC4A-3D505A3BC12D}"/>
          </ac:spMkLst>
        </pc:spChg>
        <pc:spChg chg="del">
          <ac:chgData name="Benjamin Vandegrift" userId="2e5c2a8a-c606-4888-a2a6-2a14dfaa97ab" providerId="ADAL" clId="{1469014E-542E-7F46-B042-F7C424993580}" dt="2024-05-17T14:30:21.730" v="13059" actId="478"/>
          <ac:spMkLst>
            <pc:docMk/>
            <pc:sldMk cId="3478923230" sldId="2146846631"/>
            <ac:spMk id="17" creationId="{DDA8D0E1-765A-6EED-E248-3AC714E9BEAB}"/>
          </ac:spMkLst>
        </pc:spChg>
        <pc:spChg chg="del">
          <ac:chgData name="Benjamin Vandegrift" userId="2e5c2a8a-c606-4888-a2a6-2a14dfaa97ab" providerId="ADAL" clId="{1469014E-542E-7F46-B042-F7C424993580}" dt="2024-05-17T14:30:21.730" v="13059" actId="478"/>
          <ac:spMkLst>
            <pc:docMk/>
            <pc:sldMk cId="3478923230" sldId="2146846631"/>
            <ac:spMk id="18" creationId="{D0E7EF16-6EC5-EC0D-79DA-FD151D0B8468}"/>
          </ac:spMkLst>
        </pc:spChg>
        <pc:spChg chg="mod">
          <ac:chgData name="Benjamin Vandegrift" userId="2e5c2a8a-c606-4888-a2a6-2a14dfaa97ab" providerId="ADAL" clId="{1469014E-542E-7F46-B042-F7C424993580}" dt="2024-05-17T14:30:59.073" v="13069" actId="1076"/>
          <ac:spMkLst>
            <pc:docMk/>
            <pc:sldMk cId="3478923230" sldId="2146846631"/>
            <ac:spMk id="20" creationId="{B209FD69-E031-DE8D-1FA9-64824F62354B}"/>
          </ac:spMkLst>
        </pc:spChg>
        <pc:spChg chg="add mod">
          <ac:chgData name="Benjamin Vandegrift" userId="2e5c2a8a-c606-4888-a2a6-2a14dfaa97ab" providerId="ADAL" clId="{1469014E-542E-7F46-B042-F7C424993580}" dt="2024-05-17T14:31:12.952" v="13076" actId="20577"/>
          <ac:spMkLst>
            <pc:docMk/>
            <pc:sldMk cId="3478923230" sldId="2146846631"/>
            <ac:spMk id="22" creationId="{718C2FC5-BE52-EFB7-BC72-DCF60E4C98E3}"/>
          </ac:spMkLst>
        </pc:spChg>
        <pc:spChg chg="add mod">
          <ac:chgData name="Benjamin Vandegrift" userId="2e5c2a8a-c606-4888-a2a6-2a14dfaa97ab" providerId="ADAL" clId="{1469014E-542E-7F46-B042-F7C424993580}" dt="2024-05-17T14:31:46.415" v="13087" actId="20577"/>
          <ac:spMkLst>
            <pc:docMk/>
            <pc:sldMk cId="3478923230" sldId="2146846631"/>
            <ac:spMk id="23" creationId="{6FE3670B-A980-E3FA-9593-2345276E6357}"/>
          </ac:spMkLst>
        </pc:spChg>
        <pc:spChg chg="del">
          <ac:chgData name="Benjamin Vandegrift" userId="2e5c2a8a-c606-4888-a2a6-2a14dfaa97ab" providerId="ADAL" clId="{1469014E-542E-7F46-B042-F7C424993580}" dt="2024-05-17T14:30:21.730" v="13059" actId="478"/>
          <ac:spMkLst>
            <pc:docMk/>
            <pc:sldMk cId="3478923230" sldId="2146846631"/>
            <ac:spMk id="32" creationId="{4C9E2484-F4D5-5CAD-A7F1-92378FD9A160}"/>
          </ac:spMkLst>
        </pc:spChg>
        <pc:picChg chg="mod">
          <ac:chgData name="Benjamin Vandegrift" userId="2e5c2a8a-c606-4888-a2a6-2a14dfaa97ab" providerId="ADAL" clId="{1469014E-542E-7F46-B042-F7C424993580}" dt="2024-05-17T14:30:54.910" v="13068" actId="1076"/>
          <ac:picMkLst>
            <pc:docMk/>
            <pc:sldMk cId="3478923230" sldId="2146846631"/>
            <ac:picMk id="8" creationId="{9344E6E2-4F73-04E5-130F-BEBAD3F65637}"/>
          </ac:picMkLst>
        </pc:picChg>
        <pc:picChg chg="mod">
          <ac:chgData name="Benjamin Vandegrift" userId="2e5c2a8a-c606-4888-a2a6-2a14dfaa97ab" providerId="ADAL" clId="{1469014E-542E-7F46-B042-F7C424993580}" dt="2024-05-17T14:31:37.575" v="13084" actId="14100"/>
          <ac:picMkLst>
            <pc:docMk/>
            <pc:sldMk cId="3478923230" sldId="2146846631"/>
            <ac:picMk id="9" creationId="{446CE082-D460-F5C2-AC89-BFA8F2F70002}"/>
          </ac:picMkLst>
        </pc:picChg>
        <pc:picChg chg="mod">
          <ac:chgData name="Benjamin Vandegrift" userId="2e5c2a8a-c606-4888-a2a6-2a14dfaa97ab" providerId="ADAL" clId="{1469014E-542E-7F46-B042-F7C424993580}" dt="2024-05-17T14:31:39.024" v="13085" actId="1076"/>
          <ac:picMkLst>
            <pc:docMk/>
            <pc:sldMk cId="3478923230" sldId="2146846631"/>
            <ac:picMk id="11" creationId="{9DFE664E-3FF3-80CC-4381-16C6FFC18993}"/>
          </ac:picMkLst>
        </pc:picChg>
        <pc:cxnChg chg="add mod">
          <ac:chgData name="Benjamin Vandegrift" userId="2e5c2a8a-c606-4888-a2a6-2a14dfaa97ab" providerId="ADAL" clId="{1469014E-542E-7F46-B042-F7C424993580}" dt="2024-05-17T14:30:48.409" v="13065" actId="1076"/>
          <ac:cxnSpMkLst>
            <pc:docMk/>
            <pc:sldMk cId="3478923230" sldId="2146846631"/>
            <ac:cxnSpMk id="7" creationId="{674EA7BB-9F39-5195-C59E-9B9603577761}"/>
          </ac:cxnSpMkLst>
        </pc:cxnChg>
        <pc:cxnChg chg="add mod">
          <ac:chgData name="Benjamin Vandegrift" userId="2e5c2a8a-c606-4888-a2a6-2a14dfaa97ab" providerId="ADAL" clId="{1469014E-542E-7F46-B042-F7C424993580}" dt="2024-05-17T14:30:51.541" v="13067" actId="1076"/>
          <ac:cxnSpMkLst>
            <pc:docMk/>
            <pc:sldMk cId="3478923230" sldId="2146846631"/>
            <ac:cxnSpMk id="21" creationId="{F2BA57AA-2DDB-B57B-2C03-4471A85D06F6}"/>
          </ac:cxnSpMkLst>
        </pc:cxnChg>
      </pc:sldChg>
      <pc:sldChg chg="addSp delSp modSp add del mod ord">
        <pc:chgData name="Benjamin Vandegrift" userId="2e5c2a8a-c606-4888-a2a6-2a14dfaa97ab" providerId="ADAL" clId="{1469014E-542E-7F46-B042-F7C424993580}" dt="2024-05-17T20:30:45.335" v="15152" actId="2696"/>
        <pc:sldMkLst>
          <pc:docMk/>
          <pc:sldMk cId="1677967405" sldId="2146846632"/>
        </pc:sldMkLst>
        <pc:spChg chg="del">
          <ac:chgData name="Benjamin Vandegrift" userId="2e5c2a8a-c606-4888-a2a6-2a14dfaa97ab" providerId="ADAL" clId="{1469014E-542E-7F46-B042-F7C424993580}" dt="2024-05-17T15:49:30.964" v="14558" actId="478"/>
          <ac:spMkLst>
            <pc:docMk/>
            <pc:sldMk cId="1677967405" sldId="2146846632"/>
            <ac:spMk id="26" creationId="{A9C445BF-5591-D09A-A8BC-6A2DB67D3CAE}"/>
          </ac:spMkLst>
        </pc:spChg>
        <pc:spChg chg="add mod">
          <ac:chgData name="Benjamin Vandegrift" userId="2e5c2a8a-c606-4888-a2a6-2a14dfaa97ab" providerId="ADAL" clId="{1469014E-542E-7F46-B042-F7C424993580}" dt="2024-05-17T15:49:46.866" v="14561" actId="20577"/>
          <ac:spMkLst>
            <pc:docMk/>
            <pc:sldMk cId="1677967405" sldId="2146846632"/>
            <ac:spMk id="39" creationId="{C5E3AE91-CFA3-6A1C-CAF7-0AE917C12EF4}"/>
          </ac:spMkLst>
        </pc:spChg>
        <pc:spChg chg="del">
          <ac:chgData name="Benjamin Vandegrift" userId="2e5c2a8a-c606-4888-a2a6-2a14dfaa97ab" providerId="ADAL" clId="{1469014E-542E-7F46-B042-F7C424993580}" dt="2024-05-17T15:55:22.050" v="14731" actId="478"/>
          <ac:spMkLst>
            <pc:docMk/>
            <pc:sldMk cId="1677967405" sldId="2146846632"/>
            <ac:spMk id="48" creationId="{1A4D5239-940F-FC42-EC40-68F10B06ED78}"/>
          </ac:spMkLst>
        </pc:spChg>
        <pc:spChg chg="add mod">
          <ac:chgData name="Benjamin Vandegrift" userId="2e5c2a8a-c606-4888-a2a6-2a14dfaa97ab" providerId="ADAL" clId="{1469014E-542E-7F46-B042-F7C424993580}" dt="2024-05-17T15:55:39.154" v="14737" actId="1076"/>
          <ac:spMkLst>
            <pc:docMk/>
            <pc:sldMk cId="1677967405" sldId="2146846632"/>
            <ac:spMk id="49" creationId="{FF3D55D0-735A-6D0C-2897-B8EEB80FCCBA}"/>
          </ac:spMkLst>
        </pc:spChg>
        <pc:spChg chg="del">
          <ac:chgData name="Benjamin Vandegrift" userId="2e5c2a8a-c606-4888-a2a6-2a14dfaa97ab" providerId="ADAL" clId="{1469014E-542E-7F46-B042-F7C424993580}" dt="2024-05-17T15:55:08.987" v="14724" actId="478"/>
          <ac:spMkLst>
            <pc:docMk/>
            <pc:sldMk cId="1677967405" sldId="2146846632"/>
            <ac:spMk id="52" creationId="{D0201D2E-6AC2-4825-17F3-CBE5753A2343}"/>
          </ac:spMkLst>
        </pc:spChg>
        <pc:spChg chg="del mod">
          <ac:chgData name="Benjamin Vandegrift" userId="2e5c2a8a-c606-4888-a2a6-2a14dfaa97ab" providerId="ADAL" clId="{1469014E-542E-7F46-B042-F7C424993580}" dt="2024-05-17T15:55:15.049" v="14728" actId="478"/>
          <ac:spMkLst>
            <pc:docMk/>
            <pc:sldMk cId="1677967405" sldId="2146846632"/>
            <ac:spMk id="54" creationId="{770B7D49-512F-229E-CE0D-66767A0A9F3C}"/>
          </ac:spMkLst>
        </pc:spChg>
        <pc:spChg chg="del">
          <ac:chgData name="Benjamin Vandegrift" userId="2e5c2a8a-c606-4888-a2a6-2a14dfaa97ab" providerId="ADAL" clId="{1469014E-542E-7F46-B042-F7C424993580}" dt="2024-05-17T15:55:15.049" v="14728" actId="478"/>
          <ac:spMkLst>
            <pc:docMk/>
            <pc:sldMk cId="1677967405" sldId="2146846632"/>
            <ac:spMk id="57" creationId="{2FAD1766-2EBB-377A-435D-B12A5D266A3D}"/>
          </ac:spMkLst>
        </pc:spChg>
        <pc:spChg chg="del">
          <ac:chgData name="Benjamin Vandegrift" userId="2e5c2a8a-c606-4888-a2a6-2a14dfaa97ab" providerId="ADAL" clId="{1469014E-542E-7F46-B042-F7C424993580}" dt="2024-05-17T15:55:08.987" v="14724" actId="478"/>
          <ac:spMkLst>
            <pc:docMk/>
            <pc:sldMk cId="1677967405" sldId="2146846632"/>
            <ac:spMk id="67" creationId="{5DB9FF41-8C44-DC36-D361-E4D5BC6E8D42}"/>
          </ac:spMkLst>
        </pc:spChg>
        <pc:spChg chg="del">
          <ac:chgData name="Benjamin Vandegrift" userId="2e5c2a8a-c606-4888-a2a6-2a14dfaa97ab" providerId="ADAL" clId="{1469014E-542E-7F46-B042-F7C424993580}" dt="2024-05-17T15:55:15.049" v="14728" actId="478"/>
          <ac:spMkLst>
            <pc:docMk/>
            <pc:sldMk cId="1677967405" sldId="2146846632"/>
            <ac:spMk id="69" creationId="{6C15745F-7554-2995-BF72-B93729D07612}"/>
          </ac:spMkLst>
        </pc:spChg>
        <pc:spChg chg="del">
          <ac:chgData name="Benjamin Vandegrift" userId="2e5c2a8a-c606-4888-a2a6-2a14dfaa97ab" providerId="ADAL" clId="{1469014E-542E-7F46-B042-F7C424993580}" dt="2024-05-17T15:55:08.987" v="14724" actId="478"/>
          <ac:spMkLst>
            <pc:docMk/>
            <pc:sldMk cId="1677967405" sldId="2146846632"/>
            <ac:spMk id="70" creationId="{252135B1-32EB-9084-D099-11C656ACB9DE}"/>
          </ac:spMkLst>
        </pc:spChg>
        <pc:spChg chg="del">
          <ac:chgData name="Benjamin Vandegrift" userId="2e5c2a8a-c606-4888-a2a6-2a14dfaa97ab" providerId="ADAL" clId="{1469014E-542E-7F46-B042-F7C424993580}" dt="2024-05-17T15:55:15.049" v="14728" actId="478"/>
          <ac:spMkLst>
            <pc:docMk/>
            <pc:sldMk cId="1677967405" sldId="2146846632"/>
            <ac:spMk id="72" creationId="{3F0F3959-851E-9860-1D8C-FC18E0536AAB}"/>
          </ac:spMkLst>
        </pc:spChg>
        <pc:picChg chg="add mod">
          <ac:chgData name="Benjamin Vandegrift" userId="2e5c2a8a-c606-4888-a2a6-2a14dfaa97ab" providerId="ADAL" clId="{1469014E-542E-7F46-B042-F7C424993580}" dt="2024-05-17T15:55:29.954" v="14734" actId="1076"/>
          <ac:picMkLst>
            <pc:docMk/>
            <pc:sldMk cId="1677967405" sldId="2146846632"/>
            <ac:picMk id="41" creationId="{079C3C72-6C35-73B0-0D39-AC9BA9EBEAA6}"/>
          </ac:picMkLst>
        </pc:picChg>
        <pc:picChg chg="del">
          <ac:chgData name="Benjamin Vandegrift" userId="2e5c2a8a-c606-4888-a2a6-2a14dfaa97ab" providerId="ADAL" clId="{1469014E-542E-7F46-B042-F7C424993580}" dt="2024-05-17T15:55:10.320" v="14725" actId="478"/>
          <ac:picMkLst>
            <pc:docMk/>
            <pc:sldMk cId="1677967405" sldId="2146846632"/>
            <ac:picMk id="77" creationId="{83B18C49-C586-A8E9-7A4A-15F5F1654272}"/>
          </ac:picMkLst>
        </pc:picChg>
        <pc:picChg chg="del">
          <ac:chgData name="Benjamin Vandegrift" userId="2e5c2a8a-c606-4888-a2a6-2a14dfaa97ab" providerId="ADAL" clId="{1469014E-542E-7F46-B042-F7C424993580}" dt="2024-05-17T15:55:11.266" v="14726" actId="478"/>
          <ac:picMkLst>
            <pc:docMk/>
            <pc:sldMk cId="1677967405" sldId="2146846632"/>
            <ac:picMk id="79" creationId="{76DD0002-934E-C11F-95E1-25B9B6565E79}"/>
          </ac:picMkLst>
        </pc:picChg>
        <pc:picChg chg="del">
          <ac:chgData name="Benjamin Vandegrift" userId="2e5c2a8a-c606-4888-a2a6-2a14dfaa97ab" providerId="ADAL" clId="{1469014E-542E-7F46-B042-F7C424993580}" dt="2024-05-17T15:55:08.987" v="14724" actId="478"/>
          <ac:picMkLst>
            <pc:docMk/>
            <pc:sldMk cId="1677967405" sldId="2146846632"/>
            <ac:picMk id="81" creationId="{303E8B93-2543-2EF1-2C64-896691E1A50E}"/>
          </ac:picMkLst>
        </pc:picChg>
      </pc:sldChg>
      <pc:sldChg chg="add del">
        <pc:chgData name="Benjamin Vandegrift" userId="2e5c2a8a-c606-4888-a2a6-2a14dfaa97ab" providerId="ADAL" clId="{1469014E-542E-7F46-B042-F7C424993580}" dt="2024-05-17T15:59:14.355" v="14840"/>
        <pc:sldMkLst>
          <pc:docMk/>
          <pc:sldMk cId="2319402908" sldId="2146846632"/>
        </pc:sldMkLst>
      </pc:sldChg>
      <pc:sldChg chg="new del">
        <pc:chgData name="Benjamin Vandegrift" userId="2e5c2a8a-c606-4888-a2a6-2a14dfaa97ab" providerId="ADAL" clId="{1469014E-542E-7F46-B042-F7C424993580}" dt="2024-05-10T14:00:40.166" v="2493" actId="2696"/>
        <pc:sldMkLst>
          <pc:docMk/>
          <pc:sldMk cId="3465908155" sldId="2146846632"/>
        </pc:sldMkLst>
      </pc:sldChg>
      <pc:sldChg chg="add delCm modNotesTx">
        <pc:chgData name="Benjamin Vandegrift" userId="2e5c2a8a-c606-4888-a2a6-2a14dfaa97ab" providerId="ADAL" clId="{1469014E-542E-7F46-B042-F7C424993580}" dt="2024-05-22T20:44:16.365" v="17883"/>
        <pc:sldMkLst>
          <pc:docMk/>
          <pc:sldMk cId="3777070385" sldId="214684663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Benjamin Vandegrift" userId="2e5c2a8a-c606-4888-a2a6-2a14dfaa97ab" providerId="ADAL" clId="{1469014E-542E-7F46-B042-F7C424993580}" dt="2024-05-22T20:44:16.365" v="17883"/>
              <pc2:cmMkLst xmlns:pc2="http://schemas.microsoft.com/office/powerpoint/2019/9/main/command">
                <pc:docMk/>
                <pc:sldMk cId="3777070385" sldId="2146846632"/>
                <pc2:cmMk id="{AC4D6F3E-FFEC-4DF6-A4FB-8F07E00E53B6}"/>
              </pc2:cmMkLst>
            </pc226:cmChg>
          </p:ext>
        </pc:extLst>
      </pc:sldChg>
      <pc:sldChg chg="add del">
        <pc:chgData name="Benjamin Vandegrift" userId="2e5c2a8a-c606-4888-a2a6-2a14dfaa97ab" providerId="ADAL" clId="{1469014E-542E-7F46-B042-F7C424993580}" dt="2024-05-17T20:30:55.895" v="15154"/>
        <pc:sldMkLst>
          <pc:docMk/>
          <pc:sldMk cId="3900182399" sldId="2146846632"/>
        </pc:sldMkLst>
      </pc:sldChg>
      <pc:sldChg chg="add del">
        <pc:chgData name="Benjamin Vandegrift" userId="2e5c2a8a-c606-4888-a2a6-2a14dfaa97ab" providerId="ADAL" clId="{1469014E-542E-7F46-B042-F7C424993580}" dt="2024-05-17T20:30:55.895" v="15154"/>
        <pc:sldMkLst>
          <pc:docMk/>
          <pc:sldMk cId="1535788094" sldId="2146846633"/>
        </pc:sldMkLst>
      </pc:sldChg>
      <pc:sldChg chg="add modNotesTx">
        <pc:chgData name="Benjamin Vandegrift" userId="2e5c2a8a-c606-4888-a2a6-2a14dfaa97ab" providerId="ADAL" clId="{1469014E-542E-7F46-B042-F7C424993580}" dt="2024-05-20T14:36:41.956" v="17661" actId="20577"/>
        <pc:sldMkLst>
          <pc:docMk/>
          <pc:sldMk cId="3047244053" sldId="2146846633"/>
        </pc:sldMkLst>
      </pc:sldChg>
      <pc:sldChg chg="delSp modSp add del mod ord">
        <pc:chgData name="Benjamin Vandegrift" userId="2e5c2a8a-c606-4888-a2a6-2a14dfaa97ab" providerId="ADAL" clId="{1469014E-542E-7F46-B042-F7C424993580}" dt="2024-05-17T20:30:45.335" v="15152" actId="2696"/>
        <pc:sldMkLst>
          <pc:docMk/>
          <pc:sldMk cId="3876421803" sldId="2146846633"/>
        </pc:sldMkLst>
        <pc:spChg chg="mod">
          <ac:chgData name="Benjamin Vandegrift" userId="2e5c2a8a-c606-4888-a2a6-2a14dfaa97ab" providerId="ADAL" clId="{1469014E-542E-7F46-B042-F7C424993580}" dt="2024-05-17T15:14:59.374" v="13826" actId="1076"/>
          <ac:spMkLst>
            <pc:docMk/>
            <pc:sldMk cId="3876421803" sldId="2146846633"/>
            <ac:spMk id="3" creationId="{41743056-9D68-9F3F-6381-F39BE004E72F}"/>
          </ac:spMkLst>
        </pc:spChg>
        <pc:spChg chg="del mod">
          <ac:chgData name="Benjamin Vandegrift" userId="2e5c2a8a-c606-4888-a2a6-2a14dfaa97ab" providerId="ADAL" clId="{1469014E-542E-7F46-B042-F7C424993580}" dt="2024-05-17T17:13:13.885" v="14899" actId="478"/>
          <ac:spMkLst>
            <pc:docMk/>
            <pc:sldMk cId="3876421803" sldId="2146846633"/>
            <ac:spMk id="4" creationId="{0697574C-C292-868B-82A6-E415B9F1B78F}"/>
          </ac:spMkLst>
        </pc:spChg>
        <pc:spChg chg="del mod">
          <ac:chgData name="Benjamin Vandegrift" userId="2e5c2a8a-c606-4888-a2a6-2a14dfaa97ab" providerId="ADAL" clId="{1469014E-542E-7F46-B042-F7C424993580}" dt="2024-05-17T18:28:25.577" v="14951" actId="478"/>
          <ac:spMkLst>
            <pc:docMk/>
            <pc:sldMk cId="3876421803" sldId="2146846633"/>
            <ac:spMk id="7" creationId="{9B37EC9A-2999-D2CF-8B5D-A81FC4E8405C}"/>
          </ac:spMkLst>
        </pc:spChg>
        <pc:spChg chg="mod">
          <ac:chgData name="Benjamin Vandegrift" userId="2e5c2a8a-c606-4888-a2a6-2a14dfaa97ab" providerId="ADAL" clId="{1469014E-542E-7F46-B042-F7C424993580}" dt="2024-05-17T15:54:55.408" v="14723" actId="1035"/>
          <ac:spMkLst>
            <pc:docMk/>
            <pc:sldMk cId="3876421803" sldId="2146846633"/>
            <ac:spMk id="12" creationId="{61CE7CC1-E1D8-D772-DE95-93809B2E54B6}"/>
          </ac:spMkLst>
        </pc:spChg>
        <pc:spChg chg="mod">
          <ac:chgData name="Benjamin Vandegrift" userId="2e5c2a8a-c606-4888-a2a6-2a14dfaa97ab" providerId="ADAL" clId="{1469014E-542E-7F46-B042-F7C424993580}" dt="2024-05-17T15:54:55.408" v="14723" actId="1035"/>
          <ac:spMkLst>
            <pc:docMk/>
            <pc:sldMk cId="3876421803" sldId="2146846633"/>
            <ac:spMk id="14" creationId="{444D5097-FE70-5D64-B931-37456310E1A7}"/>
          </ac:spMkLst>
        </pc:spChg>
        <pc:spChg chg="del">
          <ac:chgData name="Benjamin Vandegrift" userId="2e5c2a8a-c606-4888-a2a6-2a14dfaa97ab" providerId="ADAL" clId="{1469014E-542E-7F46-B042-F7C424993580}" dt="2024-05-17T15:09:18.341" v="13552" actId="478"/>
          <ac:spMkLst>
            <pc:docMk/>
            <pc:sldMk cId="3876421803" sldId="2146846633"/>
            <ac:spMk id="15" creationId="{E3ED93D5-B3A8-9DCD-24E9-76D9B5D0D816}"/>
          </ac:spMkLst>
        </pc:spChg>
        <pc:spChg chg="del">
          <ac:chgData name="Benjamin Vandegrift" userId="2e5c2a8a-c606-4888-a2a6-2a14dfaa97ab" providerId="ADAL" clId="{1469014E-542E-7F46-B042-F7C424993580}" dt="2024-05-17T15:08:50.972" v="13543" actId="478"/>
          <ac:spMkLst>
            <pc:docMk/>
            <pc:sldMk cId="3876421803" sldId="2146846633"/>
            <ac:spMk id="16" creationId="{951E4B2D-9EEF-F4A5-FC4A-3D505A3BC12D}"/>
          </ac:spMkLst>
        </pc:spChg>
        <pc:spChg chg="mod">
          <ac:chgData name="Benjamin Vandegrift" userId="2e5c2a8a-c606-4888-a2a6-2a14dfaa97ab" providerId="ADAL" clId="{1469014E-542E-7F46-B042-F7C424993580}" dt="2024-05-17T15:54:55.408" v="14723" actId="1035"/>
          <ac:spMkLst>
            <pc:docMk/>
            <pc:sldMk cId="3876421803" sldId="2146846633"/>
            <ac:spMk id="17" creationId="{DDA8D0E1-765A-6EED-E248-3AC714E9BEAB}"/>
          </ac:spMkLst>
        </pc:spChg>
        <pc:spChg chg="mod">
          <ac:chgData name="Benjamin Vandegrift" userId="2e5c2a8a-c606-4888-a2a6-2a14dfaa97ab" providerId="ADAL" clId="{1469014E-542E-7F46-B042-F7C424993580}" dt="2024-05-17T17:13:27.597" v="14902" actId="20577"/>
          <ac:spMkLst>
            <pc:docMk/>
            <pc:sldMk cId="3876421803" sldId="2146846633"/>
            <ac:spMk id="18" creationId="{B59D9A92-B31A-D825-5D37-EA76825021B0}"/>
          </ac:spMkLst>
        </pc:spChg>
        <pc:spChg chg="del">
          <ac:chgData name="Benjamin Vandegrift" userId="2e5c2a8a-c606-4888-a2a6-2a14dfaa97ab" providerId="ADAL" clId="{1469014E-542E-7F46-B042-F7C424993580}" dt="2024-05-17T15:09:11.961" v="13548" actId="478"/>
          <ac:spMkLst>
            <pc:docMk/>
            <pc:sldMk cId="3876421803" sldId="2146846633"/>
            <ac:spMk id="18" creationId="{D0E7EF16-6EC5-EC0D-79DA-FD151D0B8468}"/>
          </ac:spMkLst>
        </pc:spChg>
        <pc:spChg chg="del">
          <ac:chgData name="Benjamin Vandegrift" userId="2e5c2a8a-c606-4888-a2a6-2a14dfaa97ab" providerId="ADAL" clId="{1469014E-542E-7F46-B042-F7C424993580}" dt="2024-05-17T15:08:36.126" v="13539" actId="478"/>
          <ac:spMkLst>
            <pc:docMk/>
            <pc:sldMk cId="3876421803" sldId="2146846633"/>
            <ac:spMk id="20" creationId="{B209FD69-E031-DE8D-1FA9-64824F62354B}"/>
          </ac:spMkLst>
        </pc:spChg>
        <pc:spChg chg="mod">
          <ac:chgData name="Benjamin Vandegrift" userId="2e5c2a8a-c606-4888-a2a6-2a14dfaa97ab" providerId="ADAL" clId="{1469014E-542E-7F46-B042-F7C424993580}" dt="2024-05-17T17:09:41.483" v="14898" actId="108"/>
          <ac:spMkLst>
            <pc:docMk/>
            <pc:sldMk cId="3876421803" sldId="2146846633"/>
            <ac:spMk id="23" creationId="{D7002CA4-1F3A-5807-BFF4-C6D99F28E84A}"/>
          </ac:spMkLst>
        </pc:spChg>
        <pc:spChg chg="del">
          <ac:chgData name="Benjamin Vandegrift" userId="2e5c2a8a-c606-4888-a2a6-2a14dfaa97ab" providerId="ADAL" clId="{1469014E-542E-7F46-B042-F7C424993580}" dt="2024-05-17T15:09:16.876" v="13551" actId="478"/>
          <ac:spMkLst>
            <pc:docMk/>
            <pc:sldMk cId="3876421803" sldId="2146846633"/>
            <ac:spMk id="24" creationId="{B691B393-C9BF-C97E-54C0-2CDB00F06A90}"/>
          </ac:spMkLst>
        </pc:spChg>
        <pc:spChg chg="mod">
          <ac:chgData name="Benjamin Vandegrift" userId="2e5c2a8a-c606-4888-a2a6-2a14dfaa97ab" providerId="ADAL" clId="{1469014E-542E-7F46-B042-F7C424993580}" dt="2024-05-17T15:56:36.901" v="14837" actId="20577"/>
          <ac:spMkLst>
            <pc:docMk/>
            <pc:sldMk cId="3876421803" sldId="2146846633"/>
            <ac:spMk id="26" creationId="{A9C445BF-5591-D09A-A8BC-6A2DB67D3CAE}"/>
          </ac:spMkLst>
        </pc:spChg>
        <pc:spChg chg="del">
          <ac:chgData name="Benjamin Vandegrift" userId="2e5c2a8a-c606-4888-a2a6-2a14dfaa97ab" providerId="ADAL" clId="{1469014E-542E-7F46-B042-F7C424993580}" dt="2024-05-17T17:13:15.883" v="14900" actId="478"/>
          <ac:spMkLst>
            <pc:docMk/>
            <pc:sldMk cId="3876421803" sldId="2146846633"/>
            <ac:spMk id="27" creationId="{17C9C920-7EA7-E51D-D258-BB821BF226F9}"/>
          </ac:spMkLst>
        </pc:spChg>
        <pc:spChg chg="mod">
          <ac:chgData name="Benjamin Vandegrift" userId="2e5c2a8a-c606-4888-a2a6-2a14dfaa97ab" providerId="ADAL" clId="{1469014E-542E-7F46-B042-F7C424993580}" dt="2024-05-17T15:54:55.408" v="14723" actId="1035"/>
          <ac:spMkLst>
            <pc:docMk/>
            <pc:sldMk cId="3876421803" sldId="2146846633"/>
            <ac:spMk id="28" creationId="{7789C414-B299-AD75-CA98-C2D6ECEF1D93}"/>
          </ac:spMkLst>
        </pc:spChg>
        <pc:spChg chg="del">
          <ac:chgData name="Benjamin Vandegrift" userId="2e5c2a8a-c606-4888-a2a6-2a14dfaa97ab" providerId="ADAL" clId="{1469014E-542E-7F46-B042-F7C424993580}" dt="2024-05-17T15:08:46.487" v="13541" actId="478"/>
          <ac:spMkLst>
            <pc:docMk/>
            <pc:sldMk cId="3876421803" sldId="2146846633"/>
            <ac:spMk id="30" creationId="{FF81CF0E-C06A-ABC1-8561-B2E1C63A9B01}"/>
          </ac:spMkLst>
        </pc:spChg>
        <pc:spChg chg="del">
          <ac:chgData name="Benjamin Vandegrift" userId="2e5c2a8a-c606-4888-a2a6-2a14dfaa97ab" providerId="ADAL" clId="{1469014E-542E-7F46-B042-F7C424993580}" dt="2024-05-17T15:08:44.516" v="13540" actId="478"/>
          <ac:spMkLst>
            <pc:docMk/>
            <pc:sldMk cId="3876421803" sldId="2146846633"/>
            <ac:spMk id="32" creationId="{4C9E2484-F4D5-5CAD-A7F1-92378FD9A160}"/>
          </ac:spMkLst>
        </pc:spChg>
        <pc:spChg chg="del">
          <ac:chgData name="Benjamin Vandegrift" userId="2e5c2a8a-c606-4888-a2a6-2a14dfaa97ab" providerId="ADAL" clId="{1469014E-542E-7F46-B042-F7C424993580}" dt="2024-05-17T15:08:56.239" v="13544" actId="478"/>
          <ac:spMkLst>
            <pc:docMk/>
            <pc:sldMk cId="3876421803" sldId="2146846633"/>
            <ac:spMk id="37" creationId="{28054AD5-D183-9A3E-2062-4AD2A6364169}"/>
          </ac:spMkLst>
        </pc:spChg>
        <pc:spChg chg="del mod">
          <ac:chgData name="Benjamin Vandegrift" userId="2e5c2a8a-c606-4888-a2a6-2a14dfaa97ab" providerId="ADAL" clId="{1469014E-542E-7F46-B042-F7C424993580}" dt="2024-05-17T17:09:31.846" v="14896" actId="478"/>
          <ac:spMkLst>
            <pc:docMk/>
            <pc:sldMk cId="3876421803" sldId="2146846633"/>
            <ac:spMk id="38" creationId="{5A8A6E8A-7B4B-3E06-1636-CACE4DC71E45}"/>
          </ac:spMkLst>
        </pc:spChg>
        <pc:spChg chg="del">
          <ac:chgData name="Benjamin Vandegrift" userId="2e5c2a8a-c606-4888-a2a6-2a14dfaa97ab" providerId="ADAL" clId="{1469014E-542E-7F46-B042-F7C424993580}" dt="2024-05-17T15:09:20.110" v="13553" actId="478"/>
          <ac:spMkLst>
            <pc:docMk/>
            <pc:sldMk cId="3876421803" sldId="2146846633"/>
            <ac:spMk id="39" creationId="{4329CB24-B339-8D3A-83A4-5653BE761A5B}"/>
          </ac:spMkLst>
        </pc:spChg>
        <pc:spChg chg="del mod">
          <ac:chgData name="Benjamin Vandegrift" userId="2e5c2a8a-c606-4888-a2a6-2a14dfaa97ab" providerId="ADAL" clId="{1469014E-542E-7F46-B042-F7C424993580}" dt="2024-05-17T17:09:34.282" v="14897" actId="478"/>
          <ac:spMkLst>
            <pc:docMk/>
            <pc:sldMk cId="3876421803" sldId="2146846633"/>
            <ac:spMk id="40" creationId="{A990A2EB-E1B1-58E2-75B0-4FC25987D6CF}"/>
          </ac:spMkLst>
        </pc:spChg>
        <pc:spChg chg="del">
          <ac:chgData name="Benjamin Vandegrift" userId="2e5c2a8a-c606-4888-a2a6-2a14dfaa97ab" providerId="ADAL" clId="{1469014E-542E-7F46-B042-F7C424993580}" dt="2024-05-17T15:09:13.558" v="13549" actId="478"/>
          <ac:spMkLst>
            <pc:docMk/>
            <pc:sldMk cId="3876421803" sldId="2146846633"/>
            <ac:spMk id="41" creationId="{3DEF971E-9C1A-28DA-C301-2C1354AF5CF4}"/>
          </ac:spMkLst>
        </pc:spChg>
        <pc:spChg chg="del mod">
          <ac:chgData name="Benjamin Vandegrift" userId="2e5c2a8a-c606-4888-a2a6-2a14dfaa97ab" providerId="ADAL" clId="{1469014E-542E-7F46-B042-F7C424993580}" dt="2024-05-17T15:54:46.257" v="14693" actId="478"/>
          <ac:spMkLst>
            <pc:docMk/>
            <pc:sldMk cId="3876421803" sldId="2146846633"/>
            <ac:spMk id="42" creationId="{B9BF1157-F4B8-D45C-F92F-3F1AC356F7D5}"/>
          </ac:spMkLst>
        </pc:spChg>
        <pc:picChg chg="del">
          <ac:chgData name="Benjamin Vandegrift" userId="2e5c2a8a-c606-4888-a2a6-2a14dfaa97ab" providerId="ADAL" clId="{1469014E-542E-7F46-B042-F7C424993580}" dt="2024-05-17T15:08:33.943" v="13538" actId="478"/>
          <ac:picMkLst>
            <pc:docMk/>
            <pc:sldMk cId="3876421803" sldId="2146846633"/>
            <ac:picMk id="8" creationId="{9344E6E2-4F73-04E5-130F-BEBAD3F65637}"/>
          </ac:picMkLst>
        </pc:picChg>
        <pc:picChg chg="del mod">
          <ac:chgData name="Benjamin Vandegrift" userId="2e5c2a8a-c606-4888-a2a6-2a14dfaa97ab" providerId="ADAL" clId="{1469014E-542E-7F46-B042-F7C424993580}" dt="2024-05-17T15:54:46.257" v="14693" actId="478"/>
          <ac:picMkLst>
            <pc:docMk/>
            <pc:sldMk cId="3876421803" sldId="2146846633"/>
            <ac:picMk id="9" creationId="{446CE082-D460-F5C2-AC89-BFA8F2F70002}"/>
          </ac:picMkLst>
        </pc:picChg>
        <pc:picChg chg="del">
          <ac:chgData name="Benjamin Vandegrift" userId="2e5c2a8a-c606-4888-a2a6-2a14dfaa97ab" providerId="ADAL" clId="{1469014E-542E-7F46-B042-F7C424993580}" dt="2024-05-17T15:09:15.133" v="13550" actId="478"/>
          <ac:picMkLst>
            <pc:docMk/>
            <pc:sldMk cId="3876421803" sldId="2146846633"/>
            <ac:picMk id="11" creationId="{9DFE664E-3FF3-80CC-4381-16C6FFC18993}"/>
          </ac:picMkLst>
        </pc:picChg>
      </pc:sldChg>
      <pc:sldChg chg="new del">
        <pc:chgData name="Benjamin Vandegrift" userId="2e5c2a8a-c606-4888-a2a6-2a14dfaa97ab" providerId="ADAL" clId="{1469014E-542E-7F46-B042-F7C424993580}" dt="2024-05-10T14:00:40.155" v="2486" actId="2696"/>
        <pc:sldMkLst>
          <pc:docMk/>
          <pc:sldMk cId="3922293157" sldId="2146846633"/>
        </pc:sldMkLst>
      </pc:sldChg>
      <pc:sldChg chg="add del">
        <pc:chgData name="Benjamin Vandegrift" userId="2e5c2a8a-c606-4888-a2a6-2a14dfaa97ab" providerId="ADAL" clId="{1469014E-542E-7F46-B042-F7C424993580}" dt="2024-05-17T15:59:14.355" v="14840"/>
        <pc:sldMkLst>
          <pc:docMk/>
          <pc:sldMk cId="4085135015" sldId="2146846633"/>
        </pc:sldMkLst>
      </pc:sldChg>
      <pc:sldChg chg="new del">
        <pc:chgData name="Benjamin Vandegrift" userId="2e5c2a8a-c606-4888-a2a6-2a14dfaa97ab" providerId="ADAL" clId="{1469014E-542E-7F46-B042-F7C424993580}" dt="2024-05-10T14:00:40.180" v="2501" actId="2696"/>
        <pc:sldMkLst>
          <pc:docMk/>
          <pc:sldMk cId="654756284" sldId="2146846634"/>
        </pc:sldMkLst>
      </pc:sldChg>
      <pc:sldChg chg="add">
        <pc:chgData name="Benjamin Vandegrift" userId="2e5c2a8a-c606-4888-a2a6-2a14dfaa97ab" providerId="ADAL" clId="{1469014E-542E-7F46-B042-F7C424993580}" dt="2024-05-17T15:32:22.454" v="14046"/>
        <pc:sldMkLst>
          <pc:docMk/>
          <pc:sldMk cId="3001377975" sldId="2146846634"/>
        </pc:sldMkLst>
      </pc:sldChg>
      <pc:sldChg chg="add del">
        <pc:chgData name="Benjamin Vandegrift" userId="2e5c2a8a-c606-4888-a2a6-2a14dfaa97ab" providerId="ADAL" clId="{1469014E-542E-7F46-B042-F7C424993580}" dt="2024-05-17T20:30:55.895" v="15154"/>
        <pc:sldMkLst>
          <pc:docMk/>
          <pc:sldMk cId="309770333" sldId="2146846635"/>
        </pc:sldMkLst>
      </pc:sldChg>
      <pc:sldChg chg="add modNotesTx">
        <pc:chgData name="Benjamin Vandegrift" userId="2e5c2a8a-c606-4888-a2a6-2a14dfaa97ab" providerId="ADAL" clId="{1469014E-542E-7F46-B042-F7C424993580}" dt="2024-05-20T14:36:46.407" v="17662" actId="20577"/>
        <pc:sldMkLst>
          <pc:docMk/>
          <pc:sldMk cId="1842699221" sldId="2146846635"/>
        </pc:sldMkLst>
      </pc:sldChg>
      <pc:sldChg chg="add del">
        <pc:chgData name="Benjamin Vandegrift" userId="2e5c2a8a-c606-4888-a2a6-2a14dfaa97ab" providerId="ADAL" clId="{1469014E-542E-7F46-B042-F7C424993580}" dt="2024-05-17T15:59:14.355" v="14840"/>
        <pc:sldMkLst>
          <pc:docMk/>
          <pc:sldMk cId="2150350727" sldId="2146846635"/>
        </pc:sldMkLst>
      </pc:sldChg>
      <pc:sldChg chg="new del">
        <pc:chgData name="Benjamin Vandegrift" userId="2e5c2a8a-c606-4888-a2a6-2a14dfaa97ab" providerId="ADAL" clId="{1469014E-542E-7F46-B042-F7C424993580}" dt="2024-05-10T14:00:40.165" v="2492" actId="2696"/>
        <pc:sldMkLst>
          <pc:docMk/>
          <pc:sldMk cId="3128290386" sldId="2146846635"/>
        </pc:sldMkLst>
      </pc:sldChg>
      <pc:sldChg chg="modSp add del mod">
        <pc:chgData name="Benjamin Vandegrift" userId="2e5c2a8a-c606-4888-a2a6-2a14dfaa97ab" providerId="ADAL" clId="{1469014E-542E-7F46-B042-F7C424993580}" dt="2024-05-17T20:30:45.335" v="15152" actId="2696"/>
        <pc:sldMkLst>
          <pc:docMk/>
          <pc:sldMk cId="3377337163" sldId="2146846635"/>
        </pc:sldMkLst>
        <pc:spChg chg="mod">
          <ac:chgData name="Benjamin Vandegrift" userId="2e5c2a8a-c606-4888-a2a6-2a14dfaa97ab" providerId="ADAL" clId="{1469014E-542E-7F46-B042-F7C424993580}" dt="2024-05-17T15:52:31.874" v="14650" actId="20577"/>
          <ac:spMkLst>
            <pc:docMk/>
            <pc:sldMk cId="3377337163" sldId="2146846635"/>
            <ac:spMk id="39" creationId="{C5E3AE91-CFA3-6A1C-CAF7-0AE917C12EF4}"/>
          </ac:spMkLst>
        </pc:spChg>
      </pc:sldChg>
      <pc:sldChg chg="new del">
        <pc:chgData name="Benjamin Vandegrift" userId="2e5c2a8a-c606-4888-a2a6-2a14dfaa97ab" providerId="ADAL" clId="{1469014E-542E-7F46-B042-F7C424993580}" dt="2024-05-10T14:00:40.206" v="2517" actId="2696"/>
        <pc:sldMkLst>
          <pc:docMk/>
          <pc:sldMk cId="1024303000" sldId="2146846636"/>
        </pc:sldMkLst>
      </pc:sldChg>
      <pc:sldChg chg="add del">
        <pc:chgData name="Benjamin Vandegrift" userId="2e5c2a8a-c606-4888-a2a6-2a14dfaa97ab" providerId="ADAL" clId="{1469014E-542E-7F46-B042-F7C424993580}" dt="2024-05-17T17:18:41.286" v="14913" actId="2696"/>
        <pc:sldMkLst>
          <pc:docMk/>
          <pc:sldMk cId="1242924164" sldId="2146846636"/>
        </pc:sldMkLst>
      </pc:sldChg>
      <pc:sldChg chg="add">
        <pc:chgData name="Benjamin Vandegrift" userId="2e5c2a8a-c606-4888-a2a6-2a14dfaa97ab" providerId="ADAL" clId="{1469014E-542E-7F46-B042-F7C424993580}" dt="2024-05-17T20:41:23.722" v="15829"/>
        <pc:sldMkLst>
          <pc:docMk/>
          <pc:sldMk cId="2276353571" sldId="2146846636"/>
        </pc:sldMkLst>
      </pc:sldChg>
      <pc:sldChg chg="modNotesTx">
        <pc:chgData name="Benjamin Vandegrift" userId="2e5c2a8a-c606-4888-a2a6-2a14dfaa97ab" providerId="ADAL" clId="{1469014E-542E-7F46-B042-F7C424993580}" dt="2024-05-22T23:58:46.866" v="20789" actId="20577"/>
        <pc:sldMkLst>
          <pc:docMk/>
          <pc:sldMk cId="3416798922" sldId="2146846636"/>
        </pc:sldMkLst>
      </pc:sldChg>
      <pc:sldChg chg="new del">
        <pc:chgData name="Benjamin Vandegrift" userId="2e5c2a8a-c606-4888-a2a6-2a14dfaa97ab" providerId="ADAL" clId="{1469014E-542E-7F46-B042-F7C424993580}" dt="2024-05-10T14:00:40.190" v="2507" actId="2696"/>
        <pc:sldMkLst>
          <pc:docMk/>
          <pc:sldMk cId="326640138" sldId="2146846637"/>
        </pc:sldMkLst>
      </pc:sldChg>
      <pc:sldChg chg="add del">
        <pc:chgData name="Benjamin Vandegrift" userId="2e5c2a8a-c606-4888-a2a6-2a14dfaa97ab" providerId="ADAL" clId="{1469014E-542E-7F46-B042-F7C424993580}" dt="2024-05-17T17:18:41.990" v="14914" actId="2696"/>
        <pc:sldMkLst>
          <pc:docMk/>
          <pc:sldMk cId="3503062682" sldId="2146846637"/>
        </pc:sldMkLst>
      </pc:sldChg>
      <pc:sldChg chg="modSp mod">
        <pc:chgData name="Benjamin Vandegrift" userId="2e5c2a8a-c606-4888-a2a6-2a14dfaa97ab" providerId="ADAL" clId="{1469014E-542E-7F46-B042-F7C424993580}" dt="2024-05-23T14:30:33.576" v="21264" actId="20577"/>
        <pc:sldMkLst>
          <pc:docMk/>
          <pc:sldMk cId="426383894" sldId="2146846638"/>
        </pc:sldMkLst>
        <pc:spChg chg="mod">
          <ac:chgData name="Benjamin Vandegrift" userId="2e5c2a8a-c606-4888-a2a6-2a14dfaa97ab" providerId="ADAL" clId="{1469014E-542E-7F46-B042-F7C424993580}" dt="2024-05-23T14:30:33.576" v="21264" actId="20577"/>
          <ac:spMkLst>
            <pc:docMk/>
            <pc:sldMk cId="426383894" sldId="2146846638"/>
            <ac:spMk id="4" creationId="{4EECE67E-2570-77C8-4DCD-E83C5B83F9CE}"/>
          </ac:spMkLst>
        </pc:spChg>
      </pc:sldChg>
      <pc:sldChg chg="add del">
        <pc:chgData name="Benjamin Vandegrift" userId="2e5c2a8a-c606-4888-a2a6-2a14dfaa97ab" providerId="ADAL" clId="{1469014E-542E-7F46-B042-F7C424993580}" dt="2024-05-17T17:18:42.720" v="14915" actId="2696"/>
        <pc:sldMkLst>
          <pc:docMk/>
          <pc:sldMk cId="1705055182" sldId="2146846638"/>
        </pc:sldMkLst>
      </pc:sldChg>
      <pc:sldChg chg="new del">
        <pc:chgData name="Benjamin Vandegrift" userId="2e5c2a8a-c606-4888-a2a6-2a14dfaa97ab" providerId="ADAL" clId="{1469014E-542E-7F46-B042-F7C424993580}" dt="2024-05-10T14:00:40.162" v="2490" actId="2696"/>
        <pc:sldMkLst>
          <pc:docMk/>
          <pc:sldMk cId="3469670166" sldId="2146846638"/>
        </pc:sldMkLst>
      </pc:sldChg>
      <pc:sldChg chg="add del">
        <pc:chgData name="Benjamin Vandegrift" userId="2e5c2a8a-c606-4888-a2a6-2a14dfaa97ab" providerId="ADAL" clId="{1469014E-542E-7F46-B042-F7C424993580}" dt="2024-05-17T17:18:43.764" v="14916" actId="2696"/>
        <pc:sldMkLst>
          <pc:docMk/>
          <pc:sldMk cId="3744864660" sldId="2146846639"/>
        </pc:sldMkLst>
      </pc:sldChg>
      <pc:sldChg chg="new del">
        <pc:chgData name="Benjamin Vandegrift" userId="2e5c2a8a-c606-4888-a2a6-2a14dfaa97ab" providerId="ADAL" clId="{1469014E-542E-7F46-B042-F7C424993580}" dt="2024-05-10T14:00:40.163" v="2491" actId="2696"/>
        <pc:sldMkLst>
          <pc:docMk/>
          <pc:sldMk cId="3922580777" sldId="2146846639"/>
        </pc:sldMkLst>
      </pc:sldChg>
      <pc:sldChg chg="new del">
        <pc:chgData name="Benjamin Vandegrift" userId="2e5c2a8a-c606-4888-a2a6-2a14dfaa97ab" providerId="ADAL" clId="{1469014E-542E-7F46-B042-F7C424993580}" dt="2024-05-10T14:00:40.208" v="2518" actId="2696"/>
        <pc:sldMkLst>
          <pc:docMk/>
          <pc:sldMk cId="2705478120" sldId="2146846640"/>
        </pc:sldMkLst>
      </pc:sldChg>
      <pc:sldChg chg="add del">
        <pc:chgData name="Benjamin Vandegrift" userId="2e5c2a8a-c606-4888-a2a6-2a14dfaa97ab" providerId="ADAL" clId="{1469014E-542E-7F46-B042-F7C424993580}" dt="2024-05-17T17:18:44.906" v="14917" actId="2696"/>
        <pc:sldMkLst>
          <pc:docMk/>
          <pc:sldMk cId="4027399400" sldId="2146846640"/>
        </pc:sldMkLst>
      </pc:sldChg>
      <pc:sldChg chg="add del">
        <pc:chgData name="Benjamin Vandegrift" userId="2e5c2a8a-c606-4888-a2a6-2a14dfaa97ab" providerId="ADAL" clId="{1469014E-542E-7F46-B042-F7C424993580}" dt="2024-05-17T17:18:46.018" v="14918" actId="2696"/>
        <pc:sldMkLst>
          <pc:docMk/>
          <pc:sldMk cId="2057153120" sldId="2146846641"/>
        </pc:sldMkLst>
      </pc:sldChg>
      <pc:sldChg chg="new del">
        <pc:chgData name="Benjamin Vandegrift" userId="2e5c2a8a-c606-4888-a2a6-2a14dfaa97ab" providerId="ADAL" clId="{1469014E-542E-7F46-B042-F7C424993580}" dt="2024-05-10T14:00:40.174" v="2498" actId="2696"/>
        <pc:sldMkLst>
          <pc:docMk/>
          <pc:sldMk cId="2573649487" sldId="2146846641"/>
        </pc:sldMkLst>
      </pc:sldChg>
      <pc:sldChg chg="new del">
        <pc:chgData name="Benjamin Vandegrift" userId="2e5c2a8a-c606-4888-a2a6-2a14dfaa97ab" providerId="ADAL" clId="{1469014E-542E-7F46-B042-F7C424993580}" dt="2024-05-10T14:00:40.146" v="2481" actId="2696"/>
        <pc:sldMkLst>
          <pc:docMk/>
          <pc:sldMk cId="2314657034" sldId="2146846642"/>
        </pc:sldMkLst>
      </pc:sldChg>
      <pc:sldChg chg="new del">
        <pc:chgData name="Benjamin Vandegrift" userId="2e5c2a8a-c606-4888-a2a6-2a14dfaa97ab" providerId="ADAL" clId="{1469014E-542E-7F46-B042-F7C424993580}" dt="2024-05-10T14:00:40.171" v="2496" actId="2696"/>
        <pc:sldMkLst>
          <pc:docMk/>
          <pc:sldMk cId="729374461" sldId="2146846643"/>
        </pc:sldMkLst>
      </pc:sldChg>
      <pc:sldChg chg="new del">
        <pc:chgData name="Benjamin Vandegrift" userId="2e5c2a8a-c606-4888-a2a6-2a14dfaa97ab" providerId="ADAL" clId="{1469014E-542E-7F46-B042-F7C424993580}" dt="2024-05-10T14:00:40.177" v="2499" actId="2696"/>
        <pc:sldMkLst>
          <pc:docMk/>
          <pc:sldMk cId="276526432" sldId="2146846644"/>
        </pc:sldMkLst>
      </pc:sldChg>
      <pc:sldChg chg="new del">
        <pc:chgData name="Benjamin Vandegrift" userId="2e5c2a8a-c606-4888-a2a6-2a14dfaa97ab" providerId="ADAL" clId="{1469014E-542E-7F46-B042-F7C424993580}" dt="2024-05-10T14:00:40.150" v="2483" actId="2696"/>
        <pc:sldMkLst>
          <pc:docMk/>
          <pc:sldMk cId="2919629002" sldId="2146846645"/>
        </pc:sldMkLst>
      </pc:sldChg>
      <pc:sldChg chg="new del">
        <pc:chgData name="Benjamin Vandegrift" userId="2e5c2a8a-c606-4888-a2a6-2a14dfaa97ab" providerId="ADAL" clId="{1469014E-542E-7F46-B042-F7C424993580}" dt="2024-05-10T14:00:40.215" v="2522" actId="2696"/>
        <pc:sldMkLst>
          <pc:docMk/>
          <pc:sldMk cId="3794903" sldId="2146846646"/>
        </pc:sldMkLst>
      </pc:sldChg>
      <pc:sldChg chg="new del">
        <pc:chgData name="Benjamin Vandegrift" userId="2e5c2a8a-c606-4888-a2a6-2a14dfaa97ab" providerId="ADAL" clId="{1469014E-542E-7F46-B042-F7C424993580}" dt="2024-05-10T14:00:40.213" v="2521" actId="2696"/>
        <pc:sldMkLst>
          <pc:docMk/>
          <pc:sldMk cId="3038689937" sldId="2146846647"/>
        </pc:sldMkLst>
      </pc:sldChg>
      <pc:sldChg chg="new del">
        <pc:chgData name="Benjamin Vandegrift" userId="2e5c2a8a-c606-4888-a2a6-2a14dfaa97ab" providerId="ADAL" clId="{1469014E-542E-7F46-B042-F7C424993580}" dt="2024-05-10T14:00:40.158" v="2488" actId="2696"/>
        <pc:sldMkLst>
          <pc:docMk/>
          <pc:sldMk cId="3333460919" sldId="2146846648"/>
        </pc:sldMkLst>
      </pc:sldChg>
      <pc:sldChg chg="new del">
        <pc:chgData name="Benjamin Vandegrift" userId="2e5c2a8a-c606-4888-a2a6-2a14dfaa97ab" providerId="ADAL" clId="{1469014E-542E-7F46-B042-F7C424993580}" dt="2024-05-10T14:00:40.157" v="2487" actId="2696"/>
        <pc:sldMkLst>
          <pc:docMk/>
          <pc:sldMk cId="3070920454" sldId="2146846649"/>
        </pc:sldMkLst>
      </pc:sldChg>
      <pc:sldChg chg="new del">
        <pc:chgData name="Benjamin Vandegrift" userId="2e5c2a8a-c606-4888-a2a6-2a14dfaa97ab" providerId="ADAL" clId="{1469014E-542E-7F46-B042-F7C424993580}" dt="2024-05-10T14:00:40.196" v="2511" actId="2696"/>
        <pc:sldMkLst>
          <pc:docMk/>
          <pc:sldMk cId="1166540647" sldId="2146846650"/>
        </pc:sldMkLst>
      </pc:sldChg>
      <pc:sldChg chg="new del">
        <pc:chgData name="Benjamin Vandegrift" userId="2e5c2a8a-c606-4888-a2a6-2a14dfaa97ab" providerId="ADAL" clId="{1469014E-542E-7F46-B042-F7C424993580}" dt="2024-05-10T14:00:40.140" v="2478" actId="2696"/>
        <pc:sldMkLst>
          <pc:docMk/>
          <pc:sldMk cId="2976881545" sldId="2146846651"/>
        </pc:sldMkLst>
      </pc:sldChg>
      <pc:sldChg chg="new del">
        <pc:chgData name="Benjamin Vandegrift" userId="2e5c2a8a-c606-4888-a2a6-2a14dfaa97ab" providerId="ADAL" clId="{1469014E-542E-7F46-B042-F7C424993580}" dt="2024-05-10T14:00:16.592" v="2458" actId="2696"/>
        <pc:sldMkLst>
          <pc:docMk/>
          <pc:sldMk cId="2008892814" sldId="2146846652"/>
        </pc:sldMkLst>
      </pc:sldChg>
      <pc:sldChg chg="new del">
        <pc:chgData name="Benjamin Vandegrift" userId="2e5c2a8a-c606-4888-a2a6-2a14dfaa97ab" providerId="ADAL" clId="{1469014E-542E-7F46-B042-F7C424993580}" dt="2024-05-10T14:00:16.599" v="2460" actId="2696"/>
        <pc:sldMkLst>
          <pc:docMk/>
          <pc:sldMk cId="1356097385" sldId="2146846653"/>
        </pc:sldMkLst>
      </pc:sldChg>
      <pc:sldChg chg="new del">
        <pc:chgData name="Benjamin Vandegrift" userId="2e5c2a8a-c606-4888-a2a6-2a14dfaa97ab" providerId="ADAL" clId="{1469014E-542E-7F46-B042-F7C424993580}" dt="2024-05-10T14:00:16.621" v="2468" actId="2696"/>
        <pc:sldMkLst>
          <pc:docMk/>
          <pc:sldMk cId="2455520941" sldId="2146846654"/>
        </pc:sldMkLst>
      </pc:sldChg>
      <pc:sldChg chg="new del">
        <pc:chgData name="Benjamin Vandegrift" userId="2e5c2a8a-c606-4888-a2a6-2a14dfaa97ab" providerId="ADAL" clId="{1469014E-542E-7F46-B042-F7C424993580}" dt="2024-05-10T14:00:16.609" v="2464" actId="2696"/>
        <pc:sldMkLst>
          <pc:docMk/>
          <pc:sldMk cId="353961191" sldId="2146846655"/>
        </pc:sldMkLst>
      </pc:sldChg>
      <pc:sldChg chg="new del">
        <pc:chgData name="Benjamin Vandegrift" userId="2e5c2a8a-c606-4888-a2a6-2a14dfaa97ab" providerId="ADAL" clId="{1469014E-542E-7F46-B042-F7C424993580}" dt="2024-05-10T14:00:16.595" v="2459" actId="2696"/>
        <pc:sldMkLst>
          <pc:docMk/>
          <pc:sldMk cId="2620823390" sldId="2146846656"/>
        </pc:sldMkLst>
      </pc:sldChg>
      <pc:sldChg chg="new del">
        <pc:chgData name="Benjamin Vandegrift" userId="2e5c2a8a-c606-4888-a2a6-2a14dfaa97ab" providerId="ADAL" clId="{1469014E-542E-7F46-B042-F7C424993580}" dt="2024-05-10T14:00:16.615" v="2466" actId="2696"/>
        <pc:sldMkLst>
          <pc:docMk/>
          <pc:sldMk cId="242970157" sldId="2146846657"/>
        </pc:sldMkLst>
      </pc:sldChg>
      <pc:sldChg chg="new del">
        <pc:chgData name="Benjamin Vandegrift" userId="2e5c2a8a-c606-4888-a2a6-2a14dfaa97ab" providerId="ADAL" clId="{1469014E-542E-7F46-B042-F7C424993580}" dt="2024-05-10T14:00:16.602" v="2461" actId="2696"/>
        <pc:sldMkLst>
          <pc:docMk/>
          <pc:sldMk cId="4122511304" sldId="2146846658"/>
        </pc:sldMkLst>
      </pc:sldChg>
      <pc:sldChg chg="new del">
        <pc:chgData name="Benjamin Vandegrift" userId="2e5c2a8a-c606-4888-a2a6-2a14dfaa97ab" providerId="ADAL" clId="{1469014E-542E-7F46-B042-F7C424993580}" dt="2024-05-10T14:00:16.632" v="2472" actId="2696"/>
        <pc:sldMkLst>
          <pc:docMk/>
          <pc:sldMk cId="401131350" sldId="2146846659"/>
        </pc:sldMkLst>
      </pc:sldChg>
      <pc:sldChg chg="new del">
        <pc:chgData name="Benjamin Vandegrift" userId="2e5c2a8a-c606-4888-a2a6-2a14dfaa97ab" providerId="ADAL" clId="{1469014E-542E-7F46-B042-F7C424993580}" dt="2024-05-10T14:00:16.624" v="2469" actId="2696"/>
        <pc:sldMkLst>
          <pc:docMk/>
          <pc:sldMk cId="3935453557" sldId="2146846660"/>
        </pc:sldMkLst>
      </pc:sldChg>
      <pc:sldChg chg="new del">
        <pc:chgData name="Benjamin Vandegrift" userId="2e5c2a8a-c606-4888-a2a6-2a14dfaa97ab" providerId="ADAL" clId="{1469014E-542E-7F46-B042-F7C424993580}" dt="2024-05-10T14:00:16.626" v="2470" actId="2696"/>
        <pc:sldMkLst>
          <pc:docMk/>
          <pc:sldMk cId="2170670348" sldId="2146846661"/>
        </pc:sldMkLst>
      </pc:sldChg>
      <pc:sldChg chg="new del">
        <pc:chgData name="Benjamin Vandegrift" userId="2e5c2a8a-c606-4888-a2a6-2a14dfaa97ab" providerId="ADAL" clId="{1469014E-542E-7F46-B042-F7C424993580}" dt="2024-05-10T14:00:16.640" v="2475" actId="2696"/>
        <pc:sldMkLst>
          <pc:docMk/>
          <pc:sldMk cId="2251852557" sldId="2146846662"/>
        </pc:sldMkLst>
      </pc:sldChg>
      <pc:sldChg chg="new del">
        <pc:chgData name="Benjamin Vandegrift" userId="2e5c2a8a-c606-4888-a2a6-2a14dfaa97ab" providerId="ADAL" clId="{1469014E-542E-7F46-B042-F7C424993580}" dt="2024-05-10T14:00:16.604" v="2462" actId="2696"/>
        <pc:sldMkLst>
          <pc:docMk/>
          <pc:sldMk cId="957635120" sldId="2146846663"/>
        </pc:sldMkLst>
      </pc:sldChg>
      <pc:sldChg chg="new del">
        <pc:chgData name="Benjamin Vandegrift" userId="2e5c2a8a-c606-4888-a2a6-2a14dfaa97ab" providerId="ADAL" clId="{1469014E-542E-7F46-B042-F7C424993580}" dt="2024-05-10T14:00:16.634" v="2473" actId="2696"/>
        <pc:sldMkLst>
          <pc:docMk/>
          <pc:sldMk cId="4097083423" sldId="2146846664"/>
        </pc:sldMkLst>
      </pc:sldChg>
      <pc:sldChg chg="new del">
        <pc:chgData name="Benjamin Vandegrift" userId="2e5c2a8a-c606-4888-a2a6-2a14dfaa97ab" providerId="ADAL" clId="{1469014E-542E-7F46-B042-F7C424993580}" dt="2024-05-10T14:00:16.607" v="2463" actId="2696"/>
        <pc:sldMkLst>
          <pc:docMk/>
          <pc:sldMk cId="1977231243" sldId="2146846665"/>
        </pc:sldMkLst>
      </pc:sldChg>
      <pc:sldChg chg="new del">
        <pc:chgData name="Benjamin Vandegrift" userId="2e5c2a8a-c606-4888-a2a6-2a14dfaa97ab" providerId="ADAL" clId="{1469014E-542E-7F46-B042-F7C424993580}" dt="2024-05-10T14:00:16.643" v="2476" actId="2696"/>
        <pc:sldMkLst>
          <pc:docMk/>
          <pc:sldMk cId="4210003067" sldId="2146846666"/>
        </pc:sldMkLst>
      </pc:sldChg>
      <pc:sldChg chg="new del">
        <pc:chgData name="Benjamin Vandegrift" userId="2e5c2a8a-c606-4888-a2a6-2a14dfaa97ab" providerId="ADAL" clId="{1469014E-542E-7F46-B042-F7C424993580}" dt="2024-05-10T14:00:16.636" v="2474" actId="2696"/>
        <pc:sldMkLst>
          <pc:docMk/>
          <pc:sldMk cId="1597508997" sldId="2146846667"/>
        </pc:sldMkLst>
      </pc:sldChg>
      <pc:sldChg chg="new del">
        <pc:chgData name="Benjamin Vandegrift" userId="2e5c2a8a-c606-4888-a2a6-2a14dfaa97ab" providerId="ADAL" clId="{1469014E-542E-7F46-B042-F7C424993580}" dt="2024-05-10T14:00:16.611" v="2465" actId="2696"/>
        <pc:sldMkLst>
          <pc:docMk/>
          <pc:sldMk cId="3946843151" sldId="2146846668"/>
        </pc:sldMkLst>
      </pc:sldChg>
      <pc:sldChg chg="new del">
        <pc:chgData name="Benjamin Vandegrift" userId="2e5c2a8a-c606-4888-a2a6-2a14dfaa97ab" providerId="ADAL" clId="{1469014E-542E-7F46-B042-F7C424993580}" dt="2024-05-10T14:00:16.617" v="2467" actId="2696"/>
        <pc:sldMkLst>
          <pc:docMk/>
          <pc:sldMk cId="1118769125" sldId="2146846669"/>
        </pc:sldMkLst>
      </pc:sldChg>
      <pc:sldChg chg="new del">
        <pc:chgData name="Benjamin Vandegrift" userId="2e5c2a8a-c606-4888-a2a6-2a14dfaa97ab" providerId="ADAL" clId="{1469014E-542E-7F46-B042-F7C424993580}" dt="2024-05-10T14:00:16.656" v="2477" actId="2696"/>
        <pc:sldMkLst>
          <pc:docMk/>
          <pc:sldMk cId="3181959069" sldId="2146846670"/>
        </pc:sldMkLst>
      </pc:sldChg>
      <pc:sldChg chg="new del">
        <pc:chgData name="Benjamin Vandegrift" userId="2e5c2a8a-c606-4888-a2a6-2a14dfaa97ab" providerId="ADAL" clId="{1469014E-542E-7F46-B042-F7C424993580}" dt="2024-05-10T14:00:16.628" v="2471" actId="2696"/>
        <pc:sldMkLst>
          <pc:docMk/>
          <pc:sldMk cId="839807920" sldId="2146846671"/>
        </pc:sldMkLst>
      </pc:sldChg>
      <pc:sldMasterChg chg="delSldLayout">
        <pc:chgData name="Benjamin Vandegrift" userId="2e5c2a8a-c606-4888-a2a6-2a14dfaa97ab" providerId="ADAL" clId="{1469014E-542E-7F46-B042-F7C424993580}" dt="2024-05-13T19:36:20.599" v="4422" actId="2696"/>
        <pc:sldMasterMkLst>
          <pc:docMk/>
          <pc:sldMasterMk cId="443455514" sldId="2147483753"/>
        </pc:sldMasterMkLst>
        <pc:sldLayoutChg chg="del">
          <pc:chgData name="Benjamin Vandegrift" userId="2e5c2a8a-c606-4888-a2a6-2a14dfaa97ab" providerId="ADAL" clId="{1469014E-542E-7F46-B042-F7C424993580}" dt="2024-05-13T19:36:20.599" v="4422" actId="2696"/>
          <pc:sldLayoutMkLst>
            <pc:docMk/>
            <pc:sldMasterMk cId="443455514" sldId="2147483753"/>
            <pc:sldLayoutMk cId="2798528726" sldId="2147483778"/>
          </pc:sldLayoutMkLst>
        </pc:sldLayoutChg>
      </pc:sldMasterChg>
      <pc:sldMasterChg chg="add del addSldLayout delSldLayout">
        <pc:chgData name="Benjamin Vandegrift" userId="2e5c2a8a-c606-4888-a2a6-2a14dfaa97ab" providerId="ADAL" clId="{1469014E-542E-7F46-B042-F7C424993580}" dt="2024-05-17T21:07:04.962" v="16650" actId="2696"/>
        <pc:sldMasterMkLst>
          <pc:docMk/>
          <pc:sldMasterMk cId="1987768668" sldId="2147483817"/>
        </pc:sldMasterMkLst>
        <pc:sldLayoutChg chg="add del">
          <pc:chgData name="Benjamin Vandegrift" userId="2e5c2a8a-c606-4888-a2a6-2a14dfaa97ab" providerId="ADAL" clId="{1469014E-542E-7F46-B042-F7C424993580}" dt="2024-05-17T21:07:04.955" v="16638" actId="2696"/>
          <pc:sldLayoutMkLst>
            <pc:docMk/>
            <pc:sldMasterMk cId="1987768668" sldId="2147483817"/>
            <pc:sldLayoutMk cId="4156537115" sldId="2147483818"/>
          </pc:sldLayoutMkLst>
        </pc:sldLayoutChg>
        <pc:sldLayoutChg chg="add del">
          <pc:chgData name="Benjamin Vandegrift" userId="2e5c2a8a-c606-4888-a2a6-2a14dfaa97ab" providerId="ADAL" clId="{1469014E-542E-7F46-B042-F7C424993580}" dt="2024-05-17T21:07:04.956" v="16639" actId="2696"/>
          <pc:sldLayoutMkLst>
            <pc:docMk/>
            <pc:sldMasterMk cId="1987768668" sldId="2147483817"/>
            <pc:sldLayoutMk cId="708617871" sldId="2147483819"/>
          </pc:sldLayoutMkLst>
        </pc:sldLayoutChg>
        <pc:sldLayoutChg chg="add del">
          <pc:chgData name="Benjamin Vandegrift" userId="2e5c2a8a-c606-4888-a2a6-2a14dfaa97ab" providerId="ADAL" clId="{1469014E-542E-7F46-B042-F7C424993580}" dt="2024-05-17T21:07:04.957" v="16640" actId="2696"/>
          <pc:sldLayoutMkLst>
            <pc:docMk/>
            <pc:sldMasterMk cId="1987768668" sldId="2147483817"/>
            <pc:sldLayoutMk cId="2727125607" sldId="2147483820"/>
          </pc:sldLayoutMkLst>
        </pc:sldLayoutChg>
        <pc:sldLayoutChg chg="add del">
          <pc:chgData name="Benjamin Vandegrift" userId="2e5c2a8a-c606-4888-a2a6-2a14dfaa97ab" providerId="ADAL" clId="{1469014E-542E-7F46-B042-F7C424993580}" dt="2024-05-17T21:07:04.957" v="16641" actId="2696"/>
          <pc:sldLayoutMkLst>
            <pc:docMk/>
            <pc:sldMasterMk cId="1987768668" sldId="2147483817"/>
            <pc:sldLayoutMk cId="4131609516" sldId="2147483821"/>
          </pc:sldLayoutMkLst>
        </pc:sldLayoutChg>
        <pc:sldLayoutChg chg="add del">
          <pc:chgData name="Benjamin Vandegrift" userId="2e5c2a8a-c606-4888-a2a6-2a14dfaa97ab" providerId="ADAL" clId="{1469014E-542E-7F46-B042-F7C424993580}" dt="2024-05-17T21:07:04.958" v="16642" actId="2696"/>
          <pc:sldLayoutMkLst>
            <pc:docMk/>
            <pc:sldMasterMk cId="1987768668" sldId="2147483817"/>
            <pc:sldLayoutMk cId="621037354" sldId="2147483822"/>
          </pc:sldLayoutMkLst>
        </pc:sldLayoutChg>
        <pc:sldLayoutChg chg="add del">
          <pc:chgData name="Benjamin Vandegrift" userId="2e5c2a8a-c606-4888-a2a6-2a14dfaa97ab" providerId="ADAL" clId="{1469014E-542E-7F46-B042-F7C424993580}" dt="2024-05-17T21:07:04.958" v="16643" actId="2696"/>
          <pc:sldLayoutMkLst>
            <pc:docMk/>
            <pc:sldMasterMk cId="1987768668" sldId="2147483817"/>
            <pc:sldLayoutMk cId="3575612033" sldId="2147483823"/>
          </pc:sldLayoutMkLst>
        </pc:sldLayoutChg>
        <pc:sldLayoutChg chg="add del">
          <pc:chgData name="Benjamin Vandegrift" userId="2e5c2a8a-c606-4888-a2a6-2a14dfaa97ab" providerId="ADAL" clId="{1469014E-542E-7F46-B042-F7C424993580}" dt="2024-05-17T21:07:04.959" v="16644" actId="2696"/>
          <pc:sldLayoutMkLst>
            <pc:docMk/>
            <pc:sldMasterMk cId="1987768668" sldId="2147483817"/>
            <pc:sldLayoutMk cId="2182757549" sldId="2147483824"/>
          </pc:sldLayoutMkLst>
        </pc:sldLayoutChg>
        <pc:sldLayoutChg chg="add del">
          <pc:chgData name="Benjamin Vandegrift" userId="2e5c2a8a-c606-4888-a2a6-2a14dfaa97ab" providerId="ADAL" clId="{1469014E-542E-7F46-B042-F7C424993580}" dt="2024-05-17T21:07:04.959" v="16645" actId="2696"/>
          <pc:sldLayoutMkLst>
            <pc:docMk/>
            <pc:sldMasterMk cId="1987768668" sldId="2147483817"/>
            <pc:sldLayoutMk cId="696512452" sldId="2147483825"/>
          </pc:sldLayoutMkLst>
        </pc:sldLayoutChg>
        <pc:sldLayoutChg chg="add del">
          <pc:chgData name="Benjamin Vandegrift" userId="2e5c2a8a-c606-4888-a2a6-2a14dfaa97ab" providerId="ADAL" clId="{1469014E-542E-7F46-B042-F7C424993580}" dt="2024-05-17T21:07:04.960" v="16646" actId="2696"/>
          <pc:sldLayoutMkLst>
            <pc:docMk/>
            <pc:sldMasterMk cId="1987768668" sldId="2147483817"/>
            <pc:sldLayoutMk cId="3890680472" sldId="2147483826"/>
          </pc:sldLayoutMkLst>
        </pc:sldLayoutChg>
        <pc:sldLayoutChg chg="add del">
          <pc:chgData name="Benjamin Vandegrift" userId="2e5c2a8a-c606-4888-a2a6-2a14dfaa97ab" providerId="ADAL" clId="{1469014E-542E-7F46-B042-F7C424993580}" dt="2024-05-17T21:07:04.960" v="16647" actId="2696"/>
          <pc:sldLayoutMkLst>
            <pc:docMk/>
            <pc:sldMasterMk cId="1987768668" sldId="2147483817"/>
            <pc:sldLayoutMk cId="1086868931" sldId="2147483827"/>
          </pc:sldLayoutMkLst>
        </pc:sldLayoutChg>
        <pc:sldLayoutChg chg="add del">
          <pc:chgData name="Benjamin Vandegrift" userId="2e5c2a8a-c606-4888-a2a6-2a14dfaa97ab" providerId="ADAL" clId="{1469014E-542E-7F46-B042-F7C424993580}" dt="2024-05-17T21:07:04.961" v="16648" actId="2696"/>
          <pc:sldLayoutMkLst>
            <pc:docMk/>
            <pc:sldMasterMk cId="1987768668" sldId="2147483817"/>
            <pc:sldLayoutMk cId="895951064" sldId="2147483828"/>
          </pc:sldLayoutMkLst>
        </pc:sldLayoutChg>
        <pc:sldLayoutChg chg="add del">
          <pc:chgData name="Benjamin Vandegrift" userId="2e5c2a8a-c606-4888-a2a6-2a14dfaa97ab" providerId="ADAL" clId="{1469014E-542E-7F46-B042-F7C424993580}" dt="2024-05-17T21:07:04.961" v="16649" actId="2696"/>
          <pc:sldLayoutMkLst>
            <pc:docMk/>
            <pc:sldMasterMk cId="1987768668" sldId="2147483817"/>
            <pc:sldLayoutMk cId="1288924317" sldId="2147483829"/>
          </pc:sldLayoutMkLst>
        </pc:sldLayoutChg>
      </pc:sldMasterChg>
    </pc:docChg>
  </pc:docChgLst>
  <pc:docChgLst>
    <pc:chgData name="Leah Montner Dixon" userId="d5b2ae9e-9213-4442-b7df-4db8cbe51e5d" providerId="ADAL" clId="{04381C8D-58B4-4855-85BA-C8406F3EC9F2}"/>
    <pc:docChg chg="undo redo custSel addSld delSld modSld sldOrd">
      <pc:chgData name="Leah Montner Dixon" userId="d5b2ae9e-9213-4442-b7df-4db8cbe51e5d" providerId="ADAL" clId="{04381C8D-58B4-4855-85BA-C8406F3EC9F2}" dt="2024-04-17T21:49:30.882" v="3612"/>
      <pc:docMkLst>
        <pc:docMk/>
      </pc:docMkLst>
      <pc:sldChg chg="modSp mod">
        <pc:chgData name="Leah Montner Dixon" userId="d5b2ae9e-9213-4442-b7df-4db8cbe51e5d" providerId="ADAL" clId="{04381C8D-58B4-4855-85BA-C8406F3EC9F2}" dt="2024-04-15T21:39:24.162" v="2646"/>
        <pc:sldMkLst>
          <pc:docMk/>
          <pc:sldMk cId="785639860" sldId="2146846204"/>
        </pc:sldMkLst>
        <pc:spChg chg="mod">
          <ac:chgData name="Leah Montner Dixon" userId="d5b2ae9e-9213-4442-b7df-4db8cbe51e5d" providerId="ADAL" clId="{04381C8D-58B4-4855-85BA-C8406F3EC9F2}" dt="2024-04-15T21:39:24.162" v="2646"/>
          <ac:spMkLst>
            <pc:docMk/>
            <pc:sldMk cId="785639860" sldId="2146846204"/>
            <ac:spMk id="7" creationId="{6BD165E2-77C2-727D-F96F-ADACA591B75F}"/>
          </ac:spMkLst>
        </pc:spChg>
      </pc:sldChg>
      <pc:sldChg chg="modSp mod modCm">
        <pc:chgData name="Leah Montner Dixon" userId="d5b2ae9e-9213-4442-b7df-4db8cbe51e5d" providerId="ADAL" clId="{04381C8D-58B4-4855-85BA-C8406F3EC9F2}" dt="2024-04-15T18:49:41.081" v="1892" actId="20577"/>
        <pc:sldMkLst>
          <pc:docMk/>
          <pc:sldMk cId="1421682299" sldId="2146846254"/>
        </pc:sldMkLst>
        <pc:spChg chg="mod">
          <ac:chgData name="Leah Montner Dixon" userId="d5b2ae9e-9213-4442-b7df-4db8cbe51e5d" providerId="ADAL" clId="{04381C8D-58B4-4855-85BA-C8406F3EC9F2}" dt="2024-04-15T18:49:41.081" v="1892" actId="20577"/>
          <ac:spMkLst>
            <pc:docMk/>
            <pc:sldMk cId="1421682299" sldId="2146846254"/>
            <ac:spMk id="7" creationId="{6BD165E2-77C2-727D-F96F-ADACA591B75F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Leah Montner Dixon" userId="d5b2ae9e-9213-4442-b7df-4db8cbe51e5d" providerId="ADAL" clId="{04381C8D-58B4-4855-85BA-C8406F3EC9F2}" dt="2024-04-15T18:49:22.758" v="1861"/>
              <pc2:cmMkLst xmlns:pc2="http://schemas.microsoft.com/office/powerpoint/2019/9/main/command">
                <pc:docMk/>
                <pc:sldMk cId="1421682299" sldId="2146846254"/>
                <pc2:cmMk id="{121499F8-4E66-4D7D-9A6B-982B0597C646}"/>
              </pc2:cmMkLst>
              <pc226:cmRplyChg chg="add">
                <pc226:chgData name="Leah Montner Dixon" userId="d5b2ae9e-9213-4442-b7df-4db8cbe51e5d" providerId="ADAL" clId="{04381C8D-58B4-4855-85BA-C8406F3EC9F2}" dt="2024-04-15T18:49:22.758" v="1861"/>
                <pc2:cmRplyMkLst xmlns:pc2="http://schemas.microsoft.com/office/powerpoint/2019/9/main/command">
                  <pc:docMk/>
                  <pc:sldMk cId="1421682299" sldId="2146846254"/>
                  <pc2:cmMk id="{121499F8-4E66-4D7D-9A6B-982B0597C646}"/>
                  <pc2:cmRplyMk id="{5A6C3A07-4F7B-43CB-99DE-8315EE3FC002}"/>
                </pc2:cmRplyMkLst>
              </pc226:cmRplyChg>
            </pc226:cmChg>
          </p:ext>
        </pc:extLst>
      </pc:sldChg>
      <pc:sldChg chg="delSp modSp del mod">
        <pc:chgData name="Leah Montner Dixon" userId="d5b2ae9e-9213-4442-b7df-4db8cbe51e5d" providerId="ADAL" clId="{04381C8D-58B4-4855-85BA-C8406F3EC9F2}" dt="2024-04-17T20:58:44.320" v="3326" actId="2696"/>
        <pc:sldMkLst>
          <pc:docMk/>
          <pc:sldMk cId="315644755" sldId="2146846368"/>
        </pc:sldMkLst>
        <pc:spChg chg="del">
          <ac:chgData name="Leah Montner Dixon" userId="d5b2ae9e-9213-4442-b7df-4db8cbe51e5d" providerId="ADAL" clId="{04381C8D-58B4-4855-85BA-C8406F3EC9F2}" dt="2024-04-15T14:32:51.514" v="388" actId="478"/>
          <ac:spMkLst>
            <pc:docMk/>
            <pc:sldMk cId="315644755" sldId="2146846368"/>
            <ac:spMk id="9" creationId="{275E0991-F81D-DE9D-01FF-35EE7299B44A}"/>
          </ac:spMkLst>
        </pc:spChg>
        <pc:spChg chg="mod">
          <ac:chgData name="Leah Montner Dixon" userId="d5b2ae9e-9213-4442-b7df-4db8cbe51e5d" providerId="ADAL" clId="{04381C8D-58B4-4855-85BA-C8406F3EC9F2}" dt="2024-04-17T14:03:15.543" v="3093" actId="207"/>
          <ac:spMkLst>
            <pc:docMk/>
            <pc:sldMk cId="315644755" sldId="2146846368"/>
            <ac:spMk id="14" creationId="{D3F5E9C4-E701-37BA-ED6F-D61BA9B075A7}"/>
          </ac:spMkLst>
        </pc:spChg>
      </pc:sldChg>
      <pc:sldChg chg="add">
        <pc:chgData name="Leah Montner Dixon" userId="d5b2ae9e-9213-4442-b7df-4db8cbe51e5d" providerId="ADAL" clId="{04381C8D-58B4-4855-85BA-C8406F3EC9F2}" dt="2024-04-17T20:58:52.029" v="3327"/>
        <pc:sldMkLst>
          <pc:docMk/>
          <pc:sldMk cId="1752311609" sldId="2146846368"/>
        </pc:sldMkLst>
      </pc:sldChg>
      <pc:sldChg chg="del">
        <pc:chgData name="Leah Montner Dixon" userId="d5b2ae9e-9213-4442-b7df-4db8cbe51e5d" providerId="ADAL" clId="{04381C8D-58B4-4855-85BA-C8406F3EC9F2}" dt="2024-04-15T14:23:36.016" v="279" actId="47"/>
        <pc:sldMkLst>
          <pc:docMk/>
          <pc:sldMk cId="3789303839" sldId="2146846369"/>
        </pc:sldMkLst>
      </pc:sldChg>
      <pc:sldChg chg="del">
        <pc:chgData name="Leah Montner Dixon" userId="d5b2ae9e-9213-4442-b7df-4db8cbe51e5d" providerId="ADAL" clId="{04381C8D-58B4-4855-85BA-C8406F3EC9F2}" dt="2024-04-15T14:23:37.391" v="280" actId="47"/>
        <pc:sldMkLst>
          <pc:docMk/>
          <pc:sldMk cId="2970083414" sldId="2146846371"/>
        </pc:sldMkLst>
      </pc:sldChg>
      <pc:sldChg chg="modSp mod">
        <pc:chgData name="Leah Montner Dixon" userId="d5b2ae9e-9213-4442-b7df-4db8cbe51e5d" providerId="ADAL" clId="{04381C8D-58B4-4855-85BA-C8406F3EC9F2}" dt="2024-04-15T17:43:48.124" v="464" actId="1076"/>
        <pc:sldMkLst>
          <pc:docMk/>
          <pc:sldMk cId="180655006" sldId="2146846378"/>
        </pc:sldMkLst>
        <pc:spChg chg="mod">
          <ac:chgData name="Leah Montner Dixon" userId="d5b2ae9e-9213-4442-b7df-4db8cbe51e5d" providerId="ADAL" clId="{04381C8D-58B4-4855-85BA-C8406F3EC9F2}" dt="2024-04-15T17:43:48.124" v="464" actId="1076"/>
          <ac:spMkLst>
            <pc:docMk/>
            <pc:sldMk cId="180655006" sldId="2146846378"/>
            <ac:spMk id="3" creationId="{D1ADD388-EA6D-A281-3F6E-8E742D3A87D7}"/>
          </ac:spMkLst>
        </pc:spChg>
        <pc:spChg chg="mod">
          <ac:chgData name="Leah Montner Dixon" userId="d5b2ae9e-9213-4442-b7df-4db8cbe51e5d" providerId="ADAL" clId="{04381C8D-58B4-4855-85BA-C8406F3EC9F2}" dt="2024-04-15T14:08:04.158" v="185" actId="20577"/>
          <ac:spMkLst>
            <pc:docMk/>
            <pc:sldMk cId="180655006" sldId="2146846378"/>
            <ac:spMk id="4" creationId="{2588952E-89A1-B6BF-4D07-1DD9F966FA7E}"/>
          </ac:spMkLst>
        </pc:spChg>
        <pc:spChg chg="mod">
          <ac:chgData name="Leah Montner Dixon" userId="d5b2ae9e-9213-4442-b7df-4db8cbe51e5d" providerId="ADAL" clId="{04381C8D-58B4-4855-85BA-C8406F3EC9F2}" dt="2024-04-15T17:43:37.677" v="452" actId="1035"/>
          <ac:spMkLst>
            <pc:docMk/>
            <pc:sldMk cId="180655006" sldId="2146846378"/>
            <ac:spMk id="8" creationId="{92A173CD-CE1D-11A7-B2E1-4BF32BA10F57}"/>
          </ac:spMkLst>
        </pc:spChg>
        <pc:graphicFrameChg chg="mod">
          <ac:chgData name="Leah Montner Dixon" userId="d5b2ae9e-9213-4442-b7df-4db8cbe51e5d" providerId="ADAL" clId="{04381C8D-58B4-4855-85BA-C8406F3EC9F2}" dt="2024-04-15T17:43:44.065" v="463" actId="1036"/>
          <ac:graphicFrameMkLst>
            <pc:docMk/>
            <pc:sldMk cId="180655006" sldId="2146846378"/>
            <ac:graphicFrameMk id="10" creationId="{29799F68-6873-D702-349E-660D5321322C}"/>
          </ac:graphicFrameMkLst>
        </pc:graphicFrameChg>
      </pc:sldChg>
      <pc:sldChg chg="delSp modSp del mod">
        <pc:chgData name="Leah Montner Dixon" userId="d5b2ae9e-9213-4442-b7df-4db8cbe51e5d" providerId="ADAL" clId="{04381C8D-58B4-4855-85BA-C8406F3EC9F2}" dt="2024-04-17T20:58:44.320" v="3326" actId="2696"/>
        <pc:sldMkLst>
          <pc:docMk/>
          <pc:sldMk cId="1073524240" sldId="2146846383"/>
        </pc:sldMkLst>
        <pc:spChg chg="mod">
          <ac:chgData name="Leah Montner Dixon" userId="d5b2ae9e-9213-4442-b7df-4db8cbe51e5d" providerId="ADAL" clId="{04381C8D-58B4-4855-85BA-C8406F3EC9F2}" dt="2024-04-17T14:00:39.584" v="3069" actId="20577"/>
          <ac:spMkLst>
            <pc:docMk/>
            <pc:sldMk cId="1073524240" sldId="2146846383"/>
            <ac:spMk id="2" creationId="{537D34C1-8F77-715E-8C35-42592C49D686}"/>
          </ac:spMkLst>
        </pc:spChg>
        <pc:spChg chg="del">
          <ac:chgData name="Leah Montner Dixon" userId="d5b2ae9e-9213-4442-b7df-4db8cbe51e5d" providerId="ADAL" clId="{04381C8D-58B4-4855-85BA-C8406F3EC9F2}" dt="2024-04-15T14:32:28.878" v="387" actId="478"/>
          <ac:spMkLst>
            <pc:docMk/>
            <pc:sldMk cId="1073524240" sldId="2146846383"/>
            <ac:spMk id="4" creationId="{BDFACAD6-AE40-9AFE-C15F-26976963052B}"/>
          </ac:spMkLst>
        </pc:spChg>
      </pc:sldChg>
      <pc:sldChg chg="add">
        <pc:chgData name="Leah Montner Dixon" userId="d5b2ae9e-9213-4442-b7df-4db8cbe51e5d" providerId="ADAL" clId="{04381C8D-58B4-4855-85BA-C8406F3EC9F2}" dt="2024-04-17T20:58:52.029" v="3327"/>
        <pc:sldMkLst>
          <pc:docMk/>
          <pc:sldMk cId="4156598636" sldId="2146846383"/>
        </pc:sldMkLst>
      </pc:sldChg>
      <pc:sldChg chg="addSp delSp modSp mod delCm modCm">
        <pc:chgData name="Leah Montner Dixon" userId="d5b2ae9e-9213-4442-b7df-4db8cbe51e5d" providerId="ADAL" clId="{04381C8D-58B4-4855-85BA-C8406F3EC9F2}" dt="2024-04-17T13:40:28.094" v="3038" actId="20577"/>
        <pc:sldMkLst>
          <pc:docMk/>
          <pc:sldMk cId="3255566593" sldId="2146846396"/>
        </pc:sldMkLst>
        <pc:spChg chg="add del mod">
          <ac:chgData name="Leah Montner Dixon" userId="d5b2ae9e-9213-4442-b7df-4db8cbe51e5d" providerId="ADAL" clId="{04381C8D-58B4-4855-85BA-C8406F3EC9F2}" dt="2024-04-15T17:45:03.894" v="529" actId="478"/>
          <ac:spMkLst>
            <pc:docMk/>
            <pc:sldMk cId="3255566593" sldId="2146846396"/>
            <ac:spMk id="3" creationId="{388331E0-236C-46D0-6CC6-076252938DF3}"/>
          </ac:spMkLst>
        </pc:spChg>
        <pc:spChg chg="add mod">
          <ac:chgData name="Leah Montner Dixon" userId="d5b2ae9e-9213-4442-b7df-4db8cbe51e5d" providerId="ADAL" clId="{04381C8D-58B4-4855-85BA-C8406F3EC9F2}" dt="2024-04-15T17:58:17.450" v="885" actId="20577"/>
          <ac:spMkLst>
            <pc:docMk/>
            <pc:sldMk cId="3255566593" sldId="2146846396"/>
            <ac:spMk id="4" creationId="{3703819A-9D65-6045-8B86-991AE406D02E}"/>
          </ac:spMkLst>
        </pc:spChg>
        <pc:spChg chg="mod">
          <ac:chgData name="Leah Montner Dixon" userId="d5b2ae9e-9213-4442-b7df-4db8cbe51e5d" providerId="ADAL" clId="{04381C8D-58B4-4855-85BA-C8406F3EC9F2}" dt="2024-04-17T13:40:28.094" v="3038" actId="20577"/>
          <ac:spMkLst>
            <pc:docMk/>
            <pc:sldMk cId="3255566593" sldId="2146846396"/>
            <ac:spMk id="6" creationId="{945EFAE7-38B3-F141-EAE3-ED241C4013D8}"/>
          </ac:spMkLst>
        </pc:spChg>
        <pc:spChg chg="mod">
          <ac:chgData name="Leah Montner Dixon" userId="d5b2ae9e-9213-4442-b7df-4db8cbe51e5d" providerId="ADAL" clId="{04381C8D-58B4-4855-85BA-C8406F3EC9F2}" dt="2024-04-15T17:57:33.874" v="863" actId="1035"/>
          <ac:spMkLst>
            <pc:docMk/>
            <pc:sldMk cId="3255566593" sldId="2146846396"/>
            <ac:spMk id="8" creationId="{255DE6FF-DDB1-AD27-CC1F-229AF202D7DF}"/>
          </ac:spMkLst>
        </pc:spChg>
        <pc:spChg chg="mod">
          <ac:chgData name="Leah Montner Dixon" userId="d5b2ae9e-9213-4442-b7df-4db8cbe51e5d" providerId="ADAL" clId="{04381C8D-58B4-4855-85BA-C8406F3EC9F2}" dt="2024-04-15T17:59:12.468" v="888" actId="115"/>
          <ac:spMkLst>
            <pc:docMk/>
            <pc:sldMk cId="3255566593" sldId="2146846396"/>
            <ac:spMk id="9" creationId="{F5272523-8295-58E2-D8EB-DB466929743F}"/>
          </ac:spMkLst>
        </pc:spChg>
        <pc:spChg chg="mod">
          <ac:chgData name="Leah Montner Dixon" userId="d5b2ae9e-9213-4442-b7df-4db8cbe51e5d" providerId="ADAL" clId="{04381C8D-58B4-4855-85BA-C8406F3EC9F2}" dt="2024-04-15T17:57:33.874" v="863" actId="1035"/>
          <ac:spMkLst>
            <pc:docMk/>
            <pc:sldMk cId="3255566593" sldId="2146846396"/>
            <ac:spMk id="15" creationId="{6F89A481-77F1-BC1E-E5B0-4064E12D3356}"/>
          </ac:spMkLst>
        </pc:spChg>
        <pc:spChg chg="mod">
          <ac:chgData name="Leah Montner Dixon" userId="d5b2ae9e-9213-4442-b7df-4db8cbe51e5d" providerId="ADAL" clId="{04381C8D-58B4-4855-85BA-C8406F3EC9F2}" dt="2024-04-15T17:57:41.954" v="875" actId="1038"/>
          <ac:spMkLst>
            <pc:docMk/>
            <pc:sldMk cId="3255566593" sldId="2146846396"/>
            <ac:spMk id="19" creationId="{0E9AB1B6-2B3E-7519-5D71-7689E5A7F2D7}"/>
          </ac:spMkLst>
        </pc:spChg>
        <pc:spChg chg="mod">
          <ac:chgData name="Leah Montner Dixon" userId="d5b2ae9e-9213-4442-b7df-4db8cbe51e5d" providerId="ADAL" clId="{04381C8D-58B4-4855-85BA-C8406F3EC9F2}" dt="2024-04-15T17:57:41.954" v="875" actId="1038"/>
          <ac:spMkLst>
            <pc:docMk/>
            <pc:sldMk cId="3255566593" sldId="2146846396"/>
            <ac:spMk id="20" creationId="{CF72D153-01A1-B368-DCFE-87F0957AAA01}"/>
          </ac:spMkLst>
        </pc:spChg>
        <pc:graphicFrameChg chg="mod">
          <ac:chgData name="Leah Montner Dixon" userId="d5b2ae9e-9213-4442-b7df-4db8cbe51e5d" providerId="ADAL" clId="{04381C8D-58B4-4855-85BA-C8406F3EC9F2}" dt="2024-04-15T17:51:27.564" v="531" actId="207"/>
          <ac:graphicFrameMkLst>
            <pc:docMk/>
            <pc:sldMk cId="3255566593" sldId="2146846396"/>
            <ac:graphicFrameMk id="5" creationId="{28C2122D-2992-C033-A941-6A3D5486CFCC}"/>
          </ac:graphicFrameMkLst>
        </pc:graphicFrameChg>
        <pc:picChg chg="mod">
          <ac:chgData name="Leah Montner Dixon" userId="d5b2ae9e-9213-4442-b7df-4db8cbe51e5d" providerId="ADAL" clId="{04381C8D-58B4-4855-85BA-C8406F3EC9F2}" dt="2024-04-15T17:57:33.874" v="863" actId="1035"/>
          <ac:picMkLst>
            <pc:docMk/>
            <pc:sldMk cId="3255566593" sldId="2146846396"/>
            <ac:picMk id="14" creationId="{A58C8A8D-4DF8-0029-686F-4002359C1777}"/>
          </ac:picMkLst>
        </pc:picChg>
        <pc:picChg chg="mod">
          <ac:chgData name="Leah Montner Dixon" userId="d5b2ae9e-9213-4442-b7df-4db8cbe51e5d" providerId="ADAL" clId="{04381C8D-58B4-4855-85BA-C8406F3EC9F2}" dt="2024-04-15T17:57:41.954" v="875" actId="1038"/>
          <ac:picMkLst>
            <pc:docMk/>
            <pc:sldMk cId="3255566593" sldId="2146846396"/>
            <ac:picMk id="24" creationId="{88AA9DAC-E219-3E77-D36B-5AFC296FFE71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Leah Montner Dixon" userId="d5b2ae9e-9213-4442-b7df-4db8cbe51e5d" providerId="ADAL" clId="{04381C8D-58B4-4855-85BA-C8406F3EC9F2}" dt="2024-04-17T13:21:41.084" v="2984"/>
              <pc2:cmMkLst xmlns:pc2="http://schemas.microsoft.com/office/powerpoint/2019/9/main/command">
                <pc:docMk/>
                <pc:sldMk cId="3255566593" sldId="2146846396"/>
                <pc2:cmMk id="{65BB7E32-275F-406C-A53B-F62DAEF55EB6}"/>
              </pc2:cmMkLst>
              <pc226:cmRplyChg chg="add">
                <pc226:chgData name="Leah Montner Dixon" userId="d5b2ae9e-9213-4442-b7df-4db8cbe51e5d" providerId="ADAL" clId="{04381C8D-58B4-4855-85BA-C8406F3EC9F2}" dt="2024-04-15T17:57:49.241" v="876"/>
                <pc2:cmRplyMkLst xmlns:pc2="http://schemas.microsoft.com/office/powerpoint/2019/9/main/command">
                  <pc:docMk/>
                  <pc:sldMk cId="3255566593" sldId="2146846396"/>
                  <pc2:cmMk id="{65BB7E32-275F-406C-A53B-F62DAEF55EB6}"/>
                  <pc2:cmRplyMk id="{058104AA-398F-4CBA-B37D-866D680F2FF6}"/>
                </pc2:cmRplyMkLst>
              </pc226:cmRplyChg>
            </pc226:cmChg>
          </p:ext>
        </pc:extLst>
      </pc:sldChg>
      <pc:sldChg chg="modSp mod">
        <pc:chgData name="Leah Montner Dixon" userId="d5b2ae9e-9213-4442-b7df-4db8cbe51e5d" providerId="ADAL" clId="{04381C8D-58B4-4855-85BA-C8406F3EC9F2}" dt="2024-04-15T17:59:29.702" v="901" actId="20577"/>
        <pc:sldMkLst>
          <pc:docMk/>
          <pc:sldMk cId="724112209" sldId="2146846408"/>
        </pc:sldMkLst>
        <pc:spChg chg="mod">
          <ac:chgData name="Leah Montner Dixon" userId="d5b2ae9e-9213-4442-b7df-4db8cbe51e5d" providerId="ADAL" clId="{04381C8D-58B4-4855-85BA-C8406F3EC9F2}" dt="2024-04-15T17:59:29.702" v="901" actId="20577"/>
          <ac:spMkLst>
            <pc:docMk/>
            <pc:sldMk cId="724112209" sldId="2146846408"/>
            <ac:spMk id="16" creationId="{B42A5FBE-8B78-61C1-A2F7-92427223F8EA}"/>
          </ac:spMkLst>
        </pc:spChg>
      </pc:sldChg>
      <pc:sldChg chg="modSp del mod delCm modCm">
        <pc:chgData name="Leah Montner Dixon" userId="d5b2ae9e-9213-4442-b7df-4db8cbe51e5d" providerId="ADAL" clId="{04381C8D-58B4-4855-85BA-C8406F3EC9F2}" dt="2024-04-17T20:58:44.320" v="3326" actId="2696"/>
        <pc:sldMkLst>
          <pc:docMk/>
          <pc:sldMk cId="3872111574" sldId="2146846409"/>
        </pc:sldMkLst>
        <pc:spChg chg="mod">
          <ac:chgData name="Leah Montner Dixon" userId="d5b2ae9e-9213-4442-b7df-4db8cbe51e5d" providerId="ADAL" clId="{04381C8D-58B4-4855-85BA-C8406F3EC9F2}" dt="2024-04-17T14:00:22.645" v="3065" actId="14100"/>
          <ac:spMkLst>
            <pc:docMk/>
            <pc:sldMk cId="3872111574" sldId="2146846409"/>
            <ac:spMk id="6" creationId="{E45C3F1A-110D-EE02-571D-097D191E618B}"/>
          </ac:spMkLst>
        </pc:spChg>
        <pc:spChg chg="mod">
          <ac:chgData name="Leah Montner Dixon" userId="d5b2ae9e-9213-4442-b7df-4db8cbe51e5d" providerId="ADAL" clId="{04381C8D-58B4-4855-85BA-C8406F3EC9F2}" dt="2024-04-15T14:25:38.452" v="299" actId="20577"/>
          <ac:spMkLst>
            <pc:docMk/>
            <pc:sldMk cId="3872111574" sldId="2146846409"/>
            <ac:spMk id="12" creationId="{E871D08E-A618-2CDB-1300-29CA4B7C38F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Leah Montner Dixon" userId="d5b2ae9e-9213-4442-b7df-4db8cbe51e5d" providerId="ADAL" clId="{04381C8D-58B4-4855-85BA-C8406F3EC9F2}" dt="2024-04-15T14:25:44.029" v="300"/>
              <pc2:cmMkLst xmlns:pc2="http://schemas.microsoft.com/office/powerpoint/2019/9/main/command">
                <pc:docMk/>
                <pc:sldMk cId="3872111574" sldId="2146846409"/>
                <pc2:cmMk id="{9BF087AF-601C-4603-9D64-4D9D6ED228B5}"/>
              </pc2:cmMkLst>
              <pc226:cmRplyChg chg="add">
                <pc226:chgData name="Leah Montner Dixon" userId="d5b2ae9e-9213-4442-b7df-4db8cbe51e5d" providerId="ADAL" clId="{04381C8D-58B4-4855-85BA-C8406F3EC9F2}" dt="2024-04-15T13:53:52.875" v="14"/>
                <pc2:cmRplyMkLst xmlns:pc2="http://schemas.microsoft.com/office/powerpoint/2019/9/main/command">
                  <pc:docMk/>
                  <pc:sldMk cId="3872111574" sldId="2146846409"/>
                  <pc2:cmMk id="{9BF087AF-601C-4603-9D64-4D9D6ED228B5}"/>
                  <pc2:cmRplyMk id="{2E33DDE7-1FD3-43A9-A77A-F3DE9923C100}"/>
                </pc2:cmRplyMkLst>
              </pc226:cmRplyChg>
            </pc226:cmChg>
          </p:ext>
        </pc:extLst>
      </pc:sldChg>
      <pc:sldChg chg="add">
        <pc:chgData name="Leah Montner Dixon" userId="d5b2ae9e-9213-4442-b7df-4db8cbe51e5d" providerId="ADAL" clId="{04381C8D-58B4-4855-85BA-C8406F3EC9F2}" dt="2024-04-17T20:58:52.029" v="3327"/>
        <pc:sldMkLst>
          <pc:docMk/>
          <pc:sldMk cId="3944063152" sldId="2146846409"/>
        </pc:sldMkLst>
      </pc:sldChg>
      <pc:sldChg chg="delSp modSp mod delCm">
        <pc:chgData name="Leah Montner Dixon" userId="d5b2ae9e-9213-4442-b7df-4db8cbe51e5d" providerId="ADAL" clId="{04381C8D-58B4-4855-85BA-C8406F3EC9F2}" dt="2024-04-17T13:21:05.285" v="2980"/>
        <pc:sldMkLst>
          <pc:docMk/>
          <pc:sldMk cId="3201768304" sldId="2146846410"/>
        </pc:sldMkLst>
        <pc:spChg chg="mod">
          <ac:chgData name="Leah Montner Dixon" userId="d5b2ae9e-9213-4442-b7df-4db8cbe51e5d" providerId="ADAL" clId="{04381C8D-58B4-4855-85BA-C8406F3EC9F2}" dt="2024-04-15T17:58:39.919" v="886" actId="20577"/>
          <ac:spMkLst>
            <pc:docMk/>
            <pc:sldMk cId="3201768304" sldId="2146846410"/>
            <ac:spMk id="3" creationId="{E9ECECBD-6A4D-098B-DF78-B145CF5693A7}"/>
          </ac:spMkLst>
        </pc:spChg>
        <pc:spChg chg="del">
          <ac:chgData name="Leah Montner Dixon" userId="d5b2ae9e-9213-4442-b7df-4db8cbe51e5d" providerId="ADAL" clId="{04381C8D-58B4-4855-85BA-C8406F3EC9F2}" dt="2024-04-15T14:31:29.385" v="385" actId="478"/>
          <ac:spMkLst>
            <pc:docMk/>
            <pc:sldMk cId="3201768304" sldId="2146846410"/>
            <ac:spMk id="5" creationId="{36F521E3-CDC0-D33E-B369-BC3A9757779C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Leah Montner Dixon" userId="d5b2ae9e-9213-4442-b7df-4db8cbe51e5d" providerId="ADAL" clId="{04381C8D-58B4-4855-85BA-C8406F3EC9F2}" dt="2024-04-17T13:21:03.797" v="2979"/>
              <pc2:cmMkLst xmlns:pc2="http://schemas.microsoft.com/office/powerpoint/2019/9/main/command">
                <pc:docMk/>
                <pc:sldMk cId="3201768304" sldId="2146846410"/>
                <pc2:cmMk id="{1761AC78-AE46-457F-85E8-FAC04511332C}"/>
              </pc2:cmMkLst>
            </pc226:cmChg>
            <pc226:cmChg xmlns:pc226="http://schemas.microsoft.com/office/powerpoint/2022/06/main/command" chg="del">
              <pc226:chgData name="Leah Montner Dixon" userId="d5b2ae9e-9213-4442-b7df-4db8cbe51e5d" providerId="ADAL" clId="{04381C8D-58B4-4855-85BA-C8406F3EC9F2}" dt="2024-04-17T13:21:05.285" v="2980"/>
              <pc2:cmMkLst xmlns:pc2="http://schemas.microsoft.com/office/powerpoint/2019/9/main/command">
                <pc:docMk/>
                <pc:sldMk cId="3201768304" sldId="2146846410"/>
                <pc2:cmMk id="{53C49890-0A72-4D1C-B5A5-0A475A13EBA0}"/>
              </pc2:cmMkLst>
            </pc226:cmChg>
          </p:ext>
        </pc:extLst>
      </pc:sldChg>
      <pc:sldChg chg="add setBg">
        <pc:chgData name="Leah Montner Dixon" userId="d5b2ae9e-9213-4442-b7df-4db8cbe51e5d" providerId="ADAL" clId="{04381C8D-58B4-4855-85BA-C8406F3EC9F2}" dt="2024-04-17T21:02:29.625" v="3353"/>
        <pc:sldMkLst>
          <pc:docMk/>
          <pc:sldMk cId="1617269078" sldId="2146846419"/>
        </pc:sldMkLst>
      </pc:sldChg>
      <pc:sldChg chg="del">
        <pc:chgData name="Leah Montner Dixon" userId="d5b2ae9e-9213-4442-b7df-4db8cbe51e5d" providerId="ADAL" clId="{04381C8D-58B4-4855-85BA-C8406F3EC9F2}" dt="2024-04-17T20:58:44.320" v="3326" actId="2696"/>
        <pc:sldMkLst>
          <pc:docMk/>
          <pc:sldMk cId="2357043114" sldId="2146846419"/>
        </pc:sldMkLst>
      </pc:sldChg>
      <pc:sldChg chg="del">
        <pc:chgData name="Leah Montner Dixon" userId="d5b2ae9e-9213-4442-b7df-4db8cbe51e5d" providerId="ADAL" clId="{04381C8D-58B4-4855-85BA-C8406F3EC9F2}" dt="2024-04-15T14:29:41.178" v="340" actId="47"/>
        <pc:sldMkLst>
          <pc:docMk/>
          <pc:sldMk cId="2312533355" sldId="2146846423"/>
        </pc:sldMkLst>
      </pc:sldChg>
      <pc:sldChg chg="modSp mod modCm">
        <pc:chgData name="Leah Montner Dixon" userId="d5b2ae9e-9213-4442-b7df-4db8cbe51e5d" providerId="ADAL" clId="{04381C8D-58B4-4855-85BA-C8406F3EC9F2}" dt="2024-04-15T18:21:13.214" v="1209"/>
        <pc:sldMkLst>
          <pc:docMk/>
          <pc:sldMk cId="2206369454" sldId="2146846425"/>
        </pc:sldMkLst>
        <pc:spChg chg="mod">
          <ac:chgData name="Leah Montner Dixon" userId="d5b2ae9e-9213-4442-b7df-4db8cbe51e5d" providerId="ADAL" clId="{04381C8D-58B4-4855-85BA-C8406F3EC9F2}" dt="2024-04-15T18:20:40.973" v="1194" actId="20577"/>
          <ac:spMkLst>
            <pc:docMk/>
            <pc:sldMk cId="2206369454" sldId="2146846425"/>
            <ac:spMk id="4" creationId="{4EECE67E-2570-77C8-4DCD-E83C5B83F9CE}"/>
          </ac:spMkLst>
        </pc:spChg>
        <pc:spChg chg="mod">
          <ac:chgData name="Leah Montner Dixon" userId="d5b2ae9e-9213-4442-b7df-4db8cbe51e5d" providerId="ADAL" clId="{04381C8D-58B4-4855-85BA-C8406F3EC9F2}" dt="2024-04-15T18:20:49.690" v="1208" actId="20577"/>
          <ac:spMkLst>
            <pc:docMk/>
            <pc:sldMk cId="2206369454" sldId="2146846425"/>
            <ac:spMk id="16" creationId="{F3B08D31-8CD1-811E-0850-AF65E55C9EAD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Leah Montner Dixon" userId="d5b2ae9e-9213-4442-b7df-4db8cbe51e5d" providerId="ADAL" clId="{04381C8D-58B4-4855-85BA-C8406F3EC9F2}" dt="2024-04-15T18:21:13.214" v="1209"/>
              <pc2:cmMkLst xmlns:pc2="http://schemas.microsoft.com/office/powerpoint/2019/9/main/command">
                <pc:docMk/>
                <pc:sldMk cId="2206369454" sldId="2146846425"/>
                <pc2:cmMk id="{625EEACA-A0F9-4B18-81A3-ED6834AFA371}"/>
              </pc2:cmMkLst>
              <pc226:cmRplyChg chg="add">
                <pc226:chgData name="Leah Montner Dixon" userId="d5b2ae9e-9213-4442-b7df-4db8cbe51e5d" providerId="ADAL" clId="{04381C8D-58B4-4855-85BA-C8406F3EC9F2}" dt="2024-04-15T18:21:13.214" v="1209"/>
                <pc2:cmRplyMkLst xmlns:pc2="http://schemas.microsoft.com/office/powerpoint/2019/9/main/command">
                  <pc:docMk/>
                  <pc:sldMk cId="2206369454" sldId="2146846425"/>
                  <pc2:cmMk id="{625EEACA-A0F9-4B18-81A3-ED6834AFA371}"/>
                  <pc2:cmRplyMk id="{FAE1EA0D-E118-446F-AE68-48147657E884}"/>
                </pc2:cmRplyMkLst>
              </pc226:cmRplyChg>
            </pc226:cmChg>
          </p:ext>
        </pc:extLst>
      </pc:sldChg>
      <pc:sldChg chg="modSp mod">
        <pc:chgData name="Leah Montner Dixon" userId="d5b2ae9e-9213-4442-b7df-4db8cbe51e5d" providerId="ADAL" clId="{04381C8D-58B4-4855-85BA-C8406F3EC9F2}" dt="2024-04-15T17:43:18.642" v="416" actId="12788"/>
        <pc:sldMkLst>
          <pc:docMk/>
          <pc:sldMk cId="1923907544" sldId="2146846437"/>
        </pc:sldMkLst>
        <pc:spChg chg="mod">
          <ac:chgData name="Leah Montner Dixon" userId="d5b2ae9e-9213-4442-b7df-4db8cbe51e5d" providerId="ADAL" clId="{04381C8D-58B4-4855-85BA-C8406F3EC9F2}" dt="2024-04-15T17:43:18.642" v="416" actId="12788"/>
          <ac:spMkLst>
            <pc:docMk/>
            <pc:sldMk cId="1923907544" sldId="2146846437"/>
            <ac:spMk id="10" creationId="{DCFFC4F4-E35F-916D-0C22-9C64B9540EB9}"/>
          </ac:spMkLst>
        </pc:spChg>
        <pc:spChg chg="mod">
          <ac:chgData name="Leah Montner Dixon" userId="d5b2ae9e-9213-4442-b7df-4db8cbe51e5d" providerId="ADAL" clId="{04381C8D-58B4-4855-85BA-C8406F3EC9F2}" dt="2024-04-15T17:43:18.642" v="416" actId="12788"/>
          <ac:spMkLst>
            <pc:docMk/>
            <pc:sldMk cId="1923907544" sldId="2146846437"/>
            <ac:spMk id="15" creationId="{7902279C-C66A-ACC6-B14D-DB868026A1FE}"/>
          </ac:spMkLst>
        </pc:spChg>
        <pc:picChg chg="mod">
          <ac:chgData name="Leah Montner Dixon" userId="d5b2ae9e-9213-4442-b7df-4db8cbe51e5d" providerId="ADAL" clId="{04381C8D-58B4-4855-85BA-C8406F3EC9F2}" dt="2024-04-15T17:43:18.642" v="416" actId="12788"/>
          <ac:picMkLst>
            <pc:docMk/>
            <pc:sldMk cId="1923907544" sldId="2146846437"/>
            <ac:picMk id="12" creationId="{46C29523-890A-EEB2-B5E3-D88609EB9300}"/>
          </ac:picMkLst>
        </pc:picChg>
      </pc:sldChg>
      <pc:sldChg chg="modSp mod delCm">
        <pc:chgData name="Leah Montner Dixon" userId="d5b2ae9e-9213-4442-b7df-4db8cbe51e5d" providerId="ADAL" clId="{04381C8D-58B4-4855-85BA-C8406F3EC9F2}" dt="2024-04-17T13:56:55.786" v="3063" actId="20577"/>
        <pc:sldMkLst>
          <pc:docMk/>
          <pc:sldMk cId="261376469" sldId="2146846445"/>
        </pc:sldMkLst>
        <pc:spChg chg="mod">
          <ac:chgData name="Leah Montner Dixon" userId="d5b2ae9e-9213-4442-b7df-4db8cbe51e5d" providerId="ADAL" clId="{04381C8D-58B4-4855-85BA-C8406F3EC9F2}" dt="2024-04-17T13:56:55.786" v="3063" actId="20577"/>
          <ac:spMkLst>
            <pc:docMk/>
            <pc:sldMk cId="261376469" sldId="2146846445"/>
            <ac:spMk id="14" creationId="{E0D9DD26-06B9-FAAB-DC09-58E213DFCA97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Leah Montner Dixon" userId="d5b2ae9e-9213-4442-b7df-4db8cbe51e5d" providerId="ADAL" clId="{04381C8D-58B4-4855-85BA-C8406F3EC9F2}" dt="2024-04-17T13:22:03.237" v="2987"/>
              <pc2:cmMkLst xmlns:pc2="http://schemas.microsoft.com/office/powerpoint/2019/9/main/command">
                <pc:docMk/>
                <pc:sldMk cId="261376469" sldId="2146846445"/>
                <pc2:cmMk id="{DB35D6E8-C3A0-4B46-BFB0-35E583F50CE3}"/>
              </pc2:cmMkLst>
            </pc226:cmChg>
          </p:ext>
        </pc:extLst>
      </pc:sldChg>
      <pc:sldChg chg="modSp mod">
        <pc:chgData name="Leah Montner Dixon" userId="d5b2ae9e-9213-4442-b7df-4db8cbe51e5d" providerId="ADAL" clId="{04381C8D-58B4-4855-85BA-C8406F3EC9F2}" dt="2024-04-17T17:04:14.093" v="3322" actId="14100"/>
        <pc:sldMkLst>
          <pc:docMk/>
          <pc:sldMk cId="420506289" sldId="2146846465"/>
        </pc:sldMkLst>
        <pc:spChg chg="mod">
          <ac:chgData name="Leah Montner Dixon" userId="d5b2ae9e-9213-4442-b7df-4db8cbe51e5d" providerId="ADAL" clId="{04381C8D-58B4-4855-85BA-C8406F3EC9F2}" dt="2024-04-17T17:04:14.093" v="3322" actId="14100"/>
          <ac:spMkLst>
            <pc:docMk/>
            <pc:sldMk cId="420506289" sldId="2146846465"/>
            <ac:spMk id="17" creationId="{447AB93D-6C6F-AD9B-1AFC-F903A04C5209}"/>
          </ac:spMkLst>
        </pc:spChg>
        <pc:spChg chg="mod">
          <ac:chgData name="Leah Montner Dixon" userId="d5b2ae9e-9213-4442-b7df-4db8cbe51e5d" providerId="ADAL" clId="{04381C8D-58B4-4855-85BA-C8406F3EC9F2}" dt="2024-04-17T17:04:14.093" v="3322" actId="14100"/>
          <ac:spMkLst>
            <pc:docMk/>
            <pc:sldMk cId="420506289" sldId="2146846465"/>
            <ac:spMk id="18" creationId="{17840883-CA40-6519-A241-0678E76A5CF1}"/>
          </ac:spMkLst>
        </pc:spChg>
        <pc:spChg chg="mod">
          <ac:chgData name="Leah Montner Dixon" userId="d5b2ae9e-9213-4442-b7df-4db8cbe51e5d" providerId="ADAL" clId="{04381C8D-58B4-4855-85BA-C8406F3EC9F2}" dt="2024-04-17T17:04:14.093" v="3322" actId="14100"/>
          <ac:spMkLst>
            <pc:docMk/>
            <pc:sldMk cId="420506289" sldId="2146846465"/>
            <ac:spMk id="21" creationId="{0860AD5F-D57C-3E62-817D-12AF607C4E65}"/>
          </ac:spMkLst>
        </pc:spChg>
        <pc:spChg chg="mod">
          <ac:chgData name="Leah Montner Dixon" userId="d5b2ae9e-9213-4442-b7df-4db8cbe51e5d" providerId="ADAL" clId="{04381C8D-58B4-4855-85BA-C8406F3EC9F2}" dt="2024-04-17T17:04:14.093" v="3322" actId="14100"/>
          <ac:spMkLst>
            <pc:docMk/>
            <pc:sldMk cId="420506289" sldId="2146846465"/>
            <ac:spMk id="22" creationId="{2FC3AF7C-EC60-21E4-A60C-192BE69CCD16}"/>
          </ac:spMkLst>
        </pc:spChg>
      </pc:sldChg>
      <pc:sldChg chg="modSp mod delCm modCm">
        <pc:chgData name="Leah Montner Dixon" userId="d5b2ae9e-9213-4442-b7df-4db8cbe51e5d" providerId="ADAL" clId="{04381C8D-58B4-4855-85BA-C8406F3EC9F2}" dt="2024-04-17T13:35:05.595" v="2990" actId="20577"/>
        <pc:sldMkLst>
          <pc:docMk/>
          <pc:sldMk cId="2309013104" sldId="2146846483"/>
        </pc:sldMkLst>
        <pc:spChg chg="mod">
          <ac:chgData name="Leah Montner Dixon" userId="d5b2ae9e-9213-4442-b7df-4db8cbe51e5d" providerId="ADAL" clId="{04381C8D-58B4-4855-85BA-C8406F3EC9F2}" dt="2024-04-17T13:35:05.595" v="2990" actId="20577"/>
          <ac:spMkLst>
            <pc:docMk/>
            <pc:sldMk cId="2309013104" sldId="2146846483"/>
            <ac:spMk id="4" creationId="{C1A78658-3DFE-337E-79FD-AD5A1730B0F6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Leah Montner Dixon" userId="d5b2ae9e-9213-4442-b7df-4db8cbe51e5d" providerId="ADAL" clId="{04381C8D-58B4-4855-85BA-C8406F3EC9F2}" dt="2024-04-17T13:20:24.747" v="2976"/>
              <pc2:cmMkLst xmlns:pc2="http://schemas.microsoft.com/office/powerpoint/2019/9/main/command">
                <pc:docMk/>
                <pc:sldMk cId="2309013104" sldId="2146846483"/>
                <pc2:cmMk id="{AB05234D-C06A-45A5-961E-424E12995602}"/>
              </pc2:cmMkLst>
            </pc226:cmChg>
            <pc226:cmChg xmlns:pc226="http://schemas.microsoft.com/office/powerpoint/2022/06/main/command" chg="del">
              <pc226:chgData name="Leah Montner Dixon" userId="d5b2ae9e-9213-4442-b7df-4db8cbe51e5d" providerId="ADAL" clId="{04381C8D-58B4-4855-85BA-C8406F3EC9F2}" dt="2024-04-17T13:20:21.704" v="2974"/>
              <pc2:cmMkLst xmlns:pc2="http://schemas.microsoft.com/office/powerpoint/2019/9/main/command">
                <pc:docMk/>
                <pc:sldMk cId="2309013104" sldId="2146846483"/>
                <pc2:cmMk id="{C73B2583-8458-4F38-A375-7C904D79C81C}"/>
              </pc2:cmMkLst>
              <pc226:cmRplyChg chg="add">
                <pc226:chgData name="Leah Montner Dixon" userId="d5b2ae9e-9213-4442-b7df-4db8cbe51e5d" providerId="ADAL" clId="{04381C8D-58B4-4855-85BA-C8406F3EC9F2}" dt="2024-04-15T18:31:54.049" v="1328"/>
                <pc2:cmRplyMkLst xmlns:pc2="http://schemas.microsoft.com/office/powerpoint/2019/9/main/command">
                  <pc:docMk/>
                  <pc:sldMk cId="2309013104" sldId="2146846483"/>
                  <pc2:cmMk id="{C73B2583-8458-4F38-A375-7C904D79C81C}"/>
                  <pc2:cmRplyMk id="{0BA39782-B329-42D3-80F0-9D06571779C4}"/>
                </pc2:cmRplyMkLst>
              </pc226:cmRplyChg>
            </pc226:cmChg>
            <pc226:cmChg xmlns:pc226="http://schemas.microsoft.com/office/powerpoint/2022/06/main/command" chg="del">
              <pc226:chgData name="Leah Montner Dixon" userId="d5b2ae9e-9213-4442-b7df-4db8cbe51e5d" providerId="ADAL" clId="{04381C8D-58B4-4855-85BA-C8406F3EC9F2}" dt="2024-04-17T13:20:23.298" v="2975"/>
              <pc2:cmMkLst xmlns:pc2="http://schemas.microsoft.com/office/powerpoint/2019/9/main/command">
                <pc:docMk/>
                <pc:sldMk cId="2309013104" sldId="2146846483"/>
                <pc2:cmMk id="{06A76CA4-B5D8-4F79-9207-4FD89F85AE0D}"/>
              </pc2:cmMkLst>
            </pc226:cmChg>
          </p:ext>
        </pc:extLst>
      </pc:sldChg>
      <pc:sldChg chg="modSp mod">
        <pc:chgData name="Leah Montner Dixon" userId="d5b2ae9e-9213-4442-b7df-4db8cbe51e5d" providerId="ADAL" clId="{04381C8D-58B4-4855-85BA-C8406F3EC9F2}" dt="2024-04-17T16:19:50.143" v="3319" actId="1036"/>
        <pc:sldMkLst>
          <pc:docMk/>
          <pc:sldMk cId="3665627304" sldId="2146846484"/>
        </pc:sldMkLst>
        <pc:spChg chg="mod">
          <ac:chgData name="Leah Montner Dixon" userId="d5b2ae9e-9213-4442-b7df-4db8cbe51e5d" providerId="ADAL" clId="{04381C8D-58B4-4855-85BA-C8406F3EC9F2}" dt="2024-04-17T16:19:50.143" v="3319" actId="1036"/>
          <ac:spMkLst>
            <pc:docMk/>
            <pc:sldMk cId="3665627304" sldId="2146846484"/>
            <ac:spMk id="23" creationId="{4FEEA003-F033-7564-E2C2-CDFDFD5B928C}"/>
          </ac:spMkLst>
        </pc:spChg>
      </pc:sldChg>
      <pc:sldChg chg="modSp mod delCm">
        <pc:chgData name="Leah Montner Dixon" userId="d5b2ae9e-9213-4442-b7df-4db8cbe51e5d" providerId="ADAL" clId="{04381C8D-58B4-4855-85BA-C8406F3EC9F2}" dt="2024-04-17T15:47:31.181" v="3302" actId="207"/>
        <pc:sldMkLst>
          <pc:docMk/>
          <pc:sldMk cId="445332413" sldId="2146846485"/>
        </pc:sldMkLst>
        <pc:spChg chg="mod">
          <ac:chgData name="Leah Montner Dixon" userId="d5b2ae9e-9213-4442-b7df-4db8cbe51e5d" providerId="ADAL" clId="{04381C8D-58B4-4855-85BA-C8406F3EC9F2}" dt="2024-04-17T15:47:31.181" v="3302" actId="207"/>
          <ac:spMkLst>
            <pc:docMk/>
            <pc:sldMk cId="445332413" sldId="2146846485"/>
            <ac:spMk id="31" creationId="{D9E09BD1-1598-4625-7CE1-4668D2AD8707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Leah Montner Dixon" userId="d5b2ae9e-9213-4442-b7df-4db8cbe51e5d" providerId="ADAL" clId="{04381C8D-58B4-4855-85BA-C8406F3EC9F2}" dt="2024-04-17T13:21:58.629" v="2986"/>
              <pc2:cmMkLst xmlns:pc2="http://schemas.microsoft.com/office/powerpoint/2019/9/main/command">
                <pc:docMk/>
                <pc:sldMk cId="445332413" sldId="2146846485"/>
                <pc2:cmMk id="{D2FD5C23-19DD-4804-89D2-7E3C207B34C7}"/>
              </pc2:cmMkLst>
            </pc226:cmChg>
          </p:ext>
        </pc:extLst>
      </pc:sldChg>
      <pc:sldChg chg="addSp delSp modSp mod delCm modCm">
        <pc:chgData name="Leah Montner Dixon" userId="d5b2ae9e-9213-4442-b7df-4db8cbe51e5d" providerId="ADAL" clId="{04381C8D-58B4-4855-85BA-C8406F3EC9F2}" dt="2024-04-17T13:22:09.059" v="2988"/>
        <pc:sldMkLst>
          <pc:docMk/>
          <pc:sldMk cId="1516688881" sldId="2146846486"/>
        </pc:sldMkLst>
        <pc:spChg chg="mod">
          <ac:chgData name="Leah Montner Dixon" userId="d5b2ae9e-9213-4442-b7df-4db8cbe51e5d" providerId="ADAL" clId="{04381C8D-58B4-4855-85BA-C8406F3EC9F2}" dt="2024-04-15T13:58:09.929" v="83"/>
          <ac:spMkLst>
            <pc:docMk/>
            <pc:sldMk cId="1516688881" sldId="2146846486"/>
            <ac:spMk id="3" creationId="{417F31A0-0797-80A6-C592-D645EB55D7FF}"/>
          </ac:spMkLst>
        </pc:spChg>
        <pc:spChg chg="mod">
          <ac:chgData name="Leah Montner Dixon" userId="d5b2ae9e-9213-4442-b7df-4db8cbe51e5d" providerId="ADAL" clId="{04381C8D-58B4-4855-85BA-C8406F3EC9F2}" dt="2024-04-15T13:58:09.929" v="83"/>
          <ac:spMkLst>
            <pc:docMk/>
            <pc:sldMk cId="1516688881" sldId="2146846486"/>
            <ac:spMk id="4" creationId="{82BEB35B-D185-A58B-1667-125A02D8401A}"/>
          </ac:spMkLst>
        </pc:spChg>
        <pc:spChg chg="mod">
          <ac:chgData name="Leah Montner Dixon" userId="d5b2ae9e-9213-4442-b7df-4db8cbe51e5d" providerId="ADAL" clId="{04381C8D-58B4-4855-85BA-C8406F3EC9F2}" dt="2024-04-15T14:21:50.705" v="278" actId="1076"/>
          <ac:spMkLst>
            <pc:docMk/>
            <pc:sldMk cId="1516688881" sldId="2146846486"/>
            <ac:spMk id="12" creationId="{A0D6B29F-9B30-E40A-D879-142DD9F5A024}"/>
          </ac:spMkLst>
        </pc:spChg>
        <pc:spChg chg="mod">
          <ac:chgData name="Leah Montner Dixon" userId="d5b2ae9e-9213-4442-b7df-4db8cbe51e5d" providerId="ADAL" clId="{04381C8D-58B4-4855-85BA-C8406F3EC9F2}" dt="2024-04-15T13:58:09.929" v="83"/>
          <ac:spMkLst>
            <pc:docMk/>
            <pc:sldMk cId="1516688881" sldId="2146846486"/>
            <ac:spMk id="20" creationId="{2731C02A-2F63-0523-673D-62515941B219}"/>
          </ac:spMkLst>
        </pc:spChg>
        <pc:spChg chg="mod">
          <ac:chgData name="Leah Montner Dixon" userId="d5b2ae9e-9213-4442-b7df-4db8cbe51e5d" providerId="ADAL" clId="{04381C8D-58B4-4855-85BA-C8406F3EC9F2}" dt="2024-04-15T13:58:09.929" v="83"/>
          <ac:spMkLst>
            <pc:docMk/>
            <pc:sldMk cId="1516688881" sldId="2146846486"/>
            <ac:spMk id="21" creationId="{B6F54F56-2CA8-195F-CC46-2F98DCD727DF}"/>
          </ac:spMkLst>
        </pc:spChg>
        <pc:spChg chg="mod">
          <ac:chgData name="Leah Montner Dixon" userId="d5b2ae9e-9213-4442-b7df-4db8cbe51e5d" providerId="ADAL" clId="{04381C8D-58B4-4855-85BA-C8406F3EC9F2}" dt="2024-04-15T13:58:09.929" v="83"/>
          <ac:spMkLst>
            <pc:docMk/>
            <pc:sldMk cId="1516688881" sldId="2146846486"/>
            <ac:spMk id="25" creationId="{18C2BCC7-8428-F1EF-A5A0-1BAFD415C264}"/>
          </ac:spMkLst>
        </pc:spChg>
        <pc:spChg chg="mod">
          <ac:chgData name="Leah Montner Dixon" userId="d5b2ae9e-9213-4442-b7df-4db8cbe51e5d" providerId="ADAL" clId="{04381C8D-58B4-4855-85BA-C8406F3EC9F2}" dt="2024-04-15T13:58:09.929" v="83"/>
          <ac:spMkLst>
            <pc:docMk/>
            <pc:sldMk cId="1516688881" sldId="2146846486"/>
            <ac:spMk id="27" creationId="{D3D165C1-487E-F3E7-3BF9-426F19AEEA4A}"/>
          </ac:spMkLst>
        </pc:spChg>
        <pc:spChg chg="mod">
          <ac:chgData name="Leah Montner Dixon" userId="d5b2ae9e-9213-4442-b7df-4db8cbe51e5d" providerId="ADAL" clId="{04381C8D-58B4-4855-85BA-C8406F3EC9F2}" dt="2024-04-15T13:58:09.929" v="83"/>
          <ac:spMkLst>
            <pc:docMk/>
            <pc:sldMk cId="1516688881" sldId="2146846486"/>
            <ac:spMk id="29" creationId="{DBE2DE93-9DF0-3203-5860-E1F2A76D42B8}"/>
          </ac:spMkLst>
        </pc:spChg>
        <pc:spChg chg="mod">
          <ac:chgData name="Leah Montner Dixon" userId="d5b2ae9e-9213-4442-b7df-4db8cbe51e5d" providerId="ADAL" clId="{04381C8D-58B4-4855-85BA-C8406F3EC9F2}" dt="2024-04-15T13:58:09.929" v="83"/>
          <ac:spMkLst>
            <pc:docMk/>
            <pc:sldMk cId="1516688881" sldId="2146846486"/>
            <ac:spMk id="30" creationId="{CD2DC602-1613-E0E6-341B-2232DB99CD79}"/>
          </ac:spMkLst>
        </pc:spChg>
        <pc:spChg chg="mod">
          <ac:chgData name="Leah Montner Dixon" userId="d5b2ae9e-9213-4442-b7df-4db8cbe51e5d" providerId="ADAL" clId="{04381C8D-58B4-4855-85BA-C8406F3EC9F2}" dt="2024-04-15T13:58:09.929" v="83"/>
          <ac:spMkLst>
            <pc:docMk/>
            <pc:sldMk cId="1516688881" sldId="2146846486"/>
            <ac:spMk id="32" creationId="{326869BD-C9AC-910E-60E5-890A01F70089}"/>
          </ac:spMkLst>
        </pc:spChg>
        <pc:spChg chg="mod">
          <ac:chgData name="Leah Montner Dixon" userId="d5b2ae9e-9213-4442-b7df-4db8cbe51e5d" providerId="ADAL" clId="{04381C8D-58B4-4855-85BA-C8406F3EC9F2}" dt="2024-04-15T13:58:09.929" v="83"/>
          <ac:spMkLst>
            <pc:docMk/>
            <pc:sldMk cId="1516688881" sldId="2146846486"/>
            <ac:spMk id="34" creationId="{F5AC8BE9-326B-FECD-80B1-9B75750A993B}"/>
          </ac:spMkLst>
        </pc:spChg>
        <pc:spChg chg="mod">
          <ac:chgData name="Leah Montner Dixon" userId="d5b2ae9e-9213-4442-b7df-4db8cbe51e5d" providerId="ADAL" clId="{04381C8D-58B4-4855-85BA-C8406F3EC9F2}" dt="2024-04-15T13:58:09.929" v="83"/>
          <ac:spMkLst>
            <pc:docMk/>
            <pc:sldMk cId="1516688881" sldId="2146846486"/>
            <ac:spMk id="35" creationId="{60685EDD-0366-676C-D4E1-A403ED05C83A}"/>
          </ac:spMkLst>
        </pc:spChg>
        <pc:spChg chg="mod">
          <ac:chgData name="Leah Montner Dixon" userId="d5b2ae9e-9213-4442-b7df-4db8cbe51e5d" providerId="ADAL" clId="{04381C8D-58B4-4855-85BA-C8406F3EC9F2}" dt="2024-04-15T13:58:09.929" v="83"/>
          <ac:spMkLst>
            <pc:docMk/>
            <pc:sldMk cId="1516688881" sldId="2146846486"/>
            <ac:spMk id="37" creationId="{498F1553-B81B-66F5-C065-C78C2EF5B65D}"/>
          </ac:spMkLst>
        </pc:spChg>
        <pc:spChg chg="mod">
          <ac:chgData name="Leah Montner Dixon" userId="d5b2ae9e-9213-4442-b7df-4db8cbe51e5d" providerId="ADAL" clId="{04381C8D-58B4-4855-85BA-C8406F3EC9F2}" dt="2024-04-15T13:58:09.929" v="83"/>
          <ac:spMkLst>
            <pc:docMk/>
            <pc:sldMk cId="1516688881" sldId="2146846486"/>
            <ac:spMk id="39" creationId="{C160CA3B-D672-541C-C891-F4D5A80AD540}"/>
          </ac:spMkLst>
        </pc:spChg>
        <pc:spChg chg="mod">
          <ac:chgData name="Leah Montner Dixon" userId="d5b2ae9e-9213-4442-b7df-4db8cbe51e5d" providerId="ADAL" clId="{04381C8D-58B4-4855-85BA-C8406F3EC9F2}" dt="2024-04-15T13:58:09.929" v="83"/>
          <ac:spMkLst>
            <pc:docMk/>
            <pc:sldMk cId="1516688881" sldId="2146846486"/>
            <ac:spMk id="40" creationId="{DA53A413-8AB0-9591-A011-8D7D107CA02A}"/>
          </ac:spMkLst>
        </pc:spChg>
        <pc:spChg chg="mod">
          <ac:chgData name="Leah Montner Dixon" userId="d5b2ae9e-9213-4442-b7df-4db8cbe51e5d" providerId="ADAL" clId="{04381C8D-58B4-4855-85BA-C8406F3EC9F2}" dt="2024-04-15T13:58:09.929" v="83"/>
          <ac:spMkLst>
            <pc:docMk/>
            <pc:sldMk cId="1516688881" sldId="2146846486"/>
            <ac:spMk id="42" creationId="{D06FB35F-C504-1672-95AF-1887483CC654}"/>
          </ac:spMkLst>
        </pc:spChg>
        <pc:spChg chg="mod">
          <ac:chgData name="Leah Montner Dixon" userId="d5b2ae9e-9213-4442-b7df-4db8cbe51e5d" providerId="ADAL" clId="{04381C8D-58B4-4855-85BA-C8406F3EC9F2}" dt="2024-04-15T13:58:09.929" v="83"/>
          <ac:spMkLst>
            <pc:docMk/>
            <pc:sldMk cId="1516688881" sldId="2146846486"/>
            <ac:spMk id="45" creationId="{4F4851CF-9D62-118E-0442-54832FC9F416}"/>
          </ac:spMkLst>
        </pc:spChg>
        <pc:spChg chg="mod">
          <ac:chgData name="Leah Montner Dixon" userId="d5b2ae9e-9213-4442-b7df-4db8cbe51e5d" providerId="ADAL" clId="{04381C8D-58B4-4855-85BA-C8406F3EC9F2}" dt="2024-04-15T13:58:09.929" v="83"/>
          <ac:spMkLst>
            <pc:docMk/>
            <pc:sldMk cId="1516688881" sldId="2146846486"/>
            <ac:spMk id="46" creationId="{810B8A13-7353-046B-604D-DF783C923980}"/>
          </ac:spMkLst>
        </pc:spChg>
        <pc:spChg chg="mod">
          <ac:chgData name="Leah Montner Dixon" userId="d5b2ae9e-9213-4442-b7df-4db8cbe51e5d" providerId="ADAL" clId="{04381C8D-58B4-4855-85BA-C8406F3EC9F2}" dt="2024-04-15T13:58:09.929" v="83"/>
          <ac:spMkLst>
            <pc:docMk/>
            <pc:sldMk cId="1516688881" sldId="2146846486"/>
            <ac:spMk id="48" creationId="{D221F42F-8534-DAB0-FE72-54DE990CE34F}"/>
          </ac:spMkLst>
        </pc:spChg>
        <pc:spChg chg="mod">
          <ac:chgData name="Leah Montner Dixon" userId="d5b2ae9e-9213-4442-b7df-4db8cbe51e5d" providerId="ADAL" clId="{04381C8D-58B4-4855-85BA-C8406F3EC9F2}" dt="2024-04-15T13:58:09.929" v="83"/>
          <ac:spMkLst>
            <pc:docMk/>
            <pc:sldMk cId="1516688881" sldId="2146846486"/>
            <ac:spMk id="51" creationId="{D54F866A-E9D0-3C50-BF76-B7F2B3CC3A16}"/>
          </ac:spMkLst>
        </pc:spChg>
        <pc:spChg chg="mod">
          <ac:chgData name="Leah Montner Dixon" userId="d5b2ae9e-9213-4442-b7df-4db8cbe51e5d" providerId="ADAL" clId="{04381C8D-58B4-4855-85BA-C8406F3EC9F2}" dt="2024-04-15T13:58:09.929" v="83"/>
          <ac:spMkLst>
            <pc:docMk/>
            <pc:sldMk cId="1516688881" sldId="2146846486"/>
            <ac:spMk id="52" creationId="{87852FA4-DE50-198A-98E4-DAD6D60FBFE9}"/>
          </ac:spMkLst>
        </pc:spChg>
        <pc:spChg chg="mod">
          <ac:chgData name="Leah Montner Dixon" userId="d5b2ae9e-9213-4442-b7df-4db8cbe51e5d" providerId="ADAL" clId="{04381C8D-58B4-4855-85BA-C8406F3EC9F2}" dt="2024-04-15T13:58:09.929" v="83"/>
          <ac:spMkLst>
            <pc:docMk/>
            <pc:sldMk cId="1516688881" sldId="2146846486"/>
            <ac:spMk id="53" creationId="{00DA6D34-17EA-5416-343C-38B727870CBF}"/>
          </ac:spMkLst>
        </pc:spChg>
        <pc:spChg chg="mod">
          <ac:chgData name="Leah Montner Dixon" userId="d5b2ae9e-9213-4442-b7df-4db8cbe51e5d" providerId="ADAL" clId="{04381C8D-58B4-4855-85BA-C8406F3EC9F2}" dt="2024-04-15T13:58:09.929" v="83"/>
          <ac:spMkLst>
            <pc:docMk/>
            <pc:sldMk cId="1516688881" sldId="2146846486"/>
            <ac:spMk id="59" creationId="{4F5FA7C8-DC36-E7D6-FA01-B407814A7BFD}"/>
          </ac:spMkLst>
        </pc:spChg>
        <pc:spChg chg="mod">
          <ac:chgData name="Leah Montner Dixon" userId="d5b2ae9e-9213-4442-b7df-4db8cbe51e5d" providerId="ADAL" clId="{04381C8D-58B4-4855-85BA-C8406F3EC9F2}" dt="2024-04-15T13:58:09.929" v="83"/>
          <ac:spMkLst>
            <pc:docMk/>
            <pc:sldMk cId="1516688881" sldId="2146846486"/>
            <ac:spMk id="60" creationId="{2CD4ACF9-0C56-1F2B-2264-BF007E18ABF8}"/>
          </ac:spMkLst>
        </pc:spChg>
        <pc:spChg chg="mod ord">
          <ac:chgData name="Leah Montner Dixon" userId="d5b2ae9e-9213-4442-b7df-4db8cbe51e5d" providerId="ADAL" clId="{04381C8D-58B4-4855-85BA-C8406F3EC9F2}" dt="2024-04-15T14:01:32.131" v="182" actId="207"/>
          <ac:spMkLst>
            <pc:docMk/>
            <pc:sldMk cId="1516688881" sldId="2146846486"/>
            <ac:spMk id="71" creationId="{40B78B20-9EAB-1CF4-A1F8-10306E88B036}"/>
          </ac:spMkLst>
        </pc:spChg>
        <pc:grpChg chg="add mod">
          <ac:chgData name="Leah Montner Dixon" userId="d5b2ae9e-9213-4442-b7df-4db8cbe51e5d" providerId="ADAL" clId="{04381C8D-58B4-4855-85BA-C8406F3EC9F2}" dt="2024-04-15T13:58:13.800" v="84" actId="167"/>
          <ac:grpSpMkLst>
            <pc:docMk/>
            <pc:sldMk cId="1516688881" sldId="2146846486"/>
            <ac:grpSpMk id="2" creationId="{ABE27759-D5B1-C536-0724-253538B9ABDF}"/>
          </ac:grpSpMkLst>
        </pc:grpChg>
        <pc:grpChg chg="add mod">
          <ac:chgData name="Leah Montner Dixon" userId="d5b2ae9e-9213-4442-b7df-4db8cbe51e5d" providerId="ADAL" clId="{04381C8D-58B4-4855-85BA-C8406F3EC9F2}" dt="2024-04-15T13:58:13.800" v="84" actId="167"/>
          <ac:grpSpMkLst>
            <pc:docMk/>
            <pc:sldMk cId="1516688881" sldId="2146846486"/>
            <ac:grpSpMk id="14" creationId="{30A967F1-28D3-87CF-68B8-25B8CEF6F95A}"/>
          </ac:grpSpMkLst>
        </pc:grpChg>
        <pc:grpChg chg="mod">
          <ac:chgData name="Leah Montner Dixon" userId="d5b2ae9e-9213-4442-b7df-4db8cbe51e5d" providerId="ADAL" clId="{04381C8D-58B4-4855-85BA-C8406F3EC9F2}" dt="2024-04-15T13:58:09.929" v="83"/>
          <ac:grpSpMkLst>
            <pc:docMk/>
            <pc:sldMk cId="1516688881" sldId="2146846486"/>
            <ac:grpSpMk id="16" creationId="{C544DB11-3749-4489-385C-EE82D83E4D82}"/>
          </ac:grpSpMkLst>
        </pc:grpChg>
        <pc:grpChg chg="mod">
          <ac:chgData name="Leah Montner Dixon" userId="d5b2ae9e-9213-4442-b7df-4db8cbe51e5d" providerId="ADAL" clId="{04381C8D-58B4-4855-85BA-C8406F3EC9F2}" dt="2024-04-15T13:58:09.929" v="83"/>
          <ac:grpSpMkLst>
            <pc:docMk/>
            <pc:sldMk cId="1516688881" sldId="2146846486"/>
            <ac:grpSpMk id="18" creationId="{7C58148A-A2F3-D0D7-941D-A06EC09051A5}"/>
          </ac:grpSpMkLst>
        </pc:grpChg>
        <pc:grpChg chg="add mod">
          <ac:chgData name="Leah Montner Dixon" userId="d5b2ae9e-9213-4442-b7df-4db8cbe51e5d" providerId="ADAL" clId="{04381C8D-58B4-4855-85BA-C8406F3EC9F2}" dt="2024-04-15T13:58:13.800" v="84" actId="167"/>
          <ac:grpSpMkLst>
            <pc:docMk/>
            <pc:sldMk cId="1516688881" sldId="2146846486"/>
            <ac:grpSpMk id="22" creationId="{89782526-D590-D4E8-FD43-2BF7494670C4}"/>
          </ac:grpSpMkLst>
        </pc:grpChg>
        <pc:grpChg chg="mod">
          <ac:chgData name="Leah Montner Dixon" userId="d5b2ae9e-9213-4442-b7df-4db8cbe51e5d" providerId="ADAL" clId="{04381C8D-58B4-4855-85BA-C8406F3EC9F2}" dt="2024-04-15T13:58:09.929" v="83"/>
          <ac:grpSpMkLst>
            <pc:docMk/>
            <pc:sldMk cId="1516688881" sldId="2146846486"/>
            <ac:grpSpMk id="23" creationId="{AF9DAD96-210E-71EC-6A8C-7F765B5FA91F}"/>
          </ac:grpSpMkLst>
        </pc:grpChg>
        <pc:grpChg chg="add mod">
          <ac:chgData name="Leah Montner Dixon" userId="d5b2ae9e-9213-4442-b7df-4db8cbe51e5d" providerId="ADAL" clId="{04381C8D-58B4-4855-85BA-C8406F3EC9F2}" dt="2024-04-15T13:58:13.800" v="84" actId="167"/>
          <ac:grpSpMkLst>
            <pc:docMk/>
            <pc:sldMk cId="1516688881" sldId="2146846486"/>
            <ac:grpSpMk id="28" creationId="{1D049663-CED4-7C22-C709-B022485E2679}"/>
          </ac:grpSpMkLst>
        </pc:grpChg>
        <pc:grpChg chg="add mod">
          <ac:chgData name="Leah Montner Dixon" userId="d5b2ae9e-9213-4442-b7df-4db8cbe51e5d" providerId="ADAL" clId="{04381C8D-58B4-4855-85BA-C8406F3EC9F2}" dt="2024-04-15T13:58:13.800" v="84" actId="167"/>
          <ac:grpSpMkLst>
            <pc:docMk/>
            <pc:sldMk cId="1516688881" sldId="2146846486"/>
            <ac:grpSpMk id="33" creationId="{58D80ACA-22D6-1CE1-4451-5AFEB1E563F3}"/>
          </ac:grpSpMkLst>
        </pc:grpChg>
        <pc:grpChg chg="add mod">
          <ac:chgData name="Leah Montner Dixon" userId="d5b2ae9e-9213-4442-b7df-4db8cbe51e5d" providerId="ADAL" clId="{04381C8D-58B4-4855-85BA-C8406F3EC9F2}" dt="2024-04-15T13:58:13.800" v="84" actId="167"/>
          <ac:grpSpMkLst>
            <pc:docMk/>
            <pc:sldMk cId="1516688881" sldId="2146846486"/>
            <ac:grpSpMk id="38" creationId="{03E304FD-96FD-108F-414B-3DF507A9A95D}"/>
          </ac:grpSpMkLst>
        </pc:grpChg>
        <pc:grpChg chg="add mod">
          <ac:chgData name="Leah Montner Dixon" userId="d5b2ae9e-9213-4442-b7df-4db8cbe51e5d" providerId="ADAL" clId="{04381C8D-58B4-4855-85BA-C8406F3EC9F2}" dt="2024-04-15T13:58:13.800" v="84" actId="167"/>
          <ac:grpSpMkLst>
            <pc:docMk/>
            <pc:sldMk cId="1516688881" sldId="2146846486"/>
            <ac:grpSpMk id="43" creationId="{575618BD-1CD0-C32D-D801-10BDDD4EC8A6}"/>
          </ac:grpSpMkLst>
        </pc:grpChg>
        <pc:grpChg chg="mod">
          <ac:chgData name="Leah Montner Dixon" userId="d5b2ae9e-9213-4442-b7df-4db8cbe51e5d" providerId="ADAL" clId="{04381C8D-58B4-4855-85BA-C8406F3EC9F2}" dt="2024-04-15T13:58:09.929" v="83"/>
          <ac:grpSpMkLst>
            <pc:docMk/>
            <pc:sldMk cId="1516688881" sldId="2146846486"/>
            <ac:grpSpMk id="44" creationId="{EE5BAA01-3BD1-9943-2BB2-33DE7B57D139}"/>
          </ac:grpSpMkLst>
        </pc:grpChg>
        <pc:grpChg chg="add mod">
          <ac:chgData name="Leah Montner Dixon" userId="d5b2ae9e-9213-4442-b7df-4db8cbe51e5d" providerId="ADAL" clId="{04381C8D-58B4-4855-85BA-C8406F3EC9F2}" dt="2024-04-15T13:58:13.800" v="84" actId="167"/>
          <ac:grpSpMkLst>
            <pc:docMk/>
            <pc:sldMk cId="1516688881" sldId="2146846486"/>
            <ac:grpSpMk id="49" creationId="{CD77C317-3E6B-2E6A-FEF7-8CBACD5D874A}"/>
          </ac:grpSpMkLst>
        </pc:grpChg>
        <pc:grpChg chg="mod">
          <ac:chgData name="Leah Montner Dixon" userId="d5b2ae9e-9213-4442-b7df-4db8cbe51e5d" providerId="ADAL" clId="{04381C8D-58B4-4855-85BA-C8406F3EC9F2}" dt="2024-04-15T13:58:09.929" v="83"/>
          <ac:grpSpMkLst>
            <pc:docMk/>
            <pc:sldMk cId="1516688881" sldId="2146846486"/>
            <ac:grpSpMk id="50" creationId="{2C57354A-D67F-ECBE-AE5A-9C1BFA7BFDA8}"/>
          </ac:grpSpMkLst>
        </pc:grpChg>
        <pc:grpChg chg="add mod">
          <ac:chgData name="Leah Montner Dixon" userId="d5b2ae9e-9213-4442-b7df-4db8cbe51e5d" providerId="ADAL" clId="{04381C8D-58B4-4855-85BA-C8406F3EC9F2}" dt="2024-04-15T13:58:13.800" v="84" actId="167"/>
          <ac:grpSpMkLst>
            <pc:docMk/>
            <pc:sldMk cId="1516688881" sldId="2146846486"/>
            <ac:grpSpMk id="55" creationId="{FA781EC0-3447-DF11-3C25-EBB4A9193815}"/>
          </ac:grpSpMkLst>
        </pc:grpChg>
        <pc:grpChg chg="mod">
          <ac:chgData name="Leah Montner Dixon" userId="d5b2ae9e-9213-4442-b7df-4db8cbe51e5d" providerId="ADAL" clId="{04381C8D-58B4-4855-85BA-C8406F3EC9F2}" dt="2024-04-15T13:58:09.929" v="83"/>
          <ac:grpSpMkLst>
            <pc:docMk/>
            <pc:sldMk cId="1516688881" sldId="2146846486"/>
            <ac:grpSpMk id="56" creationId="{D6698D01-EEEC-436A-26B8-6CC845E9E495}"/>
          </ac:grpSpMkLst>
        </pc:grpChg>
        <pc:picChg chg="mod">
          <ac:chgData name="Leah Montner Dixon" userId="d5b2ae9e-9213-4442-b7df-4db8cbe51e5d" providerId="ADAL" clId="{04381C8D-58B4-4855-85BA-C8406F3EC9F2}" dt="2024-04-15T13:58:09.929" v="83"/>
          <ac:picMkLst>
            <pc:docMk/>
            <pc:sldMk cId="1516688881" sldId="2146846486"/>
            <ac:picMk id="8" creationId="{EE181040-F69E-E0BF-FC4D-1452D0EA980E}"/>
          </ac:picMkLst>
        </pc:picChg>
        <pc:picChg chg="mod">
          <ac:chgData name="Leah Montner Dixon" userId="d5b2ae9e-9213-4442-b7df-4db8cbe51e5d" providerId="ADAL" clId="{04381C8D-58B4-4855-85BA-C8406F3EC9F2}" dt="2024-04-15T13:58:09.929" v="83"/>
          <ac:picMkLst>
            <pc:docMk/>
            <pc:sldMk cId="1516688881" sldId="2146846486"/>
            <ac:picMk id="13" creationId="{F228EE84-3EE8-DF7C-0F81-615E2F0B0AC1}"/>
          </ac:picMkLst>
        </pc:picChg>
        <pc:picChg chg="del">
          <ac:chgData name="Leah Montner Dixon" userId="d5b2ae9e-9213-4442-b7df-4db8cbe51e5d" providerId="ADAL" clId="{04381C8D-58B4-4855-85BA-C8406F3EC9F2}" dt="2024-04-15T13:58:09.451" v="82" actId="478"/>
          <ac:picMkLst>
            <pc:docMk/>
            <pc:sldMk cId="1516688881" sldId="2146846486"/>
            <ac:picMk id="15" creationId="{82267881-EBDB-58F1-F3BE-027B0E797E24}"/>
          </ac:picMkLst>
        </pc:picChg>
        <pc:picChg chg="mod">
          <ac:chgData name="Leah Montner Dixon" userId="d5b2ae9e-9213-4442-b7df-4db8cbe51e5d" providerId="ADAL" clId="{04381C8D-58B4-4855-85BA-C8406F3EC9F2}" dt="2024-04-15T13:58:09.929" v="83"/>
          <ac:picMkLst>
            <pc:docMk/>
            <pc:sldMk cId="1516688881" sldId="2146846486"/>
            <ac:picMk id="17" creationId="{0C24F073-D91D-B4DD-9241-FBFA3DFFF7B2}"/>
          </ac:picMkLst>
        </pc:picChg>
        <pc:picChg chg="mod">
          <ac:chgData name="Leah Montner Dixon" userId="d5b2ae9e-9213-4442-b7df-4db8cbe51e5d" providerId="ADAL" clId="{04381C8D-58B4-4855-85BA-C8406F3EC9F2}" dt="2024-04-15T13:58:09.929" v="83"/>
          <ac:picMkLst>
            <pc:docMk/>
            <pc:sldMk cId="1516688881" sldId="2146846486"/>
            <ac:picMk id="19" creationId="{572D282E-0189-4E87-BB56-7CA4C6EF97F1}"/>
          </ac:picMkLst>
        </pc:picChg>
        <pc:picChg chg="mod">
          <ac:chgData name="Leah Montner Dixon" userId="d5b2ae9e-9213-4442-b7df-4db8cbe51e5d" providerId="ADAL" clId="{04381C8D-58B4-4855-85BA-C8406F3EC9F2}" dt="2024-04-15T13:58:09.929" v="83"/>
          <ac:picMkLst>
            <pc:docMk/>
            <pc:sldMk cId="1516688881" sldId="2146846486"/>
            <ac:picMk id="24" creationId="{F1830730-4219-DEBF-518A-F9A51B293A86}"/>
          </ac:picMkLst>
        </pc:picChg>
        <pc:picChg chg="mod">
          <ac:chgData name="Leah Montner Dixon" userId="d5b2ae9e-9213-4442-b7df-4db8cbe51e5d" providerId="ADAL" clId="{04381C8D-58B4-4855-85BA-C8406F3EC9F2}" dt="2024-04-15T13:58:09.929" v="83"/>
          <ac:picMkLst>
            <pc:docMk/>
            <pc:sldMk cId="1516688881" sldId="2146846486"/>
            <ac:picMk id="26" creationId="{5DAE5196-677C-3CA7-2036-073EB9808352}"/>
          </ac:picMkLst>
        </pc:picChg>
        <pc:picChg chg="mod">
          <ac:chgData name="Leah Montner Dixon" userId="d5b2ae9e-9213-4442-b7df-4db8cbe51e5d" providerId="ADAL" clId="{04381C8D-58B4-4855-85BA-C8406F3EC9F2}" dt="2024-04-15T13:58:09.929" v="83"/>
          <ac:picMkLst>
            <pc:docMk/>
            <pc:sldMk cId="1516688881" sldId="2146846486"/>
            <ac:picMk id="31" creationId="{F70FB087-7ECA-AD4B-1829-C0874BD2E04F}"/>
          </ac:picMkLst>
        </pc:picChg>
        <pc:picChg chg="mod">
          <ac:chgData name="Leah Montner Dixon" userId="d5b2ae9e-9213-4442-b7df-4db8cbe51e5d" providerId="ADAL" clId="{04381C8D-58B4-4855-85BA-C8406F3EC9F2}" dt="2024-04-15T13:58:09.929" v="83"/>
          <ac:picMkLst>
            <pc:docMk/>
            <pc:sldMk cId="1516688881" sldId="2146846486"/>
            <ac:picMk id="36" creationId="{E0B24701-0C84-5CB2-CA32-16434440E073}"/>
          </ac:picMkLst>
        </pc:picChg>
        <pc:picChg chg="mod">
          <ac:chgData name="Leah Montner Dixon" userId="d5b2ae9e-9213-4442-b7df-4db8cbe51e5d" providerId="ADAL" clId="{04381C8D-58B4-4855-85BA-C8406F3EC9F2}" dt="2024-04-15T13:58:09.929" v="83"/>
          <ac:picMkLst>
            <pc:docMk/>
            <pc:sldMk cId="1516688881" sldId="2146846486"/>
            <ac:picMk id="41" creationId="{E0038A64-68BF-A10A-202D-11FD113D8E76}"/>
          </ac:picMkLst>
        </pc:picChg>
        <pc:picChg chg="mod">
          <ac:chgData name="Leah Montner Dixon" userId="d5b2ae9e-9213-4442-b7df-4db8cbe51e5d" providerId="ADAL" clId="{04381C8D-58B4-4855-85BA-C8406F3EC9F2}" dt="2024-04-15T13:58:09.929" v="83"/>
          <ac:picMkLst>
            <pc:docMk/>
            <pc:sldMk cId="1516688881" sldId="2146846486"/>
            <ac:picMk id="47" creationId="{6BB872F0-CE9C-44A1-99A2-44A0775DFE67}"/>
          </ac:picMkLst>
        </pc:picChg>
        <pc:picChg chg="mod">
          <ac:chgData name="Leah Montner Dixon" userId="d5b2ae9e-9213-4442-b7df-4db8cbe51e5d" providerId="ADAL" clId="{04381C8D-58B4-4855-85BA-C8406F3EC9F2}" dt="2024-04-15T13:58:09.929" v="83"/>
          <ac:picMkLst>
            <pc:docMk/>
            <pc:sldMk cId="1516688881" sldId="2146846486"/>
            <ac:picMk id="54" creationId="{533FD97F-CD1A-417E-FAE8-A33FFC0B76D9}"/>
          </ac:picMkLst>
        </pc:picChg>
        <pc:picChg chg="mod">
          <ac:chgData name="Leah Montner Dixon" userId="d5b2ae9e-9213-4442-b7df-4db8cbe51e5d" providerId="ADAL" clId="{04381C8D-58B4-4855-85BA-C8406F3EC9F2}" dt="2024-04-15T13:58:09.929" v="83"/>
          <ac:picMkLst>
            <pc:docMk/>
            <pc:sldMk cId="1516688881" sldId="2146846486"/>
            <ac:picMk id="57" creationId="{83E1B373-BBD4-3C95-2D92-F5E9060DC6C3}"/>
          </ac:picMkLst>
        </pc:picChg>
        <pc:picChg chg="mod">
          <ac:chgData name="Leah Montner Dixon" userId="d5b2ae9e-9213-4442-b7df-4db8cbe51e5d" providerId="ADAL" clId="{04381C8D-58B4-4855-85BA-C8406F3EC9F2}" dt="2024-04-15T13:58:09.929" v="83"/>
          <ac:picMkLst>
            <pc:docMk/>
            <pc:sldMk cId="1516688881" sldId="2146846486"/>
            <ac:picMk id="58" creationId="{68135D15-394F-788D-B0C1-634870938D15}"/>
          </ac:picMkLst>
        </pc:picChg>
        <pc:picChg chg="add mod ord">
          <ac:chgData name="Leah Montner Dixon" userId="d5b2ae9e-9213-4442-b7df-4db8cbe51e5d" providerId="ADAL" clId="{04381C8D-58B4-4855-85BA-C8406F3EC9F2}" dt="2024-04-15T14:00:35.678" v="163" actId="167"/>
          <ac:picMkLst>
            <pc:docMk/>
            <pc:sldMk cId="1516688881" sldId="2146846486"/>
            <ac:picMk id="61" creationId="{C0DA71F8-1EA1-964D-A0D2-DDB556E6E9D2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Leah Montner Dixon" userId="d5b2ae9e-9213-4442-b7df-4db8cbe51e5d" providerId="ADAL" clId="{04381C8D-58B4-4855-85BA-C8406F3EC9F2}" dt="2024-04-15T14:21:32.572" v="277"/>
              <pc2:cmMkLst xmlns:pc2="http://schemas.microsoft.com/office/powerpoint/2019/9/main/command">
                <pc:docMk/>
                <pc:sldMk cId="1516688881" sldId="2146846486"/>
                <pc2:cmMk id="{28643C3C-75F9-4B44-8E62-6D3FCD800491}"/>
              </pc2:cmMkLst>
              <pc226:cmRplyChg chg="add">
                <pc226:chgData name="Leah Montner Dixon" userId="d5b2ae9e-9213-4442-b7df-4db8cbe51e5d" providerId="ADAL" clId="{04381C8D-58B4-4855-85BA-C8406F3EC9F2}" dt="2024-04-15T14:00:23.424" v="158"/>
                <pc2:cmRplyMkLst xmlns:pc2="http://schemas.microsoft.com/office/powerpoint/2019/9/main/command">
                  <pc:docMk/>
                  <pc:sldMk cId="1516688881" sldId="2146846486"/>
                  <pc2:cmMk id="{28643C3C-75F9-4B44-8E62-6D3FCD800491}"/>
                  <pc2:cmRplyMk id="{8F7DD756-4212-4279-BBA9-E9CBB1C6E522}"/>
                </pc2:cmRplyMkLst>
              </pc226:cmRplyChg>
            </pc226:cmChg>
            <pc226:cmChg xmlns:pc226="http://schemas.microsoft.com/office/powerpoint/2022/06/main/command" chg="del">
              <pc226:chgData name="Leah Montner Dixon" userId="d5b2ae9e-9213-4442-b7df-4db8cbe51e5d" providerId="ADAL" clId="{04381C8D-58B4-4855-85BA-C8406F3EC9F2}" dt="2024-04-17T13:22:09.059" v="2988"/>
              <pc2:cmMkLst xmlns:pc2="http://schemas.microsoft.com/office/powerpoint/2019/9/main/command">
                <pc:docMk/>
                <pc:sldMk cId="1516688881" sldId="2146846486"/>
                <pc2:cmMk id="{ADD3105C-7D30-48AF-8854-7A7F79EB3031}"/>
              </pc2:cmMkLst>
            </pc226:cmChg>
          </p:ext>
        </pc:extLst>
      </pc:sldChg>
      <pc:sldChg chg="addSp delSp modSp mod addCm delCm modCm">
        <pc:chgData name="Leah Montner Dixon" userId="d5b2ae9e-9213-4442-b7df-4db8cbe51e5d" providerId="ADAL" clId="{04381C8D-58B4-4855-85BA-C8406F3EC9F2}" dt="2024-04-17T13:56:39.468" v="3062" actId="14100"/>
        <pc:sldMkLst>
          <pc:docMk/>
          <pc:sldMk cId="2090345695" sldId="2146846491"/>
        </pc:sldMkLst>
        <pc:spChg chg="add mod">
          <ac:chgData name="Leah Montner Dixon" userId="d5b2ae9e-9213-4442-b7df-4db8cbe51e5d" providerId="ADAL" clId="{04381C8D-58B4-4855-85BA-C8406F3EC9F2}" dt="2024-04-15T22:03:40.052" v="2973" actId="1076"/>
          <ac:spMkLst>
            <pc:docMk/>
            <pc:sldMk cId="2090345695" sldId="2146846491"/>
            <ac:spMk id="5" creationId="{4F942FEB-2452-8909-696A-46265E34FF13}"/>
          </ac:spMkLst>
        </pc:spChg>
        <pc:spChg chg="mod">
          <ac:chgData name="Leah Montner Dixon" userId="d5b2ae9e-9213-4442-b7df-4db8cbe51e5d" providerId="ADAL" clId="{04381C8D-58B4-4855-85BA-C8406F3EC9F2}" dt="2024-04-17T13:56:39.468" v="3062" actId="14100"/>
          <ac:spMkLst>
            <pc:docMk/>
            <pc:sldMk cId="2090345695" sldId="2146846491"/>
            <ac:spMk id="9" creationId="{F0C174E9-435A-3815-E7BC-B82287950154}"/>
          </ac:spMkLst>
        </pc:spChg>
        <pc:spChg chg="del">
          <ac:chgData name="Leah Montner Dixon" userId="d5b2ae9e-9213-4442-b7df-4db8cbe51e5d" providerId="ADAL" clId="{04381C8D-58B4-4855-85BA-C8406F3EC9F2}" dt="2024-04-15T22:03:15.873" v="2960" actId="478"/>
          <ac:spMkLst>
            <pc:docMk/>
            <pc:sldMk cId="2090345695" sldId="2146846491"/>
            <ac:spMk id="12" creationId="{3A964A01-178B-0454-859C-E38C9B20A373}"/>
          </ac:spMkLst>
        </pc:spChg>
        <pc:spChg chg="mod">
          <ac:chgData name="Leah Montner Dixon" userId="d5b2ae9e-9213-4442-b7df-4db8cbe51e5d" providerId="ADAL" clId="{04381C8D-58B4-4855-85BA-C8406F3EC9F2}" dt="2024-04-15T22:03:30.457" v="2971" actId="14100"/>
          <ac:spMkLst>
            <pc:docMk/>
            <pc:sldMk cId="2090345695" sldId="2146846491"/>
            <ac:spMk id="52" creationId="{393ED26C-1747-B15E-D679-730F2CF1AA31}"/>
          </ac:spMkLst>
        </pc:spChg>
        <pc:spChg chg="mod">
          <ac:chgData name="Leah Montner Dixon" userId="d5b2ae9e-9213-4442-b7df-4db8cbe51e5d" providerId="ADAL" clId="{04381C8D-58B4-4855-85BA-C8406F3EC9F2}" dt="2024-04-15T22:03:30.457" v="2971" actId="14100"/>
          <ac:spMkLst>
            <pc:docMk/>
            <pc:sldMk cId="2090345695" sldId="2146846491"/>
            <ac:spMk id="53" creationId="{E124C8DF-0B02-4550-561A-AB48ABFE5FE5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del mod">
              <pc226:chgData name="Leah Montner Dixon" userId="d5b2ae9e-9213-4442-b7df-4db8cbe51e5d" providerId="ADAL" clId="{04381C8D-58B4-4855-85BA-C8406F3EC9F2}" dt="2024-04-15T22:03:17.184" v="2962"/>
              <pc2:cmMkLst xmlns:pc2="http://schemas.microsoft.com/office/powerpoint/2019/9/main/command">
                <pc:docMk/>
                <pc:sldMk cId="2090345695" sldId="2146846491"/>
                <pc2:cmMk id="{89BB79D2-5EA9-4B99-92FB-09AEC9287DCF}"/>
              </pc2:cmMkLst>
            </pc226:cmChg>
          </p:ext>
        </pc:extLst>
      </pc:sldChg>
      <pc:sldChg chg="add">
        <pc:chgData name="Leah Montner Dixon" userId="d5b2ae9e-9213-4442-b7df-4db8cbe51e5d" providerId="ADAL" clId="{04381C8D-58B4-4855-85BA-C8406F3EC9F2}" dt="2024-04-17T20:58:52.029" v="3327"/>
        <pc:sldMkLst>
          <pc:docMk/>
          <pc:sldMk cId="1755716198" sldId="2146846493"/>
        </pc:sldMkLst>
      </pc:sldChg>
      <pc:sldChg chg="addSp delSp modSp del mod delCm modCm">
        <pc:chgData name="Leah Montner Dixon" userId="d5b2ae9e-9213-4442-b7df-4db8cbe51e5d" providerId="ADAL" clId="{04381C8D-58B4-4855-85BA-C8406F3EC9F2}" dt="2024-04-17T20:58:44.320" v="3326" actId="2696"/>
        <pc:sldMkLst>
          <pc:docMk/>
          <pc:sldMk cId="3189192321" sldId="2146846493"/>
        </pc:sldMkLst>
        <pc:spChg chg="del">
          <ac:chgData name="Leah Montner Dixon" userId="d5b2ae9e-9213-4442-b7df-4db8cbe51e5d" providerId="ADAL" clId="{04381C8D-58B4-4855-85BA-C8406F3EC9F2}" dt="2024-04-15T14:30:25.868" v="380" actId="478"/>
          <ac:spMkLst>
            <pc:docMk/>
            <pc:sldMk cId="3189192321" sldId="2146846493"/>
            <ac:spMk id="3" creationId="{5629297F-D379-BCBD-BDE9-697E190C8BF1}"/>
          </ac:spMkLst>
        </pc:spChg>
        <pc:spChg chg="mod topLvl">
          <ac:chgData name="Leah Montner Dixon" userId="d5b2ae9e-9213-4442-b7df-4db8cbe51e5d" providerId="ADAL" clId="{04381C8D-58B4-4855-85BA-C8406F3EC9F2}" dt="2024-04-15T14:30:20.265" v="378" actId="165"/>
          <ac:spMkLst>
            <pc:docMk/>
            <pc:sldMk cId="3189192321" sldId="2146846493"/>
            <ac:spMk id="4" creationId="{232947DA-2BE8-33CC-FD8E-724F2925E6D8}"/>
          </ac:spMkLst>
        </pc:spChg>
        <pc:spChg chg="mod topLvl">
          <ac:chgData name="Leah Montner Dixon" userId="d5b2ae9e-9213-4442-b7df-4db8cbe51e5d" providerId="ADAL" clId="{04381C8D-58B4-4855-85BA-C8406F3EC9F2}" dt="2024-04-15T14:30:20.265" v="378" actId="165"/>
          <ac:spMkLst>
            <pc:docMk/>
            <pc:sldMk cId="3189192321" sldId="2146846493"/>
            <ac:spMk id="5" creationId="{D4E1FC34-E2BA-BB7D-BE51-A54F1FB65DFE}"/>
          </ac:spMkLst>
        </pc:spChg>
        <pc:spChg chg="del">
          <ac:chgData name="Leah Montner Dixon" userId="d5b2ae9e-9213-4442-b7df-4db8cbe51e5d" providerId="ADAL" clId="{04381C8D-58B4-4855-85BA-C8406F3EC9F2}" dt="2024-04-15T14:29:59.915" v="341" actId="478"/>
          <ac:spMkLst>
            <pc:docMk/>
            <pc:sldMk cId="3189192321" sldId="2146846493"/>
            <ac:spMk id="9" creationId="{452F2C3C-3A3E-9133-4475-CFD1FF59087E}"/>
          </ac:spMkLst>
        </pc:spChg>
        <pc:spChg chg="mod">
          <ac:chgData name="Leah Montner Dixon" userId="d5b2ae9e-9213-4442-b7df-4db8cbe51e5d" providerId="ADAL" clId="{04381C8D-58B4-4855-85BA-C8406F3EC9F2}" dt="2024-04-15T14:30:18.676" v="377" actId="12788"/>
          <ac:spMkLst>
            <pc:docMk/>
            <pc:sldMk cId="3189192321" sldId="2146846493"/>
            <ac:spMk id="11" creationId="{0404A537-C3C3-AB2C-508F-4477838A2068}"/>
          </ac:spMkLst>
        </pc:spChg>
        <pc:spChg chg="mod topLvl">
          <ac:chgData name="Leah Montner Dixon" userId="d5b2ae9e-9213-4442-b7df-4db8cbe51e5d" providerId="ADAL" clId="{04381C8D-58B4-4855-85BA-C8406F3EC9F2}" dt="2024-04-15T14:30:20.265" v="378" actId="165"/>
          <ac:spMkLst>
            <pc:docMk/>
            <pc:sldMk cId="3189192321" sldId="2146846493"/>
            <ac:spMk id="13" creationId="{2E8209C1-FC26-0936-154E-41A5395DB7D1}"/>
          </ac:spMkLst>
        </pc:spChg>
        <pc:spChg chg="mod topLvl">
          <ac:chgData name="Leah Montner Dixon" userId="d5b2ae9e-9213-4442-b7df-4db8cbe51e5d" providerId="ADAL" clId="{04381C8D-58B4-4855-85BA-C8406F3EC9F2}" dt="2024-04-15T14:30:20.265" v="378" actId="165"/>
          <ac:spMkLst>
            <pc:docMk/>
            <pc:sldMk cId="3189192321" sldId="2146846493"/>
            <ac:spMk id="14" creationId="{EB352155-D8A2-D5EA-8E86-B04C82926A1C}"/>
          </ac:spMkLst>
        </pc:spChg>
        <pc:spChg chg="del">
          <ac:chgData name="Leah Montner Dixon" userId="d5b2ae9e-9213-4442-b7df-4db8cbe51e5d" providerId="ADAL" clId="{04381C8D-58B4-4855-85BA-C8406F3EC9F2}" dt="2024-04-15T14:29:59.915" v="341" actId="478"/>
          <ac:spMkLst>
            <pc:docMk/>
            <pc:sldMk cId="3189192321" sldId="2146846493"/>
            <ac:spMk id="15" creationId="{81EC70E2-3610-0F3A-EC71-1412C387BBDF}"/>
          </ac:spMkLst>
        </pc:spChg>
        <pc:spChg chg="mod">
          <ac:chgData name="Leah Montner Dixon" userId="d5b2ae9e-9213-4442-b7df-4db8cbe51e5d" providerId="ADAL" clId="{04381C8D-58B4-4855-85BA-C8406F3EC9F2}" dt="2024-04-15T14:30:18.676" v="377" actId="12788"/>
          <ac:spMkLst>
            <pc:docMk/>
            <pc:sldMk cId="3189192321" sldId="2146846493"/>
            <ac:spMk id="25" creationId="{84CA057D-A8BF-065F-B367-B558E7E616E3}"/>
          </ac:spMkLst>
        </pc:spChg>
        <pc:grpChg chg="add del mod">
          <ac:chgData name="Leah Montner Dixon" userId="d5b2ae9e-9213-4442-b7df-4db8cbe51e5d" providerId="ADAL" clId="{04381C8D-58B4-4855-85BA-C8406F3EC9F2}" dt="2024-04-15T14:30:20.265" v="378" actId="165"/>
          <ac:grpSpMkLst>
            <pc:docMk/>
            <pc:sldMk cId="3189192321" sldId="2146846493"/>
            <ac:grpSpMk id="12" creationId="{1B92F0A7-5D14-D912-79A1-B149F1DDDA49}"/>
          </ac:grpSpMkLst>
        </pc:grpChg>
        <pc:picChg chg="mod topLvl">
          <ac:chgData name="Leah Montner Dixon" userId="d5b2ae9e-9213-4442-b7df-4db8cbe51e5d" providerId="ADAL" clId="{04381C8D-58B4-4855-85BA-C8406F3EC9F2}" dt="2024-04-15T14:30:20.265" v="378" actId="165"/>
          <ac:picMkLst>
            <pc:docMk/>
            <pc:sldMk cId="3189192321" sldId="2146846493"/>
            <ac:picMk id="6" creationId="{F33B6B12-F72D-8EC5-1E81-510864099920}"/>
          </ac:picMkLst>
        </pc:picChg>
        <pc:picChg chg="mod topLvl">
          <ac:chgData name="Leah Montner Dixon" userId="d5b2ae9e-9213-4442-b7df-4db8cbe51e5d" providerId="ADAL" clId="{04381C8D-58B4-4855-85BA-C8406F3EC9F2}" dt="2024-04-15T14:30:20.265" v="378" actId="165"/>
          <ac:picMkLst>
            <pc:docMk/>
            <pc:sldMk cId="3189192321" sldId="2146846493"/>
            <ac:picMk id="7" creationId="{C69FF2C9-F796-6149-2C2C-1E7113C582EB}"/>
          </ac:picMkLst>
        </pc:picChg>
        <pc:picChg chg="del">
          <ac:chgData name="Leah Montner Dixon" userId="d5b2ae9e-9213-4442-b7df-4db8cbe51e5d" providerId="ADAL" clId="{04381C8D-58B4-4855-85BA-C8406F3EC9F2}" dt="2024-04-15T14:29:59.915" v="341" actId="478"/>
          <ac:picMkLst>
            <pc:docMk/>
            <pc:sldMk cId="3189192321" sldId="2146846493"/>
            <ac:picMk id="10" creationId="{B826A15A-5422-BE10-D1B3-C2AAF0F3650C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Leah Montner Dixon" userId="d5b2ae9e-9213-4442-b7df-4db8cbe51e5d" providerId="ADAL" clId="{04381C8D-58B4-4855-85BA-C8406F3EC9F2}" dt="2024-04-15T14:30:28.230" v="382"/>
              <pc2:cmMkLst xmlns:pc2="http://schemas.microsoft.com/office/powerpoint/2019/9/main/command">
                <pc:docMk/>
                <pc:sldMk cId="3189192321" sldId="2146846493"/>
                <pc2:cmMk id="{7D28CB69-6879-4D94-9643-FA1052CE58C3}"/>
              </pc2:cmMkLst>
            </pc226:cmChg>
            <pc226:cmChg xmlns:pc226="http://schemas.microsoft.com/office/powerpoint/2022/06/main/command" chg="del mod">
              <pc226:chgData name="Leah Montner Dixon" userId="d5b2ae9e-9213-4442-b7df-4db8cbe51e5d" providerId="ADAL" clId="{04381C8D-58B4-4855-85BA-C8406F3EC9F2}" dt="2024-04-15T14:30:21.726" v="379"/>
              <pc2:cmMkLst xmlns:pc2="http://schemas.microsoft.com/office/powerpoint/2019/9/main/command">
                <pc:docMk/>
                <pc:sldMk cId="3189192321" sldId="2146846493"/>
                <pc2:cmMk id="{59DE2BBC-41C1-4224-8A91-B0A189C96680}"/>
              </pc2:cmMkLst>
            </pc226:cmChg>
          </p:ext>
        </pc:extLst>
      </pc:sldChg>
      <pc:sldChg chg="delCm">
        <pc:chgData name="Leah Montner Dixon" userId="d5b2ae9e-9213-4442-b7df-4db8cbe51e5d" providerId="ADAL" clId="{04381C8D-58B4-4855-85BA-C8406F3EC9F2}" dt="2024-04-17T13:20:46.849" v="2978"/>
        <pc:sldMkLst>
          <pc:docMk/>
          <pc:sldMk cId="731986809" sldId="214684650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Leah Montner Dixon" userId="d5b2ae9e-9213-4442-b7df-4db8cbe51e5d" providerId="ADAL" clId="{04381C8D-58B4-4855-85BA-C8406F3EC9F2}" dt="2024-04-17T13:20:46.849" v="2978"/>
              <pc2:cmMkLst xmlns:pc2="http://schemas.microsoft.com/office/powerpoint/2019/9/main/command">
                <pc:docMk/>
                <pc:sldMk cId="731986809" sldId="2146846506"/>
                <pc2:cmMk id="{551D10D9-1896-412E-81B0-940CF4DB7C30}"/>
              </pc2:cmMkLst>
            </pc226:cmChg>
          </p:ext>
        </pc:extLst>
      </pc:sldChg>
      <pc:sldChg chg="modSp mod modCm">
        <pc:chgData name="Leah Montner Dixon" userId="d5b2ae9e-9213-4442-b7df-4db8cbe51e5d" providerId="ADAL" clId="{04381C8D-58B4-4855-85BA-C8406F3EC9F2}" dt="2024-04-15T21:09:58.227" v="2265"/>
        <pc:sldMkLst>
          <pc:docMk/>
          <pc:sldMk cId="1278072022" sldId="2146846509"/>
        </pc:sldMkLst>
        <pc:spChg chg="mod">
          <ac:chgData name="Leah Montner Dixon" userId="d5b2ae9e-9213-4442-b7df-4db8cbe51e5d" providerId="ADAL" clId="{04381C8D-58B4-4855-85BA-C8406F3EC9F2}" dt="2024-04-15T21:09:53.928" v="2264" actId="5793"/>
          <ac:spMkLst>
            <pc:docMk/>
            <pc:sldMk cId="1278072022" sldId="2146846509"/>
            <ac:spMk id="6" creationId="{3C7F0208-680D-E6E6-CF4D-D264824CC84D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Leah Montner Dixon" userId="d5b2ae9e-9213-4442-b7df-4db8cbe51e5d" providerId="ADAL" clId="{04381C8D-58B4-4855-85BA-C8406F3EC9F2}" dt="2024-04-15T21:09:58.227" v="2265"/>
              <pc2:cmMkLst xmlns:pc2="http://schemas.microsoft.com/office/powerpoint/2019/9/main/command">
                <pc:docMk/>
                <pc:sldMk cId="1278072022" sldId="2146846509"/>
                <pc2:cmMk id="{23FA14F1-1F23-4270-BCEA-32F16526C5BA}"/>
              </pc2:cmMkLst>
              <pc226:cmRplyChg chg="add">
                <pc226:chgData name="Leah Montner Dixon" userId="d5b2ae9e-9213-4442-b7df-4db8cbe51e5d" providerId="ADAL" clId="{04381C8D-58B4-4855-85BA-C8406F3EC9F2}" dt="2024-04-15T21:09:58.227" v="2265"/>
                <pc2:cmRplyMkLst xmlns:pc2="http://schemas.microsoft.com/office/powerpoint/2019/9/main/command">
                  <pc:docMk/>
                  <pc:sldMk cId="1278072022" sldId="2146846509"/>
                  <pc2:cmMk id="{23FA14F1-1F23-4270-BCEA-32F16526C5BA}"/>
                  <pc2:cmRplyMk id="{B68253F2-6675-4638-B153-4CE9EE1F0219}"/>
                </pc2:cmRplyMkLst>
              </pc226:cmRplyChg>
            </pc226:cmChg>
          </p:ext>
        </pc:extLst>
      </pc:sldChg>
      <pc:sldChg chg="modSp mod">
        <pc:chgData name="Leah Montner Dixon" userId="d5b2ae9e-9213-4442-b7df-4db8cbe51e5d" providerId="ADAL" clId="{04381C8D-58B4-4855-85BA-C8406F3EC9F2}" dt="2024-04-17T15:40:28.215" v="3188" actId="20577"/>
        <pc:sldMkLst>
          <pc:docMk/>
          <pc:sldMk cId="1401493656" sldId="2146846509"/>
        </pc:sldMkLst>
        <pc:spChg chg="mod">
          <ac:chgData name="Leah Montner Dixon" userId="d5b2ae9e-9213-4442-b7df-4db8cbe51e5d" providerId="ADAL" clId="{04381C8D-58B4-4855-85BA-C8406F3EC9F2}" dt="2024-04-17T15:40:28.215" v="3188" actId="20577"/>
          <ac:spMkLst>
            <pc:docMk/>
            <pc:sldMk cId="1401493656" sldId="2146846509"/>
            <ac:spMk id="6" creationId="{3C7F0208-680D-E6E6-CF4D-D264824CC84D}"/>
          </ac:spMkLst>
        </pc:spChg>
      </pc:sldChg>
      <pc:sldChg chg="addSp delSp modSp mod ord modCm">
        <pc:chgData name="Leah Montner Dixon" userId="d5b2ae9e-9213-4442-b7df-4db8cbe51e5d" providerId="ADAL" clId="{04381C8D-58B4-4855-85BA-C8406F3EC9F2}" dt="2024-04-17T17:04:41.814" v="3325" actId="20577"/>
        <pc:sldMkLst>
          <pc:docMk/>
          <pc:sldMk cId="1052803665" sldId="2146846510"/>
        </pc:sldMkLst>
        <pc:spChg chg="mod">
          <ac:chgData name="Leah Montner Dixon" userId="d5b2ae9e-9213-4442-b7df-4db8cbe51e5d" providerId="ADAL" clId="{04381C8D-58B4-4855-85BA-C8406F3EC9F2}" dt="2024-04-17T17:04:41.814" v="3325" actId="20577"/>
          <ac:spMkLst>
            <pc:docMk/>
            <pc:sldMk cId="1052803665" sldId="2146846510"/>
            <ac:spMk id="6" creationId="{0ACE0F90-EA96-F9BB-AD77-69BEFE35ED49}"/>
          </ac:spMkLst>
        </pc:spChg>
        <pc:spChg chg="mod">
          <ac:chgData name="Leah Montner Dixon" userId="d5b2ae9e-9213-4442-b7df-4db8cbe51e5d" providerId="ADAL" clId="{04381C8D-58B4-4855-85BA-C8406F3EC9F2}" dt="2024-04-15T18:29:15.799" v="1213"/>
          <ac:spMkLst>
            <pc:docMk/>
            <pc:sldMk cId="1052803665" sldId="2146846510"/>
            <ac:spMk id="7" creationId="{C702551A-A621-D8AC-9F90-B0ACC61B3AA3}"/>
          </ac:spMkLst>
        </pc:spChg>
        <pc:spChg chg="add del mod">
          <ac:chgData name="Leah Montner Dixon" userId="d5b2ae9e-9213-4442-b7df-4db8cbe51e5d" providerId="ADAL" clId="{04381C8D-58B4-4855-85BA-C8406F3EC9F2}" dt="2024-04-15T18:28:27.890" v="1210" actId="478"/>
          <ac:spMkLst>
            <pc:docMk/>
            <pc:sldMk cId="1052803665" sldId="2146846510"/>
            <ac:spMk id="8" creationId="{ECAE15EB-9155-8841-959A-F475C3B75E9A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Leah Montner Dixon" userId="d5b2ae9e-9213-4442-b7df-4db8cbe51e5d" providerId="ADAL" clId="{04381C8D-58B4-4855-85BA-C8406F3EC9F2}" dt="2024-04-15T18:29:25.656" v="1214"/>
              <pc2:cmMkLst xmlns:pc2="http://schemas.microsoft.com/office/powerpoint/2019/9/main/command">
                <pc:docMk/>
                <pc:sldMk cId="1052803665" sldId="2146846510"/>
                <pc2:cmMk id="{92F7E2B3-71F3-4D2E-A589-556B1DBDE5BE}"/>
              </pc2:cmMkLst>
              <pc226:cmRplyChg chg="mod">
                <pc226:chgData name="Leah Montner Dixon" userId="d5b2ae9e-9213-4442-b7df-4db8cbe51e5d" providerId="ADAL" clId="{04381C8D-58B4-4855-85BA-C8406F3EC9F2}" dt="2024-04-15T18:29:25.656" v="1214"/>
                <pc2:cmRplyMkLst xmlns:pc2="http://schemas.microsoft.com/office/powerpoint/2019/9/main/command">
                  <pc:docMk/>
                  <pc:sldMk cId="1052803665" sldId="2146846510"/>
                  <pc2:cmMk id="{92F7E2B3-71F3-4D2E-A589-556B1DBDE5BE}"/>
                  <pc2:cmRplyMk id="{E948FCAB-EC5B-44A6-A47E-FB872DD9FBE5}"/>
                </pc2:cmRplyMkLst>
              </pc226:cmRplyChg>
            </pc226:cmChg>
          </p:ext>
        </pc:extLst>
      </pc:sldChg>
      <pc:sldChg chg="delCm">
        <pc:chgData name="Leah Montner Dixon" userId="d5b2ae9e-9213-4442-b7df-4db8cbe51e5d" providerId="ADAL" clId="{04381C8D-58B4-4855-85BA-C8406F3EC9F2}" dt="2024-04-17T13:20:29.089" v="2977"/>
        <pc:sldMkLst>
          <pc:docMk/>
          <pc:sldMk cId="1746420058" sldId="2146846514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Leah Montner Dixon" userId="d5b2ae9e-9213-4442-b7df-4db8cbe51e5d" providerId="ADAL" clId="{04381C8D-58B4-4855-85BA-C8406F3EC9F2}" dt="2024-04-17T13:20:29.089" v="2977"/>
              <pc2:cmMkLst xmlns:pc2="http://schemas.microsoft.com/office/powerpoint/2019/9/main/command">
                <pc:docMk/>
                <pc:sldMk cId="1746420058" sldId="2146846514"/>
                <pc2:cmMk id="{F4307AF4-E6D0-4EA9-8D43-E5DCDAE80B63}"/>
              </pc2:cmMkLst>
            </pc226:cmChg>
          </p:ext>
        </pc:extLst>
      </pc:sldChg>
      <pc:sldChg chg="add">
        <pc:chgData name="Leah Montner Dixon" userId="d5b2ae9e-9213-4442-b7df-4db8cbe51e5d" providerId="ADAL" clId="{04381C8D-58B4-4855-85BA-C8406F3EC9F2}" dt="2024-04-17T20:58:52.029" v="3327"/>
        <pc:sldMkLst>
          <pc:docMk/>
          <pc:sldMk cId="148493051" sldId="2146846524"/>
        </pc:sldMkLst>
      </pc:sldChg>
      <pc:sldChg chg="modSp del mod">
        <pc:chgData name="Leah Montner Dixon" userId="d5b2ae9e-9213-4442-b7df-4db8cbe51e5d" providerId="ADAL" clId="{04381C8D-58B4-4855-85BA-C8406F3EC9F2}" dt="2024-04-17T20:58:44.320" v="3326" actId="2696"/>
        <pc:sldMkLst>
          <pc:docMk/>
          <pc:sldMk cId="677375326" sldId="2146846524"/>
        </pc:sldMkLst>
        <pc:spChg chg="mod">
          <ac:chgData name="Leah Montner Dixon" userId="d5b2ae9e-9213-4442-b7df-4db8cbe51e5d" providerId="ADAL" clId="{04381C8D-58B4-4855-85BA-C8406F3EC9F2}" dt="2024-04-17T14:06:47.205" v="3159" actId="14100"/>
          <ac:spMkLst>
            <pc:docMk/>
            <pc:sldMk cId="677375326" sldId="2146846524"/>
            <ac:spMk id="2" creationId="{1F7DEB4C-D8E7-BD45-197E-41183EDF91E0}"/>
          </ac:spMkLst>
        </pc:spChg>
        <pc:spChg chg="mod">
          <ac:chgData name="Leah Montner Dixon" userId="d5b2ae9e-9213-4442-b7df-4db8cbe51e5d" providerId="ADAL" clId="{04381C8D-58B4-4855-85BA-C8406F3EC9F2}" dt="2024-04-17T14:06:38.172" v="3157" actId="20577"/>
          <ac:spMkLst>
            <pc:docMk/>
            <pc:sldMk cId="677375326" sldId="2146846524"/>
            <ac:spMk id="3" creationId="{8679BC98-57AB-C3CA-CF79-DE65DBA7710C}"/>
          </ac:spMkLst>
        </pc:spChg>
      </pc:sldChg>
      <pc:sldChg chg="modSp del mod">
        <pc:chgData name="Leah Montner Dixon" userId="d5b2ae9e-9213-4442-b7df-4db8cbe51e5d" providerId="ADAL" clId="{04381C8D-58B4-4855-85BA-C8406F3EC9F2}" dt="2024-04-17T20:58:44.320" v="3326" actId="2696"/>
        <pc:sldMkLst>
          <pc:docMk/>
          <pc:sldMk cId="433420484" sldId="2146846526"/>
        </pc:sldMkLst>
        <pc:spChg chg="mod">
          <ac:chgData name="Leah Montner Dixon" userId="d5b2ae9e-9213-4442-b7df-4db8cbe51e5d" providerId="ADAL" clId="{04381C8D-58B4-4855-85BA-C8406F3EC9F2}" dt="2024-04-17T14:05:40.190" v="3156" actId="20577"/>
          <ac:spMkLst>
            <pc:docMk/>
            <pc:sldMk cId="433420484" sldId="2146846526"/>
            <ac:spMk id="6" creationId="{B0933E29-76A4-3903-D202-FFE1B5387557}"/>
          </ac:spMkLst>
        </pc:spChg>
        <pc:spChg chg="mod">
          <ac:chgData name="Leah Montner Dixon" userId="d5b2ae9e-9213-4442-b7df-4db8cbe51e5d" providerId="ADAL" clId="{04381C8D-58B4-4855-85BA-C8406F3EC9F2}" dt="2024-04-17T14:05:28.325" v="3114" actId="20577"/>
          <ac:spMkLst>
            <pc:docMk/>
            <pc:sldMk cId="433420484" sldId="2146846526"/>
            <ac:spMk id="17" creationId="{86804B5D-3510-1177-609F-175629F00B23}"/>
          </ac:spMkLst>
        </pc:spChg>
      </pc:sldChg>
      <pc:sldChg chg="add">
        <pc:chgData name="Leah Montner Dixon" userId="d5b2ae9e-9213-4442-b7df-4db8cbe51e5d" providerId="ADAL" clId="{04381C8D-58B4-4855-85BA-C8406F3EC9F2}" dt="2024-04-17T20:58:52.029" v="3327"/>
        <pc:sldMkLst>
          <pc:docMk/>
          <pc:sldMk cId="4194893929" sldId="2146846526"/>
        </pc:sldMkLst>
      </pc:sldChg>
      <pc:sldChg chg="modSp del mod">
        <pc:chgData name="Leah Montner Dixon" userId="d5b2ae9e-9213-4442-b7df-4db8cbe51e5d" providerId="ADAL" clId="{04381C8D-58B4-4855-85BA-C8406F3EC9F2}" dt="2024-04-17T20:58:44.320" v="3326" actId="2696"/>
        <pc:sldMkLst>
          <pc:docMk/>
          <pc:sldMk cId="2088751867" sldId="2146846527"/>
        </pc:sldMkLst>
        <pc:spChg chg="mod">
          <ac:chgData name="Leah Montner Dixon" userId="d5b2ae9e-9213-4442-b7df-4db8cbe51e5d" providerId="ADAL" clId="{04381C8D-58B4-4855-85BA-C8406F3EC9F2}" dt="2024-04-17T16:42:09.305" v="3320" actId="20577"/>
          <ac:spMkLst>
            <pc:docMk/>
            <pc:sldMk cId="2088751867" sldId="2146846527"/>
            <ac:spMk id="2" creationId="{B22374D7-22F0-C285-A891-69939D7CDF97}"/>
          </ac:spMkLst>
        </pc:spChg>
        <pc:spChg chg="mod">
          <ac:chgData name="Leah Montner Dixon" userId="d5b2ae9e-9213-4442-b7df-4db8cbe51e5d" providerId="ADAL" clId="{04381C8D-58B4-4855-85BA-C8406F3EC9F2}" dt="2024-04-17T14:01:13.258" v="3070" actId="20577"/>
          <ac:spMkLst>
            <pc:docMk/>
            <pc:sldMk cId="2088751867" sldId="2146846527"/>
            <ac:spMk id="3" creationId="{2AE4CD59-7EB8-5766-5501-595476E952B7}"/>
          </ac:spMkLst>
        </pc:spChg>
      </pc:sldChg>
      <pc:sldChg chg="add">
        <pc:chgData name="Leah Montner Dixon" userId="d5b2ae9e-9213-4442-b7df-4db8cbe51e5d" providerId="ADAL" clId="{04381C8D-58B4-4855-85BA-C8406F3EC9F2}" dt="2024-04-17T20:58:52.029" v="3327"/>
        <pc:sldMkLst>
          <pc:docMk/>
          <pc:sldMk cId="3930417232" sldId="2146846527"/>
        </pc:sldMkLst>
      </pc:sldChg>
      <pc:sldChg chg="addSp delSp modSp mod">
        <pc:chgData name="Leah Montner Dixon" userId="d5b2ae9e-9213-4442-b7df-4db8cbe51e5d" providerId="ADAL" clId="{04381C8D-58B4-4855-85BA-C8406F3EC9F2}" dt="2024-04-17T13:57:42.538" v="3064" actId="20577"/>
        <pc:sldMkLst>
          <pc:docMk/>
          <pc:sldMk cId="865040210" sldId="2146846530"/>
        </pc:sldMkLst>
        <pc:spChg chg="mod">
          <ac:chgData name="Leah Montner Dixon" userId="d5b2ae9e-9213-4442-b7df-4db8cbe51e5d" providerId="ADAL" clId="{04381C8D-58B4-4855-85BA-C8406F3EC9F2}" dt="2024-04-17T13:57:42.538" v="3064" actId="20577"/>
          <ac:spMkLst>
            <pc:docMk/>
            <pc:sldMk cId="865040210" sldId="2146846530"/>
            <ac:spMk id="8" creationId="{1AD90AD6-8EE2-3376-77A3-F463DFC5B3ED}"/>
          </ac:spMkLst>
        </pc:spChg>
        <pc:graphicFrameChg chg="del">
          <ac:chgData name="Leah Montner Dixon" userId="d5b2ae9e-9213-4442-b7df-4db8cbe51e5d" providerId="ADAL" clId="{04381C8D-58B4-4855-85BA-C8406F3EC9F2}" dt="2024-04-15T14:20:02.626" v="275" actId="478"/>
          <ac:graphicFrameMkLst>
            <pc:docMk/>
            <pc:sldMk cId="865040210" sldId="2146846530"/>
            <ac:graphicFrameMk id="9" creationId="{0D38C240-4D0F-4265-9FA5-5B7A96397F4E}"/>
          </ac:graphicFrameMkLst>
        </pc:graphicFrameChg>
        <pc:picChg chg="add mod">
          <ac:chgData name="Leah Montner Dixon" userId="d5b2ae9e-9213-4442-b7df-4db8cbe51e5d" providerId="ADAL" clId="{04381C8D-58B4-4855-85BA-C8406F3EC9F2}" dt="2024-04-15T14:20:07.981" v="276" actId="1076"/>
          <ac:picMkLst>
            <pc:docMk/>
            <pc:sldMk cId="865040210" sldId="2146846530"/>
            <ac:picMk id="3" creationId="{EAF0553E-9AC1-9D32-56C6-6B504CD4D038}"/>
          </ac:picMkLst>
        </pc:picChg>
      </pc:sldChg>
      <pc:sldChg chg="modSp mod">
        <pc:chgData name="Leah Montner Dixon" userId="d5b2ae9e-9213-4442-b7df-4db8cbe51e5d" providerId="ADAL" clId="{04381C8D-58B4-4855-85BA-C8406F3EC9F2}" dt="2024-04-17T13:41:55.319" v="3055" actId="20577"/>
        <pc:sldMkLst>
          <pc:docMk/>
          <pc:sldMk cId="1810048271" sldId="2146846532"/>
        </pc:sldMkLst>
        <pc:spChg chg="mod">
          <ac:chgData name="Leah Montner Dixon" userId="d5b2ae9e-9213-4442-b7df-4db8cbe51e5d" providerId="ADAL" clId="{04381C8D-58B4-4855-85BA-C8406F3EC9F2}" dt="2024-04-17T13:41:55.319" v="3055" actId="20577"/>
          <ac:spMkLst>
            <pc:docMk/>
            <pc:sldMk cId="1810048271" sldId="2146846532"/>
            <ac:spMk id="5" creationId="{58C2A224-AED4-1DFF-4A21-508CBF94910A}"/>
          </ac:spMkLst>
        </pc:spChg>
        <pc:spChg chg="mod">
          <ac:chgData name="Leah Montner Dixon" userId="d5b2ae9e-9213-4442-b7df-4db8cbe51e5d" providerId="ADAL" clId="{04381C8D-58B4-4855-85BA-C8406F3EC9F2}" dt="2024-04-17T13:41:51.687" v="3054" actId="20577"/>
          <ac:spMkLst>
            <pc:docMk/>
            <pc:sldMk cId="1810048271" sldId="2146846532"/>
            <ac:spMk id="13" creationId="{388E2AEB-A3E6-1113-725C-3F980C92CCD7}"/>
          </ac:spMkLst>
        </pc:spChg>
      </pc:sldChg>
      <pc:sldChg chg="addSp delSp modSp mod delCm">
        <pc:chgData name="Leah Montner Dixon" userId="d5b2ae9e-9213-4442-b7df-4db8cbe51e5d" providerId="ADAL" clId="{04381C8D-58B4-4855-85BA-C8406F3EC9F2}" dt="2024-04-17T21:49:30.882" v="3612"/>
        <pc:sldMkLst>
          <pc:docMk/>
          <pc:sldMk cId="3235663202" sldId="2146846533"/>
        </pc:sldMkLst>
        <pc:spChg chg="add mod">
          <ac:chgData name="Leah Montner Dixon" userId="d5b2ae9e-9213-4442-b7df-4db8cbe51e5d" providerId="ADAL" clId="{04381C8D-58B4-4855-85BA-C8406F3EC9F2}" dt="2024-04-17T21:16:58.556" v="3583"/>
          <ac:spMkLst>
            <pc:docMk/>
            <pc:sldMk cId="3235663202" sldId="2146846533"/>
            <ac:spMk id="2" creationId="{60F10A5B-4B9B-A5DE-9BDC-C3454CB8DCB6}"/>
          </ac:spMkLst>
        </pc:spChg>
        <pc:spChg chg="del">
          <ac:chgData name="Leah Montner Dixon" userId="d5b2ae9e-9213-4442-b7df-4db8cbe51e5d" providerId="ADAL" clId="{04381C8D-58B4-4855-85BA-C8406F3EC9F2}" dt="2024-04-15T18:37:12.331" v="1428" actId="478"/>
          <ac:spMkLst>
            <pc:docMk/>
            <pc:sldMk cId="3235663202" sldId="2146846533"/>
            <ac:spMk id="2" creationId="{62213CBD-2FCD-1683-7019-81FE39BAFC3D}"/>
          </ac:spMkLst>
        </pc:spChg>
        <pc:spChg chg="add mod">
          <ac:chgData name="Leah Montner Dixon" userId="d5b2ae9e-9213-4442-b7df-4db8cbe51e5d" providerId="ADAL" clId="{04381C8D-58B4-4855-85BA-C8406F3EC9F2}" dt="2024-04-17T21:16:58.556" v="3583"/>
          <ac:spMkLst>
            <pc:docMk/>
            <pc:sldMk cId="3235663202" sldId="2146846533"/>
            <ac:spMk id="3" creationId="{7E86C61A-74D2-DC12-089F-BF1E9DC8AFD6}"/>
          </ac:spMkLst>
        </pc:spChg>
        <pc:spChg chg="del">
          <ac:chgData name="Leah Montner Dixon" userId="d5b2ae9e-9213-4442-b7df-4db8cbe51e5d" providerId="ADAL" clId="{04381C8D-58B4-4855-85BA-C8406F3EC9F2}" dt="2024-04-15T18:37:12.331" v="1428" actId="478"/>
          <ac:spMkLst>
            <pc:docMk/>
            <pc:sldMk cId="3235663202" sldId="2146846533"/>
            <ac:spMk id="4" creationId="{E6E3D5B6-179B-3392-1526-A5099F67DC5A}"/>
          </ac:spMkLst>
        </pc:spChg>
        <pc:spChg chg="add mod">
          <ac:chgData name="Leah Montner Dixon" userId="d5b2ae9e-9213-4442-b7df-4db8cbe51e5d" providerId="ADAL" clId="{04381C8D-58B4-4855-85BA-C8406F3EC9F2}" dt="2024-04-17T21:16:58.556" v="3583"/>
          <ac:spMkLst>
            <pc:docMk/>
            <pc:sldMk cId="3235663202" sldId="2146846533"/>
            <ac:spMk id="5" creationId="{443A42E9-D8B1-15ED-CC9D-6A60A158387F}"/>
          </ac:spMkLst>
        </pc:spChg>
        <pc:spChg chg="del">
          <ac:chgData name="Leah Montner Dixon" userId="d5b2ae9e-9213-4442-b7df-4db8cbe51e5d" providerId="ADAL" clId="{04381C8D-58B4-4855-85BA-C8406F3EC9F2}" dt="2024-04-15T18:37:12.331" v="1428" actId="478"/>
          <ac:spMkLst>
            <pc:docMk/>
            <pc:sldMk cId="3235663202" sldId="2146846533"/>
            <ac:spMk id="7" creationId="{303ED5D6-ADA3-AE04-6DBA-187035346E8A}"/>
          </ac:spMkLst>
        </pc:spChg>
        <pc:spChg chg="add mod">
          <ac:chgData name="Leah Montner Dixon" userId="d5b2ae9e-9213-4442-b7df-4db8cbe51e5d" providerId="ADAL" clId="{04381C8D-58B4-4855-85BA-C8406F3EC9F2}" dt="2024-04-17T21:16:58.556" v="3583"/>
          <ac:spMkLst>
            <pc:docMk/>
            <pc:sldMk cId="3235663202" sldId="2146846533"/>
            <ac:spMk id="7" creationId="{C9DC7F1A-E2E0-CBD8-9202-E8F501024BA9}"/>
          </ac:spMkLst>
        </pc:spChg>
        <pc:spChg chg="del">
          <ac:chgData name="Leah Montner Dixon" userId="d5b2ae9e-9213-4442-b7df-4db8cbe51e5d" providerId="ADAL" clId="{04381C8D-58B4-4855-85BA-C8406F3EC9F2}" dt="2024-04-15T18:37:12.331" v="1428" actId="478"/>
          <ac:spMkLst>
            <pc:docMk/>
            <pc:sldMk cId="3235663202" sldId="2146846533"/>
            <ac:spMk id="9" creationId="{00CDA9D3-A6B6-8217-19A2-E0DA58B32031}"/>
          </ac:spMkLst>
        </pc:spChg>
        <pc:spChg chg="add mod">
          <ac:chgData name="Leah Montner Dixon" userId="d5b2ae9e-9213-4442-b7df-4db8cbe51e5d" providerId="ADAL" clId="{04381C8D-58B4-4855-85BA-C8406F3EC9F2}" dt="2024-04-17T21:16:58.556" v="3583"/>
          <ac:spMkLst>
            <pc:docMk/>
            <pc:sldMk cId="3235663202" sldId="2146846533"/>
            <ac:spMk id="9" creationId="{D9A8E340-8C19-E974-14DA-58FB1BD89DE1}"/>
          </ac:spMkLst>
        </pc:spChg>
        <pc:spChg chg="add mod">
          <ac:chgData name="Leah Montner Dixon" userId="d5b2ae9e-9213-4442-b7df-4db8cbe51e5d" providerId="ADAL" clId="{04381C8D-58B4-4855-85BA-C8406F3EC9F2}" dt="2024-04-15T18:37:12.667" v="1429"/>
          <ac:spMkLst>
            <pc:docMk/>
            <pc:sldMk cId="3235663202" sldId="2146846533"/>
            <ac:spMk id="11" creationId="{1E32DFA8-D5B5-FAAB-7A40-5BB728039507}"/>
          </ac:spMkLst>
        </pc:spChg>
        <pc:spChg chg="del mod">
          <ac:chgData name="Leah Montner Dixon" userId="d5b2ae9e-9213-4442-b7df-4db8cbe51e5d" providerId="ADAL" clId="{04381C8D-58B4-4855-85BA-C8406F3EC9F2}" dt="2024-04-17T21:16:58.129" v="3582" actId="478"/>
          <ac:spMkLst>
            <pc:docMk/>
            <pc:sldMk cId="3235663202" sldId="2146846533"/>
            <ac:spMk id="11" creationId="{753F1633-7A97-8DAD-B94D-5E2DFDB2FF57}"/>
          </ac:spMkLst>
        </pc:spChg>
        <pc:spChg chg="del mod">
          <ac:chgData name="Leah Montner Dixon" userId="d5b2ae9e-9213-4442-b7df-4db8cbe51e5d" providerId="ADAL" clId="{04381C8D-58B4-4855-85BA-C8406F3EC9F2}" dt="2024-04-17T21:16:58.129" v="3582" actId="478"/>
          <ac:spMkLst>
            <pc:docMk/>
            <pc:sldMk cId="3235663202" sldId="2146846533"/>
            <ac:spMk id="13" creationId="{8690EA89-9AE3-538A-E399-7091493C25DC}"/>
          </ac:spMkLst>
        </pc:spChg>
        <pc:spChg chg="del">
          <ac:chgData name="Leah Montner Dixon" userId="d5b2ae9e-9213-4442-b7df-4db8cbe51e5d" providerId="ADAL" clId="{04381C8D-58B4-4855-85BA-C8406F3EC9F2}" dt="2024-04-15T18:37:12.331" v="1428" actId="478"/>
          <ac:spMkLst>
            <pc:docMk/>
            <pc:sldMk cId="3235663202" sldId="2146846533"/>
            <ac:spMk id="13" creationId="{CDD65E9D-3B98-C0AD-44C9-32570E737FAC}"/>
          </ac:spMkLst>
        </pc:spChg>
        <pc:spChg chg="add mod">
          <ac:chgData name="Leah Montner Dixon" userId="d5b2ae9e-9213-4442-b7df-4db8cbe51e5d" providerId="ADAL" clId="{04381C8D-58B4-4855-85BA-C8406F3EC9F2}" dt="2024-04-17T21:17:08.743" v="3585" actId="108"/>
          <ac:spMkLst>
            <pc:docMk/>
            <pc:sldMk cId="3235663202" sldId="2146846533"/>
            <ac:spMk id="15" creationId="{7CBA42E5-116A-EC4D-6D5C-40D2972E7976}"/>
          </ac:spMkLst>
        </pc:spChg>
        <pc:spChg chg="del">
          <ac:chgData name="Leah Montner Dixon" userId="d5b2ae9e-9213-4442-b7df-4db8cbe51e5d" providerId="ADAL" clId="{04381C8D-58B4-4855-85BA-C8406F3EC9F2}" dt="2024-04-15T18:37:12.331" v="1428" actId="478"/>
          <ac:spMkLst>
            <pc:docMk/>
            <pc:sldMk cId="3235663202" sldId="2146846533"/>
            <ac:spMk id="15" creationId="{D396595A-164F-5971-17A9-AFFDBADCDAD2}"/>
          </ac:spMkLst>
        </pc:spChg>
        <pc:spChg chg="add mod">
          <ac:chgData name="Leah Montner Dixon" userId="d5b2ae9e-9213-4442-b7df-4db8cbe51e5d" providerId="ADAL" clId="{04381C8D-58B4-4855-85BA-C8406F3EC9F2}" dt="2024-04-15T18:37:12.667" v="1429"/>
          <ac:spMkLst>
            <pc:docMk/>
            <pc:sldMk cId="3235663202" sldId="2146846533"/>
            <ac:spMk id="16" creationId="{53FA6E9D-FC2E-375B-BA8F-D6A0C486D611}"/>
          </ac:spMkLst>
        </pc:spChg>
        <pc:spChg chg="add mod">
          <ac:chgData name="Leah Montner Dixon" userId="d5b2ae9e-9213-4442-b7df-4db8cbe51e5d" providerId="ADAL" clId="{04381C8D-58B4-4855-85BA-C8406F3EC9F2}" dt="2024-04-17T21:17:55.518" v="3591" actId="207"/>
          <ac:spMkLst>
            <pc:docMk/>
            <pc:sldMk cId="3235663202" sldId="2146846533"/>
            <ac:spMk id="17" creationId="{DE18BAC6-DCA8-F2D4-DA33-A03315B9D313}"/>
          </ac:spMkLst>
        </pc:spChg>
        <pc:spChg chg="del mod">
          <ac:chgData name="Leah Montner Dixon" userId="d5b2ae9e-9213-4442-b7df-4db8cbe51e5d" providerId="ADAL" clId="{04381C8D-58B4-4855-85BA-C8406F3EC9F2}" dt="2024-04-17T21:16:58.129" v="3582" actId="478"/>
          <ac:spMkLst>
            <pc:docMk/>
            <pc:sldMk cId="3235663202" sldId="2146846533"/>
            <ac:spMk id="18" creationId="{55FF2F83-3317-2BB8-69AE-1B7011065F92}"/>
          </ac:spMkLst>
        </pc:spChg>
        <pc:spChg chg="del">
          <ac:chgData name="Leah Montner Dixon" userId="d5b2ae9e-9213-4442-b7df-4db8cbe51e5d" providerId="ADAL" clId="{04381C8D-58B4-4855-85BA-C8406F3EC9F2}" dt="2024-04-15T18:37:12.331" v="1428" actId="478"/>
          <ac:spMkLst>
            <pc:docMk/>
            <pc:sldMk cId="3235663202" sldId="2146846533"/>
            <ac:spMk id="19" creationId="{28CC8AEF-FB77-E853-D95A-4124029B278C}"/>
          </ac:spMkLst>
        </pc:spChg>
        <pc:spChg chg="add mod">
          <ac:chgData name="Leah Montner Dixon" userId="d5b2ae9e-9213-4442-b7df-4db8cbe51e5d" providerId="ADAL" clId="{04381C8D-58B4-4855-85BA-C8406F3EC9F2}" dt="2024-04-17T21:17:55.518" v="3591" actId="207"/>
          <ac:spMkLst>
            <pc:docMk/>
            <pc:sldMk cId="3235663202" sldId="2146846533"/>
            <ac:spMk id="20" creationId="{60D761BB-FEE9-52BF-B058-BB1118858C4B}"/>
          </ac:spMkLst>
        </pc:spChg>
        <pc:spChg chg="del">
          <ac:chgData name="Leah Montner Dixon" userId="d5b2ae9e-9213-4442-b7df-4db8cbe51e5d" providerId="ADAL" clId="{04381C8D-58B4-4855-85BA-C8406F3EC9F2}" dt="2024-04-15T18:37:12.331" v="1428" actId="478"/>
          <ac:spMkLst>
            <pc:docMk/>
            <pc:sldMk cId="3235663202" sldId="2146846533"/>
            <ac:spMk id="20" creationId="{B67081B1-53D1-173B-6E01-C4F9A6F0026B}"/>
          </ac:spMkLst>
        </pc:spChg>
        <pc:spChg chg="add mod">
          <ac:chgData name="Leah Montner Dixon" userId="d5b2ae9e-9213-4442-b7df-4db8cbe51e5d" providerId="ADAL" clId="{04381C8D-58B4-4855-85BA-C8406F3EC9F2}" dt="2024-04-15T18:37:12.667" v="1429"/>
          <ac:spMkLst>
            <pc:docMk/>
            <pc:sldMk cId="3235663202" sldId="2146846533"/>
            <ac:spMk id="21" creationId="{7F823EE5-D260-ABDA-C269-80FAD083AD29}"/>
          </ac:spMkLst>
        </pc:spChg>
        <pc:spChg chg="del mod">
          <ac:chgData name="Leah Montner Dixon" userId="d5b2ae9e-9213-4442-b7df-4db8cbe51e5d" providerId="ADAL" clId="{04381C8D-58B4-4855-85BA-C8406F3EC9F2}" dt="2024-04-17T21:16:58.129" v="3582" actId="478"/>
          <ac:spMkLst>
            <pc:docMk/>
            <pc:sldMk cId="3235663202" sldId="2146846533"/>
            <ac:spMk id="21" creationId="{DBBE7AF1-E41A-36D9-019A-AB32F9A32C4C}"/>
          </ac:spMkLst>
        </pc:spChg>
        <pc:spChg chg="add mod">
          <ac:chgData name="Leah Montner Dixon" userId="d5b2ae9e-9213-4442-b7df-4db8cbe51e5d" providerId="ADAL" clId="{04381C8D-58B4-4855-85BA-C8406F3EC9F2}" dt="2024-04-17T21:16:58.556" v="3583"/>
          <ac:spMkLst>
            <pc:docMk/>
            <pc:sldMk cId="3235663202" sldId="2146846533"/>
            <ac:spMk id="22" creationId="{E4ECBB91-B2C7-956A-F04E-46560A253C29}"/>
          </ac:spMkLst>
        </pc:spChg>
        <pc:spChg chg="del mod">
          <ac:chgData name="Leah Montner Dixon" userId="d5b2ae9e-9213-4442-b7df-4db8cbe51e5d" providerId="ADAL" clId="{04381C8D-58B4-4855-85BA-C8406F3EC9F2}" dt="2024-04-17T21:16:58.129" v="3582" actId="478"/>
          <ac:spMkLst>
            <pc:docMk/>
            <pc:sldMk cId="3235663202" sldId="2146846533"/>
            <ac:spMk id="23" creationId="{00C4C677-3E32-4DD9-4AA8-17753CB8483C}"/>
          </ac:spMkLst>
        </pc:spChg>
        <pc:spChg chg="add mod">
          <ac:chgData name="Leah Montner Dixon" userId="d5b2ae9e-9213-4442-b7df-4db8cbe51e5d" providerId="ADAL" clId="{04381C8D-58B4-4855-85BA-C8406F3EC9F2}" dt="2024-04-15T18:37:21.168" v="1432" actId="108"/>
          <ac:spMkLst>
            <pc:docMk/>
            <pc:sldMk cId="3235663202" sldId="2146846533"/>
            <ac:spMk id="23" creationId="{09D2E40C-A714-2463-C24C-0319C26AA227}"/>
          </ac:spMkLst>
        </pc:spChg>
        <pc:spChg chg="add mod">
          <ac:chgData name="Leah Montner Dixon" userId="d5b2ae9e-9213-4442-b7df-4db8cbe51e5d" providerId="ADAL" clId="{04381C8D-58B4-4855-85BA-C8406F3EC9F2}" dt="2024-04-15T18:37:12.667" v="1429"/>
          <ac:spMkLst>
            <pc:docMk/>
            <pc:sldMk cId="3235663202" sldId="2146846533"/>
            <ac:spMk id="24" creationId="{9581614D-31EC-A54C-E21F-AC8956014CF1}"/>
          </ac:spMkLst>
        </pc:spChg>
        <pc:spChg chg="del mod">
          <ac:chgData name="Leah Montner Dixon" userId="d5b2ae9e-9213-4442-b7df-4db8cbe51e5d" providerId="ADAL" clId="{04381C8D-58B4-4855-85BA-C8406F3EC9F2}" dt="2024-04-17T21:16:58.129" v="3582" actId="478"/>
          <ac:spMkLst>
            <pc:docMk/>
            <pc:sldMk cId="3235663202" sldId="2146846533"/>
            <ac:spMk id="25" creationId="{AA3346DB-293C-A30B-C33C-EA96725640F3}"/>
          </ac:spMkLst>
        </pc:spChg>
        <pc:spChg chg="add mod">
          <ac:chgData name="Leah Montner Dixon" userId="d5b2ae9e-9213-4442-b7df-4db8cbe51e5d" providerId="ADAL" clId="{04381C8D-58B4-4855-85BA-C8406F3EC9F2}" dt="2024-04-15T18:37:12.667" v="1429"/>
          <ac:spMkLst>
            <pc:docMk/>
            <pc:sldMk cId="3235663202" sldId="2146846533"/>
            <ac:spMk id="26" creationId="{F40AC2AB-E553-5657-E22D-A8C22D32C155}"/>
          </ac:spMkLst>
        </pc:spChg>
        <pc:spChg chg="del mod">
          <ac:chgData name="Leah Montner Dixon" userId="d5b2ae9e-9213-4442-b7df-4db8cbe51e5d" providerId="ADAL" clId="{04381C8D-58B4-4855-85BA-C8406F3EC9F2}" dt="2024-04-17T21:16:58.129" v="3582" actId="478"/>
          <ac:spMkLst>
            <pc:docMk/>
            <pc:sldMk cId="3235663202" sldId="2146846533"/>
            <ac:spMk id="26" creationId="{F4570728-2053-20A6-4F8F-8BE83347950E}"/>
          </ac:spMkLst>
        </pc:spChg>
        <pc:spChg chg="add mod">
          <ac:chgData name="Leah Montner Dixon" userId="d5b2ae9e-9213-4442-b7df-4db8cbe51e5d" providerId="ADAL" clId="{04381C8D-58B4-4855-85BA-C8406F3EC9F2}" dt="2024-04-15T18:37:12.667" v="1429"/>
          <ac:spMkLst>
            <pc:docMk/>
            <pc:sldMk cId="3235663202" sldId="2146846533"/>
            <ac:spMk id="27" creationId="{733FE402-F1F7-1E0A-ADE1-A3FE27B0C433}"/>
          </ac:spMkLst>
        </pc:spChg>
        <pc:spChg chg="del">
          <ac:chgData name="Leah Montner Dixon" userId="d5b2ae9e-9213-4442-b7df-4db8cbe51e5d" providerId="ADAL" clId="{04381C8D-58B4-4855-85BA-C8406F3EC9F2}" dt="2024-04-15T18:37:12.331" v="1428" actId="478"/>
          <ac:spMkLst>
            <pc:docMk/>
            <pc:sldMk cId="3235663202" sldId="2146846533"/>
            <ac:spMk id="28" creationId="{7BC1A826-FE7D-9C0B-DCFF-EBD93765E3E6}"/>
          </ac:spMkLst>
        </pc:spChg>
        <pc:spChg chg="add mod">
          <ac:chgData name="Leah Montner Dixon" userId="d5b2ae9e-9213-4442-b7df-4db8cbe51e5d" providerId="ADAL" clId="{04381C8D-58B4-4855-85BA-C8406F3EC9F2}" dt="2024-04-17T21:16:58.556" v="3583"/>
          <ac:spMkLst>
            <pc:docMk/>
            <pc:sldMk cId="3235663202" sldId="2146846533"/>
            <ac:spMk id="28" creationId="{7E0443FF-6B94-6305-8390-C85FD71D3FD9}"/>
          </ac:spMkLst>
        </pc:spChg>
        <pc:spChg chg="del mod">
          <ac:chgData name="Leah Montner Dixon" userId="d5b2ae9e-9213-4442-b7df-4db8cbe51e5d" providerId="ADAL" clId="{04381C8D-58B4-4855-85BA-C8406F3EC9F2}" dt="2024-04-17T21:16:58.129" v="3582" actId="478"/>
          <ac:spMkLst>
            <pc:docMk/>
            <pc:sldMk cId="3235663202" sldId="2146846533"/>
            <ac:spMk id="29" creationId="{9BA8BD3E-2801-FEB6-5402-FECE18C72A4C}"/>
          </ac:spMkLst>
        </pc:spChg>
        <pc:spChg chg="add mod">
          <ac:chgData name="Leah Montner Dixon" userId="d5b2ae9e-9213-4442-b7df-4db8cbe51e5d" providerId="ADAL" clId="{04381C8D-58B4-4855-85BA-C8406F3EC9F2}" dt="2024-04-15T18:37:12.667" v="1429"/>
          <ac:spMkLst>
            <pc:docMk/>
            <pc:sldMk cId="3235663202" sldId="2146846533"/>
            <ac:spMk id="29" creationId="{BB0F4B5C-A7FF-F334-4D9C-D8AE66B5D0D1}"/>
          </ac:spMkLst>
        </pc:spChg>
        <pc:spChg chg="del mod">
          <ac:chgData name="Leah Montner Dixon" userId="d5b2ae9e-9213-4442-b7df-4db8cbe51e5d" providerId="ADAL" clId="{04381C8D-58B4-4855-85BA-C8406F3EC9F2}" dt="2024-04-17T21:16:58.129" v="3582" actId="478"/>
          <ac:spMkLst>
            <pc:docMk/>
            <pc:sldMk cId="3235663202" sldId="2146846533"/>
            <ac:spMk id="30" creationId="{221743B5-B8C3-B205-C584-AAE5ABD09012}"/>
          </ac:spMkLst>
        </pc:spChg>
        <pc:spChg chg="del mod">
          <ac:chgData name="Leah Montner Dixon" userId="d5b2ae9e-9213-4442-b7df-4db8cbe51e5d" providerId="ADAL" clId="{04381C8D-58B4-4855-85BA-C8406F3EC9F2}" dt="2024-04-17T21:16:58.129" v="3582" actId="478"/>
          <ac:spMkLst>
            <pc:docMk/>
            <pc:sldMk cId="3235663202" sldId="2146846533"/>
            <ac:spMk id="31" creationId="{261453C8-25A3-B10A-64D1-32402187E32B}"/>
          </ac:spMkLst>
        </pc:spChg>
        <pc:spChg chg="add mod">
          <ac:chgData name="Leah Montner Dixon" userId="d5b2ae9e-9213-4442-b7df-4db8cbe51e5d" providerId="ADAL" clId="{04381C8D-58B4-4855-85BA-C8406F3EC9F2}" dt="2024-04-15T18:37:12.667" v="1429"/>
          <ac:spMkLst>
            <pc:docMk/>
            <pc:sldMk cId="3235663202" sldId="2146846533"/>
            <ac:spMk id="31" creationId="{3DE6DA34-5D68-4692-C57C-2C134C9107D5}"/>
          </ac:spMkLst>
        </pc:spChg>
        <pc:spChg chg="add mod">
          <ac:chgData name="Leah Montner Dixon" userId="d5b2ae9e-9213-4442-b7df-4db8cbe51e5d" providerId="ADAL" clId="{04381C8D-58B4-4855-85BA-C8406F3EC9F2}" dt="2024-04-15T18:37:23.758" v="1433" actId="108"/>
          <ac:spMkLst>
            <pc:docMk/>
            <pc:sldMk cId="3235663202" sldId="2146846533"/>
            <ac:spMk id="32" creationId="{9E96D932-F857-EA6B-D9CC-2A9A5A840F6F}"/>
          </ac:spMkLst>
        </pc:spChg>
        <pc:spChg chg="add mod">
          <ac:chgData name="Leah Montner Dixon" userId="d5b2ae9e-9213-4442-b7df-4db8cbe51e5d" providerId="ADAL" clId="{04381C8D-58B4-4855-85BA-C8406F3EC9F2}" dt="2024-04-15T18:37:12.667" v="1429"/>
          <ac:spMkLst>
            <pc:docMk/>
            <pc:sldMk cId="3235663202" sldId="2146846533"/>
            <ac:spMk id="33" creationId="{A67F5776-5A3F-D035-8A2A-10FF7F974444}"/>
          </ac:spMkLst>
        </pc:spChg>
        <pc:spChg chg="del mod">
          <ac:chgData name="Leah Montner Dixon" userId="d5b2ae9e-9213-4442-b7df-4db8cbe51e5d" providerId="ADAL" clId="{04381C8D-58B4-4855-85BA-C8406F3EC9F2}" dt="2024-04-17T21:16:58.129" v="3582" actId="478"/>
          <ac:spMkLst>
            <pc:docMk/>
            <pc:sldMk cId="3235663202" sldId="2146846533"/>
            <ac:spMk id="33" creationId="{AC475C9A-7417-C88A-A7B2-A2AE5B5CCF20}"/>
          </ac:spMkLst>
        </pc:spChg>
        <pc:spChg chg="del mod">
          <ac:chgData name="Leah Montner Dixon" userId="d5b2ae9e-9213-4442-b7df-4db8cbe51e5d" providerId="ADAL" clId="{04381C8D-58B4-4855-85BA-C8406F3EC9F2}" dt="2024-04-17T21:16:58.129" v="3582" actId="478"/>
          <ac:spMkLst>
            <pc:docMk/>
            <pc:sldMk cId="3235663202" sldId="2146846533"/>
            <ac:spMk id="34" creationId="{A1D094B4-EB73-F01D-5DD1-9F73E81A51C1}"/>
          </ac:spMkLst>
        </pc:spChg>
        <pc:spChg chg="add mod">
          <ac:chgData name="Leah Montner Dixon" userId="d5b2ae9e-9213-4442-b7df-4db8cbe51e5d" providerId="ADAL" clId="{04381C8D-58B4-4855-85BA-C8406F3EC9F2}" dt="2024-04-15T18:37:12.667" v="1429"/>
          <ac:spMkLst>
            <pc:docMk/>
            <pc:sldMk cId="3235663202" sldId="2146846533"/>
            <ac:spMk id="35" creationId="{7F57999B-CC93-87DB-534D-4E6BA033BC7D}"/>
          </ac:spMkLst>
        </pc:spChg>
        <pc:spChg chg="add mod">
          <ac:chgData name="Leah Montner Dixon" userId="d5b2ae9e-9213-4442-b7df-4db8cbe51e5d" providerId="ADAL" clId="{04381C8D-58B4-4855-85BA-C8406F3EC9F2}" dt="2024-04-15T18:37:12.667" v="1429"/>
          <ac:spMkLst>
            <pc:docMk/>
            <pc:sldMk cId="3235663202" sldId="2146846533"/>
            <ac:spMk id="36" creationId="{59F93BE1-4EB2-A661-CC5D-1D7402644B8D}"/>
          </ac:spMkLst>
        </pc:spChg>
        <pc:spChg chg="del mod">
          <ac:chgData name="Leah Montner Dixon" userId="d5b2ae9e-9213-4442-b7df-4db8cbe51e5d" providerId="ADAL" clId="{04381C8D-58B4-4855-85BA-C8406F3EC9F2}" dt="2024-04-17T21:16:58.129" v="3582" actId="478"/>
          <ac:spMkLst>
            <pc:docMk/>
            <pc:sldMk cId="3235663202" sldId="2146846533"/>
            <ac:spMk id="36" creationId="{D6CD1480-D3D8-BC14-B21D-0950BA635FC4}"/>
          </ac:spMkLst>
        </pc:spChg>
        <pc:spChg chg="del mod">
          <ac:chgData name="Leah Montner Dixon" userId="d5b2ae9e-9213-4442-b7df-4db8cbe51e5d" providerId="ADAL" clId="{04381C8D-58B4-4855-85BA-C8406F3EC9F2}" dt="2024-04-17T21:16:58.129" v="3582" actId="478"/>
          <ac:spMkLst>
            <pc:docMk/>
            <pc:sldMk cId="3235663202" sldId="2146846533"/>
            <ac:spMk id="37" creationId="{877C3A9D-8654-AFE3-20E6-955E387598AD}"/>
          </ac:spMkLst>
        </pc:spChg>
        <pc:spChg chg="del">
          <ac:chgData name="Leah Montner Dixon" userId="d5b2ae9e-9213-4442-b7df-4db8cbe51e5d" providerId="ADAL" clId="{04381C8D-58B4-4855-85BA-C8406F3EC9F2}" dt="2024-04-17T21:16:58.129" v="3582" actId="478"/>
          <ac:spMkLst>
            <pc:docMk/>
            <pc:sldMk cId="3235663202" sldId="2146846533"/>
            <ac:spMk id="38" creationId="{5BABDDF8-C7F6-C378-CF3A-B035DE54E0E8}"/>
          </ac:spMkLst>
        </pc:spChg>
        <pc:spChg chg="add mod">
          <ac:chgData name="Leah Montner Dixon" userId="d5b2ae9e-9213-4442-b7df-4db8cbe51e5d" providerId="ADAL" clId="{04381C8D-58B4-4855-85BA-C8406F3EC9F2}" dt="2024-04-15T18:37:12.667" v="1429"/>
          <ac:spMkLst>
            <pc:docMk/>
            <pc:sldMk cId="3235663202" sldId="2146846533"/>
            <ac:spMk id="38" creationId="{AF343601-E76C-9D74-037E-120B9E782D58}"/>
          </ac:spMkLst>
        </pc:spChg>
        <pc:spChg chg="add mod">
          <ac:chgData name="Leah Montner Dixon" userId="d5b2ae9e-9213-4442-b7df-4db8cbe51e5d" providerId="ADAL" clId="{04381C8D-58B4-4855-85BA-C8406F3EC9F2}" dt="2024-04-15T18:37:12.667" v="1429"/>
          <ac:spMkLst>
            <pc:docMk/>
            <pc:sldMk cId="3235663202" sldId="2146846533"/>
            <ac:spMk id="39" creationId="{9AD47743-DB37-79BE-D6F2-1F9DB8CB18C9}"/>
          </ac:spMkLst>
        </pc:spChg>
        <pc:spChg chg="add mod">
          <ac:chgData name="Leah Montner Dixon" userId="d5b2ae9e-9213-4442-b7df-4db8cbe51e5d" providerId="ADAL" clId="{04381C8D-58B4-4855-85BA-C8406F3EC9F2}" dt="2024-04-17T21:17:34.520" v="3588" actId="108"/>
          <ac:spMkLst>
            <pc:docMk/>
            <pc:sldMk cId="3235663202" sldId="2146846533"/>
            <ac:spMk id="40" creationId="{CDD66072-1800-5051-753F-96D2458E2FC0}"/>
          </ac:spMkLst>
        </pc:spChg>
        <pc:spChg chg="add mod">
          <ac:chgData name="Leah Montner Dixon" userId="d5b2ae9e-9213-4442-b7df-4db8cbe51e5d" providerId="ADAL" clId="{04381C8D-58B4-4855-85BA-C8406F3EC9F2}" dt="2024-04-17T21:17:18.652" v="3586" actId="207"/>
          <ac:spMkLst>
            <pc:docMk/>
            <pc:sldMk cId="3235663202" sldId="2146846533"/>
            <ac:spMk id="41" creationId="{6CA93250-0926-4B8A-9BB4-0916FC16F38D}"/>
          </ac:spMkLst>
        </pc:spChg>
        <pc:spChg chg="add del mod">
          <ac:chgData name="Leah Montner Dixon" userId="d5b2ae9e-9213-4442-b7df-4db8cbe51e5d" providerId="ADAL" clId="{04381C8D-58B4-4855-85BA-C8406F3EC9F2}" dt="2024-04-17T21:49:30.507" v="3611" actId="478"/>
          <ac:spMkLst>
            <pc:docMk/>
            <pc:sldMk cId="3235663202" sldId="2146846533"/>
            <ac:spMk id="44" creationId="{621CA5BA-0FC2-667A-BCEE-984CDC5A92A7}"/>
          </ac:spMkLst>
        </pc:spChg>
        <pc:spChg chg="del">
          <ac:chgData name="Leah Montner Dixon" userId="d5b2ae9e-9213-4442-b7df-4db8cbe51e5d" providerId="ADAL" clId="{04381C8D-58B4-4855-85BA-C8406F3EC9F2}" dt="2024-04-15T18:37:12.331" v="1428" actId="478"/>
          <ac:spMkLst>
            <pc:docMk/>
            <pc:sldMk cId="3235663202" sldId="2146846533"/>
            <ac:spMk id="44" creationId="{729689E2-26A7-94DB-405E-C5A44829EAB8}"/>
          </ac:spMkLst>
        </pc:spChg>
        <pc:spChg chg="add mod">
          <ac:chgData name="Leah Montner Dixon" userId="d5b2ae9e-9213-4442-b7df-4db8cbe51e5d" providerId="ADAL" clId="{04381C8D-58B4-4855-85BA-C8406F3EC9F2}" dt="2024-04-17T21:16:58.556" v="3583"/>
          <ac:spMkLst>
            <pc:docMk/>
            <pc:sldMk cId="3235663202" sldId="2146846533"/>
            <ac:spMk id="45" creationId="{8B403E9C-6060-4F8A-99E5-55AB5F7BB906}"/>
          </ac:spMkLst>
        </pc:spChg>
        <pc:spChg chg="add mod">
          <ac:chgData name="Leah Montner Dixon" userId="d5b2ae9e-9213-4442-b7df-4db8cbe51e5d" providerId="ADAL" clId="{04381C8D-58B4-4855-85BA-C8406F3EC9F2}" dt="2024-04-17T21:16:58.556" v="3583"/>
          <ac:spMkLst>
            <pc:docMk/>
            <pc:sldMk cId="3235663202" sldId="2146846533"/>
            <ac:spMk id="46" creationId="{0FEEC619-C95A-02D7-C589-AFFE42DC1944}"/>
          </ac:spMkLst>
        </pc:spChg>
        <pc:spChg chg="add mod">
          <ac:chgData name="Leah Montner Dixon" userId="d5b2ae9e-9213-4442-b7df-4db8cbe51e5d" providerId="ADAL" clId="{04381C8D-58B4-4855-85BA-C8406F3EC9F2}" dt="2024-04-17T21:49:30.882" v="3612"/>
          <ac:spMkLst>
            <pc:docMk/>
            <pc:sldMk cId="3235663202" sldId="2146846533"/>
            <ac:spMk id="47" creationId="{C332C239-8306-BC5B-4104-A04C5C2ED422}"/>
          </ac:spMkLst>
        </pc:spChg>
        <pc:spChg chg="del">
          <ac:chgData name="Leah Montner Dixon" userId="d5b2ae9e-9213-4442-b7df-4db8cbe51e5d" providerId="ADAL" clId="{04381C8D-58B4-4855-85BA-C8406F3EC9F2}" dt="2024-04-15T18:37:12.331" v="1428" actId="478"/>
          <ac:spMkLst>
            <pc:docMk/>
            <pc:sldMk cId="3235663202" sldId="2146846533"/>
            <ac:spMk id="47" creationId="{F9B772AC-96C8-BDF4-E73B-D988994EE280}"/>
          </ac:spMkLst>
        </pc:spChg>
        <pc:spChg chg="del">
          <ac:chgData name="Leah Montner Dixon" userId="d5b2ae9e-9213-4442-b7df-4db8cbe51e5d" providerId="ADAL" clId="{04381C8D-58B4-4855-85BA-C8406F3EC9F2}" dt="2024-04-15T18:37:12.331" v="1428" actId="478"/>
          <ac:spMkLst>
            <pc:docMk/>
            <pc:sldMk cId="3235663202" sldId="2146846533"/>
            <ac:spMk id="48" creationId="{5C556925-9E18-BDBF-3F64-C132A70E74CE}"/>
          </ac:spMkLst>
        </pc:spChg>
        <pc:spChg chg="del">
          <ac:chgData name="Leah Montner Dixon" userId="d5b2ae9e-9213-4442-b7df-4db8cbe51e5d" providerId="ADAL" clId="{04381C8D-58B4-4855-85BA-C8406F3EC9F2}" dt="2024-04-15T18:37:12.331" v="1428" actId="478"/>
          <ac:spMkLst>
            <pc:docMk/>
            <pc:sldMk cId="3235663202" sldId="2146846533"/>
            <ac:spMk id="49" creationId="{09163819-5B2D-3DFF-5B7A-21C1C8E4975E}"/>
          </ac:spMkLst>
        </pc:spChg>
        <pc:spChg chg="del">
          <ac:chgData name="Leah Montner Dixon" userId="d5b2ae9e-9213-4442-b7df-4db8cbe51e5d" providerId="ADAL" clId="{04381C8D-58B4-4855-85BA-C8406F3EC9F2}" dt="2024-04-15T18:37:12.331" v="1428" actId="478"/>
          <ac:spMkLst>
            <pc:docMk/>
            <pc:sldMk cId="3235663202" sldId="2146846533"/>
            <ac:spMk id="50" creationId="{C955791E-61C5-240C-BB44-CF055C63D496}"/>
          </ac:spMkLst>
        </pc:spChg>
        <pc:spChg chg="del">
          <ac:chgData name="Leah Montner Dixon" userId="d5b2ae9e-9213-4442-b7df-4db8cbe51e5d" providerId="ADAL" clId="{04381C8D-58B4-4855-85BA-C8406F3EC9F2}" dt="2024-04-15T18:37:12.331" v="1428" actId="478"/>
          <ac:spMkLst>
            <pc:docMk/>
            <pc:sldMk cId="3235663202" sldId="2146846533"/>
            <ac:spMk id="51" creationId="{65BCDFF5-4FE7-B811-2609-530B32DD3D92}"/>
          </ac:spMkLst>
        </pc:spChg>
        <pc:picChg chg="del">
          <ac:chgData name="Leah Montner Dixon" userId="d5b2ae9e-9213-4442-b7df-4db8cbe51e5d" providerId="ADAL" clId="{04381C8D-58B4-4855-85BA-C8406F3EC9F2}" dt="2024-04-15T13:45:55.145" v="7" actId="478"/>
          <ac:picMkLst>
            <pc:docMk/>
            <pc:sldMk cId="3235663202" sldId="2146846533"/>
            <ac:picMk id="3" creationId="{DAE29748-9014-9423-5DFF-CE0A0E363DF2}"/>
          </ac:picMkLst>
        </pc:picChg>
        <pc:picChg chg="add mod ord">
          <ac:chgData name="Leah Montner Dixon" userId="d5b2ae9e-9213-4442-b7df-4db8cbe51e5d" providerId="ADAL" clId="{04381C8D-58B4-4855-85BA-C8406F3EC9F2}" dt="2024-04-15T13:45:57.245" v="9" actId="167"/>
          <ac:picMkLst>
            <pc:docMk/>
            <pc:sldMk cId="3235663202" sldId="2146846533"/>
            <ac:picMk id="6" creationId="{082FDEF5-AA8F-432A-12DF-3623D562DA6A}"/>
          </ac:picMkLst>
        </pc:picChg>
        <pc:cxnChg chg="add mod">
          <ac:chgData name="Leah Montner Dixon" userId="d5b2ae9e-9213-4442-b7df-4db8cbe51e5d" providerId="ADAL" clId="{04381C8D-58B4-4855-85BA-C8406F3EC9F2}" dt="2024-04-17T21:16:58.556" v="3583"/>
          <ac:cxnSpMkLst>
            <pc:docMk/>
            <pc:sldMk cId="3235663202" sldId="2146846533"/>
            <ac:cxnSpMk id="4" creationId="{7852B750-122F-AB7E-367A-B98DFF234E5F}"/>
          </ac:cxnSpMkLst>
        </pc:cxnChg>
        <pc:cxnChg chg="del">
          <ac:chgData name="Leah Montner Dixon" userId="d5b2ae9e-9213-4442-b7df-4db8cbe51e5d" providerId="ADAL" clId="{04381C8D-58B4-4855-85BA-C8406F3EC9F2}" dt="2024-04-15T18:37:12.331" v="1428" actId="478"/>
          <ac:cxnSpMkLst>
            <pc:docMk/>
            <pc:sldMk cId="3235663202" sldId="2146846533"/>
            <ac:cxnSpMk id="5" creationId="{76A2BF0E-F9FE-6048-6CC6-A519A67A958F}"/>
          </ac:cxnSpMkLst>
        </pc:cxnChg>
        <pc:cxnChg chg="del">
          <ac:chgData name="Leah Montner Dixon" userId="d5b2ae9e-9213-4442-b7df-4db8cbe51e5d" providerId="ADAL" clId="{04381C8D-58B4-4855-85BA-C8406F3EC9F2}" dt="2024-04-15T18:37:12.331" v="1428" actId="478"/>
          <ac:cxnSpMkLst>
            <pc:docMk/>
            <pc:sldMk cId="3235663202" sldId="2146846533"/>
            <ac:cxnSpMk id="10" creationId="{03F368DE-C8A3-BFCA-D181-2C30EF0B9EAA}"/>
          </ac:cxnSpMkLst>
        </pc:cxnChg>
        <pc:cxnChg chg="add mod">
          <ac:chgData name="Leah Montner Dixon" userId="d5b2ae9e-9213-4442-b7df-4db8cbe51e5d" providerId="ADAL" clId="{04381C8D-58B4-4855-85BA-C8406F3EC9F2}" dt="2024-04-17T21:16:58.556" v="3583"/>
          <ac:cxnSpMkLst>
            <pc:docMk/>
            <pc:sldMk cId="3235663202" sldId="2146846533"/>
            <ac:cxnSpMk id="10" creationId="{595218DA-F594-B418-8FB5-B0BC4CFE6091}"/>
          </ac:cxnSpMkLst>
        </pc:cxnChg>
        <pc:cxnChg chg="del">
          <ac:chgData name="Leah Montner Dixon" userId="d5b2ae9e-9213-4442-b7df-4db8cbe51e5d" providerId="ADAL" clId="{04381C8D-58B4-4855-85BA-C8406F3EC9F2}" dt="2024-04-17T21:16:58.129" v="3582" actId="478"/>
          <ac:cxnSpMkLst>
            <pc:docMk/>
            <pc:sldMk cId="3235663202" sldId="2146846533"/>
            <ac:cxnSpMk id="16" creationId="{1CC55159-12F6-A42A-63EC-7BE31B87D2B3}"/>
          </ac:cxnSpMkLst>
        </pc:cxnChg>
        <pc:cxnChg chg="del">
          <ac:chgData name="Leah Montner Dixon" userId="d5b2ae9e-9213-4442-b7df-4db8cbe51e5d" providerId="ADAL" clId="{04381C8D-58B4-4855-85BA-C8406F3EC9F2}" dt="2024-04-15T18:37:12.331" v="1428" actId="478"/>
          <ac:cxnSpMkLst>
            <pc:docMk/>
            <pc:sldMk cId="3235663202" sldId="2146846533"/>
            <ac:cxnSpMk id="17" creationId="{856EB1ED-9134-0930-0BA8-348DCAFE3B66}"/>
          </ac:cxnSpMkLst>
        </pc:cxnChg>
        <pc:cxnChg chg="add mod">
          <ac:chgData name="Leah Montner Dixon" userId="d5b2ae9e-9213-4442-b7df-4db8cbe51e5d" providerId="ADAL" clId="{04381C8D-58B4-4855-85BA-C8406F3EC9F2}" dt="2024-04-15T18:37:12.667" v="1429"/>
          <ac:cxnSpMkLst>
            <pc:docMk/>
            <pc:sldMk cId="3235663202" sldId="2146846533"/>
            <ac:cxnSpMk id="18" creationId="{892F3A04-350A-200D-D98E-68C82A108A08}"/>
          </ac:cxnSpMkLst>
        </pc:cxnChg>
        <pc:cxnChg chg="add mod">
          <ac:chgData name="Leah Montner Dixon" userId="d5b2ae9e-9213-4442-b7df-4db8cbe51e5d" providerId="ADAL" clId="{04381C8D-58B4-4855-85BA-C8406F3EC9F2}" dt="2024-04-17T21:18:01.604" v="3592" actId="208"/>
          <ac:cxnSpMkLst>
            <pc:docMk/>
            <pc:sldMk cId="3235663202" sldId="2146846533"/>
            <ac:cxnSpMk id="19" creationId="{63A1E107-3B20-E428-0366-02DA0F010C9A}"/>
          </ac:cxnSpMkLst>
        </pc:cxnChg>
        <pc:cxnChg chg="del">
          <ac:chgData name="Leah Montner Dixon" userId="d5b2ae9e-9213-4442-b7df-4db8cbe51e5d" providerId="ADAL" clId="{04381C8D-58B4-4855-85BA-C8406F3EC9F2}" dt="2024-04-15T18:37:12.331" v="1428" actId="478"/>
          <ac:cxnSpMkLst>
            <pc:docMk/>
            <pc:sldMk cId="3235663202" sldId="2146846533"/>
            <ac:cxnSpMk id="22" creationId="{233B9BB4-052D-3584-7E17-7D27432283FF}"/>
          </ac:cxnSpMkLst>
        </pc:cxnChg>
        <pc:cxnChg chg="del">
          <ac:chgData name="Leah Montner Dixon" userId="d5b2ae9e-9213-4442-b7df-4db8cbe51e5d" providerId="ADAL" clId="{04381C8D-58B4-4855-85BA-C8406F3EC9F2}" dt="2024-04-17T21:16:58.129" v="3582" actId="478"/>
          <ac:cxnSpMkLst>
            <pc:docMk/>
            <pc:sldMk cId="3235663202" sldId="2146846533"/>
            <ac:cxnSpMk id="24" creationId="{43B56127-3B00-E20E-D151-FC474A3E77B5}"/>
          </ac:cxnSpMkLst>
        </pc:cxnChg>
        <pc:cxnChg chg="add mod">
          <ac:chgData name="Leah Montner Dixon" userId="d5b2ae9e-9213-4442-b7df-4db8cbe51e5d" providerId="ADAL" clId="{04381C8D-58B4-4855-85BA-C8406F3EC9F2}" dt="2024-04-15T18:37:12.667" v="1429"/>
          <ac:cxnSpMkLst>
            <pc:docMk/>
            <pc:sldMk cId="3235663202" sldId="2146846533"/>
            <ac:cxnSpMk id="25" creationId="{4EE56037-154D-53C7-1DF6-FF100C2980ED}"/>
          </ac:cxnSpMkLst>
        </pc:cxnChg>
        <pc:cxnChg chg="del">
          <ac:chgData name="Leah Montner Dixon" userId="d5b2ae9e-9213-4442-b7df-4db8cbe51e5d" providerId="ADAL" clId="{04381C8D-58B4-4855-85BA-C8406F3EC9F2}" dt="2024-04-17T21:16:58.129" v="3582" actId="478"/>
          <ac:cxnSpMkLst>
            <pc:docMk/>
            <pc:sldMk cId="3235663202" sldId="2146846533"/>
            <ac:cxnSpMk id="27" creationId="{19111C28-E05D-E0F1-9F0B-F3D88C3BA2BF}"/>
          </ac:cxnSpMkLst>
        </pc:cxnChg>
        <pc:cxnChg chg="add mod">
          <ac:chgData name="Leah Montner Dixon" userId="d5b2ae9e-9213-4442-b7df-4db8cbe51e5d" providerId="ADAL" clId="{04381C8D-58B4-4855-85BA-C8406F3EC9F2}" dt="2024-04-15T18:37:12.667" v="1429"/>
          <ac:cxnSpMkLst>
            <pc:docMk/>
            <pc:sldMk cId="3235663202" sldId="2146846533"/>
            <ac:cxnSpMk id="30" creationId="{C165A3CD-F411-12C1-3A72-753EF0140BB6}"/>
          </ac:cxnSpMkLst>
        </pc:cxnChg>
        <pc:cxnChg chg="del">
          <ac:chgData name="Leah Montner Dixon" userId="d5b2ae9e-9213-4442-b7df-4db8cbe51e5d" providerId="ADAL" clId="{04381C8D-58B4-4855-85BA-C8406F3EC9F2}" dt="2024-04-17T21:16:58.129" v="3582" actId="478"/>
          <ac:cxnSpMkLst>
            <pc:docMk/>
            <pc:sldMk cId="3235663202" sldId="2146846533"/>
            <ac:cxnSpMk id="32" creationId="{1E63F71D-175B-2887-1644-171C9C428081}"/>
          </ac:cxnSpMkLst>
        </pc:cxnChg>
        <pc:cxnChg chg="add mod">
          <ac:chgData name="Leah Montner Dixon" userId="d5b2ae9e-9213-4442-b7df-4db8cbe51e5d" providerId="ADAL" clId="{04381C8D-58B4-4855-85BA-C8406F3EC9F2}" dt="2024-04-15T18:37:12.667" v="1429"/>
          <ac:cxnSpMkLst>
            <pc:docMk/>
            <pc:sldMk cId="3235663202" sldId="2146846533"/>
            <ac:cxnSpMk id="34" creationId="{90ABDBD1-1965-F1BE-5863-C4A62723368C}"/>
          </ac:cxnSpMkLst>
        </pc:cxnChg>
        <pc:cxnChg chg="del">
          <ac:chgData name="Leah Montner Dixon" userId="d5b2ae9e-9213-4442-b7df-4db8cbe51e5d" providerId="ADAL" clId="{04381C8D-58B4-4855-85BA-C8406F3EC9F2}" dt="2024-04-17T21:16:58.129" v="3582" actId="478"/>
          <ac:cxnSpMkLst>
            <pc:docMk/>
            <pc:sldMk cId="3235663202" sldId="2146846533"/>
            <ac:cxnSpMk id="35" creationId="{45FFC30A-3240-F0CE-037F-6B1476D1E7DB}"/>
          </ac:cxnSpMkLst>
        </pc:cxnChg>
        <pc:cxnChg chg="add mod">
          <ac:chgData name="Leah Montner Dixon" userId="d5b2ae9e-9213-4442-b7df-4db8cbe51e5d" providerId="ADAL" clId="{04381C8D-58B4-4855-85BA-C8406F3EC9F2}" dt="2024-04-15T18:37:12.667" v="1429"/>
          <ac:cxnSpMkLst>
            <pc:docMk/>
            <pc:sldMk cId="3235663202" sldId="2146846533"/>
            <ac:cxnSpMk id="37" creationId="{A47C46CB-2432-9946-62C3-AA2DF3A3BAE3}"/>
          </ac:cxnSpMkLst>
        </pc:cxnChg>
        <pc:cxnChg chg="add mod">
          <ac:chgData name="Leah Montner Dixon" userId="d5b2ae9e-9213-4442-b7df-4db8cbe51e5d" providerId="ADAL" clId="{04381C8D-58B4-4855-85BA-C8406F3EC9F2}" dt="2024-04-17T21:18:01.604" v="3592" actId="208"/>
          <ac:cxnSpMkLst>
            <pc:docMk/>
            <pc:sldMk cId="3235663202" sldId="2146846533"/>
            <ac:cxnSpMk id="39" creationId="{F9FE815D-C7A5-7632-A022-AAC86E94A7EC}"/>
          </ac:cxnSpMkLst>
        </pc:cxnChg>
        <pc:cxnChg chg="add mod">
          <ac:chgData name="Leah Montner Dixon" userId="d5b2ae9e-9213-4442-b7df-4db8cbe51e5d" providerId="ADAL" clId="{04381C8D-58B4-4855-85BA-C8406F3EC9F2}" dt="2024-04-17T21:17:38.885" v="3589" actId="208"/>
          <ac:cxnSpMkLst>
            <pc:docMk/>
            <pc:sldMk cId="3235663202" sldId="2146846533"/>
            <ac:cxnSpMk id="42" creationId="{5F04D251-8562-BEED-4EFA-FECACD2BBEA7}"/>
          </ac:cxnSpMkLst>
        </pc:cxnChg>
        <pc:cxnChg chg="del">
          <ac:chgData name="Leah Montner Dixon" userId="d5b2ae9e-9213-4442-b7df-4db8cbe51e5d" providerId="ADAL" clId="{04381C8D-58B4-4855-85BA-C8406F3EC9F2}" dt="2024-04-15T18:37:12.331" v="1428" actId="478"/>
          <ac:cxnSpMkLst>
            <pc:docMk/>
            <pc:sldMk cId="3235663202" sldId="2146846533"/>
            <ac:cxnSpMk id="45" creationId="{C610575C-F6C0-1F93-2FB8-D10AEAD6D0EA}"/>
          </ac:cxnSpMkLst>
        </pc:cxn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Leah Montner Dixon" userId="d5b2ae9e-9213-4442-b7df-4db8cbe51e5d" providerId="ADAL" clId="{04381C8D-58B4-4855-85BA-C8406F3EC9F2}" dt="2024-04-17T13:22:12.686" v="2989"/>
              <pc2:cmMkLst xmlns:pc2="http://schemas.microsoft.com/office/powerpoint/2019/9/main/command">
                <pc:docMk/>
                <pc:sldMk cId="3235663202" sldId="2146846533"/>
                <pc2:cmMk id="{D6730CD8-9D60-47BD-9BC3-763CEDBC96EF}"/>
              </pc2:cmMkLst>
            </pc226:cmChg>
          </p:ext>
        </pc:extLst>
      </pc:sldChg>
      <pc:sldChg chg="addSp delSp modSp mod delCm modCm">
        <pc:chgData name="Leah Montner Dixon" userId="d5b2ae9e-9213-4442-b7df-4db8cbe51e5d" providerId="ADAL" clId="{04381C8D-58B4-4855-85BA-C8406F3EC9F2}" dt="2024-04-17T13:40:02.190" v="3024" actId="14100"/>
        <pc:sldMkLst>
          <pc:docMk/>
          <pc:sldMk cId="4279620025" sldId="2146846537"/>
        </pc:sldMkLst>
        <pc:spChg chg="add del mod">
          <ac:chgData name="Leah Montner Dixon" userId="d5b2ae9e-9213-4442-b7df-4db8cbe51e5d" providerId="ADAL" clId="{04381C8D-58B4-4855-85BA-C8406F3EC9F2}" dt="2024-04-15T17:44:25.241" v="497" actId="478"/>
          <ac:spMkLst>
            <pc:docMk/>
            <pc:sldMk cId="4279620025" sldId="2146846537"/>
            <ac:spMk id="2" creationId="{89BA6158-96E2-22EA-32FC-15BFCB80DA7E}"/>
          </ac:spMkLst>
        </pc:spChg>
        <pc:spChg chg="mod">
          <ac:chgData name="Leah Montner Dixon" userId="d5b2ae9e-9213-4442-b7df-4db8cbe51e5d" providerId="ADAL" clId="{04381C8D-58B4-4855-85BA-C8406F3EC9F2}" dt="2024-04-17T13:40:02.190" v="3024" actId="14100"/>
          <ac:spMkLst>
            <pc:docMk/>
            <pc:sldMk cId="4279620025" sldId="2146846537"/>
            <ac:spMk id="8" creationId="{F78A1FB0-4548-B422-AB8F-88E780D93F06}"/>
          </ac:spMkLst>
        </pc:spChg>
        <pc:spChg chg="add mod">
          <ac:chgData name="Leah Montner Dixon" userId="d5b2ae9e-9213-4442-b7df-4db8cbe51e5d" providerId="ADAL" clId="{04381C8D-58B4-4855-85BA-C8406F3EC9F2}" dt="2024-04-15T17:44:58.628" v="528" actId="12788"/>
          <ac:spMkLst>
            <pc:docMk/>
            <pc:sldMk cId="4279620025" sldId="2146846537"/>
            <ac:spMk id="11" creationId="{67BAB807-9C1B-74FD-A3B5-DCFF61AA6234}"/>
          </ac:spMkLst>
        </pc:spChg>
        <pc:spChg chg="mod">
          <ac:chgData name="Leah Montner Dixon" userId="d5b2ae9e-9213-4442-b7df-4db8cbe51e5d" providerId="ADAL" clId="{04381C8D-58B4-4855-85BA-C8406F3EC9F2}" dt="2024-04-15T17:44:58.628" v="528" actId="12788"/>
          <ac:spMkLst>
            <pc:docMk/>
            <pc:sldMk cId="4279620025" sldId="2146846537"/>
            <ac:spMk id="36" creationId="{2B793AA3-FA4F-8B34-561B-D8C812D753F6}"/>
          </ac:spMkLst>
        </pc:spChg>
        <pc:spChg chg="mod">
          <ac:chgData name="Leah Montner Dixon" userId="d5b2ae9e-9213-4442-b7df-4db8cbe51e5d" providerId="ADAL" clId="{04381C8D-58B4-4855-85BA-C8406F3EC9F2}" dt="2024-04-15T17:44:58.628" v="528" actId="12788"/>
          <ac:spMkLst>
            <pc:docMk/>
            <pc:sldMk cId="4279620025" sldId="2146846537"/>
            <ac:spMk id="37" creationId="{F5648080-28F8-2AD8-E626-6F34F20F5D34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Leah Montner Dixon" userId="d5b2ae9e-9213-4442-b7df-4db8cbe51e5d" providerId="ADAL" clId="{04381C8D-58B4-4855-85BA-C8406F3EC9F2}" dt="2024-04-17T13:21:33.790" v="2983"/>
              <pc2:cmMkLst xmlns:pc2="http://schemas.microsoft.com/office/powerpoint/2019/9/main/command">
                <pc:docMk/>
                <pc:sldMk cId="4279620025" sldId="2146846537"/>
                <pc2:cmMk id="{D88E258D-EE57-440F-864B-9914B4AE2513}"/>
              </pc2:cmMkLst>
            </pc226:cmChg>
            <pc226:cmChg xmlns:pc226="http://schemas.microsoft.com/office/powerpoint/2022/06/main/command" chg="del">
              <pc226:chgData name="Leah Montner Dixon" userId="d5b2ae9e-9213-4442-b7df-4db8cbe51e5d" providerId="ADAL" clId="{04381C8D-58B4-4855-85BA-C8406F3EC9F2}" dt="2024-04-17T13:21:31.916" v="2982"/>
              <pc2:cmMkLst xmlns:pc2="http://schemas.microsoft.com/office/powerpoint/2019/9/main/command">
                <pc:docMk/>
                <pc:sldMk cId="4279620025" sldId="2146846537"/>
                <pc2:cmMk id="{378011BE-DFBA-4A30-84B6-552C9EC12547}"/>
              </pc2:cmMkLst>
            </pc226:cmChg>
            <pc226:cmChg xmlns:pc226="http://schemas.microsoft.com/office/powerpoint/2022/06/main/command" chg="">
              <pc226:chgData name="Leah Montner Dixon" userId="d5b2ae9e-9213-4442-b7df-4db8cbe51e5d" providerId="ADAL" clId="{04381C8D-58B4-4855-85BA-C8406F3EC9F2}" dt="2024-04-15T17:59:01.509" v="887"/>
              <pc2:cmMkLst xmlns:pc2="http://schemas.microsoft.com/office/powerpoint/2019/9/main/command">
                <pc:docMk/>
                <pc:sldMk cId="4279620025" sldId="2146846537"/>
                <pc2:cmMk id="{F9D427CA-9E17-40EE-A460-5AC072F4DE9D}"/>
              </pc2:cmMkLst>
              <pc226:cmRplyChg chg="add">
                <pc226:chgData name="Leah Montner Dixon" userId="d5b2ae9e-9213-4442-b7df-4db8cbe51e5d" providerId="ADAL" clId="{04381C8D-58B4-4855-85BA-C8406F3EC9F2}" dt="2024-04-15T17:59:01.509" v="887"/>
                <pc2:cmRplyMkLst xmlns:pc2="http://schemas.microsoft.com/office/powerpoint/2019/9/main/command">
                  <pc:docMk/>
                  <pc:sldMk cId="4279620025" sldId="2146846537"/>
                  <pc2:cmMk id="{F9D427CA-9E17-40EE-A460-5AC072F4DE9D}"/>
                  <pc2:cmRplyMk id="{97A81AFB-3868-4280-B56C-96AE37CC287C}"/>
                </pc2:cmRplyMkLst>
              </pc226:cmRplyChg>
            </pc226:cmChg>
          </p:ext>
        </pc:extLst>
      </pc:sldChg>
      <pc:sldChg chg="delSp modSp mod">
        <pc:chgData name="Leah Montner Dixon" userId="d5b2ae9e-9213-4442-b7df-4db8cbe51e5d" providerId="ADAL" clId="{04381C8D-58B4-4855-85BA-C8406F3EC9F2}" dt="2024-04-17T13:47:13.881" v="3058" actId="165"/>
        <pc:sldMkLst>
          <pc:docMk/>
          <pc:sldMk cId="3159608473" sldId="2146846542"/>
        </pc:sldMkLst>
        <pc:spChg chg="mod">
          <ac:chgData name="Leah Montner Dixon" userId="d5b2ae9e-9213-4442-b7df-4db8cbe51e5d" providerId="ADAL" clId="{04381C8D-58B4-4855-85BA-C8406F3EC9F2}" dt="2024-04-17T13:43:55.992" v="3056" actId="14100"/>
          <ac:spMkLst>
            <pc:docMk/>
            <pc:sldMk cId="3159608473" sldId="2146846542"/>
            <ac:spMk id="3" creationId="{87770F74-BEFC-8548-4EA7-7BA837776900}"/>
          </ac:spMkLst>
        </pc:spChg>
        <pc:spChg chg="mod topLvl">
          <ac:chgData name="Leah Montner Dixon" userId="d5b2ae9e-9213-4442-b7df-4db8cbe51e5d" providerId="ADAL" clId="{04381C8D-58B4-4855-85BA-C8406F3EC9F2}" dt="2024-04-17T13:47:13.881" v="3058" actId="165"/>
          <ac:spMkLst>
            <pc:docMk/>
            <pc:sldMk cId="3159608473" sldId="2146846542"/>
            <ac:spMk id="5" creationId="{F93D3FBA-8C07-9C29-CECE-60BD4D702727}"/>
          </ac:spMkLst>
        </pc:spChg>
        <pc:spChg chg="mod topLvl">
          <ac:chgData name="Leah Montner Dixon" userId="d5b2ae9e-9213-4442-b7df-4db8cbe51e5d" providerId="ADAL" clId="{04381C8D-58B4-4855-85BA-C8406F3EC9F2}" dt="2024-04-17T13:47:13.881" v="3058" actId="165"/>
          <ac:spMkLst>
            <pc:docMk/>
            <pc:sldMk cId="3159608473" sldId="2146846542"/>
            <ac:spMk id="16" creationId="{2BED3601-4088-F53D-70EA-D44D8E5FA924}"/>
          </ac:spMkLst>
        </pc:spChg>
        <pc:spChg chg="mod topLvl">
          <ac:chgData name="Leah Montner Dixon" userId="d5b2ae9e-9213-4442-b7df-4db8cbe51e5d" providerId="ADAL" clId="{04381C8D-58B4-4855-85BA-C8406F3EC9F2}" dt="2024-04-17T13:47:13.881" v="3058" actId="165"/>
          <ac:spMkLst>
            <pc:docMk/>
            <pc:sldMk cId="3159608473" sldId="2146846542"/>
            <ac:spMk id="17" creationId="{367AB03D-44D7-099A-4B1C-D2B72207E048}"/>
          </ac:spMkLst>
        </pc:spChg>
        <pc:spChg chg="mod topLvl">
          <ac:chgData name="Leah Montner Dixon" userId="d5b2ae9e-9213-4442-b7df-4db8cbe51e5d" providerId="ADAL" clId="{04381C8D-58B4-4855-85BA-C8406F3EC9F2}" dt="2024-04-17T13:47:13.881" v="3058" actId="165"/>
          <ac:spMkLst>
            <pc:docMk/>
            <pc:sldMk cId="3159608473" sldId="2146846542"/>
            <ac:spMk id="20" creationId="{57930BDA-1CCA-C043-E454-7CC9A55E4159}"/>
          </ac:spMkLst>
        </pc:spChg>
        <pc:spChg chg="mod topLvl">
          <ac:chgData name="Leah Montner Dixon" userId="d5b2ae9e-9213-4442-b7df-4db8cbe51e5d" providerId="ADAL" clId="{04381C8D-58B4-4855-85BA-C8406F3EC9F2}" dt="2024-04-17T13:47:13.881" v="3058" actId="165"/>
          <ac:spMkLst>
            <pc:docMk/>
            <pc:sldMk cId="3159608473" sldId="2146846542"/>
            <ac:spMk id="47" creationId="{AC4F4BFC-58B5-9BAB-45FC-3CB0D5FA160D}"/>
          </ac:spMkLst>
        </pc:spChg>
        <pc:grpChg chg="del">
          <ac:chgData name="Leah Montner Dixon" userId="d5b2ae9e-9213-4442-b7df-4db8cbe51e5d" providerId="ADAL" clId="{04381C8D-58B4-4855-85BA-C8406F3EC9F2}" dt="2024-04-17T13:47:13.881" v="3058" actId="165"/>
          <ac:grpSpMkLst>
            <pc:docMk/>
            <pc:sldMk cId="3159608473" sldId="2146846542"/>
            <ac:grpSpMk id="10" creationId="{85BE58E0-3977-0EEC-3F70-A97D10B4F128}"/>
          </ac:grpSpMkLst>
        </pc:grpChg>
      </pc:sldChg>
      <pc:sldChg chg="add">
        <pc:chgData name="Leah Montner Dixon" userId="d5b2ae9e-9213-4442-b7df-4db8cbe51e5d" providerId="ADAL" clId="{04381C8D-58B4-4855-85BA-C8406F3EC9F2}" dt="2024-04-17T20:58:52.029" v="3327"/>
        <pc:sldMkLst>
          <pc:docMk/>
          <pc:sldMk cId="2491429270" sldId="2146846543"/>
        </pc:sldMkLst>
      </pc:sldChg>
      <pc:sldChg chg="addSp delSp modSp del mod">
        <pc:chgData name="Leah Montner Dixon" userId="d5b2ae9e-9213-4442-b7df-4db8cbe51e5d" providerId="ADAL" clId="{04381C8D-58B4-4855-85BA-C8406F3EC9F2}" dt="2024-04-17T20:58:44.320" v="3326" actId="2696"/>
        <pc:sldMkLst>
          <pc:docMk/>
          <pc:sldMk cId="3924134987" sldId="2146846543"/>
        </pc:sldMkLst>
        <pc:spChg chg="mod">
          <ac:chgData name="Leah Montner Dixon" userId="d5b2ae9e-9213-4442-b7df-4db8cbe51e5d" providerId="ADAL" clId="{04381C8D-58B4-4855-85BA-C8406F3EC9F2}" dt="2024-04-17T14:03:01.515" v="3092" actId="1035"/>
          <ac:spMkLst>
            <pc:docMk/>
            <pc:sldMk cId="3924134987" sldId="2146846543"/>
            <ac:spMk id="3" creationId="{A53EC04C-E26B-2E34-89AA-C98702388D30}"/>
          </ac:spMkLst>
        </pc:spChg>
        <pc:spChg chg="add del">
          <ac:chgData name="Leah Montner Dixon" userId="d5b2ae9e-9213-4442-b7df-4db8cbe51e5d" providerId="ADAL" clId="{04381C8D-58B4-4855-85BA-C8406F3EC9F2}" dt="2024-04-15T14:26:25.871" v="329" actId="11529"/>
          <ac:spMkLst>
            <pc:docMk/>
            <pc:sldMk cId="3924134987" sldId="2146846543"/>
            <ac:spMk id="6" creationId="{A2D553BF-FD47-EF3B-85C1-13521791AABC}"/>
          </ac:spMkLst>
        </pc:spChg>
        <pc:spChg chg="mod">
          <ac:chgData name="Leah Montner Dixon" userId="d5b2ae9e-9213-4442-b7df-4db8cbe51e5d" providerId="ADAL" clId="{04381C8D-58B4-4855-85BA-C8406F3EC9F2}" dt="2024-04-15T14:26:09.102" v="318" actId="1036"/>
          <ac:spMkLst>
            <pc:docMk/>
            <pc:sldMk cId="3924134987" sldId="2146846543"/>
            <ac:spMk id="7" creationId="{4F459CFA-13A4-0EEC-1913-A45D060F3161}"/>
          </ac:spMkLst>
        </pc:spChg>
        <pc:spChg chg="mod">
          <ac:chgData name="Leah Montner Dixon" userId="d5b2ae9e-9213-4442-b7df-4db8cbe51e5d" providerId="ADAL" clId="{04381C8D-58B4-4855-85BA-C8406F3EC9F2}" dt="2024-04-15T14:26:33.380" v="339" actId="20577"/>
          <ac:spMkLst>
            <pc:docMk/>
            <pc:sldMk cId="3924134987" sldId="2146846543"/>
            <ac:spMk id="12" creationId="{A71AC359-16E6-A7AD-3694-44B8AFBE49A9}"/>
          </ac:spMkLst>
        </pc:spChg>
        <pc:spChg chg="mod">
          <ac:chgData name="Leah Montner Dixon" userId="d5b2ae9e-9213-4442-b7df-4db8cbe51e5d" providerId="ADAL" clId="{04381C8D-58B4-4855-85BA-C8406F3EC9F2}" dt="2024-04-15T14:26:09.102" v="318" actId="1036"/>
          <ac:spMkLst>
            <pc:docMk/>
            <pc:sldMk cId="3924134987" sldId="2146846543"/>
            <ac:spMk id="16" creationId="{010D20D7-FD5F-76DC-ACD4-2F01E58480CD}"/>
          </ac:spMkLst>
        </pc:spChg>
        <pc:spChg chg="mod">
          <ac:chgData name="Leah Montner Dixon" userId="d5b2ae9e-9213-4442-b7df-4db8cbe51e5d" providerId="ADAL" clId="{04381C8D-58B4-4855-85BA-C8406F3EC9F2}" dt="2024-04-17T14:02:46.615" v="3078" actId="404"/>
          <ac:spMkLst>
            <pc:docMk/>
            <pc:sldMk cId="3924134987" sldId="2146846543"/>
            <ac:spMk id="17" creationId="{86804B5D-3510-1177-609F-175629F00B23}"/>
          </ac:spMkLst>
        </pc:spChg>
      </pc:sldChg>
      <pc:sldChg chg="modSp mod delCm">
        <pc:chgData name="Leah Montner Dixon" userId="d5b2ae9e-9213-4442-b7df-4db8cbe51e5d" providerId="ADAL" clId="{04381C8D-58B4-4855-85BA-C8406F3EC9F2}" dt="2024-04-17T13:37:03.475" v="3001"/>
        <pc:sldMkLst>
          <pc:docMk/>
          <pc:sldMk cId="2213139045" sldId="2146846544"/>
        </pc:sldMkLst>
        <pc:spChg chg="mod">
          <ac:chgData name="Leah Montner Dixon" userId="d5b2ae9e-9213-4442-b7df-4db8cbe51e5d" providerId="ADAL" clId="{04381C8D-58B4-4855-85BA-C8406F3EC9F2}" dt="2024-04-17T13:37:03.475" v="3001"/>
          <ac:spMkLst>
            <pc:docMk/>
            <pc:sldMk cId="2213139045" sldId="2146846544"/>
            <ac:spMk id="2" creationId="{BB320CCD-86F0-008E-6F0E-63156D06604C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Leah Montner Dixon" userId="d5b2ae9e-9213-4442-b7df-4db8cbe51e5d" providerId="ADAL" clId="{04381C8D-58B4-4855-85BA-C8406F3EC9F2}" dt="2024-04-17T13:21:17.548" v="2981"/>
              <pc2:cmMkLst xmlns:pc2="http://schemas.microsoft.com/office/powerpoint/2019/9/main/command">
                <pc:docMk/>
                <pc:sldMk cId="2213139045" sldId="2146846544"/>
                <pc2:cmMk id="{DD3E5D3F-D68B-4B13-99DD-04C31D23BDFA}"/>
              </pc2:cmMkLst>
            </pc226:cmChg>
          </p:ext>
        </pc:extLst>
      </pc:sldChg>
      <pc:sldChg chg="addSp delSp modSp mod modCm">
        <pc:chgData name="Leah Montner Dixon" userId="d5b2ae9e-9213-4442-b7df-4db8cbe51e5d" providerId="ADAL" clId="{04381C8D-58B4-4855-85BA-C8406F3EC9F2}" dt="2024-04-15T18:07:35.175" v="1173" actId="165"/>
        <pc:sldMkLst>
          <pc:docMk/>
          <pc:sldMk cId="1089864652" sldId="2146846546"/>
        </pc:sldMkLst>
        <pc:spChg chg="add mod">
          <ac:chgData name="Leah Montner Dixon" userId="d5b2ae9e-9213-4442-b7df-4db8cbe51e5d" providerId="ADAL" clId="{04381C8D-58B4-4855-85BA-C8406F3EC9F2}" dt="2024-04-15T18:02:21.578" v="978" actId="1037"/>
          <ac:spMkLst>
            <pc:docMk/>
            <pc:sldMk cId="1089864652" sldId="2146846546"/>
            <ac:spMk id="2" creationId="{C8A0C911-4D54-1370-0B36-9281CCD45230}"/>
          </ac:spMkLst>
        </pc:spChg>
        <pc:spChg chg="add mod">
          <ac:chgData name="Leah Montner Dixon" userId="d5b2ae9e-9213-4442-b7df-4db8cbe51e5d" providerId="ADAL" clId="{04381C8D-58B4-4855-85BA-C8406F3EC9F2}" dt="2024-04-15T18:02:21.578" v="978" actId="1037"/>
          <ac:spMkLst>
            <pc:docMk/>
            <pc:sldMk cId="1089864652" sldId="2146846546"/>
            <ac:spMk id="3" creationId="{CFF6D983-B125-64E5-7902-F1C94FF1AA2D}"/>
          </ac:spMkLst>
        </pc:spChg>
        <pc:spChg chg="mod">
          <ac:chgData name="Leah Montner Dixon" userId="d5b2ae9e-9213-4442-b7df-4db8cbe51e5d" providerId="ADAL" clId="{04381C8D-58B4-4855-85BA-C8406F3EC9F2}" dt="2024-04-15T18:07:08.280" v="1078" actId="962"/>
          <ac:spMkLst>
            <pc:docMk/>
            <pc:sldMk cId="1089864652" sldId="2146846546"/>
            <ac:spMk id="7" creationId="{B5EFAC38-6B2B-2ACB-052F-7E13554B45B7}"/>
          </ac:spMkLst>
        </pc:spChg>
        <pc:spChg chg="mod">
          <ac:chgData name="Leah Montner Dixon" userId="d5b2ae9e-9213-4442-b7df-4db8cbe51e5d" providerId="ADAL" clId="{04381C8D-58B4-4855-85BA-C8406F3EC9F2}" dt="2024-04-15T18:02:01.785" v="912" actId="20577"/>
          <ac:spMkLst>
            <pc:docMk/>
            <pc:sldMk cId="1089864652" sldId="2146846546"/>
            <ac:spMk id="8" creationId="{CC6D881F-D72E-785A-F9EB-58CB7E120C3B}"/>
          </ac:spMkLst>
        </pc:spChg>
        <pc:spChg chg="mod">
          <ac:chgData name="Leah Montner Dixon" userId="d5b2ae9e-9213-4442-b7df-4db8cbe51e5d" providerId="ADAL" clId="{04381C8D-58B4-4855-85BA-C8406F3EC9F2}" dt="2024-04-15T18:00:32.931" v="911" actId="12788"/>
          <ac:spMkLst>
            <pc:docMk/>
            <pc:sldMk cId="1089864652" sldId="2146846546"/>
            <ac:spMk id="9" creationId="{435AC9B9-DBD1-0AF0-8043-40553DF6DC0C}"/>
          </ac:spMkLst>
        </pc:spChg>
        <pc:spChg chg="add mod topLvl">
          <ac:chgData name="Leah Montner Dixon" userId="d5b2ae9e-9213-4442-b7df-4db8cbe51e5d" providerId="ADAL" clId="{04381C8D-58B4-4855-85BA-C8406F3EC9F2}" dt="2024-04-15T18:07:35.175" v="1173" actId="165"/>
          <ac:spMkLst>
            <pc:docMk/>
            <pc:sldMk cId="1089864652" sldId="2146846546"/>
            <ac:spMk id="10" creationId="{74048431-8860-E8AF-94CD-8E9710AA2599}"/>
          </ac:spMkLst>
        </pc:spChg>
        <pc:spChg chg="add mod topLvl">
          <ac:chgData name="Leah Montner Dixon" userId="d5b2ae9e-9213-4442-b7df-4db8cbe51e5d" providerId="ADAL" clId="{04381C8D-58B4-4855-85BA-C8406F3EC9F2}" dt="2024-04-15T18:07:35.175" v="1173" actId="165"/>
          <ac:spMkLst>
            <pc:docMk/>
            <pc:sldMk cId="1089864652" sldId="2146846546"/>
            <ac:spMk id="11" creationId="{BA8AD3A8-459C-BBF3-9BE5-6BF0F2B869FC}"/>
          </ac:spMkLst>
        </pc:spChg>
        <pc:spChg chg="add mod topLvl">
          <ac:chgData name="Leah Montner Dixon" userId="d5b2ae9e-9213-4442-b7df-4db8cbe51e5d" providerId="ADAL" clId="{04381C8D-58B4-4855-85BA-C8406F3EC9F2}" dt="2024-04-15T18:07:35.175" v="1173" actId="165"/>
          <ac:spMkLst>
            <pc:docMk/>
            <pc:sldMk cId="1089864652" sldId="2146846546"/>
            <ac:spMk id="12" creationId="{CD358363-E1D6-CD69-089A-CF5DE934AF38}"/>
          </ac:spMkLst>
        </pc:spChg>
        <pc:spChg chg="del">
          <ac:chgData name="Leah Montner Dixon" userId="d5b2ae9e-9213-4442-b7df-4db8cbe51e5d" providerId="ADAL" clId="{04381C8D-58B4-4855-85BA-C8406F3EC9F2}" dt="2024-04-15T18:00:08.049" v="902" actId="478"/>
          <ac:spMkLst>
            <pc:docMk/>
            <pc:sldMk cId="1089864652" sldId="2146846546"/>
            <ac:spMk id="13" creationId="{C78195A8-DECA-219A-E67C-4BEC5D9F91FA}"/>
          </ac:spMkLst>
        </pc:spChg>
        <pc:spChg chg="add mod topLvl">
          <ac:chgData name="Leah Montner Dixon" userId="d5b2ae9e-9213-4442-b7df-4db8cbe51e5d" providerId="ADAL" clId="{04381C8D-58B4-4855-85BA-C8406F3EC9F2}" dt="2024-04-15T18:07:35.175" v="1173" actId="165"/>
          <ac:spMkLst>
            <pc:docMk/>
            <pc:sldMk cId="1089864652" sldId="2146846546"/>
            <ac:spMk id="14" creationId="{EA66A7A5-5B8A-8E7E-4BE8-259CD34AADE9}"/>
          </ac:spMkLst>
        </pc:spChg>
        <pc:spChg chg="del">
          <ac:chgData name="Leah Montner Dixon" userId="d5b2ae9e-9213-4442-b7df-4db8cbe51e5d" providerId="ADAL" clId="{04381C8D-58B4-4855-85BA-C8406F3EC9F2}" dt="2024-04-15T18:00:08.049" v="902" actId="478"/>
          <ac:spMkLst>
            <pc:docMk/>
            <pc:sldMk cId="1089864652" sldId="2146846546"/>
            <ac:spMk id="15" creationId="{74E44351-2AF8-9D6F-0159-00B709444B1C}"/>
          </ac:spMkLst>
        </pc:spChg>
        <pc:spChg chg="add mod topLvl">
          <ac:chgData name="Leah Montner Dixon" userId="d5b2ae9e-9213-4442-b7df-4db8cbe51e5d" providerId="ADAL" clId="{04381C8D-58B4-4855-85BA-C8406F3EC9F2}" dt="2024-04-15T18:07:35.175" v="1173" actId="165"/>
          <ac:spMkLst>
            <pc:docMk/>
            <pc:sldMk cId="1089864652" sldId="2146846546"/>
            <ac:spMk id="16" creationId="{F92F7DBB-7322-A4D5-D8D5-B6D4A2B0211F}"/>
          </ac:spMkLst>
        </pc:spChg>
        <pc:spChg chg="del">
          <ac:chgData name="Leah Montner Dixon" userId="d5b2ae9e-9213-4442-b7df-4db8cbe51e5d" providerId="ADAL" clId="{04381C8D-58B4-4855-85BA-C8406F3EC9F2}" dt="2024-04-15T18:00:08.049" v="902" actId="478"/>
          <ac:spMkLst>
            <pc:docMk/>
            <pc:sldMk cId="1089864652" sldId="2146846546"/>
            <ac:spMk id="17" creationId="{38A0C4C9-E863-E5B8-6E58-DCDDC3325DDF}"/>
          </ac:spMkLst>
        </pc:spChg>
        <pc:spChg chg="add mod topLvl">
          <ac:chgData name="Leah Montner Dixon" userId="d5b2ae9e-9213-4442-b7df-4db8cbe51e5d" providerId="ADAL" clId="{04381C8D-58B4-4855-85BA-C8406F3EC9F2}" dt="2024-04-15T18:07:35.175" v="1173" actId="165"/>
          <ac:spMkLst>
            <pc:docMk/>
            <pc:sldMk cId="1089864652" sldId="2146846546"/>
            <ac:spMk id="18" creationId="{0D728507-57DC-99D3-F767-C9972C290B97}"/>
          </ac:spMkLst>
        </pc:spChg>
        <pc:spChg chg="del">
          <ac:chgData name="Leah Montner Dixon" userId="d5b2ae9e-9213-4442-b7df-4db8cbe51e5d" providerId="ADAL" clId="{04381C8D-58B4-4855-85BA-C8406F3EC9F2}" dt="2024-04-15T18:00:08.049" v="902" actId="478"/>
          <ac:spMkLst>
            <pc:docMk/>
            <pc:sldMk cId="1089864652" sldId="2146846546"/>
            <ac:spMk id="19" creationId="{E189FA6C-8B54-6927-676B-034E7CB525E1}"/>
          </ac:spMkLst>
        </pc:spChg>
        <pc:spChg chg="add mod topLvl">
          <ac:chgData name="Leah Montner Dixon" userId="d5b2ae9e-9213-4442-b7df-4db8cbe51e5d" providerId="ADAL" clId="{04381C8D-58B4-4855-85BA-C8406F3EC9F2}" dt="2024-04-15T18:07:35.175" v="1173" actId="165"/>
          <ac:spMkLst>
            <pc:docMk/>
            <pc:sldMk cId="1089864652" sldId="2146846546"/>
            <ac:spMk id="20" creationId="{64C3EE0A-3F6C-4616-9B7E-9E4F0345DB5E}"/>
          </ac:spMkLst>
        </pc:spChg>
        <pc:spChg chg="add mod topLvl">
          <ac:chgData name="Leah Montner Dixon" userId="d5b2ae9e-9213-4442-b7df-4db8cbe51e5d" providerId="ADAL" clId="{04381C8D-58B4-4855-85BA-C8406F3EC9F2}" dt="2024-04-15T18:07:35.175" v="1173" actId="165"/>
          <ac:spMkLst>
            <pc:docMk/>
            <pc:sldMk cId="1089864652" sldId="2146846546"/>
            <ac:spMk id="21" creationId="{A18A4D78-C6C1-5F24-DAC9-BCD67730C8BC}"/>
          </ac:spMkLst>
        </pc:spChg>
        <pc:spChg chg="del">
          <ac:chgData name="Leah Montner Dixon" userId="d5b2ae9e-9213-4442-b7df-4db8cbe51e5d" providerId="ADAL" clId="{04381C8D-58B4-4855-85BA-C8406F3EC9F2}" dt="2024-04-15T18:00:08.049" v="902" actId="478"/>
          <ac:spMkLst>
            <pc:docMk/>
            <pc:sldMk cId="1089864652" sldId="2146846546"/>
            <ac:spMk id="23" creationId="{742A981C-7AF0-4BB6-C444-F775783C84D0}"/>
          </ac:spMkLst>
        </pc:spChg>
        <pc:spChg chg="mod topLvl">
          <ac:chgData name="Leah Montner Dixon" userId="d5b2ae9e-9213-4442-b7df-4db8cbe51e5d" providerId="ADAL" clId="{04381C8D-58B4-4855-85BA-C8406F3EC9F2}" dt="2024-04-15T18:07:35.175" v="1173" actId="165"/>
          <ac:spMkLst>
            <pc:docMk/>
            <pc:sldMk cId="1089864652" sldId="2146846546"/>
            <ac:spMk id="25" creationId="{69E55097-15A2-E21F-AF0E-F725F53D8494}"/>
          </ac:spMkLst>
        </pc:spChg>
        <pc:spChg chg="mod topLvl">
          <ac:chgData name="Leah Montner Dixon" userId="d5b2ae9e-9213-4442-b7df-4db8cbe51e5d" providerId="ADAL" clId="{04381C8D-58B4-4855-85BA-C8406F3EC9F2}" dt="2024-04-15T18:07:35.175" v="1173" actId="165"/>
          <ac:spMkLst>
            <pc:docMk/>
            <pc:sldMk cId="1089864652" sldId="2146846546"/>
            <ac:spMk id="26" creationId="{2F1209A7-0B87-A068-0127-51FC5AD4C4C9}"/>
          </ac:spMkLst>
        </pc:spChg>
        <pc:spChg chg="mod topLvl">
          <ac:chgData name="Leah Montner Dixon" userId="d5b2ae9e-9213-4442-b7df-4db8cbe51e5d" providerId="ADAL" clId="{04381C8D-58B4-4855-85BA-C8406F3EC9F2}" dt="2024-04-15T18:07:35.175" v="1173" actId="165"/>
          <ac:spMkLst>
            <pc:docMk/>
            <pc:sldMk cId="1089864652" sldId="2146846546"/>
            <ac:spMk id="27" creationId="{A66FB600-58F7-FDAD-7FF4-8DBB89F924B8}"/>
          </ac:spMkLst>
        </pc:spChg>
        <pc:spChg chg="mod topLvl">
          <ac:chgData name="Leah Montner Dixon" userId="d5b2ae9e-9213-4442-b7df-4db8cbe51e5d" providerId="ADAL" clId="{04381C8D-58B4-4855-85BA-C8406F3EC9F2}" dt="2024-04-15T18:07:35.175" v="1173" actId="165"/>
          <ac:spMkLst>
            <pc:docMk/>
            <pc:sldMk cId="1089864652" sldId="2146846546"/>
            <ac:spMk id="28" creationId="{A0B30B40-2193-D538-B831-955D0C672AAF}"/>
          </ac:spMkLst>
        </pc:spChg>
        <pc:spChg chg="mod topLvl">
          <ac:chgData name="Leah Montner Dixon" userId="d5b2ae9e-9213-4442-b7df-4db8cbe51e5d" providerId="ADAL" clId="{04381C8D-58B4-4855-85BA-C8406F3EC9F2}" dt="2024-04-15T18:07:35.175" v="1173" actId="165"/>
          <ac:spMkLst>
            <pc:docMk/>
            <pc:sldMk cId="1089864652" sldId="2146846546"/>
            <ac:spMk id="29" creationId="{9386DA83-FF07-4F10-26E9-FAEF85FEC7CE}"/>
          </ac:spMkLst>
        </pc:spChg>
        <pc:spChg chg="add mod topLvl">
          <ac:chgData name="Leah Montner Dixon" userId="d5b2ae9e-9213-4442-b7df-4db8cbe51e5d" providerId="ADAL" clId="{04381C8D-58B4-4855-85BA-C8406F3EC9F2}" dt="2024-04-15T18:07:35.175" v="1173" actId="165"/>
          <ac:spMkLst>
            <pc:docMk/>
            <pc:sldMk cId="1089864652" sldId="2146846546"/>
            <ac:spMk id="32" creationId="{367433AA-946F-9DCE-2064-022281543D08}"/>
          </ac:spMkLst>
        </pc:spChg>
        <pc:spChg chg="add mod topLvl">
          <ac:chgData name="Leah Montner Dixon" userId="d5b2ae9e-9213-4442-b7df-4db8cbe51e5d" providerId="ADAL" clId="{04381C8D-58B4-4855-85BA-C8406F3EC9F2}" dt="2024-04-15T18:07:35.175" v="1173" actId="165"/>
          <ac:spMkLst>
            <pc:docMk/>
            <pc:sldMk cId="1089864652" sldId="2146846546"/>
            <ac:spMk id="33" creationId="{039365D1-0413-14FD-C331-ADE655E542DB}"/>
          </ac:spMkLst>
        </pc:spChg>
        <pc:grpChg chg="add del mod">
          <ac:chgData name="Leah Montner Dixon" userId="d5b2ae9e-9213-4442-b7df-4db8cbe51e5d" providerId="ADAL" clId="{04381C8D-58B4-4855-85BA-C8406F3EC9F2}" dt="2024-04-15T18:07:35.175" v="1173" actId="165"/>
          <ac:grpSpMkLst>
            <pc:docMk/>
            <pc:sldMk cId="1089864652" sldId="2146846546"/>
            <ac:grpSpMk id="34" creationId="{AD422F31-0312-DA39-3448-DD8772216288}"/>
          </ac:grpSpMkLst>
        </pc:grpChg>
        <pc:grpChg chg="add del mod">
          <ac:chgData name="Leah Montner Dixon" userId="d5b2ae9e-9213-4442-b7df-4db8cbe51e5d" providerId="ADAL" clId="{04381C8D-58B4-4855-85BA-C8406F3EC9F2}" dt="2024-04-15T18:07:35.175" v="1173" actId="165"/>
          <ac:grpSpMkLst>
            <pc:docMk/>
            <pc:sldMk cId="1089864652" sldId="2146846546"/>
            <ac:grpSpMk id="35" creationId="{DB0F79D3-7CA3-7593-1627-04E4CA9CA52D}"/>
          </ac:grpSpMkLst>
        </pc:grpChg>
        <pc:grpChg chg="add del mod">
          <ac:chgData name="Leah Montner Dixon" userId="d5b2ae9e-9213-4442-b7df-4db8cbe51e5d" providerId="ADAL" clId="{04381C8D-58B4-4855-85BA-C8406F3EC9F2}" dt="2024-04-15T18:07:35.175" v="1173" actId="165"/>
          <ac:grpSpMkLst>
            <pc:docMk/>
            <pc:sldMk cId="1089864652" sldId="2146846546"/>
            <ac:grpSpMk id="37" creationId="{94BA8F53-E253-E9D1-9D4A-FCACFF0FDD94}"/>
          </ac:grpSpMkLst>
        </pc:grpChg>
        <pc:grpChg chg="add del mod">
          <ac:chgData name="Leah Montner Dixon" userId="d5b2ae9e-9213-4442-b7df-4db8cbe51e5d" providerId="ADAL" clId="{04381C8D-58B4-4855-85BA-C8406F3EC9F2}" dt="2024-04-15T18:07:35.175" v="1173" actId="165"/>
          <ac:grpSpMkLst>
            <pc:docMk/>
            <pc:sldMk cId="1089864652" sldId="2146846546"/>
            <ac:grpSpMk id="38" creationId="{B0FB6F93-9F49-FA1B-80BB-38EA7D1B08EE}"/>
          </ac:grpSpMkLst>
        </pc:grpChg>
        <pc:grpChg chg="add del mod">
          <ac:chgData name="Leah Montner Dixon" userId="d5b2ae9e-9213-4442-b7df-4db8cbe51e5d" providerId="ADAL" clId="{04381C8D-58B4-4855-85BA-C8406F3EC9F2}" dt="2024-04-15T18:07:35.175" v="1173" actId="165"/>
          <ac:grpSpMkLst>
            <pc:docMk/>
            <pc:sldMk cId="1089864652" sldId="2146846546"/>
            <ac:grpSpMk id="39" creationId="{2C162462-A413-01F7-E795-442FB7571250}"/>
          </ac:grpSpMkLst>
        </pc:grpChg>
        <pc:picChg chg="add mod">
          <ac:chgData name="Leah Montner Dixon" userId="d5b2ae9e-9213-4442-b7df-4db8cbe51e5d" providerId="ADAL" clId="{04381C8D-58B4-4855-85BA-C8406F3EC9F2}" dt="2024-04-15T18:02:21.578" v="978" actId="1037"/>
          <ac:picMkLst>
            <pc:docMk/>
            <pc:sldMk cId="1089864652" sldId="2146846546"/>
            <ac:picMk id="22" creationId="{863316EB-107F-4506-D8AB-33787B249F8A}"/>
          </ac:picMkLst>
        </pc:picChg>
        <pc:picChg chg="add mod">
          <ac:chgData name="Leah Montner Dixon" userId="d5b2ae9e-9213-4442-b7df-4db8cbe51e5d" providerId="ADAL" clId="{04381C8D-58B4-4855-85BA-C8406F3EC9F2}" dt="2024-04-15T18:02:21.578" v="978" actId="1037"/>
          <ac:picMkLst>
            <pc:docMk/>
            <pc:sldMk cId="1089864652" sldId="2146846546"/>
            <ac:picMk id="24" creationId="{3969872B-67F9-90F3-56F2-EC5C58AB0688}"/>
          </ac:picMkLst>
        </pc:picChg>
        <pc:picChg chg="del">
          <ac:chgData name="Leah Montner Dixon" userId="d5b2ae9e-9213-4442-b7df-4db8cbe51e5d" providerId="ADAL" clId="{04381C8D-58B4-4855-85BA-C8406F3EC9F2}" dt="2024-04-15T18:00:14.576" v="905" actId="478"/>
          <ac:picMkLst>
            <pc:docMk/>
            <pc:sldMk cId="1089864652" sldId="2146846546"/>
            <ac:picMk id="36" creationId="{9FFCD279-CF74-9120-118C-15B740984C4C}"/>
          </ac:picMkLst>
        </pc:picChg>
        <pc:cxnChg chg="add del mod">
          <ac:chgData name="Leah Montner Dixon" userId="d5b2ae9e-9213-4442-b7df-4db8cbe51e5d" providerId="ADAL" clId="{04381C8D-58B4-4855-85BA-C8406F3EC9F2}" dt="2024-04-15T18:00:20.459" v="907" actId="478"/>
          <ac:cxnSpMkLst>
            <pc:docMk/>
            <pc:sldMk cId="1089864652" sldId="2146846546"/>
            <ac:cxnSpMk id="31" creationId="{68802269-1CB7-F01F-FDEB-F9041C2C566E}"/>
          </ac:cxnSpMkLst>
        </pc:cxn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Leah Montner Dixon" userId="d5b2ae9e-9213-4442-b7df-4db8cbe51e5d" providerId="ADAL" clId="{04381C8D-58B4-4855-85BA-C8406F3EC9F2}" dt="2024-04-15T18:06:37.721" v="1049"/>
              <pc2:cmMkLst xmlns:pc2="http://schemas.microsoft.com/office/powerpoint/2019/9/main/command">
                <pc:docMk/>
                <pc:sldMk cId="1089864652" sldId="2146846546"/>
                <pc2:cmMk id="{E438909F-205F-4233-BD09-30467EB2D331}"/>
              </pc2:cmMkLst>
              <pc226:cmRplyChg chg="add">
                <pc226:chgData name="Leah Montner Dixon" userId="d5b2ae9e-9213-4442-b7df-4db8cbe51e5d" providerId="ADAL" clId="{04381C8D-58B4-4855-85BA-C8406F3EC9F2}" dt="2024-04-15T18:06:37.721" v="1049"/>
                <pc2:cmRplyMkLst xmlns:pc2="http://schemas.microsoft.com/office/powerpoint/2019/9/main/command">
                  <pc:docMk/>
                  <pc:sldMk cId="1089864652" sldId="2146846546"/>
                  <pc2:cmMk id="{E438909F-205F-4233-BD09-30467EB2D331}"/>
                  <pc2:cmRplyMk id="{A2E41A57-F00F-44DE-A390-0301E2BF1CEC}"/>
                </pc2:cmRplyMkLst>
              </pc226:cmRplyChg>
            </pc226:cmChg>
          </p:ext>
        </pc:extLst>
      </pc:sldChg>
      <pc:sldChg chg="addSp delSp modSp mod addCm delCm modCm">
        <pc:chgData name="Leah Montner Dixon" userId="d5b2ae9e-9213-4442-b7df-4db8cbe51e5d" providerId="ADAL" clId="{04381C8D-58B4-4855-85BA-C8406F3EC9F2}" dt="2024-04-17T21:10:40.054" v="3464" actId="1037"/>
        <pc:sldMkLst>
          <pc:docMk/>
          <pc:sldMk cId="1272757963" sldId="2146846549"/>
        </pc:sldMkLst>
        <pc:spChg chg="mod">
          <ac:chgData name="Leah Montner Dixon" userId="d5b2ae9e-9213-4442-b7df-4db8cbe51e5d" providerId="ADAL" clId="{04381C8D-58B4-4855-85BA-C8406F3EC9F2}" dt="2024-04-15T18:35:17.419" v="1399" actId="14100"/>
          <ac:spMkLst>
            <pc:docMk/>
            <pc:sldMk cId="1272757963" sldId="2146846549"/>
            <ac:spMk id="2" creationId="{ADD65F70-D00D-EF33-180F-711C30C8ECE2}"/>
          </ac:spMkLst>
        </pc:spChg>
        <pc:spChg chg="mod">
          <ac:chgData name="Leah Montner Dixon" userId="d5b2ae9e-9213-4442-b7df-4db8cbe51e5d" providerId="ADAL" clId="{04381C8D-58B4-4855-85BA-C8406F3EC9F2}" dt="2024-04-17T21:06:58.425" v="3436" actId="20577"/>
          <ac:spMkLst>
            <pc:docMk/>
            <pc:sldMk cId="1272757963" sldId="2146846549"/>
            <ac:spMk id="5" creationId="{7B221552-581A-495F-BA6C-512A0004F3E7}"/>
          </ac:spMkLst>
        </pc:spChg>
        <pc:spChg chg="mod">
          <ac:chgData name="Leah Montner Dixon" userId="d5b2ae9e-9213-4442-b7df-4db8cbe51e5d" providerId="ADAL" clId="{04381C8D-58B4-4855-85BA-C8406F3EC9F2}" dt="2024-04-17T21:10:40.054" v="3464" actId="1037"/>
          <ac:spMkLst>
            <pc:docMk/>
            <pc:sldMk cId="1272757963" sldId="2146846549"/>
            <ac:spMk id="9" creationId="{392D4E02-7BFB-2DA2-9C37-D2FF6D170396}"/>
          </ac:spMkLst>
        </pc:spChg>
        <pc:spChg chg="mod">
          <ac:chgData name="Leah Montner Dixon" userId="d5b2ae9e-9213-4442-b7df-4db8cbe51e5d" providerId="ADAL" clId="{04381C8D-58B4-4855-85BA-C8406F3EC9F2}" dt="2024-04-15T18:35:07.088" v="1397" actId="20577"/>
          <ac:spMkLst>
            <pc:docMk/>
            <pc:sldMk cId="1272757963" sldId="2146846549"/>
            <ac:spMk id="12" creationId="{613B4EF6-1D89-B709-D62C-845F564868C1}"/>
          </ac:spMkLst>
        </pc:spChg>
        <pc:spChg chg="add del mod">
          <ac:chgData name="Leah Montner Dixon" userId="d5b2ae9e-9213-4442-b7df-4db8cbe51e5d" providerId="ADAL" clId="{04381C8D-58B4-4855-85BA-C8406F3EC9F2}" dt="2024-04-17T21:09:54.051" v="3446" actId="478"/>
          <ac:spMkLst>
            <pc:docMk/>
            <pc:sldMk cId="1272757963" sldId="2146846549"/>
            <ac:spMk id="13" creationId="{31DB4567-CF99-3599-C80F-32FF75820801}"/>
          </ac:spMkLst>
        </pc:spChg>
        <pc:spChg chg="mod">
          <ac:chgData name="Leah Montner Dixon" userId="d5b2ae9e-9213-4442-b7df-4db8cbe51e5d" providerId="ADAL" clId="{04381C8D-58B4-4855-85BA-C8406F3EC9F2}" dt="2024-04-15T18:35:17.419" v="1399" actId="14100"/>
          <ac:spMkLst>
            <pc:docMk/>
            <pc:sldMk cId="1272757963" sldId="2146846549"/>
            <ac:spMk id="14" creationId="{F7139D9A-DBC8-CB9D-0022-A7D18C459398}"/>
          </ac:spMkLst>
        </pc:spChg>
        <pc:spChg chg="add del mod">
          <ac:chgData name="Leah Montner Dixon" userId="d5b2ae9e-9213-4442-b7df-4db8cbe51e5d" providerId="ADAL" clId="{04381C8D-58B4-4855-85BA-C8406F3EC9F2}" dt="2024-04-17T21:08:02.379" v="3444" actId="478"/>
          <ac:spMkLst>
            <pc:docMk/>
            <pc:sldMk cId="1272757963" sldId="2146846549"/>
            <ac:spMk id="17" creationId="{BDD6B0DB-7353-54CC-A6CB-CF16DD78EDF2}"/>
          </ac:spMkLst>
        </pc:spChg>
        <pc:spChg chg="mod">
          <ac:chgData name="Leah Montner Dixon" userId="d5b2ae9e-9213-4442-b7df-4db8cbe51e5d" providerId="ADAL" clId="{04381C8D-58B4-4855-85BA-C8406F3EC9F2}" dt="2024-04-15T18:35:21.866" v="1400" actId="207"/>
          <ac:spMkLst>
            <pc:docMk/>
            <pc:sldMk cId="1272757963" sldId="2146846549"/>
            <ac:spMk id="28" creationId="{5E26517A-A3D2-BF70-0A30-37BFB9ABA58D}"/>
          </ac:spMkLst>
        </pc:spChg>
        <pc:spChg chg="mod">
          <ac:chgData name="Leah Montner Dixon" userId="d5b2ae9e-9213-4442-b7df-4db8cbe51e5d" providerId="ADAL" clId="{04381C8D-58B4-4855-85BA-C8406F3EC9F2}" dt="2024-04-15T18:35:17.419" v="1399" actId="14100"/>
          <ac:spMkLst>
            <pc:docMk/>
            <pc:sldMk cId="1272757963" sldId="2146846549"/>
            <ac:spMk id="34" creationId="{4C7C7491-4270-5747-5456-D68DA832440B}"/>
          </ac:spMkLst>
        </pc:spChg>
        <pc:spChg chg="mod">
          <ac:chgData name="Leah Montner Dixon" userId="d5b2ae9e-9213-4442-b7df-4db8cbe51e5d" providerId="ADAL" clId="{04381C8D-58B4-4855-85BA-C8406F3EC9F2}" dt="2024-04-17T21:10:13.717" v="3450" actId="20577"/>
          <ac:spMkLst>
            <pc:docMk/>
            <pc:sldMk cId="1272757963" sldId="2146846549"/>
            <ac:spMk id="38" creationId="{1680C957-DFE0-8EFA-76AA-02BA58E9FA23}"/>
          </ac:spMkLst>
        </pc:spChg>
        <pc:spChg chg="mod">
          <ac:chgData name="Leah Montner Dixon" userId="d5b2ae9e-9213-4442-b7df-4db8cbe51e5d" providerId="ADAL" clId="{04381C8D-58B4-4855-85BA-C8406F3EC9F2}" dt="2024-04-17T21:06:22.822" v="3435" actId="1076"/>
          <ac:spMkLst>
            <pc:docMk/>
            <pc:sldMk cId="1272757963" sldId="2146846549"/>
            <ac:spMk id="39" creationId="{CA67E23E-36D4-9FDF-3515-9ECD913F790A}"/>
          </ac:spMkLst>
        </pc:spChg>
        <pc:spChg chg="mod">
          <ac:chgData name="Leah Montner Dixon" userId="d5b2ae9e-9213-4442-b7df-4db8cbe51e5d" providerId="ADAL" clId="{04381C8D-58B4-4855-85BA-C8406F3EC9F2}" dt="2024-04-15T18:35:17.419" v="1399" actId="14100"/>
          <ac:spMkLst>
            <pc:docMk/>
            <pc:sldMk cId="1272757963" sldId="2146846549"/>
            <ac:spMk id="43" creationId="{1C909B75-F409-18ED-A4FD-40A969E110DA}"/>
          </ac:spMkLst>
        </pc:spChg>
        <pc:spChg chg="mod">
          <ac:chgData name="Leah Montner Dixon" userId="d5b2ae9e-9213-4442-b7df-4db8cbe51e5d" providerId="ADAL" clId="{04381C8D-58B4-4855-85BA-C8406F3EC9F2}" dt="2024-04-17T21:09:51.765" v="3445" actId="255"/>
          <ac:spMkLst>
            <pc:docMk/>
            <pc:sldMk cId="1272757963" sldId="2146846549"/>
            <ac:spMk id="46" creationId="{64D2E573-9822-CD62-630A-5A238AB85443}"/>
          </ac:spMkLst>
        </pc:spChg>
        <pc:picChg chg="mod">
          <ac:chgData name="Leah Montner Dixon" userId="d5b2ae9e-9213-4442-b7df-4db8cbe51e5d" providerId="ADAL" clId="{04381C8D-58B4-4855-85BA-C8406F3EC9F2}" dt="2024-04-15T13:44:30.926" v="0" actId="554"/>
          <ac:picMkLst>
            <pc:docMk/>
            <pc:sldMk cId="1272757963" sldId="2146846549"/>
            <ac:picMk id="6" creationId="{B2B266F8-A67B-D30B-A7BE-F159E981DB1F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 del mod">
              <pc226:chgData name="Leah Montner Dixon" userId="d5b2ae9e-9213-4442-b7df-4db8cbe51e5d" providerId="ADAL" clId="{04381C8D-58B4-4855-85BA-C8406F3EC9F2}" dt="2024-04-15T18:35:56.695" v="1404"/>
              <pc2:cmMkLst xmlns:pc2="http://schemas.microsoft.com/office/powerpoint/2019/9/main/command">
                <pc:docMk/>
                <pc:sldMk cId="1272757963" sldId="2146846549"/>
                <pc2:cmMk id="{8CD5460D-BB09-450B-9E16-5379927363AA}"/>
              </pc2:cmMkLst>
            </pc226:cmChg>
            <pc226:cmChg xmlns:pc226="http://schemas.microsoft.com/office/powerpoint/2022/06/main/command" chg="mod">
              <pc226:chgData name="Leah Montner Dixon" userId="d5b2ae9e-9213-4442-b7df-4db8cbe51e5d" providerId="ADAL" clId="{04381C8D-58B4-4855-85BA-C8406F3EC9F2}" dt="2024-04-15T18:35:36.378" v="1401"/>
              <pc2:cmMkLst xmlns:pc2="http://schemas.microsoft.com/office/powerpoint/2019/9/main/command">
                <pc:docMk/>
                <pc:sldMk cId="1272757963" sldId="2146846549"/>
                <pc2:cmMk id="{44C00F58-1FB1-4EC3-84E5-8E5A3FA15C11}"/>
              </pc2:cmMkLst>
              <pc226:cmRplyChg chg="add">
                <pc226:chgData name="Leah Montner Dixon" userId="d5b2ae9e-9213-4442-b7df-4db8cbe51e5d" providerId="ADAL" clId="{04381C8D-58B4-4855-85BA-C8406F3EC9F2}" dt="2024-04-15T14:02:34.508" v="184"/>
                <pc2:cmRplyMkLst xmlns:pc2="http://schemas.microsoft.com/office/powerpoint/2019/9/main/command">
                  <pc:docMk/>
                  <pc:sldMk cId="1272757963" sldId="2146846549"/>
                  <pc2:cmMk id="{44C00F58-1FB1-4EC3-84E5-8E5A3FA15C11}"/>
                  <pc2:cmRplyMk id="{977A8E3D-D032-4309-89B6-07301A962280}"/>
                </pc2:cmRplyMkLst>
              </pc226:cmRplyChg>
              <pc226:cmRplyChg chg="add">
                <pc226:chgData name="Leah Montner Dixon" userId="d5b2ae9e-9213-4442-b7df-4db8cbe51e5d" providerId="ADAL" clId="{04381C8D-58B4-4855-85BA-C8406F3EC9F2}" dt="2024-04-15T18:35:36.378" v="1401"/>
                <pc2:cmRplyMkLst xmlns:pc2="http://schemas.microsoft.com/office/powerpoint/2019/9/main/command">
                  <pc:docMk/>
                  <pc:sldMk cId="1272757963" sldId="2146846549"/>
                  <pc2:cmMk id="{44C00F58-1FB1-4EC3-84E5-8E5A3FA15C11}"/>
                  <pc2:cmRplyMk id="{29E09BD0-6129-420D-91B1-76BD6FCE7E9A}"/>
                </pc2:cmRplyMkLst>
              </pc226:cmRplyChg>
            </pc226:cmChg>
            <pc226:cmChg xmlns:pc226="http://schemas.microsoft.com/office/powerpoint/2022/06/main/command" chg="mod">
              <pc226:chgData name="Leah Montner Dixon" userId="d5b2ae9e-9213-4442-b7df-4db8cbe51e5d" providerId="ADAL" clId="{04381C8D-58B4-4855-85BA-C8406F3EC9F2}" dt="2024-04-15T18:35:40.028" v="1402"/>
              <pc2:cmMkLst xmlns:pc2="http://schemas.microsoft.com/office/powerpoint/2019/9/main/command">
                <pc:docMk/>
                <pc:sldMk cId="1272757963" sldId="2146846549"/>
                <pc2:cmMk id="{400C5093-3BBD-4915-90AF-AC74AE419355}"/>
              </pc2:cmMkLst>
              <pc226:cmRplyChg chg="add">
                <pc226:chgData name="Leah Montner Dixon" userId="d5b2ae9e-9213-4442-b7df-4db8cbe51e5d" providerId="ADAL" clId="{04381C8D-58B4-4855-85BA-C8406F3EC9F2}" dt="2024-04-15T18:35:40.028" v="1402"/>
                <pc2:cmRplyMkLst xmlns:pc2="http://schemas.microsoft.com/office/powerpoint/2019/9/main/command">
                  <pc:docMk/>
                  <pc:sldMk cId="1272757963" sldId="2146846549"/>
                  <pc2:cmMk id="{400C5093-3BBD-4915-90AF-AC74AE419355}"/>
                  <pc2:cmRplyMk id="{E3ED80F6-ABDB-4AEB-9961-FBECD5AC1CF6}"/>
                </pc2:cmRplyMkLst>
              </pc226:cmRplyChg>
            </pc226:cmChg>
            <pc226:cmChg xmlns:pc226="http://schemas.microsoft.com/office/powerpoint/2022/06/main/command" chg="del">
              <pc226:chgData name="Leah Montner Dixon" userId="d5b2ae9e-9213-4442-b7df-4db8cbe51e5d" providerId="ADAL" clId="{04381C8D-58B4-4855-85BA-C8406F3EC9F2}" dt="2024-04-15T14:12:25.408" v="213"/>
              <pc2:cmMkLst xmlns:pc2="http://schemas.microsoft.com/office/powerpoint/2019/9/main/command">
                <pc:docMk/>
                <pc:sldMk cId="1272757963" sldId="2146846549"/>
                <pc2:cmMk id="{85ABE3DE-6AD0-4709-B34C-7353BFFDBDFA}"/>
              </pc2:cmMkLst>
            </pc226:cmChg>
          </p:ext>
        </pc:extLst>
      </pc:sldChg>
      <pc:sldChg chg="modSp mod modCm">
        <pc:chgData name="Leah Montner Dixon" userId="d5b2ae9e-9213-4442-b7df-4db8cbe51e5d" providerId="ADAL" clId="{04381C8D-58B4-4855-85BA-C8406F3EC9F2}" dt="2024-04-15T18:38:50.855" v="1493"/>
        <pc:sldMkLst>
          <pc:docMk/>
          <pc:sldMk cId="525660307" sldId="2146846554"/>
        </pc:sldMkLst>
        <pc:spChg chg="mod">
          <ac:chgData name="Leah Montner Dixon" userId="d5b2ae9e-9213-4442-b7df-4db8cbe51e5d" providerId="ADAL" clId="{04381C8D-58B4-4855-85BA-C8406F3EC9F2}" dt="2024-04-15T18:38:46.057" v="1492" actId="20577"/>
          <ac:spMkLst>
            <pc:docMk/>
            <pc:sldMk cId="525660307" sldId="2146846554"/>
            <ac:spMk id="6" creationId="{26B60B2E-C933-AE1D-53F6-F0AB7E0AA25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Leah Montner Dixon" userId="d5b2ae9e-9213-4442-b7df-4db8cbe51e5d" providerId="ADAL" clId="{04381C8D-58B4-4855-85BA-C8406F3EC9F2}" dt="2024-04-15T18:38:50.855" v="1493"/>
              <pc2:cmMkLst xmlns:pc2="http://schemas.microsoft.com/office/powerpoint/2019/9/main/command">
                <pc:docMk/>
                <pc:sldMk cId="525660307" sldId="2146846554"/>
                <pc2:cmMk id="{E617583E-E770-4073-9C03-D9BFE91A05E2}"/>
              </pc2:cmMkLst>
              <pc226:cmRplyChg chg="add">
                <pc226:chgData name="Leah Montner Dixon" userId="d5b2ae9e-9213-4442-b7df-4db8cbe51e5d" providerId="ADAL" clId="{04381C8D-58B4-4855-85BA-C8406F3EC9F2}" dt="2024-04-15T18:38:50.855" v="1493"/>
                <pc2:cmRplyMkLst xmlns:pc2="http://schemas.microsoft.com/office/powerpoint/2019/9/main/command">
                  <pc:docMk/>
                  <pc:sldMk cId="525660307" sldId="2146846554"/>
                  <pc2:cmMk id="{E617583E-E770-4073-9C03-D9BFE91A05E2}"/>
                  <pc2:cmRplyMk id="{9C0CBB08-93EE-49C2-99AC-F3F7E283145C}"/>
                </pc2:cmRplyMkLst>
              </pc226:cmRplyChg>
            </pc226:cmChg>
          </p:ext>
        </pc:extLst>
      </pc:sldChg>
      <pc:sldChg chg="addSp delSp modSp mod">
        <pc:chgData name="Leah Montner Dixon" userId="d5b2ae9e-9213-4442-b7df-4db8cbe51e5d" providerId="ADAL" clId="{04381C8D-58B4-4855-85BA-C8406F3EC9F2}" dt="2024-04-17T21:48:38.260" v="3595" actId="207"/>
        <pc:sldMkLst>
          <pc:docMk/>
          <pc:sldMk cId="2358090311" sldId="2146846555"/>
        </pc:sldMkLst>
        <pc:spChg chg="del">
          <ac:chgData name="Leah Montner Dixon" userId="d5b2ae9e-9213-4442-b7df-4db8cbe51e5d" providerId="ADAL" clId="{04381C8D-58B4-4855-85BA-C8406F3EC9F2}" dt="2024-04-15T18:36:05.945" v="1405" actId="478"/>
          <ac:spMkLst>
            <pc:docMk/>
            <pc:sldMk cId="2358090311" sldId="2146846555"/>
            <ac:spMk id="3" creationId="{700AD041-A0D3-4193-6FEC-4ED2A7C089CD}"/>
          </ac:spMkLst>
        </pc:spChg>
        <pc:spChg chg="add del mod">
          <ac:chgData name="Leah Montner Dixon" userId="d5b2ae9e-9213-4442-b7df-4db8cbe51e5d" providerId="ADAL" clId="{04381C8D-58B4-4855-85BA-C8406F3EC9F2}" dt="2024-04-17T21:11:17.406" v="3549" actId="478"/>
          <ac:spMkLst>
            <pc:docMk/>
            <pc:sldMk cId="2358090311" sldId="2146846555"/>
            <ac:spMk id="3" creationId="{F4989AA3-6819-6DD2-72C3-0786BD1633C6}"/>
          </ac:spMkLst>
        </pc:spChg>
        <pc:spChg chg="add mod">
          <ac:chgData name="Leah Montner Dixon" userId="d5b2ae9e-9213-4442-b7df-4db8cbe51e5d" providerId="ADAL" clId="{04381C8D-58B4-4855-85BA-C8406F3EC9F2}" dt="2024-04-17T21:11:25.936" v="3550" actId="207"/>
          <ac:spMkLst>
            <pc:docMk/>
            <pc:sldMk cId="2358090311" sldId="2146846555"/>
            <ac:spMk id="4" creationId="{05410CE7-E029-3712-28CA-604D1E104B8E}"/>
          </ac:spMkLst>
        </pc:spChg>
        <pc:spChg chg="del">
          <ac:chgData name="Leah Montner Dixon" userId="d5b2ae9e-9213-4442-b7df-4db8cbe51e5d" providerId="ADAL" clId="{04381C8D-58B4-4855-85BA-C8406F3EC9F2}" dt="2024-04-15T18:36:05.945" v="1405" actId="478"/>
          <ac:spMkLst>
            <pc:docMk/>
            <pc:sldMk cId="2358090311" sldId="2146846555"/>
            <ac:spMk id="4" creationId="{4C349340-C161-D5DF-7F76-E2F54D5395AA}"/>
          </ac:spMkLst>
        </pc:spChg>
        <pc:spChg chg="add mod">
          <ac:chgData name="Leah Montner Dixon" userId="d5b2ae9e-9213-4442-b7df-4db8cbe51e5d" providerId="ADAL" clId="{04381C8D-58B4-4855-85BA-C8406F3EC9F2}" dt="2024-04-17T21:11:25.936" v="3550" actId="207"/>
          <ac:spMkLst>
            <pc:docMk/>
            <pc:sldMk cId="2358090311" sldId="2146846555"/>
            <ac:spMk id="6" creationId="{883777A7-65A2-FF8D-CC1A-158812EEA443}"/>
          </ac:spMkLst>
        </pc:spChg>
        <pc:spChg chg="del mod">
          <ac:chgData name="Leah Montner Dixon" userId="d5b2ae9e-9213-4442-b7df-4db8cbe51e5d" providerId="ADAL" clId="{04381C8D-58B4-4855-85BA-C8406F3EC9F2}" dt="2024-04-17T21:11:17.406" v="3549" actId="478"/>
          <ac:spMkLst>
            <pc:docMk/>
            <pc:sldMk cId="2358090311" sldId="2146846555"/>
            <ac:spMk id="9" creationId="{6D31BC80-99FE-B600-E1F5-964B4B0A00EB}"/>
          </ac:spMkLst>
        </pc:spChg>
        <pc:spChg chg="add mod">
          <ac:chgData name="Leah Montner Dixon" userId="d5b2ae9e-9213-4442-b7df-4db8cbe51e5d" providerId="ADAL" clId="{04381C8D-58B4-4855-85BA-C8406F3EC9F2}" dt="2024-04-15T18:36:06.279" v="1406"/>
          <ac:spMkLst>
            <pc:docMk/>
            <pc:sldMk cId="2358090311" sldId="2146846555"/>
            <ac:spMk id="9" creationId="{DB6D4806-E8B9-0FE3-C202-7ACB5E823D02}"/>
          </ac:spMkLst>
        </pc:spChg>
        <pc:spChg chg="del mod">
          <ac:chgData name="Leah Montner Dixon" userId="d5b2ae9e-9213-4442-b7df-4db8cbe51e5d" providerId="ADAL" clId="{04381C8D-58B4-4855-85BA-C8406F3EC9F2}" dt="2024-04-17T21:11:17.406" v="3549" actId="478"/>
          <ac:spMkLst>
            <pc:docMk/>
            <pc:sldMk cId="2358090311" sldId="2146846555"/>
            <ac:spMk id="12" creationId="{2CF0E804-2B4E-150F-66CD-133BC5540BEA}"/>
          </ac:spMkLst>
        </pc:spChg>
        <pc:spChg chg="add mod">
          <ac:chgData name="Leah Montner Dixon" userId="d5b2ae9e-9213-4442-b7df-4db8cbe51e5d" providerId="ADAL" clId="{04381C8D-58B4-4855-85BA-C8406F3EC9F2}" dt="2024-04-15T18:36:06.279" v="1406"/>
          <ac:spMkLst>
            <pc:docMk/>
            <pc:sldMk cId="2358090311" sldId="2146846555"/>
            <ac:spMk id="12" creationId="{D83E9F9E-8923-9DAF-DBE2-6119F5E14CF5}"/>
          </ac:spMkLst>
        </pc:spChg>
        <pc:spChg chg="del">
          <ac:chgData name="Leah Montner Dixon" userId="d5b2ae9e-9213-4442-b7df-4db8cbe51e5d" providerId="ADAL" clId="{04381C8D-58B4-4855-85BA-C8406F3EC9F2}" dt="2024-04-15T18:36:05.945" v="1405" actId="478"/>
          <ac:spMkLst>
            <pc:docMk/>
            <pc:sldMk cId="2358090311" sldId="2146846555"/>
            <ac:spMk id="14" creationId="{B66DBFA0-51F2-DF74-0BA6-4C3846577289}"/>
          </ac:spMkLst>
        </pc:spChg>
        <pc:spChg chg="add mod">
          <ac:chgData name="Leah Montner Dixon" userId="d5b2ae9e-9213-4442-b7df-4db8cbe51e5d" providerId="ADAL" clId="{04381C8D-58B4-4855-85BA-C8406F3EC9F2}" dt="2024-04-17T21:11:25.936" v="3550" actId="207"/>
          <ac:spMkLst>
            <pc:docMk/>
            <pc:sldMk cId="2358090311" sldId="2146846555"/>
            <ac:spMk id="14" creationId="{C3253570-E2A2-FAA4-83BA-3CC9F51048A2}"/>
          </ac:spMkLst>
        </pc:spChg>
        <pc:spChg chg="del">
          <ac:chgData name="Leah Montner Dixon" userId="d5b2ae9e-9213-4442-b7df-4db8cbe51e5d" providerId="ADAL" clId="{04381C8D-58B4-4855-85BA-C8406F3EC9F2}" dt="2024-04-15T18:36:05.945" v="1405" actId="478"/>
          <ac:spMkLst>
            <pc:docMk/>
            <pc:sldMk cId="2358090311" sldId="2146846555"/>
            <ac:spMk id="15" creationId="{B3F82DD6-75E4-2780-2F41-FE1A178BFA37}"/>
          </ac:spMkLst>
        </pc:spChg>
        <pc:spChg chg="add mod">
          <ac:chgData name="Leah Montner Dixon" userId="d5b2ae9e-9213-4442-b7df-4db8cbe51e5d" providerId="ADAL" clId="{04381C8D-58B4-4855-85BA-C8406F3EC9F2}" dt="2024-04-17T21:11:25.936" v="3550" actId="207"/>
          <ac:spMkLst>
            <pc:docMk/>
            <pc:sldMk cId="2358090311" sldId="2146846555"/>
            <ac:spMk id="15" creationId="{FCF88AD7-F24B-5DB1-BD30-CB5C0378EBDB}"/>
          </ac:spMkLst>
        </pc:spChg>
        <pc:spChg chg="add mod">
          <ac:chgData name="Leah Montner Dixon" userId="d5b2ae9e-9213-4442-b7df-4db8cbe51e5d" providerId="ADAL" clId="{04381C8D-58B4-4855-85BA-C8406F3EC9F2}" dt="2024-04-17T21:11:25.936" v="3550" actId="207"/>
          <ac:spMkLst>
            <pc:docMk/>
            <pc:sldMk cId="2358090311" sldId="2146846555"/>
            <ac:spMk id="16" creationId="{D1D14871-172D-844A-3A5A-3AD678A4C7BD}"/>
          </ac:spMkLst>
        </pc:spChg>
        <pc:spChg chg="add mod">
          <ac:chgData name="Leah Montner Dixon" userId="d5b2ae9e-9213-4442-b7df-4db8cbe51e5d" providerId="ADAL" clId="{04381C8D-58B4-4855-85BA-C8406F3EC9F2}" dt="2024-04-15T18:36:06.279" v="1406"/>
          <ac:spMkLst>
            <pc:docMk/>
            <pc:sldMk cId="2358090311" sldId="2146846555"/>
            <ac:spMk id="17" creationId="{716C4779-5D1D-F541-45AF-DF8BCAAC53A2}"/>
          </ac:spMkLst>
        </pc:spChg>
        <pc:spChg chg="del mod">
          <ac:chgData name="Leah Montner Dixon" userId="d5b2ae9e-9213-4442-b7df-4db8cbe51e5d" providerId="ADAL" clId="{04381C8D-58B4-4855-85BA-C8406F3EC9F2}" dt="2024-04-17T21:11:17.406" v="3549" actId="478"/>
          <ac:spMkLst>
            <pc:docMk/>
            <pc:sldMk cId="2358090311" sldId="2146846555"/>
            <ac:spMk id="17" creationId="{EC78877B-46B3-8CAB-E633-7D51C2DA0B07}"/>
          </ac:spMkLst>
        </pc:spChg>
        <pc:spChg chg="add mod">
          <ac:chgData name="Leah Montner Dixon" userId="d5b2ae9e-9213-4442-b7df-4db8cbe51e5d" providerId="ADAL" clId="{04381C8D-58B4-4855-85BA-C8406F3EC9F2}" dt="2024-04-15T18:36:06.279" v="1406"/>
          <ac:spMkLst>
            <pc:docMk/>
            <pc:sldMk cId="2358090311" sldId="2146846555"/>
            <ac:spMk id="18" creationId="{8E70F80B-4CE8-41A9-E278-8A3181A4880C}"/>
          </ac:spMkLst>
        </pc:spChg>
        <pc:spChg chg="del mod">
          <ac:chgData name="Leah Montner Dixon" userId="d5b2ae9e-9213-4442-b7df-4db8cbe51e5d" providerId="ADAL" clId="{04381C8D-58B4-4855-85BA-C8406F3EC9F2}" dt="2024-04-17T21:11:17.406" v="3549" actId="478"/>
          <ac:spMkLst>
            <pc:docMk/>
            <pc:sldMk cId="2358090311" sldId="2146846555"/>
            <ac:spMk id="18" creationId="{A49BFCF6-5109-B9D7-9A56-D97B50CA59E8}"/>
          </ac:spMkLst>
        </pc:spChg>
        <pc:spChg chg="add mod">
          <ac:chgData name="Leah Montner Dixon" userId="d5b2ae9e-9213-4442-b7df-4db8cbe51e5d" providerId="ADAL" clId="{04381C8D-58B4-4855-85BA-C8406F3EC9F2}" dt="2024-04-15T18:36:06.279" v="1406"/>
          <ac:spMkLst>
            <pc:docMk/>
            <pc:sldMk cId="2358090311" sldId="2146846555"/>
            <ac:spMk id="19" creationId="{C226A9CB-A98B-DDC5-75CC-E31951FF7D0A}"/>
          </ac:spMkLst>
        </pc:spChg>
        <pc:spChg chg="del mod">
          <ac:chgData name="Leah Montner Dixon" userId="d5b2ae9e-9213-4442-b7df-4db8cbe51e5d" providerId="ADAL" clId="{04381C8D-58B4-4855-85BA-C8406F3EC9F2}" dt="2024-04-17T21:11:17.406" v="3549" actId="478"/>
          <ac:spMkLst>
            <pc:docMk/>
            <pc:sldMk cId="2358090311" sldId="2146846555"/>
            <ac:spMk id="19" creationId="{CA8AEFF1-70E7-2193-CB4C-B9A3779740A5}"/>
          </ac:spMkLst>
        </pc:spChg>
        <pc:spChg chg="add mod">
          <ac:chgData name="Leah Montner Dixon" userId="d5b2ae9e-9213-4442-b7df-4db8cbe51e5d" providerId="ADAL" clId="{04381C8D-58B4-4855-85BA-C8406F3EC9F2}" dt="2024-04-15T18:36:06.279" v="1406"/>
          <ac:spMkLst>
            <pc:docMk/>
            <pc:sldMk cId="2358090311" sldId="2146846555"/>
            <ac:spMk id="21" creationId="{2C3CFB2A-CDB7-9D52-8C46-1215A2A22427}"/>
          </ac:spMkLst>
        </pc:spChg>
        <pc:spChg chg="del mod">
          <ac:chgData name="Leah Montner Dixon" userId="d5b2ae9e-9213-4442-b7df-4db8cbe51e5d" providerId="ADAL" clId="{04381C8D-58B4-4855-85BA-C8406F3EC9F2}" dt="2024-04-17T21:11:17.406" v="3549" actId="478"/>
          <ac:spMkLst>
            <pc:docMk/>
            <pc:sldMk cId="2358090311" sldId="2146846555"/>
            <ac:spMk id="21" creationId="{5E136CFA-5D36-51CE-58E8-F4D72FF2AA84}"/>
          </ac:spMkLst>
        </pc:spChg>
        <pc:spChg chg="del mod">
          <ac:chgData name="Leah Montner Dixon" userId="d5b2ae9e-9213-4442-b7df-4db8cbe51e5d" providerId="ADAL" clId="{04381C8D-58B4-4855-85BA-C8406F3EC9F2}" dt="2024-04-17T21:11:17.406" v="3549" actId="478"/>
          <ac:spMkLst>
            <pc:docMk/>
            <pc:sldMk cId="2358090311" sldId="2146846555"/>
            <ac:spMk id="22" creationId="{1AA386F3-5C61-49DB-589B-FA0884284F90}"/>
          </ac:spMkLst>
        </pc:spChg>
        <pc:spChg chg="add mod">
          <ac:chgData name="Leah Montner Dixon" userId="d5b2ae9e-9213-4442-b7df-4db8cbe51e5d" providerId="ADAL" clId="{04381C8D-58B4-4855-85BA-C8406F3EC9F2}" dt="2024-04-15T18:36:06.279" v="1406"/>
          <ac:spMkLst>
            <pc:docMk/>
            <pc:sldMk cId="2358090311" sldId="2146846555"/>
            <ac:spMk id="22" creationId="{8B1F7B73-5AFE-5253-A684-AA4E9A9F06B3}"/>
          </ac:spMkLst>
        </pc:spChg>
        <pc:spChg chg="add mod">
          <ac:chgData name="Leah Montner Dixon" userId="d5b2ae9e-9213-4442-b7df-4db8cbe51e5d" providerId="ADAL" clId="{04381C8D-58B4-4855-85BA-C8406F3EC9F2}" dt="2024-04-15T18:36:06.279" v="1406"/>
          <ac:spMkLst>
            <pc:docMk/>
            <pc:sldMk cId="2358090311" sldId="2146846555"/>
            <ac:spMk id="23" creationId="{88F43785-C2C5-0D63-572B-079AAC1E08FC}"/>
          </ac:spMkLst>
        </pc:spChg>
        <pc:spChg chg="del mod">
          <ac:chgData name="Leah Montner Dixon" userId="d5b2ae9e-9213-4442-b7df-4db8cbe51e5d" providerId="ADAL" clId="{04381C8D-58B4-4855-85BA-C8406F3EC9F2}" dt="2024-04-17T21:11:17.406" v="3549" actId="478"/>
          <ac:spMkLst>
            <pc:docMk/>
            <pc:sldMk cId="2358090311" sldId="2146846555"/>
            <ac:spMk id="24" creationId="{1AF5D483-CAB4-E5C8-9575-1413EB22FCAA}"/>
          </ac:spMkLst>
        </pc:spChg>
        <pc:spChg chg="add mod">
          <ac:chgData name="Leah Montner Dixon" userId="d5b2ae9e-9213-4442-b7df-4db8cbe51e5d" providerId="ADAL" clId="{04381C8D-58B4-4855-85BA-C8406F3EC9F2}" dt="2024-04-15T18:36:06.279" v="1406"/>
          <ac:spMkLst>
            <pc:docMk/>
            <pc:sldMk cId="2358090311" sldId="2146846555"/>
            <ac:spMk id="25" creationId="{9DB3621C-B711-A766-0FA4-9017DFC648FE}"/>
          </ac:spMkLst>
        </pc:spChg>
        <pc:spChg chg="del mod">
          <ac:chgData name="Leah Montner Dixon" userId="d5b2ae9e-9213-4442-b7df-4db8cbe51e5d" providerId="ADAL" clId="{04381C8D-58B4-4855-85BA-C8406F3EC9F2}" dt="2024-04-17T21:11:17.406" v="3549" actId="478"/>
          <ac:spMkLst>
            <pc:docMk/>
            <pc:sldMk cId="2358090311" sldId="2146846555"/>
            <ac:spMk id="25" creationId="{DF597235-20FD-BA37-11B0-842BA6161968}"/>
          </ac:spMkLst>
        </pc:spChg>
        <pc:spChg chg="add mod">
          <ac:chgData name="Leah Montner Dixon" userId="d5b2ae9e-9213-4442-b7df-4db8cbe51e5d" providerId="ADAL" clId="{04381C8D-58B4-4855-85BA-C8406F3EC9F2}" dt="2024-04-15T18:36:13.102" v="1408" actId="1582"/>
          <ac:spMkLst>
            <pc:docMk/>
            <pc:sldMk cId="2358090311" sldId="2146846555"/>
            <ac:spMk id="26" creationId="{13232E2A-9D24-BA66-3186-08D632D29D72}"/>
          </ac:spMkLst>
        </pc:spChg>
        <pc:spChg chg="del mod">
          <ac:chgData name="Leah Montner Dixon" userId="d5b2ae9e-9213-4442-b7df-4db8cbe51e5d" providerId="ADAL" clId="{04381C8D-58B4-4855-85BA-C8406F3EC9F2}" dt="2024-04-17T21:11:17.406" v="3549" actId="478"/>
          <ac:spMkLst>
            <pc:docMk/>
            <pc:sldMk cId="2358090311" sldId="2146846555"/>
            <ac:spMk id="26" creationId="{1E2C4EC3-460F-73F0-4592-06FF803EBD6C}"/>
          </ac:spMkLst>
        </pc:spChg>
        <pc:spChg chg="add mod">
          <ac:chgData name="Leah Montner Dixon" userId="d5b2ae9e-9213-4442-b7df-4db8cbe51e5d" providerId="ADAL" clId="{04381C8D-58B4-4855-85BA-C8406F3EC9F2}" dt="2024-04-15T18:36:06.279" v="1406"/>
          <ac:spMkLst>
            <pc:docMk/>
            <pc:sldMk cId="2358090311" sldId="2146846555"/>
            <ac:spMk id="27" creationId="{2C0EBB1C-02E7-D059-025D-D404C054ED69}"/>
          </ac:spMkLst>
        </pc:spChg>
        <pc:spChg chg="del mod">
          <ac:chgData name="Leah Montner Dixon" userId="d5b2ae9e-9213-4442-b7df-4db8cbe51e5d" providerId="ADAL" clId="{04381C8D-58B4-4855-85BA-C8406F3EC9F2}" dt="2024-04-17T21:11:17.406" v="3549" actId="478"/>
          <ac:spMkLst>
            <pc:docMk/>
            <pc:sldMk cId="2358090311" sldId="2146846555"/>
            <ac:spMk id="28" creationId="{7EBEE204-45CE-69B4-55AA-D41BFB53FB9F}"/>
          </ac:spMkLst>
        </pc:spChg>
        <pc:spChg chg="add mod">
          <ac:chgData name="Leah Montner Dixon" userId="d5b2ae9e-9213-4442-b7df-4db8cbe51e5d" providerId="ADAL" clId="{04381C8D-58B4-4855-85BA-C8406F3EC9F2}" dt="2024-04-15T18:36:06.279" v="1406"/>
          <ac:spMkLst>
            <pc:docMk/>
            <pc:sldMk cId="2358090311" sldId="2146846555"/>
            <ac:spMk id="29" creationId="{2DAA8CA3-9B61-78C8-59F7-81B0D8956278}"/>
          </ac:spMkLst>
        </pc:spChg>
        <pc:spChg chg="del mod">
          <ac:chgData name="Leah Montner Dixon" userId="d5b2ae9e-9213-4442-b7df-4db8cbe51e5d" providerId="ADAL" clId="{04381C8D-58B4-4855-85BA-C8406F3EC9F2}" dt="2024-04-17T21:11:17.406" v="3549" actId="478"/>
          <ac:spMkLst>
            <pc:docMk/>
            <pc:sldMk cId="2358090311" sldId="2146846555"/>
            <ac:spMk id="29" creationId="{E15F15FA-29BD-33D5-2FCA-63DA8E97AE51}"/>
          </ac:spMkLst>
        </pc:spChg>
        <pc:spChg chg="add mod">
          <ac:chgData name="Leah Montner Dixon" userId="d5b2ae9e-9213-4442-b7df-4db8cbe51e5d" providerId="ADAL" clId="{04381C8D-58B4-4855-85BA-C8406F3EC9F2}" dt="2024-04-15T18:36:06.279" v="1406"/>
          <ac:spMkLst>
            <pc:docMk/>
            <pc:sldMk cId="2358090311" sldId="2146846555"/>
            <ac:spMk id="30" creationId="{9F55610C-90B5-9116-20BC-02F9AA545901}"/>
          </ac:spMkLst>
        </pc:spChg>
        <pc:spChg chg="del mod">
          <ac:chgData name="Leah Montner Dixon" userId="d5b2ae9e-9213-4442-b7df-4db8cbe51e5d" providerId="ADAL" clId="{04381C8D-58B4-4855-85BA-C8406F3EC9F2}" dt="2024-04-17T21:11:17.406" v="3549" actId="478"/>
          <ac:spMkLst>
            <pc:docMk/>
            <pc:sldMk cId="2358090311" sldId="2146846555"/>
            <ac:spMk id="31" creationId="{670BCFE7-589C-B325-B62B-A1ACF497FC9F}"/>
          </ac:spMkLst>
        </pc:spChg>
        <pc:spChg chg="del mod">
          <ac:chgData name="Leah Montner Dixon" userId="d5b2ae9e-9213-4442-b7df-4db8cbe51e5d" providerId="ADAL" clId="{04381C8D-58B4-4855-85BA-C8406F3EC9F2}" dt="2024-04-17T21:11:17.406" v="3549" actId="478"/>
          <ac:spMkLst>
            <pc:docMk/>
            <pc:sldMk cId="2358090311" sldId="2146846555"/>
            <ac:spMk id="32" creationId="{9E9EAD55-8E6A-BD5C-5983-CDF021E5DA73}"/>
          </ac:spMkLst>
        </pc:spChg>
        <pc:spChg chg="add mod">
          <ac:chgData name="Leah Montner Dixon" userId="d5b2ae9e-9213-4442-b7df-4db8cbe51e5d" providerId="ADAL" clId="{04381C8D-58B4-4855-85BA-C8406F3EC9F2}" dt="2024-04-15T18:36:24.127" v="1410" actId="20577"/>
          <ac:spMkLst>
            <pc:docMk/>
            <pc:sldMk cId="2358090311" sldId="2146846555"/>
            <ac:spMk id="32" creationId="{C28DD273-C86E-0110-DA25-D816199406AF}"/>
          </ac:spMkLst>
        </pc:spChg>
        <pc:spChg chg="del mod">
          <ac:chgData name="Leah Montner Dixon" userId="d5b2ae9e-9213-4442-b7df-4db8cbe51e5d" providerId="ADAL" clId="{04381C8D-58B4-4855-85BA-C8406F3EC9F2}" dt="2024-04-17T21:11:17.406" v="3549" actId="478"/>
          <ac:spMkLst>
            <pc:docMk/>
            <pc:sldMk cId="2358090311" sldId="2146846555"/>
            <ac:spMk id="33" creationId="{596C2D84-2FFF-3E44-76BD-4BA1914A8FEF}"/>
          </ac:spMkLst>
        </pc:spChg>
        <pc:spChg chg="add mod">
          <ac:chgData name="Leah Montner Dixon" userId="d5b2ae9e-9213-4442-b7df-4db8cbe51e5d" providerId="ADAL" clId="{04381C8D-58B4-4855-85BA-C8406F3EC9F2}" dt="2024-04-15T18:36:35.827" v="1418" actId="20577"/>
          <ac:spMkLst>
            <pc:docMk/>
            <pc:sldMk cId="2358090311" sldId="2146846555"/>
            <ac:spMk id="33" creationId="{FE617772-685D-4C3B-C8F7-F651228947F9}"/>
          </ac:spMkLst>
        </pc:spChg>
        <pc:spChg chg="del">
          <ac:chgData name="Leah Montner Dixon" userId="d5b2ae9e-9213-4442-b7df-4db8cbe51e5d" providerId="ADAL" clId="{04381C8D-58B4-4855-85BA-C8406F3EC9F2}" dt="2024-04-15T18:36:05.945" v="1405" actId="478"/>
          <ac:spMkLst>
            <pc:docMk/>
            <pc:sldMk cId="2358090311" sldId="2146846555"/>
            <ac:spMk id="34" creationId="{FD36140D-A912-C2CD-A2F7-E5950761D453}"/>
          </ac:spMkLst>
        </pc:spChg>
        <pc:spChg chg="add mod">
          <ac:chgData name="Leah Montner Dixon" userId="d5b2ae9e-9213-4442-b7df-4db8cbe51e5d" providerId="ADAL" clId="{04381C8D-58B4-4855-85BA-C8406F3EC9F2}" dt="2024-04-17T21:11:25.936" v="3550" actId="207"/>
          <ac:spMkLst>
            <pc:docMk/>
            <pc:sldMk cId="2358090311" sldId="2146846555"/>
            <ac:spMk id="35" creationId="{6EC09C0A-EE81-94D4-E3DE-C8920577FC45}"/>
          </ac:spMkLst>
        </pc:spChg>
        <pc:spChg chg="del">
          <ac:chgData name="Leah Montner Dixon" userId="d5b2ae9e-9213-4442-b7df-4db8cbe51e5d" providerId="ADAL" clId="{04381C8D-58B4-4855-85BA-C8406F3EC9F2}" dt="2024-04-15T18:36:05.945" v="1405" actId="478"/>
          <ac:spMkLst>
            <pc:docMk/>
            <pc:sldMk cId="2358090311" sldId="2146846555"/>
            <ac:spMk id="35" creationId="{9BAEEE5D-91B4-89DE-667F-54A0FA73465A}"/>
          </ac:spMkLst>
        </pc:spChg>
        <pc:spChg chg="add mod">
          <ac:chgData name="Leah Montner Dixon" userId="d5b2ae9e-9213-4442-b7df-4db8cbe51e5d" providerId="ADAL" clId="{04381C8D-58B4-4855-85BA-C8406F3EC9F2}" dt="2024-04-17T21:11:25.936" v="3550" actId="207"/>
          <ac:spMkLst>
            <pc:docMk/>
            <pc:sldMk cId="2358090311" sldId="2146846555"/>
            <ac:spMk id="36" creationId="{B167288D-881B-66A6-AA5C-204D372D803B}"/>
          </ac:spMkLst>
        </pc:spChg>
        <pc:spChg chg="add mod">
          <ac:chgData name="Leah Montner Dixon" userId="d5b2ae9e-9213-4442-b7df-4db8cbe51e5d" providerId="ADAL" clId="{04381C8D-58B4-4855-85BA-C8406F3EC9F2}" dt="2024-04-17T21:11:25.936" v="3550" actId="207"/>
          <ac:spMkLst>
            <pc:docMk/>
            <pc:sldMk cId="2358090311" sldId="2146846555"/>
            <ac:spMk id="38" creationId="{BAF13969-5419-3DEC-F8EC-0A4ACAB48D5E}"/>
          </ac:spMkLst>
        </pc:spChg>
        <pc:spChg chg="add mod">
          <ac:chgData name="Leah Montner Dixon" userId="d5b2ae9e-9213-4442-b7df-4db8cbe51e5d" providerId="ADAL" clId="{04381C8D-58B4-4855-85BA-C8406F3EC9F2}" dt="2024-04-17T21:11:12.219" v="3548" actId="108"/>
          <ac:spMkLst>
            <pc:docMk/>
            <pc:sldMk cId="2358090311" sldId="2146846555"/>
            <ac:spMk id="39" creationId="{75903BC6-99C2-7002-6ED1-A1EB27C91E7A}"/>
          </ac:spMkLst>
        </pc:spChg>
        <pc:spChg chg="del">
          <ac:chgData name="Leah Montner Dixon" userId="d5b2ae9e-9213-4442-b7df-4db8cbe51e5d" providerId="ADAL" clId="{04381C8D-58B4-4855-85BA-C8406F3EC9F2}" dt="2024-04-15T18:36:05.945" v="1405" actId="478"/>
          <ac:spMkLst>
            <pc:docMk/>
            <pc:sldMk cId="2358090311" sldId="2146846555"/>
            <ac:spMk id="39" creationId="{9C2F1D9C-593C-0429-BD10-02F1BA50E336}"/>
          </ac:spMkLst>
        </pc:spChg>
        <pc:spChg chg="del">
          <ac:chgData name="Leah Montner Dixon" userId="d5b2ae9e-9213-4442-b7df-4db8cbe51e5d" providerId="ADAL" clId="{04381C8D-58B4-4855-85BA-C8406F3EC9F2}" dt="2024-04-15T18:36:05.945" v="1405" actId="478"/>
          <ac:spMkLst>
            <pc:docMk/>
            <pc:sldMk cId="2358090311" sldId="2146846555"/>
            <ac:spMk id="40" creationId="{4D7D18BA-E58B-1370-A50C-6E3791117E05}"/>
          </ac:spMkLst>
        </pc:spChg>
        <pc:spChg chg="add mod">
          <ac:chgData name="Leah Montner Dixon" userId="d5b2ae9e-9213-4442-b7df-4db8cbe51e5d" providerId="ADAL" clId="{04381C8D-58B4-4855-85BA-C8406F3EC9F2}" dt="2024-04-17T21:11:01.789" v="3547"/>
          <ac:spMkLst>
            <pc:docMk/>
            <pc:sldMk cId="2358090311" sldId="2146846555"/>
            <ac:spMk id="40" creationId="{FCDB3F86-9D52-A48A-E370-880015639293}"/>
          </ac:spMkLst>
        </pc:spChg>
        <pc:spChg chg="add mod">
          <ac:chgData name="Leah Montner Dixon" userId="d5b2ae9e-9213-4442-b7df-4db8cbe51e5d" providerId="ADAL" clId="{04381C8D-58B4-4855-85BA-C8406F3EC9F2}" dt="2024-04-17T21:11:25.936" v="3550" actId="207"/>
          <ac:spMkLst>
            <pc:docMk/>
            <pc:sldMk cId="2358090311" sldId="2146846555"/>
            <ac:spMk id="42" creationId="{DA294F76-D8BA-7D25-CEDC-2CD000215A98}"/>
          </ac:spMkLst>
        </pc:spChg>
        <pc:spChg chg="del">
          <ac:chgData name="Leah Montner Dixon" userId="d5b2ae9e-9213-4442-b7df-4db8cbe51e5d" providerId="ADAL" clId="{04381C8D-58B4-4855-85BA-C8406F3EC9F2}" dt="2024-04-15T18:36:05.945" v="1405" actId="478"/>
          <ac:spMkLst>
            <pc:docMk/>
            <pc:sldMk cId="2358090311" sldId="2146846555"/>
            <ac:spMk id="43" creationId="{743652BB-A8F4-5D10-8EB8-2A22582619D2}"/>
          </ac:spMkLst>
        </pc:spChg>
        <pc:spChg chg="add mod">
          <ac:chgData name="Leah Montner Dixon" userId="d5b2ae9e-9213-4442-b7df-4db8cbe51e5d" providerId="ADAL" clId="{04381C8D-58B4-4855-85BA-C8406F3EC9F2}" dt="2024-04-17T21:11:25.936" v="3550" actId="207"/>
          <ac:spMkLst>
            <pc:docMk/>
            <pc:sldMk cId="2358090311" sldId="2146846555"/>
            <ac:spMk id="43" creationId="{C7A66571-5C39-F31A-9553-C813A1A5E46B}"/>
          </ac:spMkLst>
        </pc:spChg>
        <pc:spChg chg="del">
          <ac:chgData name="Leah Montner Dixon" userId="d5b2ae9e-9213-4442-b7df-4db8cbe51e5d" providerId="ADAL" clId="{04381C8D-58B4-4855-85BA-C8406F3EC9F2}" dt="2024-04-15T18:36:05.945" v="1405" actId="478"/>
          <ac:spMkLst>
            <pc:docMk/>
            <pc:sldMk cId="2358090311" sldId="2146846555"/>
            <ac:spMk id="44" creationId="{380F69EA-72CA-BAAE-20B5-95134CC87693}"/>
          </ac:spMkLst>
        </pc:spChg>
        <pc:spChg chg="add del mod">
          <ac:chgData name="Leah Montner Dixon" userId="d5b2ae9e-9213-4442-b7df-4db8cbe51e5d" providerId="ADAL" clId="{04381C8D-58B4-4855-85BA-C8406F3EC9F2}" dt="2024-04-17T21:48:35.783" v="3593" actId="478"/>
          <ac:spMkLst>
            <pc:docMk/>
            <pc:sldMk cId="2358090311" sldId="2146846555"/>
            <ac:spMk id="45" creationId="{E14BEE13-5F5C-0A72-A462-EA6B9C33DA56}"/>
          </ac:spMkLst>
        </pc:spChg>
        <pc:spChg chg="add mod">
          <ac:chgData name="Leah Montner Dixon" userId="d5b2ae9e-9213-4442-b7df-4db8cbe51e5d" providerId="ADAL" clId="{04381C8D-58B4-4855-85BA-C8406F3EC9F2}" dt="2024-04-17T21:11:01.789" v="3547"/>
          <ac:spMkLst>
            <pc:docMk/>
            <pc:sldMk cId="2358090311" sldId="2146846555"/>
            <ac:spMk id="46" creationId="{5FD887A1-7186-CBA9-0CF4-58B518AD4B62}"/>
          </ac:spMkLst>
        </pc:spChg>
        <pc:spChg chg="del">
          <ac:chgData name="Leah Montner Dixon" userId="d5b2ae9e-9213-4442-b7df-4db8cbe51e5d" providerId="ADAL" clId="{04381C8D-58B4-4855-85BA-C8406F3EC9F2}" dt="2024-04-15T18:36:05.945" v="1405" actId="478"/>
          <ac:spMkLst>
            <pc:docMk/>
            <pc:sldMk cId="2358090311" sldId="2146846555"/>
            <ac:spMk id="47" creationId="{8D49A4E0-4A7A-5125-E44E-A10F60206D2C}"/>
          </ac:spMkLst>
        </pc:spChg>
        <pc:spChg chg="add mod">
          <ac:chgData name="Leah Montner Dixon" userId="d5b2ae9e-9213-4442-b7df-4db8cbe51e5d" providerId="ADAL" clId="{04381C8D-58B4-4855-85BA-C8406F3EC9F2}" dt="2024-04-17T21:11:25.936" v="3550" actId="207"/>
          <ac:spMkLst>
            <pc:docMk/>
            <pc:sldMk cId="2358090311" sldId="2146846555"/>
            <ac:spMk id="47" creationId="{DCC405D4-C9A1-BC69-C5BF-E4821F802403}"/>
          </ac:spMkLst>
        </pc:spChg>
        <pc:spChg chg="add mod">
          <ac:chgData name="Leah Montner Dixon" userId="d5b2ae9e-9213-4442-b7df-4db8cbe51e5d" providerId="ADAL" clId="{04381C8D-58B4-4855-85BA-C8406F3EC9F2}" dt="2024-04-17T21:48:38.260" v="3595" actId="207"/>
          <ac:spMkLst>
            <pc:docMk/>
            <pc:sldMk cId="2358090311" sldId="2146846555"/>
            <ac:spMk id="48" creationId="{5EBB577B-58F6-9D11-8864-B3B69BF22DF0}"/>
          </ac:spMkLst>
        </pc:spChg>
        <pc:spChg chg="del">
          <ac:chgData name="Leah Montner Dixon" userId="d5b2ae9e-9213-4442-b7df-4db8cbe51e5d" providerId="ADAL" clId="{04381C8D-58B4-4855-85BA-C8406F3EC9F2}" dt="2024-04-15T18:36:05.945" v="1405" actId="478"/>
          <ac:spMkLst>
            <pc:docMk/>
            <pc:sldMk cId="2358090311" sldId="2146846555"/>
            <ac:spMk id="48" creationId="{CC86B1F8-BBD2-A42F-6FC0-AAD1CCF9DCFF}"/>
          </ac:spMkLst>
        </pc:spChg>
        <pc:spChg chg="del">
          <ac:chgData name="Leah Montner Dixon" userId="d5b2ae9e-9213-4442-b7df-4db8cbe51e5d" providerId="ADAL" clId="{04381C8D-58B4-4855-85BA-C8406F3EC9F2}" dt="2024-04-15T18:36:05.945" v="1405" actId="478"/>
          <ac:spMkLst>
            <pc:docMk/>
            <pc:sldMk cId="2358090311" sldId="2146846555"/>
            <ac:spMk id="49" creationId="{CB9FFDC1-D69E-CAE4-0E2E-9E138FF66C5A}"/>
          </ac:spMkLst>
        </pc:spChg>
        <pc:spChg chg="del">
          <ac:chgData name="Leah Montner Dixon" userId="d5b2ae9e-9213-4442-b7df-4db8cbe51e5d" providerId="ADAL" clId="{04381C8D-58B4-4855-85BA-C8406F3EC9F2}" dt="2024-04-15T18:36:05.945" v="1405" actId="478"/>
          <ac:spMkLst>
            <pc:docMk/>
            <pc:sldMk cId="2358090311" sldId="2146846555"/>
            <ac:spMk id="50" creationId="{2DF34A33-28BD-C2EF-FB72-C52AF0B804E2}"/>
          </ac:spMkLst>
        </pc:spChg>
        <pc:spChg chg="del">
          <ac:chgData name="Leah Montner Dixon" userId="d5b2ae9e-9213-4442-b7df-4db8cbe51e5d" providerId="ADAL" clId="{04381C8D-58B4-4855-85BA-C8406F3EC9F2}" dt="2024-04-15T18:36:05.945" v="1405" actId="478"/>
          <ac:spMkLst>
            <pc:docMk/>
            <pc:sldMk cId="2358090311" sldId="2146846555"/>
            <ac:spMk id="51" creationId="{64F16607-BD4B-551F-8969-969E39D46CD3}"/>
          </ac:spMkLst>
        </pc:spChg>
        <pc:picChg chg="add mod">
          <ac:chgData name="Leah Montner Dixon" userId="d5b2ae9e-9213-4442-b7df-4db8cbe51e5d" providerId="ADAL" clId="{04381C8D-58B4-4855-85BA-C8406F3EC9F2}" dt="2024-04-15T13:44:37.756" v="2"/>
          <ac:picMkLst>
            <pc:docMk/>
            <pc:sldMk cId="2358090311" sldId="2146846555"/>
            <ac:picMk id="5" creationId="{E47817DF-066D-6A77-6161-F9B3F034C97B}"/>
          </ac:picMkLst>
        </pc:picChg>
        <pc:picChg chg="del">
          <ac:chgData name="Leah Montner Dixon" userId="d5b2ae9e-9213-4442-b7df-4db8cbe51e5d" providerId="ADAL" clId="{04381C8D-58B4-4855-85BA-C8406F3EC9F2}" dt="2024-04-15T13:44:34.367" v="1" actId="478"/>
          <ac:picMkLst>
            <pc:docMk/>
            <pc:sldMk cId="2358090311" sldId="2146846555"/>
            <ac:picMk id="6" creationId="{B2B266F8-A67B-D30B-A7BE-F159E981DB1F}"/>
          </ac:picMkLst>
        </pc:picChg>
        <pc:cxnChg chg="del">
          <ac:chgData name="Leah Montner Dixon" userId="d5b2ae9e-9213-4442-b7df-4db8cbe51e5d" providerId="ADAL" clId="{04381C8D-58B4-4855-85BA-C8406F3EC9F2}" dt="2024-04-15T18:36:05.945" v="1405" actId="478"/>
          <ac:cxnSpMkLst>
            <pc:docMk/>
            <pc:sldMk cId="2358090311" sldId="2146846555"/>
            <ac:cxnSpMk id="7" creationId="{6AD77218-ED6B-DB8E-EB81-F167A7B26648}"/>
          </ac:cxnSpMkLst>
        </pc:cxnChg>
        <pc:cxnChg chg="add mod">
          <ac:chgData name="Leah Montner Dixon" userId="d5b2ae9e-9213-4442-b7df-4db8cbe51e5d" providerId="ADAL" clId="{04381C8D-58B4-4855-85BA-C8406F3EC9F2}" dt="2024-04-17T21:11:34.468" v="3551" actId="208"/>
          <ac:cxnSpMkLst>
            <pc:docMk/>
            <pc:sldMk cId="2358090311" sldId="2146846555"/>
            <ac:cxnSpMk id="7" creationId="{B727F32B-5A7D-4332-47D4-22596C54F4CF}"/>
          </ac:cxnSpMkLst>
        </pc:cxnChg>
        <pc:cxnChg chg="del mod">
          <ac:chgData name="Leah Montner Dixon" userId="d5b2ae9e-9213-4442-b7df-4db8cbe51e5d" providerId="ADAL" clId="{04381C8D-58B4-4855-85BA-C8406F3EC9F2}" dt="2024-04-17T21:11:17.406" v="3549" actId="478"/>
          <ac:cxnSpMkLst>
            <pc:docMk/>
            <pc:sldMk cId="2358090311" sldId="2146846555"/>
            <ac:cxnSpMk id="13" creationId="{8423E976-C54E-E205-211E-215A78E620C8}"/>
          </ac:cxnSpMkLst>
        </pc:cxnChg>
        <pc:cxnChg chg="add mod">
          <ac:chgData name="Leah Montner Dixon" userId="d5b2ae9e-9213-4442-b7df-4db8cbe51e5d" providerId="ADAL" clId="{04381C8D-58B4-4855-85BA-C8406F3EC9F2}" dt="2024-04-15T18:36:06.279" v="1406"/>
          <ac:cxnSpMkLst>
            <pc:docMk/>
            <pc:sldMk cId="2358090311" sldId="2146846555"/>
            <ac:cxnSpMk id="13" creationId="{C7DE288D-92A5-2400-0F8A-0F55D873008C}"/>
          </ac:cxnSpMkLst>
        </pc:cxnChg>
        <pc:cxnChg chg="del">
          <ac:chgData name="Leah Montner Dixon" userId="d5b2ae9e-9213-4442-b7df-4db8cbe51e5d" providerId="ADAL" clId="{04381C8D-58B4-4855-85BA-C8406F3EC9F2}" dt="2024-04-15T18:36:05.945" v="1405" actId="478"/>
          <ac:cxnSpMkLst>
            <pc:docMk/>
            <pc:sldMk cId="2358090311" sldId="2146846555"/>
            <ac:cxnSpMk id="16" creationId="{AE0CFEB7-76EA-BB3D-FCAF-9F7388A1E010}"/>
          </ac:cxnSpMkLst>
        </pc:cxnChg>
        <pc:cxnChg chg="add mod">
          <ac:chgData name="Leah Montner Dixon" userId="d5b2ae9e-9213-4442-b7df-4db8cbe51e5d" providerId="ADAL" clId="{04381C8D-58B4-4855-85BA-C8406F3EC9F2}" dt="2024-04-15T18:36:06.279" v="1406"/>
          <ac:cxnSpMkLst>
            <pc:docMk/>
            <pc:sldMk cId="2358090311" sldId="2146846555"/>
            <ac:cxnSpMk id="20" creationId="{43AFE4EB-F695-9B87-D7A6-AA0326E611AC}"/>
          </ac:cxnSpMkLst>
        </pc:cxnChg>
        <pc:cxnChg chg="del mod">
          <ac:chgData name="Leah Montner Dixon" userId="d5b2ae9e-9213-4442-b7df-4db8cbe51e5d" providerId="ADAL" clId="{04381C8D-58B4-4855-85BA-C8406F3EC9F2}" dt="2024-04-17T21:11:17.406" v="3549" actId="478"/>
          <ac:cxnSpMkLst>
            <pc:docMk/>
            <pc:sldMk cId="2358090311" sldId="2146846555"/>
            <ac:cxnSpMk id="20" creationId="{82B31E5F-31D7-E817-1DCF-6647059AB19A}"/>
          </ac:cxnSpMkLst>
        </pc:cxnChg>
        <pc:cxnChg chg="del mod">
          <ac:chgData name="Leah Montner Dixon" userId="d5b2ae9e-9213-4442-b7df-4db8cbe51e5d" providerId="ADAL" clId="{04381C8D-58B4-4855-85BA-C8406F3EC9F2}" dt="2024-04-17T21:11:17.406" v="3549" actId="478"/>
          <ac:cxnSpMkLst>
            <pc:docMk/>
            <pc:sldMk cId="2358090311" sldId="2146846555"/>
            <ac:cxnSpMk id="23" creationId="{B2F79BD8-5568-4CB4-444F-D7A98B1F67FA}"/>
          </ac:cxnSpMkLst>
        </pc:cxnChg>
        <pc:cxnChg chg="add mod">
          <ac:chgData name="Leah Montner Dixon" userId="d5b2ae9e-9213-4442-b7df-4db8cbe51e5d" providerId="ADAL" clId="{04381C8D-58B4-4855-85BA-C8406F3EC9F2}" dt="2024-04-15T18:36:06.279" v="1406"/>
          <ac:cxnSpMkLst>
            <pc:docMk/>
            <pc:sldMk cId="2358090311" sldId="2146846555"/>
            <ac:cxnSpMk id="24" creationId="{EB5430B4-3B5B-7324-3083-E46F35CC7BC3}"/>
          </ac:cxnSpMkLst>
        </pc:cxnChg>
        <pc:cxnChg chg="del mod">
          <ac:chgData name="Leah Montner Dixon" userId="d5b2ae9e-9213-4442-b7df-4db8cbe51e5d" providerId="ADAL" clId="{04381C8D-58B4-4855-85BA-C8406F3EC9F2}" dt="2024-04-17T21:11:17.406" v="3549" actId="478"/>
          <ac:cxnSpMkLst>
            <pc:docMk/>
            <pc:sldMk cId="2358090311" sldId="2146846555"/>
            <ac:cxnSpMk id="27" creationId="{ED12718E-B0D5-9B05-C9C4-2768540581E5}"/>
          </ac:cxnSpMkLst>
        </pc:cxnChg>
        <pc:cxnChg chg="add mod">
          <ac:chgData name="Leah Montner Dixon" userId="d5b2ae9e-9213-4442-b7df-4db8cbe51e5d" providerId="ADAL" clId="{04381C8D-58B4-4855-85BA-C8406F3EC9F2}" dt="2024-04-15T18:36:06.279" v="1406"/>
          <ac:cxnSpMkLst>
            <pc:docMk/>
            <pc:sldMk cId="2358090311" sldId="2146846555"/>
            <ac:cxnSpMk id="28" creationId="{6DF21CC4-7A88-199E-E3F6-C9A889D0E04D}"/>
          </ac:cxnSpMkLst>
        </pc:cxnChg>
        <pc:cxnChg chg="del mod">
          <ac:chgData name="Leah Montner Dixon" userId="d5b2ae9e-9213-4442-b7df-4db8cbe51e5d" providerId="ADAL" clId="{04381C8D-58B4-4855-85BA-C8406F3EC9F2}" dt="2024-04-17T21:11:17.406" v="3549" actId="478"/>
          <ac:cxnSpMkLst>
            <pc:docMk/>
            <pc:sldMk cId="2358090311" sldId="2146846555"/>
            <ac:cxnSpMk id="30" creationId="{CBB8BFED-8C0F-5AF3-2917-F292FE23021A}"/>
          </ac:cxnSpMkLst>
        </pc:cxnChg>
        <pc:cxnChg chg="add mod">
          <ac:chgData name="Leah Montner Dixon" userId="d5b2ae9e-9213-4442-b7df-4db8cbe51e5d" providerId="ADAL" clId="{04381C8D-58B4-4855-85BA-C8406F3EC9F2}" dt="2024-04-15T18:36:06.279" v="1406"/>
          <ac:cxnSpMkLst>
            <pc:docMk/>
            <pc:sldMk cId="2358090311" sldId="2146846555"/>
            <ac:cxnSpMk id="31" creationId="{88529C02-7411-9880-4814-2156690ADCDE}"/>
          </ac:cxnSpMkLst>
        </pc:cxnChg>
        <pc:cxnChg chg="add mod">
          <ac:chgData name="Leah Montner Dixon" userId="d5b2ae9e-9213-4442-b7df-4db8cbe51e5d" providerId="ADAL" clId="{04381C8D-58B4-4855-85BA-C8406F3EC9F2}" dt="2024-04-17T21:11:34.468" v="3551" actId="208"/>
          <ac:cxnSpMkLst>
            <pc:docMk/>
            <pc:sldMk cId="2358090311" sldId="2146846555"/>
            <ac:cxnSpMk id="34" creationId="{2171773C-2A72-5C0B-D67D-BD303B6A61F9}"/>
          </ac:cxnSpMkLst>
        </pc:cxnChg>
        <pc:cxnChg chg="add mod">
          <ac:chgData name="Leah Montner Dixon" userId="d5b2ae9e-9213-4442-b7df-4db8cbe51e5d" providerId="ADAL" clId="{04381C8D-58B4-4855-85BA-C8406F3EC9F2}" dt="2024-04-17T21:11:34.468" v="3551" actId="208"/>
          <ac:cxnSpMkLst>
            <pc:docMk/>
            <pc:sldMk cId="2358090311" sldId="2146846555"/>
            <ac:cxnSpMk id="37" creationId="{EDB3BF34-8428-9842-7970-B227C1A2770A}"/>
          </ac:cxnSpMkLst>
        </pc:cxnChg>
        <pc:cxnChg chg="del">
          <ac:chgData name="Leah Montner Dixon" userId="d5b2ae9e-9213-4442-b7df-4db8cbe51e5d" providerId="ADAL" clId="{04381C8D-58B4-4855-85BA-C8406F3EC9F2}" dt="2024-04-15T18:36:05.945" v="1405" actId="478"/>
          <ac:cxnSpMkLst>
            <pc:docMk/>
            <pc:sldMk cId="2358090311" sldId="2146846555"/>
            <ac:cxnSpMk id="37" creationId="{F43E36ED-8FDD-2364-8E62-22B2CD45397D}"/>
          </ac:cxnSpMkLst>
        </pc:cxnChg>
        <pc:cxnChg chg="add mod">
          <ac:chgData name="Leah Montner Dixon" userId="d5b2ae9e-9213-4442-b7df-4db8cbe51e5d" providerId="ADAL" clId="{04381C8D-58B4-4855-85BA-C8406F3EC9F2}" dt="2024-04-17T21:11:01.789" v="3547"/>
          <ac:cxnSpMkLst>
            <pc:docMk/>
            <pc:sldMk cId="2358090311" sldId="2146846555"/>
            <ac:cxnSpMk id="41" creationId="{09F6F50E-398C-0D0E-3988-7757EE72C4F1}"/>
          </ac:cxnSpMkLst>
        </pc:cxnChg>
        <pc:cxnChg chg="del">
          <ac:chgData name="Leah Montner Dixon" userId="d5b2ae9e-9213-4442-b7df-4db8cbe51e5d" providerId="ADAL" clId="{04381C8D-58B4-4855-85BA-C8406F3EC9F2}" dt="2024-04-15T18:36:05.945" v="1405" actId="478"/>
          <ac:cxnSpMkLst>
            <pc:docMk/>
            <pc:sldMk cId="2358090311" sldId="2146846555"/>
            <ac:cxnSpMk id="41" creationId="{AC99BF14-66AA-E2BA-5D27-8BCB75C51B19}"/>
          </ac:cxnSpMkLst>
        </pc:cxnChg>
        <pc:cxnChg chg="add mod">
          <ac:chgData name="Leah Montner Dixon" userId="d5b2ae9e-9213-4442-b7df-4db8cbe51e5d" providerId="ADAL" clId="{04381C8D-58B4-4855-85BA-C8406F3EC9F2}" dt="2024-04-17T21:11:34.468" v="3551" actId="208"/>
          <ac:cxnSpMkLst>
            <pc:docMk/>
            <pc:sldMk cId="2358090311" sldId="2146846555"/>
            <ac:cxnSpMk id="44" creationId="{DF614E89-1A80-A75F-8977-FDFFCCE1BBC0}"/>
          </ac:cxnSpMkLst>
        </pc:cxnChg>
        <pc:cxnChg chg="del">
          <ac:chgData name="Leah Montner Dixon" userId="d5b2ae9e-9213-4442-b7df-4db8cbe51e5d" providerId="ADAL" clId="{04381C8D-58B4-4855-85BA-C8406F3EC9F2}" dt="2024-04-15T18:36:05.945" v="1405" actId="478"/>
          <ac:cxnSpMkLst>
            <pc:docMk/>
            <pc:sldMk cId="2358090311" sldId="2146846555"/>
            <ac:cxnSpMk id="45" creationId="{9DB726C8-4626-35A8-7763-FC37D1B671F0}"/>
          </ac:cxnSpMkLst>
        </pc:cxnChg>
      </pc:sldChg>
      <pc:sldChg chg="addSp delSp modSp mod">
        <pc:chgData name="Leah Montner Dixon" userId="d5b2ae9e-9213-4442-b7df-4db8cbe51e5d" providerId="ADAL" clId="{04381C8D-58B4-4855-85BA-C8406F3EC9F2}" dt="2024-04-17T21:48:59.362" v="3604" actId="207"/>
        <pc:sldMkLst>
          <pc:docMk/>
          <pc:sldMk cId="4211977824" sldId="2146846556"/>
        </pc:sldMkLst>
        <pc:spChg chg="add del mod">
          <ac:chgData name="Leah Montner Dixon" userId="d5b2ae9e-9213-4442-b7df-4db8cbe51e5d" providerId="ADAL" clId="{04381C8D-58B4-4855-85BA-C8406F3EC9F2}" dt="2024-04-17T21:12:01.088" v="3553" actId="478"/>
          <ac:spMkLst>
            <pc:docMk/>
            <pc:sldMk cId="4211977824" sldId="2146846556"/>
            <ac:spMk id="2" creationId="{9240BF02-8C94-E5E6-0E3F-CCE5F4471332}"/>
          </ac:spMkLst>
        </pc:spChg>
        <pc:spChg chg="del">
          <ac:chgData name="Leah Montner Dixon" userId="d5b2ae9e-9213-4442-b7df-4db8cbe51e5d" providerId="ADAL" clId="{04381C8D-58B4-4855-85BA-C8406F3EC9F2}" dt="2024-04-15T18:36:49.768" v="1420" actId="478"/>
          <ac:spMkLst>
            <pc:docMk/>
            <pc:sldMk cId="4211977824" sldId="2146846556"/>
            <ac:spMk id="2" creationId="{F8736247-BD13-52A3-A1F5-C8E4EB5E6458}"/>
          </ac:spMkLst>
        </pc:spChg>
        <pc:spChg chg="add mod">
          <ac:chgData name="Leah Montner Dixon" userId="d5b2ae9e-9213-4442-b7df-4db8cbe51e5d" providerId="ADAL" clId="{04381C8D-58B4-4855-85BA-C8406F3EC9F2}" dt="2024-04-17T21:12:01.769" v="3554"/>
          <ac:spMkLst>
            <pc:docMk/>
            <pc:sldMk cId="4211977824" sldId="2146846556"/>
            <ac:spMk id="4" creationId="{273D5C1C-282F-92EB-9E4F-733F563B7F2B}"/>
          </ac:spMkLst>
        </pc:spChg>
        <pc:spChg chg="del">
          <ac:chgData name="Leah Montner Dixon" userId="d5b2ae9e-9213-4442-b7df-4db8cbe51e5d" providerId="ADAL" clId="{04381C8D-58B4-4855-85BA-C8406F3EC9F2}" dt="2024-04-15T18:36:49.768" v="1420" actId="478"/>
          <ac:spMkLst>
            <pc:docMk/>
            <pc:sldMk cId="4211977824" sldId="2146846556"/>
            <ac:spMk id="4" creationId="{A754E98A-C612-0678-C17B-3FE3D07D1A31}"/>
          </ac:spMkLst>
        </pc:spChg>
        <pc:spChg chg="add mod">
          <ac:chgData name="Leah Montner Dixon" userId="d5b2ae9e-9213-4442-b7df-4db8cbe51e5d" providerId="ADAL" clId="{04381C8D-58B4-4855-85BA-C8406F3EC9F2}" dt="2024-04-17T21:12:01.769" v="3554"/>
          <ac:spMkLst>
            <pc:docMk/>
            <pc:sldMk cId="4211977824" sldId="2146846556"/>
            <ac:spMk id="5" creationId="{2BB883DF-9EE2-5AAB-E8E7-D42EBADAC2A7}"/>
          </ac:spMkLst>
        </pc:spChg>
        <pc:spChg chg="del">
          <ac:chgData name="Leah Montner Dixon" userId="d5b2ae9e-9213-4442-b7df-4db8cbe51e5d" providerId="ADAL" clId="{04381C8D-58B4-4855-85BA-C8406F3EC9F2}" dt="2024-04-15T18:36:49.768" v="1420" actId="478"/>
          <ac:spMkLst>
            <pc:docMk/>
            <pc:sldMk cId="4211977824" sldId="2146846556"/>
            <ac:spMk id="5" creationId="{F3C11BC9-BE1E-5F45-92D8-4391AD866E85}"/>
          </ac:spMkLst>
        </pc:spChg>
        <pc:spChg chg="del">
          <ac:chgData name="Leah Montner Dixon" userId="d5b2ae9e-9213-4442-b7df-4db8cbe51e5d" providerId="ADAL" clId="{04381C8D-58B4-4855-85BA-C8406F3EC9F2}" dt="2024-04-15T18:36:49.768" v="1420" actId="478"/>
          <ac:spMkLst>
            <pc:docMk/>
            <pc:sldMk cId="4211977824" sldId="2146846556"/>
            <ac:spMk id="7" creationId="{5B6001CC-886E-2B00-D162-357327CB1476}"/>
          </ac:spMkLst>
        </pc:spChg>
        <pc:spChg chg="add mod">
          <ac:chgData name="Leah Montner Dixon" userId="d5b2ae9e-9213-4442-b7df-4db8cbe51e5d" providerId="ADAL" clId="{04381C8D-58B4-4855-85BA-C8406F3EC9F2}" dt="2024-04-17T21:12:01.769" v="3554"/>
          <ac:spMkLst>
            <pc:docMk/>
            <pc:sldMk cId="4211977824" sldId="2146846556"/>
            <ac:spMk id="7" creationId="{F3916F76-5137-0561-5B79-4358A4BB707E}"/>
          </ac:spMkLst>
        </pc:spChg>
        <pc:spChg chg="del">
          <ac:chgData name="Leah Montner Dixon" userId="d5b2ae9e-9213-4442-b7df-4db8cbe51e5d" providerId="ADAL" clId="{04381C8D-58B4-4855-85BA-C8406F3EC9F2}" dt="2024-04-15T18:36:49.768" v="1420" actId="478"/>
          <ac:spMkLst>
            <pc:docMk/>
            <pc:sldMk cId="4211977824" sldId="2146846556"/>
            <ac:spMk id="9" creationId="{0D37D6EE-750C-B748-B21D-3C9E7A162282}"/>
          </ac:spMkLst>
        </pc:spChg>
        <pc:spChg chg="add mod">
          <ac:chgData name="Leah Montner Dixon" userId="d5b2ae9e-9213-4442-b7df-4db8cbe51e5d" providerId="ADAL" clId="{04381C8D-58B4-4855-85BA-C8406F3EC9F2}" dt="2024-04-17T21:12:01.769" v="3554"/>
          <ac:spMkLst>
            <pc:docMk/>
            <pc:sldMk cId="4211977824" sldId="2146846556"/>
            <ac:spMk id="9" creationId="{78101652-8F0F-CC72-AE7A-B0E08FD58214}"/>
          </ac:spMkLst>
        </pc:spChg>
        <pc:spChg chg="del">
          <ac:chgData name="Leah Montner Dixon" userId="d5b2ae9e-9213-4442-b7df-4db8cbe51e5d" providerId="ADAL" clId="{04381C8D-58B4-4855-85BA-C8406F3EC9F2}" dt="2024-04-15T18:36:49.768" v="1420" actId="478"/>
          <ac:spMkLst>
            <pc:docMk/>
            <pc:sldMk cId="4211977824" sldId="2146846556"/>
            <ac:spMk id="12" creationId="{02273BE0-F100-AD73-6EDA-612EE5C9B1F5}"/>
          </ac:spMkLst>
        </pc:spChg>
        <pc:spChg chg="add mod">
          <ac:chgData name="Leah Montner Dixon" userId="d5b2ae9e-9213-4442-b7df-4db8cbe51e5d" providerId="ADAL" clId="{04381C8D-58B4-4855-85BA-C8406F3EC9F2}" dt="2024-04-17T21:12:01.769" v="3554"/>
          <ac:spMkLst>
            <pc:docMk/>
            <pc:sldMk cId="4211977824" sldId="2146846556"/>
            <ac:spMk id="12" creationId="{0D68D10F-4B50-A8E5-C40D-9D85B726A059}"/>
          </ac:spMkLst>
        </pc:spChg>
        <pc:spChg chg="del">
          <ac:chgData name="Leah Montner Dixon" userId="d5b2ae9e-9213-4442-b7df-4db8cbe51e5d" providerId="ADAL" clId="{04381C8D-58B4-4855-85BA-C8406F3EC9F2}" dt="2024-04-15T18:36:49.768" v="1420" actId="478"/>
          <ac:spMkLst>
            <pc:docMk/>
            <pc:sldMk cId="4211977824" sldId="2146846556"/>
            <ac:spMk id="14" creationId="{DDEA8E53-8F9F-2FF5-D61B-2563CFF392D4}"/>
          </ac:spMkLst>
        </pc:spChg>
        <pc:spChg chg="del mod">
          <ac:chgData name="Leah Montner Dixon" userId="d5b2ae9e-9213-4442-b7df-4db8cbe51e5d" providerId="ADAL" clId="{04381C8D-58B4-4855-85BA-C8406F3EC9F2}" dt="2024-04-17T21:11:58.934" v="3552" actId="478"/>
          <ac:spMkLst>
            <pc:docMk/>
            <pc:sldMk cId="4211977824" sldId="2146846556"/>
            <ac:spMk id="14" creationId="{F05C9F1A-59BB-A880-B728-E8B5B11C2E3E}"/>
          </ac:spMkLst>
        </pc:spChg>
        <pc:spChg chg="del mod">
          <ac:chgData name="Leah Montner Dixon" userId="d5b2ae9e-9213-4442-b7df-4db8cbe51e5d" providerId="ADAL" clId="{04381C8D-58B4-4855-85BA-C8406F3EC9F2}" dt="2024-04-17T21:11:58.934" v="3552" actId="478"/>
          <ac:spMkLst>
            <pc:docMk/>
            <pc:sldMk cId="4211977824" sldId="2146846556"/>
            <ac:spMk id="15" creationId="{45FA41FD-80A2-AA55-09BC-A3CC25DADB1F}"/>
          </ac:spMkLst>
        </pc:spChg>
        <pc:spChg chg="add mod">
          <ac:chgData name="Leah Montner Dixon" userId="d5b2ae9e-9213-4442-b7df-4db8cbe51e5d" providerId="ADAL" clId="{04381C8D-58B4-4855-85BA-C8406F3EC9F2}" dt="2024-04-15T18:36:50.036" v="1421"/>
          <ac:spMkLst>
            <pc:docMk/>
            <pc:sldMk cId="4211977824" sldId="2146846556"/>
            <ac:spMk id="15" creationId="{4AC78D06-2653-F92F-CB5F-99BF15305124}"/>
          </ac:spMkLst>
        </pc:spChg>
        <pc:spChg chg="add mod">
          <ac:chgData name="Leah Montner Dixon" userId="d5b2ae9e-9213-4442-b7df-4db8cbe51e5d" providerId="ADAL" clId="{04381C8D-58B4-4855-85BA-C8406F3EC9F2}" dt="2024-04-15T18:36:50.036" v="1421"/>
          <ac:spMkLst>
            <pc:docMk/>
            <pc:sldMk cId="4211977824" sldId="2146846556"/>
            <ac:spMk id="16" creationId="{54481F40-A8BF-A56E-A450-B4DF2C41D307}"/>
          </ac:spMkLst>
        </pc:spChg>
        <pc:spChg chg="del">
          <ac:chgData name="Leah Montner Dixon" userId="d5b2ae9e-9213-4442-b7df-4db8cbe51e5d" providerId="ADAL" clId="{04381C8D-58B4-4855-85BA-C8406F3EC9F2}" dt="2024-04-15T18:36:49.768" v="1420" actId="478"/>
          <ac:spMkLst>
            <pc:docMk/>
            <pc:sldMk cId="4211977824" sldId="2146846556"/>
            <ac:spMk id="17" creationId="{533327A7-0BCA-733A-769B-604A606CD29D}"/>
          </ac:spMkLst>
        </pc:spChg>
        <pc:spChg chg="add mod">
          <ac:chgData name="Leah Montner Dixon" userId="d5b2ae9e-9213-4442-b7df-4db8cbe51e5d" providerId="ADAL" clId="{04381C8D-58B4-4855-85BA-C8406F3EC9F2}" dt="2024-04-17T21:12:06.739" v="3555" actId="108"/>
          <ac:spMkLst>
            <pc:docMk/>
            <pc:sldMk cId="4211977824" sldId="2146846556"/>
            <ac:spMk id="18" creationId="{18DBDDBC-7E7D-3181-3887-24DF9C6D15A3}"/>
          </ac:spMkLst>
        </pc:spChg>
        <pc:spChg chg="del">
          <ac:chgData name="Leah Montner Dixon" userId="d5b2ae9e-9213-4442-b7df-4db8cbe51e5d" providerId="ADAL" clId="{04381C8D-58B4-4855-85BA-C8406F3EC9F2}" dt="2024-04-15T18:36:49.768" v="1420" actId="478"/>
          <ac:spMkLst>
            <pc:docMk/>
            <pc:sldMk cId="4211977824" sldId="2146846556"/>
            <ac:spMk id="18" creationId="{58DC14E4-3913-ABC3-85CE-05A339CAA943}"/>
          </ac:spMkLst>
        </pc:spChg>
        <pc:spChg chg="add mod">
          <ac:chgData name="Leah Montner Dixon" userId="d5b2ae9e-9213-4442-b7df-4db8cbe51e5d" providerId="ADAL" clId="{04381C8D-58B4-4855-85BA-C8406F3EC9F2}" dt="2024-04-17T21:12:44.650" v="3560" actId="207"/>
          <ac:spMkLst>
            <pc:docMk/>
            <pc:sldMk cId="4211977824" sldId="2146846556"/>
            <ac:spMk id="19" creationId="{768A9B93-8163-F011-8B36-5598C595F389}"/>
          </ac:spMkLst>
        </pc:spChg>
        <pc:spChg chg="del mod">
          <ac:chgData name="Leah Montner Dixon" userId="d5b2ae9e-9213-4442-b7df-4db8cbe51e5d" providerId="ADAL" clId="{04381C8D-58B4-4855-85BA-C8406F3EC9F2}" dt="2024-04-17T21:11:58.934" v="3552" actId="478"/>
          <ac:spMkLst>
            <pc:docMk/>
            <pc:sldMk cId="4211977824" sldId="2146846556"/>
            <ac:spMk id="21" creationId="{67B59EBC-EF10-76B1-E5FD-FAD3BE31A80C}"/>
          </ac:spMkLst>
        </pc:spChg>
        <pc:spChg chg="add mod">
          <ac:chgData name="Leah Montner Dixon" userId="d5b2ae9e-9213-4442-b7df-4db8cbe51e5d" providerId="ADAL" clId="{04381C8D-58B4-4855-85BA-C8406F3EC9F2}" dt="2024-04-17T21:12:50.294" v="3561" actId="207"/>
          <ac:spMkLst>
            <pc:docMk/>
            <pc:sldMk cId="4211977824" sldId="2146846556"/>
            <ac:spMk id="22" creationId="{6526D881-3A98-1798-3EBB-FBD96514CF3E}"/>
          </ac:spMkLst>
        </pc:spChg>
        <pc:spChg chg="del">
          <ac:chgData name="Leah Montner Dixon" userId="d5b2ae9e-9213-4442-b7df-4db8cbe51e5d" providerId="ADAL" clId="{04381C8D-58B4-4855-85BA-C8406F3EC9F2}" dt="2024-04-15T18:36:49.768" v="1420" actId="478"/>
          <ac:spMkLst>
            <pc:docMk/>
            <pc:sldMk cId="4211977824" sldId="2146846556"/>
            <ac:spMk id="22" creationId="{D30F4B67-9488-4F80-9580-E24FC54F99AF}"/>
          </ac:spMkLst>
        </pc:spChg>
        <pc:spChg chg="add mod">
          <ac:chgData name="Leah Montner Dixon" userId="d5b2ae9e-9213-4442-b7df-4db8cbe51e5d" providerId="ADAL" clId="{04381C8D-58B4-4855-85BA-C8406F3EC9F2}" dt="2024-04-17T21:12:14.703" v="3556" actId="108"/>
          <ac:spMkLst>
            <pc:docMk/>
            <pc:sldMk cId="4211977824" sldId="2146846556"/>
            <ac:spMk id="23" creationId="{0232948C-A8D5-1516-8804-84943748EA92}"/>
          </ac:spMkLst>
        </pc:spChg>
        <pc:spChg chg="del">
          <ac:chgData name="Leah Montner Dixon" userId="d5b2ae9e-9213-4442-b7df-4db8cbe51e5d" providerId="ADAL" clId="{04381C8D-58B4-4855-85BA-C8406F3EC9F2}" dt="2024-04-15T18:36:49.768" v="1420" actId="478"/>
          <ac:spMkLst>
            <pc:docMk/>
            <pc:sldMk cId="4211977824" sldId="2146846556"/>
            <ac:spMk id="23" creationId="{C122D8CD-4F44-4545-AE2B-1F2602C06F6A}"/>
          </ac:spMkLst>
        </pc:spChg>
        <pc:spChg chg="add mod">
          <ac:chgData name="Leah Montner Dixon" userId="d5b2ae9e-9213-4442-b7df-4db8cbe51e5d" providerId="ADAL" clId="{04381C8D-58B4-4855-85BA-C8406F3EC9F2}" dt="2024-04-15T18:36:50.036" v="1421"/>
          <ac:spMkLst>
            <pc:docMk/>
            <pc:sldMk cId="4211977824" sldId="2146846556"/>
            <ac:spMk id="24" creationId="{467A3E02-F4DB-42BE-C6E7-39FC107B4309}"/>
          </ac:spMkLst>
        </pc:spChg>
        <pc:spChg chg="del mod">
          <ac:chgData name="Leah Montner Dixon" userId="d5b2ae9e-9213-4442-b7df-4db8cbe51e5d" providerId="ADAL" clId="{04381C8D-58B4-4855-85BA-C8406F3EC9F2}" dt="2024-04-17T21:11:58.934" v="3552" actId="478"/>
          <ac:spMkLst>
            <pc:docMk/>
            <pc:sldMk cId="4211977824" sldId="2146846556"/>
            <ac:spMk id="24" creationId="{C7F01762-4941-8C6C-D959-01193A0BE812}"/>
          </ac:spMkLst>
        </pc:spChg>
        <pc:spChg chg="add mod">
          <ac:chgData name="Leah Montner Dixon" userId="d5b2ae9e-9213-4442-b7df-4db8cbe51e5d" providerId="ADAL" clId="{04381C8D-58B4-4855-85BA-C8406F3EC9F2}" dt="2024-04-17T21:12:23.248" v="3557" actId="207"/>
          <ac:spMkLst>
            <pc:docMk/>
            <pc:sldMk cId="4211977824" sldId="2146846556"/>
            <ac:spMk id="25" creationId="{ECE2038F-B655-27A1-B602-201BBE8945E4}"/>
          </ac:spMkLst>
        </pc:spChg>
        <pc:spChg chg="del">
          <ac:chgData name="Leah Montner Dixon" userId="d5b2ae9e-9213-4442-b7df-4db8cbe51e5d" providerId="ADAL" clId="{04381C8D-58B4-4855-85BA-C8406F3EC9F2}" dt="2024-04-15T18:36:49.768" v="1420" actId="478"/>
          <ac:spMkLst>
            <pc:docMk/>
            <pc:sldMk cId="4211977824" sldId="2146846556"/>
            <ac:spMk id="26" creationId="{F1BB3848-4135-41F1-AC07-0CB24CCC774E}"/>
          </ac:spMkLst>
        </pc:spChg>
        <pc:spChg chg="add mod">
          <ac:chgData name="Leah Montner Dixon" userId="d5b2ae9e-9213-4442-b7df-4db8cbe51e5d" providerId="ADAL" clId="{04381C8D-58B4-4855-85BA-C8406F3EC9F2}" dt="2024-04-17T21:12:01.769" v="3554"/>
          <ac:spMkLst>
            <pc:docMk/>
            <pc:sldMk cId="4211977824" sldId="2146846556"/>
            <ac:spMk id="27" creationId="{E8900E17-70D4-C826-1A4B-2A0C4AEAE93B}"/>
          </ac:spMkLst>
        </pc:spChg>
        <pc:spChg chg="del">
          <ac:chgData name="Leah Montner Dixon" userId="d5b2ae9e-9213-4442-b7df-4db8cbe51e5d" providerId="ADAL" clId="{04381C8D-58B4-4855-85BA-C8406F3EC9F2}" dt="2024-04-15T18:36:49.768" v="1420" actId="478"/>
          <ac:spMkLst>
            <pc:docMk/>
            <pc:sldMk cId="4211977824" sldId="2146846556"/>
            <ac:spMk id="27" creationId="{F389E4D3-BE56-493D-966A-484FED7925F8}"/>
          </ac:spMkLst>
        </pc:spChg>
        <pc:spChg chg="add mod">
          <ac:chgData name="Leah Montner Dixon" userId="d5b2ae9e-9213-4442-b7df-4db8cbe51e5d" providerId="ADAL" clId="{04381C8D-58B4-4855-85BA-C8406F3EC9F2}" dt="2024-04-15T18:36:50.036" v="1421"/>
          <ac:spMkLst>
            <pc:docMk/>
            <pc:sldMk cId="4211977824" sldId="2146846556"/>
            <ac:spMk id="28" creationId="{541253C2-C160-61E5-C8E1-876BC8A1BA47}"/>
          </ac:spMkLst>
        </pc:spChg>
        <pc:spChg chg="del mod">
          <ac:chgData name="Leah Montner Dixon" userId="d5b2ae9e-9213-4442-b7df-4db8cbe51e5d" providerId="ADAL" clId="{04381C8D-58B4-4855-85BA-C8406F3EC9F2}" dt="2024-04-17T21:11:58.934" v="3552" actId="478"/>
          <ac:spMkLst>
            <pc:docMk/>
            <pc:sldMk cId="4211977824" sldId="2146846556"/>
            <ac:spMk id="28" creationId="{83081EF0-EEF7-33BE-8B7F-417E5EFA023A}"/>
          </ac:spMkLst>
        </pc:spChg>
        <pc:spChg chg="add mod">
          <ac:chgData name="Leah Montner Dixon" userId="d5b2ae9e-9213-4442-b7df-4db8cbe51e5d" providerId="ADAL" clId="{04381C8D-58B4-4855-85BA-C8406F3EC9F2}" dt="2024-04-17T21:12:01.769" v="3554"/>
          <ac:spMkLst>
            <pc:docMk/>
            <pc:sldMk cId="4211977824" sldId="2146846556"/>
            <ac:spMk id="29" creationId="{8620D11F-631D-2855-9277-E40D485B619E}"/>
          </ac:spMkLst>
        </pc:spChg>
        <pc:spChg chg="del">
          <ac:chgData name="Leah Montner Dixon" userId="d5b2ae9e-9213-4442-b7df-4db8cbe51e5d" providerId="ADAL" clId="{04381C8D-58B4-4855-85BA-C8406F3EC9F2}" dt="2024-04-15T18:36:49.768" v="1420" actId="478"/>
          <ac:spMkLst>
            <pc:docMk/>
            <pc:sldMk cId="4211977824" sldId="2146846556"/>
            <ac:spMk id="30" creationId="{4F07D64F-7CB0-4F8F-B781-EDDE7A250D8E}"/>
          </ac:spMkLst>
        </pc:spChg>
        <pc:spChg chg="del">
          <ac:chgData name="Leah Montner Dixon" userId="d5b2ae9e-9213-4442-b7df-4db8cbe51e5d" providerId="ADAL" clId="{04381C8D-58B4-4855-85BA-C8406F3EC9F2}" dt="2024-04-15T18:36:49.768" v="1420" actId="478"/>
          <ac:spMkLst>
            <pc:docMk/>
            <pc:sldMk cId="4211977824" sldId="2146846556"/>
            <ac:spMk id="31" creationId="{277805B6-7642-4492-B18A-85A873C6EEA2}"/>
          </ac:spMkLst>
        </pc:spChg>
        <pc:spChg chg="add del mod">
          <ac:chgData name="Leah Montner Dixon" userId="d5b2ae9e-9213-4442-b7df-4db8cbe51e5d" providerId="ADAL" clId="{04381C8D-58B4-4855-85BA-C8406F3EC9F2}" dt="2024-04-17T21:48:47.126" v="3596" actId="478"/>
          <ac:spMkLst>
            <pc:docMk/>
            <pc:sldMk cId="4211977824" sldId="2146846556"/>
            <ac:spMk id="31" creationId="{644B1D5D-D284-1912-DD70-3523658AF9BF}"/>
          </ac:spMkLst>
        </pc:spChg>
        <pc:spChg chg="add mod">
          <ac:chgData name="Leah Montner Dixon" userId="d5b2ae9e-9213-4442-b7df-4db8cbe51e5d" providerId="ADAL" clId="{04381C8D-58B4-4855-85BA-C8406F3EC9F2}" dt="2024-04-15T18:36:50.036" v="1421"/>
          <ac:spMkLst>
            <pc:docMk/>
            <pc:sldMk cId="4211977824" sldId="2146846556"/>
            <ac:spMk id="32" creationId="{3E3286DC-0913-8358-3123-E73746160F14}"/>
          </ac:spMkLst>
        </pc:spChg>
        <pc:spChg chg="add mod">
          <ac:chgData name="Leah Montner Dixon" userId="d5b2ae9e-9213-4442-b7df-4db8cbe51e5d" providerId="ADAL" clId="{04381C8D-58B4-4855-85BA-C8406F3EC9F2}" dt="2024-04-17T21:12:23.248" v="3557" actId="207"/>
          <ac:spMkLst>
            <pc:docMk/>
            <pc:sldMk cId="4211977824" sldId="2146846556"/>
            <ac:spMk id="33" creationId="{C886FEFD-9840-1A35-909A-7558CBF50E9E}"/>
          </ac:spMkLst>
        </pc:spChg>
        <pc:spChg chg="del">
          <ac:chgData name="Leah Montner Dixon" userId="d5b2ae9e-9213-4442-b7df-4db8cbe51e5d" providerId="ADAL" clId="{04381C8D-58B4-4855-85BA-C8406F3EC9F2}" dt="2024-04-17T21:11:58.934" v="3552" actId="478"/>
          <ac:spMkLst>
            <pc:docMk/>
            <pc:sldMk cId="4211977824" sldId="2146846556"/>
            <ac:spMk id="34" creationId="{E053C42F-2F35-30F1-6A52-D0EB06675770}"/>
          </ac:spMkLst>
        </pc:spChg>
        <pc:spChg chg="del">
          <ac:chgData name="Leah Montner Dixon" userId="d5b2ae9e-9213-4442-b7df-4db8cbe51e5d" providerId="ADAL" clId="{04381C8D-58B4-4855-85BA-C8406F3EC9F2}" dt="2024-04-17T21:11:58.934" v="3552" actId="478"/>
          <ac:spMkLst>
            <pc:docMk/>
            <pc:sldMk cId="4211977824" sldId="2146846556"/>
            <ac:spMk id="35" creationId="{6CA0175E-1529-61E0-29FC-DB7BF4FB2B44}"/>
          </ac:spMkLst>
        </pc:spChg>
        <pc:spChg chg="add mod">
          <ac:chgData name="Leah Montner Dixon" userId="d5b2ae9e-9213-4442-b7df-4db8cbe51e5d" providerId="ADAL" clId="{04381C8D-58B4-4855-85BA-C8406F3EC9F2}" dt="2024-04-15T18:36:50.036" v="1421"/>
          <ac:spMkLst>
            <pc:docMk/>
            <pc:sldMk cId="4211977824" sldId="2146846556"/>
            <ac:spMk id="35" creationId="{8A9423B4-7A0D-9E5C-EBDC-52D8DDA068A9}"/>
          </ac:spMkLst>
        </pc:spChg>
        <pc:spChg chg="add mod">
          <ac:chgData name="Leah Montner Dixon" userId="d5b2ae9e-9213-4442-b7df-4db8cbe51e5d" providerId="ADAL" clId="{04381C8D-58B4-4855-85BA-C8406F3EC9F2}" dt="2024-04-15T18:36:53.568" v="1422" actId="108"/>
          <ac:spMkLst>
            <pc:docMk/>
            <pc:sldMk cId="4211977824" sldId="2146846556"/>
            <ac:spMk id="36" creationId="{80DC0D73-1237-DFB4-3E79-FF5C495C834B}"/>
          </ac:spMkLst>
        </pc:spChg>
        <pc:spChg chg="add mod">
          <ac:chgData name="Leah Montner Dixon" userId="d5b2ae9e-9213-4442-b7df-4db8cbe51e5d" providerId="ADAL" clId="{04381C8D-58B4-4855-85BA-C8406F3EC9F2}" dt="2024-04-15T18:36:50.036" v="1421"/>
          <ac:spMkLst>
            <pc:docMk/>
            <pc:sldMk cId="4211977824" sldId="2146846556"/>
            <ac:spMk id="37" creationId="{06E2FF39-6CDF-43D9-DC53-0E56FF4B5D9C}"/>
          </ac:spMkLst>
        </pc:spChg>
        <pc:spChg chg="del mod">
          <ac:chgData name="Leah Montner Dixon" userId="d5b2ae9e-9213-4442-b7df-4db8cbe51e5d" providerId="ADAL" clId="{04381C8D-58B4-4855-85BA-C8406F3EC9F2}" dt="2024-04-17T21:11:58.934" v="3552" actId="478"/>
          <ac:spMkLst>
            <pc:docMk/>
            <pc:sldMk cId="4211977824" sldId="2146846556"/>
            <ac:spMk id="37" creationId="{7D232A79-457C-D7D3-01F0-D27219631D55}"/>
          </ac:spMkLst>
        </pc:spChg>
        <pc:spChg chg="del mod">
          <ac:chgData name="Leah Montner Dixon" userId="d5b2ae9e-9213-4442-b7df-4db8cbe51e5d" providerId="ADAL" clId="{04381C8D-58B4-4855-85BA-C8406F3EC9F2}" dt="2024-04-17T21:11:58.934" v="3552" actId="478"/>
          <ac:spMkLst>
            <pc:docMk/>
            <pc:sldMk cId="4211977824" sldId="2146846556"/>
            <ac:spMk id="38" creationId="{D6F110E9-4F43-71A6-56CD-FC2CC34B5E0F}"/>
          </ac:spMkLst>
        </pc:spChg>
        <pc:spChg chg="add mod">
          <ac:chgData name="Leah Montner Dixon" userId="d5b2ae9e-9213-4442-b7df-4db8cbe51e5d" providerId="ADAL" clId="{04381C8D-58B4-4855-85BA-C8406F3EC9F2}" dt="2024-04-15T18:36:50.036" v="1421"/>
          <ac:spMkLst>
            <pc:docMk/>
            <pc:sldMk cId="4211977824" sldId="2146846556"/>
            <ac:spMk id="39" creationId="{0572CDBF-F547-C200-484B-FFC60D65746B}"/>
          </ac:spMkLst>
        </pc:spChg>
        <pc:spChg chg="del mod">
          <ac:chgData name="Leah Montner Dixon" userId="d5b2ae9e-9213-4442-b7df-4db8cbe51e5d" providerId="ADAL" clId="{04381C8D-58B4-4855-85BA-C8406F3EC9F2}" dt="2024-04-17T21:11:58.934" v="3552" actId="478"/>
          <ac:spMkLst>
            <pc:docMk/>
            <pc:sldMk cId="4211977824" sldId="2146846556"/>
            <ac:spMk id="39" creationId="{74B20237-9C35-7BE1-F71A-C35E757B6A17}"/>
          </ac:spMkLst>
        </pc:spChg>
        <pc:spChg chg="add mod">
          <ac:chgData name="Leah Montner Dixon" userId="d5b2ae9e-9213-4442-b7df-4db8cbe51e5d" providerId="ADAL" clId="{04381C8D-58B4-4855-85BA-C8406F3EC9F2}" dt="2024-04-15T18:36:55.572" v="1423" actId="108"/>
          <ac:spMkLst>
            <pc:docMk/>
            <pc:sldMk cId="4211977824" sldId="2146846556"/>
            <ac:spMk id="40" creationId="{E863EA7C-C318-4D2C-BFF0-4DADA66FF723}"/>
          </ac:spMkLst>
        </pc:spChg>
        <pc:spChg chg="add mod">
          <ac:chgData name="Leah Montner Dixon" userId="d5b2ae9e-9213-4442-b7df-4db8cbe51e5d" providerId="ADAL" clId="{04381C8D-58B4-4855-85BA-C8406F3EC9F2}" dt="2024-04-15T18:36:50.036" v="1421"/>
          <ac:spMkLst>
            <pc:docMk/>
            <pc:sldMk cId="4211977824" sldId="2146846556"/>
            <ac:spMk id="41" creationId="{634A83D0-11DB-5411-2A1D-C88D60E84B12}"/>
          </ac:spMkLst>
        </pc:spChg>
        <pc:spChg chg="del mod">
          <ac:chgData name="Leah Montner Dixon" userId="d5b2ae9e-9213-4442-b7df-4db8cbe51e5d" providerId="ADAL" clId="{04381C8D-58B4-4855-85BA-C8406F3EC9F2}" dt="2024-04-17T21:11:58.934" v="3552" actId="478"/>
          <ac:spMkLst>
            <pc:docMk/>
            <pc:sldMk cId="4211977824" sldId="2146846556"/>
            <ac:spMk id="41" creationId="{9DB8D036-43B7-3440-BB93-DB45A6855975}"/>
          </ac:spMkLst>
        </pc:spChg>
        <pc:spChg chg="del mod">
          <ac:chgData name="Leah Montner Dixon" userId="d5b2ae9e-9213-4442-b7df-4db8cbe51e5d" providerId="ADAL" clId="{04381C8D-58B4-4855-85BA-C8406F3EC9F2}" dt="2024-04-17T21:11:58.934" v="3552" actId="478"/>
          <ac:spMkLst>
            <pc:docMk/>
            <pc:sldMk cId="4211977824" sldId="2146846556"/>
            <ac:spMk id="42" creationId="{F12CEC56-824C-AC15-5353-6F6D76259F6E}"/>
          </ac:spMkLst>
        </pc:spChg>
        <pc:spChg chg="add mod">
          <ac:chgData name="Leah Montner Dixon" userId="d5b2ae9e-9213-4442-b7df-4db8cbe51e5d" providerId="ADAL" clId="{04381C8D-58B4-4855-85BA-C8406F3EC9F2}" dt="2024-04-15T18:36:50.036" v="1421"/>
          <ac:spMkLst>
            <pc:docMk/>
            <pc:sldMk cId="4211977824" sldId="2146846556"/>
            <ac:spMk id="43" creationId="{2A9DA0D1-370C-B87D-7358-BD0CD7689211}"/>
          </ac:spMkLst>
        </pc:spChg>
        <pc:spChg chg="add mod">
          <ac:chgData name="Leah Montner Dixon" userId="d5b2ae9e-9213-4442-b7df-4db8cbe51e5d" providerId="ADAL" clId="{04381C8D-58B4-4855-85BA-C8406F3EC9F2}" dt="2024-04-15T18:36:50.036" v="1421"/>
          <ac:spMkLst>
            <pc:docMk/>
            <pc:sldMk cId="4211977824" sldId="2146846556"/>
            <ac:spMk id="44" creationId="{3645DC95-C6D5-6579-E165-DB1A16A8D3BB}"/>
          </ac:spMkLst>
        </pc:spChg>
        <pc:spChg chg="del mod">
          <ac:chgData name="Leah Montner Dixon" userId="d5b2ae9e-9213-4442-b7df-4db8cbe51e5d" providerId="ADAL" clId="{04381C8D-58B4-4855-85BA-C8406F3EC9F2}" dt="2024-04-17T21:11:58.934" v="3552" actId="478"/>
          <ac:spMkLst>
            <pc:docMk/>
            <pc:sldMk cId="4211977824" sldId="2146846556"/>
            <ac:spMk id="44" creationId="{A3EE7F3C-49C1-6162-5D42-BA5D0FADA37D}"/>
          </ac:spMkLst>
        </pc:spChg>
        <pc:spChg chg="del mod">
          <ac:chgData name="Leah Montner Dixon" userId="d5b2ae9e-9213-4442-b7df-4db8cbe51e5d" providerId="ADAL" clId="{04381C8D-58B4-4855-85BA-C8406F3EC9F2}" dt="2024-04-17T21:11:58.934" v="3552" actId="478"/>
          <ac:spMkLst>
            <pc:docMk/>
            <pc:sldMk cId="4211977824" sldId="2146846556"/>
            <ac:spMk id="45" creationId="{F45DBB98-53F1-A529-C56B-6C8A204499D6}"/>
          </ac:spMkLst>
        </pc:spChg>
        <pc:spChg chg="del mod">
          <ac:chgData name="Leah Montner Dixon" userId="d5b2ae9e-9213-4442-b7df-4db8cbe51e5d" providerId="ADAL" clId="{04381C8D-58B4-4855-85BA-C8406F3EC9F2}" dt="2024-04-17T21:11:58.934" v="3552" actId="478"/>
          <ac:spMkLst>
            <pc:docMk/>
            <pc:sldMk cId="4211977824" sldId="2146846556"/>
            <ac:spMk id="46" creationId="{40DDA366-8919-5CFF-E2A2-D1635094B661}"/>
          </ac:spMkLst>
        </pc:spChg>
        <pc:spChg chg="add mod">
          <ac:chgData name="Leah Montner Dixon" userId="d5b2ae9e-9213-4442-b7df-4db8cbe51e5d" providerId="ADAL" clId="{04381C8D-58B4-4855-85BA-C8406F3EC9F2}" dt="2024-04-15T18:36:50.036" v="1421"/>
          <ac:spMkLst>
            <pc:docMk/>
            <pc:sldMk cId="4211977824" sldId="2146846556"/>
            <ac:spMk id="46" creationId="{FBEFE48B-287E-F8F2-755B-28251211CE24}"/>
          </ac:spMkLst>
        </pc:spChg>
        <pc:spChg chg="add mod">
          <ac:chgData name="Leah Montner Dixon" userId="d5b2ae9e-9213-4442-b7df-4db8cbe51e5d" providerId="ADAL" clId="{04381C8D-58B4-4855-85BA-C8406F3EC9F2}" dt="2024-04-15T18:36:50.036" v="1421"/>
          <ac:spMkLst>
            <pc:docMk/>
            <pc:sldMk cId="4211977824" sldId="2146846556"/>
            <ac:spMk id="47" creationId="{20EB8D31-4F7F-9823-C36C-04678225F302}"/>
          </ac:spMkLst>
        </pc:spChg>
        <pc:spChg chg="add mod">
          <ac:chgData name="Leah Montner Dixon" userId="d5b2ae9e-9213-4442-b7df-4db8cbe51e5d" providerId="ADAL" clId="{04381C8D-58B4-4855-85BA-C8406F3EC9F2}" dt="2024-04-17T21:12:01.769" v="3554"/>
          <ac:spMkLst>
            <pc:docMk/>
            <pc:sldMk cId="4211977824" sldId="2146846556"/>
            <ac:spMk id="47" creationId="{889D05DE-81F3-911B-75EF-D465CBA3D16B}"/>
          </ac:spMkLst>
        </pc:spChg>
        <pc:spChg chg="add mod">
          <ac:chgData name="Leah Montner Dixon" userId="d5b2ae9e-9213-4442-b7df-4db8cbe51e5d" providerId="ADAL" clId="{04381C8D-58B4-4855-85BA-C8406F3EC9F2}" dt="2024-04-17T21:48:59.362" v="3604" actId="207"/>
          <ac:spMkLst>
            <pc:docMk/>
            <pc:sldMk cId="4211977824" sldId="2146846556"/>
            <ac:spMk id="48" creationId="{1574715F-C974-66D2-1960-F97D8B786456}"/>
          </ac:spMkLst>
        </pc:spChg>
        <pc:picChg chg="del">
          <ac:chgData name="Leah Montner Dixon" userId="d5b2ae9e-9213-4442-b7df-4db8cbe51e5d" providerId="ADAL" clId="{04381C8D-58B4-4855-85BA-C8406F3EC9F2}" dt="2024-04-15T13:44:41.399" v="3" actId="478"/>
          <ac:picMkLst>
            <pc:docMk/>
            <pc:sldMk cId="4211977824" sldId="2146846556"/>
            <ac:picMk id="6" creationId="{B2B266F8-A67B-D30B-A7BE-F159E981DB1F}"/>
          </ac:picMkLst>
        </pc:picChg>
        <pc:picChg chg="add mod">
          <ac:chgData name="Leah Montner Dixon" userId="d5b2ae9e-9213-4442-b7df-4db8cbe51e5d" providerId="ADAL" clId="{04381C8D-58B4-4855-85BA-C8406F3EC9F2}" dt="2024-04-15T13:44:41.644" v="4"/>
          <ac:picMkLst>
            <pc:docMk/>
            <pc:sldMk cId="4211977824" sldId="2146846556"/>
            <ac:picMk id="13" creationId="{774E5103-0C23-A473-6FE2-8DA990EE97A5}"/>
          </ac:picMkLst>
        </pc:picChg>
        <pc:cxnChg chg="add mod">
          <ac:chgData name="Leah Montner Dixon" userId="d5b2ae9e-9213-4442-b7df-4db8cbe51e5d" providerId="ADAL" clId="{04381C8D-58B4-4855-85BA-C8406F3EC9F2}" dt="2024-04-17T21:12:01.769" v="3554"/>
          <ac:cxnSpMkLst>
            <pc:docMk/>
            <pc:sldMk cId="4211977824" sldId="2146846556"/>
            <ac:cxnSpMk id="6" creationId="{B78C8635-297F-E0E2-A3BE-EC5D354BF2C7}"/>
          </ac:cxnSpMkLst>
        </pc:cxnChg>
        <pc:cxnChg chg="del">
          <ac:chgData name="Leah Montner Dixon" userId="d5b2ae9e-9213-4442-b7df-4db8cbe51e5d" providerId="ADAL" clId="{04381C8D-58B4-4855-85BA-C8406F3EC9F2}" dt="2024-04-17T21:11:58.934" v="3552" actId="478"/>
          <ac:cxnSpMkLst>
            <pc:docMk/>
            <pc:sldMk cId="4211977824" sldId="2146846556"/>
            <ac:cxnSpMk id="16" creationId="{D5951578-B60A-6401-A459-7394A8B94302}"/>
          </ac:cxnSpMkLst>
        </pc:cxnChg>
        <pc:cxnChg chg="add mod">
          <ac:chgData name="Leah Montner Dixon" userId="d5b2ae9e-9213-4442-b7df-4db8cbe51e5d" providerId="ADAL" clId="{04381C8D-58B4-4855-85BA-C8406F3EC9F2}" dt="2024-04-17T21:12:01.769" v="3554"/>
          <ac:cxnSpMkLst>
            <pc:docMk/>
            <pc:sldMk cId="4211977824" sldId="2146846556"/>
            <ac:cxnSpMk id="17" creationId="{B16A48C4-578C-91F0-B601-9FB087C21218}"/>
          </ac:cxnSpMkLst>
        </pc:cxnChg>
        <pc:cxnChg chg="del">
          <ac:chgData name="Leah Montner Dixon" userId="d5b2ae9e-9213-4442-b7df-4db8cbe51e5d" providerId="ADAL" clId="{04381C8D-58B4-4855-85BA-C8406F3EC9F2}" dt="2024-04-15T18:36:49.768" v="1420" actId="478"/>
          <ac:cxnSpMkLst>
            <pc:docMk/>
            <pc:sldMk cId="4211977824" sldId="2146846556"/>
            <ac:cxnSpMk id="19" creationId="{A5165B2C-CC48-FC40-BDE7-7AAC7689AE5B}"/>
          </ac:cxnSpMkLst>
        </pc:cxnChg>
        <pc:cxnChg chg="add mod">
          <ac:chgData name="Leah Montner Dixon" userId="d5b2ae9e-9213-4442-b7df-4db8cbe51e5d" providerId="ADAL" clId="{04381C8D-58B4-4855-85BA-C8406F3EC9F2}" dt="2024-04-17T21:12:31.829" v="3558" actId="108"/>
          <ac:cxnSpMkLst>
            <pc:docMk/>
            <pc:sldMk cId="4211977824" sldId="2146846556"/>
            <ac:cxnSpMk id="20" creationId="{75B81569-5F7A-1AB2-B281-51B5D6F82118}"/>
          </ac:cxnSpMkLst>
        </pc:cxnChg>
        <pc:cxnChg chg="del">
          <ac:chgData name="Leah Montner Dixon" userId="d5b2ae9e-9213-4442-b7df-4db8cbe51e5d" providerId="ADAL" clId="{04381C8D-58B4-4855-85BA-C8406F3EC9F2}" dt="2024-04-15T18:36:49.768" v="1420" actId="478"/>
          <ac:cxnSpMkLst>
            <pc:docMk/>
            <pc:sldMk cId="4211977824" sldId="2146846556"/>
            <ac:cxnSpMk id="20" creationId="{83175D55-5706-F5A0-CCA8-9B56B6BFFD59}"/>
          </ac:cxnSpMkLst>
        </pc:cxnChg>
        <pc:cxnChg chg="add mod">
          <ac:chgData name="Leah Montner Dixon" userId="d5b2ae9e-9213-4442-b7df-4db8cbe51e5d" providerId="ADAL" clId="{04381C8D-58B4-4855-85BA-C8406F3EC9F2}" dt="2024-04-15T18:36:50.036" v="1421"/>
          <ac:cxnSpMkLst>
            <pc:docMk/>
            <pc:sldMk cId="4211977824" sldId="2146846556"/>
            <ac:cxnSpMk id="21" creationId="{B12148B6-58D4-42C4-DDFF-80E4265A410C}"/>
          </ac:cxnSpMkLst>
        </pc:cxnChg>
        <pc:cxnChg chg="del">
          <ac:chgData name="Leah Montner Dixon" userId="d5b2ae9e-9213-4442-b7df-4db8cbe51e5d" providerId="ADAL" clId="{04381C8D-58B4-4855-85BA-C8406F3EC9F2}" dt="2024-04-15T18:36:49.768" v="1420" actId="478"/>
          <ac:cxnSpMkLst>
            <pc:docMk/>
            <pc:sldMk cId="4211977824" sldId="2146846556"/>
            <ac:cxnSpMk id="25" creationId="{FD063B2F-CCBB-49A0-8728-EBD37857EF0B}"/>
          </ac:cxnSpMkLst>
        </pc:cxnChg>
        <pc:cxnChg chg="add mod">
          <ac:chgData name="Leah Montner Dixon" userId="d5b2ae9e-9213-4442-b7df-4db8cbe51e5d" providerId="ADAL" clId="{04381C8D-58B4-4855-85BA-C8406F3EC9F2}" dt="2024-04-17T21:12:38.690" v="3559" actId="108"/>
          <ac:cxnSpMkLst>
            <pc:docMk/>
            <pc:sldMk cId="4211977824" sldId="2146846556"/>
            <ac:cxnSpMk id="26" creationId="{6D751F8A-BAC4-514C-4760-403B5D2DFB5A}"/>
          </ac:cxnSpMkLst>
        </pc:cxnChg>
        <pc:cxnChg chg="del">
          <ac:chgData name="Leah Montner Dixon" userId="d5b2ae9e-9213-4442-b7df-4db8cbe51e5d" providerId="ADAL" clId="{04381C8D-58B4-4855-85BA-C8406F3EC9F2}" dt="2024-04-15T18:36:49.768" v="1420" actId="478"/>
          <ac:cxnSpMkLst>
            <pc:docMk/>
            <pc:sldMk cId="4211977824" sldId="2146846556"/>
            <ac:cxnSpMk id="29" creationId="{E80CB9E3-BCBB-45D9-911E-9056A0033C09}"/>
          </ac:cxnSpMkLst>
        </pc:cxnChg>
        <pc:cxnChg chg="add mod">
          <ac:chgData name="Leah Montner Dixon" userId="d5b2ae9e-9213-4442-b7df-4db8cbe51e5d" providerId="ADAL" clId="{04381C8D-58B4-4855-85BA-C8406F3EC9F2}" dt="2024-04-17T21:12:01.769" v="3554"/>
          <ac:cxnSpMkLst>
            <pc:docMk/>
            <pc:sldMk cId="4211977824" sldId="2146846556"/>
            <ac:cxnSpMk id="30" creationId="{465954A5-2A70-6E54-7A97-059939D67010}"/>
          </ac:cxnSpMkLst>
        </pc:cxnChg>
        <pc:cxnChg chg="del">
          <ac:chgData name="Leah Montner Dixon" userId="d5b2ae9e-9213-4442-b7df-4db8cbe51e5d" providerId="ADAL" clId="{04381C8D-58B4-4855-85BA-C8406F3EC9F2}" dt="2024-04-17T21:11:58.934" v="3552" actId="478"/>
          <ac:cxnSpMkLst>
            <pc:docMk/>
            <pc:sldMk cId="4211977824" sldId="2146846556"/>
            <ac:cxnSpMk id="32" creationId="{AB7974FC-EE21-190C-4240-DF904FDF8CA8}"/>
          </ac:cxnSpMkLst>
        </pc:cxnChg>
        <pc:cxnChg chg="del">
          <ac:chgData name="Leah Montner Dixon" userId="d5b2ae9e-9213-4442-b7df-4db8cbe51e5d" providerId="ADAL" clId="{04381C8D-58B4-4855-85BA-C8406F3EC9F2}" dt="2024-04-15T18:36:49.768" v="1420" actId="478"/>
          <ac:cxnSpMkLst>
            <pc:docMk/>
            <pc:sldMk cId="4211977824" sldId="2146846556"/>
            <ac:cxnSpMk id="33" creationId="{DBF61FFE-243E-473F-8F4F-9E5ADE0CA87D}"/>
          </ac:cxnSpMkLst>
        </pc:cxnChg>
        <pc:cxnChg chg="add mod">
          <ac:chgData name="Leah Montner Dixon" userId="d5b2ae9e-9213-4442-b7df-4db8cbe51e5d" providerId="ADAL" clId="{04381C8D-58B4-4855-85BA-C8406F3EC9F2}" dt="2024-04-15T18:36:50.036" v="1421"/>
          <ac:cxnSpMkLst>
            <pc:docMk/>
            <pc:sldMk cId="4211977824" sldId="2146846556"/>
            <ac:cxnSpMk id="34" creationId="{C3007207-65FA-C280-91F6-0A02AD08261B}"/>
          </ac:cxnSpMkLst>
        </pc:cxnChg>
        <pc:cxnChg chg="del">
          <ac:chgData name="Leah Montner Dixon" userId="d5b2ae9e-9213-4442-b7df-4db8cbe51e5d" providerId="ADAL" clId="{04381C8D-58B4-4855-85BA-C8406F3EC9F2}" dt="2024-04-17T21:11:58.934" v="3552" actId="478"/>
          <ac:cxnSpMkLst>
            <pc:docMk/>
            <pc:sldMk cId="4211977824" sldId="2146846556"/>
            <ac:cxnSpMk id="36" creationId="{66A7DB24-6CB9-0CDE-9593-5D67DDF174D0}"/>
          </ac:cxnSpMkLst>
        </pc:cxnChg>
        <pc:cxnChg chg="add mod">
          <ac:chgData name="Leah Montner Dixon" userId="d5b2ae9e-9213-4442-b7df-4db8cbe51e5d" providerId="ADAL" clId="{04381C8D-58B4-4855-85BA-C8406F3EC9F2}" dt="2024-04-15T18:36:50.036" v="1421"/>
          <ac:cxnSpMkLst>
            <pc:docMk/>
            <pc:sldMk cId="4211977824" sldId="2146846556"/>
            <ac:cxnSpMk id="38" creationId="{4D819DD0-7C2E-F9FD-62E0-1EB20492AA79}"/>
          </ac:cxnSpMkLst>
        </pc:cxnChg>
        <pc:cxnChg chg="del">
          <ac:chgData name="Leah Montner Dixon" userId="d5b2ae9e-9213-4442-b7df-4db8cbe51e5d" providerId="ADAL" clId="{04381C8D-58B4-4855-85BA-C8406F3EC9F2}" dt="2024-04-17T21:11:58.934" v="3552" actId="478"/>
          <ac:cxnSpMkLst>
            <pc:docMk/>
            <pc:sldMk cId="4211977824" sldId="2146846556"/>
            <ac:cxnSpMk id="40" creationId="{987000E1-963B-6E6A-9955-11009F7142C8}"/>
          </ac:cxnSpMkLst>
        </pc:cxnChg>
        <pc:cxnChg chg="add mod">
          <ac:chgData name="Leah Montner Dixon" userId="d5b2ae9e-9213-4442-b7df-4db8cbe51e5d" providerId="ADAL" clId="{04381C8D-58B4-4855-85BA-C8406F3EC9F2}" dt="2024-04-15T18:36:50.036" v="1421"/>
          <ac:cxnSpMkLst>
            <pc:docMk/>
            <pc:sldMk cId="4211977824" sldId="2146846556"/>
            <ac:cxnSpMk id="42" creationId="{ED7DEB24-C678-0534-315B-68B0D426F329}"/>
          </ac:cxnSpMkLst>
        </pc:cxnChg>
        <pc:cxnChg chg="del">
          <ac:chgData name="Leah Montner Dixon" userId="d5b2ae9e-9213-4442-b7df-4db8cbe51e5d" providerId="ADAL" clId="{04381C8D-58B4-4855-85BA-C8406F3EC9F2}" dt="2024-04-17T21:11:58.934" v="3552" actId="478"/>
          <ac:cxnSpMkLst>
            <pc:docMk/>
            <pc:sldMk cId="4211977824" sldId="2146846556"/>
            <ac:cxnSpMk id="43" creationId="{645793EE-0BB8-C9FC-B59D-9648EA5672CD}"/>
          </ac:cxnSpMkLst>
        </pc:cxnChg>
        <pc:cxnChg chg="add mod">
          <ac:chgData name="Leah Montner Dixon" userId="d5b2ae9e-9213-4442-b7df-4db8cbe51e5d" providerId="ADAL" clId="{04381C8D-58B4-4855-85BA-C8406F3EC9F2}" dt="2024-04-15T18:36:50.036" v="1421"/>
          <ac:cxnSpMkLst>
            <pc:docMk/>
            <pc:sldMk cId="4211977824" sldId="2146846556"/>
            <ac:cxnSpMk id="45" creationId="{05ADC219-786D-80E9-3487-B00902E25C47}"/>
          </ac:cxnSpMkLst>
        </pc:cxnChg>
      </pc:sldChg>
      <pc:sldChg chg="addSp delSp modSp mod">
        <pc:chgData name="Leah Montner Dixon" userId="d5b2ae9e-9213-4442-b7df-4db8cbe51e5d" providerId="ADAL" clId="{04381C8D-58B4-4855-85BA-C8406F3EC9F2}" dt="2024-04-17T21:49:08.221" v="3607" actId="207"/>
        <pc:sldMkLst>
          <pc:docMk/>
          <pc:sldMk cId="1090943011" sldId="2146846557"/>
        </pc:sldMkLst>
        <pc:spChg chg="add del mod">
          <ac:chgData name="Leah Montner Dixon" userId="d5b2ae9e-9213-4442-b7df-4db8cbe51e5d" providerId="ADAL" clId="{04381C8D-58B4-4855-85BA-C8406F3EC9F2}" dt="2024-04-17T21:13:04.360" v="3562" actId="478"/>
          <ac:spMkLst>
            <pc:docMk/>
            <pc:sldMk cId="1090943011" sldId="2146846557"/>
            <ac:spMk id="3" creationId="{36958911-0AFA-A252-A270-423BB8656C38}"/>
          </ac:spMkLst>
        </pc:spChg>
        <pc:spChg chg="del">
          <ac:chgData name="Leah Montner Dixon" userId="d5b2ae9e-9213-4442-b7df-4db8cbe51e5d" providerId="ADAL" clId="{04381C8D-58B4-4855-85BA-C8406F3EC9F2}" dt="2024-04-15T18:36:59.543" v="1424" actId="478"/>
          <ac:spMkLst>
            <pc:docMk/>
            <pc:sldMk cId="1090943011" sldId="2146846557"/>
            <ac:spMk id="3" creationId="{C61E567D-B82A-1857-59B2-EF198F44BA96}"/>
          </ac:spMkLst>
        </pc:spChg>
        <pc:spChg chg="add mod">
          <ac:chgData name="Leah Montner Dixon" userId="d5b2ae9e-9213-4442-b7df-4db8cbe51e5d" providerId="ADAL" clId="{04381C8D-58B4-4855-85BA-C8406F3EC9F2}" dt="2024-04-17T21:13:11.617" v="3564" actId="108"/>
          <ac:spMkLst>
            <pc:docMk/>
            <pc:sldMk cId="1090943011" sldId="2146846557"/>
            <ac:spMk id="4" creationId="{344BFC33-72D0-B3AE-6C0F-20C304F1643A}"/>
          </ac:spMkLst>
        </pc:spChg>
        <pc:spChg chg="del">
          <ac:chgData name="Leah Montner Dixon" userId="d5b2ae9e-9213-4442-b7df-4db8cbe51e5d" providerId="ADAL" clId="{04381C8D-58B4-4855-85BA-C8406F3EC9F2}" dt="2024-04-15T18:36:59.543" v="1424" actId="478"/>
          <ac:spMkLst>
            <pc:docMk/>
            <pc:sldMk cId="1090943011" sldId="2146846557"/>
            <ac:spMk id="4" creationId="{82263009-C5F0-DFC3-E4BE-294F162866F3}"/>
          </ac:spMkLst>
        </pc:spChg>
        <pc:spChg chg="add mod">
          <ac:chgData name="Leah Montner Dixon" userId="d5b2ae9e-9213-4442-b7df-4db8cbe51e5d" providerId="ADAL" clId="{04381C8D-58B4-4855-85BA-C8406F3EC9F2}" dt="2024-04-17T21:13:29.232" v="3567" actId="207"/>
          <ac:spMkLst>
            <pc:docMk/>
            <pc:sldMk cId="1090943011" sldId="2146846557"/>
            <ac:spMk id="6" creationId="{3EB54838-D1E1-27C7-2031-BD91F77253B2}"/>
          </ac:spMkLst>
        </pc:spChg>
        <pc:spChg chg="add mod">
          <ac:chgData name="Leah Montner Dixon" userId="d5b2ae9e-9213-4442-b7df-4db8cbe51e5d" providerId="ADAL" clId="{04381C8D-58B4-4855-85BA-C8406F3EC9F2}" dt="2024-04-15T18:37:03.760" v="1426" actId="108"/>
          <ac:spMkLst>
            <pc:docMk/>
            <pc:sldMk cId="1090943011" sldId="2146846557"/>
            <ac:spMk id="9" creationId="{2E7AE1D4-AB2D-934A-FBBB-562A304FB92F}"/>
          </ac:spMkLst>
        </pc:spChg>
        <pc:spChg chg="del">
          <ac:chgData name="Leah Montner Dixon" userId="d5b2ae9e-9213-4442-b7df-4db8cbe51e5d" providerId="ADAL" clId="{04381C8D-58B4-4855-85BA-C8406F3EC9F2}" dt="2024-04-17T21:13:04.360" v="3562" actId="478"/>
          <ac:spMkLst>
            <pc:docMk/>
            <pc:sldMk cId="1090943011" sldId="2146846557"/>
            <ac:spMk id="9" creationId="{8466F151-5028-84D8-A8AE-E7D8A6B9E0AD}"/>
          </ac:spMkLst>
        </pc:spChg>
        <pc:spChg chg="add mod">
          <ac:chgData name="Leah Montner Dixon" userId="d5b2ae9e-9213-4442-b7df-4db8cbe51e5d" providerId="ADAL" clId="{04381C8D-58B4-4855-85BA-C8406F3EC9F2}" dt="2024-04-15T18:36:59.825" v="1425"/>
          <ac:spMkLst>
            <pc:docMk/>
            <pc:sldMk cId="1090943011" sldId="2146846557"/>
            <ac:spMk id="12" creationId="{1BBDBF91-C9E5-23BF-6917-BB0CBD122C47}"/>
          </ac:spMkLst>
        </pc:spChg>
        <pc:spChg chg="del">
          <ac:chgData name="Leah Montner Dixon" userId="d5b2ae9e-9213-4442-b7df-4db8cbe51e5d" providerId="ADAL" clId="{04381C8D-58B4-4855-85BA-C8406F3EC9F2}" dt="2024-04-17T21:13:04.360" v="3562" actId="478"/>
          <ac:spMkLst>
            <pc:docMk/>
            <pc:sldMk cId="1090943011" sldId="2146846557"/>
            <ac:spMk id="12" creationId="{335BD5D8-44DA-4601-E187-5C50010911ED}"/>
          </ac:spMkLst>
        </pc:spChg>
        <pc:spChg chg="add mod">
          <ac:chgData name="Leah Montner Dixon" userId="d5b2ae9e-9213-4442-b7df-4db8cbe51e5d" providerId="ADAL" clId="{04381C8D-58B4-4855-85BA-C8406F3EC9F2}" dt="2024-04-17T21:13:20.944" v="3566" actId="207"/>
          <ac:spMkLst>
            <pc:docMk/>
            <pc:sldMk cId="1090943011" sldId="2146846557"/>
            <ac:spMk id="14" creationId="{563F4F5A-20C9-0F7D-BF83-7BF59230795B}"/>
          </ac:spMkLst>
        </pc:spChg>
        <pc:spChg chg="del">
          <ac:chgData name="Leah Montner Dixon" userId="d5b2ae9e-9213-4442-b7df-4db8cbe51e5d" providerId="ADAL" clId="{04381C8D-58B4-4855-85BA-C8406F3EC9F2}" dt="2024-04-15T18:36:59.543" v="1424" actId="478"/>
          <ac:spMkLst>
            <pc:docMk/>
            <pc:sldMk cId="1090943011" sldId="2146846557"/>
            <ac:spMk id="14" creationId="{A7C93EEB-AB0F-2065-D45D-9371E6DA7F8F}"/>
          </ac:spMkLst>
        </pc:spChg>
        <pc:spChg chg="del">
          <ac:chgData name="Leah Montner Dixon" userId="d5b2ae9e-9213-4442-b7df-4db8cbe51e5d" providerId="ADAL" clId="{04381C8D-58B4-4855-85BA-C8406F3EC9F2}" dt="2024-04-15T18:36:59.543" v="1424" actId="478"/>
          <ac:spMkLst>
            <pc:docMk/>
            <pc:sldMk cId="1090943011" sldId="2146846557"/>
            <ac:spMk id="15" creationId="{6880B652-D71E-C84D-B407-BB9BAE1051C5}"/>
          </ac:spMkLst>
        </pc:spChg>
        <pc:spChg chg="add mod">
          <ac:chgData name="Leah Montner Dixon" userId="d5b2ae9e-9213-4442-b7df-4db8cbe51e5d" providerId="ADAL" clId="{04381C8D-58B4-4855-85BA-C8406F3EC9F2}" dt="2024-04-17T21:13:05.420" v="3563"/>
          <ac:spMkLst>
            <pc:docMk/>
            <pc:sldMk cId="1090943011" sldId="2146846557"/>
            <ac:spMk id="15" creationId="{A6A8A741-117E-3044-D717-D73E9BB6A938}"/>
          </ac:spMkLst>
        </pc:spChg>
        <pc:spChg chg="add mod">
          <ac:chgData name="Leah Montner Dixon" userId="d5b2ae9e-9213-4442-b7df-4db8cbe51e5d" providerId="ADAL" clId="{04381C8D-58B4-4855-85BA-C8406F3EC9F2}" dt="2024-04-17T21:13:05.420" v="3563"/>
          <ac:spMkLst>
            <pc:docMk/>
            <pc:sldMk cId="1090943011" sldId="2146846557"/>
            <ac:spMk id="16" creationId="{D229B80D-11AF-2854-8B00-DA39F3D000E1}"/>
          </ac:spMkLst>
        </pc:spChg>
        <pc:spChg chg="add mod">
          <ac:chgData name="Leah Montner Dixon" userId="d5b2ae9e-9213-4442-b7df-4db8cbe51e5d" providerId="ADAL" clId="{04381C8D-58B4-4855-85BA-C8406F3EC9F2}" dt="2024-04-15T18:36:59.825" v="1425"/>
          <ac:spMkLst>
            <pc:docMk/>
            <pc:sldMk cId="1090943011" sldId="2146846557"/>
            <ac:spMk id="17" creationId="{18DB9ADD-12CF-1F9B-B089-65CBD9FF7A79}"/>
          </ac:spMkLst>
        </pc:spChg>
        <pc:spChg chg="del">
          <ac:chgData name="Leah Montner Dixon" userId="d5b2ae9e-9213-4442-b7df-4db8cbe51e5d" providerId="ADAL" clId="{04381C8D-58B4-4855-85BA-C8406F3EC9F2}" dt="2024-04-17T21:13:04.360" v="3562" actId="478"/>
          <ac:spMkLst>
            <pc:docMk/>
            <pc:sldMk cId="1090943011" sldId="2146846557"/>
            <ac:spMk id="17" creationId="{B973B40C-A4EA-70CD-67C4-1DFEF763E6BD}"/>
          </ac:spMkLst>
        </pc:spChg>
        <pc:spChg chg="del mod">
          <ac:chgData name="Leah Montner Dixon" userId="d5b2ae9e-9213-4442-b7df-4db8cbe51e5d" providerId="ADAL" clId="{04381C8D-58B4-4855-85BA-C8406F3EC9F2}" dt="2024-04-17T21:13:04.360" v="3562" actId="478"/>
          <ac:spMkLst>
            <pc:docMk/>
            <pc:sldMk cId="1090943011" sldId="2146846557"/>
            <ac:spMk id="18" creationId="{0897A296-FE3A-6FF2-624F-E64A76713542}"/>
          </ac:spMkLst>
        </pc:spChg>
        <pc:spChg chg="add mod">
          <ac:chgData name="Leah Montner Dixon" userId="d5b2ae9e-9213-4442-b7df-4db8cbe51e5d" providerId="ADAL" clId="{04381C8D-58B4-4855-85BA-C8406F3EC9F2}" dt="2024-04-15T18:36:59.825" v="1425"/>
          <ac:spMkLst>
            <pc:docMk/>
            <pc:sldMk cId="1090943011" sldId="2146846557"/>
            <ac:spMk id="18" creationId="{70093883-5F73-F1B7-AE87-D53DC254A95B}"/>
          </ac:spMkLst>
        </pc:spChg>
        <pc:spChg chg="add mod">
          <ac:chgData name="Leah Montner Dixon" userId="d5b2ae9e-9213-4442-b7df-4db8cbe51e5d" providerId="ADAL" clId="{04381C8D-58B4-4855-85BA-C8406F3EC9F2}" dt="2024-04-15T18:36:59.825" v="1425"/>
          <ac:spMkLst>
            <pc:docMk/>
            <pc:sldMk cId="1090943011" sldId="2146846557"/>
            <ac:spMk id="19" creationId="{9B51575F-756B-A2E2-A54C-51C0E9379385}"/>
          </ac:spMkLst>
        </pc:spChg>
        <pc:spChg chg="del mod">
          <ac:chgData name="Leah Montner Dixon" userId="d5b2ae9e-9213-4442-b7df-4db8cbe51e5d" providerId="ADAL" clId="{04381C8D-58B4-4855-85BA-C8406F3EC9F2}" dt="2024-04-17T21:13:04.360" v="3562" actId="478"/>
          <ac:spMkLst>
            <pc:docMk/>
            <pc:sldMk cId="1090943011" sldId="2146846557"/>
            <ac:spMk id="19" creationId="{9E9F6FFE-F6A6-756A-E0E4-40DAE16244F5}"/>
          </ac:spMkLst>
        </pc:spChg>
        <pc:spChg chg="del mod">
          <ac:chgData name="Leah Montner Dixon" userId="d5b2ae9e-9213-4442-b7df-4db8cbe51e5d" providerId="ADAL" clId="{04381C8D-58B4-4855-85BA-C8406F3EC9F2}" dt="2024-04-17T21:13:04.360" v="3562" actId="478"/>
          <ac:spMkLst>
            <pc:docMk/>
            <pc:sldMk cId="1090943011" sldId="2146846557"/>
            <ac:spMk id="21" creationId="{3520060E-6528-A600-3E13-017FAF9409F7}"/>
          </ac:spMkLst>
        </pc:spChg>
        <pc:spChg chg="add mod">
          <ac:chgData name="Leah Montner Dixon" userId="d5b2ae9e-9213-4442-b7df-4db8cbe51e5d" providerId="ADAL" clId="{04381C8D-58B4-4855-85BA-C8406F3EC9F2}" dt="2024-04-15T18:36:59.825" v="1425"/>
          <ac:spMkLst>
            <pc:docMk/>
            <pc:sldMk cId="1090943011" sldId="2146846557"/>
            <ac:spMk id="21" creationId="{38151A4A-7C1A-0A64-37D0-376E7C5BD949}"/>
          </ac:spMkLst>
        </pc:spChg>
        <pc:spChg chg="del mod">
          <ac:chgData name="Leah Montner Dixon" userId="d5b2ae9e-9213-4442-b7df-4db8cbe51e5d" providerId="ADAL" clId="{04381C8D-58B4-4855-85BA-C8406F3EC9F2}" dt="2024-04-17T21:13:04.360" v="3562" actId="478"/>
          <ac:spMkLst>
            <pc:docMk/>
            <pc:sldMk cId="1090943011" sldId="2146846557"/>
            <ac:spMk id="22" creationId="{50AEA570-A85F-D945-D94E-13573C3D5966}"/>
          </ac:spMkLst>
        </pc:spChg>
        <pc:spChg chg="add mod">
          <ac:chgData name="Leah Montner Dixon" userId="d5b2ae9e-9213-4442-b7df-4db8cbe51e5d" providerId="ADAL" clId="{04381C8D-58B4-4855-85BA-C8406F3EC9F2}" dt="2024-04-15T18:36:59.825" v="1425"/>
          <ac:spMkLst>
            <pc:docMk/>
            <pc:sldMk cId="1090943011" sldId="2146846557"/>
            <ac:spMk id="22" creationId="{5320744D-C239-5233-4BB3-B2D499F16447}"/>
          </ac:spMkLst>
        </pc:spChg>
        <pc:spChg chg="add mod">
          <ac:chgData name="Leah Montner Dixon" userId="d5b2ae9e-9213-4442-b7df-4db8cbe51e5d" providerId="ADAL" clId="{04381C8D-58B4-4855-85BA-C8406F3EC9F2}" dt="2024-04-15T18:36:59.825" v="1425"/>
          <ac:spMkLst>
            <pc:docMk/>
            <pc:sldMk cId="1090943011" sldId="2146846557"/>
            <ac:spMk id="23" creationId="{B665CC78-B86E-D861-0DC4-821E8340FDAB}"/>
          </ac:spMkLst>
        </pc:spChg>
        <pc:spChg chg="del mod">
          <ac:chgData name="Leah Montner Dixon" userId="d5b2ae9e-9213-4442-b7df-4db8cbe51e5d" providerId="ADAL" clId="{04381C8D-58B4-4855-85BA-C8406F3EC9F2}" dt="2024-04-17T21:13:04.360" v="3562" actId="478"/>
          <ac:spMkLst>
            <pc:docMk/>
            <pc:sldMk cId="1090943011" sldId="2146846557"/>
            <ac:spMk id="24" creationId="{1A786AE6-A137-0257-6E73-111159698F84}"/>
          </ac:spMkLst>
        </pc:spChg>
        <pc:spChg chg="del mod">
          <ac:chgData name="Leah Montner Dixon" userId="d5b2ae9e-9213-4442-b7df-4db8cbe51e5d" providerId="ADAL" clId="{04381C8D-58B4-4855-85BA-C8406F3EC9F2}" dt="2024-04-17T21:13:04.360" v="3562" actId="478"/>
          <ac:spMkLst>
            <pc:docMk/>
            <pc:sldMk cId="1090943011" sldId="2146846557"/>
            <ac:spMk id="25" creationId="{1414EB8F-F4E7-4DB4-77EA-1718A2556784}"/>
          </ac:spMkLst>
        </pc:spChg>
        <pc:spChg chg="add mod">
          <ac:chgData name="Leah Montner Dixon" userId="d5b2ae9e-9213-4442-b7df-4db8cbe51e5d" providerId="ADAL" clId="{04381C8D-58B4-4855-85BA-C8406F3EC9F2}" dt="2024-04-15T18:36:59.825" v="1425"/>
          <ac:spMkLst>
            <pc:docMk/>
            <pc:sldMk cId="1090943011" sldId="2146846557"/>
            <ac:spMk id="25" creationId="{2E4AF7C2-1DF4-FCCC-95D8-1060DEA64399}"/>
          </ac:spMkLst>
        </pc:spChg>
        <pc:spChg chg="del mod">
          <ac:chgData name="Leah Montner Dixon" userId="d5b2ae9e-9213-4442-b7df-4db8cbe51e5d" providerId="ADAL" clId="{04381C8D-58B4-4855-85BA-C8406F3EC9F2}" dt="2024-04-17T21:13:04.360" v="3562" actId="478"/>
          <ac:spMkLst>
            <pc:docMk/>
            <pc:sldMk cId="1090943011" sldId="2146846557"/>
            <ac:spMk id="26" creationId="{4479F027-DB9A-91B5-BDD6-96853793AB2E}"/>
          </ac:spMkLst>
        </pc:spChg>
        <pc:spChg chg="add mod">
          <ac:chgData name="Leah Montner Dixon" userId="d5b2ae9e-9213-4442-b7df-4db8cbe51e5d" providerId="ADAL" clId="{04381C8D-58B4-4855-85BA-C8406F3EC9F2}" dt="2024-04-15T18:37:05.982" v="1427" actId="108"/>
          <ac:spMkLst>
            <pc:docMk/>
            <pc:sldMk cId="1090943011" sldId="2146846557"/>
            <ac:spMk id="26" creationId="{FDD275DE-CEC1-2FF2-6BF9-8A0646B5BF41}"/>
          </ac:spMkLst>
        </pc:spChg>
        <pc:spChg chg="add mod">
          <ac:chgData name="Leah Montner Dixon" userId="d5b2ae9e-9213-4442-b7df-4db8cbe51e5d" providerId="ADAL" clId="{04381C8D-58B4-4855-85BA-C8406F3EC9F2}" dt="2024-04-15T18:36:59.825" v="1425"/>
          <ac:spMkLst>
            <pc:docMk/>
            <pc:sldMk cId="1090943011" sldId="2146846557"/>
            <ac:spMk id="27" creationId="{A4465E52-6E07-811D-8A36-7E8E9C6EAF50}"/>
          </ac:spMkLst>
        </pc:spChg>
        <pc:spChg chg="del mod">
          <ac:chgData name="Leah Montner Dixon" userId="d5b2ae9e-9213-4442-b7df-4db8cbe51e5d" providerId="ADAL" clId="{04381C8D-58B4-4855-85BA-C8406F3EC9F2}" dt="2024-04-17T21:13:04.360" v="3562" actId="478"/>
          <ac:spMkLst>
            <pc:docMk/>
            <pc:sldMk cId="1090943011" sldId="2146846557"/>
            <ac:spMk id="28" creationId="{78D76E9D-553F-1010-95E1-47345A8C06DE}"/>
          </ac:spMkLst>
        </pc:spChg>
        <pc:spChg chg="del mod">
          <ac:chgData name="Leah Montner Dixon" userId="d5b2ae9e-9213-4442-b7df-4db8cbe51e5d" providerId="ADAL" clId="{04381C8D-58B4-4855-85BA-C8406F3EC9F2}" dt="2024-04-17T21:13:04.360" v="3562" actId="478"/>
          <ac:spMkLst>
            <pc:docMk/>
            <pc:sldMk cId="1090943011" sldId="2146846557"/>
            <ac:spMk id="29" creationId="{F1A4A55C-82CE-38E6-AC0B-415854402C18}"/>
          </ac:spMkLst>
        </pc:spChg>
        <pc:spChg chg="add mod">
          <ac:chgData name="Leah Montner Dixon" userId="d5b2ae9e-9213-4442-b7df-4db8cbe51e5d" providerId="ADAL" clId="{04381C8D-58B4-4855-85BA-C8406F3EC9F2}" dt="2024-04-15T18:36:59.825" v="1425"/>
          <ac:spMkLst>
            <pc:docMk/>
            <pc:sldMk cId="1090943011" sldId="2146846557"/>
            <ac:spMk id="29" creationId="{FB984112-1764-1056-5457-5A0944D32BFE}"/>
          </ac:spMkLst>
        </pc:spChg>
        <pc:spChg chg="add mod">
          <ac:chgData name="Leah Montner Dixon" userId="d5b2ae9e-9213-4442-b7df-4db8cbe51e5d" providerId="ADAL" clId="{04381C8D-58B4-4855-85BA-C8406F3EC9F2}" dt="2024-04-15T18:36:59.825" v="1425"/>
          <ac:spMkLst>
            <pc:docMk/>
            <pc:sldMk cId="1090943011" sldId="2146846557"/>
            <ac:spMk id="30" creationId="{73AE10BD-F992-DB33-1AD1-867D5A0366C4}"/>
          </ac:spMkLst>
        </pc:spChg>
        <pc:spChg chg="del mod">
          <ac:chgData name="Leah Montner Dixon" userId="d5b2ae9e-9213-4442-b7df-4db8cbe51e5d" providerId="ADAL" clId="{04381C8D-58B4-4855-85BA-C8406F3EC9F2}" dt="2024-04-17T21:13:04.360" v="3562" actId="478"/>
          <ac:spMkLst>
            <pc:docMk/>
            <pc:sldMk cId="1090943011" sldId="2146846557"/>
            <ac:spMk id="31" creationId="{10102D7F-7566-A6A2-9CBE-5D6A78CF989B}"/>
          </ac:spMkLst>
        </pc:spChg>
        <pc:spChg chg="add mod">
          <ac:chgData name="Leah Montner Dixon" userId="d5b2ae9e-9213-4442-b7df-4db8cbe51e5d" providerId="ADAL" clId="{04381C8D-58B4-4855-85BA-C8406F3EC9F2}" dt="2024-04-15T18:36:59.825" v="1425"/>
          <ac:spMkLst>
            <pc:docMk/>
            <pc:sldMk cId="1090943011" sldId="2146846557"/>
            <ac:spMk id="32" creationId="{6CFF6AAD-3C60-9236-1FBB-AAF613B19BC1}"/>
          </ac:spMkLst>
        </pc:spChg>
        <pc:spChg chg="del mod">
          <ac:chgData name="Leah Montner Dixon" userId="d5b2ae9e-9213-4442-b7df-4db8cbe51e5d" providerId="ADAL" clId="{04381C8D-58B4-4855-85BA-C8406F3EC9F2}" dt="2024-04-17T21:13:04.360" v="3562" actId="478"/>
          <ac:spMkLst>
            <pc:docMk/>
            <pc:sldMk cId="1090943011" sldId="2146846557"/>
            <ac:spMk id="32" creationId="{9C025CE6-6E7C-997E-5F6C-62749FFDCD94}"/>
          </ac:spMkLst>
        </pc:spChg>
        <pc:spChg chg="del mod">
          <ac:chgData name="Leah Montner Dixon" userId="d5b2ae9e-9213-4442-b7df-4db8cbe51e5d" providerId="ADAL" clId="{04381C8D-58B4-4855-85BA-C8406F3EC9F2}" dt="2024-04-17T21:13:04.360" v="3562" actId="478"/>
          <ac:spMkLst>
            <pc:docMk/>
            <pc:sldMk cId="1090943011" sldId="2146846557"/>
            <ac:spMk id="33" creationId="{24A31A0F-5E6E-D8A3-8E2A-E42AB5BE3986}"/>
          </ac:spMkLst>
        </pc:spChg>
        <pc:spChg chg="add mod">
          <ac:chgData name="Leah Montner Dixon" userId="d5b2ae9e-9213-4442-b7df-4db8cbe51e5d" providerId="ADAL" clId="{04381C8D-58B4-4855-85BA-C8406F3EC9F2}" dt="2024-04-15T18:36:59.825" v="1425"/>
          <ac:spMkLst>
            <pc:docMk/>
            <pc:sldMk cId="1090943011" sldId="2146846557"/>
            <ac:spMk id="33" creationId="{72C89DBE-31F5-BD4F-5776-8D8ED1240FA3}"/>
          </ac:spMkLst>
        </pc:spChg>
        <pc:spChg chg="del">
          <ac:chgData name="Leah Montner Dixon" userId="d5b2ae9e-9213-4442-b7df-4db8cbe51e5d" providerId="ADAL" clId="{04381C8D-58B4-4855-85BA-C8406F3EC9F2}" dt="2024-04-15T18:36:59.543" v="1424" actId="478"/>
          <ac:spMkLst>
            <pc:docMk/>
            <pc:sldMk cId="1090943011" sldId="2146846557"/>
            <ac:spMk id="34" creationId="{0A82A63C-4A95-7BD0-B8A9-8328054F4C85}"/>
          </ac:spMkLst>
        </pc:spChg>
        <pc:spChg chg="add mod">
          <ac:chgData name="Leah Montner Dixon" userId="d5b2ae9e-9213-4442-b7df-4db8cbe51e5d" providerId="ADAL" clId="{04381C8D-58B4-4855-85BA-C8406F3EC9F2}" dt="2024-04-17T21:14:04.584" v="3570" actId="207"/>
          <ac:spMkLst>
            <pc:docMk/>
            <pc:sldMk cId="1090943011" sldId="2146846557"/>
            <ac:spMk id="35" creationId="{4E94C9E9-07AF-EEC8-2AD8-026AFD83FEF7}"/>
          </ac:spMkLst>
        </pc:spChg>
        <pc:spChg chg="del">
          <ac:chgData name="Leah Montner Dixon" userId="d5b2ae9e-9213-4442-b7df-4db8cbe51e5d" providerId="ADAL" clId="{04381C8D-58B4-4855-85BA-C8406F3EC9F2}" dt="2024-04-15T18:36:59.543" v="1424" actId="478"/>
          <ac:spMkLst>
            <pc:docMk/>
            <pc:sldMk cId="1090943011" sldId="2146846557"/>
            <ac:spMk id="35" creationId="{7199EEA5-3124-4952-6562-20386C022964}"/>
          </ac:spMkLst>
        </pc:spChg>
        <pc:spChg chg="add mod">
          <ac:chgData name="Leah Montner Dixon" userId="d5b2ae9e-9213-4442-b7df-4db8cbe51e5d" providerId="ADAL" clId="{04381C8D-58B4-4855-85BA-C8406F3EC9F2}" dt="2024-04-17T21:14:04.584" v="3570" actId="207"/>
          <ac:spMkLst>
            <pc:docMk/>
            <pc:sldMk cId="1090943011" sldId="2146846557"/>
            <ac:spMk id="36" creationId="{974740C2-0596-E3F8-473A-C25C8F4A447E}"/>
          </ac:spMkLst>
        </pc:spChg>
        <pc:spChg chg="add mod">
          <ac:chgData name="Leah Montner Dixon" userId="d5b2ae9e-9213-4442-b7df-4db8cbe51e5d" providerId="ADAL" clId="{04381C8D-58B4-4855-85BA-C8406F3EC9F2}" dt="2024-04-17T21:14:04.584" v="3570" actId="207"/>
          <ac:spMkLst>
            <pc:docMk/>
            <pc:sldMk cId="1090943011" sldId="2146846557"/>
            <ac:spMk id="38" creationId="{88E1DBB9-BF1B-386F-A2DE-9C248FDD755C}"/>
          </ac:spMkLst>
        </pc:spChg>
        <pc:spChg chg="del">
          <ac:chgData name="Leah Montner Dixon" userId="d5b2ae9e-9213-4442-b7df-4db8cbe51e5d" providerId="ADAL" clId="{04381C8D-58B4-4855-85BA-C8406F3EC9F2}" dt="2024-04-15T18:36:59.543" v="1424" actId="478"/>
          <ac:spMkLst>
            <pc:docMk/>
            <pc:sldMk cId="1090943011" sldId="2146846557"/>
            <ac:spMk id="39" creationId="{A383DFF4-75FF-3AB3-B04A-9AB9183ADBC3}"/>
          </ac:spMkLst>
        </pc:spChg>
        <pc:spChg chg="add mod">
          <ac:chgData name="Leah Montner Dixon" userId="d5b2ae9e-9213-4442-b7df-4db8cbe51e5d" providerId="ADAL" clId="{04381C8D-58B4-4855-85BA-C8406F3EC9F2}" dt="2024-04-17T21:14:04.584" v="3570" actId="207"/>
          <ac:spMkLst>
            <pc:docMk/>
            <pc:sldMk cId="1090943011" sldId="2146846557"/>
            <ac:spMk id="39" creationId="{AA712FC6-D52A-8514-FD09-49962F294500}"/>
          </ac:spMkLst>
        </pc:spChg>
        <pc:spChg chg="del">
          <ac:chgData name="Leah Montner Dixon" userId="d5b2ae9e-9213-4442-b7df-4db8cbe51e5d" providerId="ADAL" clId="{04381C8D-58B4-4855-85BA-C8406F3EC9F2}" dt="2024-04-15T18:36:59.543" v="1424" actId="478"/>
          <ac:spMkLst>
            <pc:docMk/>
            <pc:sldMk cId="1090943011" sldId="2146846557"/>
            <ac:spMk id="40" creationId="{4E7DE031-0D50-091B-1953-34A2F0E7582F}"/>
          </ac:spMkLst>
        </pc:spChg>
        <pc:spChg chg="add mod">
          <ac:chgData name="Leah Montner Dixon" userId="d5b2ae9e-9213-4442-b7df-4db8cbe51e5d" providerId="ADAL" clId="{04381C8D-58B4-4855-85BA-C8406F3EC9F2}" dt="2024-04-17T21:14:04.584" v="3570" actId="207"/>
          <ac:spMkLst>
            <pc:docMk/>
            <pc:sldMk cId="1090943011" sldId="2146846557"/>
            <ac:spMk id="40" creationId="{F93388C6-01C5-43E9-1EA6-DF030AFB4DE2}"/>
          </ac:spMkLst>
        </pc:spChg>
        <pc:spChg chg="add mod">
          <ac:chgData name="Leah Montner Dixon" userId="d5b2ae9e-9213-4442-b7df-4db8cbe51e5d" providerId="ADAL" clId="{04381C8D-58B4-4855-85BA-C8406F3EC9F2}" dt="2024-04-17T21:13:05.420" v="3563"/>
          <ac:spMkLst>
            <pc:docMk/>
            <pc:sldMk cId="1090943011" sldId="2146846557"/>
            <ac:spMk id="42" creationId="{850F8351-30A3-C3D6-D33B-25C3C6CB060F}"/>
          </ac:spMkLst>
        </pc:spChg>
        <pc:spChg chg="del">
          <ac:chgData name="Leah Montner Dixon" userId="d5b2ae9e-9213-4442-b7df-4db8cbe51e5d" providerId="ADAL" clId="{04381C8D-58B4-4855-85BA-C8406F3EC9F2}" dt="2024-04-15T18:36:59.543" v="1424" actId="478"/>
          <ac:spMkLst>
            <pc:docMk/>
            <pc:sldMk cId="1090943011" sldId="2146846557"/>
            <ac:spMk id="43" creationId="{3DFF4A37-3A15-4167-E258-EA1B3AD91194}"/>
          </ac:spMkLst>
        </pc:spChg>
        <pc:spChg chg="add mod">
          <ac:chgData name="Leah Montner Dixon" userId="d5b2ae9e-9213-4442-b7df-4db8cbe51e5d" providerId="ADAL" clId="{04381C8D-58B4-4855-85BA-C8406F3EC9F2}" dt="2024-04-17T21:13:05.420" v="3563"/>
          <ac:spMkLst>
            <pc:docMk/>
            <pc:sldMk cId="1090943011" sldId="2146846557"/>
            <ac:spMk id="43" creationId="{CADFAD0B-24FD-B2C1-577D-56AEC8BC7E84}"/>
          </ac:spMkLst>
        </pc:spChg>
        <pc:spChg chg="del">
          <ac:chgData name="Leah Montner Dixon" userId="d5b2ae9e-9213-4442-b7df-4db8cbe51e5d" providerId="ADAL" clId="{04381C8D-58B4-4855-85BA-C8406F3EC9F2}" dt="2024-04-15T18:36:59.543" v="1424" actId="478"/>
          <ac:spMkLst>
            <pc:docMk/>
            <pc:sldMk cId="1090943011" sldId="2146846557"/>
            <ac:spMk id="44" creationId="{22715D32-734C-6B02-5FAE-CB0AE07DDD8B}"/>
          </ac:spMkLst>
        </pc:spChg>
        <pc:spChg chg="add del mod">
          <ac:chgData name="Leah Montner Dixon" userId="d5b2ae9e-9213-4442-b7df-4db8cbe51e5d" providerId="ADAL" clId="{04381C8D-58B4-4855-85BA-C8406F3EC9F2}" dt="2024-04-17T21:49:06.507" v="3605" actId="478"/>
          <ac:spMkLst>
            <pc:docMk/>
            <pc:sldMk cId="1090943011" sldId="2146846557"/>
            <ac:spMk id="45" creationId="{8CB6C67D-1C9D-F545-CCDB-9D0BDC2299EA}"/>
          </ac:spMkLst>
        </pc:spChg>
        <pc:spChg chg="add mod">
          <ac:chgData name="Leah Montner Dixon" userId="d5b2ae9e-9213-4442-b7df-4db8cbe51e5d" providerId="ADAL" clId="{04381C8D-58B4-4855-85BA-C8406F3EC9F2}" dt="2024-04-17T21:14:04.584" v="3570" actId="207"/>
          <ac:spMkLst>
            <pc:docMk/>
            <pc:sldMk cId="1090943011" sldId="2146846557"/>
            <ac:spMk id="46" creationId="{E57678BC-2561-0E9D-A324-75DC25E5D7CD}"/>
          </ac:spMkLst>
        </pc:spChg>
        <pc:spChg chg="del">
          <ac:chgData name="Leah Montner Dixon" userId="d5b2ae9e-9213-4442-b7df-4db8cbe51e5d" providerId="ADAL" clId="{04381C8D-58B4-4855-85BA-C8406F3EC9F2}" dt="2024-04-15T18:36:59.543" v="1424" actId="478"/>
          <ac:spMkLst>
            <pc:docMk/>
            <pc:sldMk cId="1090943011" sldId="2146846557"/>
            <ac:spMk id="47" creationId="{0097CE11-3547-BF76-E68B-ECF52330ABDB}"/>
          </ac:spMkLst>
        </pc:spChg>
        <pc:spChg chg="add mod">
          <ac:chgData name="Leah Montner Dixon" userId="d5b2ae9e-9213-4442-b7df-4db8cbe51e5d" providerId="ADAL" clId="{04381C8D-58B4-4855-85BA-C8406F3EC9F2}" dt="2024-04-17T21:13:05.420" v="3563"/>
          <ac:spMkLst>
            <pc:docMk/>
            <pc:sldMk cId="1090943011" sldId="2146846557"/>
            <ac:spMk id="47" creationId="{43FFDAF9-8932-9739-0718-83DC39EE597D}"/>
          </ac:spMkLst>
        </pc:spChg>
        <pc:spChg chg="del">
          <ac:chgData name="Leah Montner Dixon" userId="d5b2ae9e-9213-4442-b7df-4db8cbe51e5d" providerId="ADAL" clId="{04381C8D-58B4-4855-85BA-C8406F3EC9F2}" dt="2024-04-15T18:36:59.543" v="1424" actId="478"/>
          <ac:spMkLst>
            <pc:docMk/>
            <pc:sldMk cId="1090943011" sldId="2146846557"/>
            <ac:spMk id="48" creationId="{2C849626-063B-8090-D048-B242B9BF6D6E}"/>
          </ac:spMkLst>
        </pc:spChg>
        <pc:spChg chg="add mod">
          <ac:chgData name="Leah Montner Dixon" userId="d5b2ae9e-9213-4442-b7df-4db8cbe51e5d" providerId="ADAL" clId="{04381C8D-58B4-4855-85BA-C8406F3EC9F2}" dt="2024-04-17T21:49:08.221" v="3607" actId="207"/>
          <ac:spMkLst>
            <pc:docMk/>
            <pc:sldMk cId="1090943011" sldId="2146846557"/>
            <ac:spMk id="48" creationId="{95A1AA2A-DF2B-360C-D0F7-1B4EE70D4F01}"/>
          </ac:spMkLst>
        </pc:spChg>
        <pc:spChg chg="del">
          <ac:chgData name="Leah Montner Dixon" userId="d5b2ae9e-9213-4442-b7df-4db8cbe51e5d" providerId="ADAL" clId="{04381C8D-58B4-4855-85BA-C8406F3EC9F2}" dt="2024-04-15T18:36:59.543" v="1424" actId="478"/>
          <ac:spMkLst>
            <pc:docMk/>
            <pc:sldMk cId="1090943011" sldId="2146846557"/>
            <ac:spMk id="49" creationId="{985D0B59-0368-FBFC-81DB-D20C3C44B49F}"/>
          </ac:spMkLst>
        </pc:spChg>
        <pc:spChg chg="del">
          <ac:chgData name="Leah Montner Dixon" userId="d5b2ae9e-9213-4442-b7df-4db8cbe51e5d" providerId="ADAL" clId="{04381C8D-58B4-4855-85BA-C8406F3EC9F2}" dt="2024-04-15T18:36:59.543" v="1424" actId="478"/>
          <ac:spMkLst>
            <pc:docMk/>
            <pc:sldMk cId="1090943011" sldId="2146846557"/>
            <ac:spMk id="50" creationId="{A2149999-C67F-E039-4983-0C150B9A76B2}"/>
          </ac:spMkLst>
        </pc:spChg>
        <pc:spChg chg="del">
          <ac:chgData name="Leah Montner Dixon" userId="d5b2ae9e-9213-4442-b7df-4db8cbe51e5d" providerId="ADAL" clId="{04381C8D-58B4-4855-85BA-C8406F3EC9F2}" dt="2024-04-15T18:36:59.543" v="1424" actId="478"/>
          <ac:spMkLst>
            <pc:docMk/>
            <pc:sldMk cId="1090943011" sldId="2146846557"/>
            <ac:spMk id="51" creationId="{F19D2EAF-25DC-D50C-D4B8-8A528272C895}"/>
          </ac:spMkLst>
        </pc:spChg>
        <pc:picChg chg="add mod">
          <ac:chgData name="Leah Montner Dixon" userId="d5b2ae9e-9213-4442-b7df-4db8cbe51e5d" providerId="ADAL" clId="{04381C8D-58B4-4855-85BA-C8406F3EC9F2}" dt="2024-04-15T13:44:48.126" v="6"/>
          <ac:picMkLst>
            <pc:docMk/>
            <pc:sldMk cId="1090943011" sldId="2146846557"/>
            <ac:picMk id="5" creationId="{B8B8B263-A22C-9F39-B841-CC2B25261A8F}"/>
          </ac:picMkLst>
        </pc:picChg>
        <pc:picChg chg="del">
          <ac:chgData name="Leah Montner Dixon" userId="d5b2ae9e-9213-4442-b7df-4db8cbe51e5d" providerId="ADAL" clId="{04381C8D-58B4-4855-85BA-C8406F3EC9F2}" dt="2024-04-15T13:44:47.870" v="5" actId="478"/>
          <ac:picMkLst>
            <pc:docMk/>
            <pc:sldMk cId="1090943011" sldId="2146846557"/>
            <ac:picMk id="6" creationId="{B2B266F8-A67B-D30B-A7BE-F159E981DB1F}"/>
          </ac:picMkLst>
        </pc:picChg>
        <pc:cxnChg chg="add mod">
          <ac:chgData name="Leah Montner Dixon" userId="d5b2ae9e-9213-4442-b7df-4db8cbe51e5d" providerId="ADAL" clId="{04381C8D-58B4-4855-85BA-C8406F3EC9F2}" dt="2024-04-17T21:13:53.544" v="3569" actId="208"/>
          <ac:cxnSpMkLst>
            <pc:docMk/>
            <pc:sldMk cId="1090943011" sldId="2146846557"/>
            <ac:cxnSpMk id="7" creationId="{C7E3A62F-D3B8-2DC5-DE64-8E7343F204DB}"/>
          </ac:cxnSpMkLst>
        </pc:cxnChg>
        <pc:cxnChg chg="del">
          <ac:chgData name="Leah Montner Dixon" userId="d5b2ae9e-9213-4442-b7df-4db8cbe51e5d" providerId="ADAL" clId="{04381C8D-58B4-4855-85BA-C8406F3EC9F2}" dt="2024-04-15T18:36:59.543" v="1424" actId="478"/>
          <ac:cxnSpMkLst>
            <pc:docMk/>
            <pc:sldMk cId="1090943011" sldId="2146846557"/>
            <ac:cxnSpMk id="7" creationId="{DD287485-93D3-7D54-665C-82B203A98883}"/>
          </ac:cxnSpMkLst>
        </pc:cxnChg>
        <pc:cxnChg chg="del">
          <ac:chgData name="Leah Montner Dixon" userId="d5b2ae9e-9213-4442-b7df-4db8cbe51e5d" providerId="ADAL" clId="{04381C8D-58B4-4855-85BA-C8406F3EC9F2}" dt="2024-04-17T21:13:04.360" v="3562" actId="478"/>
          <ac:cxnSpMkLst>
            <pc:docMk/>
            <pc:sldMk cId="1090943011" sldId="2146846557"/>
            <ac:cxnSpMk id="13" creationId="{C25A77E3-617E-7ECE-F941-C7F272AFC712}"/>
          </ac:cxnSpMkLst>
        </pc:cxnChg>
        <pc:cxnChg chg="add mod">
          <ac:chgData name="Leah Montner Dixon" userId="d5b2ae9e-9213-4442-b7df-4db8cbe51e5d" providerId="ADAL" clId="{04381C8D-58B4-4855-85BA-C8406F3EC9F2}" dt="2024-04-15T18:36:59.825" v="1425"/>
          <ac:cxnSpMkLst>
            <pc:docMk/>
            <pc:sldMk cId="1090943011" sldId="2146846557"/>
            <ac:cxnSpMk id="13" creationId="{E8E745DD-0B82-B3D2-59AE-6CB0D0727BA6}"/>
          </ac:cxnSpMkLst>
        </pc:cxnChg>
        <pc:cxnChg chg="del">
          <ac:chgData name="Leah Montner Dixon" userId="d5b2ae9e-9213-4442-b7df-4db8cbe51e5d" providerId="ADAL" clId="{04381C8D-58B4-4855-85BA-C8406F3EC9F2}" dt="2024-04-15T18:36:59.543" v="1424" actId="478"/>
          <ac:cxnSpMkLst>
            <pc:docMk/>
            <pc:sldMk cId="1090943011" sldId="2146846557"/>
            <ac:cxnSpMk id="16" creationId="{162C7ABC-BBF2-D42C-BC10-1D4BE8B2A01A}"/>
          </ac:cxnSpMkLst>
        </pc:cxnChg>
        <pc:cxnChg chg="del">
          <ac:chgData name="Leah Montner Dixon" userId="d5b2ae9e-9213-4442-b7df-4db8cbe51e5d" providerId="ADAL" clId="{04381C8D-58B4-4855-85BA-C8406F3EC9F2}" dt="2024-04-17T21:13:04.360" v="3562" actId="478"/>
          <ac:cxnSpMkLst>
            <pc:docMk/>
            <pc:sldMk cId="1090943011" sldId="2146846557"/>
            <ac:cxnSpMk id="20" creationId="{3520A463-83F1-DB1A-AD18-536D4223F5B5}"/>
          </ac:cxnSpMkLst>
        </pc:cxnChg>
        <pc:cxnChg chg="add mod">
          <ac:chgData name="Leah Montner Dixon" userId="d5b2ae9e-9213-4442-b7df-4db8cbe51e5d" providerId="ADAL" clId="{04381C8D-58B4-4855-85BA-C8406F3EC9F2}" dt="2024-04-15T18:36:59.825" v="1425"/>
          <ac:cxnSpMkLst>
            <pc:docMk/>
            <pc:sldMk cId="1090943011" sldId="2146846557"/>
            <ac:cxnSpMk id="20" creationId="{D3455B27-461A-88A6-77E7-1BF4D33415DC}"/>
          </ac:cxnSpMkLst>
        </pc:cxnChg>
        <pc:cxnChg chg="del">
          <ac:chgData name="Leah Montner Dixon" userId="d5b2ae9e-9213-4442-b7df-4db8cbe51e5d" providerId="ADAL" clId="{04381C8D-58B4-4855-85BA-C8406F3EC9F2}" dt="2024-04-17T21:13:04.360" v="3562" actId="478"/>
          <ac:cxnSpMkLst>
            <pc:docMk/>
            <pc:sldMk cId="1090943011" sldId="2146846557"/>
            <ac:cxnSpMk id="23" creationId="{DE6B7ACD-1A6F-C7FD-F775-4A10C546B186}"/>
          </ac:cxnSpMkLst>
        </pc:cxnChg>
        <pc:cxnChg chg="add mod">
          <ac:chgData name="Leah Montner Dixon" userId="d5b2ae9e-9213-4442-b7df-4db8cbe51e5d" providerId="ADAL" clId="{04381C8D-58B4-4855-85BA-C8406F3EC9F2}" dt="2024-04-15T18:36:59.825" v="1425"/>
          <ac:cxnSpMkLst>
            <pc:docMk/>
            <pc:sldMk cId="1090943011" sldId="2146846557"/>
            <ac:cxnSpMk id="24" creationId="{96352AE1-4C59-E9A1-03A7-769C6260B91D}"/>
          </ac:cxnSpMkLst>
        </pc:cxnChg>
        <pc:cxnChg chg="del">
          <ac:chgData name="Leah Montner Dixon" userId="d5b2ae9e-9213-4442-b7df-4db8cbe51e5d" providerId="ADAL" clId="{04381C8D-58B4-4855-85BA-C8406F3EC9F2}" dt="2024-04-17T21:13:04.360" v="3562" actId="478"/>
          <ac:cxnSpMkLst>
            <pc:docMk/>
            <pc:sldMk cId="1090943011" sldId="2146846557"/>
            <ac:cxnSpMk id="27" creationId="{92AE8094-46E1-6839-8D12-56398C8B4A8B}"/>
          </ac:cxnSpMkLst>
        </pc:cxnChg>
        <pc:cxnChg chg="add mod">
          <ac:chgData name="Leah Montner Dixon" userId="d5b2ae9e-9213-4442-b7df-4db8cbe51e5d" providerId="ADAL" clId="{04381C8D-58B4-4855-85BA-C8406F3EC9F2}" dt="2024-04-15T18:36:59.825" v="1425"/>
          <ac:cxnSpMkLst>
            <pc:docMk/>
            <pc:sldMk cId="1090943011" sldId="2146846557"/>
            <ac:cxnSpMk id="28" creationId="{340FBA7E-69A8-4812-474C-183BF652A4F0}"/>
          </ac:cxnSpMkLst>
        </pc:cxnChg>
        <pc:cxnChg chg="del">
          <ac:chgData name="Leah Montner Dixon" userId="d5b2ae9e-9213-4442-b7df-4db8cbe51e5d" providerId="ADAL" clId="{04381C8D-58B4-4855-85BA-C8406F3EC9F2}" dt="2024-04-17T21:13:04.360" v="3562" actId="478"/>
          <ac:cxnSpMkLst>
            <pc:docMk/>
            <pc:sldMk cId="1090943011" sldId="2146846557"/>
            <ac:cxnSpMk id="30" creationId="{28836142-EB8B-C553-AB72-5F47E993FEA4}"/>
          </ac:cxnSpMkLst>
        </pc:cxnChg>
        <pc:cxnChg chg="add mod">
          <ac:chgData name="Leah Montner Dixon" userId="d5b2ae9e-9213-4442-b7df-4db8cbe51e5d" providerId="ADAL" clId="{04381C8D-58B4-4855-85BA-C8406F3EC9F2}" dt="2024-04-15T18:36:59.825" v="1425"/>
          <ac:cxnSpMkLst>
            <pc:docMk/>
            <pc:sldMk cId="1090943011" sldId="2146846557"/>
            <ac:cxnSpMk id="31" creationId="{AB6998D0-2812-014B-E20C-A9870C665AB2}"/>
          </ac:cxnSpMkLst>
        </pc:cxnChg>
        <pc:cxnChg chg="add mod">
          <ac:chgData name="Leah Montner Dixon" userId="d5b2ae9e-9213-4442-b7df-4db8cbe51e5d" providerId="ADAL" clId="{04381C8D-58B4-4855-85BA-C8406F3EC9F2}" dt="2024-04-17T21:13:05.420" v="3563"/>
          <ac:cxnSpMkLst>
            <pc:docMk/>
            <pc:sldMk cId="1090943011" sldId="2146846557"/>
            <ac:cxnSpMk id="34" creationId="{CEB83B82-2348-4574-3324-87A9F2758FBA}"/>
          </ac:cxnSpMkLst>
        </pc:cxnChg>
        <pc:cxnChg chg="del">
          <ac:chgData name="Leah Montner Dixon" userId="d5b2ae9e-9213-4442-b7df-4db8cbe51e5d" providerId="ADAL" clId="{04381C8D-58B4-4855-85BA-C8406F3EC9F2}" dt="2024-04-15T18:36:59.543" v="1424" actId="478"/>
          <ac:cxnSpMkLst>
            <pc:docMk/>
            <pc:sldMk cId="1090943011" sldId="2146846557"/>
            <ac:cxnSpMk id="37" creationId="{64371F68-9688-4F68-8D7B-DC6BBC2A2F68}"/>
          </ac:cxnSpMkLst>
        </pc:cxnChg>
        <pc:cxnChg chg="add mod">
          <ac:chgData name="Leah Montner Dixon" userId="d5b2ae9e-9213-4442-b7df-4db8cbe51e5d" providerId="ADAL" clId="{04381C8D-58B4-4855-85BA-C8406F3EC9F2}" dt="2024-04-17T21:13:45.857" v="3568" actId="208"/>
          <ac:cxnSpMkLst>
            <pc:docMk/>
            <pc:sldMk cId="1090943011" sldId="2146846557"/>
            <ac:cxnSpMk id="37" creationId="{F74871FA-C195-F45E-CD28-5E24C5245A68}"/>
          </ac:cxnSpMkLst>
        </pc:cxnChg>
        <pc:cxnChg chg="add mod">
          <ac:chgData name="Leah Montner Dixon" userId="d5b2ae9e-9213-4442-b7df-4db8cbe51e5d" providerId="ADAL" clId="{04381C8D-58B4-4855-85BA-C8406F3EC9F2}" dt="2024-04-17T21:13:05.420" v="3563"/>
          <ac:cxnSpMkLst>
            <pc:docMk/>
            <pc:sldMk cId="1090943011" sldId="2146846557"/>
            <ac:cxnSpMk id="41" creationId="{84B88985-24D2-B947-A8F6-C43D2E7CADCE}"/>
          </ac:cxnSpMkLst>
        </pc:cxnChg>
        <pc:cxnChg chg="del">
          <ac:chgData name="Leah Montner Dixon" userId="d5b2ae9e-9213-4442-b7df-4db8cbe51e5d" providerId="ADAL" clId="{04381C8D-58B4-4855-85BA-C8406F3EC9F2}" dt="2024-04-15T18:36:59.543" v="1424" actId="478"/>
          <ac:cxnSpMkLst>
            <pc:docMk/>
            <pc:sldMk cId="1090943011" sldId="2146846557"/>
            <ac:cxnSpMk id="41" creationId="{D1B11473-6C27-0FBC-AD5C-6CA999A24106}"/>
          </ac:cxnSpMkLst>
        </pc:cxnChg>
        <pc:cxnChg chg="add mod">
          <ac:chgData name="Leah Montner Dixon" userId="d5b2ae9e-9213-4442-b7df-4db8cbe51e5d" providerId="ADAL" clId="{04381C8D-58B4-4855-85BA-C8406F3EC9F2}" dt="2024-04-17T21:13:05.420" v="3563"/>
          <ac:cxnSpMkLst>
            <pc:docMk/>
            <pc:sldMk cId="1090943011" sldId="2146846557"/>
            <ac:cxnSpMk id="44" creationId="{6E4346F7-96D6-07BB-F0BE-ADDB4FBADF1E}"/>
          </ac:cxnSpMkLst>
        </pc:cxnChg>
        <pc:cxnChg chg="del">
          <ac:chgData name="Leah Montner Dixon" userId="d5b2ae9e-9213-4442-b7df-4db8cbe51e5d" providerId="ADAL" clId="{04381C8D-58B4-4855-85BA-C8406F3EC9F2}" dt="2024-04-15T18:36:59.543" v="1424" actId="478"/>
          <ac:cxnSpMkLst>
            <pc:docMk/>
            <pc:sldMk cId="1090943011" sldId="2146846557"/>
            <ac:cxnSpMk id="45" creationId="{FBEB03E8-673C-CC42-A3F1-AA29A4402F4D}"/>
          </ac:cxnSpMkLst>
        </pc:cxnChg>
      </pc:sldChg>
      <pc:sldChg chg="addSp delSp modSp mod ord">
        <pc:chgData name="Leah Montner Dixon" userId="d5b2ae9e-9213-4442-b7df-4db8cbe51e5d" providerId="ADAL" clId="{04381C8D-58B4-4855-85BA-C8406F3EC9F2}" dt="2024-04-17T21:49:21.701" v="3610" actId="207"/>
        <pc:sldMkLst>
          <pc:docMk/>
          <pc:sldMk cId="804567727" sldId="2146846559"/>
        </pc:sldMkLst>
        <pc:spChg chg="del">
          <ac:chgData name="Leah Montner Dixon" userId="d5b2ae9e-9213-4442-b7df-4db8cbe51e5d" providerId="ADAL" clId="{04381C8D-58B4-4855-85BA-C8406F3EC9F2}" dt="2024-04-15T18:37:27.463" v="1434" actId="478"/>
          <ac:spMkLst>
            <pc:docMk/>
            <pc:sldMk cId="804567727" sldId="2146846559"/>
            <ac:spMk id="3" creationId="{38AAE85C-6A71-8FAD-D64B-B4853F2255E8}"/>
          </ac:spMkLst>
        </pc:spChg>
        <pc:spChg chg="add del mod">
          <ac:chgData name="Leah Montner Dixon" userId="d5b2ae9e-9213-4442-b7df-4db8cbe51e5d" providerId="ADAL" clId="{04381C8D-58B4-4855-85BA-C8406F3EC9F2}" dt="2024-04-17T21:15:58.911" v="3571" actId="478"/>
          <ac:spMkLst>
            <pc:docMk/>
            <pc:sldMk cId="804567727" sldId="2146846559"/>
            <ac:spMk id="3" creationId="{837498E0-3312-AE5E-5B92-E095E7C3C9AE}"/>
          </ac:spMkLst>
        </pc:spChg>
        <pc:spChg chg="del">
          <ac:chgData name="Leah Montner Dixon" userId="d5b2ae9e-9213-4442-b7df-4db8cbe51e5d" providerId="ADAL" clId="{04381C8D-58B4-4855-85BA-C8406F3EC9F2}" dt="2024-04-15T18:37:27.463" v="1434" actId="478"/>
          <ac:spMkLst>
            <pc:docMk/>
            <pc:sldMk cId="804567727" sldId="2146846559"/>
            <ac:spMk id="4" creationId="{D3A8D490-C52C-710D-27E6-B62684E50CFE}"/>
          </ac:spMkLst>
        </pc:spChg>
        <pc:spChg chg="add mod">
          <ac:chgData name="Leah Montner Dixon" userId="d5b2ae9e-9213-4442-b7df-4db8cbe51e5d" providerId="ADAL" clId="{04381C8D-58B4-4855-85BA-C8406F3EC9F2}" dt="2024-04-17T21:16:00.055" v="3572"/>
          <ac:spMkLst>
            <pc:docMk/>
            <pc:sldMk cId="804567727" sldId="2146846559"/>
            <ac:spMk id="4" creationId="{FE0A5CF1-1810-D251-A938-51E54C9CDA78}"/>
          </ac:spMkLst>
        </pc:spChg>
        <pc:spChg chg="add mod">
          <ac:chgData name="Leah Montner Dixon" userId="d5b2ae9e-9213-4442-b7df-4db8cbe51e5d" providerId="ADAL" clId="{04381C8D-58B4-4855-85BA-C8406F3EC9F2}" dt="2024-04-17T21:16:18.974" v="3575" actId="207"/>
          <ac:spMkLst>
            <pc:docMk/>
            <pc:sldMk cId="804567727" sldId="2146846559"/>
            <ac:spMk id="6" creationId="{8F9172B6-4BE8-59EF-E743-ED92855D9F0C}"/>
          </ac:spMkLst>
        </pc:spChg>
        <pc:spChg chg="add mod">
          <ac:chgData name="Leah Montner Dixon" userId="d5b2ae9e-9213-4442-b7df-4db8cbe51e5d" providerId="ADAL" clId="{04381C8D-58B4-4855-85BA-C8406F3EC9F2}" dt="2024-04-15T18:37:27.732" v="1435"/>
          <ac:spMkLst>
            <pc:docMk/>
            <pc:sldMk cId="804567727" sldId="2146846559"/>
            <ac:spMk id="9" creationId="{49E08F02-9E1F-4F34-667E-FDE4F01529D1}"/>
          </ac:spMkLst>
        </pc:spChg>
        <pc:spChg chg="del mod">
          <ac:chgData name="Leah Montner Dixon" userId="d5b2ae9e-9213-4442-b7df-4db8cbe51e5d" providerId="ADAL" clId="{04381C8D-58B4-4855-85BA-C8406F3EC9F2}" dt="2024-04-17T21:15:58.911" v="3571" actId="478"/>
          <ac:spMkLst>
            <pc:docMk/>
            <pc:sldMk cId="804567727" sldId="2146846559"/>
            <ac:spMk id="9" creationId="{827DD3C2-4E92-2419-4D27-534F78D6415D}"/>
          </ac:spMkLst>
        </pc:spChg>
        <pc:spChg chg="del mod">
          <ac:chgData name="Leah Montner Dixon" userId="d5b2ae9e-9213-4442-b7df-4db8cbe51e5d" providerId="ADAL" clId="{04381C8D-58B4-4855-85BA-C8406F3EC9F2}" dt="2024-04-17T21:15:58.911" v="3571" actId="478"/>
          <ac:spMkLst>
            <pc:docMk/>
            <pc:sldMk cId="804567727" sldId="2146846559"/>
            <ac:spMk id="12" creationId="{6385BC4F-8FED-4C00-43D5-6E8FA319408A}"/>
          </ac:spMkLst>
        </pc:spChg>
        <pc:spChg chg="add mod">
          <ac:chgData name="Leah Montner Dixon" userId="d5b2ae9e-9213-4442-b7df-4db8cbe51e5d" providerId="ADAL" clId="{04381C8D-58B4-4855-85BA-C8406F3EC9F2}" dt="2024-04-15T18:37:27.732" v="1435"/>
          <ac:spMkLst>
            <pc:docMk/>
            <pc:sldMk cId="804567727" sldId="2146846559"/>
            <ac:spMk id="12" creationId="{720B701D-736E-F403-2F16-BA5737952A6E}"/>
          </ac:spMkLst>
        </pc:spChg>
        <pc:spChg chg="del">
          <ac:chgData name="Leah Montner Dixon" userId="d5b2ae9e-9213-4442-b7df-4db8cbe51e5d" providerId="ADAL" clId="{04381C8D-58B4-4855-85BA-C8406F3EC9F2}" dt="2024-04-15T18:37:27.463" v="1434" actId="478"/>
          <ac:spMkLst>
            <pc:docMk/>
            <pc:sldMk cId="804567727" sldId="2146846559"/>
            <ac:spMk id="14" creationId="{A8DA70BC-D7C2-C7D9-444E-DE3FCDA47645}"/>
          </ac:spMkLst>
        </pc:spChg>
        <pc:spChg chg="add mod">
          <ac:chgData name="Leah Montner Dixon" userId="d5b2ae9e-9213-4442-b7df-4db8cbe51e5d" providerId="ADAL" clId="{04381C8D-58B4-4855-85BA-C8406F3EC9F2}" dt="2024-04-17T21:16:00.055" v="3572"/>
          <ac:spMkLst>
            <pc:docMk/>
            <pc:sldMk cId="804567727" sldId="2146846559"/>
            <ac:spMk id="14" creationId="{C5F68054-78EF-73F8-32F2-BAD79D466AC6}"/>
          </ac:spMkLst>
        </pc:spChg>
        <pc:spChg chg="del">
          <ac:chgData name="Leah Montner Dixon" userId="d5b2ae9e-9213-4442-b7df-4db8cbe51e5d" providerId="ADAL" clId="{04381C8D-58B4-4855-85BA-C8406F3EC9F2}" dt="2024-04-15T18:37:27.463" v="1434" actId="478"/>
          <ac:spMkLst>
            <pc:docMk/>
            <pc:sldMk cId="804567727" sldId="2146846559"/>
            <ac:spMk id="15" creationId="{1FF9E7B9-1A5B-2CCE-17D6-9A4E4FB37113}"/>
          </ac:spMkLst>
        </pc:spChg>
        <pc:spChg chg="add mod">
          <ac:chgData name="Leah Montner Dixon" userId="d5b2ae9e-9213-4442-b7df-4db8cbe51e5d" providerId="ADAL" clId="{04381C8D-58B4-4855-85BA-C8406F3EC9F2}" dt="2024-04-17T21:16:29.024" v="3577" actId="108"/>
          <ac:spMkLst>
            <pc:docMk/>
            <pc:sldMk cId="804567727" sldId="2146846559"/>
            <ac:spMk id="15" creationId="{D2404E86-FAB2-7E93-1334-AC50B86869C3}"/>
          </ac:spMkLst>
        </pc:spChg>
        <pc:spChg chg="add mod">
          <ac:chgData name="Leah Montner Dixon" userId="d5b2ae9e-9213-4442-b7df-4db8cbe51e5d" providerId="ADAL" clId="{04381C8D-58B4-4855-85BA-C8406F3EC9F2}" dt="2024-04-17T21:16:45.803" v="3581" actId="207"/>
          <ac:spMkLst>
            <pc:docMk/>
            <pc:sldMk cId="804567727" sldId="2146846559"/>
            <ac:spMk id="16" creationId="{7A25BAE3-3D5E-EB89-7DBC-895A37B6F582}"/>
          </ac:spMkLst>
        </pc:spChg>
        <pc:spChg chg="add mod">
          <ac:chgData name="Leah Montner Dixon" userId="d5b2ae9e-9213-4442-b7df-4db8cbe51e5d" providerId="ADAL" clId="{04381C8D-58B4-4855-85BA-C8406F3EC9F2}" dt="2024-04-15T18:37:27.732" v="1435"/>
          <ac:spMkLst>
            <pc:docMk/>
            <pc:sldMk cId="804567727" sldId="2146846559"/>
            <ac:spMk id="17" creationId="{84C9BB3E-64A1-C85B-4BA9-354054682141}"/>
          </ac:spMkLst>
        </pc:spChg>
        <pc:spChg chg="del mod">
          <ac:chgData name="Leah Montner Dixon" userId="d5b2ae9e-9213-4442-b7df-4db8cbe51e5d" providerId="ADAL" clId="{04381C8D-58B4-4855-85BA-C8406F3EC9F2}" dt="2024-04-17T21:15:58.911" v="3571" actId="478"/>
          <ac:spMkLst>
            <pc:docMk/>
            <pc:sldMk cId="804567727" sldId="2146846559"/>
            <ac:spMk id="17" creationId="{EB418F75-9D45-82EC-961D-74DC8985572B}"/>
          </ac:spMkLst>
        </pc:spChg>
        <pc:spChg chg="add mod">
          <ac:chgData name="Leah Montner Dixon" userId="d5b2ae9e-9213-4442-b7df-4db8cbe51e5d" providerId="ADAL" clId="{04381C8D-58B4-4855-85BA-C8406F3EC9F2}" dt="2024-04-15T18:37:27.732" v="1435"/>
          <ac:spMkLst>
            <pc:docMk/>
            <pc:sldMk cId="804567727" sldId="2146846559"/>
            <ac:spMk id="18" creationId="{5D0BCDFB-44D0-400F-19E5-896874AA6224}"/>
          </ac:spMkLst>
        </pc:spChg>
        <pc:spChg chg="del mod">
          <ac:chgData name="Leah Montner Dixon" userId="d5b2ae9e-9213-4442-b7df-4db8cbe51e5d" providerId="ADAL" clId="{04381C8D-58B4-4855-85BA-C8406F3EC9F2}" dt="2024-04-17T21:15:58.911" v="3571" actId="478"/>
          <ac:spMkLst>
            <pc:docMk/>
            <pc:sldMk cId="804567727" sldId="2146846559"/>
            <ac:spMk id="18" creationId="{948AFA78-1CB9-163D-8700-FF4F528F9788}"/>
          </ac:spMkLst>
        </pc:spChg>
        <pc:spChg chg="add mod">
          <ac:chgData name="Leah Montner Dixon" userId="d5b2ae9e-9213-4442-b7df-4db8cbe51e5d" providerId="ADAL" clId="{04381C8D-58B4-4855-85BA-C8406F3EC9F2}" dt="2024-04-15T18:37:27.732" v="1435"/>
          <ac:spMkLst>
            <pc:docMk/>
            <pc:sldMk cId="804567727" sldId="2146846559"/>
            <ac:spMk id="19" creationId="{0ADC1B5F-CFB5-8760-517B-521DE6E4C35D}"/>
          </ac:spMkLst>
        </pc:spChg>
        <pc:spChg chg="del mod">
          <ac:chgData name="Leah Montner Dixon" userId="d5b2ae9e-9213-4442-b7df-4db8cbe51e5d" providerId="ADAL" clId="{04381C8D-58B4-4855-85BA-C8406F3EC9F2}" dt="2024-04-17T21:15:58.911" v="3571" actId="478"/>
          <ac:spMkLst>
            <pc:docMk/>
            <pc:sldMk cId="804567727" sldId="2146846559"/>
            <ac:spMk id="19" creationId="{717DF431-5A8E-4A6E-4C1B-C1199B0CBA57}"/>
          </ac:spMkLst>
        </pc:spChg>
        <pc:spChg chg="add mod">
          <ac:chgData name="Leah Montner Dixon" userId="d5b2ae9e-9213-4442-b7df-4db8cbe51e5d" providerId="ADAL" clId="{04381C8D-58B4-4855-85BA-C8406F3EC9F2}" dt="2024-04-15T18:37:27.732" v="1435"/>
          <ac:spMkLst>
            <pc:docMk/>
            <pc:sldMk cId="804567727" sldId="2146846559"/>
            <ac:spMk id="21" creationId="{46B460BF-684A-8F72-5C84-767B381F8966}"/>
          </ac:spMkLst>
        </pc:spChg>
        <pc:spChg chg="del mod">
          <ac:chgData name="Leah Montner Dixon" userId="d5b2ae9e-9213-4442-b7df-4db8cbe51e5d" providerId="ADAL" clId="{04381C8D-58B4-4855-85BA-C8406F3EC9F2}" dt="2024-04-17T21:15:58.911" v="3571" actId="478"/>
          <ac:spMkLst>
            <pc:docMk/>
            <pc:sldMk cId="804567727" sldId="2146846559"/>
            <ac:spMk id="21" creationId="{8678EBB5-C681-300A-88F3-A04F858B35F1}"/>
          </ac:spMkLst>
        </pc:spChg>
        <pc:spChg chg="add mod">
          <ac:chgData name="Leah Montner Dixon" userId="d5b2ae9e-9213-4442-b7df-4db8cbe51e5d" providerId="ADAL" clId="{04381C8D-58B4-4855-85BA-C8406F3EC9F2}" dt="2024-04-15T18:37:27.732" v="1435"/>
          <ac:spMkLst>
            <pc:docMk/>
            <pc:sldMk cId="804567727" sldId="2146846559"/>
            <ac:spMk id="22" creationId="{15CBB477-1ABB-0BFA-2E60-2D7734DF1C90}"/>
          </ac:spMkLst>
        </pc:spChg>
        <pc:spChg chg="del mod">
          <ac:chgData name="Leah Montner Dixon" userId="d5b2ae9e-9213-4442-b7df-4db8cbe51e5d" providerId="ADAL" clId="{04381C8D-58B4-4855-85BA-C8406F3EC9F2}" dt="2024-04-17T21:15:58.911" v="3571" actId="478"/>
          <ac:spMkLst>
            <pc:docMk/>
            <pc:sldMk cId="804567727" sldId="2146846559"/>
            <ac:spMk id="22" creationId="{E2AF6C6A-92DC-DDE1-73EC-56DA25AD3D9F}"/>
          </ac:spMkLst>
        </pc:spChg>
        <pc:spChg chg="add mod">
          <ac:chgData name="Leah Montner Dixon" userId="d5b2ae9e-9213-4442-b7df-4db8cbe51e5d" providerId="ADAL" clId="{04381C8D-58B4-4855-85BA-C8406F3EC9F2}" dt="2024-04-15T18:37:27.732" v="1435"/>
          <ac:spMkLst>
            <pc:docMk/>
            <pc:sldMk cId="804567727" sldId="2146846559"/>
            <ac:spMk id="23" creationId="{737175C1-ACE2-777B-B602-28A3BCECF346}"/>
          </ac:spMkLst>
        </pc:spChg>
        <pc:spChg chg="del mod">
          <ac:chgData name="Leah Montner Dixon" userId="d5b2ae9e-9213-4442-b7df-4db8cbe51e5d" providerId="ADAL" clId="{04381C8D-58B4-4855-85BA-C8406F3EC9F2}" dt="2024-04-17T21:15:58.911" v="3571" actId="478"/>
          <ac:spMkLst>
            <pc:docMk/>
            <pc:sldMk cId="804567727" sldId="2146846559"/>
            <ac:spMk id="24" creationId="{E55C6EF9-92D4-53FC-DDE5-1B16461A96EE}"/>
          </ac:spMkLst>
        </pc:spChg>
        <pc:spChg chg="del mod">
          <ac:chgData name="Leah Montner Dixon" userId="d5b2ae9e-9213-4442-b7df-4db8cbe51e5d" providerId="ADAL" clId="{04381C8D-58B4-4855-85BA-C8406F3EC9F2}" dt="2024-04-17T21:15:58.911" v="3571" actId="478"/>
          <ac:spMkLst>
            <pc:docMk/>
            <pc:sldMk cId="804567727" sldId="2146846559"/>
            <ac:spMk id="25" creationId="{B7B3CFCD-6931-6DF7-670D-AC1627A55CB8}"/>
          </ac:spMkLst>
        </pc:spChg>
        <pc:spChg chg="add mod">
          <ac:chgData name="Leah Montner Dixon" userId="d5b2ae9e-9213-4442-b7df-4db8cbe51e5d" providerId="ADAL" clId="{04381C8D-58B4-4855-85BA-C8406F3EC9F2}" dt="2024-04-15T18:37:27.732" v="1435"/>
          <ac:spMkLst>
            <pc:docMk/>
            <pc:sldMk cId="804567727" sldId="2146846559"/>
            <ac:spMk id="25" creationId="{C6AA3389-8678-E746-0195-80038C0E8762}"/>
          </ac:spMkLst>
        </pc:spChg>
        <pc:spChg chg="del mod">
          <ac:chgData name="Leah Montner Dixon" userId="d5b2ae9e-9213-4442-b7df-4db8cbe51e5d" providerId="ADAL" clId="{04381C8D-58B4-4855-85BA-C8406F3EC9F2}" dt="2024-04-17T21:15:58.911" v="3571" actId="478"/>
          <ac:spMkLst>
            <pc:docMk/>
            <pc:sldMk cId="804567727" sldId="2146846559"/>
            <ac:spMk id="26" creationId="{0AB8C6D2-E9DE-3B17-BBDD-4755E4B0C388}"/>
          </ac:spMkLst>
        </pc:spChg>
        <pc:spChg chg="add mod">
          <ac:chgData name="Leah Montner Dixon" userId="d5b2ae9e-9213-4442-b7df-4db8cbe51e5d" providerId="ADAL" clId="{04381C8D-58B4-4855-85BA-C8406F3EC9F2}" dt="2024-04-15T18:37:37.085" v="1437" actId="108"/>
          <ac:spMkLst>
            <pc:docMk/>
            <pc:sldMk cId="804567727" sldId="2146846559"/>
            <ac:spMk id="26" creationId="{F0229607-6A82-9F5C-568D-D01299CFCB15}"/>
          </ac:spMkLst>
        </pc:spChg>
        <pc:spChg chg="add mod">
          <ac:chgData name="Leah Montner Dixon" userId="d5b2ae9e-9213-4442-b7df-4db8cbe51e5d" providerId="ADAL" clId="{04381C8D-58B4-4855-85BA-C8406F3EC9F2}" dt="2024-04-15T18:37:27.732" v="1435"/>
          <ac:spMkLst>
            <pc:docMk/>
            <pc:sldMk cId="804567727" sldId="2146846559"/>
            <ac:spMk id="27" creationId="{6C8B6AD8-0694-DD56-7F67-B586A0E04F08}"/>
          </ac:spMkLst>
        </pc:spChg>
        <pc:spChg chg="del mod">
          <ac:chgData name="Leah Montner Dixon" userId="d5b2ae9e-9213-4442-b7df-4db8cbe51e5d" providerId="ADAL" clId="{04381C8D-58B4-4855-85BA-C8406F3EC9F2}" dt="2024-04-17T21:15:58.911" v="3571" actId="478"/>
          <ac:spMkLst>
            <pc:docMk/>
            <pc:sldMk cId="804567727" sldId="2146846559"/>
            <ac:spMk id="28" creationId="{097A4D33-10D1-AC7A-4429-74289DEFBDEA}"/>
          </ac:spMkLst>
        </pc:spChg>
        <pc:spChg chg="add mod">
          <ac:chgData name="Leah Montner Dixon" userId="d5b2ae9e-9213-4442-b7df-4db8cbe51e5d" providerId="ADAL" clId="{04381C8D-58B4-4855-85BA-C8406F3EC9F2}" dt="2024-04-15T18:37:31.175" v="1436" actId="108"/>
          <ac:spMkLst>
            <pc:docMk/>
            <pc:sldMk cId="804567727" sldId="2146846559"/>
            <ac:spMk id="29" creationId="{1F879758-AF9E-FEE8-46C9-FFF9ACA65D03}"/>
          </ac:spMkLst>
        </pc:spChg>
        <pc:spChg chg="del">
          <ac:chgData name="Leah Montner Dixon" userId="d5b2ae9e-9213-4442-b7df-4db8cbe51e5d" providerId="ADAL" clId="{04381C8D-58B4-4855-85BA-C8406F3EC9F2}" dt="2024-04-17T21:15:58.911" v="3571" actId="478"/>
          <ac:spMkLst>
            <pc:docMk/>
            <pc:sldMk cId="804567727" sldId="2146846559"/>
            <ac:spMk id="29" creationId="{EE1484E3-4BE5-0CE6-6732-587769E02150}"/>
          </ac:spMkLst>
        </pc:spChg>
        <pc:spChg chg="add mod">
          <ac:chgData name="Leah Montner Dixon" userId="d5b2ae9e-9213-4442-b7df-4db8cbe51e5d" providerId="ADAL" clId="{04381C8D-58B4-4855-85BA-C8406F3EC9F2}" dt="2024-04-15T18:37:27.732" v="1435"/>
          <ac:spMkLst>
            <pc:docMk/>
            <pc:sldMk cId="804567727" sldId="2146846559"/>
            <ac:spMk id="30" creationId="{62567F4B-E8CC-5423-1E18-11615DDF68A2}"/>
          </ac:spMkLst>
        </pc:spChg>
        <pc:spChg chg="del">
          <ac:chgData name="Leah Montner Dixon" userId="d5b2ae9e-9213-4442-b7df-4db8cbe51e5d" providerId="ADAL" clId="{04381C8D-58B4-4855-85BA-C8406F3EC9F2}" dt="2024-04-17T21:15:58.911" v="3571" actId="478"/>
          <ac:spMkLst>
            <pc:docMk/>
            <pc:sldMk cId="804567727" sldId="2146846559"/>
            <ac:spMk id="31" creationId="{07E8521C-A62E-E860-87B0-E908D53F4110}"/>
          </ac:spMkLst>
        </pc:spChg>
        <pc:spChg chg="del mod">
          <ac:chgData name="Leah Montner Dixon" userId="d5b2ae9e-9213-4442-b7df-4db8cbe51e5d" providerId="ADAL" clId="{04381C8D-58B4-4855-85BA-C8406F3EC9F2}" dt="2024-04-17T21:15:58.911" v="3571" actId="478"/>
          <ac:spMkLst>
            <pc:docMk/>
            <pc:sldMk cId="804567727" sldId="2146846559"/>
            <ac:spMk id="32" creationId="{423BCD3C-9471-0BCB-933C-9A8E15CCDBA9}"/>
          </ac:spMkLst>
        </pc:spChg>
        <pc:spChg chg="add mod">
          <ac:chgData name="Leah Montner Dixon" userId="d5b2ae9e-9213-4442-b7df-4db8cbe51e5d" providerId="ADAL" clId="{04381C8D-58B4-4855-85BA-C8406F3EC9F2}" dt="2024-04-15T18:37:44.196" v="1439" actId="14100"/>
          <ac:spMkLst>
            <pc:docMk/>
            <pc:sldMk cId="804567727" sldId="2146846559"/>
            <ac:spMk id="32" creationId="{627D69CF-ED6A-4056-52EB-32586EFB93E7}"/>
          </ac:spMkLst>
        </pc:spChg>
        <pc:spChg chg="del mod">
          <ac:chgData name="Leah Montner Dixon" userId="d5b2ae9e-9213-4442-b7df-4db8cbe51e5d" providerId="ADAL" clId="{04381C8D-58B4-4855-85BA-C8406F3EC9F2}" dt="2024-04-17T21:15:58.911" v="3571" actId="478"/>
          <ac:spMkLst>
            <pc:docMk/>
            <pc:sldMk cId="804567727" sldId="2146846559"/>
            <ac:spMk id="33" creationId="{EAC014B6-C791-C6AA-61FC-2DB3E476E9C1}"/>
          </ac:spMkLst>
        </pc:spChg>
        <pc:spChg chg="add mod">
          <ac:chgData name="Leah Montner Dixon" userId="d5b2ae9e-9213-4442-b7df-4db8cbe51e5d" providerId="ADAL" clId="{04381C8D-58B4-4855-85BA-C8406F3EC9F2}" dt="2024-04-15T18:37:27.732" v="1435"/>
          <ac:spMkLst>
            <pc:docMk/>
            <pc:sldMk cId="804567727" sldId="2146846559"/>
            <ac:spMk id="33" creationId="{EB5C3CDF-7F29-CECE-EFF0-B53E4D4BCD7C}"/>
          </ac:spMkLst>
        </pc:spChg>
        <pc:spChg chg="del">
          <ac:chgData name="Leah Montner Dixon" userId="d5b2ae9e-9213-4442-b7df-4db8cbe51e5d" providerId="ADAL" clId="{04381C8D-58B4-4855-85BA-C8406F3EC9F2}" dt="2024-04-15T18:37:27.463" v="1434" actId="478"/>
          <ac:spMkLst>
            <pc:docMk/>
            <pc:sldMk cId="804567727" sldId="2146846559"/>
            <ac:spMk id="34" creationId="{10866FE3-D717-CBFE-B1DD-C48971D39589}"/>
          </ac:spMkLst>
        </pc:spChg>
        <pc:spChg chg="add mod">
          <ac:chgData name="Leah Montner Dixon" userId="d5b2ae9e-9213-4442-b7df-4db8cbe51e5d" providerId="ADAL" clId="{04381C8D-58B4-4855-85BA-C8406F3EC9F2}" dt="2024-04-17T21:16:18.974" v="3575" actId="207"/>
          <ac:spMkLst>
            <pc:docMk/>
            <pc:sldMk cId="804567727" sldId="2146846559"/>
            <ac:spMk id="35" creationId="{31A2E144-25A4-AD5F-AD7B-8C50BC2B9EC1}"/>
          </ac:spMkLst>
        </pc:spChg>
        <pc:spChg chg="del">
          <ac:chgData name="Leah Montner Dixon" userId="d5b2ae9e-9213-4442-b7df-4db8cbe51e5d" providerId="ADAL" clId="{04381C8D-58B4-4855-85BA-C8406F3EC9F2}" dt="2024-04-15T18:37:27.463" v="1434" actId="478"/>
          <ac:spMkLst>
            <pc:docMk/>
            <pc:sldMk cId="804567727" sldId="2146846559"/>
            <ac:spMk id="35" creationId="{36FCDE2E-116C-EEAE-6189-2948563C0922}"/>
          </ac:spMkLst>
        </pc:spChg>
        <pc:spChg chg="add mod">
          <ac:chgData name="Leah Montner Dixon" userId="d5b2ae9e-9213-4442-b7df-4db8cbe51e5d" providerId="ADAL" clId="{04381C8D-58B4-4855-85BA-C8406F3EC9F2}" dt="2024-04-17T21:16:18.974" v="3575" actId="207"/>
          <ac:spMkLst>
            <pc:docMk/>
            <pc:sldMk cId="804567727" sldId="2146846559"/>
            <ac:spMk id="36" creationId="{F4C3B0FC-6268-A628-48BA-305940D05851}"/>
          </ac:spMkLst>
        </pc:spChg>
        <pc:spChg chg="add mod">
          <ac:chgData name="Leah Montner Dixon" userId="d5b2ae9e-9213-4442-b7df-4db8cbe51e5d" providerId="ADAL" clId="{04381C8D-58B4-4855-85BA-C8406F3EC9F2}" dt="2024-04-17T21:16:18.974" v="3575" actId="207"/>
          <ac:spMkLst>
            <pc:docMk/>
            <pc:sldMk cId="804567727" sldId="2146846559"/>
            <ac:spMk id="38" creationId="{6FC9C872-8E25-61D8-FB33-048D958FD83C}"/>
          </ac:spMkLst>
        </pc:spChg>
        <pc:spChg chg="add mod">
          <ac:chgData name="Leah Montner Dixon" userId="d5b2ae9e-9213-4442-b7df-4db8cbe51e5d" providerId="ADAL" clId="{04381C8D-58B4-4855-85BA-C8406F3EC9F2}" dt="2024-04-17T21:16:18.974" v="3575" actId="207"/>
          <ac:spMkLst>
            <pc:docMk/>
            <pc:sldMk cId="804567727" sldId="2146846559"/>
            <ac:spMk id="39" creationId="{7830FB80-5D8A-5BBE-428C-E678A5359F94}"/>
          </ac:spMkLst>
        </pc:spChg>
        <pc:spChg chg="del">
          <ac:chgData name="Leah Montner Dixon" userId="d5b2ae9e-9213-4442-b7df-4db8cbe51e5d" providerId="ADAL" clId="{04381C8D-58B4-4855-85BA-C8406F3EC9F2}" dt="2024-04-15T18:37:27.463" v="1434" actId="478"/>
          <ac:spMkLst>
            <pc:docMk/>
            <pc:sldMk cId="804567727" sldId="2146846559"/>
            <ac:spMk id="39" creationId="{DCED36D8-5B7B-0333-072E-A68D7CA438D1}"/>
          </ac:spMkLst>
        </pc:spChg>
        <pc:spChg chg="add mod">
          <ac:chgData name="Leah Montner Dixon" userId="d5b2ae9e-9213-4442-b7df-4db8cbe51e5d" providerId="ADAL" clId="{04381C8D-58B4-4855-85BA-C8406F3EC9F2}" dt="2024-04-17T21:16:18.974" v="3575" actId="207"/>
          <ac:spMkLst>
            <pc:docMk/>
            <pc:sldMk cId="804567727" sldId="2146846559"/>
            <ac:spMk id="40" creationId="{3CE68FB9-D70E-0070-2905-ED6A184BAA39}"/>
          </ac:spMkLst>
        </pc:spChg>
        <pc:spChg chg="del">
          <ac:chgData name="Leah Montner Dixon" userId="d5b2ae9e-9213-4442-b7df-4db8cbe51e5d" providerId="ADAL" clId="{04381C8D-58B4-4855-85BA-C8406F3EC9F2}" dt="2024-04-15T18:37:27.463" v="1434" actId="478"/>
          <ac:spMkLst>
            <pc:docMk/>
            <pc:sldMk cId="804567727" sldId="2146846559"/>
            <ac:spMk id="40" creationId="{EB0399A7-006D-C953-B4A8-257330F3A103}"/>
          </ac:spMkLst>
        </pc:spChg>
        <pc:spChg chg="add mod">
          <ac:chgData name="Leah Montner Dixon" userId="d5b2ae9e-9213-4442-b7df-4db8cbe51e5d" providerId="ADAL" clId="{04381C8D-58B4-4855-85BA-C8406F3EC9F2}" dt="2024-04-17T21:16:00.055" v="3572"/>
          <ac:spMkLst>
            <pc:docMk/>
            <pc:sldMk cId="804567727" sldId="2146846559"/>
            <ac:spMk id="42" creationId="{5B054D15-5893-871E-9E6A-2963F0575F8F}"/>
          </ac:spMkLst>
        </pc:spChg>
        <pc:spChg chg="del">
          <ac:chgData name="Leah Montner Dixon" userId="d5b2ae9e-9213-4442-b7df-4db8cbe51e5d" providerId="ADAL" clId="{04381C8D-58B4-4855-85BA-C8406F3EC9F2}" dt="2024-04-15T18:37:27.463" v="1434" actId="478"/>
          <ac:spMkLst>
            <pc:docMk/>
            <pc:sldMk cId="804567727" sldId="2146846559"/>
            <ac:spMk id="43" creationId="{158D0806-2B13-794C-99B3-97AC01B46938}"/>
          </ac:spMkLst>
        </pc:spChg>
        <pc:spChg chg="add mod">
          <ac:chgData name="Leah Montner Dixon" userId="d5b2ae9e-9213-4442-b7df-4db8cbe51e5d" providerId="ADAL" clId="{04381C8D-58B4-4855-85BA-C8406F3EC9F2}" dt="2024-04-17T21:16:00.055" v="3572"/>
          <ac:spMkLst>
            <pc:docMk/>
            <pc:sldMk cId="804567727" sldId="2146846559"/>
            <ac:spMk id="43" creationId="{A3B9AC35-982A-3246-82E0-70F697F70475}"/>
          </ac:spMkLst>
        </pc:spChg>
        <pc:spChg chg="del">
          <ac:chgData name="Leah Montner Dixon" userId="d5b2ae9e-9213-4442-b7df-4db8cbe51e5d" providerId="ADAL" clId="{04381C8D-58B4-4855-85BA-C8406F3EC9F2}" dt="2024-04-15T18:37:27.463" v="1434" actId="478"/>
          <ac:spMkLst>
            <pc:docMk/>
            <pc:sldMk cId="804567727" sldId="2146846559"/>
            <ac:spMk id="44" creationId="{19E134F5-BC77-FEF2-D638-92989E21F481}"/>
          </ac:spMkLst>
        </pc:spChg>
        <pc:spChg chg="add del mod">
          <ac:chgData name="Leah Montner Dixon" userId="d5b2ae9e-9213-4442-b7df-4db8cbe51e5d" providerId="ADAL" clId="{04381C8D-58B4-4855-85BA-C8406F3EC9F2}" dt="2024-04-17T21:49:19.387" v="3608" actId="478"/>
          <ac:spMkLst>
            <pc:docMk/>
            <pc:sldMk cId="804567727" sldId="2146846559"/>
            <ac:spMk id="45" creationId="{FEB6B4C1-86DE-6579-CA5E-1D167FC36A7A}"/>
          </ac:spMkLst>
        </pc:spChg>
        <pc:spChg chg="add mod">
          <ac:chgData name="Leah Montner Dixon" userId="d5b2ae9e-9213-4442-b7df-4db8cbe51e5d" providerId="ADAL" clId="{04381C8D-58B4-4855-85BA-C8406F3EC9F2}" dt="2024-04-17T21:16:18.974" v="3575" actId="207"/>
          <ac:spMkLst>
            <pc:docMk/>
            <pc:sldMk cId="804567727" sldId="2146846559"/>
            <ac:spMk id="46" creationId="{3ABED9AC-530C-C41D-65DE-220FC9895A32}"/>
          </ac:spMkLst>
        </pc:spChg>
        <pc:spChg chg="del">
          <ac:chgData name="Leah Montner Dixon" userId="d5b2ae9e-9213-4442-b7df-4db8cbe51e5d" providerId="ADAL" clId="{04381C8D-58B4-4855-85BA-C8406F3EC9F2}" dt="2024-04-15T18:37:27.463" v="1434" actId="478"/>
          <ac:spMkLst>
            <pc:docMk/>
            <pc:sldMk cId="804567727" sldId="2146846559"/>
            <ac:spMk id="47" creationId="{830543B9-B3A1-F2B7-442D-C2C3127A7D80}"/>
          </ac:spMkLst>
        </pc:spChg>
        <pc:spChg chg="add mod">
          <ac:chgData name="Leah Montner Dixon" userId="d5b2ae9e-9213-4442-b7df-4db8cbe51e5d" providerId="ADAL" clId="{04381C8D-58B4-4855-85BA-C8406F3EC9F2}" dt="2024-04-17T21:16:42.199" v="3580" actId="207"/>
          <ac:spMkLst>
            <pc:docMk/>
            <pc:sldMk cId="804567727" sldId="2146846559"/>
            <ac:spMk id="47" creationId="{B723863D-E8BD-7C63-7563-20CCB97E1D21}"/>
          </ac:spMkLst>
        </pc:spChg>
        <pc:spChg chg="add mod">
          <ac:chgData name="Leah Montner Dixon" userId="d5b2ae9e-9213-4442-b7df-4db8cbe51e5d" providerId="ADAL" clId="{04381C8D-58B4-4855-85BA-C8406F3EC9F2}" dt="2024-04-17T21:49:21.701" v="3610" actId="207"/>
          <ac:spMkLst>
            <pc:docMk/>
            <pc:sldMk cId="804567727" sldId="2146846559"/>
            <ac:spMk id="48" creationId="{7B40E02F-0FF5-0A29-A49A-6F0A8B0159B9}"/>
          </ac:spMkLst>
        </pc:spChg>
        <pc:spChg chg="del">
          <ac:chgData name="Leah Montner Dixon" userId="d5b2ae9e-9213-4442-b7df-4db8cbe51e5d" providerId="ADAL" clId="{04381C8D-58B4-4855-85BA-C8406F3EC9F2}" dt="2024-04-15T18:37:27.463" v="1434" actId="478"/>
          <ac:spMkLst>
            <pc:docMk/>
            <pc:sldMk cId="804567727" sldId="2146846559"/>
            <ac:spMk id="48" creationId="{FBB54B6E-7EA0-B969-BD5B-F4B75BD8E6AF}"/>
          </ac:spMkLst>
        </pc:spChg>
        <pc:spChg chg="del">
          <ac:chgData name="Leah Montner Dixon" userId="d5b2ae9e-9213-4442-b7df-4db8cbe51e5d" providerId="ADAL" clId="{04381C8D-58B4-4855-85BA-C8406F3EC9F2}" dt="2024-04-15T18:37:27.463" v="1434" actId="478"/>
          <ac:spMkLst>
            <pc:docMk/>
            <pc:sldMk cId="804567727" sldId="2146846559"/>
            <ac:spMk id="49" creationId="{8C25BB41-F578-D1C7-3079-6A17CB42E9C6}"/>
          </ac:spMkLst>
        </pc:spChg>
        <pc:spChg chg="del">
          <ac:chgData name="Leah Montner Dixon" userId="d5b2ae9e-9213-4442-b7df-4db8cbe51e5d" providerId="ADAL" clId="{04381C8D-58B4-4855-85BA-C8406F3EC9F2}" dt="2024-04-15T18:37:27.463" v="1434" actId="478"/>
          <ac:spMkLst>
            <pc:docMk/>
            <pc:sldMk cId="804567727" sldId="2146846559"/>
            <ac:spMk id="50" creationId="{D1C1D297-59AA-62D2-0E3C-2B2D41EEE241}"/>
          </ac:spMkLst>
        </pc:spChg>
        <pc:spChg chg="del">
          <ac:chgData name="Leah Montner Dixon" userId="d5b2ae9e-9213-4442-b7df-4db8cbe51e5d" providerId="ADAL" clId="{04381C8D-58B4-4855-85BA-C8406F3EC9F2}" dt="2024-04-15T18:37:27.463" v="1434" actId="478"/>
          <ac:spMkLst>
            <pc:docMk/>
            <pc:sldMk cId="804567727" sldId="2146846559"/>
            <ac:spMk id="51" creationId="{673DE103-1F48-D169-090D-88EB297F8074}"/>
          </ac:spMkLst>
        </pc:spChg>
        <pc:picChg chg="add mod ord">
          <ac:chgData name="Leah Montner Dixon" userId="d5b2ae9e-9213-4442-b7df-4db8cbe51e5d" providerId="ADAL" clId="{04381C8D-58B4-4855-85BA-C8406F3EC9F2}" dt="2024-04-15T13:46:03.728" v="13" actId="167"/>
          <ac:picMkLst>
            <pc:docMk/>
            <pc:sldMk cId="804567727" sldId="2146846559"/>
            <ac:picMk id="5" creationId="{51E10C41-E524-01D3-D5EA-6E6B8CE8A094}"/>
          </ac:picMkLst>
        </pc:picChg>
        <pc:picChg chg="del mod">
          <ac:chgData name="Leah Montner Dixon" userId="d5b2ae9e-9213-4442-b7df-4db8cbe51e5d" providerId="ADAL" clId="{04381C8D-58B4-4855-85BA-C8406F3EC9F2}" dt="2024-04-15T13:46:01.458" v="11" actId="478"/>
          <ac:picMkLst>
            <pc:docMk/>
            <pc:sldMk cId="804567727" sldId="2146846559"/>
            <ac:picMk id="6" creationId="{B2B266F8-A67B-D30B-A7BE-F159E981DB1F}"/>
          </ac:picMkLst>
        </pc:picChg>
        <pc:cxnChg chg="add mod">
          <ac:chgData name="Leah Montner Dixon" userId="d5b2ae9e-9213-4442-b7df-4db8cbe51e5d" providerId="ADAL" clId="{04381C8D-58B4-4855-85BA-C8406F3EC9F2}" dt="2024-04-17T21:16:00.055" v="3572"/>
          <ac:cxnSpMkLst>
            <pc:docMk/>
            <pc:sldMk cId="804567727" sldId="2146846559"/>
            <ac:cxnSpMk id="7" creationId="{CE728CA5-3B3E-6D51-4C17-7112E0F5DD41}"/>
          </ac:cxnSpMkLst>
        </pc:cxnChg>
        <pc:cxnChg chg="del">
          <ac:chgData name="Leah Montner Dixon" userId="d5b2ae9e-9213-4442-b7df-4db8cbe51e5d" providerId="ADAL" clId="{04381C8D-58B4-4855-85BA-C8406F3EC9F2}" dt="2024-04-15T18:37:27.463" v="1434" actId="478"/>
          <ac:cxnSpMkLst>
            <pc:docMk/>
            <pc:sldMk cId="804567727" sldId="2146846559"/>
            <ac:cxnSpMk id="7" creationId="{E90086AE-DE90-68B3-EDF9-766FAB9BFA99}"/>
          </ac:cxnSpMkLst>
        </pc:cxnChg>
        <pc:cxnChg chg="add mod">
          <ac:chgData name="Leah Montner Dixon" userId="d5b2ae9e-9213-4442-b7df-4db8cbe51e5d" providerId="ADAL" clId="{04381C8D-58B4-4855-85BA-C8406F3EC9F2}" dt="2024-04-15T18:37:27.732" v="1435"/>
          <ac:cxnSpMkLst>
            <pc:docMk/>
            <pc:sldMk cId="804567727" sldId="2146846559"/>
            <ac:cxnSpMk id="13" creationId="{BA48CB40-77C2-BE04-30FC-8DA38DC41107}"/>
          </ac:cxnSpMkLst>
        </pc:cxnChg>
        <pc:cxnChg chg="del">
          <ac:chgData name="Leah Montner Dixon" userId="d5b2ae9e-9213-4442-b7df-4db8cbe51e5d" providerId="ADAL" clId="{04381C8D-58B4-4855-85BA-C8406F3EC9F2}" dt="2024-04-17T21:15:58.911" v="3571" actId="478"/>
          <ac:cxnSpMkLst>
            <pc:docMk/>
            <pc:sldMk cId="804567727" sldId="2146846559"/>
            <ac:cxnSpMk id="13" creationId="{D079ADF0-ECFD-A789-05C3-8756FF64AFB7}"/>
          </ac:cxnSpMkLst>
        </pc:cxnChg>
        <pc:cxnChg chg="del">
          <ac:chgData name="Leah Montner Dixon" userId="d5b2ae9e-9213-4442-b7df-4db8cbe51e5d" providerId="ADAL" clId="{04381C8D-58B4-4855-85BA-C8406F3EC9F2}" dt="2024-04-15T18:37:27.463" v="1434" actId="478"/>
          <ac:cxnSpMkLst>
            <pc:docMk/>
            <pc:sldMk cId="804567727" sldId="2146846559"/>
            <ac:cxnSpMk id="16" creationId="{AEDBE5D5-0186-EF5E-5806-1DEDC8F1E4B5}"/>
          </ac:cxnSpMkLst>
        </pc:cxnChg>
        <pc:cxnChg chg="add mod">
          <ac:chgData name="Leah Montner Dixon" userId="d5b2ae9e-9213-4442-b7df-4db8cbe51e5d" providerId="ADAL" clId="{04381C8D-58B4-4855-85BA-C8406F3EC9F2}" dt="2024-04-15T18:37:27.732" v="1435"/>
          <ac:cxnSpMkLst>
            <pc:docMk/>
            <pc:sldMk cId="804567727" sldId="2146846559"/>
            <ac:cxnSpMk id="20" creationId="{63F9AF64-1563-2D99-B371-981F3EECB7C7}"/>
          </ac:cxnSpMkLst>
        </pc:cxnChg>
        <pc:cxnChg chg="del mod">
          <ac:chgData name="Leah Montner Dixon" userId="d5b2ae9e-9213-4442-b7df-4db8cbe51e5d" providerId="ADAL" clId="{04381C8D-58B4-4855-85BA-C8406F3EC9F2}" dt="2024-04-17T21:15:58.911" v="3571" actId="478"/>
          <ac:cxnSpMkLst>
            <pc:docMk/>
            <pc:sldMk cId="804567727" sldId="2146846559"/>
            <ac:cxnSpMk id="20" creationId="{D9A3AA64-ECDC-85DA-2B86-70438AC7B3B0}"/>
          </ac:cxnSpMkLst>
        </pc:cxnChg>
        <pc:cxnChg chg="del">
          <ac:chgData name="Leah Montner Dixon" userId="d5b2ae9e-9213-4442-b7df-4db8cbe51e5d" providerId="ADAL" clId="{04381C8D-58B4-4855-85BA-C8406F3EC9F2}" dt="2024-04-17T21:15:58.911" v="3571" actId="478"/>
          <ac:cxnSpMkLst>
            <pc:docMk/>
            <pc:sldMk cId="804567727" sldId="2146846559"/>
            <ac:cxnSpMk id="23" creationId="{698245C9-97CD-051A-92E4-BB08641A7236}"/>
          </ac:cxnSpMkLst>
        </pc:cxnChg>
        <pc:cxnChg chg="add mod">
          <ac:chgData name="Leah Montner Dixon" userId="d5b2ae9e-9213-4442-b7df-4db8cbe51e5d" providerId="ADAL" clId="{04381C8D-58B4-4855-85BA-C8406F3EC9F2}" dt="2024-04-15T18:37:27.732" v="1435"/>
          <ac:cxnSpMkLst>
            <pc:docMk/>
            <pc:sldMk cId="804567727" sldId="2146846559"/>
            <ac:cxnSpMk id="24" creationId="{36ABDAD4-E3E7-0EF0-93D1-2C75D6D75EEC}"/>
          </ac:cxnSpMkLst>
        </pc:cxnChg>
        <pc:cxnChg chg="del">
          <ac:chgData name="Leah Montner Dixon" userId="d5b2ae9e-9213-4442-b7df-4db8cbe51e5d" providerId="ADAL" clId="{04381C8D-58B4-4855-85BA-C8406F3EC9F2}" dt="2024-04-17T21:15:58.911" v="3571" actId="478"/>
          <ac:cxnSpMkLst>
            <pc:docMk/>
            <pc:sldMk cId="804567727" sldId="2146846559"/>
            <ac:cxnSpMk id="27" creationId="{00EDEE18-D3C4-D342-F635-937A36EC719D}"/>
          </ac:cxnSpMkLst>
        </pc:cxnChg>
        <pc:cxnChg chg="add mod">
          <ac:chgData name="Leah Montner Dixon" userId="d5b2ae9e-9213-4442-b7df-4db8cbe51e5d" providerId="ADAL" clId="{04381C8D-58B4-4855-85BA-C8406F3EC9F2}" dt="2024-04-15T18:37:27.732" v="1435"/>
          <ac:cxnSpMkLst>
            <pc:docMk/>
            <pc:sldMk cId="804567727" sldId="2146846559"/>
            <ac:cxnSpMk id="28" creationId="{9AAE1957-0504-3726-A0D5-0207F01E4042}"/>
          </ac:cxnSpMkLst>
        </pc:cxnChg>
        <pc:cxnChg chg="del">
          <ac:chgData name="Leah Montner Dixon" userId="d5b2ae9e-9213-4442-b7df-4db8cbe51e5d" providerId="ADAL" clId="{04381C8D-58B4-4855-85BA-C8406F3EC9F2}" dt="2024-04-17T21:15:58.911" v="3571" actId="478"/>
          <ac:cxnSpMkLst>
            <pc:docMk/>
            <pc:sldMk cId="804567727" sldId="2146846559"/>
            <ac:cxnSpMk id="30" creationId="{F4938BB9-0933-7267-194A-635FD348A069}"/>
          </ac:cxnSpMkLst>
        </pc:cxnChg>
        <pc:cxnChg chg="add mod">
          <ac:chgData name="Leah Montner Dixon" userId="d5b2ae9e-9213-4442-b7df-4db8cbe51e5d" providerId="ADAL" clId="{04381C8D-58B4-4855-85BA-C8406F3EC9F2}" dt="2024-04-15T18:37:27.732" v="1435"/>
          <ac:cxnSpMkLst>
            <pc:docMk/>
            <pc:sldMk cId="804567727" sldId="2146846559"/>
            <ac:cxnSpMk id="31" creationId="{0CBE5522-7F4E-EED7-C214-F663FA344721}"/>
          </ac:cxnSpMkLst>
        </pc:cxnChg>
        <pc:cxnChg chg="add mod">
          <ac:chgData name="Leah Montner Dixon" userId="d5b2ae9e-9213-4442-b7df-4db8cbe51e5d" providerId="ADAL" clId="{04381C8D-58B4-4855-85BA-C8406F3EC9F2}" dt="2024-04-17T21:16:31.348" v="3578" actId="208"/>
          <ac:cxnSpMkLst>
            <pc:docMk/>
            <pc:sldMk cId="804567727" sldId="2146846559"/>
            <ac:cxnSpMk id="34" creationId="{70B42F1D-3B67-2034-2915-0935BCDDE971}"/>
          </ac:cxnSpMkLst>
        </pc:cxnChg>
        <pc:cxnChg chg="del">
          <ac:chgData name="Leah Montner Dixon" userId="d5b2ae9e-9213-4442-b7df-4db8cbe51e5d" providerId="ADAL" clId="{04381C8D-58B4-4855-85BA-C8406F3EC9F2}" dt="2024-04-15T18:37:27.463" v="1434" actId="478"/>
          <ac:cxnSpMkLst>
            <pc:docMk/>
            <pc:sldMk cId="804567727" sldId="2146846559"/>
            <ac:cxnSpMk id="37" creationId="{82676B19-50EE-6291-3671-85D0AB53C72A}"/>
          </ac:cxnSpMkLst>
        </pc:cxnChg>
        <pc:cxnChg chg="add mod">
          <ac:chgData name="Leah Montner Dixon" userId="d5b2ae9e-9213-4442-b7df-4db8cbe51e5d" providerId="ADAL" clId="{04381C8D-58B4-4855-85BA-C8406F3EC9F2}" dt="2024-04-17T21:16:36.418" v="3579" actId="208"/>
          <ac:cxnSpMkLst>
            <pc:docMk/>
            <pc:sldMk cId="804567727" sldId="2146846559"/>
            <ac:cxnSpMk id="37" creationId="{A333C5B7-3CC3-013F-5C5A-1F85079F3ED6}"/>
          </ac:cxnSpMkLst>
        </pc:cxnChg>
        <pc:cxnChg chg="add mod">
          <ac:chgData name="Leah Montner Dixon" userId="d5b2ae9e-9213-4442-b7df-4db8cbe51e5d" providerId="ADAL" clId="{04381C8D-58B4-4855-85BA-C8406F3EC9F2}" dt="2024-04-17T21:16:00.055" v="3572"/>
          <ac:cxnSpMkLst>
            <pc:docMk/>
            <pc:sldMk cId="804567727" sldId="2146846559"/>
            <ac:cxnSpMk id="41" creationId="{54346327-EC4D-2B29-AA16-6E2335608ECC}"/>
          </ac:cxnSpMkLst>
        </pc:cxnChg>
        <pc:cxnChg chg="del">
          <ac:chgData name="Leah Montner Dixon" userId="d5b2ae9e-9213-4442-b7df-4db8cbe51e5d" providerId="ADAL" clId="{04381C8D-58B4-4855-85BA-C8406F3EC9F2}" dt="2024-04-15T18:37:27.463" v="1434" actId="478"/>
          <ac:cxnSpMkLst>
            <pc:docMk/>
            <pc:sldMk cId="804567727" sldId="2146846559"/>
            <ac:cxnSpMk id="41" creationId="{AC58D91B-CD01-2D82-9262-23C8F16F9F88}"/>
          </ac:cxnSpMkLst>
        </pc:cxnChg>
        <pc:cxnChg chg="add mod">
          <ac:chgData name="Leah Montner Dixon" userId="d5b2ae9e-9213-4442-b7df-4db8cbe51e5d" providerId="ADAL" clId="{04381C8D-58B4-4855-85BA-C8406F3EC9F2}" dt="2024-04-17T21:16:00.055" v="3572"/>
          <ac:cxnSpMkLst>
            <pc:docMk/>
            <pc:sldMk cId="804567727" sldId="2146846559"/>
            <ac:cxnSpMk id="44" creationId="{CC7A4EBF-34B0-A389-DFBA-FBC4263E9387}"/>
          </ac:cxnSpMkLst>
        </pc:cxnChg>
        <pc:cxnChg chg="del">
          <ac:chgData name="Leah Montner Dixon" userId="d5b2ae9e-9213-4442-b7df-4db8cbe51e5d" providerId="ADAL" clId="{04381C8D-58B4-4855-85BA-C8406F3EC9F2}" dt="2024-04-15T18:37:27.463" v="1434" actId="478"/>
          <ac:cxnSpMkLst>
            <pc:docMk/>
            <pc:sldMk cId="804567727" sldId="2146846559"/>
            <ac:cxnSpMk id="45" creationId="{A7491FCB-B8BA-A290-A9BA-75E924CC9300}"/>
          </ac:cxnSpMkLst>
        </pc:cxnChg>
      </pc:sldChg>
      <pc:sldChg chg="delCm">
        <pc:chgData name="Leah Montner Dixon" userId="d5b2ae9e-9213-4442-b7df-4db8cbe51e5d" providerId="ADAL" clId="{04381C8D-58B4-4855-85BA-C8406F3EC9F2}" dt="2024-04-17T13:37:26.345" v="3002"/>
        <pc:sldMkLst>
          <pc:docMk/>
          <pc:sldMk cId="802533873" sldId="214684656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Leah Montner Dixon" userId="d5b2ae9e-9213-4442-b7df-4db8cbe51e5d" providerId="ADAL" clId="{04381C8D-58B4-4855-85BA-C8406F3EC9F2}" dt="2024-04-17T13:37:26.345" v="3002"/>
              <pc2:cmMkLst xmlns:pc2="http://schemas.microsoft.com/office/powerpoint/2019/9/main/command">
                <pc:docMk/>
                <pc:sldMk cId="802533873" sldId="2146846560"/>
                <pc2:cmMk id="{F07206AF-ED76-4265-B0E2-E7BB881898FA}"/>
              </pc2:cmMkLst>
            </pc226:cmChg>
          </p:ext>
        </pc:extLst>
      </pc:sldChg>
      <pc:sldChg chg="modSp mod delCm">
        <pc:chgData name="Leah Montner Dixon" userId="d5b2ae9e-9213-4442-b7df-4db8cbe51e5d" providerId="ADAL" clId="{04381C8D-58B4-4855-85BA-C8406F3EC9F2}" dt="2024-04-17T13:44:08.706" v="3057" actId="14100"/>
        <pc:sldMkLst>
          <pc:docMk/>
          <pc:sldMk cId="1379640838" sldId="2146846561"/>
        </pc:sldMkLst>
        <pc:spChg chg="mod">
          <ac:chgData name="Leah Montner Dixon" userId="d5b2ae9e-9213-4442-b7df-4db8cbe51e5d" providerId="ADAL" clId="{04381C8D-58B4-4855-85BA-C8406F3EC9F2}" dt="2024-04-17T13:44:08.706" v="3057" actId="14100"/>
          <ac:spMkLst>
            <pc:docMk/>
            <pc:sldMk cId="1379640838" sldId="2146846561"/>
            <ac:spMk id="6" creationId="{945EFAE7-38B3-F141-EAE3-ED241C4013D8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Leah Montner Dixon" userId="d5b2ae9e-9213-4442-b7df-4db8cbe51e5d" providerId="ADAL" clId="{04381C8D-58B4-4855-85BA-C8406F3EC9F2}" dt="2024-04-17T13:21:48.417" v="2985"/>
              <pc2:cmMkLst xmlns:pc2="http://schemas.microsoft.com/office/powerpoint/2019/9/main/command">
                <pc:docMk/>
                <pc:sldMk cId="1379640838" sldId="2146846561"/>
                <pc2:cmMk id="{658BB526-4271-4D82-84F1-30E45FCA14A2}"/>
              </pc2:cmMkLst>
            </pc226:cmChg>
            <pc226:cmChg xmlns:pc226="http://schemas.microsoft.com/office/powerpoint/2022/06/main/command" chg="del">
              <pc226:chgData name="Leah Montner Dixon" userId="d5b2ae9e-9213-4442-b7df-4db8cbe51e5d" providerId="ADAL" clId="{04381C8D-58B4-4855-85BA-C8406F3EC9F2}" dt="2024-04-15T14:14:34.307" v="237"/>
              <pc2:cmMkLst xmlns:pc2="http://schemas.microsoft.com/office/powerpoint/2019/9/main/command">
                <pc:docMk/>
                <pc:sldMk cId="1379640838" sldId="2146846561"/>
                <pc2:cmMk id="{2AEE70D4-CC0D-4FD6-A715-CC0CF530877B}"/>
              </pc2:cmMkLst>
            </pc226:cmChg>
          </p:ext>
        </pc:extLst>
      </pc:sldChg>
      <pc:sldChg chg="addSp delSp modSp mod addCm delCm">
        <pc:chgData name="Leah Montner Dixon" userId="d5b2ae9e-9213-4442-b7df-4db8cbe51e5d" providerId="ADAL" clId="{04381C8D-58B4-4855-85BA-C8406F3EC9F2}" dt="2024-04-15T22:02:33.953" v="2957" actId="1076"/>
        <pc:sldMkLst>
          <pc:docMk/>
          <pc:sldMk cId="1214179706" sldId="2146846562"/>
        </pc:sldMkLst>
        <pc:spChg chg="mod ord">
          <ac:chgData name="Leah Montner Dixon" userId="d5b2ae9e-9213-4442-b7df-4db8cbe51e5d" providerId="ADAL" clId="{04381C8D-58B4-4855-85BA-C8406F3EC9F2}" dt="2024-04-15T22:02:33.953" v="2957" actId="1076"/>
          <ac:spMkLst>
            <pc:docMk/>
            <pc:sldMk cId="1214179706" sldId="2146846562"/>
            <ac:spMk id="2" creationId="{10AA43E1-29D9-CFE6-811F-F5ADBA14CD4E}"/>
          </ac:spMkLst>
        </pc:spChg>
        <pc:spChg chg="add mod">
          <ac:chgData name="Leah Montner Dixon" userId="d5b2ae9e-9213-4442-b7df-4db8cbe51e5d" providerId="ADAL" clId="{04381C8D-58B4-4855-85BA-C8406F3EC9F2}" dt="2024-04-15T21:40:31.107" v="2765"/>
          <ac:spMkLst>
            <pc:docMk/>
            <pc:sldMk cId="1214179706" sldId="2146846562"/>
            <ac:spMk id="3" creationId="{76536CD6-0A63-EC5B-68ED-20C855750872}"/>
          </ac:spMkLst>
        </pc:spChg>
        <pc:spChg chg="add mod">
          <ac:chgData name="Leah Montner Dixon" userId="d5b2ae9e-9213-4442-b7df-4db8cbe51e5d" providerId="ADAL" clId="{04381C8D-58B4-4855-85BA-C8406F3EC9F2}" dt="2024-04-15T18:33:31.094" v="1386"/>
          <ac:spMkLst>
            <pc:docMk/>
            <pc:sldMk cId="1214179706" sldId="2146846562"/>
            <ac:spMk id="5" creationId="{8D0421C4-AB7F-96DB-E2F0-23E73D29389F}"/>
          </ac:spMkLst>
        </pc:spChg>
        <pc:spChg chg="add mod">
          <ac:chgData name="Leah Montner Dixon" userId="d5b2ae9e-9213-4442-b7df-4db8cbe51e5d" providerId="ADAL" clId="{04381C8D-58B4-4855-85BA-C8406F3EC9F2}" dt="2024-04-15T18:33:31.094" v="1386"/>
          <ac:spMkLst>
            <pc:docMk/>
            <pc:sldMk cId="1214179706" sldId="2146846562"/>
            <ac:spMk id="6" creationId="{2205F463-8D29-E28C-EFB9-C5CBB56E4D89}"/>
          </ac:spMkLst>
        </pc:spChg>
        <pc:spChg chg="add del mod topLvl">
          <ac:chgData name="Leah Montner Dixon" userId="d5b2ae9e-9213-4442-b7df-4db8cbe51e5d" providerId="ADAL" clId="{04381C8D-58B4-4855-85BA-C8406F3EC9F2}" dt="2024-04-15T22:02:26.325" v="2955" actId="165"/>
          <ac:spMkLst>
            <pc:docMk/>
            <pc:sldMk cId="1214179706" sldId="2146846562"/>
            <ac:spMk id="8" creationId="{CD6B1480-04AE-E94F-696F-DB87504FB816}"/>
          </ac:spMkLst>
        </pc:spChg>
        <pc:spChg chg="add del mod">
          <ac:chgData name="Leah Montner Dixon" userId="d5b2ae9e-9213-4442-b7df-4db8cbe51e5d" providerId="ADAL" clId="{04381C8D-58B4-4855-85BA-C8406F3EC9F2}" dt="2024-04-15T21:23:06.925" v="2271" actId="478"/>
          <ac:spMkLst>
            <pc:docMk/>
            <pc:sldMk cId="1214179706" sldId="2146846562"/>
            <ac:spMk id="9" creationId="{553FEF1D-31F6-8B0D-14AD-1AC0B7CF3381}"/>
          </ac:spMkLst>
        </pc:spChg>
        <pc:spChg chg="mod ord topLvl">
          <ac:chgData name="Leah Montner Dixon" userId="d5b2ae9e-9213-4442-b7df-4db8cbe51e5d" providerId="ADAL" clId="{04381C8D-58B4-4855-85BA-C8406F3EC9F2}" dt="2024-04-15T22:02:26.325" v="2955" actId="165"/>
          <ac:spMkLst>
            <pc:docMk/>
            <pc:sldMk cId="1214179706" sldId="2146846562"/>
            <ac:spMk id="10" creationId="{8E440952-1216-EDFE-8433-4DD8C528C5F0}"/>
          </ac:spMkLst>
        </pc:spChg>
        <pc:spChg chg="add mod ord">
          <ac:chgData name="Leah Montner Dixon" userId="d5b2ae9e-9213-4442-b7df-4db8cbe51e5d" providerId="ADAL" clId="{04381C8D-58B4-4855-85BA-C8406F3EC9F2}" dt="2024-04-15T22:01:21.546" v="2901" actId="167"/>
          <ac:spMkLst>
            <pc:docMk/>
            <pc:sldMk cId="1214179706" sldId="2146846562"/>
            <ac:spMk id="12" creationId="{68B20403-FB5C-B009-3016-923ED3B61D4F}"/>
          </ac:spMkLst>
        </pc:spChg>
        <pc:spChg chg="add mod ord">
          <ac:chgData name="Leah Montner Dixon" userId="d5b2ae9e-9213-4442-b7df-4db8cbe51e5d" providerId="ADAL" clId="{04381C8D-58B4-4855-85BA-C8406F3EC9F2}" dt="2024-04-15T22:02:26.325" v="2955" actId="165"/>
          <ac:spMkLst>
            <pc:docMk/>
            <pc:sldMk cId="1214179706" sldId="2146846562"/>
            <ac:spMk id="17" creationId="{740FCFBA-63AC-DD52-CD4C-68886B25C2C0}"/>
          </ac:spMkLst>
        </pc:spChg>
        <pc:spChg chg="add mod">
          <ac:chgData name="Leah Montner Dixon" userId="d5b2ae9e-9213-4442-b7df-4db8cbe51e5d" providerId="ADAL" clId="{04381C8D-58B4-4855-85BA-C8406F3EC9F2}" dt="2024-04-15T22:02:26.325" v="2955" actId="165"/>
          <ac:spMkLst>
            <pc:docMk/>
            <pc:sldMk cId="1214179706" sldId="2146846562"/>
            <ac:spMk id="19" creationId="{348A1C9E-BA54-6F6F-992F-E978DE5E7E6D}"/>
          </ac:spMkLst>
        </pc:spChg>
        <pc:spChg chg="add mod">
          <ac:chgData name="Leah Montner Dixon" userId="d5b2ae9e-9213-4442-b7df-4db8cbe51e5d" providerId="ADAL" clId="{04381C8D-58B4-4855-85BA-C8406F3EC9F2}" dt="2024-04-15T19:03:45.085" v="1992"/>
          <ac:spMkLst>
            <pc:docMk/>
            <pc:sldMk cId="1214179706" sldId="2146846562"/>
            <ac:spMk id="19" creationId="{CD6B1480-04AE-E94F-696F-DB87504FB816}"/>
          </ac:spMkLst>
        </pc:spChg>
        <pc:spChg chg="add mod">
          <ac:chgData name="Leah Montner Dixon" userId="d5b2ae9e-9213-4442-b7df-4db8cbe51e5d" providerId="ADAL" clId="{04381C8D-58B4-4855-85BA-C8406F3EC9F2}" dt="2024-04-15T22:02:26.325" v="2955" actId="165"/>
          <ac:spMkLst>
            <pc:docMk/>
            <pc:sldMk cId="1214179706" sldId="2146846562"/>
            <ac:spMk id="20" creationId="{689648D7-7E64-B78A-F58E-86AABF74DF7F}"/>
          </ac:spMkLst>
        </pc:spChg>
        <pc:spChg chg="add mod ord">
          <ac:chgData name="Leah Montner Dixon" userId="d5b2ae9e-9213-4442-b7df-4db8cbe51e5d" providerId="ADAL" clId="{04381C8D-58B4-4855-85BA-C8406F3EC9F2}" dt="2024-04-15T22:02:26.325" v="2955" actId="165"/>
          <ac:spMkLst>
            <pc:docMk/>
            <pc:sldMk cId="1214179706" sldId="2146846562"/>
            <ac:spMk id="21" creationId="{6F8FED90-DA66-CF5B-7F7A-D0277450B280}"/>
          </ac:spMkLst>
        </pc:spChg>
        <pc:spChg chg="add">
          <ac:chgData name="Leah Montner Dixon" userId="d5b2ae9e-9213-4442-b7df-4db8cbe51e5d" providerId="ADAL" clId="{04381C8D-58B4-4855-85BA-C8406F3EC9F2}" dt="2024-04-15T19:04:03.872" v="1997"/>
          <ac:spMkLst>
            <pc:docMk/>
            <pc:sldMk cId="1214179706" sldId="2146846562"/>
            <ac:spMk id="22" creationId="{7878B14F-EE52-FDE7-1F5C-9F624F07C9C0}"/>
          </ac:spMkLst>
        </pc:spChg>
        <pc:spChg chg="mod">
          <ac:chgData name="Leah Montner Dixon" userId="d5b2ae9e-9213-4442-b7df-4db8cbe51e5d" providerId="ADAL" clId="{04381C8D-58B4-4855-85BA-C8406F3EC9F2}" dt="2024-04-15T19:17:24.946" v="2157" actId="165"/>
          <ac:spMkLst>
            <pc:docMk/>
            <pc:sldMk cId="1214179706" sldId="2146846562"/>
            <ac:spMk id="27" creationId="{2F9B808F-BB6F-1053-31DB-AF9FE8A9F9BA}"/>
          </ac:spMkLst>
        </pc:spChg>
        <pc:spChg chg="mod">
          <ac:chgData name="Leah Montner Dixon" userId="d5b2ae9e-9213-4442-b7df-4db8cbe51e5d" providerId="ADAL" clId="{04381C8D-58B4-4855-85BA-C8406F3EC9F2}" dt="2024-04-15T19:17:24.946" v="2157" actId="165"/>
          <ac:spMkLst>
            <pc:docMk/>
            <pc:sldMk cId="1214179706" sldId="2146846562"/>
            <ac:spMk id="29" creationId="{F8B54BC5-6790-7D6F-7FF6-AC96363FE284}"/>
          </ac:spMkLst>
        </pc:spChg>
        <pc:spChg chg="mod">
          <ac:chgData name="Leah Montner Dixon" userId="d5b2ae9e-9213-4442-b7df-4db8cbe51e5d" providerId="ADAL" clId="{04381C8D-58B4-4855-85BA-C8406F3EC9F2}" dt="2024-04-15T19:17:24.946" v="2157" actId="165"/>
          <ac:spMkLst>
            <pc:docMk/>
            <pc:sldMk cId="1214179706" sldId="2146846562"/>
            <ac:spMk id="32" creationId="{DF6CE585-F5E2-3ECB-52B9-56E1AB5E3B48}"/>
          </ac:spMkLst>
        </pc:spChg>
        <pc:spChg chg="mod">
          <ac:chgData name="Leah Montner Dixon" userId="d5b2ae9e-9213-4442-b7df-4db8cbe51e5d" providerId="ADAL" clId="{04381C8D-58B4-4855-85BA-C8406F3EC9F2}" dt="2024-04-15T19:17:24.946" v="2157" actId="165"/>
          <ac:spMkLst>
            <pc:docMk/>
            <pc:sldMk cId="1214179706" sldId="2146846562"/>
            <ac:spMk id="33" creationId="{90287689-4D6E-9F32-1B60-C3C836270B29}"/>
          </ac:spMkLst>
        </pc:spChg>
        <pc:spChg chg="mod">
          <ac:chgData name="Leah Montner Dixon" userId="d5b2ae9e-9213-4442-b7df-4db8cbe51e5d" providerId="ADAL" clId="{04381C8D-58B4-4855-85BA-C8406F3EC9F2}" dt="2024-04-15T19:17:24.946" v="2157" actId="165"/>
          <ac:spMkLst>
            <pc:docMk/>
            <pc:sldMk cId="1214179706" sldId="2146846562"/>
            <ac:spMk id="37" creationId="{6D4DCF64-B8BD-FE5A-0016-9CD307B0F79B}"/>
          </ac:spMkLst>
        </pc:spChg>
        <pc:spChg chg="mod">
          <ac:chgData name="Leah Montner Dixon" userId="d5b2ae9e-9213-4442-b7df-4db8cbe51e5d" providerId="ADAL" clId="{04381C8D-58B4-4855-85BA-C8406F3EC9F2}" dt="2024-04-15T19:17:24.946" v="2157" actId="165"/>
          <ac:spMkLst>
            <pc:docMk/>
            <pc:sldMk cId="1214179706" sldId="2146846562"/>
            <ac:spMk id="39" creationId="{5A3E231D-7607-AD3B-44B9-435BE6ECB418}"/>
          </ac:spMkLst>
        </pc:spChg>
        <pc:spChg chg="mod">
          <ac:chgData name="Leah Montner Dixon" userId="d5b2ae9e-9213-4442-b7df-4db8cbe51e5d" providerId="ADAL" clId="{04381C8D-58B4-4855-85BA-C8406F3EC9F2}" dt="2024-04-15T19:14:43.898" v="2063"/>
          <ac:spMkLst>
            <pc:docMk/>
            <pc:sldMk cId="1214179706" sldId="2146846562"/>
            <ac:spMk id="42" creationId="{1E08729E-DA3E-F212-05DA-105785F7A9CA}"/>
          </ac:spMkLst>
        </pc:spChg>
        <pc:spChg chg="mod">
          <ac:chgData name="Leah Montner Dixon" userId="d5b2ae9e-9213-4442-b7df-4db8cbe51e5d" providerId="ADAL" clId="{04381C8D-58B4-4855-85BA-C8406F3EC9F2}" dt="2024-04-15T19:14:43.898" v="2063"/>
          <ac:spMkLst>
            <pc:docMk/>
            <pc:sldMk cId="1214179706" sldId="2146846562"/>
            <ac:spMk id="43" creationId="{B008042F-5073-E42C-A65A-C5F11A084972}"/>
          </ac:spMkLst>
        </pc:spChg>
        <pc:spChg chg="mod">
          <ac:chgData name="Leah Montner Dixon" userId="d5b2ae9e-9213-4442-b7df-4db8cbe51e5d" providerId="ADAL" clId="{04381C8D-58B4-4855-85BA-C8406F3EC9F2}" dt="2024-04-15T19:14:43.898" v="2063"/>
          <ac:spMkLst>
            <pc:docMk/>
            <pc:sldMk cId="1214179706" sldId="2146846562"/>
            <ac:spMk id="44" creationId="{5B1EFCD2-AE37-2533-E096-B6D59D78244E}"/>
          </ac:spMkLst>
        </pc:spChg>
        <pc:spChg chg="add mod">
          <ac:chgData name="Leah Montner Dixon" userId="d5b2ae9e-9213-4442-b7df-4db8cbe51e5d" providerId="ADAL" clId="{04381C8D-58B4-4855-85BA-C8406F3EC9F2}" dt="2024-04-15T22:02:15.275" v="2951" actId="1076"/>
          <ac:spMkLst>
            <pc:docMk/>
            <pc:sldMk cId="1214179706" sldId="2146846562"/>
            <ac:spMk id="44" creationId="{6E3C98E6-18E6-3DC2-A6BC-F5D5F80297D5}"/>
          </ac:spMkLst>
        </pc:spChg>
        <pc:spChg chg="add mod ord">
          <ac:chgData name="Leah Montner Dixon" userId="d5b2ae9e-9213-4442-b7df-4db8cbe51e5d" providerId="ADAL" clId="{04381C8D-58B4-4855-85BA-C8406F3EC9F2}" dt="2024-04-15T22:02:15.275" v="2951" actId="1076"/>
          <ac:spMkLst>
            <pc:docMk/>
            <pc:sldMk cId="1214179706" sldId="2146846562"/>
            <ac:spMk id="45" creationId="{D17E7733-2D50-8BDC-90BD-1083D93250A3}"/>
          </ac:spMkLst>
        </pc:spChg>
        <pc:spChg chg="del mod ord topLvl">
          <ac:chgData name="Leah Montner Dixon" userId="d5b2ae9e-9213-4442-b7df-4db8cbe51e5d" providerId="ADAL" clId="{04381C8D-58B4-4855-85BA-C8406F3EC9F2}" dt="2024-04-15T21:08:00.001" v="2259" actId="478"/>
          <ac:spMkLst>
            <pc:docMk/>
            <pc:sldMk cId="1214179706" sldId="2146846562"/>
            <ac:spMk id="47" creationId="{AF7F9867-2DED-832B-9A5E-EF23C8FE7A02}"/>
          </ac:spMkLst>
        </pc:spChg>
        <pc:spChg chg="del mod">
          <ac:chgData name="Leah Montner Dixon" userId="d5b2ae9e-9213-4442-b7df-4db8cbe51e5d" providerId="ADAL" clId="{04381C8D-58B4-4855-85BA-C8406F3EC9F2}" dt="2024-04-15T19:18:44.823" v="2172" actId="478"/>
          <ac:spMkLst>
            <pc:docMk/>
            <pc:sldMk cId="1214179706" sldId="2146846562"/>
            <ac:spMk id="48" creationId="{D5D90128-C442-37D9-312E-4DF145582D1C}"/>
          </ac:spMkLst>
        </pc:spChg>
        <pc:spChg chg="del mod ord topLvl">
          <ac:chgData name="Leah Montner Dixon" userId="d5b2ae9e-9213-4442-b7df-4db8cbe51e5d" providerId="ADAL" clId="{04381C8D-58B4-4855-85BA-C8406F3EC9F2}" dt="2024-04-15T21:08:05.524" v="2261" actId="478"/>
          <ac:spMkLst>
            <pc:docMk/>
            <pc:sldMk cId="1214179706" sldId="2146846562"/>
            <ac:spMk id="49" creationId="{6E1E198B-D891-E83B-E52F-C5DA8A41235B}"/>
          </ac:spMkLst>
        </pc:spChg>
        <pc:spChg chg="add mod">
          <ac:chgData name="Leah Montner Dixon" userId="d5b2ae9e-9213-4442-b7df-4db8cbe51e5d" providerId="ADAL" clId="{04381C8D-58B4-4855-85BA-C8406F3EC9F2}" dt="2024-04-15T22:02:26.325" v="2955" actId="165"/>
          <ac:spMkLst>
            <pc:docMk/>
            <pc:sldMk cId="1214179706" sldId="2146846562"/>
            <ac:spMk id="52" creationId="{4747B5CF-FE35-5788-A7A9-4BBAB003952A}"/>
          </ac:spMkLst>
        </pc:spChg>
        <pc:spChg chg="add mod">
          <ac:chgData name="Leah Montner Dixon" userId="d5b2ae9e-9213-4442-b7df-4db8cbe51e5d" providerId="ADAL" clId="{04381C8D-58B4-4855-85BA-C8406F3EC9F2}" dt="2024-04-15T22:02:26.325" v="2955" actId="165"/>
          <ac:spMkLst>
            <pc:docMk/>
            <pc:sldMk cId="1214179706" sldId="2146846562"/>
            <ac:spMk id="53" creationId="{88963529-1F86-F436-E9EE-2F7CEC881E17}"/>
          </ac:spMkLst>
        </pc:spChg>
        <pc:spChg chg="mod">
          <ac:chgData name="Leah Montner Dixon" userId="d5b2ae9e-9213-4442-b7df-4db8cbe51e5d" providerId="ADAL" clId="{04381C8D-58B4-4855-85BA-C8406F3EC9F2}" dt="2024-04-15T19:16:14.234" v="2085" actId="1076"/>
          <ac:spMkLst>
            <pc:docMk/>
            <pc:sldMk cId="1214179706" sldId="2146846562"/>
            <ac:spMk id="56" creationId="{CF7550A6-6E5C-40FB-5DB8-09DE57EA1BDE}"/>
          </ac:spMkLst>
        </pc:spChg>
        <pc:spChg chg="mod">
          <ac:chgData name="Leah Montner Dixon" userId="d5b2ae9e-9213-4442-b7df-4db8cbe51e5d" providerId="ADAL" clId="{04381C8D-58B4-4855-85BA-C8406F3EC9F2}" dt="2024-04-15T19:16:14.234" v="2085" actId="1076"/>
          <ac:spMkLst>
            <pc:docMk/>
            <pc:sldMk cId="1214179706" sldId="2146846562"/>
            <ac:spMk id="57" creationId="{03A2D07D-F2FC-639B-18BD-53E28D42611C}"/>
          </ac:spMkLst>
        </pc:spChg>
        <pc:spChg chg="add mod ord">
          <ac:chgData name="Leah Montner Dixon" userId="d5b2ae9e-9213-4442-b7df-4db8cbe51e5d" providerId="ADAL" clId="{04381C8D-58B4-4855-85BA-C8406F3EC9F2}" dt="2024-04-15T22:02:26.325" v="2955" actId="165"/>
          <ac:spMkLst>
            <pc:docMk/>
            <pc:sldMk cId="1214179706" sldId="2146846562"/>
            <ac:spMk id="57" creationId="{57342FAF-841F-A3BE-9B5D-DE2168A8B39D}"/>
          </ac:spMkLst>
        </pc:spChg>
        <pc:spChg chg="add mod ord">
          <ac:chgData name="Leah Montner Dixon" userId="d5b2ae9e-9213-4442-b7df-4db8cbe51e5d" providerId="ADAL" clId="{04381C8D-58B4-4855-85BA-C8406F3EC9F2}" dt="2024-04-15T22:02:26.325" v="2955" actId="165"/>
          <ac:spMkLst>
            <pc:docMk/>
            <pc:sldMk cId="1214179706" sldId="2146846562"/>
            <ac:spMk id="59" creationId="{8CAB9D8A-E975-538F-67B6-DDF37C12BF28}"/>
          </ac:spMkLst>
        </pc:spChg>
        <pc:grpChg chg="add del mod">
          <ac:chgData name="Leah Montner Dixon" userId="d5b2ae9e-9213-4442-b7df-4db8cbe51e5d" providerId="ADAL" clId="{04381C8D-58B4-4855-85BA-C8406F3EC9F2}" dt="2024-04-15T18:57:33.808" v="1957" actId="165"/>
          <ac:grpSpMkLst>
            <pc:docMk/>
            <pc:sldMk cId="1214179706" sldId="2146846562"/>
            <ac:grpSpMk id="7" creationId="{FF74520F-CC58-0414-0A47-382062E6EB63}"/>
          </ac:grpSpMkLst>
        </pc:grpChg>
        <pc:grpChg chg="add del mod ord">
          <ac:chgData name="Leah Montner Dixon" userId="d5b2ae9e-9213-4442-b7df-4db8cbe51e5d" providerId="ADAL" clId="{04381C8D-58B4-4855-85BA-C8406F3EC9F2}" dt="2024-04-15T21:24:06.204" v="2300" actId="478"/>
          <ac:grpSpMkLst>
            <pc:docMk/>
            <pc:sldMk cId="1214179706" sldId="2146846562"/>
            <ac:grpSpMk id="22" creationId="{32EEB844-7B20-70FC-1A7E-47564CF3860F}"/>
          </ac:grpSpMkLst>
        </pc:grpChg>
        <pc:grpChg chg="add del mod topLvl">
          <ac:chgData name="Leah Montner Dixon" userId="d5b2ae9e-9213-4442-b7df-4db8cbe51e5d" providerId="ADAL" clId="{04381C8D-58B4-4855-85BA-C8406F3EC9F2}" dt="2024-04-15T22:02:26.325" v="2955" actId="165"/>
          <ac:grpSpMkLst>
            <pc:docMk/>
            <pc:sldMk cId="1214179706" sldId="2146846562"/>
            <ac:grpSpMk id="25" creationId="{209C4466-7244-23DC-A7AB-3D025F623774}"/>
          </ac:grpSpMkLst>
        </pc:grpChg>
        <pc:grpChg chg="add del mod topLvl">
          <ac:chgData name="Leah Montner Dixon" userId="d5b2ae9e-9213-4442-b7df-4db8cbe51e5d" providerId="ADAL" clId="{04381C8D-58B4-4855-85BA-C8406F3EC9F2}" dt="2024-04-15T21:07:48.162" v="2256" actId="478"/>
          <ac:grpSpMkLst>
            <pc:docMk/>
            <pc:sldMk cId="1214179706" sldId="2146846562"/>
            <ac:grpSpMk id="26" creationId="{419662D3-6478-01A4-6B70-E38D6B6A56EC}"/>
          </ac:grpSpMkLst>
        </pc:grpChg>
        <pc:grpChg chg="add del mod topLvl">
          <ac:chgData name="Leah Montner Dixon" userId="d5b2ae9e-9213-4442-b7df-4db8cbe51e5d" providerId="ADAL" clId="{04381C8D-58B4-4855-85BA-C8406F3EC9F2}" dt="2024-04-15T21:07:59.284" v="2258" actId="478"/>
          <ac:grpSpMkLst>
            <pc:docMk/>
            <pc:sldMk cId="1214179706" sldId="2146846562"/>
            <ac:grpSpMk id="31" creationId="{F16EAEED-E1BB-E835-D409-57DC999243FD}"/>
          </ac:grpSpMkLst>
        </pc:grpChg>
        <pc:grpChg chg="add del mod topLvl">
          <ac:chgData name="Leah Montner Dixon" userId="d5b2ae9e-9213-4442-b7df-4db8cbe51e5d" providerId="ADAL" clId="{04381C8D-58B4-4855-85BA-C8406F3EC9F2}" dt="2024-04-15T21:07:57.827" v="2257" actId="478"/>
          <ac:grpSpMkLst>
            <pc:docMk/>
            <pc:sldMk cId="1214179706" sldId="2146846562"/>
            <ac:grpSpMk id="36" creationId="{C50E454D-0268-37B3-6B4B-549DF064A72F}"/>
          </ac:grpSpMkLst>
        </pc:grpChg>
        <pc:grpChg chg="add mod topLvl">
          <ac:chgData name="Leah Montner Dixon" userId="d5b2ae9e-9213-4442-b7df-4db8cbe51e5d" providerId="ADAL" clId="{04381C8D-58B4-4855-85BA-C8406F3EC9F2}" dt="2024-04-15T22:02:26.325" v="2955" actId="165"/>
          <ac:grpSpMkLst>
            <pc:docMk/>
            <pc:sldMk cId="1214179706" sldId="2146846562"/>
            <ac:grpSpMk id="41" creationId="{268AF60B-D74E-05F2-04C7-AFFF9371E3C8}"/>
          </ac:grpSpMkLst>
        </pc:grpChg>
        <pc:grpChg chg="add mod">
          <ac:chgData name="Leah Montner Dixon" userId="d5b2ae9e-9213-4442-b7df-4db8cbe51e5d" providerId="ADAL" clId="{04381C8D-58B4-4855-85BA-C8406F3EC9F2}" dt="2024-04-15T19:14:43.898" v="2063"/>
          <ac:grpSpMkLst>
            <pc:docMk/>
            <pc:sldMk cId="1214179706" sldId="2146846562"/>
            <ac:grpSpMk id="41" creationId="{92340868-2D9E-F8E1-E5D8-483230EE29B3}"/>
          </ac:grpSpMkLst>
        </pc:grpChg>
        <pc:grpChg chg="add mod">
          <ac:chgData name="Leah Montner Dixon" userId="d5b2ae9e-9213-4442-b7df-4db8cbe51e5d" providerId="ADAL" clId="{04381C8D-58B4-4855-85BA-C8406F3EC9F2}" dt="2024-04-15T22:02:17.765" v="2952" actId="465"/>
          <ac:grpSpMkLst>
            <pc:docMk/>
            <pc:sldMk cId="1214179706" sldId="2146846562"/>
            <ac:grpSpMk id="46" creationId="{0576AD12-B029-1A63-0519-24CFD85ACE48}"/>
          </ac:grpSpMkLst>
        </pc:grpChg>
        <pc:grpChg chg="add del mod topLvl">
          <ac:chgData name="Leah Montner Dixon" userId="d5b2ae9e-9213-4442-b7df-4db8cbe51e5d" providerId="ADAL" clId="{04381C8D-58B4-4855-85BA-C8406F3EC9F2}" dt="2024-04-15T19:19:46.321" v="2199" actId="165"/>
          <ac:grpSpMkLst>
            <pc:docMk/>
            <pc:sldMk cId="1214179706" sldId="2146846562"/>
            <ac:grpSpMk id="46" creationId="{F17D4D92-D88B-D4FE-B09C-7526CA35A26E}"/>
          </ac:grpSpMkLst>
        </pc:grpChg>
        <pc:grpChg chg="add del mod">
          <ac:chgData name="Leah Montner Dixon" userId="d5b2ae9e-9213-4442-b7df-4db8cbe51e5d" providerId="ADAL" clId="{04381C8D-58B4-4855-85BA-C8406F3EC9F2}" dt="2024-04-15T19:16:31.822" v="2090" actId="478"/>
          <ac:grpSpMkLst>
            <pc:docMk/>
            <pc:sldMk cId="1214179706" sldId="2146846562"/>
            <ac:grpSpMk id="51" creationId="{046301C0-D023-61C3-F525-ACEBE8D98139}"/>
          </ac:grpSpMkLst>
        </pc:grpChg>
        <pc:grpChg chg="mod">
          <ac:chgData name="Leah Montner Dixon" userId="d5b2ae9e-9213-4442-b7df-4db8cbe51e5d" providerId="ADAL" clId="{04381C8D-58B4-4855-85BA-C8406F3EC9F2}" dt="2024-04-15T19:16:14.234" v="2085" actId="1076"/>
          <ac:grpSpMkLst>
            <pc:docMk/>
            <pc:sldMk cId="1214179706" sldId="2146846562"/>
            <ac:grpSpMk id="52" creationId="{9EBDBFBD-E0E8-FF03-5BE2-F46CC046C2E9}"/>
          </ac:grpSpMkLst>
        </pc:grpChg>
        <pc:grpChg chg="mod">
          <ac:chgData name="Leah Montner Dixon" userId="d5b2ae9e-9213-4442-b7df-4db8cbe51e5d" providerId="ADAL" clId="{04381C8D-58B4-4855-85BA-C8406F3EC9F2}" dt="2024-04-15T19:16:14.234" v="2085" actId="1076"/>
          <ac:grpSpMkLst>
            <pc:docMk/>
            <pc:sldMk cId="1214179706" sldId="2146846562"/>
            <ac:grpSpMk id="54" creationId="{3180B47A-97D1-9BA8-90D7-F12DA8878492}"/>
          </ac:grpSpMkLst>
        </pc:grpChg>
        <pc:grpChg chg="add mod topLvl">
          <ac:chgData name="Leah Montner Dixon" userId="d5b2ae9e-9213-4442-b7df-4db8cbe51e5d" providerId="ADAL" clId="{04381C8D-58B4-4855-85BA-C8406F3EC9F2}" dt="2024-04-15T22:02:26.325" v="2955" actId="165"/>
          <ac:grpSpMkLst>
            <pc:docMk/>
            <pc:sldMk cId="1214179706" sldId="2146846562"/>
            <ac:grpSpMk id="54" creationId="{50126912-BB0D-FBD3-1488-562A2E1A3913}"/>
          </ac:grpSpMkLst>
        </pc:grpChg>
        <pc:grpChg chg="add mod topLvl">
          <ac:chgData name="Leah Montner Dixon" userId="d5b2ae9e-9213-4442-b7df-4db8cbe51e5d" providerId="ADAL" clId="{04381C8D-58B4-4855-85BA-C8406F3EC9F2}" dt="2024-04-15T22:02:26.325" v="2955" actId="165"/>
          <ac:grpSpMkLst>
            <pc:docMk/>
            <pc:sldMk cId="1214179706" sldId="2146846562"/>
            <ac:grpSpMk id="58" creationId="{C5803DB1-A600-C718-1445-95B5BBEEEAD0}"/>
          </ac:grpSpMkLst>
        </pc:grpChg>
        <pc:grpChg chg="add del mod">
          <ac:chgData name="Leah Montner Dixon" userId="d5b2ae9e-9213-4442-b7df-4db8cbe51e5d" providerId="ADAL" clId="{04381C8D-58B4-4855-85BA-C8406F3EC9F2}" dt="2024-04-15T19:17:24.946" v="2157" actId="165"/>
          <ac:grpSpMkLst>
            <pc:docMk/>
            <pc:sldMk cId="1214179706" sldId="2146846562"/>
            <ac:grpSpMk id="59" creationId="{DAE6AA35-308E-0465-28CE-4F6BA21AD2BB}"/>
          </ac:grpSpMkLst>
        </pc:grpChg>
        <pc:grpChg chg="add mod topLvl">
          <ac:chgData name="Leah Montner Dixon" userId="d5b2ae9e-9213-4442-b7df-4db8cbe51e5d" providerId="ADAL" clId="{04381C8D-58B4-4855-85BA-C8406F3EC9F2}" dt="2024-04-15T22:02:26.325" v="2955" actId="165"/>
          <ac:grpSpMkLst>
            <pc:docMk/>
            <pc:sldMk cId="1214179706" sldId="2146846562"/>
            <ac:grpSpMk id="60" creationId="{F5B8E99F-91FF-4EFA-BD97-1F0C00425B6B}"/>
          </ac:grpSpMkLst>
        </pc:grpChg>
        <pc:grpChg chg="add del mod">
          <ac:chgData name="Leah Montner Dixon" userId="d5b2ae9e-9213-4442-b7df-4db8cbe51e5d" providerId="ADAL" clId="{04381C8D-58B4-4855-85BA-C8406F3EC9F2}" dt="2024-04-15T19:19:44.491" v="2198" actId="165"/>
          <ac:grpSpMkLst>
            <pc:docMk/>
            <pc:sldMk cId="1214179706" sldId="2146846562"/>
            <ac:grpSpMk id="62" creationId="{42180F24-00D8-ECDC-5258-E423BFB52DB7}"/>
          </ac:grpSpMkLst>
        </pc:grpChg>
        <pc:grpChg chg="add del mod">
          <ac:chgData name="Leah Montner Dixon" userId="d5b2ae9e-9213-4442-b7df-4db8cbe51e5d" providerId="ADAL" clId="{04381C8D-58B4-4855-85BA-C8406F3EC9F2}" dt="2024-04-15T22:02:26.325" v="2955" actId="165"/>
          <ac:grpSpMkLst>
            <pc:docMk/>
            <pc:sldMk cId="1214179706" sldId="2146846562"/>
            <ac:grpSpMk id="62" creationId="{71B5F1E4-BDC1-4500-CDE6-51AA45E970A6}"/>
          </ac:grpSpMkLst>
        </pc:grpChg>
        <pc:picChg chg="add mod">
          <ac:chgData name="Leah Montner Dixon" userId="d5b2ae9e-9213-4442-b7df-4db8cbe51e5d" providerId="ADAL" clId="{04381C8D-58B4-4855-85BA-C8406F3EC9F2}" dt="2024-04-15T18:33:31.094" v="1386"/>
          <ac:picMkLst>
            <pc:docMk/>
            <pc:sldMk cId="1214179706" sldId="2146846562"/>
            <ac:picMk id="4" creationId="{07AC62C6-78DA-D704-86F7-7B991F662FAD}"/>
          </ac:picMkLst>
        </pc:picChg>
        <pc:picChg chg="del mod">
          <ac:chgData name="Leah Montner Dixon" userId="d5b2ae9e-9213-4442-b7df-4db8cbe51e5d" providerId="ADAL" clId="{04381C8D-58B4-4855-85BA-C8406F3EC9F2}" dt="2024-04-15T18:57:08.412" v="1939" actId="478"/>
          <ac:picMkLst>
            <pc:docMk/>
            <pc:sldMk cId="1214179706" sldId="2146846562"/>
            <ac:picMk id="9" creationId="{02053A24-D48C-B197-51DE-EFC2B89F42BB}"/>
          </ac:picMkLst>
        </pc:picChg>
        <pc:picChg chg="del mod">
          <ac:chgData name="Leah Montner Dixon" userId="d5b2ae9e-9213-4442-b7df-4db8cbe51e5d" providerId="ADAL" clId="{04381C8D-58B4-4855-85BA-C8406F3EC9F2}" dt="2024-04-15T18:57:30.822" v="1956" actId="478"/>
          <ac:picMkLst>
            <pc:docMk/>
            <pc:sldMk cId="1214179706" sldId="2146846562"/>
            <ac:picMk id="11" creationId="{41CB8DAB-4B7A-CE05-9F52-611E875A249D}"/>
          </ac:picMkLst>
        </pc:picChg>
        <pc:picChg chg="add mod modCrop">
          <ac:chgData name="Leah Montner Dixon" userId="d5b2ae9e-9213-4442-b7df-4db8cbe51e5d" providerId="ADAL" clId="{04381C8D-58B4-4855-85BA-C8406F3EC9F2}" dt="2024-04-15T21:23:49.472" v="2287" actId="164"/>
          <ac:picMkLst>
            <pc:docMk/>
            <pc:sldMk cId="1214179706" sldId="2146846562"/>
            <ac:picMk id="13" creationId="{B3100A81-B14A-0050-2043-B925FBC133DD}"/>
          </ac:picMkLst>
        </pc:picChg>
        <pc:picChg chg="add mod">
          <ac:chgData name="Leah Montner Dixon" userId="d5b2ae9e-9213-4442-b7df-4db8cbe51e5d" providerId="ADAL" clId="{04381C8D-58B4-4855-85BA-C8406F3EC9F2}" dt="2024-04-15T22:02:26.325" v="2955" actId="165"/>
          <ac:picMkLst>
            <pc:docMk/>
            <pc:sldMk cId="1214179706" sldId="2146846562"/>
            <ac:picMk id="14" creationId="{79D15400-301C-F4DB-A3EB-8D83E2FB63B7}"/>
          </ac:picMkLst>
        </pc:picChg>
        <pc:picChg chg="add mod modCrop">
          <ac:chgData name="Leah Montner Dixon" userId="d5b2ae9e-9213-4442-b7df-4db8cbe51e5d" providerId="ADAL" clId="{04381C8D-58B4-4855-85BA-C8406F3EC9F2}" dt="2024-04-15T21:23:49.472" v="2287" actId="164"/>
          <ac:picMkLst>
            <pc:docMk/>
            <pc:sldMk cId="1214179706" sldId="2146846562"/>
            <ac:picMk id="15" creationId="{AEBFA894-36F7-5F42-169C-BB28FABCB24D}"/>
          </ac:picMkLst>
        </pc:picChg>
        <pc:picChg chg="add mod">
          <ac:chgData name="Leah Montner Dixon" userId="d5b2ae9e-9213-4442-b7df-4db8cbe51e5d" providerId="ADAL" clId="{04381C8D-58B4-4855-85BA-C8406F3EC9F2}" dt="2024-04-15T22:02:26.325" v="2955" actId="165"/>
          <ac:picMkLst>
            <pc:docMk/>
            <pc:sldMk cId="1214179706" sldId="2146846562"/>
            <ac:picMk id="16" creationId="{A3F26F01-1039-4CF4-1E65-62177155D854}"/>
          </ac:picMkLst>
        </pc:picChg>
        <pc:picChg chg="add mod ord modCrop">
          <ac:chgData name="Leah Montner Dixon" userId="d5b2ae9e-9213-4442-b7df-4db8cbe51e5d" providerId="ADAL" clId="{04381C8D-58B4-4855-85BA-C8406F3EC9F2}" dt="2024-04-15T22:02:26.325" v="2955" actId="165"/>
          <ac:picMkLst>
            <pc:docMk/>
            <pc:sldMk cId="1214179706" sldId="2146846562"/>
            <ac:picMk id="18" creationId="{E0FE8D6D-63B6-5649-1077-CAA7FC136910}"/>
          </ac:picMkLst>
        </pc:picChg>
        <pc:picChg chg="add mod ord">
          <ac:chgData name="Leah Montner Dixon" userId="d5b2ae9e-9213-4442-b7df-4db8cbe51e5d" providerId="ADAL" clId="{04381C8D-58B4-4855-85BA-C8406F3EC9F2}" dt="2024-04-15T22:02:26.325" v="2955" actId="165"/>
          <ac:picMkLst>
            <pc:docMk/>
            <pc:sldMk cId="1214179706" sldId="2146846562"/>
            <ac:picMk id="23" creationId="{16BC1C23-0DFE-F87B-21DD-F0D2565701EA}"/>
          </ac:picMkLst>
        </pc:picChg>
        <pc:picChg chg="add mod">
          <ac:chgData name="Leah Montner Dixon" userId="d5b2ae9e-9213-4442-b7df-4db8cbe51e5d" providerId="ADAL" clId="{04381C8D-58B4-4855-85BA-C8406F3EC9F2}" dt="2024-04-15T22:02:26.325" v="2955" actId="165"/>
          <ac:picMkLst>
            <pc:docMk/>
            <pc:sldMk cId="1214179706" sldId="2146846562"/>
            <ac:picMk id="24" creationId="{7088035E-22A1-0A85-6B63-250135EB15F1}"/>
          </ac:picMkLst>
        </pc:picChg>
        <pc:picChg chg="mod">
          <ac:chgData name="Leah Montner Dixon" userId="d5b2ae9e-9213-4442-b7df-4db8cbe51e5d" providerId="ADAL" clId="{04381C8D-58B4-4855-85BA-C8406F3EC9F2}" dt="2024-04-15T19:17:24.946" v="2157" actId="165"/>
          <ac:picMkLst>
            <pc:docMk/>
            <pc:sldMk cId="1214179706" sldId="2146846562"/>
            <ac:picMk id="28" creationId="{81526137-D203-EFC0-6A82-C1215070375B}"/>
          </ac:picMkLst>
        </pc:picChg>
        <pc:picChg chg="mod">
          <ac:chgData name="Leah Montner Dixon" userId="d5b2ae9e-9213-4442-b7df-4db8cbe51e5d" providerId="ADAL" clId="{04381C8D-58B4-4855-85BA-C8406F3EC9F2}" dt="2024-04-15T19:17:24.946" v="2157" actId="165"/>
          <ac:picMkLst>
            <pc:docMk/>
            <pc:sldMk cId="1214179706" sldId="2146846562"/>
            <ac:picMk id="30" creationId="{8D3CD2BF-B4F0-1B8A-9EAF-D90296E45287}"/>
          </ac:picMkLst>
        </pc:picChg>
        <pc:picChg chg="mod">
          <ac:chgData name="Leah Montner Dixon" userId="d5b2ae9e-9213-4442-b7df-4db8cbe51e5d" providerId="ADAL" clId="{04381C8D-58B4-4855-85BA-C8406F3EC9F2}" dt="2024-04-15T19:17:24.946" v="2157" actId="165"/>
          <ac:picMkLst>
            <pc:docMk/>
            <pc:sldMk cId="1214179706" sldId="2146846562"/>
            <ac:picMk id="34" creationId="{C1A91D28-3031-71FD-26EF-EC36DCA0F089}"/>
          </ac:picMkLst>
        </pc:picChg>
        <pc:picChg chg="mod">
          <ac:chgData name="Leah Montner Dixon" userId="d5b2ae9e-9213-4442-b7df-4db8cbe51e5d" providerId="ADAL" clId="{04381C8D-58B4-4855-85BA-C8406F3EC9F2}" dt="2024-04-15T19:17:24.946" v="2157" actId="165"/>
          <ac:picMkLst>
            <pc:docMk/>
            <pc:sldMk cId="1214179706" sldId="2146846562"/>
            <ac:picMk id="35" creationId="{BA650B34-8C95-F3A9-BE23-AFE5E2CEA9FC}"/>
          </ac:picMkLst>
        </pc:picChg>
        <pc:picChg chg="mod">
          <ac:chgData name="Leah Montner Dixon" userId="d5b2ae9e-9213-4442-b7df-4db8cbe51e5d" providerId="ADAL" clId="{04381C8D-58B4-4855-85BA-C8406F3EC9F2}" dt="2024-04-15T19:17:24.946" v="2157" actId="165"/>
          <ac:picMkLst>
            <pc:docMk/>
            <pc:sldMk cId="1214179706" sldId="2146846562"/>
            <ac:picMk id="38" creationId="{08DC3294-6136-2C12-A53A-86E56E90E3CA}"/>
          </ac:picMkLst>
        </pc:picChg>
        <pc:picChg chg="mod">
          <ac:chgData name="Leah Montner Dixon" userId="d5b2ae9e-9213-4442-b7df-4db8cbe51e5d" providerId="ADAL" clId="{04381C8D-58B4-4855-85BA-C8406F3EC9F2}" dt="2024-04-15T19:17:24.946" v="2157" actId="165"/>
          <ac:picMkLst>
            <pc:docMk/>
            <pc:sldMk cId="1214179706" sldId="2146846562"/>
            <ac:picMk id="40" creationId="{6D3D5432-A77C-9634-38BE-8F4647795911}"/>
          </ac:picMkLst>
        </pc:picChg>
        <pc:picChg chg="add mod ord">
          <ac:chgData name="Leah Montner Dixon" userId="d5b2ae9e-9213-4442-b7df-4db8cbe51e5d" providerId="ADAL" clId="{04381C8D-58B4-4855-85BA-C8406F3EC9F2}" dt="2024-04-15T22:02:15.275" v="2951" actId="1076"/>
          <ac:picMkLst>
            <pc:docMk/>
            <pc:sldMk cId="1214179706" sldId="2146846562"/>
            <ac:picMk id="43" creationId="{4DD6A9C5-1FBA-3813-EB2C-3E53D250D68B}"/>
          </ac:picMkLst>
        </pc:picChg>
        <pc:picChg chg="mod">
          <ac:chgData name="Leah Montner Dixon" userId="d5b2ae9e-9213-4442-b7df-4db8cbe51e5d" providerId="ADAL" clId="{04381C8D-58B4-4855-85BA-C8406F3EC9F2}" dt="2024-04-15T19:14:43.898" v="2063"/>
          <ac:picMkLst>
            <pc:docMk/>
            <pc:sldMk cId="1214179706" sldId="2146846562"/>
            <ac:picMk id="45" creationId="{B534A4BB-8644-6F36-F756-5B6F8B05D0FE}"/>
          </ac:picMkLst>
        </pc:picChg>
        <pc:picChg chg="del mod topLvl">
          <ac:chgData name="Leah Montner Dixon" userId="d5b2ae9e-9213-4442-b7df-4db8cbe51e5d" providerId="ADAL" clId="{04381C8D-58B4-4855-85BA-C8406F3EC9F2}" dt="2024-04-15T21:08:03.085" v="2260" actId="478"/>
          <ac:picMkLst>
            <pc:docMk/>
            <pc:sldMk cId="1214179706" sldId="2146846562"/>
            <ac:picMk id="50" creationId="{80BD90C8-E9B5-9D8A-D6EA-A20713FBEC86}"/>
          </ac:picMkLst>
        </pc:picChg>
        <pc:picChg chg="add mod ord">
          <ac:chgData name="Leah Montner Dixon" userId="d5b2ae9e-9213-4442-b7df-4db8cbe51e5d" providerId="ADAL" clId="{04381C8D-58B4-4855-85BA-C8406F3EC9F2}" dt="2024-04-15T22:02:26.325" v="2955" actId="165"/>
          <ac:picMkLst>
            <pc:docMk/>
            <pc:sldMk cId="1214179706" sldId="2146846562"/>
            <ac:picMk id="51" creationId="{AA888114-A00B-5721-317E-EB2A9923CDD4}"/>
          </ac:picMkLst>
        </pc:picChg>
        <pc:picChg chg="mod">
          <ac:chgData name="Leah Montner Dixon" userId="d5b2ae9e-9213-4442-b7df-4db8cbe51e5d" providerId="ADAL" clId="{04381C8D-58B4-4855-85BA-C8406F3EC9F2}" dt="2024-04-15T19:16:14.234" v="2085" actId="1076"/>
          <ac:picMkLst>
            <pc:docMk/>
            <pc:sldMk cId="1214179706" sldId="2146846562"/>
            <ac:picMk id="53" creationId="{7DF5A836-294E-F7DB-8D11-D77CE6D58DCC}"/>
          </ac:picMkLst>
        </pc:picChg>
        <pc:picChg chg="mod">
          <ac:chgData name="Leah Montner Dixon" userId="d5b2ae9e-9213-4442-b7df-4db8cbe51e5d" providerId="ADAL" clId="{04381C8D-58B4-4855-85BA-C8406F3EC9F2}" dt="2024-04-15T19:16:14.234" v="2085" actId="1076"/>
          <ac:picMkLst>
            <pc:docMk/>
            <pc:sldMk cId="1214179706" sldId="2146846562"/>
            <ac:picMk id="55" creationId="{12FF7760-B9E5-F856-9B26-190C0A07343C}"/>
          </ac:picMkLst>
        </pc:picChg>
        <pc:picChg chg="add mod ord">
          <ac:chgData name="Leah Montner Dixon" userId="d5b2ae9e-9213-4442-b7df-4db8cbe51e5d" providerId="ADAL" clId="{04381C8D-58B4-4855-85BA-C8406F3EC9F2}" dt="2024-04-15T22:02:26.325" v="2955" actId="165"/>
          <ac:picMkLst>
            <pc:docMk/>
            <pc:sldMk cId="1214179706" sldId="2146846562"/>
            <ac:picMk id="56" creationId="{E6A8A1E7-3C6A-2C2F-32D3-7BFB497A6825}"/>
          </ac:picMkLst>
        </pc:picChg>
        <pc:picChg chg="add del mod ord topLvl">
          <ac:chgData name="Leah Montner Dixon" userId="d5b2ae9e-9213-4442-b7df-4db8cbe51e5d" providerId="ADAL" clId="{04381C8D-58B4-4855-85BA-C8406F3EC9F2}" dt="2024-04-15T21:08:03.085" v="2260" actId="478"/>
          <ac:picMkLst>
            <pc:docMk/>
            <pc:sldMk cId="1214179706" sldId="2146846562"/>
            <ac:picMk id="61" creationId="{13868399-AB8C-1783-C913-0B8CEB296358}"/>
          </ac:picMkLst>
        </pc:picChg>
        <pc:picChg chg="add mod">
          <ac:chgData name="Leah Montner Dixon" userId="d5b2ae9e-9213-4442-b7df-4db8cbe51e5d" providerId="ADAL" clId="{04381C8D-58B4-4855-85BA-C8406F3EC9F2}" dt="2024-04-15T22:02:26.325" v="2955" actId="165"/>
          <ac:picMkLst>
            <pc:docMk/>
            <pc:sldMk cId="1214179706" sldId="2146846562"/>
            <ac:picMk id="1026" creationId="{C5CA892A-6292-F221-E2C9-50ADB1BB18E8}"/>
          </ac:picMkLst>
        </pc:picChg>
        <pc:picChg chg="add mod">
          <ac:chgData name="Leah Montner Dixon" userId="d5b2ae9e-9213-4442-b7df-4db8cbe51e5d" providerId="ADAL" clId="{04381C8D-58B4-4855-85BA-C8406F3EC9F2}" dt="2024-04-15T22:02:15.275" v="2951" actId="1076"/>
          <ac:picMkLst>
            <pc:docMk/>
            <pc:sldMk cId="1214179706" sldId="2146846562"/>
            <ac:picMk id="1028" creationId="{76C3A98A-DEC3-D396-BE3F-AE783029947D}"/>
          </ac:picMkLst>
        </pc:picChg>
        <pc:picChg chg="add mod">
          <ac:chgData name="Leah Montner Dixon" userId="d5b2ae9e-9213-4442-b7df-4db8cbe51e5d" providerId="ADAL" clId="{04381C8D-58B4-4855-85BA-C8406F3EC9F2}" dt="2024-04-15T21:32:25.764" v="2464" actId="14100"/>
          <ac:picMkLst>
            <pc:docMk/>
            <pc:sldMk cId="1214179706" sldId="2146846562"/>
            <ac:picMk id="1030" creationId="{2BD37F84-6DA8-EBD5-F5C3-FF6BED1283D6}"/>
          </ac:picMkLst>
        </pc:picChg>
        <pc:picChg chg="add mod">
          <ac:chgData name="Leah Montner Dixon" userId="d5b2ae9e-9213-4442-b7df-4db8cbe51e5d" providerId="ADAL" clId="{04381C8D-58B4-4855-85BA-C8406F3EC9F2}" dt="2024-04-15T22:02:26.325" v="2955" actId="165"/>
          <ac:picMkLst>
            <pc:docMk/>
            <pc:sldMk cId="1214179706" sldId="2146846562"/>
            <ac:picMk id="1032" creationId="{9A643BEF-6C4C-3769-DBC9-2732F752F59C}"/>
          </ac:picMkLst>
        </pc:picChg>
        <pc:picChg chg="add mod">
          <ac:chgData name="Leah Montner Dixon" userId="d5b2ae9e-9213-4442-b7df-4db8cbe51e5d" providerId="ADAL" clId="{04381C8D-58B4-4855-85BA-C8406F3EC9F2}" dt="2024-04-15T22:02:26.325" v="2955" actId="165"/>
          <ac:picMkLst>
            <pc:docMk/>
            <pc:sldMk cId="1214179706" sldId="2146846562"/>
            <ac:picMk id="1034" creationId="{8AB9A146-358F-0A00-11DC-4E04EA3F00EB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Leah Montner Dixon" userId="d5b2ae9e-9213-4442-b7df-4db8cbe51e5d" providerId="ADAL" clId="{04381C8D-58B4-4855-85BA-C8406F3EC9F2}" dt="2024-04-15T21:20:18.414" v="2266"/>
              <pc2:cmMkLst xmlns:pc2="http://schemas.microsoft.com/office/powerpoint/2019/9/main/command">
                <pc:docMk/>
                <pc:sldMk cId="1214179706" sldId="2146846562"/>
                <pc2:cmMk id="{C0FCA83F-EFE5-458E-A2C7-66C30DEECAC8}"/>
              </pc2:cmMkLst>
            </pc226:cmChg>
          </p:ext>
        </pc:extLst>
      </pc:sldChg>
      <pc:sldChg chg="addSp delSp modSp del mod">
        <pc:chgData name="Leah Montner Dixon" userId="d5b2ae9e-9213-4442-b7df-4db8cbe51e5d" providerId="ADAL" clId="{04381C8D-58B4-4855-85BA-C8406F3EC9F2}" dt="2024-04-15T14:01:45.588" v="183" actId="47"/>
        <pc:sldMkLst>
          <pc:docMk/>
          <pc:sldMk cId="629299779" sldId="2146846563"/>
        </pc:sldMkLst>
        <pc:spChg chg="mod">
          <ac:chgData name="Leah Montner Dixon" userId="d5b2ae9e-9213-4442-b7df-4db8cbe51e5d" providerId="ADAL" clId="{04381C8D-58B4-4855-85BA-C8406F3EC9F2}" dt="2024-04-15T13:57:49.376" v="76" actId="12789"/>
          <ac:spMkLst>
            <pc:docMk/>
            <pc:sldMk cId="629299779" sldId="2146846563"/>
            <ac:spMk id="2" creationId="{AF6B6F1F-DC1D-E0CC-F82C-7D1A428F428A}"/>
          </ac:spMkLst>
        </pc:spChg>
        <pc:spChg chg="mod">
          <ac:chgData name="Leah Montner Dixon" userId="d5b2ae9e-9213-4442-b7df-4db8cbe51e5d" providerId="ADAL" clId="{04381C8D-58B4-4855-85BA-C8406F3EC9F2}" dt="2024-04-15T13:57:28.588" v="67" actId="408"/>
          <ac:spMkLst>
            <pc:docMk/>
            <pc:sldMk cId="629299779" sldId="2146846563"/>
            <ac:spMk id="6" creationId="{A6215DE1-D0C3-087E-2C4A-3685253FA21C}"/>
          </ac:spMkLst>
        </pc:spChg>
        <pc:spChg chg="mod">
          <ac:chgData name="Leah Montner Dixon" userId="d5b2ae9e-9213-4442-b7df-4db8cbe51e5d" providerId="ADAL" clId="{04381C8D-58B4-4855-85BA-C8406F3EC9F2}" dt="2024-04-15T13:57:28.588" v="67" actId="408"/>
          <ac:spMkLst>
            <pc:docMk/>
            <pc:sldMk cId="629299779" sldId="2146846563"/>
            <ac:spMk id="8" creationId="{805E173A-C42D-5CF8-BDF9-9113CDAB0456}"/>
          </ac:spMkLst>
        </pc:spChg>
        <pc:spChg chg="mod">
          <ac:chgData name="Leah Montner Dixon" userId="d5b2ae9e-9213-4442-b7df-4db8cbe51e5d" providerId="ADAL" clId="{04381C8D-58B4-4855-85BA-C8406F3EC9F2}" dt="2024-04-15T13:57:28.588" v="67" actId="408"/>
          <ac:spMkLst>
            <pc:docMk/>
            <pc:sldMk cId="629299779" sldId="2146846563"/>
            <ac:spMk id="13" creationId="{3CB273C8-E811-1CB1-85E4-C5EFF2955ADC}"/>
          </ac:spMkLst>
        </pc:spChg>
        <pc:spChg chg="mod">
          <ac:chgData name="Leah Montner Dixon" userId="d5b2ae9e-9213-4442-b7df-4db8cbe51e5d" providerId="ADAL" clId="{04381C8D-58B4-4855-85BA-C8406F3EC9F2}" dt="2024-04-15T13:57:49.376" v="76" actId="12789"/>
          <ac:spMkLst>
            <pc:docMk/>
            <pc:sldMk cId="629299779" sldId="2146846563"/>
            <ac:spMk id="16" creationId="{B2310912-0150-7F9C-4F74-5B13D99ECBC6}"/>
          </ac:spMkLst>
        </pc:spChg>
        <pc:spChg chg="mod">
          <ac:chgData name="Leah Montner Dixon" userId="d5b2ae9e-9213-4442-b7df-4db8cbe51e5d" providerId="ADAL" clId="{04381C8D-58B4-4855-85BA-C8406F3EC9F2}" dt="2024-04-15T13:57:49.376" v="76" actId="12789"/>
          <ac:spMkLst>
            <pc:docMk/>
            <pc:sldMk cId="629299779" sldId="2146846563"/>
            <ac:spMk id="18" creationId="{37504D6F-C956-07ED-205F-7CF3382FEEA4}"/>
          </ac:spMkLst>
        </pc:spChg>
        <pc:spChg chg="mod">
          <ac:chgData name="Leah Montner Dixon" userId="d5b2ae9e-9213-4442-b7df-4db8cbe51e5d" providerId="ADAL" clId="{04381C8D-58B4-4855-85BA-C8406F3EC9F2}" dt="2024-04-15T13:57:49.376" v="76" actId="12789"/>
          <ac:spMkLst>
            <pc:docMk/>
            <pc:sldMk cId="629299779" sldId="2146846563"/>
            <ac:spMk id="20" creationId="{142EE1CE-5307-54C3-A437-2552AE520986}"/>
          </ac:spMkLst>
        </pc:spChg>
        <pc:spChg chg="mod">
          <ac:chgData name="Leah Montner Dixon" userId="d5b2ae9e-9213-4442-b7df-4db8cbe51e5d" providerId="ADAL" clId="{04381C8D-58B4-4855-85BA-C8406F3EC9F2}" dt="2024-04-15T13:57:49.376" v="76" actId="12789"/>
          <ac:spMkLst>
            <pc:docMk/>
            <pc:sldMk cId="629299779" sldId="2146846563"/>
            <ac:spMk id="21" creationId="{0049BFC5-4A1B-07F1-C239-87932BEED580}"/>
          </ac:spMkLst>
        </pc:spChg>
        <pc:spChg chg="mod">
          <ac:chgData name="Leah Montner Dixon" userId="d5b2ae9e-9213-4442-b7df-4db8cbe51e5d" providerId="ADAL" clId="{04381C8D-58B4-4855-85BA-C8406F3EC9F2}" dt="2024-04-15T13:57:49.376" v="76" actId="12789"/>
          <ac:spMkLst>
            <pc:docMk/>
            <pc:sldMk cId="629299779" sldId="2146846563"/>
            <ac:spMk id="23" creationId="{1DBBE2A7-6E83-06EE-7925-4DA686AC56D5}"/>
          </ac:spMkLst>
        </pc:spChg>
        <pc:spChg chg="mod">
          <ac:chgData name="Leah Montner Dixon" userId="d5b2ae9e-9213-4442-b7df-4db8cbe51e5d" providerId="ADAL" clId="{04381C8D-58B4-4855-85BA-C8406F3EC9F2}" dt="2024-04-15T13:57:24.501" v="66" actId="1037"/>
          <ac:spMkLst>
            <pc:docMk/>
            <pc:sldMk cId="629299779" sldId="2146846563"/>
            <ac:spMk id="27" creationId="{3775A48A-B7AB-FB91-C19C-B4F9A592946E}"/>
          </ac:spMkLst>
        </pc:spChg>
        <pc:spChg chg="mod">
          <ac:chgData name="Leah Montner Dixon" userId="d5b2ae9e-9213-4442-b7df-4db8cbe51e5d" providerId="ADAL" clId="{04381C8D-58B4-4855-85BA-C8406F3EC9F2}" dt="2024-04-15T13:57:24.501" v="66" actId="1037"/>
          <ac:spMkLst>
            <pc:docMk/>
            <pc:sldMk cId="629299779" sldId="2146846563"/>
            <ac:spMk id="28" creationId="{92264399-428D-2B19-CD57-1347F238B932}"/>
          </ac:spMkLst>
        </pc:spChg>
        <pc:spChg chg="mod">
          <ac:chgData name="Leah Montner Dixon" userId="d5b2ae9e-9213-4442-b7df-4db8cbe51e5d" providerId="ADAL" clId="{04381C8D-58B4-4855-85BA-C8406F3EC9F2}" dt="2024-04-15T13:57:39.115" v="72" actId="552"/>
          <ac:spMkLst>
            <pc:docMk/>
            <pc:sldMk cId="629299779" sldId="2146846563"/>
            <ac:spMk id="35" creationId="{558BED8C-36C2-B336-57F4-DC45C51E99F4}"/>
          </ac:spMkLst>
        </pc:spChg>
        <pc:spChg chg="mod">
          <ac:chgData name="Leah Montner Dixon" userId="d5b2ae9e-9213-4442-b7df-4db8cbe51e5d" providerId="ADAL" clId="{04381C8D-58B4-4855-85BA-C8406F3EC9F2}" dt="2024-04-15T13:57:24.501" v="66" actId="1037"/>
          <ac:spMkLst>
            <pc:docMk/>
            <pc:sldMk cId="629299779" sldId="2146846563"/>
            <ac:spMk id="37" creationId="{3FD757A4-2E60-16A0-A414-949167BD361E}"/>
          </ac:spMkLst>
        </pc:spChg>
        <pc:spChg chg="del">
          <ac:chgData name="Leah Montner Dixon" userId="d5b2ae9e-9213-4442-b7df-4db8cbe51e5d" providerId="ADAL" clId="{04381C8D-58B4-4855-85BA-C8406F3EC9F2}" dt="2024-04-15T13:57:04.898" v="48" actId="478"/>
          <ac:spMkLst>
            <pc:docMk/>
            <pc:sldMk cId="629299779" sldId="2146846563"/>
            <ac:spMk id="38" creationId="{99A3BF40-407D-CA10-3ECA-10CAFF2BE099}"/>
          </ac:spMkLst>
        </pc:spChg>
        <pc:spChg chg="del">
          <ac:chgData name="Leah Montner Dixon" userId="d5b2ae9e-9213-4442-b7df-4db8cbe51e5d" providerId="ADAL" clId="{04381C8D-58B4-4855-85BA-C8406F3EC9F2}" dt="2024-04-15T13:57:10.112" v="50" actId="478"/>
          <ac:spMkLst>
            <pc:docMk/>
            <pc:sldMk cId="629299779" sldId="2146846563"/>
            <ac:spMk id="44" creationId="{566BA7EC-9C58-3680-F083-5F2D5656407A}"/>
          </ac:spMkLst>
        </pc:spChg>
        <pc:spChg chg="del mod">
          <ac:chgData name="Leah Montner Dixon" userId="d5b2ae9e-9213-4442-b7df-4db8cbe51e5d" providerId="ADAL" clId="{04381C8D-58B4-4855-85BA-C8406F3EC9F2}" dt="2024-04-15T13:57:10.112" v="50" actId="478"/>
          <ac:spMkLst>
            <pc:docMk/>
            <pc:sldMk cId="629299779" sldId="2146846563"/>
            <ac:spMk id="46" creationId="{9B4A94E4-62B9-67F1-FA71-CACA95777B30}"/>
          </ac:spMkLst>
        </pc:spChg>
        <pc:spChg chg="mod">
          <ac:chgData name="Leah Montner Dixon" userId="d5b2ae9e-9213-4442-b7df-4db8cbe51e5d" providerId="ADAL" clId="{04381C8D-58B4-4855-85BA-C8406F3EC9F2}" dt="2024-04-15T13:57:52.871" v="78" actId="1076"/>
          <ac:spMkLst>
            <pc:docMk/>
            <pc:sldMk cId="629299779" sldId="2146846563"/>
            <ac:spMk id="71" creationId="{40B78B20-9EAB-1CF4-A1F8-10306E88B036}"/>
          </ac:spMkLst>
        </pc:spChg>
        <pc:spChg chg="mod">
          <ac:chgData name="Leah Montner Dixon" userId="d5b2ae9e-9213-4442-b7df-4db8cbe51e5d" providerId="ADAL" clId="{04381C8D-58B4-4855-85BA-C8406F3EC9F2}" dt="2024-04-15T13:57:57.887" v="80" actId="408"/>
          <ac:spMkLst>
            <pc:docMk/>
            <pc:sldMk cId="629299779" sldId="2146846563"/>
            <ac:spMk id="185" creationId="{07BD9A7D-3059-60AB-2061-CB2B320F9D2D}"/>
          </ac:spMkLst>
        </pc:spChg>
        <pc:spChg chg="mod">
          <ac:chgData name="Leah Montner Dixon" userId="d5b2ae9e-9213-4442-b7df-4db8cbe51e5d" providerId="ADAL" clId="{04381C8D-58B4-4855-85BA-C8406F3EC9F2}" dt="2024-04-15T13:57:57.887" v="80" actId="408"/>
          <ac:spMkLst>
            <pc:docMk/>
            <pc:sldMk cId="629299779" sldId="2146846563"/>
            <ac:spMk id="186" creationId="{90482A54-FF1B-9522-10F1-FDA543A454E1}"/>
          </ac:spMkLst>
        </pc:spChg>
        <pc:spChg chg="mod">
          <ac:chgData name="Leah Montner Dixon" userId="d5b2ae9e-9213-4442-b7df-4db8cbe51e5d" providerId="ADAL" clId="{04381C8D-58B4-4855-85BA-C8406F3EC9F2}" dt="2024-04-15T13:57:39.115" v="72" actId="552"/>
          <ac:spMkLst>
            <pc:docMk/>
            <pc:sldMk cId="629299779" sldId="2146846563"/>
            <ac:spMk id="192" creationId="{A2D753CC-73A3-09D2-4379-C416FC9B3339}"/>
          </ac:spMkLst>
        </pc:spChg>
        <pc:spChg chg="mod">
          <ac:chgData name="Leah Montner Dixon" userId="d5b2ae9e-9213-4442-b7df-4db8cbe51e5d" providerId="ADAL" clId="{04381C8D-58B4-4855-85BA-C8406F3EC9F2}" dt="2024-04-15T13:57:39.115" v="72" actId="552"/>
          <ac:spMkLst>
            <pc:docMk/>
            <pc:sldMk cId="629299779" sldId="2146846563"/>
            <ac:spMk id="193" creationId="{10D1B2DF-2A5D-7A52-F096-D3B0161E0C22}"/>
          </ac:spMkLst>
        </pc:spChg>
        <pc:spChg chg="mod">
          <ac:chgData name="Leah Montner Dixon" userId="d5b2ae9e-9213-4442-b7df-4db8cbe51e5d" providerId="ADAL" clId="{04381C8D-58B4-4855-85BA-C8406F3EC9F2}" dt="2024-04-15T13:57:39.115" v="72" actId="552"/>
          <ac:spMkLst>
            <pc:docMk/>
            <pc:sldMk cId="629299779" sldId="2146846563"/>
            <ac:spMk id="208" creationId="{0DFC7BDA-1A12-018D-7522-8A05D5AFF5FC}"/>
          </ac:spMkLst>
        </pc:spChg>
        <pc:spChg chg="mod">
          <ac:chgData name="Leah Montner Dixon" userId="d5b2ae9e-9213-4442-b7df-4db8cbe51e5d" providerId="ADAL" clId="{04381C8D-58B4-4855-85BA-C8406F3EC9F2}" dt="2024-04-15T13:57:39.115" v="72" actId="552"/>
          <ac:spMkLst>
            <pc:docMk/>
            <pc:sldMk cId="629299779" sldId="2146846563"/>
            <ac:spMk id="209" creationId="{2F0D1763-0D6E-FE0D-208B-3E51B4EAA3A5}"/>
          </ac:spMkLst>
        </pc:spChg>
        <pc:spChg chg="mod">
          <ac:chgData name="Leah Montner Dixon" userId="d5b2ae9e-9213-4442-b7df-4db8cbe51e5d" providerId="ADAL" clId="{04381C8D-58B4-4855-85BA-C8406F3EC9F2}" dt="2024-04-15T13:57:24.501" v="66" actId="1037"/>
          <ac:spMkLst>
            <pc:docMk/>
            <pc:sldMk cId="629299779" sldId="2146846563"/>
            <ac:spMk id="211" creationId="{B7B4F001-709D-23CC-89CC-7F1F371F3593}"/>
          </ac:spMkLst>
        </pc:spChg>
        <pc:spChg chg="mod">
          <ac:chgData name="Leah Montner Dixon" userId="d5b2ae9e-9213-4442-b7df-4db8cbe51e5d" providerId="ADAL" clId="{04381C8D-58B4-4855-85BA-C8406F3EC9F2}" dt="2024-04-15T13:57:24.501" v="66" actId="1037"/>
          <ac:spMkLst>
            <pc:docMk/>
            <pc:sldMk cId="629299779" sldId="2146846563"/>
            <ac:spMk id="212" creationId="{81C306F9-824D-B3AD-B750-4D15DD7697F6}"/>
          </ac:spMkLst>
        </pc:spChg>
        <pc:spChg chg="mod">
          <ac:chgData name="Leah Montner Dixon" userId="d5b2ae9e-9213-4442-b7df-4db8cbe51e5d" providerId="ADAL" clId="{04381C8D-58B4-4855-85BA-C8406F3EC9F2}" dt="2024-04-15T13:57:49.376" v="76" actId="12789"/>
          <ac:spMkLst>
            <pc:docMk/>
            <pc:sldMk cId="629299779" sldId="2146846563"/>
            <ac:spMk id="218" creationId="{586812B7-3420-A501-900F-DB0CDE838B76}"/>
          </ac:spMkLst>
        </pc:spChg>
        <pc:spChg chg="mod">
          <ac:chgData name="Leah Montner Dixon" userId="d5b2ae9e-9213-4442-b7df-4db8cbe51e5d" providerId="ADAL" clId="{04381C8D-58B4-4855-85BA-C8406F3EC9F2}" dt="2024-04-15T13:57:49.376" v="76" actId="12789"/>
          <ac:spMkLst>
            <pc:docMk/>
            <pc:sldMk cId="629299779" sldId="2146846563"/>
            <ac:spMk id="219" creationId="{2DE30EEA-C37D-9FBC-5AAD-244C605669E6}"/>
          </ac:spMkLst>
        </pc:spChg>
        <pc:grpChg chg="add mod">
          <ac:chgData name="Leah Montner Dixon" userId="d5b2ae9e-9213-4442-b7df-4db8cbe51e5d" providerId="ADAL" clId="{04381C8D-58B4-4855-85BA-C8406F3EC9F2}" dt="2024-04-15T13:57:57.887" v="80" actId="408"/>
          <ac:grpSpMkLst>
            <pc:docMk/>
            <pc:sldMk cId="629299779" sldId="2146846563"/>
            <ac:grpSpMk id="5" creationId="{D5BE74A6-8265-9BCA-A035-86F470578375}"/>
          </ac:grpSpMkLst>
        </pc:grpChg>
        <pc:grpChg chg="mod">
          <ac:chgData name="Leah Montner Dixon" userId="d5b2ae9e-9213-4442-b7df-4db8cbe51e5d" providerId="ADAL" clId="{04381C8D-58B4-4855-85BA-C8406F3EC9F2}" dt="2024-04-15T13:57:49.376" v="76" actId="12789"/>
          <ac:grpSpMkLst>
            <pc:docMk/>
            <pc:sldMk cId="629299779" sldId="2146846563"/>
            <ac:grpSpMk id="12" creationId="{29F6E0AA-A922-1CC1-EB45-CC6B2A020311}"/>
          </ac:grpSpMkLst>
        </pc:grpChg>
        <pc:grpChg chg="mod">
          <ac:chgData name="Leah Montner Dixon" userId="d5b2ae9e-9213-4442-b7df-4db8cbe51e5d" providerId="ADAL" clId="{04381C8D-58B4-4855-85BA-C8406F3EC9F2}" dt="2024-04-15T13:57:28.588" v="67" actId="408"/>
          <ac:grpSpMkLst>
            <pc:docMk/>
            <pc:sldMk cId="629299779" sldId="2146846563"/>
            <ac:grpSpMk id="14" creationId="{EC27986C-2C00-EC5D-BA1D-1C26A20AFE1C}"/>
          </ac:grpSpMkLst>
        </pc:grpChg>
        <pc:grpChg chg="mod">
          <ac:chgData name="Leah Montner Dixon" userId="d5b2ae9e-9213-4442-b7df-4db8cbe51e5d" providerId="ADAL" clId="{04381C8D-58B4-4855-85BA-C8406F3EC9F2}" dt="2024-04-15T13:57:28.588" v="67" actId="408"/>
          <ac:grpSpMkLst>
            <pc:docMk/>
            <pc:sldMk cId="629299779" sldId="2146846563"/>
            <ac:grpSpMk id="31" creationId="{FDF784B5-3F40-A481-757C-42EDFAD659CC}"/>
          </ac:grpSpMkLst>
        </pc:grpChg>
        <pc:grpChg chg="mod">
          <ac:chgData name="Leah Montner Dixon" userId="d5b2ae9e-9213-4442-b7df-4db8cbe51e5d" providerId="ADAL" clId="{04381C8D-58B4-4855-85BA-C8406F3EC9F2}" dt="2024-04-15T13:57:24.501" v="66" actId="1037"/>
          <ac:grpSpMkLst>
            <pc:docMk/>
            <pc:sldMk cId="629299779" sldId="2146846563"/>
            <ac:grpSpMk id="33" creationId="{4051C989-3AF7-8EE6-2C60-C4A9C392543B}"/>
          </ac:grpSpMkLst>
        </pc:grpChg>
        <pc:grpChg chg="mod">
          <ac:chgData name="Leah Montner Dixon" userId="d5b2ae9e-9213-4442-b7df-4db8cbe51e5d" providerId="ADAL" clId="{04381C8D-58B4-4855-85BA-C8406F3EC9F2}" dt="2024-04-15T13:57:57.887" v="80" actId="408"/>
          <ac:grpSpMkLst>
            <pc:docMk/>
            <pc:sldMk cId="629299779" sldId="2146846563"/>
            <ac:grpSpMk id="39" creationId="{BA3CCFEE-B7A5-B2BC-C43E-1E80F6F8E5CD}"/>
          </ac:grpSpMkLst>
        </pc:grpChg>
        <pc:grpChg chg="mod">
          <ac:chgData name="Leah Montner Dixon" userId="d5b2ae9e-9213-4442-b7df-4db8cbe51e5d" providerId="ADAL" clId="{04381C8D-58B4-4855-85BA-C8406F3EC9F2}" dt="2024-04-15T13:57:49.376" v="76" actId="12789"/>
          <ac:grpSpMkLst>
            <pc:docMk/>
            <pc:sldMk cId="629299779" sldId="2146846563"/>
            <ac:grpSpMk id="41" creationId="{6FA3BA0A-0030-E3EC-F3ED-1747FF0B8F44}"/>
          </ac:grpSpMkLst>
        </pc:grpChg>
        <pc:grpChg chg="mod">
          <ac:chgData name="Leah Montner Dixon" userId="d5b2ae9e-9213-4442-b7df-4db8cbe51e5d" providerId="ADAL" clId="{04381C8D-58B4-4855-85BA-C8406F3EC9F2}" dt="2024-04-15T13:57:49.376" v="76" actId="12789"/>
          <ac:grpSpMkLst>
            <pc:docMk/>
            <pc:sldMk cId="629299779" sldId="2146846563"/>
            <ac:grpSpMk id="42" creationId="{EE7B06B2-6040-ED53-1405-B85BFCD58D89}"/>
          </ac:grpSpMkLst>
        </pc:grpChg>
        <pc:grpChg chg="mod">
          <ac:chgData name="Leah Montner Dixon" userId="d5b2ae9e-9213-4442-b7df-4db8cbe51e5d" providerId="ADAL" clId="{04381C8D-58B4-4855-85BA-C8406F3EC9F2}" dt="2024-04-15T13:57:57.887" v="80" actId="408"/>
          <ac:grpSpMkLst>
            <pc:docMk/>
            <pc:sldMk cId="629299779" sldId="2146846563"/>
            <ac:grpSpMk id="184" creationId="{A3BBCA0C-5BE7-D78E-5D68-9592ADF6F786}"/>
          </ac:grpSpMkLst>
        </pc:grpChg>
        <pc:grpChg chg="mod">
          <ac:chgData name="Leah Montner Dixon" userId="d5b2ae9e-9213-4442-b7df-4db8cbe51e5d" providerId="ADAL" clId="{04381C8D-58B4-4855-85BA-C8406F3EC9F2}" dt="2024-04-15T13:57:39.115" v="72" actId="552"/>
          <ac:grpSpMkLst>
            <pc:docMk/>
            <pc:sldMk cId="629299779" sldId="2146846563"/>
            <ac:grpSpMk id="189" creationId="{3E7DEE96-310C-754F-D416-515A527C8E3D}"/>
          </ac:grpSpMkLst>
        </pc:grpChg>
        <pc:grpChg chg="mod">
          <ac:chgData name="Leah Montner Dixon" userId="d5b2ae9e-9213-4442-b7df-4db8cbe51e5d" providerId="ADAL" clId="{04381C8D-58B4-4855-85BA-C8406F3EC9F2}" dt="2024-04-15T13:57:39.115" v="72" actId="552"/>
          <ac:grpSpMkLst>
            <pc:docMk/>
            <pc:sldMk cId="629299779" sldId="2146846563"/>
            <ac:grpSpMk id="190" creationId="{E8720318-50F1-CCF3-4E27-F62088FCC300}"/>
          </ac:grpSpMkLst>
        </pc:grpChg>
        <pc:grpChg chg="mod">
          <ac:chgData name="Leah Montner Dixon" userId="d5b2ae9e-9213-4442-b7df-4db8cbe51e5d" providerId="ADAL" clId="{04381C8D-58B4-4855-85BA-C8406F3EC9F2}" dt="2024-04-15T13:57:39.115" v="72" actId="552"/>
          <ac:grpSpMkLst>
            <pc:docMk/>
            <pc:sldMk cId="629299779" sldId="2146846563"/>
            <ac:grpSpMk id="210" creationId="{E49F6078-F0DE-A47E-0F8D-845CE0CDF781}"/>
          </ac:grpSpMkLst>
        </pc:grpChg>
        <pc:grpChg chg="mod">
          <ac:chgData name="Leah Montner Dixon" userId="d5b2ae9e-9213-4442-b7df-4db8cbe51e5d" providerId="ADAL" clId="{04381C8D-58B4-4855-85BA-C8406F3EC9F2}" dt="2024-04-15T13:57:24.501" v="66" actId="1037"/>
          <ac:grpSpMkLst>
            <pc:docMk/>
            <pc:sldMk cId="629299779" sldId="2146846563"/>
            <ac:grpSpMk id="213" creationId="{9B91E203-1677-47CA-C0FA-D3D9A853FF24}"/>
          </ac:grpSpMkLst>
        </pc:grpChg>
        <pc:grpChg chg="mod">
          <ac:chgData name="Leah Montner Dixon" userId="d5b2ae9e-9213-4442-b7df-4db8cbe51e5d" providerId="ADAL" clId="{04381C8D-58B4-4855-85BA-C8406F3EC9F2}" dt="2024-04-15T13:57:49.376" v="76" actId="12789"/>
          <ac:grpSpMkLst>
            <pc:docMk/>
            <pc:sldMk cId="629299779" sldId="2146846563"/>
            <ac:grpSpMk id="220" creationId="{51BB955E-1E7D-8024-D63A-8BCFC4B34C13}"/>
          </ac:grpSpMkLst>
        </pc:grpChg>
        <pc:grpChg chg="mod">
          <ac:chgData name="Leah Montner Dixon" userId="d5b2ae9e-9213-4442-b7df-4db8cbe51e5d" providerId="ADAL" clId="{04381C8D-58B4-4855-85BA-C8406F3EC9F2}" dt="2024-04-15T13:57:39.115" v="72" actId="552"/>
          <ac:grpSpMkLst>
            <pc:docMk/>
            <pc:sldMk cId="629299779" sldId="2146846563"/>
            <ac:grpSpMk id="221" creationId="{14B7891F-D27E-20CC-6491-395B82FBC557}"/>
          </ac:grpSpMkLst>
        </pc:grpChg>
        <pc:picChg chg="mod">
          <ac:chgData name="Leah Montner Dixon" userId="d5b2ae9e-9213-4442-b7df-4db8cbe51e5d" providerId="ADAL" clId="{04381C8D-58B4-4855-85BA-C8406F3EC9F2}" dt="2024-04-15T13:57:28.588" v="67" actId="408"/>
          <ac:picMkLst>
            <pc:docMk/>
            <pc:sldMk cId="629299779" sldId="2146846563"/>
            <ac:picMk id="10" creationId="{E3B6E663-0004-E2F6-CE36-83E4C2D6E601}"/>
          </ac:picMkLst>
        </pc:picChg>
        <pc:picChg chg="mod">
          <ac:chgData name="Leah Montner Dixon" userId="d5b2ae9e-9213-4442-b7df-4db8cbe51e5d" providerId="ADAL" clId="{04381C8D-58B4-4855-85BA-C8406F3EC9F2}" dt="2024-04-15T13:57:49.376" v="76" actId="12789"/>
          <ac:picMkLst>
            <pc:docMk/>
            <pc:sldMk cId="629299779" sldId="2146846563"/>
            <ac:picMk id="11" creationId="{41BBDC4B-A385-FF91-2282-24C4261BA7DC}"/>
          </ac:picMkLst>
        </pc:picChg>
        <pc:picChg chg="mod">
          <ac:chgData name="Leah Montner Dixon" userId="d5b2ae9e-9213-4442-b7df-4db8cbe51e5d" providerId="ADAL" clId="{04381C8D-58B4-4855-85BA-C8406F3EC9F2}" dt="2024-04-15T13:57:49.376" v="76" actId="12789"/>
          <ac:picMkLst>
            <pc:docMk/>
            <pc:sldMk cId="629299779" sldId="2146846563"/>
            <ac:picMk id="17" creationId="{585B5174-2E0F-9BC7-BC84-DFA2687B5966}"/>
          </ac:picMkLst>
        </pc:picChg>
        <pc:picChg chg="mod">
          <ac:chgData name="Leah Montner Dixon" userId="d5b2ae9e-9213-4442-b7df-4db8cbe51e5d" providerId="ADAL" clId="{04381C8D-58B4-4855-85BA-C8406F3EC9F2}" dt="2024-04-15T13:57:49.376" v="76" actId="12789"/>
          <ac:picMkLst>
            <pc:docMk/>
            <pc:sldMk cId="629299779" sldId="2146846563"/>
            <ac:picMk id="22" creationId="{569B23AD-F4DE-5255-3A96-B3C47C0D9646}"/>
          </ac:picMkLst>
        </pc:picChg>
        <pc:picChg chg="mod">
          <ac:chgData name="Leah Montner Dixon" userId="d5b2ae9e-9213-4442-b7df-4db8cbe51e5d" providerId="ADAL" clId="{04381C8D-58B4-4855-85BA-C8406F3EC9F2}" dt="2024-04-15T13:57:24.501" v="66" actId="1037"/>
          <ac:picMkLst>
            <pc:docMk/>
            <pc:sldMk cId="629299779" sldId="2146846563"/>
            <ac:picMk id="29" creationId="{B9C3CFB7-FCB5-1B63-9A60-15D7BD81EC63}"/>
          </ac:picMkLst>
        </pc:picChg>
        <pc:picChg chg="mod">
          <ac:chgData name="Leah Montner Dixon" userId="d5b2ae9e-9213-4442-b7df-4db8cbe51e5d" providerId="ADAL" clId="{04381C8D-58B4-4855-85BA-C8406F3EC9F2}" dt="2024-04-15T13:57:24.501" v="66" actId="1037"/>
          <ac:picMkLst>
            <pc:docMk/>
            <pc:sldMk cId="629299779" sldId="2146846563"/>
            <ac:picMk id="30" creationId="{1BE33DA1-3F7C-29A5-44FB-591E34B64887}"/>
          </ac:picMkLst>
        </pc:picChg>
        <pc:picChg chg="del mod">
          <ac:chgData name="Leah Montner Dixon" userId="d5b2ae9e-9213-4442-b7df-4db8cbe51e5d" providerId="ADAL" clId="{04381C8D-58B4-4855-85BA-C8406F3EC9F2}" dt="2024-04-15T13:57:10.112" v="50" actId="478"/>
          <ac:picMkLst>
            <pc:docMk/>
            <pc:sldMk cId="629299779" sldId="2146846563"/>
            <ac:picMk id="45" creationId="{B9B375F7-822A-D76A-36B6-14FF04BF0C7D}"/>
          </ac:picMkLst>
        </pc:picChg>
        <pc:picChg chg="mod">
          <ac:chgData name="Leah Montner Dixon" userId="d5b2ae9e-9213-4442-b7df-4db8cbe51e5d" providerId="ADAL" clId="{04381C8D-58B4-4855-85BA-C8406F3EC9F2}" dt="2024-04-15T13:57:57.887" v="80" actId="408"/>
          <ac:picMkLst>
            <pc:docMk/>
            <pc:sldMk cId="629299779" sldId="2146846563"/>
            <ac:picMk id="187" creationId="{0D4E63DE-7BEE-42D5-AFEE-9FE25CEF50D4}"/>
          </ac:picMkLst>
        </pc:picChg>
        <pc:picChg chg="mod">
          <ac:chgData name="Leah Montner Dixon" userId="d5b2ae9e-9213-4442-b7df-4db8cbe51e5d" providerId="ADAL" clId="{04381C8D-58B4-4855-85BA-C8406F3EC9F2}" dt="2024-04-15T13:57:57.887" v="80" actId="408"/>
          <ac:picMkLst>
            <pc:docMk/>
            <pc:sldMk cId="629299779" sldId="2146846563"/>
            <ac:picMk id="188" creationId="{925224DF-7E64-195E-1140-B9FA658B9AEF}"/>
          </ac:picMkLst>
        </pc:picChg>
        <pc:picChg chg="mod">
          <ac:chgData name="Leah Montner Dixon" userId="d5b2ae9e-9213-4442-b7df-4db8cbe51e5d" providerId="ADAL" clId="{04381C8D-58B4-4855-85BA-C8406F3EC9F2}" dt="2024-04-15T13:57:39.115" v="72" actId="552"/>
          <ac:picMkLst>
            <pc:docMk/>
            <pc:sldMk cId="629299779" sldId="2146846563"/>
            <ac:picMk id="191" creationId="{C95FF815-C1F5-A8A1-0286-D4E7AE1B46BA}"/>
          </ac:picMkLst>
        </pc:picChg>
        <pc:picChg chg="mod">
          <ac:chgData name="Leah Montner Dixon" userId="d5b2ae9e-9213-4442-b7df-4db8cbe51e5d" providerId="ADAL" clId="{04381C8D-58B4-4855-85BA-C8406F3EC9F2}" dt="2024-04-15T13:57:39.115" v="72" actId="552"/>
          <ac:picMkLst>
            <pc:docMk/>
            <pc:sldMk cId="629299779" sldId="2146846563"/>
            <ac:picMk id="207" creationId="{87558DD7-C58D-ACE0-E086-51384B91131A}"/>
          </ac:picMkLst>
        </pc:picChg>
        <pc:picChg chg="mod">
          <ac:chgData name="Leah Montner Dixon" userId="d5b2ae9e-9213-4442-b7df-4db8cbe51e5d" providerId="ADAL" clId="{04381C8D-58B4-4855-85BA-C8406F3EC9F2}" dt="2024-04-15T13:57:49.376" v="76" actId="12789"/>
          <ac:picMkLst>
            <pc:docMk/>
            <pc:sldMk cId="629299779" sldId="2146846563"/>
            <ac:picMk id="215" creationId="{1A809C80-9444-1915-E46C-28186B3D163C}"/>
          </ac:picMkLst>
        </pc:picChg>
        <pc:picChg chg="mod">
          <ac:chgData name="Leah Montner Dixon" userId="d5b2ae9e-9213-4442-b7df-4db8cbe51e5d" providerId="ADAL" clId="{04381C8D-58B4-4855-85BA-C8406F3EC9F2}" dt="2024-04-15T13:57:24.501" v="66" actId="1037"/>
          <ac:picMkLst>
            <pc:docMk/>
            <pc:sldMk cId="629299779" sldId="2146846563"/>
            <ac:picMk id="1026" creationId="{885B7426-5CC7-8666-0ABC-4C61FCA56D41}"/>
          </ac:picMkLst>
        </pc:picChg>
        <pc:picChg chg="mod">
          <ac:chgData name="Leah Montner Dixon" userId="d5b2ae9e-9213-4442-b7df-4db8cbe51e5d" providerId="ADAL" clId="{04381C8D-58B4-4855-85BA-C8406F3EC9F2}" dt="2024-04-15T13:57:39.115" v="72" actId="552"/>
          <ac:picMkLst>
            <pc:docMk/>
            <pc:sldMk cId="629299779" sldId="2146846563"/>
            <ac:picMk id="1028" creationId="{1A4B4527-CACE-7118-2AA4-62E7FEBDA959}"/>
          </ac:picMkLst>
        </pc:picChg>
      </pc:sldChg>
      <pc:sldChg chg="add del">
        <pc:chgData name="Leah Montner Dixon" userId="d5b2ae9e-9213-4442-b7df-4db8cbe51e5d" providerId="ADAL" clId="{04381C8D-58B4-4855-85BA-C8406F3EC9F2}" dt="2024-04-17T13:52:20.485" v="3060" actId="47"/>
        <pc:sldMkLst>
          <pc:docMk/>
          <pc:sldMk cId="2015961208" sldId="2146846564"/>
        </pc:sldMkLst>
      </pc:sldChg>
    </pc:docChg>
  </pc:docChgLst>
  <pc:docChgLst>
    <pc:chgData name="Benjamin Vandegrift" userId="2e5c2a8a-c606-4888-a2a6-2a14dfaa97ab" providerId="ADAL" clId="{248F4F07-4E9A-9F4C-AD6D-211985B06ACA}"/>
    <pc:docChg chg="undo redo custSel addSld delSld modSld sldOrd">
      <pc:chgData name="Benjamin Vandegrift" userId="2e5c2a8a-c606-4888-a2a6-2a14dfaa97ab" providerId="ADAL" clId="{248F4F07-4E9A-9F4C-AD6D-211985B06ACA}" dt="2024-06-28T17:45:13.929" v="8904" actId="20577"/>
      <pc:docMkLst>
        <pc:docMk/>
      </pc:docMkLst>
      <pc:sldChg chg="del">
        <pc:chgData name="Benjamin Vandegrift" userId="2e5c2a8a-c606-4888-a2a6-2a14dfaa97ab" providerId="ADAL" clId="{248F4F07-4E9A-9F4C-AD6D-211985B06ACA}" dt="2024-05-30T15:26:54.983" v="1134" actId="2696"/>
        <pc:sldMkLst>
          <pc:docMk/>
          <pc:sldMk cId="198012473" sldId="2144328304"/>
        </pc:sldMkLst>
      </pc:sldChg>
      <pc:sldChg chg="add del">
        <pc:chgData name="Benjamin Vandegrift" userId="2e5c2a8a-c606-4888-a2a6-2a14dfaa97ab" providerId="ADAL" clId="{248F4F07-4E9A-9F4C-AD6D-211985B06ACA}" dt="2024-05-30T15:27:00.795" v="1136"/>
        <pc:sldMkLst>
          <pc:docMk/>
          <pc:sldMk cId="1197467875" sldId="2144328304"/>
        </pc:sldMkLst>
      </pc:sldChg>
      <pc:sldChg chg="add">
        <pc:chgData name="Benjamin Vandegrift" userId="2e5c2a8a-c606-4888-a2a6-2a14dfaa97ab" providerId="ADAL" clId="{248F4F07-4E9A-9F4C-AD6D-211985B06ACA}" dt="2024-05-30T15:27:00.831" v="1137"/>
        <pc:sldMkLst>
          <pc:docMk/>
          <pc:sldMk cId="2918695660" sldId="2144328304"/>
        </pc:sldMkLst>
      </pc:sldChg>
      <pc:sldChg chg="del">
        <pc:chgData name="Benjamin Vandegrift" userId="2e5c2a8a-c606-4888-a2a6-2a14dfaa97ab" providerId="ADAL" clId="{248F4F07-4E9A-9F4C-AD6D-211985B06ACA}" dt="2024-05-30T14:12:32.774" v="2" actId="2696"/>
        <pc:sldMkLst>
          <pc:docMk/>
          <pc:sldMk cId="2662385429" sldId="2144328309"/>
        </pc:sldMkLst>
      </pc:sldChg>
      <pc:sldChg chg="del">
        <pc:chgData name="Benjamin Vandegrift" userId="2e5c2a8a-c606-4888-a2a6-2a14dfaa97ab" providerId="ADAL" clId="{248F4F07-4E9A-9F4C-AD6D-211985B06ACA}" dt="2024-06-14T21:30:43.103" v="6995" actId="2696"/>
        <pc:sldMkLst>
          <pc:docMk/>
          <pc:sldMk cId="1370137551" sldId="2144328410"/>
        </pc:sldMkLst>
      </pc:sldChg>
      <pc:sldChg chg="addCm">
        <pc:chgData name="Benjamin Vandegrift" userId="2e5c2a8a-c606-4888-a2a6-2a14dfaa97ab" providerId="ADAL" clId="{248F4F07-4E9A-9F4C-AD6D-211985B06ACA}" dt="2024-05-30T15:28:56.996" v="1139"/>
        <pc:sldMkLst>
          <pc:docMk/>
          <pc:sldMk cId="1315001869" sldId="214684625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Benjamin Vandegrift" userId="2e5c2a8a-c606-4888-a2a6-2a14dfaa97ab" providerId="ADAL" clId="{248F4F07-4E9A-9F4C-AD6D-211985B06ACA}" dt="2024-05-30T15:28:56.996" v="1139"/>
              <pc2:cmMkLst xmlns:pc2="http://schemas.microsoft.com/office/powerpoint/2019/9/main/command">
                <pc:docMk/>
                <pc:sldMk cId="1315001869" sldId="2146846252"/>
                <pc2:cmMk id="{20A906A8-4574-3441-AA60-63BC687792EB}"/>
              </pc2:cmMkLst>
            </pc226:cmChg>
          </p:ext>
        </pc:extLst>
      </pc:sldChg>
      <pc:sldChg chg="del">
        <pc:chgData name="Benjamin Vandegrift" userId="2e5c2a8a-c606-4888-a2a6-2a14dfaa97ab" providerId="ADAL" clId="{248F4F07-4E9A-9F4C-AD6D-211985B06ACA}" dt="2024-05-30T14:12:46.042" v="12" actId="2696"/>
        <pc:sldMkLst>
          <pc:docMk/>
          <pc:sldMk cId="10629880" sldId="2146846270"/>
        </pc:sldMkLst>
      </pc:sldChg>
      <pc:sldChg chg="add del">
        <pc:chgData name="Benjamin Vandegrift" userId="2e5c2a8a-c606-4888-a2a6-2a14dfaa97ab" providerId="ADAL" clId="{248F4F07-4E9A-9F4C-AD6D-211985B06ACA}" dt="2024-05-30T15:27:00.795" v="1136"/>
        <pc:sldMkLst>
          <pc:docMk/>
          <pc:sldMk cId="12191260" sldId="2146846275"/>
        </pc:sldMkLst>
      </pc:sldChg>
      <pc:sldChg chg="add">
        <pc:chgData name="Benjamin Vandegrift" userId="2e5c2a8a-c606-4888-a2a6-2a14dfaa97ab" providerId="ADAL" clId="{248F4F07-4E9A-9F4C-AD6D-211985B06ACA}" dt="2024-05-30T15:27:00.831" v="1137"/>
        <pc:sldMkLst>
          <pc:docMk/>
          <pc:sldMk cId="255687038" sldId="2146846275"/>
        </pc:sldMkLst>
      </pc:sldChg>
      <pc:sldChg chg="del">
        <pc:chgData name="Benjamin Vandegrift" userId="2e5c2a8a-c606-4888-a2a6-2a14dfaa97ab" providerId="ADAL" clId="{248F4F07-4E9A-9F4C-AD6D-211985B06ACA}" dt="2024-05-30T15:26:54.983" v="1134" actId="2696"/>
        <pc:sldMkLst>
          <pc:docMk/>
          <pc:sldMk cId="1478597245" sldId="2146846275"/>
        </pc:sldMkLst>
      </pc:sldChg>
      <pc:sldChg chg="del">
        <pc:chgData name="Benjamin Vandegrift" userId="2e5c2a8a-c606-4888-a2a6-2a14dfaa97ab" providerId="ADAL" clId="{248F4F07-4E9A-9F4C-AD6D-211985B06ACA}" dt="2024-05-30T15:02:37.997" v="292" actId="2696"/>
        <pc:sldMkLst>
          <pc:docMk/>
          <pc:sldMk cId="3445435473" sldId="2146846277"/>
        </pc:sldMkLst>
      </pc:sldChg>
      <pc:sldChg chg="del">
        <pc:chgData name="Benjamin Vandegrift" userId="2e5c2a8a-c606-4888-a2a6-2a14dfaa97ab" providerId="ADAL" clId="{248F4F07-4E9A-9F4C-AD6D-211985B06ACA}" dt="2024-05-30T14:12:46.027" v="10" actId="2696"/>
        <pc:sldMkLst>
          <pc:docMk/>
          <pc:sldMk cId="815746604" sldId="2146846290"/>
        </pc:sldMkLst>
      </pc:sldChg>
      <pc:sldChg chg="del">
        <pc:chgData name="Benjamin Vandegrift" userId="2e5c2a8a-c606-4888-a2a6-2a14dfaa97ab" providerId="ADAL" clId="{248F4F07-4E9A-9F4C-AD6D-211985B06ACA}" dt="2024-05-30T15:02:38.037" v="293" actId="2696"/>
        <pc:sldMkLst>
          <pc:docMk/>
          <pc:sldMk cId="3334358121" sldId="2146846293"/>
        </pc:sldMkLst>
      </pc:sldChg>
      <pc:sldChg chg="del">
        <pc:chgData name="Benjamin Vandegrift" userId="2e5c2a8a-c606-4888-a2a6-2a14dfaa97ab" providerId="ADAL" clId="{248F4F07-4E9A-9F4C-AD6D-211985B06ACA}" dt="2024-05-30T14:12:46.033" v="11" actId="2696"/>
        <pc:sldMkLst>
          <pc:docMk/>
          <pc:sldMk cId="1742849064" sldId="2146846345"/>
        </pc:sldMkLst>
      </pc:sldChg>
      <pc:sldChg chg="del">
        <pc:chgData name="Benjamin Vandegrift" userId="2e5c2a8a-c606-4888-a2a6-2a14dfaa97ab" providerId="ADAL" clId="{248F4F07-4E9A-9F4C-AD6D-211985B06ACA}" dt="2024-06-14T21:30:43.127" v="6997" actId="2696"/>
        <pc:sldMkLst>
          <pc:docMk/>
          <pc:sldMk cId="324490398" sldId="2146846441"/>
        </pc:sldMkLst>
      </pc:sldChg>
      <pc:sldChg chg="modSp mod delCm">
        <pc:chgData name="Benjamin Vandegrift" userId="2e5c2a8a-c606-4888-a2a6-2a14dfaa97ab" providerId="ADAL" clId="{248F4F07-4E9A-9F4C-AD6D-211985B06ACA}" dt="2024-06-14T21:45:17.846" v="7016"/>
        <pc:sldMkLst>
          <pc:docMk/>
          <pc:sldMk cId="2915586820" sldId="2146846442"/>
        </pc:sldMkLst>
        <pc:spChg chg="mod">
          <ac:chgData name="Benjamin Vandegrift" userId="2e5c2a8a-c606-4888-a2a6-2a14dfaa97ab" providerId="ADAL" clId="{248F4F07-4E9A-9F4C-AD6D-211985B06ACA}" dt="2024-06-07T17:45:06.860" v="5718" actId="20577"/>
          <ac:spMkLst>
            <pc:docMk/>
            <pc:sldMk cId="2915586820" sldId="2146846442"/>
            <ac:spMk id="5" creationId="{21496FD2-DA86-382F-D051-F482BD4F7603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Benjamin Vandegrift" userId="2e5c2a8a-c606-4888-a2a6-2a14dfaa97ab" providerId="ADAL" clId="{248F4F07-4E9A-9F4C-AD6D-211985B06ACA}" dt="2024-06-14T21:45:15.827" v="7015"/>
              <pc2:cmMkLst xmlns:pc2="http://schemas.microsoft.com/office/powerpoint/2019/9/main/command">
                <pc:docMk/>
                <pc:sldMk cId="2915586820" sldId="2146846442"/>
                <pc2:cmMk id="{53409D06-FFD0-445B-8D67-78E7DE175150}"/>
              </pc2:cmMkLst>
            </pc226:cmChg>
            <pc226:cmChg xmlns:pc226="http://schemas.microsoft.com/office/powerpoint/2022/06/main/command" chg="del">
              <pc226:chgData name="Benjamin Vandegrift" userId="2e5c2a8a-c606-4888-a2a6-2a14dfaa97ab" providerId="ADAL" clId="{248F4F07-4E9A-9F4C-AD6D-211985B06ACA}" dt="2024-06-14T21:45:17.846" v="7016"/>
              <pc2:cmMkLst xmlns:pc2="http://schemas.microsoft.com/office/powerpoint/2019/9/main/command">
                <pc:docMk/>
                <pc:sldMk cId="2915586820" sldId="2146846442"/>
                <pc2:cmMk id="{86DDF99E-9F63-4C68-8E1B-A7D6B31490F2}"/>
              </pc2:cmMkLst>
            </pc226:cmChg>
          </p:ext>
        </pc:extLst>
      </pc:sldChg>
      <pc:sldChg chg="del">
        <pc:chgData name="Benjamin Vandegrift" userId="2e5c2a8a-c606-4888-a2a6-2a14dfaa97ab" providerId="ADAL" clId="{248F4F07-4E9A-9F4C-AD6D-211985B06ACA}" dt="2024-06-14T21:30:43.200" v="7007" actId="2696"/>
        <pc:sldMkLst>
          <pc:docMk/>
          <pc:sldMk cId="2100057374" sldId="2146846483"/>
        </pc:sldMkLst>
      </pc:sldChg>
      <pc:sldChg chg="modSp mod addCm modCm">
        <pc:chgData name="Benjamin Vandegrift" userId="2e5c2a8a-c606-4888-a2a6-2a14dfaa97ab" providerId="ADAL" clId="{248F4F07-4E9A-9F4C-AD6D-211985B06ACA}" dt="2024-05-30T19:40:02.572" v="2884"/>
        <pc:sldMkLst>
          <pc:docMk/>
          <pc:sldMk cId="2309013104" sldId="2146846483"/>
        </pc:sldMkLst>
        <pc:spChg chg="mod">
          <ac:chgData name="Benjamin Vandegrift" userId="2e5c2a8a-c606-4888-a2a6-2a14dfaa97ab" providerId="ADAL" clId="{248F4F07-4E9A-9F4C-AD6D-211985B06ACA}" dt="2024-05-30T19:39:23.361" v="2883" actId="20577"/>
          <ac:spMkLst>
            <pc:docMk/>
            <pc:sldMk cId="2309013104" sldId="2146846483"/>
            <ac:spMk id="4" creationId="{C1A78658-3DFE-337E-79FD-AD5A1730B0F6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Benjamin Vandegrift" userId="2e5c2a8a-c606-4888-a2a6-2a14dfaa97ab" providerId="ADAL" clId="{248F4F07-4E9A-9F4C-AD6D-211985B06ACA}" dt="2024-05-30T19:40:02.572" v="2884"/>
              <pc2:cmMkLst xmlns:pc2="http://schemas.microsoft.com/office/powerpoint/2019/9/main/command">
                <pc:docMk/>
                <pc:sldMk cId="2309013104" sldId="2146846483"/>
                <pc2:cmMk id="{EBF2B929-848A-3F4C-9421-065BB66A2889}"/>
              </pc2:cmMkLst>
            </pc226:cmChg>
            <pc226:cmChg xmlns:pc226="http://schemas.microsoft.com/office/powerpoint/2022/06/main/command" chg="add">
              <pc226:chgData name="Benjamin Vandegrift" userId="2e5c2a8a-c606-4888-a2a6-2a14dfaa97ab" providerId="ADAL" clId="{248F4F07-4E9A-9F4C-AD6D-211985B06ACA}" dt="2024-05-30T15:31:16.883" v="1141"/>
              <pc2:cmMkLst xmlns:pc2="http://schemas.microsoft.com/office/powerpoint/2019/9/main/command">
                <pc:docMk/>
                <pc:sldMk cId="2309013104" sldId="2146846483"/>
                <pc2:cmMk id="{24317FED-E6D1-D74E-AD24-80C5CA17A247}"/>
              </pc2:cmMkLst>
              <pc226:cmRplyChg chg="add">
                <pc226:chgData name="Benjamin Vandegrift" userId="2e5c2a8a-c606-4888-a2a6-2a14dfaa97ab" providerId="ADAL" clId="{248F4F07-4E9A-9F4C-AD6D-211985B06ACA}" dt="2024-05-30T15:31:16.883" v="1141"/>
                <pc2:cmRplyMkLst xmlns:pc2="http://schemas.microsoft.com/office/powerpoint/2019/9/main/command">
                  <pc:docMk/>
                  <pc:sldMk cId="2309013104" sldId="2146846483"/>
                  <pc2:cmMk id="{24317FED-E6D1-D74E-AD24-80C5CA17A247}"/>
                  <pc2:cmRplyMk id="{55508B79-D5A5-3943-8444-B4B639B07F24}"/>
                </pc2:cmRplyMkLst>
              </pc226:cmRplyChg>
            </pc226:cmChg>
          </p:ext>
        </pc:extLst>
      </pc:sldChg>
      <pc:sldChg chg="del">
        <pc:chgData name="Benjamin Vandegrift" userId="2e5c2a8a-c606-4888-a2a6-2a14dfaa97ab" providerId="ADAL" clId="{248F4F07-4E9A-9F4C-AD6D-211985B06ACA}" dt="2024-05-30T14:12:46.023" v="9" actId="2696"/>
        <pc:sldMkLst>
          <pc:docMk/>
          <pc:sldMk cId="2179407289" sldId="2146846566"/>
        </pc:sldMkLst>
      </pc:sldChg>
      <pc:sldChg chg="del">
        <pc:chgData name="Benjamin Vandegrift" userId="2e5c2a8a-c606-4888-a2a6-2a14dfaa97ab" providerId="ADAL" clId="{248F4F07-4E9A-9F4C-AD6D-211985B06ACA}" dt="2024-05-30T14:12:32.851" v="5" actId="2696"/>
        <pc:sldMkLst>
          <pc:docMk/>
          <pc:sldMk cId="1017036720" sldId="2146846572"/>
        </pc:sldMkLst>
      </pc:sldChg>
      <pc:sldChg chg="del">
        <pc:chgData name="Benjamin Vandegrift" userId="2e5c2a8a-c606-4888-a2a6-2a14dfaa97ab" providerId="ADAL" clId="{248F4F07-4E9A-9F4C-AD6D-211985B06ACA}" dt="2024-05-30T15:24:27.962" v="1127" actId="2696"/>
        <pc:sldMkLst>
          <pc:docMk/>
          <pc:sldMk cId="2718393775" sldId="2146846575"/>
        </pc:sldMkLst>
      </pc:sldChg>
      <pc:sldChg chg="add del">
        <pc:chgData name="Benjamin Vandegrift" userId="2e5c2a8a-c606-4888-a2a6-2a14dfaa97ab" providerId="ADAL" clId="{248F4F07-4E9A-9F4C-AD6D-211985B06ACA}" dt="2024-05-30T15:27:00.795" v="1136"/>
        <pc:sldMkLst>
          <pc:docMk/>
          <pc:sldMk cId="1850327937" sldId="2146846576"/>
        </pc:sldMkLst>
      </pc:sldChg>
      <pc:sldChg chg="del">
        <pc:chgData name="Benjamin Vandegrift" userId="2e5c2a8a-c606-4888-a2a6-2a14dfaa97ab" providerId="ADAL" clId="{248F4F07-4E9A-9F4C-AD6D-211985B06ACA}" dt="2024-05-30T15:26:54.983" v="1134" actId="2696"/>
        <pc:sldMkLst>
          <pc:docMk/>
          <pc:sldMk cId="2401150598" sldId="2146846576"/>
        </pc:sldMkLst>
      </pc:sldChg>
      <pc:sldChg chg="add del ord">
        <pc:chgData name="Benjamin Vandegrift" userId="2e5c2a8a-c606-4888-a2a6-2a14dfaa97ab" providerId="ADAL" clId="{248F4F07-4E9A-9F4C-AD6D-211985B06ACA}" dt="2024-06-14T21:30:43.192" v="7005" actId="2696"/>
        <pc:sldMkLst>
          <pc:docMk/>
          <pc:sldMk cId="4225769482" sldId="2146846576"/>
        </pc:sldMkLst>
      </pc:sldChg>
      <pc:sldChg chg="del">
        <pc:chgData name="Benjamin Vandegrift" userId="2e5c2a8a-c606-4888-a2a6-2a14dfaa97ab" providerId="ADAL" clId="{248F4F07-4E9A-9F4C-AD6D-211985B06ACA}" dt="2024-05-30T14:12:46.007" v="8" actId="2696"/>
        <pc:sldMkLst>
          <pc:docMk/>
          <pc:sldMk cId="3062678903" sldId="2146846590"/>
        </pc:sldMkLst>
      </pc:sldChg>
      <pc:sldChg chg="del">
        <pc:chgData name="Benjamin Vandegrift" userId="2e5c2a8a-c606-4888-a2a6-2a14dfaa97ab" providerId="ADAL" clId="{248F4F07-4E9A-9F4C-AD6D-211985B06ACA}" dt="2024-05-30T14:12:32.810" v="3" actId="2696"/>
        <pc:sldMkLst>
          <pc:docMk/>
          <pc:sldMk cId="3407319842" sldId="2146846599"/>
        </pc:sldMkLst>
      </pc:sldChg>
      <pc:sldChg chg="addSp delSp modSp del mod addCm">
        <pc:chgData name="Benjamin Vandegrift" userId="2e5c2a8a-c606-4888-a2a6-2a14dfaa97ab" providerId="ADAL" clId="{248F4F07-4E9A-9F4C-AD6D-211985B06ACA}" dt="2024-06-18T16:15:44.302" v="7184" actId="2696"/>
        <pc:sldMkLst>
          <pc:docMk/>
          <pc:sldMk cId="3938727423" sldId="2146846600"/>
        </pc:sldMkLst>
        <pc:spChg chg="mod">
          <ac:chgData name="Benjamin Vandegrift" userId="2e5c2a8a-c606-4888-a2a6-2a14dfaa97ab" providerId="ADAL" clId="{248F4F07-4E9A-9F4C-AD6D-211985B06ACA}" dt="2024-06-18T15:11:24.075" v="7058" actId="20577"/>
          <ac:spMkLst>
            <pc:docMk/>
            <pc:sldMk cId="3938727423" sldId="2146846600"/>
            <ac:spMk id="9" creationId="{626A4DA4-9240-9B3B-4CDB-366D59A3F583}"/>
          </ac:spMkLst>
        </pc:spChg>
        <pc:spChg chg="mod">
          <ac:chgData name="Benjamin Vandegrift" userId="2e5c2a8a-c606-4888-a2a6-2a14dfaa97ab" providerId="ADAL" clId="{248F4F07-4E9A-9F4C-AD6D-211985B06ACA}" dt="2024-05-31T16:53:19.769" v="4129" actId="20577"/>
          <ac:spMkLst>
            <pc:docMk/>
            <pc:sldMk cId="3938727423" sldId="2146846600"/>
            <ac:spMk id="26" creationId="{A9C445BF-5591-D09A-A8BC-6A2DB67D3CAE}"/>
          </ac:spMkLst>
        </pc:spChg>
        <pc:spChg chg="mod">
          <ac:chgData name="Benjamin Vandegrift" userId="2e5c2a8a-c606-4888-a2a6-2a14dfaa97ab" providerId="ADAL" clId="{248F4F07-4E9A-9F4C-AD6D-211985B06ACA}" dt="2024-06-18T15:03:16.709" v="7022" actId="14100"/>
          <ac:spMkLst>
            <pc:docMk/>
            <pc:sldMk cId="3938727423" sldId="2146846600"/>
            <ac:spMk id="28" creationId="{933CBABC-C264-94D2-6A5C-0B53F6D59F6D}"/>
          </ac:spMkLst>
        </pc:spChg>
        <pc:spChg chg="add del mod">
          <ac:chgData name="Benjamin Vandegrift" userId="2e5c2a8a-c606-4888-a2a6-2a14dfaa97ab" providerId="ADAL" clId="{248F4F07-4E9A-9F4C-AD6D-211985B06ACA}" dt="2024-06-18T15:03:17.316" v="7023" actId="478"/>
          <ac:spMkLst>
            <pc:docMk/>
            <pc:sldMk cId="3938727423" sldId="2146846600"/>
            <ac:spMk id="33" creationId="{0600768E-34C5-F297-9DD6-4B66594188C9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Benjamin Vandegrift" userId="2e5c2a8a-c606-4888-a2a6-2a14dfaa97ab" providerId="ADAL" clId="{248F4F07-4E9A-9F4C-AD6D-211985B06ACA}" dt="2024-06-18T14:41:57.282" v="7017"/>
              <pc2:cmMkLst xmlns:pc2="http://schemas.microsoft.com/office/powerpoint/2019/9/main/command">
                <pc:docMk/>
                <pc:sldMk cId="3938727423" sldId="2146846600"/>
                <pc2:cmMk id="{4E61CC59-D699-3945-8B17-6EDD9F9E89A0}"/>
              </pc2:cmMkLst>
            </pc226:cmChg>
          </p:ext>
        </pc:extLst>
      </pc:sldChg>
      <pc:sldChg chg="addSp delSp modSp mod ord modCm">
        <pc:chgData name="Benjamin Vandegrift" userId="2e5c2a8a-c606-4888-a2a6-2a14dfaa97ab" providerId="ADAL" clId="{248F4F07-4E9A-9F4C-AD6D-211985B06ACA}" dt="2024-06-28T17:45:13.929" v="8904" actId="20577"/>
        <pc:sldMkLst>
          <pc:docMk/>
          <pc:sldMk cId="1803757123" sldId="2146846601"/>
        </pc:sldMkLst>
        <pc:spChg chg="del">
          <ac:chgData name="Benjamin Vandegrift" userId="2e5c2a8a-c606-4888-a2a6-2a14dfaa97ab" providerId="ADAL" clId="{248F4F07-4E9A-9F4C-AD6D-211985B06ACA}" dt="2024-05-30T17:13:38.709" v="1196" actId="478"/>
          <ac:spMkLst>
            <pc:docMk/>
            <pc:sldMk cId="1803757123" sldId="2146846601"/>
            <ac:spMk id="3" creationId="{1711FAB7-0EDC-CE17-29F1-7C9A9D50B30C}"/>
          </ac:spMkLst>
        </pc:spChg>
        <pc:spChg chg="mod">
          <ac:chgData name="Benjamin Vandegrift" userId="2e5c2a8a-c606-4888-a2a6-2a14dfaa97ab" providerId="ADAL" clId="{248F4F07-4E9A-9F4C-AD6D-211985B06ACA}" dt="2024-06-18T16:11:36.154" v="7155" actId="20577"/>
          <ac:spMkLst>
            <pc:docMk/>
            <pc:sldMk cId="1803757123" sldId="2146846601"/>
            <ac:spMk id="26" creationId="{A9C445BF-5591-D09A-A8BC-6A2DB67D3CAE}"/>
          </ac:spMkLst>
        </pc:spChg>
        <pc:spChg chg="mod">
          <ac:chgData name="Benjamin Vandegrift" userId="2e5c2a8a-c606-4888-a2a6-2a14dfaa97ab" providerId="ADAL" clId="{248F4F07-4E9A-9F4C-AD6D-211985B06ACA}" dt="2024-06-28T17:45:13.929" v="8904" actId="20577"/>
          <ac:spMkLst>
            <pc:docMk/>
            <pc:sldMk cId="1803757123" sldId="2146846601"/>
            <ac:spMk id="48" creationId="{83A91ED8-4B82-6FF8-D3E4-448DB9615C4B}"/>
          </ac:spMkLst>
        </pc:spChg>
        <pc:picChg chg="add mod">
          <ac:chgData name="Benjamin Vandegrift" userId="2e5c2a8a-c606-4888-a2a6-2a14dfaa97ab" providerId="ADAL" clId="{248F4F07-4E9A-9F4C-AD6D-211985B06ACA}" dt="2024-06-20T14:44:03.178" v="7306" actId="1076"/>
          <ac:picMkLst>
            <pc:docMk/>
            <pc:sldMk cId="1803757123" sldId="2146846601"/>
            <ac:picMk id="7" creationId="{D3B5325A-FFE7-A1BD-C9D0-40FA4EAEA672}"/>
          </ac:picMkLst>
        </pc:picChg>
        <pc:picChg chg="mod">
          <ac:chgData name="Benjamin Vandegrift" userId="2e5c2a8a-c606-4888-a2a6-2a14dfaa97ab" providerId="ADAL" clId="{248F4F07-4E9A-9F4C-AD6D-211985B06ACA}" dt="2024-06-20T14:44:08.306" v="7307" actId="1076"/>
          <ac:picMkLst>
            <pc:docMk/>
            <pc:sldMk cId="1803757123" sldId="2146846601"/>
            <ac:picMk id="30" creationId="{78E656AF-B17F-AD3F-B6AD-1D6573532077}"/>
          </ac:picMkLst>
        </pc:picChg>
        <pc:picChg chg="mod">
          <ac:chgData name="Benjamin Vandegrift" userId="2e5c2a8a-c606-4888-a2a6-2a14dfaa97ab" providerId="ADAL" clId="{248F4F07-4E9A-9F4C-AD6D-211985B06ACA}" dt="2024-06-20T14:44:01.162" v="7305" actId="1076"/>
          <ac:picMkLst>
            <pc:docMk/>
            <pc:sldMk cId="1803757123" sldId="2146846601"/>
            <ac:picMk id="31" creationId="{34299077-ECE1-6A1A-D7B0-88F69BB317B1}"/>
          </ac:picMkLst>
        </pc:picChg>
        <pc:picChg chg="add mod">
          <ac:chgData name="Benjamin Vandegrift" userId="2e5c2a8a-c606-4888-a2a6-2a14dfaa97ab" providerId="ADAL" clId="{248F4F07-4E9A-9F4C-AD6D-211985B06ACA}" dt="2024-06-20T14:22:38.111" v="7204" actId="1076"/>
          <ac:picMkLst>
            <pc:docMk/>
            <pc:sldMk cId="1803757123" sldId="2146846601"/>
            <ac:picMk id="1026" creationId="{F244A669-1EE0-065B-F448-A6ACEAB62134}"/>
          </ac:picMkLst>
        </pc:picChg>
        <pc:picChg chg="add">
          <ac:chgData name="Benjamin Vandegrift" userId="2e5c2a8a-c606-4888-a2a6-2a14dfaa97ab" providerId="ADAL" clId="{248F4F07-4E9A-9F4C-AD6D-211985B06ACA}" dt="2024-06-20T14:22:39.967" v="7205"/>
          <ac:picMkLst>
            <pc:docMk/>
            <pc:sldMk cId="1803757123" sldId="2146846601"/>
            <ac:picMk id="1028" creationId="{A4B76A84-8B8F-A5F6-4DAF-729628D87ED0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Benjamin Vandegrift" userId="2e5c2a8a-c606-4888-a2a6-2a14dfaa97ab" providerId="ADAL" clId="{248F4F07-4E9A-9F4C-AD6D-211985B06ACA}" dt="2024-06-18T16:11:36.154" v="7155" actId="20577"/>
              <pc2:cmMkLst xmlns:pc2="http://schemas.microsoft.com/office/powerpoint/2019/9/main/command">
                <pc:docMk/>
                <pc:sldMk cId="1803757123" sldId="2146846601"/>
                <pc2:cmMk id="{FAB461C7-E768-4128-86C9-28B0294C3DC1}"/>
              </pc2:cmMkLst>
            </pc226:cmChg>
          </p:ext>
        </pc:extLst>
      </pc:sldChg>
      <pc:sldChg chg="add del">
        <pc:chgData name="Benjamin Vandegrift" userId="2e5c2a8a-c606-4888-a2a6-2a14dfaa97ab" providerId="ADAL" clId="{248F4F07-4E9A-9F4C-AD6D-211985B06ACA}" dt="2024-05-30T15:27:00.795" v="1136"/>
        <pc:sldMkLst>
          <pc:docMk/>
          <pc:sldMk cId="879661398" sldId="2146846608"/>
        </pc:sldMkLst>
      </pc:sldChg>
      <pc:sldChg chg="addSp delSp modSp add del mod addCm">
        <pc:chgData name="Benjamin Vandegrift" userId="2e5c2a8a-c606-4888-a2a6-2a14dfaa97ab" providerId="ADAL" clId="{248F4F07-4E9A-9F4C-AD6D-211985B06ACA}" dt="2024-06-14T21:30:22.735" v="6991" actId="2696"/>
        <pc:sldMkLst>
          <pc:docMk/>
          <pc:sldMk cId="2131427719" sldId="2146846608"/>
        </pc:sldMkLst>
        <pc:spChg chg="mod">
          <ac:chgData name="Benjamin Vandegrift" userId="2e5c2a8a-c606-4888-a2a6-2a14dfaa97ab" providerId="ADAL" clId="{248F4F07-4E9A-9F4C-AD6D-211985B06ACA}" dt="2024-06-14T21:20:48.987" v="6501" actId="20577"/>
          <ac:spMkLst>
            <pc:docMk/>
            <pc:sldMk cId="2131427719" sldId="2146846608"/>
            <ac:spMk id="3" creationId="{D5D3A9C5-B422-49D3-B37F-354AAD3E1222}"/>
          </ac:spMkLst>
        </pc:spChg>
        <pc:spChg chg="add mod">
          <ac:chgData name="Benjamin Vandegrift" userId="2e5c2a8a-c606-4888-a2a6-2a14dfaa97ab" providerId="ADAL" clId="{248F4F07-4E9A-9F4C-AD6D-211985B06ACA}" dt="2024-06-07T17:15:35.731" v="4339" actId="1076"/>
          <ac:spMkLst>
            <pc:docMk/>
            <pc:sldMk cId="2131427719" sldId="2146846608"/>
            <ac:spMk id="4" creationId="{6D47A3F1-E210-F9C8-1EC0-F92DB7E74357}"/>
          </ac:spMkLst>
        </pc:spChg>
        <pc:spChg chg="mod">
          <ac:chgData name="Benjamin Vandegrift" userId="2e5c2a8a-c606-4888-a2a6-2a14dfaa97ab" providerId="ADAL" clId="{248F4F07-4E9A-9F4C-AD6D-211985B06ACA}" dt="2024-06-14T21:21:09.147" v="6504" actId="255"/>
          <ac:spMkLst>
            <pc:docMk/>
            <pc:sldMk cId="2131427719" sldId="2146846608"/>
            <ac:spMk id="7" creationId="{18CB1D72-3B37-1589-1CBE-6E43FB932E40}"/>
          </ac:spMkLst>
        </pc:spChg>
        <pc:spChg chg="mod">
          <ac:chgData name="Benjamin Vandegrift" userId="2e5c2a8a-c606-4888-a2a6-2a14dfaa97ab" providerId="ADAL" clId="{248F4F07-4E9A-9F4C-AD6D-211985B06ACA}" dt="2024-06-14T21:22:22.253" v="6506" actId="20578"/>
          <ac:spMkLst>
            <pc:docMk/>
            <pc:sldMk cId="2131427719" sldId="2146846608"/>
            <ac:spMk id="8" creationId="{D90DBE45-5F9B-C9CF-75B4-20A283620E97}"/>
          </ac:spMkLst>
        </pc:spChg>
        <pc:spChg chg="mod">
          <ac:chgData name="Benjamin Vandegrift" userId="2e5c2a8a-c606-4888-a2a6-2a14dfaa97ab" providerId="ADAL" clId="{248F4F07-4E9A-9F4C-AD6D-211985B06ACA}" dt="2024-06-14T21:16:34.185" v="6141"/>
          <ac:spMkLst>
            <pc:docMk/>
            <pc:sldMk cId="2131427719" sldId="2146846608"/>
            <ac:spMk id="10" creationId="{DAEBC4A0-B441-90BD-4222-05A3A44A82A1}"/>
          </ac:spMkLst>
        </pc:spChg>
        <pc:spChg chg="mod">
          <ac:chgData name="Benjamin Vandegrift" userId="2e5c2a8a-c606-4888-a2a6-2a14dfaa97ab" providerId="ADAL" clId="{248F4F07-4E9A-9F4C-AD6D-211985B06ACA}" dt="2024-06-14T21:16:29.115" v="6140"/>
          <ac:spMkLst>
            <pc:docMk/>
            <pc:sldMk cId="2131427719" sldId="2146846608"/>
            <ac:spMk id="12" creationId="{9DB45EBC-0C9D-D322-45CF-C3B76497D495}"/>
          </ac:spMkLst>
        </pc:spChg>
        <pc:spChg chg="del">
          <ac:chgData name="Benjamin Vandegrift" userId="2e5c2a8a-c606-4888-a2a6-2a14dfaa97ab" providerId="ADAL" clId="{248F4F07-4E9A-9F4C-AD6D-211985B06ACA}" dt="2024-06-14T21:16:35.912" v="6142" actId="478"/>
          <ac:spMkLst>
            <pc:docMk/>
            <pc:sldMk cId="2131427719" sldId="2146846608"/>
            <ac:spMk id="18" creationId="{C9C1BFA5-CE22-8CF4-BB15-94D911BBBA7A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Benjamin Vandegrift" userId="2e5c2a8a-c606-4888-a2a6-2a14dfaa97ab" providerId="ADAL" clId="{248F4F07-4E9A-9F4C-AD6D-211985B06ACA}" dt="2024-06-07T17:15:18.432" v="4325"/>
              <pc2:cmMkLst xmlns:pc2="http://schemas.microsoft.com/office/powerpoint/2019/9/main/command">
                <pc:docMk/>
                <pc:sldMk cId="2131427719" sldId="2146846608"/>
                <pc2:cmMk id="{0E418BCD-9982-EE41-9C0E-C475CF28DBF9}"/>
              </pc2:cmMkLst>
            </pc226:cmChg>
          </p:ext>
        </pc:extLst>
      </pc:sldChg>
      <pc:sldChg chg="del">
        <pc:chgData name="Benjamin Vandegrift" userId="2e5c2a8a-c606-4888-a2a6-2a14dfaa97ab" providerId="ADAL" clId="{248F4F07-4E9A-9F4C-AD6D-211985B06ACA}" dt="2024-05-30T15:26:54.983" v="1134" actId="2696"/>
        <pc:sldMkLst>
          <pc:docMk/>
          <pc:sldMk cId="2427508812" sldId="2146846608"/>
        </pc:sldMkLst>
      </pc:sldChg>
      <pc:sldChg chg="modSp mod">
        <pc:chgData name="Benjamin Vandegrift" userId="2e5c2a8a-c606-4888-a2a6-2a14dfaa97ab" providerId="ADAL" clId="{248F4F07-4E9A-9F4C-AD6D-211985B06ACA}" dt="2024-05-30T14:15:16.890" v="24" actId="20577"/>
        <pc:sldMkLst>
          <pc:docMk/>
          <pc:sldMk cId="941964184" sldId="2146846609"/>
        </pc:sldMkLst>
        <pc:spChg chg="mod">
          <ac:chgData name="Benjamin Vandegrift" userId="2e5c2a8a-c606-4888-a2a6-2a14dfaa97ab" providerId="ADAL" clId="{248F4F07-4E9A-9F4C-AD6D-211985B06ACA}" dt="2024-05-30T14:15:16.890" v="24" actId="20577"/>
          <ac:spMkLst>
            <pc:docMk/>
            <pc:sldMk cId="941964184" sldId="2146846609"/>
            <ac:spMk id="26" creationId="{A9C445BF-5591-D09A-A8BC-6A2DB67D3CAE}"/>
          </ac:spMkLst>
        </pc:spChg>
      </pc:sldChg>
      <pc:sldChg chg="modSp mod addCm">
        <pc:chgData name="Benjamin Vandegrift" userId="2e5c2a8a-c606-4888-a2a6-2a14dfaa97ab" providerId="ADAL" clId="{248F4F07-4E9A-9F4C-AD6D-211985B06ACA}" dt="2024-05-30T19:46:38.560" v="3036" actId="20577"/>
        <pc:sldMkLst>
          <pc:docMk/>
          <pc:sldMk cId="714407937" sldId="2146846613"/>
        </pc:sldMkLst>
        <pc:spChg chg="mod">
          <ac:chgData name="Benjamin Vandegrift" userId="2e5c2a8a-c606-4888-a2a6-2a14dfaa97ab" providerId="ADAL" clId="{248F4F07-4E9A-9F4C-AD6D-211985B06ACA}" dt="2024-05-30T19:42:30.118" v="2982" actId="20577"/>
          <ac:spMkLst>
            <pc:docMk/>
            <pc:sldMk cId="714407937" sldId="2146846613"/>
            <ac:spMk id="2" creationId="{C09B3279-79C3-D562-DBFB-7AB4F0D63070}"/>
          </ac:spMkLst>
        </pc:spChg>
        <pc:spChg chg="mod">
          <ac:chgData name="Benjamin Vandegrift" userId="2e5c2a8a-c606-4888-a2a6-2a14dfaa97ab" providerId="ADAL" clId="{248F4F07-4E9A-9F4C-AD6D-211985B06ACA}" dt="2024-05-30T19:46:38.560" v="3036" actId="20577"/>
          <ac:spMkLst>
            <pc:docMk/>
            <pc:sldMk cId="714407937" sldId="2146846613"/>
            <ac:spMk id="5" creationId="{D2F3C0A1-6AAB-4246-5B51-603A0EE01A5C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Benjamin Vandegrift" userId="2e5c2a8a-c606-4888-a2a6-2a14dfaa97ab" providerId="ADAL" clId="{248F4F07-4E9A-9F4C-AD6D-211985B06ACA}" dt="2024-05-30T19:42:49.472" v="2983"/>
              <pc2:cmMkLst xmlns:pc2="http://schemas.microsoft.com/office/powerpoint/2019/9/main/command">
                <pc:docMk/>
                <pc:sldMk cId="714407937" sldId="2146846613"/>
                <pc2:cmMk id="{B9971C6F-2058-7D41-8B0C-569253433B7F}"/>
              </pc2:cmMkLst>
            </pc226:cmChg>
          </p:ext>
        </pc:extLst>
      </pc:sldChg>
      <pc:sldChg chg="del">
        <pc:chgData name="Benjamin Vandegrift" userId="2e5c2a8a-c606-4888-a2a6-2a14dfaa97ab" providerId="ADAL" clId="{248F4F07-4E9A-9F4C-AD6D-211985B06ACA}" dt="2024-05-30T14:12:45.970" v="7" actId="2696"/>
        <pc:sldMkLst>
          <pc:docMk/>
          <pc:sldMk cId="4102364544" sldId="2146846614"/>
        </pc:sldMkLst>
      </pc:sldChg>
      <pc:sldChg chg="del">
        <pc:chgData name="Benjamin Vandegrift" userId="2e5c2a8a-c606-4888-a2a6-2a14dfaa97ab" providerId="ADAL" clId="{248F4F07-4E9A-9F4C-AD6D-211985B06ACA}" dt="2024-05-30T14:12:32.766" v="1" actId="2696"/>
        <pc:sldMkLst>
          <pc:docMk/>
          <pc:sldMk cId="4078420525" sldId="2146846615"/>
        </pc:sldMkLst>
      </pc:sldChg>
      <pc:sldChg chg="del">
        <pc:chgData name="Benjamin Vandegrift" userId="2e5c2a8a-c606-4888-a2a6-2a14dfaa97ab" providerId="ADAL" clId="{248F4F07-4E9A-9F4C-AD6D-211985B06ACA}" dt="2024-05-30T14:12:19.807" v="0" actId="2696"/>
        <pc:sldMkLst>
          <pc:docMk/>
          <pc:sldMk cId="3956978006" sldId="2146846616"/>
        </pc:sldMkLst>
      </pc:sldChg>
      <pc:sldChg chg="delSp modSp mod ord">
        <pc:chgData name="Benjamin Vandegrift" userId="2e5c2a8a-c606-4888-a2a6-2a14dfaa97ab" providerId="ADAL" clId="{248F4F07-4E9A-9F4C-AD6D-211985B06ACA}" dt="2024-05-30T18:04:21.531" v="2029" actId="20577"/>
        <pc:sldMkLst>
          <pc:docMk/>
          <pc:sldMk cId="3594937951" sldId="2146846628"/>
        </pc:sldMkLst>
        <pc:spChg chg="mod">
          <ac:chgData name="Benjamin Vandegrift" userId="2e5c2a8a-c606-4888-a2a6-2a14dfaa97ab" providerId="ADAL" clId="{248F4F07-4E9A-9F4C-AD6D-211985B06ACA}" dt="2024-05-30T18:04:21.531" v="2029" actId="20577"/>
          <ac:spMkLst>
            <pc:docMk/>
            <pc:sldMk cId="3594937951" sldId="2146846628"/>
            <ac:spMk id="9" creationId="{D0D49DEB-7177-4C53-A63F-C8DEAEFFD3CD}"/>
          </ac:spMkLst>
        </pc:spChg>
        <pc:spChg chg="del">
          <ac:chgData name="Benjamin Vandegrift" userId="2e5c2a8a-c606-4888-a2a6-2a14dfaa97ab" providerId="ADAL" clId="{248F4F07-4E9A-9F4C-AD6D-211985B06ACA}" dt="2024-05-30T15:14:14.586" v="848" actId="478"/>
          <ac:spMkLst>
            <pc:docMk/>
            <pc:sldMk cId="3594937951" sldId="2146846628"/>
            <ac:spMk id="11" creationId="{955441AA-A67E-EEC6-1E3F-29EE689386C8}"/>
          </ac:spMkLst>
        </pc:spChg>
      </pc:sldChg>
      <pc:sldChg chg="modSp mod">
        <pc:chgData name="Benjamin Vandegrift" userId="2e5c2a8a-c606-4888-a2a6-2a14dfaa97ab" providerId="ADAL" clId="{248F4F07-4E9A-9F4C-AD6D-211985B06ACA}" dt="2024-05-30T19:46:35.226" v="3034" actId="20577"/>
        <pc:sldMkLst>
          <pc:docMk/>
          <pc:sldMk cId="1875347758" sldId="2146846637"/>
        </pc:sldMkLst>
        <pc:spChg chg="mod">
          <ac:chgData name="Benjamin Vandegrift" userId="2e5c2a8a-c606-4888-a2a6-2a14dfaa97ab" providerId="ADAL" clId="{248F4F07-4E9A-9F4C-AD6D-211985B06ACA}" dt="2024-05-30T19:46:35.226" v="3034" actId="20577"/>
          <ac:spMkLst>
            <pc:docMk/>
            <pc:sldMk cId="1875347758" sldId="2146846637"/>
            <ac:spMk id="5" creationId="{EA0049FB-4194-598C-A1FB-A2FD54E94BB9}"/>
          </ac:spMkLst>
        </pc:spChg>
      </pc:sldChg>
      <pc:sldChg chg="del">
        <pc:chgData name="Benjamin Vandegrift" userId="2e5c2a8a-c606-4888-a2a6-2a14dfaa97ab" providerId="ADAL" clId="{248F4F07-4E9A-9F4C-AD6D-211985B06ACA}" dt="2024-05-30T14:12:32.815" v="4" actId="2696"/>
        <pc:sldMkLst>
          <pc:docMk/>
          <pc:sldMk cId="426383894" sldId="2146846638"/>
        </pc:sldMkLst>
      </pc:sldChg>
      <pc:sldChg chg="addSp delSp modSp mod addCm delCm">
        <pc:chgData name="Benjamin Vandegrift" userId="2e5c2a8a-c606-4888-a2a6-2a14dfaa97ab" providerId="ADAL" clId="{248F4F07-4E9A-9F4C-AD6D-211985B06ACA}" dt="2024-06-18T15:57:55.093" v="7128" actId="20577"/>
        <pc:sldMkLst>
          <pc:docMk/>
          <pc:sldMk cId="130886577" sldId="2146846639"/>
        </pc:sldMkLst>
        <pc:spChg chg="add del mod">
          <ac:chgData name="Benjamin Vandegrift" userId="2e5c2a8a-c606-4888-a2a6-2a14dfaa97ab" providerId="ADAL" clId="{248F4F07-4E9A-9F4C-AD6D-211985B06ACA}" dt="2024-05-30T19:42:20.115" v="2962" actId="478"/>
          <ac:spMkLst>
            <pc:docMk/>
            <pc:sldMk cId="130886577" sldId="2146846639"/>
            <ac:spMk id="4" creationId="{7B273FBB-3ED6-D702-1CF5-94741ED7FEC2}"/>
          </ac:spMkLst>
        </pc:spChg>
        <pc:spChg chg="del">
          <ac:chgData name="Benjamin Vandegrift" userId="2e5c2a8a-c606-4888-a2a6-2a14dfaa97ab" providerId="ADAL" clId="{248F4F07-4E9A-9F4C-AD6D-211985B06ACA}" dt="2024-06-07T17:17:45.665" v="4340" actId="478"/>
          <ac:spMkLst>
            <pc:docMk/>
            <pc:sldMk cId="130886577" sldId="2146846639"/>
            <ac:spMk id="4" creationId="{8E31773D-1010-D7A1-36F4-DEC3E5F840DA}"/>
          </ac:spMkLst>
        </pc:spChg>
        <pc:spChg chg="mod">
          <ac:chgData name="Benjamin Vandegrift" userId="2e5c2a8a-c606-4888-a2a6-2a14dfaa97ab" providerId="ADAL" clId="{248F4F07-4E9A-9F4C-AD6D-211985B06ACA}" dt="2024-05-30T19:31:05.979" v="2652" actId="20577"/>
          <ac:spMkLst>
            <pc:docMk/>
            <pc:sldMk cId="130886577" sldId="2146846639"/>
            <ac:spMk id="5" creationId="{20325821-D3C3-47B3-BC5B-D972B60A7668}"/>
          </ac:spMkLst>
        </pc:spChg>
        <pc:spChg chg="mod">
          <ac:chgData name="Benjamin Vandegrift" userId="2e5c2a8a-c606-4888-a2a6-2a14dfaa97ab" providerId="ADAL" clId="{248F4F07-4E9A-9F4C-AD6D-211985B06ACA}" dt="2024-06-07T17:26:17.497" v="4802" actId="20577"/>
          <ac:spMkLst>
            <pc:docMk/>
            <pc:sldMk cId="130886577" sldId="2146846639"/>
            <ac:spMk id="9" creationId="{348066F1-5946-304E-2953-6223BEAD0FA4}"/>
          </ac:spMkLst>
        </pc:spChg>
        <pc:spChg chg="del">
          <ac:chgData name="Benjamin Vandegrift" userId="2e5c2a8a-c606-4888-a2a6-2a14dfaa97ab" providerId="ADAL" clId="{248F4F07-4E9A-9F4C-AD6D-211985B06ACA}" dt="2024-06-07T17:26:20.006" v="4803" actId="478"/>
          <ac:spMkLst>
            <pc:docMk/>
            <pc:sldMk cId="130886577" sldId="2146846639"/>
            <ac:spMk id="13" creationId="{9666AB75-8011-352A-37B0-46BE0057F704}"/>
          </ac:spMkLst>
        </pc:spChg>
        <pc:spChg chg="del">
          <ac:chgData name="Benjamin Vandegrift" userId="2e5c2a8a-c606-4888-a2a6-2a14dfaa97ab" providerId="ADAL" clId="{248F4F07-4E9A-9F4C-AD6D-211985B06ACA}" dt="2024-06-07T17:26:32.044" v="4844" actId="478"/>
          <ac:spMkLst>
            <pc:docMk/>
            <pc:sldMk cId="130886577" sldId="2146846639"/>
            <ac:spMk id="14" creationId="{CFFE966B-4C54-328D-A403-99886F96E15D}"/>
          </ac:spMkLst>
        </pc:spChg>
        <pc:spChg chg="mod">
          <ac:chgData name="Benjamin Vandegrift" userId="2e5c2a8a-c606-4888-a2a6-2a14dfaa97ab" providerId="ADAL" clId="{248F4F07-4E9A-9F4C-AD6D-211985B06ACA}" dt="2024-06-07T17:26:29.472" v="4843" actId="20577"/>
          <ac:spMkLst>
            <pc:docMk/>
            <pc:sldMk cId="130886577" sldId="2146846639"/>
            <ac:spMk id="31" creationId="{D0BAD055-91AD-4520-994B-4F672A06C61C}"/>
          </ac:spMkLst>
        </pc:spChg>
        <pc:spChg chg="mod">
          <ac:chgData name="Benjamin Vandegrift" userId="2e5c2a8a-c606-4888-a2a6-2a14dfaa97ab" providerId="ADAL" clId="{248F4F07-4E9A-9F4C-AD6D-211985B06ACA}" dt="2024-06-18T15:57:55.093" v="7128" actId="20577"/>
          <ac:spMkLst>
            <pc:docMk/>
            <pc:sldMk cId="130886577" sldId="2146846639"/>
            <ac:spMk id="32" creationId="{9F892B9F-9B52-4AD9-9785-2F644E29E7E6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Benjamin Vandegrift" userId="2e5c2a8a-c606-4888-a2a6-2a14dfaa97ab" providerId="ADAL" clId="{248F4F07-4E9A-9F4C-AD6D-211985B06ACA}" dt="2024-06-14T21:45:05.797" v="7014"/>
              <pc2:cmMkLst xmlns:pc2="http://schemas.microsoft.com/office/powerpoint/2019/9/main/command">
                <pc:docMk/>
                <pc:sldMk cId="130886577" sldId="2146846639"/>
                <pc2:cmMk id="{61ACE8E3-14E8-0B4D-A1AA-6C637160BA2E}"/>
              </pc2:cmMkLst>
            </pc226:cmChg>
          </p:ext>
        </pc:extLst>
      </pc:sldChg>
      <pc:sldChg chg="addSp delSp modSp mod ord addCm delCm modCm">
        <pc:chgData name="Benjamin Vandegrift" userId="2e5c2a8a-c606-4888-a2a6-2a14dfaa97ab" providerId="ADAL" clId="{248F4F07-4E9A-9F4C-AD6D-211985B06ACA}" dt="2024-06-14T21:44:22.798" v="7012"/>
        <pc:sldMkLst>
          <pc:docMk/>
          <pc:sldMk cId="4212215207" sldId="2146846640"/>
        </pc:sldMkLst>
        <pc:spChg chg="mod">
          <ac:chgData name="Benjamin Vandegrift" userId="2e5c2a8a-c606-4888-a2a6-2a14dfaa97ab" providerId="ADAL" clId="{248F4F07-4E9A-9F4C-AD6D-211985B06ACA}" dt="2024-05-30T15:15:40.946" v="902" actId="20577"/>
          <ac:spMkLst>
            <pc:docMk/>
            <pc:sldMk cId="4212215207" sldId="2146846640"/>
            <ac:spMk id="2" creationId="{CDB65F29-03CA-26B4-EED3-E00C97D84B5F}"/>
          </ac:spMkLst>
        </pc:spChg>
        <pc:spChg chg="del mod">
          <ac:chgData name="Benjamin Vandegrift" userId="2e5c2a8a-c606-4888-a2a6-2a14dfaa97ab" providerId="ADAL" clId="{248F4F07-4E9A-9F4C-AD6D-211985B06ACA}" dt="2024-05-30T20:14:17.324" v="3297" actId="478"/>
          <ac:spMkLst>
            <pc:docMk/>
            <pc:sldMk cId="4212215207" sldId="2146846640"/>
            <ac:spMk id="3" creationId="{947DA364-1117-6001-43F4-77BD524B7811}"/>
          </ac:spMkLst>
        </pc:spChg>
        <pc:spChg chg="mod">
          <ac:chgData name="Benjamin Vandegrift" userId="2e5c2a8a-c606-4888-a2a6-2a14dfaa97ab" providerId="ADAL" clId="{248F4F07-4E9A-9F4C-AD6D-211985B06ACA}" dt="2024-05-30T20:20:20.775" v="3455" actId="207"/>
          <ac:spMkLst>
            <pc:docMk/>
            <pc:sldMk cId="4212215207" sldId="2146846640"/>
            <ac:spMk id="4" creationId="{2EE04281-4CC3-A75D-7D1E-A95BDDBF9B2D}"/>
          </ac:spMkLst>
        </pc:spChg>
        <pc:spChg chg="mod">
          <ac:chgData name="Benjamin Vandegrift" userId="2e5c2a8a-c606-4888-a2a6-2a14dfaa97ab" providerId="ADAL" clId="{248F4F07-4E9A-9F4C-AD6D-211985B06ACA}" dt="2024-05-30T20:14:27.349" v="3300" actId="14100"/>
          <ac:spMkLst>
            <pc:docMk/>
            <pc:sldMk cId="4212215207" sldId="2146846640"/>
            <ac:spMk id="5" creationId="{310CF0EC-6F1F-38D3-9202-B60206E24B3F}"/>
          </ac:spMkLst>
        </pc:spChg>
        <pc:spChg chg="add mod">
          <ac:chgData name="Benjamin Vandegrift" userId="2e5c2a8a-c606-4888-a2a6-2a14dfaa97ab" providerId="ADAL" clId="{248F4F07-4E9A-9F4C-AD6D-211985B06ACA}" dt="2024-05-30T18:27:49.690" v="2375" actId="14100"/>
          <ac:spMkLst>
            <pc:docMk/>
            <pc:sldMk cId="4212215207" sldId="2146846640"/>
            <ac:spMk id="6" creationId="{59C9CB22-3821-3086-6F48-18B381DC05B8}"/>
          </ac:spMkLst>
        </pc:spChg>
        <pc:spChg chg="add mod">
          <ac:chgData name="Benjamin Vandegrift" userId="2e5c2a8a-c606-4888-a2a6-2a14dfaa97ab" providerId="ADAL" clId="{248F4F07-4E9A-9F4C-AD6D-211985B06ACA}" dt="2024-05-31T16:33:41.039" v="3809" actId="113"/>
          <ac:spMkLst>
            <pc:docMk/>
            <pc:sldMk cId="4212215207" sldId="2146846640"/>
            <ac:spMk id="7" creationId="{6FCB98F1-3368-590D-96B5-814ACC542F00}"/>
          </ac:spMkLst>
        </pc:spChg>
        <pc:spChg chg="mod">
          <ac:chgData name="Benjamin Vandegrift" userId="2e5c2a8a-c606-4888-a2a6-2a14dfaa97ab" providerId="ADAL" clId="{248F4F07-4E9A-9F4C-AD6D-211985B06ACA}" dt="2024-05-30T20:26:26.336" v="3544" actId="1076"/>
          <ac:spMkLst>
            <pc:docMk/>
            <pc:sldMk cId="4212215207" sldId="2146846640"/>
            <ac:spMk id="8" creationId="{DF7CF785-5B61-C2AE-74DA-09183CAE14DD}"/>
          </ac:spMkLst>
        </pc:spChg>
        <pc:spChg chg="mod">
          <ac:chgData name="Benjamin Vandegrift" userId="2e5c2a8a-c606-4888-a2a6-2a14dfaa97ab" providerId="ADAL" clId="{248F4F07-4E9A-9F4C-AD6D-211985B06ACA}" dt="2024-05-30T18:02:22.753" v="2026" actId="20577"/>
          <ac:spMkLst>
            <pc:docMk/>
            <pc:sldMk cId="4212215207" sldId="2146846640"/>
            <ac:spMk id="11" creationId="{51B8F41D-8BD1-8E8A-C1F2-45D068D874B5}"/>
          </ac:spMkLst>
        </pc:spChg>
        <pc:spChg chg="del mod">
          <ac:chgData name="Benjamin Vandegrift" userId="2e5c2a8a-c606-4888-a2a6-2a14dfaa97ab" providerId="ADAL" clId="{248F4F07-4E9A-9F4C-AD6D-211985B06ACA}" dt="2024-05-30T20:10:27.143" v="3167" actId="478"/>
          <ac:spMkLst>
            <pc:docMk/>
            <pc:sldMk cId="4212215207" sldId="2146846640"/>
            <ac:spMk id="12" creationId="{056958F4-C11F-9891-9814-B54D121276F6}"/>
          </ac:spMkLst>
        </pc:spChg>
        <pc:spChg chg="del">
          <ac:chgData name="Benjamin Vandegrift" userId="2e5c2a8a-c606-4888-a2a6-2a14dfaa97ab" providerId="ADAL" clId="{248F4F07-4E9A-9F4C-AD6D-211985B06ACA}" dt="2024-05-30T17:57:28.842" v="1950" actId="478"/>
          <ac:spMkLst>
            <pc:docMk/>
            <pc:sldMk cId="4212215207" sldId="2146846640"/>
            <ac:spMk id="16" creationId="{C220C401-9D94-70FA-D55F-7F50950BE72A}"/>
          </ac:spMkLst>
        </pc:spChg>
        <pc:grpChg chg="del">
          <ac:chgData name="Benjamin Vandegrift" userId="2e5c2a8a-c606-4888-a2a6-2a14dfaa97ab" providerId="ADAL" clId="{248F4F07-4E9A-9F4C-AD6D-211985B06ACA}" dt="2024-05-30T20:10:25.054" v="3166" actId="478"/>
          <ac:grpSpMkLst>
            <pc:docMk/>
            <pc:sldMk cId="4212215207" sldId="2146846640"/>
            <ac:grpSpMk id="9" creationId="{2C3313E8-6A32-0835-F2FB-31BCC259C723}"/>
          </ac:grpSpMkLst>
        </pc:grpChg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Benjamin Vandegrift" userId="2e5c2a8a-c606-4888-a2a6-2a14dfaa97ab" providerId="ADAL" clId="{248F4F07-4E9A-9F4C-AD6D-211985B06ACA}" dt="2024-06-14T21:44:18.964" v="7010"/>
              <pc2:cmMkLst xmlns:pc2="http://schemas.microsoft.com/office/powerpoint/2019/9/main/command">
                <pc:docMk/>
                <pc:sldMk cId="4212215207" sldId="2146846640"/>
                <pc2:cmMk id="{A5ED3501-E165-7A48-8893-FC326ABCBD0A}"/>
              </pc2:cmMkLst>
            </pc226:cmChg>
            <pc226:cmChg xmlns:pc226="http://schemas.microsoft.com/office/powerpoint/2022/06/main/command" chg="add del">
              <pc226:chgData name="Benjamin Vandegrift" userId="2e5c2a8a-c606-4888-a2a6-2a14dfaa97ab" providerId="ADAL" clId="{248F4F07-4E9A-9F4C-AD6D-211985B06ACA}" dt="2024-06-14T21:44:21.087" v="7011"/>
              <pc2:cmMkLst xmlns:pc2="http://schemas.microsoft.com/office/powerpoint/2019/9/main/command">
                <pc:docMk/>
                <pc:sldMk cId="4212215207" sldId="2146846640"/>
                <pc2:cmMk id="{B1AEFA7A-95B9-D748-B855-A27881D53867}"/>
              </pc2:cmMkLst>
              <pc226:cmRplyChg chg="add">
                <pc226:chgData name="Benjamin Vandegrift" userId="2e5c2a8a-c606-4888-a2a6-2a14dfaa97ab" providerId="ADAL" clId="{248F4F07-4E9A-9F4C-AD6D-211985B06ACA}" dt="2024-05-30T18:57:38.519" v="2508"/>
                <pc2:cmRplyMkLst xmlns:pc2="http://schemas.microsoft.com/office/powerpoint/2019/9/main/command">
                  <pc:docMk/>
                  <pc:sldMk cId="4212215207" sldId="2146846640"/>
                  <pc2:cmMk id="{B1AEFA7A-95B9-D748-B855-A27881D53867}"/>
                  <pc2:cmRplyMk id="{09B270C2-6628-D84A-BD40-FF2790B15E04}"/>
                </pc2:cmRplyMkLst>
              </pc226:cmRplyChg>
            </pc226:cmChg>
            <pc226:cmChg xmlns:pc226="http://schemas.microsoft.com/office/powerpoint/2022/06/main/command" chg="add del">
              <pc226:chgData name="Benjamin Vandegrift" userId="2e5c2a8a-c606-4888-a2a6-2a14dfaa97ab" providerId="ADAL" clId="{248F4F07-4E9A-9F4C-AD6D-211985B06ACA}" dt="2024-06-14T21:44:22.798" v="7012"/>
              <pc2:cmMkLst xmlns:pc2="http://schemas.microsoft.com/office/powerpoint/2019/9/main/command">
                <pc:docMk/>
                <pc:sldMk cId="4212215207" sldId="2146846640"/>
                <pc2:cmMk id="{622F9BF1-B6FF-1B43-A9CE-4ED746779E37}"/>
              </pc2:cmMkLst>
            </pc226:cmChg>
          </p:ext>
        </pc:extLst>
      </pc:sldChg>
      <pc:sldChg chg="addSp delSp modSp mod">
        <pc:chgData name="Benjamin Vandegrift" userId="2e5c2a8a-c606-4888-a2a6-2a14dfaa97ab" providerId="ADAL" clId="{248F4F07-4E9A-9F4C-AD6D-211985B06ACA}" dt="2024-05-30T18:44:35.007" v="2447" actId="207"/>
        <pc:sldMkLst>
          <pc:docMk/>
          <pc:sldMk cId="1041320870" sldId="2146846643"/>
        </pc:sldMkLst>
        <pc:spChg chg="del">
          <ac:chgData name="Benjamin Vandegrift" userId="2e5c2a8a-c606-4888-a2a6-2a14dfaa97ab" providerId="ADAL" clId="{248F4F07-4E9A-9F4C-AD6D-211985B06ACA}" dt="2024-05-30T14:15:53.907" v="34" actId="478"/>
          <ac:spMkLst>
            <pc:docMk/>
            <pc:sldMk cId="1041320870" sldId="2146846643"/>
            <ac:spMk id="2" creationId="{6C63ABF1-22D8-E028-7DDB-4C8597A50E99}"/>
          </ac:spMkLst>
        </pc:spChg>
        <pc:spChg chg="del">
          <ac:chgData name="Benjamin Vandegrift" userId="2e5c2a8a-c606-4888-a2a6-2a14dfaa97ab" providerId="ADAL" clId="{248F4F07-4E9A-9F4C-AD6D-211985B06ACA}" dt="2024-05-30T14:18:37.602" v="42" actId="478"/>
          <ac:spMkLst>
            <pc:docMk/>
            <pc:sldMk cId="1041320870" sldId="2146846643"/>
            <ac:spMk id="3" creationId="{07589513-581F-1234-7A3D-009C8CF2D1CA}"/>
          </ac:spMkLst>
        </pc:spChg>
        <pc:spChg chg="mod">
          <ac:chgData name="Benjamin Vandegrift" userId="2e5c2a8a-c606-4888-a2a6-2a14dfaa97ab" providerId="ADAL" clId="{248F4F07-4E9A-9F4C-AD6D-211985B06ACA}" dt="2024-05-30T15:07:25.819" v="740" actId="1076"/>
          <ac:spMkLst>
            <pc:docMk/>
            <pc:sldMk cId="1041320870" sldId="2146846643"/>
            <ac:spMk id="4" creationId="{169D3CAE-725F-2AB6-1398-4C7387B8E7C2}"/>
          </ac:spMkLst>
        </pc:spChg>
        <pc:spChg chg="del mod">
          <ac:chgData name="Benjamin Vandegrift" userId="2e5c2a8a-c606-4888-a2a6-2a14dfaa97ab" providerId="ADAL" clId="{248F4F07-4E9A-9F4C-AD6D-211985B06ACA}" dt="2024-05-30T14:18:36.550" v="41" actId="478"/>
          <ac:spMkLst>
            <pc:docMk/>
            <pc:sldMk cId="1041320870" sldId="2146846643"/>
            <ac:spMk id="5" creationId="{DB163A1D-64D9-3BA8-010E-74295D45FACC}"/>
          </ac:spMkLst>
        </pc:spChg>
        <pc:spChg chg="mod">
          <ac:chgData name="Benjamin Vandegrift" userId="2e5c2a8a-c606-4888-a2a6-2a14dfaa97ab" providerId="ADAL" clId="{248F4F07-4E9A-9F4C-AD6D-211985B06ACA}" dt="2024-05-30T18:44:35.007" v="2447" actId="207"/>
          <ac:spMkLst>
            <pc:docMk/>
            <pc:sldMk cId="1041320870" sldId="2146846643"/>
            <ac:spMk id="6" creationId="{36C2D61C-EB58-0E76-9CC8-253C6C319C1B}"/>
          </ac:spMkLst>
        </pc:spChg>
        <pc:spChg chg="add mod">
          <ac:chgData name="Benjamin Vandegrift" userId="2e5c2a8a-c606-4888-a2a6-2a14dfaa97ab" providerId="ADAL" clId="{248F4F07-4E9A-9F4C-AD6D-211985B06ACA}" dt="2024-05-30T14:51:02.942" v="183" actId="313"/>
          <ac:spMkLst>
            <pc:docMk/>
            <pc:sldMk cId="1041320870" sldId="2146846643"/>
            <ac:spMk id="8" creationId="{43FA0F27-B88D-169B-D37F-6E4F0DB1C26D}"/>
          </ac:spMkLst>
        </pc:spChg>
        <pc:spChg chg="add mod">
          <ac:chgData name="Benjamin Vandegrift" userId="2e5c2a8a-c606-4888-a2a6-2a14dfaa97ab" providerId="ADAL" clId="{248F4F07-4E9A-9F4C-AD6D-211985B06ACA}" dt="2024-05-30T15:09:33.959" v="744" actId="14100"/>
          <ac:spMkLst>
            <pc:docMk/>
            <pc:sldMk cId="1041320870" sldId="2146846643"/>
            <ac:spMk id="9" creationId="{2B93DD99-A180-BB0B-1860-644E583B5C7A}"/>
          </ac:spMkLst>
        </pc:spChg>
        <pc:spChg chg="add mod">
          <ac:chgData name="Benjamin Vandegrift" userId="2e5c2a8a-c606-4888-a2a6-2a14dfaa97ab" providerId="ADAL" clId="{248F4F07-4E9A-9F4C-AD6D-211985B06ACA}" dt="2024-05-30T15:13:28.196" v="847" actId="207"/>
          <ac:spMkLst>
            <pc:docMk/>
            <pc:sldMk cId="1041320870" sldId="2146846643"/>
            <ac:spMk id="11" creationId="{CE76FB49-002A-17E9-F22F-F3F35E6EDFC9}"/>
          </ac:spMkLst>
        </pc:spChg>
        <pc:spChg chg="mod">
          <ac:chgData name="Benjamin Vandegrift" userId="2e5c2a8a-c606-4888-a2a6-2a14dfaa97ab" providerId="ADAL" clId="{248F4F07-4E9A-9F4C-AD6D-211985B06ACA}" dt="2024-05-30T17:10:05.698" v="1143" actId="20577"/>
          <ac:spMkLst>
            <pc:docMk/>
            <pc:sldMk cId="1041320870" sldId="2146846643"/>
            <ac:spMk id="20" creationId="{58ED7FFC-D692-32CD-C6E7-B203CB93A19D}"/>
          </ac:spMkLst>
        </pc:spChg>
        <pc:spChg chg="mod">
          <ac:chgData name="Benjamin Vandegrift" userId="2e5c2a8a-c606-4888-a2a6-2a14dfaa97ab" providerId="ADAL" clId="{248F4F07-4E9A-9F4C-AD6D-211985B06ACA}" dt="2024-05-30T17:12:20.945" v="1195" actId="20577"/>
          <ac:spMkLst>
            <pc:docMk/>
            <pc:sldMk cId="1041320870" sldId="2146846643"/>
            <ac:spMk id="29" creationId="{300EE3C6-939D-C1C4-056F-FD72B39E44CA}"/>
          </ac:spMkLst>
        </pc:spChg>
      </pc:sldChg>
      <pc:sldChg chg="add addCm">
        <pc:chgData name="Benjamin Vandegrift" userId="2e5c2a8a-c606-4888-a2a6-2a14dfaa97ab" providerId="ADAL" clId="{248F4F07-4E9A-9F4C-AD6D-211985B06ACA}" dt="2024-05-31T16:57:22.886" v="4134"/>
        <pc:sldMkLst>
          <pc:docMk/>
          <pc:sldMk cId="370319837" sldId="2146846644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Benjamin Vandegrift" userId="2e5c2a8a-c606-4888-a2a6-2a14dfaa97ab" providerId="ADAL" clId="{248F4F07-4E9A-9F4C-AD6D-211985B06ACA}" dt="2024-05-31T16:57:22.886" v="4134"/>
              <pc2:cmMkLst xmlns:pc2="http://schemas.microsoft.com/office/powerpoint/2019/9/main/command">
                <pc:docMk/>
                <pc:sldMk cId="370319837" sldId="2146846644"/>
                <pc2:cmMk id="{BDFE187F-7F80-DE4F-BFAB-C7F626921D45}"/>
              </pc2:cmMkLst>
            </pc226:cmChg>
          </p:ext>
        </pc:extLst>
      </pc:sldChg>
      <pc:sldChg chg="delSp modSp del mod addCm modCm">
        <pc:chgData name="Benjamin Vandegrift" userId="2e5c2a8a-c606-4888-a2a6-2a14dfaa97ab" providerId="ADAL" clId="{248F4F07-4E9A-9F4C-AD6D-211985B06ACA}" dt="2024-05-31T16:53:56.234" v="4130" actId="2696"/>
        <pc:sldMkLst>
          <pc:docMk/>
          <pc:sldMk cId="3555177378" sldId="2146846644"/>
        </pc:sldMkLst>
        <pc:spChg chg="mod">
          <ac:chgData name="Benjamin Vandegrift" userId="2e5c2a8a-c606-4888-a2a6-2a14dfaa97ab" providerId="ADAL" clId="{248F4F07-4E9A-9F4C-AD6D-211985B06ACA}" dt="2024-05-30T19:37:35.279" v="2845" actId="20577"/>
          <ac:spMkLst>
            <pc:docMk/>
            <pc:sldMk cId="3555177378" sldId="2146846644"/>
            <ac:spMk id="15" creationId="{A1268B4D-6AFB-F903-DF0F-9907C01E7217}"/>
          </ac:spMkLst>
        </pc:spChg>
        <pc:spChg chg="del">
          <ac:chgData name="Benjamin Vandegrift" userId="2e5c2a8a-c606-4888-a2a6-2a14dfaa97ab" providerId="ADAL" clId="{248F4F07-4E9A-9F4C-AD6D-211985B06ACA}" dt="2024-05-31T16:41:44.501" v="3950" actId="478"/>
          <ac:spMkLst>
            <pc:docMk/>
            <pc:sldMk cId="3555177378" sldId="2146846644"/>
            <ac:spMk id="16" creationId="{73832732-AAAB-68ED-241A-DAA7698940D6}"/>
          </ac:spMkLst>
        </pc:spChg>
        <pc:spChg chg="del">
          <ac:chgData name="Benjamin Vandegrift" userId="2e5c2a8a-c606-4888-a2a6-2a14dfaa97ab" providerId="ADAL" clId="{248F4F07-4E9A-9F4C-AD6D-211985B06ACA}" dt="2024-05-31T16:41:52.053" v="3951" actId="478"/>
          <ac:spMkLst>
            <pc:docMk/>
            <pc:sldMk cId="3555177378" sldId="2146846644"/>
            <ac:spMk id="17" creationId="{4D26EFA0-9041-6F3C-9417-4436B88AFF96}"/>
          </ac:spMkLst>
        </pc:spChg>
        <pc:spChg chg="del">
          <ac:chgData name="Benjamin Vandegrift" userId="2e5c2a8a-c606-4888-a2a6-2a14dfaa97ab" providerId="ADAL" clId="{248F4F07-4E9A-9F4C-AD6D-211985B06ACA}" dt="2024-05-31T16:41:52.053" v="3951" actId="478"/>
          <ac:spMkLst>
            <pc:docMk/>
            <pc:sldMk cId="3555177378" sldId="2146846644"/>
            <ac:spMk id="22" creationId="{CAECD8F5-41D7-D8F0-311F-4194E87CF85B}"/>
          </ac:spMkLst>
        </pc:spChg>
        <pc:spChg chg="del">
          <ac:chgData name="Benjamin Vandegrift" userId="2e5c2a8a-c606-4888-a2a6-2a14dfaa97ab" providerId="ADAL" clId="{248F4F07-4E9A-9F4C-AD6D-211985B06ACA}" dt="2024-05-31T16:41:52.053" v="3951" actId="478"/>
          <ac:spMkLst>
            <pc:docMk/>
            <pc:sldMk cId="3555177378" sldId="2146846644"/>
            <ac:spMk id="30" creationId="{CBBCC7A4-C432-1E07-4ED5-EA104F01B93D}"/>
          </ac:spMkLst>
        </pc:spChg>
        <pc:spChg chg="mod">
          <ac:chgData name="Benjamin Vandegrift" userId="2e5c2a8a-c606-4888-a2a6-2a14dfaa97ab" providerId="ADAL" clId="{248F4F07-4E9A-9F4C-AD6D-211985B06ACA}" dt="2024-05-30T19:37:28.803" v="2820" actId="1076"/>
          <ac:spMkLst>
            <pc:docMk/>
            <pc:sldMk cId="3555177378" sldId="2146846644"/>
            <ac:spMk id="35" creationId="{07A7F38F-FCDB-979F-961B-B2DC8B480D38}"/>
          </ac:spMkLst>
        </pc:spChg>
        <pc:spChg chg="mod">
          <ac:chgData name="Benjamin Vandegrift" userId="2e5c2a8a-c606-4888-a2a6-2a14dfaa97ab" providerId="ADAL" clId="{248F4F07-4E9A-9F4C-AD6D-211985B06ACA}" dt="2024-05-31T16:41:57.048" v="3952" actId="14100"/>
          <ac:spMkLst>
            <pc:docMk/>
            <pc:sldMk cId="3555177378" sldId="2146846644"/>
            <ac:spMk id="38" creationId="{8C2ADD7E-50EB-A77D-B1AA-80839692BB22}"/>
          </ac:spMkLst>
        </pc:spChg>
        <pc:spChg chg="del">
          <ac:chgData name="Benjamin Vandegrift" userId="2e5c2a8a-c606-4888-a2a6-2a14dfaa97ab" providerId="ADAL" clId="{248F4F07-4E9A-9F4C-AD6D-211985B06ACA}" dt="2024-05-31T16:41:52.053" v="3951" actId="478"/>
          <ac:spMkLst>
            <pc:docMk/>
            <pc:sldMk cId="3555177378" sldId="2146846644"/>
            <ac:spMk id="47" creationId="{3177A8AF-FD54-6EBD-DB26-842B2116DFE6}"/>
          </ac:spMkLst>
        </pc:spChg>
        <pc:spChg chg="del">
          <ac:chgData name="Benjamin Vandegrift" userId="2e5c2a8a-c606-4888-a2a6-2a14dfaa97ab" providerId="ADAL" clId="{248F4F07-4E9A-9F4C-AD6D-211985B06ACA}" dt="2024-05-31T16:41:52.053" v="3951" actId="478"/>
          <ac:spMkLst>
            <pc:docMk/>
            <pc:sldMk cId="3555177378" sldId="2146846644"/>
            <ac:spMk id="48" creationId="{2CCC3EAC-EEF6-5B6D-67D2-04D5950BFF6F}"/>
          </ac:spMkLst>
        </pc:spChg>
        <pc:spChg chg="del">
          <ac:chgData name="Benjamin Vandegrift" userId="2e5c2a8a-c606-4888-a2a6-2a14dfaa97ab" providerId="ADAL" clId="{248F4F07-4E9A-9F4C-AD6D-211985B06ACA}" dt="2024-05-31T16:41:52.053" v="3951" actId="478"/>
          <ac:spMkLst>
            <pc:docMk/>
            <pc:sldMk cId="3555177378" sldId="2146846644"/>
            <ac:spMk id="49" creationId="{C0731BE5-7F47-0410-9F6C-AA676F8A2B1B}"/>
          </ac:spMkLst>
        </pc:spChg>
        <pc:spChg chg="mod">
          <ac:chgData name="Benjamin Vandegrift" userId="2e5c2a8a-c606-4888-a2a6-2a14dfaa97ab" providerId="ADAL" clId="{248F4F07-4E9A-9F4C-AD6D-211985B06ACA}" dt="2024-05-31T16:41:58.544" v="3953" actId="20577"/>
          <ac:spMkLst>
            <pc:docMk/>
            <pc:sldMk cId="3555177378" sldId="2146846644"/>
            <ac:spMk id="50" creationId="{E43BE43C-0663-1B4E-9152-A3CED6DDB8B9}"/>
          </ac:spMkLst>
        </pc:spChg>
        <pc:picChg chg="mod">
          <ac:chgData name="Benjamin Vandegrift" userId="2e5c2a8a-c606-4888-a2a6-2a14dfaa97ab" providerId="ADAL" clId="{248F4F07-4E9A-9F4C-AD6D-211985B06ACA}" dt="2024-05-31T16:42:01.674" v="3954" actId="1076"/>
          <ac:picMkLst>
            <pc:docMk/>
            <pc:sldMk cId="3555177378" sldId="2146846644"/>
            <ac:picMk id="10" creationId="{C1F4CD37-A7C9-3C68-A8BF-35195CC4802C}"/>
          </ac:picMkLst>
        </pc:picChg>
        <pc:picChg chg="del">
          <ac:chgData name="Benjamin Vandegrift" userId="2e5c2a8a-c606-4888-a2a6-2a14dfaa97ab" providerId="ADAL" clId="{248F4F07-4E9A-9F4C-AD6D-211985B06ACA}" dt="2024-05-31T16:41:52.053" v="3951" actId="478"/>
          <ac:picMkLst>
            <pc:docMk/>
            <pc:sldMk cId="3555177378" sldId="2146846644"/>
            <ac:picMk id="25" creationId="{34BD2905-3CDF-5F9E-118D-ECD257890A14}"/>
          </ac:picMkLst>
        </pc:picChg>
        <pc:cxnChg chg="del">
          <ac:chgData name="Benjamin Vandegrift" userId="2e5c2a8a-c606-4888-a2a6-2a14dfaa97ab" providerId="ADAL" clId="{248F4F07-4E9A-9F4C-AD6D-211985B06ACA}" dt="2024-05-31T16:41:52.053" v="3951" actId="478"/>
          <ac:cxnSpMkLst>
            <pc:docMk/>
            <pc:sldMk cId="3555177378" sldId="2146846644"/>
            <ac:cxnSpMk id="31" creationId="{31E5DB96-24EC-B31C-3AA8-79864E8780F2}"/>
          </ac:cxnSpMkLst>
        </pc:cxn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Benjamin Vandegrift" userId="2e5c2a8a-c606-4888-a2a6-2a14dfaa97ab" providerId="ADAL" clId="{248F4F07-4E9A-9F4C-AD6D-211985B06ACA}" dt="2024-05-30T19:28:31.996" v="2608"/>
              <pc2:cmMkLst xmlns:pc2="http://schemas.microsoft.com/office/powerpoint/2019/9/main/command">
                <pc:docMk/>
                <pc:sldMk cId="3555177378" sldId="2146846644"/>
                <pc2:cmMk id="{037D346E-6C7D-FC46-ACC7-397DF84CB1A4}"/>
              </pc2:cmMkLst>
              <pc226:cmRplyChg chg="add">
                <pc226:chgData name="Benjamin Vandegrift" userId="2e5c2a8a-c606-4888-a2a6-2a14dfaa97ab" providerId="ADAL" clId="{248F4F07-4E9A-9F4C-AD6D-211985B06ACA}" dt="2024-05-30T19:28:31.996" v="2608"/>
                <pc2:cmRplyMkLst xmlns:pc2="http://schemas.microsoft.com/office/powerpoint/2019/9/main/command">
                  <pc:docMk/>
                  <pc:sldMk cId="3555177378" sldId="2146846644"/>
                  <pc2:cmMk id="{037D346E-6C7D-FC46-ACC7-397DF84CB1A4}"/>
                  <pc2:cmRplyMk id="{3EE29A08-B84C-724D-93F1-746919A70FAE}"/>
                </pc2:cmRplyMkLst>
              </pc226:cmRplyChg>
            </pc226:cmChg>
          </p:ext>
        </pc:extLst>
      </pc:sldChg>
      <pc:sldChg chg="add del">
        <pc:chgData name="Benjamin Vandegrift" userId="2e5c2a8a-c606-4888-a2a6-2a14dfaa97ab" providerId="ADAL" clId="{248F4F07-4E9A-9F4C-AD6D-211985B06ACA}" dt="2024-05-31T16:56:58.158" v="4132" actId="2696"/>
        <pc:sldMkLst>
          <pc:docMk/>
          <pc:sldMk cId="4107178237" sldId="2146846644"/>
        </pc:sldMkLst>
      </pc:sldChg>
      <pc:sldChg chg="delSp modSp mod modCm">
        <pc:chgData name="Benjamin Vandegrift" userId="2e5c2a8a-c606-4888-a2a6-2a14dfaa97ab" providerId="ADAL" clId="{248F4F07-4E9A-9F4C-AD6D-211985B06ACA}" dt="2024-06-20T14:22:11.092" v="7201" actId="2056"/>
        <pc:sldMkLst>
          <pc:docMk/>
          <pc:sldMk cId="3897759142" sldId="2146846645"/>
        </pc:sldMkLst>
        <pc:spChg chg="del mod">
          <ac:chgData name="Benjamin Vandegrift" userId="2e5c2a8a-c606-4888-a2a6-2a14dfaa97ab" providerId="ADAL" clId="{248F4F07-4E9A-9F4C-AD6D-211985B06ACA}" dt="2024-05-30T17:14:15.062" v="1228" actId="478"/>
          <ac:spMkLst>
            <pc:docMk/>
            <pc:sldMk cId="3897759142" sldId="2146846645"/>
            <ac:spMk id="3" creationId="{BB1604C5-C73F-4CE5-6D91-A79832F72680}"/>
          </ac:spMkLst>
        </pc:spChg>
        <pc:spChg chg="mod">
          <ac:chgData name="Benjamin Vandegrift" userId="2e5c2a8a-c606-4888-a2a6-2a14dfaa97ab" providerId="ADAL" clId="{248F4F07-4E9A-9F4C-AD6D-211985B06ACA}" dt="2024-05-30T18:08:20.547" v="2247" actId="20577"/>
          <ac:spMkLst>
            <pc:docMk/>
            <pc:sldMk cId="3897759142" sldId="2146846645"/>
            <ac:spMk id="26" creationId="{A9C445BF-5591-D09A-A8BC-6A2DB67D3CAE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Benjamin Vandegrift" userId="2e5c2a8a-c606-4888-a2a6-2a14dfaa97ab" providerId="ADAL" clId="{248F4F07-4E9A-9F4C-AD6D-211985B06ACA}" dt="2024-06-20T14:22:11.092" v="7201" actId="2056"/>
              <pc2:cmMkLst xmlns:pc2="http://schemas.microsoft.com/office/powerpoint/2019/9/main/command">
                <pc:docMk/>
                <pc:sldMk cId="3897759142" sldId="2146846645"/>
                <pc2:cmMk id="{91BB870E-9A9F-4FA0-9BAD-F3C35CEF0BC4}"/>
              </pc2:cmMkLst>
            </pc226:cmChg>
          </p:ext>
        </pc:extLst>
      </pc:sldChg>
      <pc:sldChg chg="addSp delSp modSp del mod">
        <pc:chgData name="Benjamin Vandegrift" userId="2e5c2a8a-c606-4888-a2a6-2a14dfaa97ab" providerId="ADAL" clId="{248F4F07-4E9A-9F4C-AD6D-211985B06ACA}" dt="2024-06-18T15:10:46.783" v="7055" actId="2696"/>
        <pc:sldMkLst>
          <pc:docMk/>
          <pc:sldMk cId="473582241" sldId="2146846646"/>
        </pc:sldMkLst>
        <pc:spChg chg="add mod">
          <ac:chgData name="Benjamin Vandegrift" userId="2e5c2a8a-c606-4888-a2a6-2a14dfaa97ab" providerId="ADAL" clId="{248F4F07-4E9A-9F4C-AD6D-211985B06ACA}" dt="2024-05-30T18:45:16.384" v="2461" actId="20577"/>
          <ac:spMkLst>
            <pc:docMk/>
            <pc:sldMk cId="473582241" sldId="2146846646"/>
            <ac:spMk id="3" creationId="{C346355C-440B-8DC6-E78E-899DE06AB8FF}"/>
          </ac:spMkLst>
        </pc:spChg>
        <pc:spChg chg="del">
          <ac:chgData name="Benjamin Vandegrift" userId="2e5c2a8a-c606-4888-a2a6-2a14dfaa97ab" providerId="ADAL" clId="{248F4F07-4E9A-9F4C-AD6D-211985B06ACA}" dt="2024-05-30T17:32:47.236" v="1420" actId="478"/>
          <ac:spMkLst>
            <pc:docMk/>
            <pc:sldMk cId="473582241" sldId="2146846646"/>
            <ac:spMk id="4" creationId="{8EF19800-A70B-04D3-E2F4-2EB7AFEBD9E7}"/>
          </ac:spMkLst>
        </pc:spChg>
        <pc:spChg chg="del">
          <ac:chgData name="Benjamin Vandegrift" userId="2e5c2a8a-c606-4888-a2a6-2a14dfaa97ab" providerId="ADAL" clId="{248F4F07-4E9A-9F4C-AD6D-211985B06ACA}" dt="2024-06-18T15:08:35.280" v="7054" actId="478"/>
          <ac:spMkLst>
            <pc:docMk/>
            <pc:sldMk cId="473582241" sldId="2146846646"/>
            <ac:spMk id="49" creationId="{A433F883-71C4-720C-F473-06E65A322669}"/>
          </ac:spMkLst>
        </pc:spChg>
      </pc:sldChg>
      <pc:sldChg chg="addSp modSp add mod ord">
        <pc:chgData name="Benjamin Vandegrift" userId="2e5c2a8a-c606-4888-a2a6-2a14dfaa97ab" providerId="ADAL" clId="{248F4F07-4E9A-9F4C-AD6D-211985B06ACA}" dt="2024-06-20T14:33:39.799" v="7284" actId="1038"/>
        <pc:sldMkLst>
          <pc:docMk/>
          <pc:sldMk cId="1311369554" sldId="2146846646"/>
        </pc:sldMkLst>
        <pc:spChg chg="add mod">
          <ac:chgData name="Benjamin Vandegrift" userId="2e5c2a8a-c606-4888-a2a6-2a14dfaa97ab" providerId="ADAL" clId="{248F4F07-4E9A-9F4C-AD6D-211985B06ACA}" dt="2024-06-20T14:27:04.635" v="7274" actId="1076"/>
          <ac:spMkLst>
            <pc:docMk/>
            <pc:sldMk cId="1311369554" sldId="2146846646"/>
            <ac:spMk id="9" creationId="{BFC0E542-AB65-8C20-BCB0-B7BCA386C640}"/>
          </ac:spMkLst>
        </pc:spChg>
        <pc:spChg chg="mod">
          <ac:chgData name="Benjamin Vandegrift" userId="2e5c2a8a-c606-4888-a2a6-2a14dfaa97ab" providerId="ADAL" clId="{248F4F07-4E9A-9F4C-AD6D-211985B06ACA}" dt="2024-06-20T14:33:39.799" v="7284" actId="1038"/>
          <ac:spMkLst>
            <pc:docMk/>
            <pc:sldMk cId="1311369554" sldId="2146846646"/>
            <ac:spMk id="30" creationId="{DC60A731-C879-2FC7-95A3-3B1754549B04}"/>
          </ac:spMkLst>
        </pc:spChg>
        <pc:spChg chg="mod">
          <ac:chgData name="Benjamin Vandegrift" userId="2e5c2a8a-c606-4888-a2a6-2a14dfaa97ab" providerId="ADAL" clId="{248F4F07-4E9A-9F4C-AD6D-211985B06ACA}" dt="2024-06-20T14:26:06.047" v="7254" actId="1037"/>
          <ac:spMkLst>
            <pc:docMk/>
            <pc:sldMk cId="1311369554" sldId="2146846646"/>
            <ac:spMk id="31" creationId="{62E0CC5D-D2AE-4978-7A6D-DE479C4A4C0C}"/>
          </ac:spMkLst>
        </pc:spChg>
        <pc:spChg chg="mod">
          <ac:chgData name="Benjamin Vandegrift" userId="2e5c2a8a-c606-4888-a2a6-2a14dfaa97ab" providerId="ADAL" clId="{248F4F07-4E9A-9F4C-AD6D-211985B06ACA}" dt="2024-06-20T14:26:06.047" v="7254" actId="1037"/>
          <ac:spMkLst>
            <pc:docMk/>
            <pc:sldMk cId="1311369554" sldId="2146846646"/>
            <ac:spMk id="32" creationId="{C39C1143-DF85-75F3-0BDC-45F68C28FB22}"/>
          </ac:spMkLst>
        </pc:spChg>
        <pc:picChg chg="add mod">
          <ac:chgData name="Benjamin Vandegrift" userId="2e5c2a8a-c606-4888-a2a6-2a14dfaa97ab" providerId="ADAL" clId="{248F4F07-4E9A-9F4C-AD6D-211985B06ACA}" dt="2024-06-20T14:26:15.935" v="7257" actId="1076"/>
          <ac:picMkLst>
            <pc:docMk/>
            <pc:sldMk cId="1311369554" sldId="2146846646"/>
            <ac:picMk id="8" creationId="{EFEF7333-8504-A136-EBDB-43884ECF8EF0}"/>
          </ac:picMkLst>
        </pc:picChg>
        <pc:picChg chg="mod">
          <ac:chgData name="Benjamin Vandegrift" userId="2e5c2a8a-c606-4888-a2a6-2a14dfaa97ab" providerId="ADAL" clId="{248F4F07-4E9A-9F4C-AD6D-211985B06ACA}" dt="2024-06-20T14:33:39.799" v="7284" actId="1038"/>
          <ac:picMkLst>
            <pc:docMk/>
            <pc:sldMk cId="1311369554" sldId="2146846646"/>
            <ac:picMk id="33" creationId="{1A3DEEAA-0249-FD25-5779-175432C93A06}"/>
          </ac:picMkLst>
        </pc:picChg>
        <pc:picChg chg="mod">
          <ac:chgData name="Benjamin Vandegrift" userId="2e5c2a8a-c606-4888-a2a6-2a14dfaa97ab" providerId="ADAL" clId="{248F4F07-4E9A-9F4C-AD6D-211985B06ACA}" dt="2024-06-20T14:26:06.047" v="7254" actId="1037"/>
          <ac:picMkLst>
            <pc:docMk/>
            <pc:sldMk cId="1311369554" sldId="2146846646"/>
            <ac:picMk id="34" creationId="{C2756B1E-BFEB-B9A3-3767-14989C763E0F}"/>
          </ac:picMkLst>
        </pc:picChg>
        <pc:picChg chg="mod">
          <ac:chgData name="Benjamin Vandegrift" userId="2e5c2a8a-c606-4888-a2a6-2a14dfaa97ab" providerId="ADAL" clId="{248F4F07-4E9A-9F4C-AD6D-211985B06ACA}" dt="2024-06-20T14:26:06.047" v="7254" actId="1037"/>
          <ac:picMkLst>
            <pc:docMk/>
            <pc:sldMk cId="1311369554" sldId="2146846646"/>
            <ac:picMk id="35" creationId="{FA91850D-D40A-229F-FECB-90858D454782}"/>
          </ac:picMkLst>
        </pc:picChg>
      </pc:sldChg>
      <pc:sldChg chg="add del">
        <pc:chgData name="Benjamin Vandegrift" userId="2e5c2a8a-c606-4888-a2a6-2a14dfaa97ab" providerId="ADAL" clId="{248F4F07-4E9A-9F4C-AD6D-211985B06ACA}" dt="2024-06-18T15:12:39.747" v="7059" actId="2696"/>
        <pc:sldMkLst>
          <pc:docMk/>
          <pc:sldMk cId="3307741507" sldId="2146846646"/>
        </pc:sldMkLst>
      </pc:sldChg>
      <pc:sldChg chg="add del setBg">
        <pc:chgData name="Benjamin Vandegrift" userId="2e5c2a8a-c606-4888-a2a6-2a14dfaa97ab" providerId="ADAL" clId="{248F4F07-4E9A-9F4C-AD6D-211985B06ACA}" dt="2024-05-30T15:25:51.353" v="1130"/>
        <pc:sldMkLst>
          <pc:docMk/>
          <pc:sldMk cId="1372313968" sldId="2146846647"/>
        </pc:sldMkLst>
      </pc:sldChg>
      <pc:sldChg chg="delSp add mod">
        <pc:chgData name="Benjamin Vandegrift" userId="2e5c2a8a-c606-4888-a2a6-2a14dfaa97ab" providerId="ADAL" clId="{248F4F07-4E9A-9F4C-AD6D-211985B06ACA}" dt="2024-05-30T17:09:30.074" v="1142" actId="478"/>
        <pc:sldMkLst>
          <pc:docMk/>
          <pc:sldMk cId="2369327830" sldId="2146846647"/>
        </pc:sldMkLst>
        <pc:spChg chg="del">
          <ac:chgData name="Benjamin Vandegrift" userId="2e5c2a8a-c606-4888-a2a6-2a14dfaa97ab" providerId="ADAL" clId="{248F4F07-4E9A-9F4C-AD6D-211985B06ACA}" dt="2024-05-30T17:09:30.074" v="1142" actId="478"/>
          <ac:spMkLst>
            <pc:docMk/>
            <pc:sldMk cId="2369327830" sldId="2146846647"/>
            <ac:spMk id="11" creationId="{2CECDB15-7169-6315-B819-F86D64E53EBE}"/>
          </ac:spMkLst>
        </pc:spChg>
      </pc:sldChg>
      <pc:sldChg chg="del">
        <pc:chgData name="Benjamin Vandegrift" userId="2e5c2a8a-c606-4888-a2a6-2a14dfaa97ab" providerId="ADAL" clId="{248F4F07-4E9A-9F4C-AD6D-211985B06ACA}" dt="2024-05-30T15:25:30.932" v="1128" actId="2696"/>
        <pc:sldMkLst>
          <pc:docMk/>
          <pc:sldMk cId="3660730630" sldId="2146846647"/>
        </pc:sldMkLst>
      </pc:sldChg>
      <pc:sldChg chg="del ord">
        <pc:chgData name="Benjamin Vandegrift" userId="2e5c2a8a-c606-4888-a2a6-2a14dfaa97ab" providerId="ADAL" clId="{248F4F07-4E9A-9F4C-AD6D-211985B06ACA}" dt="2024-06-14T21:30:43.099" v="6994" actId="2696"/>
        <pc:sldMkLst>
          <pc:docMk/>
          <pc:sldMk cId="2184636999" sldId="2146846648"/>
        </pc:sldMkLst>
      </pc:sldChg>
      <pc:sldChg chg="addSp modSp new mod">
        <pc:chgData name="Benjamin Vandegrift" userId="2e5c2a8a-c606-4888-a2a6-2a14dfaa97ab" providerId="ADAL" clId="{248F4F07-4E9A-9F4C-AD6D-211985B06ACA}" dt="2024-05-30T15:03:14.498" v="375" actId="20577"/>
        <pc:sldMkLst>
          <pc:docMk/>
          <pc:sldMk cId="509361653" sldId="2146846649"/>
        </pc:sldMkLst>
        <pc:spChg chg="add mod">
          <ac:chgData name="Benjamin Vandegrift" userId="2e5c2a8a-c606-4888-a2a6-2a14dfaa97ab" providerId="ADAL" clId="{248F4F07-4E9A-9F4C-AD6D-211985B06ACA}" dt="2024-05-30T15:03:14.498" v="375" actId="20577"/>
          <ac:spMkLst>
            <pc:docMk/>
            <pc:sldMk cId="509361653" sldId="2146846649"/>
            <ac:spMk id="2" creationId="{5C446979-3C4D-4A3F-9548-28D86BD079F1}"/>
          </ac:spMkLst>
        </pc:spChg>
      </pc:sldChg>
      <pc:sldChg chg="del">
        <pc:chgData name="Benjamin Vandegrift" userId="2e5c2a8a-c606-4888-a2a6-2a14dfaa97ab" providerId="ADAL" clId="{248F4F07-4E9A-9F4C-AD6D-211985B06ACA}" dt="2024-05-30T14:12:32.856" v="6" actId="2696"/>
        <pc:sldMkLst>
          <pc:docMk/>
          <pc:sldMk cId="2339367872" sldId="2146846649"/>
        </pc:sldMkLst>
      </pc:sldChg>
      <pc:sldChg chg="addSp delSp modSp del mod ord">
        <pc:chgData name="Benjamin Vandegrift" userId="2e5c2a8a-c606-4888-a2a6-2a14dfaa97ab" providerId="ADAL" clId="{248F4F07-4E9A-9F4C-AD6D-211985B06ACA}" dt="2024-05-30T18:57:58.761" v="2510" actId="2696"/>
        <pc:sldMkLst>
          <pc:docMk/>
          <pc:sldMk cId="2876566597" sldId="2146846650"/>
        </pc:sldMkLst>
        <pc:spChg chg="del mod">
          <ac:chgData name="Benjamin Vandegrift" userId="2e5c2a8a-c606-4888-a2a6-2a14dfaa97ab" providerId="ADAL" clId="{248F4F07-4E9A-9F4C-AD6D-211985B06ACA}" dt="2024-05-30T18:24:55.513" v="2308" actId="478"/>
          <ac:spMkLst>
            <pc:docMk/>
            <pc:sldMk cId="2876566597" sldId="2146846650"/>
            <ac:spMk id="2" creationId="{FEE1BA5E-C56C-FAD3-E059-E5817DD81B52}"/>
          </ac:spMkLst>
        </pc:spChg>
        <pc:spChg chg="add mod">
          <ac:chgData name="Benjamin Vandegrift" userId="2e5c2a8a-c606-4888-a2a6-2a14dfaa97ab" providerId="ADAL" clId="{248F4F07-4E9A-9F4C-AD6D-211985B06ACA}" dt="2024-05-30T18:20:52.554" v="2303" actId="1076"/>
          <ac:spMkLst>
            <pc:docMk/>
            <pc:sldMk cId="2876566597" sldId="2146846650"/>
            <ac:spMk id="4" creationId="{6DA8D798-59CD-87C3-E42C-2E21C0C70FFB}"/>
          </ac:spMkLst>
        </pc:spChg>
        <pc:spChg chg="add mod">
          <ac:chgData name="Benjamin Vandegrift" userId="2e5c2a8a-c606-4888-a2a6-2a14dfaa97ab" providerId="ADAL" clId="{248F4F07-4E9A-9F4C-AD6D-211985B06ACA}" dt="2024-05-30T18:29:00.018" v="2390" actId="20577"/>
          <ac:spMkLst>
            <pc:docMk/>
            <pc:sldMk cId="2876566597" sldId="2146846650"/>
            <ac:spMk id="6" creationId="{0CE1E106-D9AA-5C76-727E-A7A441B86CF0}"/>
          </ac:spMkLst>
        </pc:spChg>
        <pc:spChg chg="add mod">
          <ac:chgData name="Benjamin Vandegrift" userId="2e5c2a8a-c606-4888-a2a6-2a14dfaa97ab" providerId="ADAL" clId="{248F4F07-4E9A-9F4C-AD6D-211985B06ACA}" dt="2024-05-30T18:28:49.561" v="2381" actId="1076"/>
          <ac:spMkLst>
            <pc:docMk/>
            <pc:sldMk cId="2876566597" sldId="2146846650"/>
            <ac:spMk id="7" creationId="{E9E6BAD8-7558-FD8D-7642-60D5F5254B09}"/>
          </ac:spMkLst>
        </pc:spChg>
        <pc:spChg chg="add mod">
          <ac:chgData name="Benjamin Vandegrift" userId="2e5c2a8a-c606-4888-a2a6-2a14dfaa97ab" providerId="ADAL" clId="{248F4F07-4E9A-9F4C-AD6D-211985B06ACA}" dt="2024-05-30T18:28:53.940" v="2383" actId="1076"/>
          <ac:spMkLst>
            <pc:docMk/>
            <pc:sldMk cId="2876566597" sldId="2146846650"/>
            <ac:spMk id="8" creationId="{69206F23-8BE2-82AC-02F3-1908076E89F9}"/>
          </ac:spMkLst>
        </pc:spChg>
        <pc:spChg chg="add del mod">
          <ac:chgData name="Benjamin Vandegrift" userId="2e5c2a8a-c606-4888-a2a6-2a14dfaa97ab" providerId="ADAL" clId="{248F4F07-4E9A-9F4C-AD6D-211985B06ACA}" dt="2024-05-30T18:51:04.495" v="2466" actId="478"/>
          <ac:spMkLst>
            <pc:docMk/>
            <pc:sldMk cId="2876566597" sldId="2146846650"/>
            <ac:spMk id="10" creationId="{BE09B5C6-66FE-E1BF-E9B4-AEAD586A3A77}"/>
          </ac:spMkLst>
        </pc:spChg>
      </pc:sldChg>
      <pc:sldChg chg="add del setBg">
        <pc:chgData name="Benjamin Vandegrift" userId="2e5c2a8a-c606-4888-a2a6-2a14dfaa97ab" providerId="ADAL" clId="{248F4F07-4E9A-9F4C-AD6D-211985B06ACA}" dt="2024-05-30T20:23:36.407" v="3511"/>
        <pc:sldMkLst>
          <pc:docMk/>
          <pc:sldMk cId="143180147" sldId="2146846651"/>
        </pc:sldMkLst>
      </pc:sldChg>
      <pc:sldChg chg="delSp modSp add mod">
        <pc:chgData name="Benjamin Vandegrift" userId="2e5c2a8a-c606-4888-a2a6-2a14dfaa97ab" providerId="ADAL" clId="{248F4F07-4E9A-9F4C-AD6D-211985B06ACA}" dt="2024-05-30T20:23:48.246" v="3515"/>
        <pc:sldMkLst>
          <pc:docMk/>
          <pc:sldMk cId="1418675237" sldId="2146846651"/>
        </pc:sldMkLst>
        <pc:spChg chg="del">
          <ac:chgData name="Benjamin Vandegrift" userId="2e5c2a8a-c606-4888-a2a6-2a14dfaa97ab" providerId="ADAL" clId="{248F4F07-4E9A-9F4C-AD6D-211985B06ACA}" dt="2024-05-30T20:23:41.463" v="3514" actId="478"/>
          <ac:spMkLst>
            <pc:docMk/>
            <pc:sldMk cId="1418675237" sldId="2146846651"/>
            <ac:spMk id="3" creationId="{8521E94D-BB36-9FE0-8A6F-D47E336377BD}"/>
          </ac:spMkLst>
        </pc:spChg>
        <pc:spChg chg="del">
          <ac:chgData name="Benjamin Vandegrift" userId="2e5c2a8a-c606-4888-a2a6-2a14dfaa97ab" providerId="ADAL" clId="{248F4F07-4E9A-9F4C-AD6D-211985B06ACA}" dt="2024-05-30T20:23:39.531" v="3513" actId="478"/>
          <ac:spMkLst>
            <pc:docMk/>
            <pc:sldMk cId="1418675237" sldId="2146846651"/>
            <ac:spMk id="11" creationId="{2CECDB15-7169-6315-B819-F86D64E53EBE}"/>
          </ac:spMkLst>
        </pc:spChg>
        <pc:spChg chg="mod">
          <ac:chgData name="Benjamin Vandegrift" userId="2e5c2a8a-c606-4888-a2a6-2a14dfaa97ab" providerId="ADAL" clId="{248F4F07-4E9A-9F4C-AD6D-211985B06ACA}" dt="2024-05-30T20:23:48.246" v="3515"/>
          <ac:spMkLst>
            <pc:docMk/>
            <pc:sldMk cId="1418675237" sldId="2146846651"/>
            <ac:spMk id="44" creationId="{CBF5CF3F-5006-499F-A465-F6611C56541B}"/>
          </ac:spMkLst>
        </pc:spChg>
      </pc:sldChg>
      <pc:sldChg chg="modSp del mod">
        <pc:chgData name="Benjamin Vandegrift" userId="2e5c2a8a-c606-4888-a2a6-2a14dfaa97ab" providerId="ADAL" clId="{248F4F07-4E9A-9F4C-AD6D-211985B06ACA}" dt="2024-05-30T20:23:29.478" v="3509" actId="2696"/>
        <pc:sldMkLst>
          <pc:docMk/>
          <pc:sldMk cId="2938839488" sldId="2146846651"/>
        </pc:sldMkLst>
        <pc:spChg chg="mod">
          <ac:chgData name="Benjamin Vandegrift" userId="2e5c2a8a-c606-4888-a2a6-2a14dfaa97ab" providerId="ADAL" clId="{248F4F07-4E9A-9F4C-AD6D-211985B06ACA}" dt="2024-05-30T20:23:24.325" v="3508" actId="20577"/>
          <ac:spMkLst>
            <pc:docMk/>
            <pc:sldMk cId="2938839488" sldId="2146846651"/>
            <ac:spMk id="42" creationId="{D8F0AEF1-89D6-4008-A26D-954198072C0E}"/>
          </ac:spMkLst>
        </pc:spChg>
      </pc:sldChg>
      <pc:sldChg chg="modSp add mod">
        <pc:chgData name="Benjamin Vandegrift" userId="2e5c2a8a-c606-4888-a2a6-2a14dfaa97ab" providerId="ADAL" clId="{248F4F07-4E9A-9F4C-AD6D-211985B06ACA}" dt="2024-05-30T19:46:41.641" v="3038" actId="20577"/>
        <pc:sldMkLst>
          <pc:docMk/>
          <pc:sldMk cId="828949280" sldId="2146846652"/>
        </pc:sldMkLst>
        <pc:spChg chg="mod">
          <ac:chgData name="Benjamin Vandegrift" userId="2e5c2a8a-c606-4888-a2a6-2a14dfaa97ab" providerId="ADAL" clId="{248F4F07-4E9A-9F4C-AD6D-211985B06ACA}" dt="2024-05-30T19:42:58.905" v="2984" actId="20577"/>
          <ac:spMkLst>
            <pc:docMk/>
            <pc:sldMk cId="828949280" sldId="2146846652"/>
            <ac:spMk id="2" creationId="{C09B3279-79C3-D562-DBFB-7AB4F0D63070}"/>
          </ac:spMkLst>
        </pc:spChg>
        <pc:spChg chg="mod">
          <ac:chgData name="Benjamin Vandegrift" userId="2e5c2a8a-c606-4888-a2a6-2a14dfaa97ab" providerId="ADAL" clId="{248F4F07-4E9A-9F4C-AD6D-211985B06ACA}" dt="2024-05-30T19:46:41.641" v="3038" actId="20577"/>
          <ac:spMkLst>
            <pc:docMk/>
            <pc:sldMk cId="828949280" sldId="2146846652"/>
            <ac:spMk id="5" creationId="{D2F3C0A1-6AAB-4246-5B51-603A0EE01A5C}"/>
          </ac:spMkLst>
        </pc:spChg>
      </pc:sldChg>
      <pc:sldChg chg="modSp add mod">
        <pc:chgData name="Benjamin Vandegrift" userId="2e5c2a8a-c606-4888-a2a6-2a14dfaa97ab" providerId="ADAL" clId="{248F4F07-4E9A-9F4C-AD6D-211985B06ACA}" dt="2024-05-30T19:46:44.975" v="3040" actId="20577"/>
        <pc:sldMkLst>
          <pc:docMk/>
          <pc:sldMk cId="2308014334" sldId="2146846653"/>
        </pc:sldMkLst>
        <pc:spChg chg="mod">
          <ac:chgData name="Benjamin Vandegrift" userId="2e5c2a8a-c606-4888-a2a6-2a14dfaa97ab" providerId="ADAL" clId="{248F4F07-4E9A-9F4C-AD6D-211985B06ACA}" dt="2024-05-30T19:43:13.039" v="2985" actId="20577"/>
          <ac:spMkLst>
            <pc:docMk/>
            <pc:sldMk cId="2308014334" sldId="2146846653"/>
            <ac:spMk id="2" creationId="{C09B3279-79C3-D562-DBFB-7AB4F0D63070}"/>
          </ac:spMkLst>
        </pc:spChg>
        <pc:spChg chg="mod">
          <ac:chgData name="Benjamin Vandegrift" userId="2e5c2a8a-c606-4888-a2a6-2a14dfaa97ab" providerId="ADAL" clId="{248F4F07-4E9A-9F4C-AD6D-211985B06ACA}" dt="2024-05-30T19:46:44.975" v="3040" actId="20577"/>
          <ac:spMkLst>
            <pc:docMk/>
            <pc:sldMk cId="2308014334" sldId="2146846653"/>
            <ac:spMk id="5" creationId="{D2F3C0A1-6AAB-4246-5B51-603A0EE01A5C}"/>
          </ac:spMkLst>
        </pc:spChg>
      </pc:sldChg>
      <pc:sldChg chg="modSp add mod">
        <pc:chgData name="Benjamin Vandegrift" userId="2e5c2a8a-c606-4888-a2a6-2a14dfaa97ab" providerId="ADAL" clId="{248F4F07-4E9A-9F4C-AD6D-211985B06ACA}" dt="2024-05-30T19:46:49.881" v="3042" actId="20577"/>
        <pc:sldMkLst>
          <pc:docMk/>
          <pc:sldMk cId="2681008548" sldId="2146846654"/>
        </pc:sldMkLst>
        <pc:spChg chg="mod">
          <ac:chgData name="Benjamin Vandegrift" userId="2e5c2a8a-c606-4888-a2a6-2a14dfaa97ab" providerId="ADAL" clId="{248F4F07-4E9A-9F4C-AD6D-211985B06ACA}" dt="2024-05-30T19:43:30.323" v="3022" actId="20577"/>
          <ac:spMkLst>
            <pc:docMk/>
            <pc:sldMk cId="2681008548" sldId="2146846654"/>
            <ac:spMk id="2" creationId="{C09B3279-79C3-D562-DBFB-7AB4F0D63070}"/>
          </ac:spMkLst>
        </pc:spChg>
        <pc:spChg chg="mod">
          <ac:chgData name="Benjamin Vandegrift" userId="2e5c2a8a-c606-4888-a2a6-2a14dfaa97ab" providerId="ADAL" clId="{248F4F07-4E9A-9F4C-AD6D-211985B06ACA}" dt="2024-05-30T19:46:49.881" v="3042" actId="20577"/>
          <ac:spMkLst>
            <pc:docMk/>
            <pc:sldMk cId="2681008548" sldId="2146846654"/>
            <ac:spMk id="5" creationId="{D2F3C0A1-6AAB-4246-5B51-603A0EE01A5C}"/>
          </ac:spMkLst>
        </pc:spChg>
      </pc:sldChg>
      <pc:sldChg chg="addSp delSp modSp add del mod ord addCm">
        <pc:chgData name="Benjamin Vandegrift" userId="2e5c2a8a-c606-4888-a2a6-2a14dfaa97ab" providerId="ADAL" clId="{248F4F07-4E9A-9F4C-AD6D-211985B06ACA}" dt="2024-05-30T18:56:16.810" v="2476" actId="2696"/>
        <pc:sldMkLst>
          <pc:docMk/>
          <pc:sldMk cId="1380130990" sldId="2146846655"/>
        </pc:sldMkLst>
        <pc:spChg chg="mod">
          <ac:chgData name="Benjamin Vandegrift" userId="2e5c2a8a-c606-4888-a2a6-2a14dfaa97ab" providerId="ADAL" clId="{248F4F07-4E9A-9F4C-AD6D-211985B06ACA}" dt="2024-05-30T18:13:51.200" v="2298" actId="20577"/>
          <ac:spMkLst>
            <pc:docMk/>
            <pc:sldMk cId="1380130990" sldId="2146846655"/>
            <ac:spMk id="4" creationId="{2EE04281-4CC3-A75D-7D1E-A95BDDBF9B2D}"/>
          </ac:spMkLst>
        </pc:spChg>
        <pc:spChg chg="mod">
          <ac:chgData name="Benjamin Vandegrift" userId="2e5c2a8a-c606-4888-a2a6-2a14dfaa97ab" providerId="ADAL" clId="{248F4F07-4E9A-9F4C-AD6D-211985B06ACA}" dt="2024-05-30T18:55:39.500" v="2474" actId="207"/>
          <ac:spMkLst>
            <pc:docMk/>
            <pc:sldMk cId="1380130990" sldId="2146846655"/>
            <ac:spMk id="5" creationId="{310CF0EC-6F1F-38D3-9202-B60206E24B3F}"/>
          </ac:spMkLst>
        </pc:spChg>
        <pc:spChg chg="add mod">
          <ac:chgData name="Benjamin Vandegrift" userId="2e5c2a8a-c606-4888-a2a6-2a14dfaa97ab" providerId="ADAL" clId="{248F4F07-4E9A-9F4C-AD6D-211985B06ACA}" dt="2024-05-30T18:13:32.184" v="2296" actId="207"/>
          <ac:spMkLst>
            <pc:docMk/>
            <pc:sldMk cId="1380130990" sldId="2146846655"/>
            <ac:spMk id="6" creationId="{BD8AA2BC-AD3A-D140-CBFB-896C0D5C558C}"/>
          </ac:spMkLst>
        </pc:spChg>
        <pc:spChg chg="add mod">
          <ac:chgData name="Benjamin Vandegrift" userId="2e5c2a8a-c606-4888-a2a6-2a14dfaa97ab" providerId="ADAL" clId="{248F4F07-4E9A-9F4C-AD6D-211985B06ACA}" dt="2024-05-30T18:13:32.184" v="2296" actId="207"/>
          <ac:spMkLst>
            <pc:docMk/>
            <pc:sldMk cId="1380130990" sldId="2146846655"/>
            <ac:spMk id="7" creationId="{7CB6407C-3601-9559-9444-310B5FC149E9}"/>
          </ac:spMkLst>
        </pc:spChg>
        <pc:spChg chg="del mod">
          <ac:chgData name="Benjamin Vandegrift" userId="2e5c2a8a-c606-4888-a2a6-2a14dfaa97ab" providerId="ADAL" clId="{248F4F07-4E9A-9F4C-AD6D-211985B06ACA}" dt="2024-05-30T18:10:27.314" v="2274" actId="478"/>
          <ac:spMkLst>
            <pc:docMk/>
            <pc:sldMk cId="1380130990" sldId="2146846655"/>
            <ac:spMk id="8" creationId="{DF7CF785-5B61-C2AE-74DA-09183CAE14DD}"/>
          </ac:spMkLst>
        </pc:spChg>
        <pc:spChg chg="del">
          <ac:chgData name="Benjamin Vandegrift" userId="2e5c2a8a-c606-4888-a2a6-2a14dfaa97ab" providerId="ADAL" clId="{248F4F07-4E9A-9F4C-AD6D-211985B06ACA}" dt="2024-05-30T18:10:04.488" v="2267" actId="478"/>
          <ac:spMkLst>
            <pc:docMk/>
            <pc:sldMk cId="1380130990" sldId="2146846655"/>
            <ac:spMk id="12" creationId="{056958F4-C11F-9891-9814-B54D121276F6}"/>
          </ac:spMkLst>
        </pc:spChg>
        <pc:spChg chg="add mod">
          <ac:chgData name="Benjamin Vandegrift" userId="2e5c2a8a-c606-4888-a2a6-2a14dfaa97ab" providerId="ADAL" clId="{248F4F07-4E9A-9F4C-AD6D-211985B06ACA}" dt="2024-05-30T18:27:10.723" v="2327" actId="207"/>
          <ac:spMkLst>
            <pc:docMk/>
            <pc:sldMk cId="1380130990" sldId="2146846655"/>
            <ac:spMk id="16" creationId="{B9FBBC6A-EC54-006D-3B3C-947AE570B741}"/>
          </ac:spMkLst>
        </pc:spChg>
        <pc:grpChg chg="del">
          <ac:chgData name="Benjamin Vandegrift" userId="2e5c2a8a-c606-4888-a2a6-2a14dfaa97ab" providerId="ADAL" clId="{248F4F07-4E9A-9F4C-AD6D-211985B06ACA}" dt="2024-05-30T18:10:02.501" v="2266" actId="478"/>
          <ac:grpSpMkLst>
            <pc:docMk/>
            <pc:sldMk cId="1380130990" sldId="2146846655"/>
            <ac:grpSpMk id="9" creationId="{2C3313E8-6A32-0835-F2FB-31BCC259C723}"/>
          </ac:grpSpMkLst>
        </pc:gr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Benjamin Vandegrift" userId="2e5c2a8a-c606-4888-a2a6-2a14dfaa97ab" providerId="ADAL" clId="{248F4F07-4E9A-9F4C-AD6D-211985B06ACA}" dt="2024-05-30T18:12:20.144" v="2292"/>
              <pc2:cmMkLst xmlns:pc2="http://schemas.microsoft.com/office/powerpoint/2019/9/main/command">
                <pc:docMk/>
                <pc:sldMk cId="1380130990" sldId="2146846655"/>
                <pc2:cmMk id="{8564AA87-2E37-894B-96A0-D5A6660A4486}"/>
              </pc2:cmMkLst>
            </pc226:cmChg>
          </p:ext>
        </pc:extLst>
      </pc:sldChg>
      <pc:sldChg chg="add del">
        <pc:chgData name="Benjamin Vandegrift" userId="2e5c2a8a-c606-4888-a2a6-2a14dfaa97ab" providerId="ADAL" clId="{248F4F07-4E9A-9F4C-AD6D-211985B06ACA}" dt="2024-06-14T21:30:43.129" v="6998" actId="2696"/>
        <pc:sldMkLst>
          <pc:docMk/>
          <pc:sldMk cId="1875279542" sldId="2146846655"/>
        </pc:sldMkLst>
      </pc:sldChg>
      <pc:sldChg chg="delSp modSp add del mod addCm">
        <pc:chgData name="Benjamin Vandegrift" userId="2e5c2a8a-c606-4888-a2a6-2a14dfaa97ab" providerId="ADAL" clId="{248F4F07-4E9A-9F4C-AD6D-211985B06ACA}" dt="2024-05-30T18:56:16.810" v="2476" actId="2696"/>
        <pc:sldMkLst>
          <pc:docMk/>
          <pc:sldMk cId="1899408815" sldId="2146846656"/>
        </pc:sldMkLst>
        <pc:spChg chg="del">
          <ac:chgData name="Benjamin Vandegrift" userId="2e5c2a8a-c606-4888-a2a6-2a14dfaa97ab" providerId="ADAL" clId="{248F4F07-4E9A-9F4C-AD6D-211985B06ACA}" dt="2024-05-30T18:09:04.958" v="2252" actId="478"/>
          <ac:spMkLst>
            <pc:docMk/>
            <pc:sldMk cId="1899408815" sldId="2146846656"/>
            <ac:spMk id="3" creationId="{A56E8D31-C245-83C2-E519-320D330DBB2E}"/>
          </ac:spMkLst>
        </pc:spChg>
        <pc:spChg chg="mod">
          <ac:chgData name="Benjamin Vandegrift" userId="2e5c2a8a-c606-4888-a2a6-2a14dfaa97ab" providerId="ADAL" clId="{248F4F07-4E9A-9F4C-AD6D-211985B06ACA}" dt="2024-05-30T18:09:30.332" v="2261" actId="1076"/>
          <ac:spMkLst>
            <pc:docMk/>
            <pc:sldMk cId="1899408815" sldId="2146846656"/>
            <ac:spMk id="41" creationId="{811FC3E0-9FD1-4B00-BC70-E13698D7C6F1}"/>
          </ac:spMkLst>
        </pc:spChg>
        <pc:spChg chg="mod">
          <ac:chgData name="Benjamin Vandegrift" userId="2e5c2a8a-c606-4888-a2a6-2a14dfaa97ab" providerId="ADAL" clId="{248F4F07-4E9A-9F4C-AD6D-211985B06ACA}" dt="2024-05-30T18:09:39.843" v="2263" actId="207"/>
          <ac:spMkLst>
            <pc:docMk/>
            <pc:sldMk cId="1899408815" sldId="2146846656"/>
            <ac:spMk id="42" creationId="{D8F0AEF1-89D6-4008-A26D-954198072C0E}"/>
          </ac:spMkLst>
        </pc:spChg>
        <pc:spChg chg="mod">
          <ac:chgData name="Benjamin Vandegrift" userId="2e5c2a8a-c606-4888-a2a6-2a14dfaa97ab" providerId="ADAL" clId="{248F4F07-4E9A-9F4C-AD6D-211985B06ACA}" dt="2024-05-30T18:09:54.338" v="2265"/>
          <ac:spMkLst>
            <pc:docMk/>
            <pc:sldMk cId="1899408815" sldId="2146846656"/>
            <ac:spMk id="44" creationId="{CBF5CF3F-5006-499F-A465-F6611C56541B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Benjamin Vandegrift" userId="2e5c2a8a-c606-4888-a2a6-2a14dfaa97ab" providerId="ADAL" clId="{248F4F07-4E9A-9F4C-AD6D-211985B06ACA}" dt="2024-05-30T18:13:20.746" v="2294"/>
              <pc2:cmMkLst xmlns:pc2="http://schemas.microsoft.com/office/powerpoint/2019/9/main/command">
                <pc:docMk/>
                <pc:sldMk cId="1899408815" sldId="2146846656"/>
                <pc2:cmMk id="{AA772F4D-CF1A-C042-88FF-C19294F69045}"/>
              </pc2:cmMkLst>
            </pc226:cmChg>
          </p:ext>
        </pc:extLst>
      </pc:sldChg>
      <pc:sldChg chg="add del setBg">
        <pc:chgData name="Benjamin Vandegrift" userId="2e5c2a8a-c606-4888-a2a6-2a14dfaa97ab" providerId="ADAL" clId="{248F4F07-4E9A-9F4C-AD6D-211985B06ACA}" dt="2024-05-30T18:09:03.126" v="2250"/>
        <pc:sldMkLst>
          <pc:docMk/>
          <pc:sldMk cId="2022379004" sldId="2146846656"/>
        </pc:sldMkLst>
      </pc:sldChg>
      <pc:sldChg chg="add del setBg">
        <pc:chgData name="Benjamin Vandegrift" userId="2e5c2a8a-c606-4888-a2a6-2a14dfaa97ab" providerId="ADAL" clId="{248F4F07-4E9A-9F4C-AD6D-211985B06ACA}" dt="2024-06-14T21:30:43.148" v="7003" actId="2696"/>
        <pc:sldMkLst>
          <pc:docMk/>
          <pc:sldMk cId="2774798983" sldId="2146846656"/>
        </pc:sldMkLst>
      </pc:sldChg>
      <pc:sldChg chg="addSp modSp new del mod ord">
        <pc:chgData name="Benjamin Vandegrift" userId="2e5c2a8a-c606-4888-a2a6-2a14dfaa97ab" providerId="ADAL" clId="{248F4F07-4E9A-9F4C-AD6D-211985B06ACA}" dt="2024-05-30T18:57:58.746" v="2509" actId="2696"/>
        <pc:sldMkLst>
          <pc:docMk/>
          <pc:sldMk cId="3456644802" sldId="2146846657"/>
        </pc:sldMkLst>
        <pc:spChg chg="add mod">
          <ac:chgData name="Benjamin Vandegrift" userId="2e5c2a8a-c606-4888-a2a6-2a14dfaa97ab" providerId="ADAL" clId="{248F4F07-4E9A-9F4C-AD6D-211985B06ACA}" dt="2024-05-30T18:32:36.683" v="2403" actId="1076"/>
          <ac:spMkLst>
            <pc:docMk/>
            <pc:sldMk cId="3456644802" sldId="2146846657"/>
            <ac:spMk id="5" creationId="{0F126AF9-1955-294C-470B-1407F466488D}"/>
          </ac:spMkLst>
        </pc:spChg>
        <pc:picChg chg="add mod">
          <ac:chgData name="Benjamin Vandegrift" userId="2e5c2a8a-c606-4888-a2a6-2a14dfaa97ab" providerId="ADAL" clId="{248F4F07-4E9A-9F4C-AD6D-211985B06ACA}" dt="2024-05-30T18:30:48.233" v="2395" actId="1076"/>
          <ac:picMkLst>
            <pc:docMk/>
            <pc:sldMk cId="3456644802" sldId="2146846657"/>
            <ac:picMk id="2" creationId="{CB263932-50BC-6CA5-0003-E7F1A611352E}"/>
          </ac:picMkLst>
        </pc:picChg>
        <pc:picChg chg="add mod">
          <ac:chgData name="Benjamin Vandegrift" userId="2e5c2a8a-c606-4888-a2a6-2a14dfaa97ab" providerId="ADAL" clId="{248F4F07-4E9A-9F4C-AD6D-211985B06ACA}" dt="2024-05-30T18:30:52.121" v="2397" actId="1076"/>
          <ac:picMkLst>
            <pc:docMk/>
            <pc:sldMk cId="3456644802" sldId="2146846657"/>
            <ac:picMk id="3" creationId="{4BEE59AA-CE86-05B3-71DE-E5986AF05D74}"/>
          </ac:picMkLst>
        </pc:picChg>
      </pc:sldChg>
      <pc:sldChg chg="del">
        <pc:chgData name="Benjamin Vandegrift" userId="2e5c2a8a-c606-4888-a2a6-2a14dfaa97ab" providerId="ADAL" clId="{248F4F07-4E9A-9F4C-AD6D-211985B06ACA}" dt="2024-05-30T18:57:00.286" v="2507" actId="2696"/>
        <pc:sldMkLst>
          <pc:docMk/>
          <pc:sldMk cId="874853637" sldId="2146846658"/>
        </pc:sldMkLst>
      </pc:sldChg>
      <pc:sldChg chg="addSp modSp new del mod ord">
        <pc:chgData name="Benjamin Vandegrift" userId="2e5c2a8a-c606-4888-a2a6-2a14dfaa97ab" providerId="ADAL" clId="{248F4F07-4E9A-9F4C-AD6D-211985B06ACA}" dt="2024-06-14T21:30:43.138" v="7002" actId="2696"/>
        <pc:sldMkLst>
          <pc:docMk/>
          <pc:sldMk cId="3418772826" sldId="2146846659"/>
        </pc:sldMkLst>
        <pc:spChg chg="add mod">
          <ac:chgData name="Benjamin Vandegrift" userId="2e5c2a8a-c606-4888-a2a6-2a14dfaa97ab" providerId="ADAL" clId="{248F4F07-4E9A-9F4C-AD6D-211985B06ACA}" dt="2024-05-30T18:56:51.315" v="2506" actId="1076"/>
          <ac:spMkLst>
            <pc:docMk/>
            <pc:sldMk cId="3418772826" sldId="2146846659"/>
            <ac:spMk id="2" creationId="{CD589F0C-C5E6-4CF6-9109-9AF607381915}"/>
          </ac:spMkLst>
        </pc:spChg>
      </pc:sldChg>
      <pc:sldChg chg="delSp modSp mod">
        <pc:chgData name="Benjamin Vandegrift" userId="2e5c2a8a-c606-4888-a2a6-2a14dfaa97ab" providerId="ADAL" clId="{248F4F07-4E9A-9F4C-AD6D-211985B06ACA}" dt="2024-06-14T21:14:08.150" v="6139" actId="113"/>
        <pc:sldMkLst>
          <pc:docMk/>
          <pc:sldMk cId="3024713228" sldId="2146846660"/>
        </pc:sldMkLst>
        <pc:spChg chg="del">
          <ac:chgData name="Benjamin Vandegrift" userId="2e5c2a8a-c606-4888-a2a6-2a14dfaa97ab" providerId="ADAL" clId="{248F4F07-4E9A-9F4C-AD6D-211985B06ACA}" dt="2024-06-14T21:06:32.076" v="5719" actId="478"/>
          <ac:spMkLst>
            <pc:docMk/>
            <pc:sldMk cId="3024713228" sldId="2146846660"/>
            <ac:spMk id="3" creationId="{47616430-41DB-A47C-C202-2FA812EDE042}"/>
          </ac:spMkLst>
        </pc:spChg>
        <pc:spChg chg="mod">
          <ac:chgData name="Benjamin Vandegrift" userId="2e5c2a8a-c606-4888-a2a6-2a14dfaa97ab" providerId="ADAL" clId="{248F4F07-4E9A-9F4C-AD6D-211985B06ACA}" dt="2024-06-14T21:14:08.150" v="6139" actId="113"/>
          <ac:spMkLst>
            <pc:docMk/>
            <pc:sldMk cId="3024713228" sldId="2146846660"/>
            <ac:spMk id="4" creationId="{C1A78658-3DFE-337E-79FD-AD5A1730B0F6}"/>
          </ac:spMkLst>
        </pc:spChg>
        <pc:spChg chg="mod">
          <ac:chgData name="Benjamin Vandegrift" userId="2e5c2a8a-c606-4888-a2a6-2a14dfaa97ab" providerId="ADAL" clId="{248F4F07-4E9A-9F4C-AD6D-211985B06ACA}" dt="2024-05-30T20:19:15.476" v="3454" actId="1076"/>
          <ac:spMkLst>
            <pc:docMk/>
            <pc:sldMk cId="3024713228" sldId="2146846660"/>
            <ac:spMk id="8" creationId="{03D5A568-8D0C-C1C8-F626-7CE29DEB58F2}"/>
          </ac:spMkLst>
        </pc:spChg>
      </pc:sldChg>
      <pc:sldChg chg="add del">
        <pc:chgData name="Benjamin Vandegrift" userId="2e5c2a8a-c606-4888-a2a6-2a14dfaa97ab" providerId="ADAL" clId="{248F4F07-4E9A-9F4C-AD6D-211985B06ACA}" dt="2024-05-31T16:33:45.253" v="3810" actId="2696"/>
        <pc:sldMkLst>
          <pc:docMk/>
          <pc:sldMk cId="3664325108" sldId="2146846661"/>
        </pc:sldMkLst>
      </pc:sldChg>
      <pc:sldChg chg="del">
        <pc:chgData name="Benjamin Vandegrift" userId="2e5c2a8a-c606-4888-a2a6-2a14dfaa97ab" providerId="ADAL" clId="{248F4F07-4E9A-9F4C-AD6D-211985B06ACA}" dt="2024-06-14T21:30:43.134" v="7000" actId="2696"/>
        <pc:sldMkLst>
          <pc:docMk/>
          <pc:sldMk cId="1784945564" sldId="2146846662"/>
        </pc:sldMkLst>
      </pc:sldChg>
      <pc:sldChg chg="addSp modSp new del mod ord">
        <pc:chgData name="Benjamin Vandegrift" userId="2e5c2a8a-c606-4888-a2a6-2a14dfaa97ab" providerId="ADAL" clId="{248F4F07-4E9A-9F4C-AD6D-211985B06ACA}" dt="2024-05-31T16:58:07.485" v="4135" actId="2696"/>
        <pc:sldMkLst>
          <pc:docMk/>
          <pc:sldMk cId="2616553708" sldId="2146846664"/>
        </pc:sldMkLst>
        <pc:spChg chg="add mod">
          <ac:chgData name="Benjamin Vandegrift" userId="2e5c2a8a-c606-4888-a2a6-2a14dfaa97ab" providerId="ADAL" clId="{248F4F07-4E9A-9F4C-AD6D-211985B06ACA}" dt="2024-05-31T14:23:03.887" v="3698" actId="20577"/>
          <ac:spMkLst>
            <pc:docMk/>
            <pc:sldMk cId="2616553708" sldId="2146846664"/>
            <ac:spMk id="2" creationId="{111A54BC-70DC-FFA0-E789-00A09BFD8B1E}"/>
          </ac:spMkLst>
        </pc:spChg>
      </pc:sldChg>
      <pc:sldChg chg="add del">
        <pc:chgData name="Benjamin Vandegrift" userId="2e5c2a8a-c606-4888-a2a6-2a14dfaa97ab" providerId="ADAL" clId="{248F4F07-4E9A-9F4C-AD6D-211985B06ACA}" dt="2024-06-14T21:30:43.116" v="6996" actId="2696"/>
        <pc:sldMkLst>
          <pc:docMk/>
          <pc:sldMk cId="2933224457" sldId="2146846665"/>
        </pc:sldMkLst>
      </pc:sldChg>
      <pc:sldChg chg="delSp mod">
        <pc:chgData name="Benjamin Vandegrift" userId="2e5c2a8a-c606-4888-a2a6-2a14dfaa97ab" providerId="ADAL" clId="{248F4F07-4E9A-9F4C-AD6D-211985B06ACA}" dt="2024-06-20T14:35:02.024" v="7286" actId="478"/>
        <pc:sldMkLst>
          <pc:docMk/>
          <pc:sldMk cId="1378825969" sldId="2146846666"/>
        </pc:sldMkLst>
        <pc:spChg chg="del">
          <ac:chgData name="Benjamin Vandegrift" userId="2e5c2a8a-c606-4888-a2a6-2a14dfaa97ab" providerId="ADAL" clId="{248F4F07-4E9A-9F4C-AD6D-211985B06ACA}" dt="2024-06-20T14:35:02.024" v="7286" actId="478"/>
          <ac:spMkLst>
            <pc:docMk/>
            <pc:sldMk cId="1378825969" sldId="2146846666"/>
            <ac:spMk id="12" creationId="{55AD0E91-BFE1-2198-97C7-D3F5307DDCEC}"/>
          </ac:spMkLst>
        </pc:spChg>
        <pc:spChg chg="del">
          <ac:chgData name="Benjamin Vandegrift" userId="2e5c2a8a-c606-4888-a2a6-2a14dfaa97ab" providerId="ADAL" clId="{248F4F07-4E9A-9F4C-AD6D-211985B06ACA}" dt="2024-06-20T14:34:59.508" v="7285" actId="478"/>
          <ac:spMkLst>
            <pc:docMk/>
            <pc:sldMk cId="1378825969" sldId="2146846666"/>
            <ac:spMk id="49" creationId="{A433F883-71C4-720C-F473-06E65A322669}"/>
          </ac:spMkLst>
        </pc:spChg>
      </pc:sldChg>
      <pc:sldChg chg="del">
        <pc:chgData name="Benjamin Vandegrift" userId="2e5c2a8a-c606-4888-a2a6-2a14dfaa97ab" providerId="ADAL" clId="{248F4F07-4E9A-9F4C-AD6D-211985B06ACA}" dt="2024-06-14T21:30:43.093" v="6993" actId="2696"/>
        <pc:sldMkLst>
          <pc:docMk/>
          <pc:sldMk cId="3817154909" sldId="2146846667"/>
        </pc:sldMkLst>
      </pc:sldChg>
      <pc:sldChg chg="del">
        <pc:chgData name="Benjamin Vandegrift" userId="2e5c2a8a-c606-4888-a2a6-2a14dfaa97ab" providerId="ADAL" clId="{248F4F07-4E9A-9F4C-AD6D-211985B06ACA}" dt="2024-06-14T21:30:43.193" v="7006" actId="2696"/>
        <pc:sldMkLst>
          <pc:docMk/>
          <pc:sldMk cId="2896011725" sldId="2146846669"/>
        </pc:sldMkLst>
      </pc:sldChg>
      <pc:sldChg chg="del">
        <pc:chgData name="Benjamin Vandegrift" userId="2e5c2a8a-c606-4888-a2a6-2a14dfaa97ab" providerId="ADAL" clId="{248F4F07-4E9A-9F4C-AD6D-211985B06ACA}" dt="2024-06-14T21:30:43.183" v="7004" actId="2696"/>
        <pc:sldMkLst>
          <pc:docMk/>
          <pc:sldMk cId="2423450939" sldId="2146846671"/>
        </pc:sldMkLst>
      </pc:sldChg>
      <pc:sldChg chg="addSp delSp modSp mod">
        <pc:chgData name="Benjamin Vandegrift" userId="2e5c2a8a-c606-4888-a2a6-2a14dfaa97ab" providerId="ADAL" clId="{248F4F07-4E9A-9F4C-AD6D-211985B06ACA}" dt="2024-06-07T17:26:55.141" v="4845"/>
        <pc:sldMkLst>
          <pc:docMk/>
          <pc:sldMk cId="932766946" sldId="2146846674"/>
        </pc:sldMkLst>
        <pc:spChg chg="mod">
          <ac:chgData name="Benjamin Vandegrift" userId="2e5c2a8a-c606-4888-a2a6-2a14dfaa97ab" providerId="ADAL" clId="{248F4F07-4E9A-9F4C-AD6D-211985B06ACA}" dt="2024-06-07T17:26:55.141" v="4845"/>
          <ac:spMkLst>
            <pc:docMk/>
            <pc:sldMk cId="932766946" sldId="2146846674"/>
            <ac:spMk id="3" creationId="{B40535FC-4F3A-959E-4F49-DB9C7ECB36F4}"/>
          </ac:spMkLst>
        </pc:spChg>
        <pc:spChg chg="mod">
          <ac:chgData name="Benjamin Vandegrift" userId="2e5c2a8a-c606-4888-a2a6-2a14dfaa97ab" providerId="ADAL" clId="{248F4F07-4E9A-9F4C-AD6D-211985B06ACA}" dt="2024-06-07T17:23:42.033" v="4638"/>
          <ac:spMkLst>
            <pc:docMk/>
            <pc:sldMk cId="932766946" sldId="2146846674"/>
            <ac:spMk id="12" creationId="{FCBDB492-9443-3D4A-8E9D-B3CECB95DCD7}"/>
          </ac:spMkLst>
        </pc:spChg>
        <pc:spChg chg="add del mod">
          <ac:chgData name="Benjamin Vandegrift" userId="2e5c2a8a-c606-4888-a2a6-2a14dfaa97ab" providerId="ADAL" clId="{248F4F07-4E9A-9F4C-AD6D-211985B06ACA}" dt="2024-06-07T17:23:42.515" v="4639" actId="478"/>
          <ac:spMkLst>
            <pc:docMk/>
            <pc:sldMk cId="932766946" sldId="2146846674"/>
            <ac:spMk id="14" creationId="{9B0AE8DC-860F-6300-5DEB-76D59C68B6D2}"/>
          </ac:spMkLst>
        </pc:spChg>
      </pc:sldChg>
      <pc:sldChg chg="delSp modSp mod">
        <pc:chgData name="Benjamin Vandegrift" userId="2e5c2a8a-c606-4888-a2a6-2a14dfaa97ab" providerId="ADAL" clId="{248F4F07-4E9A-9F4C-AD6D-211985B06ACA}" dt="2024-06-07T17:26:59.594" v="4846"/>
        <pc:sldMkLst>
          <pc:docMk/>
          <pc:sldMk cId="2805763777" sldId="2146846675"/>
        </pc:sldMkLst>
        <pc:spChg chg="mod">
          <ac:chgData name="Benjamin Vandegrift" userId="2e5c2a8a-c606-4888-a2a6-2a14dfaa97ab" providerId="ADAL" clId="{248F4F07-4E9A-9F4C-AD6D-211985B06ACA}" dt="2024-06-07T17:26:59.594" v="4846"/>
          <ac:spMkLst>
            <pc:docMk/>
            <pc:sldMk cId="2805763777" sldId="2146846675"/>
            <ac:spMk id="3" creationId="{C0045415-EBDE-1B56-ECBD-9150940B47DD}"/>
          </ac:spMkLst>
        </pc:spChg>
        <pc:spChg chg="mod">
          <ac:chgData name="Benjamin Vandegrift" userId="2e5c2a8a-c606-4888-a2a6-2a14dfaa97ab" providerId="ADAL" clId="{248F4F07-4E9A-9F4C-AD6D-211985B06ACA}" dt="2024-06-07T17:25:40.376" v="4760" actId="20577"/>
          <ac:spMkLst>
            <pc:docMk/>
            <pc:sldMk cId="2805763777" sldId="2146846675"/>
            <ac:spMk id="12" creationId="{FCBDB492-9443-3D4A-8E9D-B3CECB95DCD7}"/>
          </ac:spMkLst>
        </pc:spChg>
        <pc:spChg chg="del">
          <ac:chgData name="Benjamin Vandegrift" userId="2e5c2a8a-c606-4888-a2a6-2a14dfaa97ab" providerId="ADAL" clId="{248F4F07-4E9A-9F4C-AD6D-211985B06ACA}" dt="2024-06-07T17:24:45.078" v="4734" actId="478"/>
          <ac:spMkLst>
            <pc:docMk/>
            <pc:sldMk cId="2805763777" sldId="2146846675"/>
            <ac:spMk id="14" creationId="{9B0AE8DC-860F-6300-5DEB-76D59C68B6D2}"/>
          </ac:spMkLst>
        </pc:spChg>
      </pc:sldChg>
      <pc:sldChg chg="addSp delSp modSp mod addCm delCm modCm">
        <pc:chgData name="Benjamin Vandegrift" userId="2e5c2a8a-c606-4888-a2a6-2a14dfaa97ab" providerId="ADAL" clId="{248F4F07-4E9A-9F4C-AD6D-211985B06ACA}" dt="2024-06-14T21:44:44.681" v="7013"/>
        <pc:sldMkLst>
          <pc:docMk/>
          <pc:sldMk cId="2161747324" sldId="2146846676"/>
        </pc:sldMkLst>
        <pc:spChg chg="mod">
          <ac:chgData name="Benjamin Vandegrift" userId="2e5c2a8a-c606-4888-a2a6-2a14dfaa97ab" providerId="ADAL" clId="{248F4F07-4E9A-9F4C-AD6D-211985B06ACA}" dt="2024-06-07T17:27:05.081" v="4850"/>
          <ac:spMkLst>
            <pc:docMk/>
            <pc:sldMk cId="2161747324" sldId="2146846676"/>
            <ac:spMk id="3" creationId="{A7AB36AD-DD59-827C-A32B-77F162EE284C}"/>
          </ac:spMkLst>
        </pc:spChg>
        <pc:spChg chg="mod">
          <ac:chgData name="Benjamin Vandegrift" userId="2e5c2a8a-c606-4888-a2a6-2a14dfaa97ab" providerId="ADAL" clId="{248F4F07-4E9A-9F4C-AD6D-211985B06ACA}" dt="2024-06-07T17:34:07.620" v="5159" actId="20577"/>
          <ac:spMkLst>
            <pc:docMk/>
            <pc:sldMk cId="2161747324" sldId="2146846676"/>
            <ac:spMk id="12" creationId="{FCBDB492-9443-3D4A-8E9D-B3CECB95DCD7}"/>
          </ac:spMkLst>
        </pc:spChg>
        <pc:spChg chg="add del mod">
          <ac:chgData name="Benjamin Vandegrift" userId="2e5c2a8a-c606-4888-a2a6-2a14dfaa97ab" providerId="ADAL" clId="{248F4F07-4E9A-9F4C-AD6D-211985B06ACA}" dt="2024-06-07T17:28:04.631" v="4854" actId="478"/>
          <ac:spMkLst>
            <pc:docMk/>
            <pc:sldMk cId="2161747324" sldId="2146846676"/>
            <ac:spMk id="16" creationId="{B45A9D5C-3355-6F88-387D-9A894E340CFF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Benjamin Vandegrift" userId="2e5c2a8a-c606-4888-a2a6-2a14dfaa97ab" providerId="ADAL" clId="{248F4F07-4E9A-9F4C-AD6D-211985B06ACA}" dt="2024-06-14T21:44:44.681" v="7013"/>
              <pc2:cmMkLst xmlns:pc2="http://schemas.microsoft.com/office/powerpoint/2019/9/main/command">
                <pc:docMk/>
                <pc:sldMk cId="2161747324" sldId="2146846676"/>
                <pc2:cmMk id="{1D7E7D0B-89AE-7E40-BC62-71FF7B461B97}"/>
              </pc2:cmMkLst>
              <pc226:cmRplyChg chg="add">
                <pc226:chgData name="Benjamin Vandegrift" userId="2e5c2a8a-c606-4888-a2a6-2a14dfaa97ab" providerId="ADAL" clId="{248F4F07-4E9A-9F4C-AD6D-211985B06ACA}" dt="2024-06-07T17:28:08.967" v="4855"/>
                <pc2:cmRplyMkLst xmlns:pc2="http://schemas.microsoft.com/office/powerpoint/2019/9/main/command">
                  <pc:docMk/>
                  <pc:sldMk cId="2161747324" sldId="2146846676"/>
                  <pc2:cmMk id="{1D7E7D0B-89AE-7E40-BC62-71FF7B461B97}"/>
                  <pc2:cmRplyMk id="{E15A0657-8E21-FD4D-A7AC-7D34077E38E6}"/>
                </pc2:cmRplyMkLst>
              </pc226:cmRplyChg>
            </pc226:cmChg>
          </p:ext>
        </pc:extLst>
      </pc:sldChg>
      <pc:sldChg chg="modSp mod">
        <pc:chgData name="Benjamin Vandegrift" userId="2e5c2a8a-c606-4888-a2a6-2a14dfaa97ab" providerId="ADAL" clId="{248F4F07-4E9A-9F4C-AD6D-211985B06ACA}" dt="2024-06-07T17:37:00.830" v="5323" actId="207"/>
        <pc:sldMkLst>
          <pc:docMk/>
          <pc:sldMk cId="1936625042" sldId="2146846677"/>
        </pc:sldMkLst>
        <pc:spChg chg="mod">
          <ac:chgData name="Benjamin Vandegrift" userId="2e5c2a8a-c606-4888-a2a6-2a14dfaa97ab" providerId="ADAL" clId="{248F4F07-4E9A-9F4C-AD6D-211985B06ACA}" dt="2024-06-07T17:27:12.424" v="4852"/>
          <ac:spMkLst>
            <pc:docMk/>
            <pc:sldMk cId="1936625042" sldId="2146846677"/>
            <ac:spMk id="3" creationId="{462421E4-2BE8-DDA5-9D1B-C9AADECF1F19}"/>
          </ac:spMkLst>
        </pc:spChg>
        <pc:spChg chg="mod">
          <ac:chgData name="Benjamin Vandegrift" userId="2e5c2a8a-c606-4888-a2a6-2a14dfaa97ab" providerId="ADAL" clId="{248F4F07-4E9A-9F4C-AD6D-211985B06ACA}" dt="2024-06-07T17:37:00.830" v="5323" actId="207"/>
          <ac:spMkLst>
            <pc:docMk/>
            <pc:sldMk cId="1936625042" sldId="2146846677"/>
            <ac:spMk id="12" creationId="{FCBDB492-9443-3D4A-8E9D-B3CECB95DCD7}"/>
          </ac:spMkLst>
        </pc:spChg>
      </pc:sldChg>
      <pc:sldChg chg="delSp modSp mod">
        <pc:chgData name="Benjamin Vandegrift" userId="2e5c2a8a-c606-4888-a2a6-2a14dfaa97ab" providerId="ADAL" clId="{248F4F07-4E9A-9F4C-AD6D-211985B06ACA}" dt="2024-06-07T17:41:31.677" v="5709" actId="207"/>
        <pc:sldMkLst>
          <pc:docMk/>
          <pc:sldMk cId="1845031366" sldId="2146846678"/>
        </pc:sldMkLst>
        <pc:spChg chg="mod">
          <ac:chgData name="Benjamin Vandegrift" userId="2e5c2a8a-c606-4888-a2a6-2a14dfaa97ab" providerId="ADAL" clId="{248F4F07-4E9A-9F4C-AD6D-211985B06ACA}" dt="2024-06-07T17:41:31.677" v="5709" actId="207"/>
          <ac:spMkLst>
            <pc:docMk/>
            <pc:sldMk cId="1845031366" sldId="2146846678"/>
            <ac:spMk id="12" creationId="{FCBDB492-9443-3D4A-8E9D-B3CECB95DCD7}"/>
          </ac:spMkLst>
        </pc:spChg>
        <pc:spChg chg="del">
          <ac:chgData name="Benjamin Vandegrift" userId="2e5c2a8a-c606-4888-a2a6-2a14dfaa97ab" providerId="ADAL" clId="{248F4F07-4E9A-9F4C-AD6D-211985B06ACA}" dt="2024-06-07T17:29:51.863" v="4856" actId="478"/>
          <ac:spMkLst>
            <pc:docMk/>
            <pc:sldMk cId="1845031366" sldId="2146846678"/>
            <ac:spMk id="14" creationId="{9B0AE8DC-860F-6300-5DEB-76D59C68B6D2}"/>
          </ac:spMkLst>
        </pc:spChg>
        <pc:spChg chg="mod">
          <ac:chgData name="Benjamin Vandegrift" userId="2e5c2a8a-c606-4888-a2a6-2a14dfaa97ab" providerId="ADAL" clId="{248F4F07-4E9A-9F4C-AD6D-211985B06ACA}" dt="2024-06-07T17:27:17.571" v="4853"/>
          <ac:spMkLst>
            <pc:docMk/>
            <pc:sldMk cId="1845031366" sldId="2146846678"/>
            <ac:spMk id="18" creationId="{F166BCA3-B3EC-6404-0B64-C32A91954942}"/>
          </ac:spMkLst>
        </pc:spChg>
      </pc:sldChg>
      <pc:sldChg chg="del">
        <pc:chgData name="Benjamin Vandegrift" userId="2e5c2a8a-c606-4888-a2a6-2a14dfaa97ab" providerId="ADAL" clId="{248F4F07-4E9A-9F4C-AD6D-211985B06ACA}" dt="2024-06-14T21:30:43.136" v="7001" actId="2696"/>
        <pc:sldMkLst>
          <pc:docMk/>
          <pc:sldMk cId="1662404451" sldId="2146846682"/>
        </pc:sldMkLst>
      </pc:sldChg>
      <pc:sldChg chg="del">
        <pc:chgData name="Benjamin Vandegrift" userId="2e5c2a8a-c606-4888-a2a6-2a14dfaa97ab" providerId="ADAL" clId="{248F4F07-4E9A-9F4C-AD6D-211985B06ACA}" dt="2024-06-14T21:30:43.132" v="6999" actId="2696"/>
        <pc:sldMkLst>
          <pc:docMk/>
          <pc:sldMk cId="2294839333" sldId="2146846683"/>
        </pc:sldMkLst>
      </pc:sldChg>
      <pc:sldChg chg="addSp delSp modSp add mod addCm">
        <pc:chgData name="Benjamin Vandegrift" userId="2e5c2a8a-c606-4888-a2a6-2a14dfaa97ab" providerId="ADAL" clId="{248F4F07-4E9A-9F4C-AD6D-211985B06ACA}" dt="2024-06-07T17:11:56.526" v="4324"/>
        <pc:sldMkLst>
          <pc:docMk/>
          <pc:sldMk cId="3671135868" sldId="2146846683"/>
        </pc:sldMkLst>
        <pc:spChg chg="mod">
          <ac:chgData name="Benjamin Vandegrift" userId="2e5c2a8a-c606-4888-a2a6-2a14dfaa97ab" providerId="ADAL" clId="{248F4F07-4E9A-9F4C-AD6D-211985B06ACA}" dt="2024-06-07T16:30:17.278" v="4256" actId="1076"/>
          <ac:spMkLst>
            <pc:docMk/>
            <pc:sldMk cId="3671135868" sldId="2146846683"/>
            <ac:spMk id="4" creationId="{8B977F25-2791-71F6-6112-D1A3F44F058B}"/>
          </ac:spMkLst>
        </pc:spChg>
        <pc:spChg chg="add mod">
          <ac:chgData name="Benjamin Vandegrift" userId="2e5c2a8a-c606-4888-a2a6-2a14dfaa97ab" providerId="ADAL" clId="{248F4F07-4E9A-9F4C-AD6D-211985B06ACA}" dt="2024-06-07T16:31:59.888" v="4283" actId="1076"/>
          <ac:spMkLst>
            <pc:docMk/>
            <pc:sldMk cId="3671135868" sldId="2146846683"/>
            <ac:spMk id="5" creationId="{107462CE-23B0-46CE-787C-BC2E9C4E39B6}"/>
          </ac:spMkLst>
        </pc:spChg>
        <pc:spChg chg="add mod">
          <ac:chgData name="Benjamin Vandegrift" userId="2e5c2a8a-c606-4888-a2a6-2a14dfaa97ab" providerId="ADAL" clId="{248F4F07-4E9A-9F4C-AD6D-211985B06ACA}" dt="2024-06-07T16:31:10.854" v="4268" actId="1076"/>
          <ac:spMkLst>
            <pc:docMk/>
            <pc:sldMk cId="3671135868" sldId="2146846683"/>
            <ac:spMk id="6" creationId="{25BB25BB-DA2C-09C4-650E-B82E1BDEA92B}"/>
          </ac:spMkLst>
        </pc:spChg>
        <pc:spChg chg="add del">
          <ac:chgData name="Benjamin Vandegrift" userId="2e5c2a8a-c606-4888-a2a6-2a14dfaa97ab" providerId="ADAL" clId="{248F4F07-4E9A-9F4C-AD6D-211985B06ACA}" dt="2024-06-07T16:32:01.802" v="4284" actId="478"/>
          <ac:spMkLst>
            <pc:docMk/>
            <pc:sldMk cId="3671135868" sldId="2146846683"/>
            <ac:spMk id="8" creationId="{890FDAD0-E33B-C265-8124-D7D0A649630B}"/>
          </ac:spMkLst>
        </pc:spChg>
        <pc:spChg chg="add mod">
          <ac:chgData name="Benjamin Vandegrift" userId="2e5c2a8a-c606-4888-a2a6-2a14dfaa97ab" providerId="ADAL" clId="{248F4F07-4E9A-9F4C-AD6D-211985B06ACA}" dt="2024-06-07T17:11:33.733" v="4323" actId="207"/>
          <ac:spMkLst>
            <pc:docMk/>
            <pc:sldMk cId="3671135868" sldId="2146846683"/>
            <ac:spMk id="9" creationId="{1F55903A-CA46-819B-16E4-051472E1C953}"/>
          </ac:spMkLst>
        </pc:spChg>
        <pc:spChg chg="add mod">
          <ac:chgData name="Benjamin Vandegrift" userId="2e5c2a8a-c606-4888-a2a6-2a14dfaa97ab" providerId="ADAL" clId="{248F4F07-4E9A-9F4C-AD6D-211985B06ACA}" dt="2024-06-07T16:32:42.160" v="4316" actId="20577"/>
          <ac:spMkLst>
            <pc:docMk/>
            <pc:sldMk cId="3671135868" sldId="2146846683"/>
            <ac:spMk id="10" creationId="{F68F5CD5-4EC9-DB9B-6B2E-D1DF955CEA44}"/>
          </ac:spMkLst>
        </pc:spChg>
        <pc:spChg chg="del">
          <ac:chgData name="Benjamin Vandegrift" userId="2e5c2a8a-c606-4888-a2a6-2a14dfaa97ab" providerId="ADAL" clId="{248F4F07-4E9A-9F4C-AD6D-211985B06ACA}" dt="2024-06-07T16:30:28.735" v="4258" actId="478"/>
          <ac:spMkLst>
            <pc:docMk/>
            <pc:sldMk cId="3671135868" sldId="2146846683"/>
            <ac:spMk id="11" creationId="{1891B78E-85A9-EB37-2606-8093A3D28C8A}"/>
          </ac:spMkLst>
        </pc:spChg>
        <pc:spChg chg="del">
          <ac:chgData name="Benjamin Vandegrift" userId="2e5c2a8a-c606-4888-a2a6-2a14dfaa97ab" providerId="ADAL" clId="{248F4F07-4E9A-9F4C-AD6D-211985B06ACA}" dt="2024-06-07T16:30:24.200" v="4257" actId="478"/>
          <ac:spMkLst>
            <pc:docMk/>
            <pc:sldMk cId="3671135868" sldId="2146846683"/>
            <ac:spMk id="12" creationId="{A6B92182-B537-032D-9906-9603FB74C58E}"/>
          </ac:spMkLst>
        </pc:spChg>
        <pc:spChg chg="del">
          <ac:chgData name="Benjamin Vandegrift" userId="2e5c2a8a-c606-4888-a2a6-2a14dfaa97ab" providerId="ADAL" clId="{248F4F07-4E9A-9F4C-AD6D-211985B06ACA}" dt="2024-06-07T16:30:38.071" v="4261" actId="478"/>
          <ac:spMkLst>
            <pc:docMk/>
            <pc:sldMk cId="3671135868" sldId="2146846683"/>
            <ac:spMk id="13" creationId="{000D5BB0-1A07-C55C-C35B-3B88AA9B9851}"/>
          </ac:spMkLst>
        </pc:spChg>
        <pc:spChg chg="del">
          <ac:chgData name="Benjamin Vandegrift" userId="2e5c2a8a-c606-4888-a2a6-2a14dfaa97ab" providerId="ADAL" clId="{248F4F07-4E9A-9F4C-AD6D-211985B06ACA}" dt="2024-06-07T16:30:40.929" v="4262" actId="478"/>
          <ac:spMkLst>
            <pc:docMk/>
            <pc:sldMk cId="3671135868" sldId="2146846683"/>
            <ac:spMk id="14" creationId="{FE959324-095B-8B35-2B13-53E5A1E71C02}"/>
          </ac:spMkLst>
        </pc:spChg>
        <pc:spChg chg="add del">
          <ac:chgData name="Benjamin Vandegrift" userId="2e5c2a8a-c606-4888-a2a6-2a14dfaa97ab" providerId="ADAL" clId="{248F4F07-4E9A-9F4C-AD6D-211985B06ACA}" dt="2024-06-07T16:30:00.515" v="4246" actId="478"/>
          <ac:spMkLst>
            <pc:docMk/>
            <pc:sldMk cId="3671135868" sldId="2146846683"/>
            <ac:spMk id="17" creationId="{42D206F4-C126-6CEE-E29B-0571A8C63678}"/>
          </ac:spMkLst>
        </pc:spChg>
        <pc:spChg chg="del mod">
          <ac:chgData name="Benjamin Vandegrift" userId="2e5c2a8a-c606-4888-a2a6-2a14dfaa97ab" providerId="ADAL" clId="{248F4F07-4E9A-9F4C-AD6D-211985B06ACA}" dt="2024-06-07T17:11:13.529" v="4318" actId="478"/>
          <ac:spMkLst>
            <pc:docMk/>
            <pc:sldMk cId="3671135868" sldId="2146846683"/>
            <ac:spMk id="34" creationId="{CB1BCB4F-978F-97B3-E59E-A1D8E2EC4D21}"/>
          </ac:spMkLst>
        </pc:spChg>
        <pc:spChg chg="mod">
          <ac:chgData name="Benjamin Vandegrift" userId="2e5c2a8a-c606-4888-a2a6-2a14dfaa97ab" providerId="ADAL" clId="{248F4F07-4E9A-9F4C-AD6D-211985B06ACA}" dt="2024-06-07T16:32:14.752" v="4310" actId="20577"/>
          <ac:spMkLst>
            <pc:docMk/>
            <pc:sldMk cId="3671135868" sldId="2146846683"/>
            <ac:spMk id="35" creationId="{53A03D34-B489-0953-0F5E-AD92AA1B65A9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Benjamin Vandegrift" userId="2e5c2a8a-c606-4888-a2a6-2a14dfaa97ab" providerId="ADAL" clId="{248F4F07-4E9A-9F4C-AD6D-211985B06ACA}" dt="2024-06-07T17:11:56.526" v="4324"/>
              <pc2:cmMkLst xmlns:pc2="http://schemas.microsoft.com/office/powerpoint/2019/9/main/command">
                <pc:docMk/>
                <pc:sldMk cId="3671135868" sldId="2146846683"/>
                <pc2:cmMk id="{693AE5D4-DB15-5C45-9902-23B609386C36}"/>
              </pc2:cmMkLst>
            </pc226:cmChg>
          </p:ext>
        </pc:extLst>
      </pc:sldChg>
      <pc:sldChg chg="delSp modSp add mod delCm">
        <pc:chgData name="Benjamin Vandegrift" userId="2e5c2a8a-c606-4888-a2a6-2a14dfaa97ab" providerId="ADAL" clId="{248F4F07-4E9A-9F4C-AD6D-211985B06ACA}" dt="2024-06-18T16:17:09.916" v="7198" actId="20577"/>
        <pc:sldMkLst>
          <pc:docMk/>
          <pc:sldMk cId="4063768167" sldId="2146846688"/>
        </pc:sldMkLst>
        <pc:spChg chg="mod">
          <ac:chgData name="Benjamin Vandegrift" userId="2e5c2a8a-c606-4888-a2a6-2a14dfaa97ab" providerId="ADAL" clId="{248F4F07-4E9A-9F4C-AD6D-211985B06ACA}" dt="2024-06-14T21:22:45.212" v="6516"/>
          <ac:spMkLst>
            <pc:docMk/>
            <pc:sldMk cId="4063768167" sldId="2146846688"/>
            <ac:spMk id="3" creationId="{D5D3A9C5-B422-49D3-B37F-354AAD3E1222}"/>
          </ac:spMkLst>
        </pc:spChg>
        <pc:spChg chg="del mod">
          <ac:chgData name="Benjamin Vandegrift" userId="2e5c2a8a-c606-4888-a2a6-2a14dfaa97ab" providerId="ADAL" clId="{248F4F07-4E9A-9F4C-AD6D-211985B06ACA}" dt="2024-06-14T21:30:25.174" v="6992" actId="478"/>
          <ac:spMkLst>
            <pc:docMk/>
            <pc:sldMk cId="4063768167" sldId="2146846688"/>
            <ac:spMk id="4" creationId="{6D47A3F1-E210-F9C8-1EC0-F92DB7E74357}"/>
          </ac:spMkLst>
        </pc:spChg>
        <pc:spChg chg="mod">
          <ac:chgData name="Benjamin Vandegrift" userId="2e5c2a8a-c606-4888-a2a6-2a14dfaa97ab" providerId="ADAL" clId="{248F4F07-4E9A-9F4C-AD6D-211985B06ACA}" dt="2024-06-14T21:22:48.481" v="6517"/>
          <ac:spMkLst>
            <pc:docMk/>
            <pc:sldMk cId="4063768167" sldId="2146846688"/>
            <ac:spMk id="7" creationId="{18CB1D72-3B37-1589-1CBE-6E43FB932E40}"/>
          </ac:spMkLst>
        </pc:spChg>
        <pc:spChg chg="mod">
          <ac:chgData name="Benjamin Vandegrift" userId="2e5c2a8a-c606-4888-a2a6-2a14dfaa97ab" providerId="ADAL" clId="{248F4F07-4E9A-9F4C-AD6D-211985B06ACA}" dt="2024-06-14T21:23:02.408" v="6549" actId="20577"/>
          <ac:spMkLst>
            <pc:docMk/>
            <pc:sldMk cId="4063768167" sldId="2146846688"/>
            <ac:spMk id="8" creationId="{D90DBE45-5F9B-C9CF-75B4-20A283620E97}"/>
          </ac:spMkLst>
        </pc:spChg>
        <pc:spChg chg="mod">
          <ac:chgData name="Benjamin Vandegrift" userId="2e5c2a8a-c606-4888-a2a6-2a14dfaa97ab" providerId="ADAL" clId="{248F4F07-4E9A-9F4C-AD6D-211985B06ACA}" dt="2024-06-18T16:17:09.916" v="7198" actId="20577"/>
          <ac:spMkLst>
            <pc:docMk/>
            <pc:sldMk cId="4063768167" sldId="2146846688"/>
            <ac:spMk id="9" creationId="{7CC84002-D44F-476F-A47E-D9A4B943549C}"/>
          </ac:spMkLst>
        </pc:spChg>
        <pc:spChg chg="mod">
          <ac:chgData name="Benjamin Vandegrift" userId="2e5c2a8a-c606-4888-a2a6-2a14dfaa97ab" providerId="ADAL" clId="{248F4F07-4E9A-9F4C-AD6D-211985B06ACA}" dt="2024-06-18T16:16:52.101" v="7185" actId="20577"/>
          <ac:spMkLst>
            <pc:docMk/>
            <pc:sldMk cId="4063768167" sldId="2146846688"/>
            <ac:spMk id="10" creationId="{DAEBC4A0-B441-90BD-4222-05A3A44A82A1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Benjamin Vandegrift" userId="2e5c2a8a-c606-4888-a2a6-2a14dfaa97ab" providerId="ADAL" clId="{248F4F07-4E9A-9F4C-AD6D-211985B06ACA}" dt="2024-06-14T21:44:07.836" v="7008"/>
              <pc2:cmMkLst xmlns:pc2="http://schemas.microsoft.com/office/powerpoint/2019/9/main/command">
                <pc:docMk/>
                <pc:sldMk cId="4063768167" sldId="2146846688"/>
                <pc2:cmMk id="{267C76B2-3835-0B49-BC78-F72065B09D4E}"/>
              </pc2:cmMkLst>
            </pc226:cmChg>
            <pc226:cmChg xmlns:pc226="http://schemas.microsoft.com/office/powerpoint/2022/06/main/command" chg="del">
              <pc226:chgData name="Benjamin Vandegrift" userId="2e5c2a8a-c606-4888-a2a6-2a14dfaa97ab" providerId="ADAL" clId="{248F4F07-4E9A-9F4C-AD6D-211985B06ACA}" dt="2024-06-14T21:44:09.480" v="7009"/>
              <pc2:cmMkLst xmlns:pc2="http://schemas.microsoft.com/office/powerpoint/2019/9/main/command">
                <pc:docMk/>
                <pc:sldMk cId="4063768167" sldId="2146846688"/>
                <pc2:cmMk id="{6614B7B9-443C-2549-B035-77589822CB53}"/>
              </pc2:cmMkLst>
            </pc226:cmChg>
          </p:ext>
        </pc:extLst>
      </pc:sldChg>
      <pc:sldChg chg="addSp delSp modSp add mod">
        <pc:chgData name="Benjamin Vandegrift" userId="2e5c2a8a-c606-4888-a2a6-2a14dfaa97ab" providerId="ADAL" clId="{248F4F07-4E9A-9F4C-AD6D-211985B06ACA}" dt="2024-06-18T15:04:51.904" v="7053" actId="1076"/>
        <pc:sldMkLst>
          <pc:docMk/>
          <pc:sldMk cId="3157709529" sldId="2146846690"/>
        </pc:sldMkLst>
        <pc:spChg chg="mod">
          <ac:chgData name="Benjamin Vandegrift" userId="2e5c2a8a-c606-4888-a2a6-2a14dfaa97ab" providerId="ADAL" clId="{248F4F07-4E9A-9F4C-AD6D-211985B06ACA}" dt="2024-06-18T15:03:31.331" v="7027" actId="14100"/>
          <ac:spMkLst>
            <pc:docMk/>
            <pc:sldMk cId="3157709529" sldId="2146846690"/>
            <ac:spMk id="28" creationId="{933CBABC-C264-94D2-6A5C-0B53F6D59F6D}"/>
          </ac:spMkLst>
        </pc:spChg>
        <pc:spChg chg="del">
          <ac:chgData name="Benjamin Vandegrift" userId="2e5c2a8a-c606-4888-a2a6-2a14dfaa97ab" providerId="ADAL" clId="{248F4F07-4E9A-9F4C-AD6D-211985B06ACA}" dt="2024-06-18T15:03:47.783" v="7030" actId="478"/>
          <ac:spMkLst>
            <pc:docMk/>
            <pc:sldMk cId="3157709529" sldId="2146846690"/>
            <ac:spMk id="32" creationId="{8D57FAE1-A336-478A-E2E9-D6CED0354D1C}"/>
          </ac:spMkLst>
        </pc:spChg>
        <pc:spChg chg="del">
          <ac:chgData name="Benjamin Vandegrift" userId="2e5c2a8a-c606-4888-a2a6-2a14dfaa97ab" providerId="ADAL" clId="{248F4F07-4E9A-9F4C-AD6D-211985B06ACA}" dt="2024-06-18T15:03:24.775" v="7026" actId="478"/>
          <ac:spMkLst>
            <pc:docMk/>
            <pc:sldMk cId="3157709529" sldId="2146846690"/>
            <ac:spMk id="33" creationId="{0600768E-34C5-F297-9DD6-4B66594188C9}"/>
          </ac:spMkLst>
        </pc:spChg>
        <pc:spChg chg="mod">
          <ac:chgData name="Benjamin Vandegrift" userId="2e5c2a8a-c606-4888-a2a6-2a14dfaa97ab" providerId="ADAL" clId="{248F4F07-4E9A-9F4C-AD6D-211985B06ACA}" dt="2024-06-18T15:04:03.920" v="7044" actId="1076"/>
          <ac:spMkLst>
            <pc:docMk/>
            <pc:sldMk cId="3157709529" sldId="2146846690"/>
            <ac:spMk id="34" creationId="{4AB267E3-1EC1-3439-104A-0B8056600033}"/>
          </ac:spMkLst>
        </pc:spChg>
        <pc:picChg chg="mod">
          <ac:chgData name="Benjamin Vandegrift" userId="2e5c2a8a-c606-4888-a2a6-2a14dfaa97ab" providerId="ADAL" clId="{248F4F07-4E9A-9F4C-AD6D-211985B06ACA}" dt="2024-06-18T15:04:50.103" v="7052" actId="1076"/>
          <ac:picMkLst>
            <pc:docMk/>
            <pc:sldMk cId="3157709529" sldId="2146846690"/>
            <ac:picMk id="3" creationId="{297898A3-C3B3-A44E-7077-B4D01B7C0B9A}"/>
          </ac:picMkLst>
        </pc:picChg>
        <pc:picChg chg="mod">
          <ac:chgData name="Benjamin Vandegrift" userId="2e5c2a8a-c606-4888-a2a6-2a14dfaa97ab" providerId="ADAL" clId="{248F4F07-4E9A-9F4C-AD6D-211985B06ACA}" dt="2024-06-18T15:04:46.753" v="7051" actId="1076"/>
          <ac:picMkLst>
            <pc:docMk/>
            <pc:sldMk cId="3157709529" sldId="2146846690"/>
            <ac:picMk id="4" creationId="{06B72808-50F1-E36F-55A6-55EAC4E0D025}"/>
          </ac:picMkLst>
        </pc:picChg>
        <pc:picChg chg="add mod">
          <ac:chgData name="Benjamin Vandegrift" userId="2e5c2a8a-c606-4888-a2a6-2a14dfaa97ab" providerId="ADAL" clId="{248F4F07-4E9A-9F4C-AD6D-211985B06ACA}" dt="2024-06-18T15:04:44.497" v="7050" actId="1076"/>
          <ac:picMkLst>
            <pc:docMk/>
            <pc:sldMk cId="3157709529" sldId="2146846690"/>
            <ac:picMk id="12" creationId="{7DC4C382-0381-208E-0E48-AD2CB201B3C7}"/>
          </ac:picMkLst>
        </pc:picChg>
        <pc:picChg chg="mod">
          <ac:chgData name="Benjamin Vandegrift" userId="2e5c2a8a-c606-4888-a2a6-2a14dfaa97ab" providerId="ADAL" clId="{248F4F07-4E9A-9F4C-AD6D-211985B06ACA}" dt="2024-06-18T15:04:51.904" v="7053" actId="1076"/>
          <ac:picMkLst>
            <pc:docMk/>
            <pc:sldMk cId="3157709529" sldId="2146846690"/>
            <ac:picMk id="36" creationId="{DE5E1319-E38B-5FD8-8551-C98772D6FB62}"/>
          </ac:picMkLst>
        </pc:picChg>
        <pc:picChg chg="add">
          <ac:chgData name="Benjamin Vandegrift" userId="2e5c2a8a-c606-4888-a2a6-2a14dfaa97ab" providerId="ADAL" clId="{248F4F07-4E9A-9F4C-AD6D-211985B06ACA}" dt="2024-06-18T15:04:28.553" v="7045"/>
          <ac:picMkLst>
            <pc:docMk/>
            <pc:sldMk cId="3157709529" sldId="2146846690"/>
            <ac:picMk id="1026" creationId="{7D866030-542D-2CA8-68BC-56038139E11A}"/>
          </ac:picMkLst>
        </pc:picChg>
        <pc:cxnChg chg="del">
          <ac:chgData name="Benjamin Vandegrift" userId="2e5c2a8a-c606-4888-a2a6-2a14dfaa97ab" providerId="ADAL" clId="{248F4F07-4E9A-9F4C-AD6D-211985B06ACA}" dt="2024-06-18T15:03:23.321" v="7025" actId="478"/>
          <ac:cxnSpMkLst>
            <pc:docMk/>
            <pc:sldMk cId="3157709529" sldId="2146846690"/>
            <ac:cxnSpMk id="30" creationId="{F61D52E8-E540-58EF-976C-B913B7114285}"/>
          </ac:cxnSpMkLst>
        </pc:cxnChg>
        <pc:cxnChg chg="mod">
          <ac:chgData name="Benjamin Vandegrift" userId="2e5c2a8a-c606-4888-a2a6-2a14dfaa97ab" providerId="ADAL" clId="{248F4F07-4E9A-9F4C-AD6D-211985B06ACA}" dt="2024-06-18T15:03:41.668" v="7029" actId="14100"/>
          <ac:cxnSpMkLst>
            <pc:docMk/>
            <pc:sldMk cId="3157709529" sldId="2146846690"/>
            <ac:cxnSpMk id="35" creationId="{21EDC7BA-7CF7-4C32-8721-B76D27667475}"/>
          </ac:cxnSpMkLst>
        </pc:cxnChg>
      </pc:sldChg>
      <pc:sldChg chg="add del setBg">
        <pc:chgData name="Benjamin Vandegrift" userId="2e5c2a8a-c606-4888-a2a6-2a14dfaa97ab" providerId="ADAL" clId="{248F4F07-4E9A-9F4C-AD6D-211985B06ACA}" dt="2024-06-18T15:24:14.151" v="7062"/>
        <pc:sldMkLst>
          <pc:docMk/>
          <pc:sldMk cId="2929593712" sldId="2146846691"/>
        </pc:sldMkLst>
      </pc:sldChg>
      <pc:sldChg chg="delSp modSp add mod">
        <pc:chgData name="Benjamin Vandegrift" userId="2e5c2a8a-c606-4888-a2a6-2a14dfaa97ab" providerId="ADAL" clId="{248F4F07-4E9A-9F4C-AD6D-211985B06ACA}" dt="2024-06-18T16:18:42.969" v="7200" actId="20577"/>
        <pc:sldMkLst>
          <pc:docMk/>
          <pc:sldMk cId="3679999071" sldId="2146846691"/>
        </pc:sldMkLst>
        <pc:spChg chg="del">
          <ac:chgData name="Benjamin Vandegrift" userId="2e5c2a8a-c606-4888-a2a6-2a14dfaa97ab" providerId="ADAL" clId="{248F4F07-4E9A-9F4C-AD6D-211985B06ACA}" dt="2024-06-18T15:25:45.621" v="7103" actId="478"/>
          <ac:spMkLst>
            <pc:docMk/>
            <pc:sldMk cId="3679999071" sldId="2146846691"/>
            <ac:spMk id="10" creationId="{54857B87-4C2F-6A38-7764-6ED9C08B77A9}"/>
          </ac:spMkLst>
        </pc:spChg>
        <pc:spChg chg="mod">
          <ac:chgData name="Benjamin Vandegrift" userId="2e5c2a8a-c606-4888-a2a6-2a14dfaa97ab" providerId="ADAL" clId="{248F4F07-4E9A-9F4C-AD6D-211985B06ACA}" dt="2024-06-18T16:18:42.969" v="7200" actId="20577"/>
          <ac:spMkLst>
            <pc:docMk/>
            <pc:sldMk cId="3679999071" sldId="2146846691"/>
            <ac:spMk id="42" creationId="{D8F0AEF1-89D6-4008-A26D-954198072C0E}"/>
          </ac:spMkLst>
        </pc:spChg>
        <pc:spChg chg="mod">
          <ac:chgData name="Benjamin Vandegrift" userId="2e5c2a8a-c606-4888-a2a6-2a14dfaa97ab" providerId="ADAL" clId="{248F4F07-4E9A-9F4C-AD6D-211985B06ACA}" dt="2024-06-18T15:25:05.021" v="7094" actId="20577"/>
          <ac:spMkLst>
            <pc:docMk/>
            <pc:sldMk cId="3679999071" sldId="2146846691"/>
            <ac:spMk id="44" creationId="{CBF5CF3F-5006-499F-A465-F6611C56541B}"/>
          </ac:spMkLst>
        </pc:spChg>
      </pc:sldChg>
      <pc:sldChg chg="add del setBg">
        <pc:chgData name="Benjamin Vandegrift" userId="2e5c2a8a-c606-4888-a2a6-2a14dfaa97ab" providerId="ADAL" clId="{248F4F07-4E9A-9F4C-AD6D-211985B06ACA}" dt="2024-06-18T16:12:36.604" v="7161"/>
        <pc:sldMkLst>
          <pc:docMk/>
          <pc:sldMk cId="503101585" sldId="2146846692"/>
        </pc:sldMkLst>
      </pc:sldChg>
      <pc:sldChg chg="add del ord setBg">
        <pc:chgData name="Benjamin Vandegrift" userId="2e5c2a8a-c606-4888-a2a6-2a14dfaa97ab" providerId="ADAL" clId="{248F4F07-4E9A-9F4C-AD6D-211985B06ACA}" dt="2024-06-18T16:12:32.515" v="7159"/>
        <pc:sldMkLst>
          <pc:docMk/>
          <pc:sldMk cId="879940773" sldId="2146846692"/>
        </pc:sldMkLst>
      </pc:sldChg>
      <pc:sldChg chg="modSp add mod">
        <pc:chgData name="Benjamin Vandegrift" userId="2e5c2a8a-c606-4888-a2a6-2a14dfaa97ab" providerId="ADAL" clId="{248F4F07-4E9A-9F4C-AD6D-211985B06ACA}" dt="2024-06-18T16:13:18.679" v="7183" actId="122"/>
        <pc:sldMkLst>
          <pc:docMk/>
          <pc:sldMk cId="3126464869" sldId="2146846692"/>
        </pc:sldMkLst>
        <pc:spChg chg="mod">
          <ac:chgData name="Benjamin Vandegrift" userId="2e5c2a8a-c606-4888-a2a6-2a14dfaa97ab" providerId="ADAL" clId="{248F4F07-4E9A-9F4C-AD6D-211985B06ACA}" dt="2024-06-18T16:13:18.679" v="7183" actId="122"/>
          <ac:spMkLst>
            <pc:docMk/>
            <pc:sldMk cId="3126464869" sldId="2146846692"/>
            <ac:spMk id="42" creationId="{D8F0AEF1-89D6-4008-A26D-954198072C0E}"/>
          </ac:spMkLst>
        </pc:spChg>
        <pc:spChg chg="mod">
          <ac:chgData name="Benjamin Vandegrift" userId="2e5c2a8a-c606-4888-a2a6-2a14dfaa97ab" providerId="ADAL" clId="{248F4F07-4E9A-9F4C-AD6D-211985B06ACA}" dt="2024-06-18T16:13:05.611" v="7179"/>
          <ac:spMkLst>
            <pc:docMk/>
            <pc:sldMk cId="3126464869" sldId="2146846692"/>
            <ac:spMk id="44" creationId="{CBF5CF3F-5006-499F-A465-F6611C56541B}"/>
          </ac:spMkLst>
        </pc:spChg>
      </pc:sldChg>
      <pc:sldChg chg="addSp delSp modSp add mod">
        <pc:chgData name="Benjamin Vandegrift" userId="2e5c2a8a-c606-4888-a2a6-2a14dfaa97ab" providerId="ADAL" clId="{248F4F07-4E9A-9F4C-AD6D-211985B06ACA}" dt="2024-06-27T19:57:45.052" v="8859" actId="13926"/>
        <pc:sldMkLst>
          <pc:docMk/>
          <pc:sldMk cId="3047610975" sldId="2146846693"/>
        </pc:sldMkLst>
        <pc:spChg chg="add mod">
          <ac:chgData name="Benjamin Vandegrift" userId="2e5c2a8a-c606-4888-a2a6-2a14dfaa97ab" providerId="ADAL" clId="{248F4F07-4E9A-9F4C-AD6D-211985B06ACA}" dt="2024-06-27T18:25:19.031" v="7837" actId="114"/>
          <ac:spMkLst>
            <pc:docMk/>
            <pc:sldMk cId="3047610975" sldId="2146846693"/>
            <ac:spMk id="9" creationId="{7DE1EE0A-60A7-C23D-88DB-D9F5911F72AA}"/>
          </ac:spMkLst>
        </pc:spChg>
        <pc:spChg chg="mod">
          <ac:chgData name="Benjamin Vandegrift" userId="2e5c2a8a-c606-4888-a2a6-2a14dfaa97ab" providerId="ADAL" clId="{248F4F07-4E9A-9F4C-AD6D-211985B06ACA}" dt="2024-06-27T19:57:45.052" v="8859" actId="13926"/>
          <ac:spMkLst>
            <pc:docMk/>
            <pc:sldMk cId="3047610975" sldId="2146846693"/>
            <ac:spMk id="10" creationId="{633726A6-0158-853E-5F8E-CA8FA593113D}"/>
          </ac:spMkLst>
        </pc:spChg>
        <pc:spChg chg="mod">
          <ac:chgData name="Benjamin Vandegrift" userId="2e5c2a8a-c606-4888-a2a6-2a14dfaa97ab" providerId="ADAL" clId="{248F4F07-4E9A-9F4C-AD6D-211985B06ACA}" dt="2024-06-27T18:29:35.148" v="7903" actId="207"/>
          <ac:spMkLst>
            <pc:docMk/>
            <pc:sldMk cId="3047610975" sldId="2146846693"/>
            <ac:spMk id="11" creationId="{80446E27-F3B6-5A36-90F5-155E8E262FA5}"/>
          </ac:spMkLst>
        </pc:spChg>
        <pc:spChg chg="add mod">
          <ac:chgData name="Benjamin Vandegrift" userId="2e5c2a8a-c606-4888-a2a6-2a14dfaa97ab" providerId="ADAL" clId="{248F4F07-4E9A-9F4C-AD6D-211985B06ACA}" dt="2024-06-27T18:41:30.432" v="8161" actId="20577"/>
          <ac:spMkLst>
            <pc:docMk/>
            <pc:sldMk cId="3047610975" sldId="2146846693"/>
            <ac:spMk id="12" creationId="{58EABCCB-1364-C82F-BD4B-C3FC0A3E4268}"/>
          </ac:spMkLst>
        </pc:spChg>
        <pc:spChg chg="add mod">
          <ac:chgData name="Benjamin Vandegrift" userId="2e5c2a8a-c606-4888-a2a6-2a14dfaa97ab" providerId="ADAL" clId="{248F4F07-4E9A-9F4C-AD6D-211985B06ACA}" dt="2024-06-27T18:25:22.682" v="7839" actId="113"/>
          <ac:spMkLst>
            <pc:docMk/>
            <pc:sldMk cId="3047610975" sldId="2146846693"/>
            <ac:spMk id="14" creationId="{7B0F415B-3DF0-3FAC-828E-412BF09179C1}"/>
          </ac:spMkLst>
        </pc:spChg>
        <pc:spChg chg="add mod">
          <ac:chgData name="Benjamin Vandegrift" userId="2e5c2a8a-c606-4888-a2a6-2a14dfaa97ab" providerId="ADAL" clId="{248F4F07-4E9A-9F4C-AD6D-211985B06ACA}" dt="2024-06-27T18:19:46.005" v="7701" actId="1076"/>
          <ac:spMkLst>
            <pc:docMk/>
            <pc:sldMk cId="3047610975" sldId="2146846693"/>
            <ac:spMk id="15" creationId="{601B7C28-06F7-9BCF-F12F-5CC4D7AEF488}"/>
          </ac:spMkLst>
        </pc:spChg>
        <pc:spChg chg="mod">
          <ac:chgData name="Benjamin Vandegrift" userId="2e5c2a8a-c606-4888-a2a6-2a14dfaa97ab" providerId="ADAL" clId="{248F4F07-4E9A-9F4C-AD6D-211985B06ACA}" dt="2024-06-27T17:50:56.920" v="7396" actId="20577"/>
          <ac:spMkLst>
            <pc:docMk/>
            <pc:sldMk cId="3047610975" sldId="2146846693"/>
            <ac:spMk id="18" creationId="{F56C6B9C-EB82-7095-4866-5324D5E051E9}"/>
          </ac:spMkLst>
        </pc:spChg>
        <pc:spChg chg="mod">
          <ac:chgData name="Benjamin Vandegrift" userId="2e5c2a8a-c606-4888-a2a6-2a14dfaa97ab" providerId="ADAL" clId="{248F4F07-4E9A-9F4C-AD6D-211985B06ACA}" dt="2024-06-27T18:29:08.445" v="7900" actId="20577"/>
          <ac:spMkLst>
            <pc:docMk/>
            <pc:sldMk cId="3047610975" sldId="2146846693"/>
            <ac:spMk id="19" creationId="{5FEEBAF7-C59D-FCEE-272F-4D2581169825}"/>
          </ac:spMkLst>
        </pc:spChg>
        <pc:spChg chg="add mod">
          <ac:chgData name="Benjamin Vandegrift" userId="2e5c2a8a-c606-4888-a2a6-2a14dfaa97ab" providerId="ADAL" clId="{248F4F07-4E9A-9F4C-AD6D-211985B06ACA}" dt="2024-06-27T18:19:32.404" v="7700" actId="20577"/>
          <ac:spMkLst>
            <pc:docMk/>
            <pc:sldMk cId="3047610975" sldId="2146846693"/>
            <ac:spMk id="20" creationId="{D5CAA0D0-B640-D72D-073F-CB74EF8AA92B}"/>
          </ac:spMkLst>
        </pc:spChg>
        <pc:spChg chg="add mod">
          <ac:chgData name="Benjamin Vandegrift" userId="2e5c2a8a-c606-4888-a2a6-2a14dfaa97ab" providerId="ADAL" clId="{248F4F07-4E9A-9F4C-AD6D-211985B06ACA}" dt="2024-06-27T18:29:21.069" v="7902" actId="1076"/>
          <ac:spMkLst>
            <pc:docMk/>
            <pc:sldMk cId="3047610975" sldId="2146846693"/>
            <ac:spMk id="22" creationId="{C73AAE20-62F8-7C6A-94D7-C5469E973D28}"/>
          </ac:spMkLst>
        </pc:spChg>
        <pc:spChg chg="add mod">
          <ac:chgData name="Benjamin Vandegrift" userId="2e5c2a8a-c606-4888-a2a6-2a14dfaa97ab" providerId="ADAL" clId="{248F4F07-4E9A-9F4C-AD6D-211985B06ACA}" dt="2024-06-27T18:26:39.635" v="7844" actId="208"/>
          <ac:spMkLst>
            <pc:docMk/>
            <pc:sldMk cId="3047610975" sldId="2146846693"/>
            <ac:spMk id="24" creationId="{0BBCDA25-E900-4368-52DF-993D90830024}"/>
          </ac:spMkLst>
        </pc:spChg>
        <pc:spChg chg="mod">
          <ac:chgData name="Benjamin Vandegrift" userId="2e5c2a8a-c606-4888-a2a6-2a14dfaa97ab" providerId="ADAL" clId="{248F4F07-4E9A-9F4C-AD6D-211985B06ACA}" dt="2024-06-27T18:54:41.592" v="8178" actId="20577"/>
          <ac:spMkLst>
            <pc:docMk/>
            <pc:sldMk cId="3047610975" sldId="2146846693"/>
            <ac:spMk id="26" creationId="{A9C445BF-5591-D09A-A8BC-6A2DB67D3CAE}"/>
          </ac:spMkLst>
        </pc:spChg>
        <pc:spChg chg="mod">
          <ac:chgData name="Benjamin Vandegrift" userId="2e5c2a8a-c606-4888-a2a6-2a14dfaa97ab" providerId="ADAL" clId="{248F4F07-4E9A-9F4C-AD6D-211985B06ACA}" dt="2024-06-27T18:13:07.782" v="7470" actId="20577"/>
          <ac:spMkLst>
            <pc:docMk/>
            <pc:sldMk cId="3047610975" sldId="2146846693"/>
            <ac:spMk id="28" creationId="{098FFA9C-6282-5E19-F771-16BB650ADC44}"/>
          </ac:spMkLst>
        </pc:spChg>
        <pc:spChg chg="mod">
          <ac:chgData name="Benjamin Vandegrift" userId="2e5c2a8a-c606-4888-a2a6-2a14dfaa97ab" providerId="ADAL" clId="{248F4F07-4E9A-9F4C-AD6D-211985B06ACA}" dt="2024-06-27T19:43:41.110" v="8536" actId="20577"/>
          <ac:spMkLst>
            <pc:docMk/>
            <pc:sldMk cId="3047610975" sldId="2146846693"/>
            <ac:spMk id="33" creationId="{138597CF-B47A-439F-5619-5DD5096D2832}"/>
          </ac:spMkLst>
        </pc:spChg>
        <pc:spChg chg="del">
          <ac:chgData name="Benjamin Vandegrift" userId="2e5c2a8a-c606-4888-a2a6-2a14dfaa97ab" providerId="ADAL" clId="{248F4F07-4E9A-9F4C-AD6D-211985B06ACA}" dt="2024-06-27T17:55:23.547" v="7451" actId="478"/>
          <ac:spMkLst>
            <pc:docMk/>
            <pc:sldMk cId="3047610975" sldId="2146846693"/>
            <ac:spMk id="39" creationId="{EF0EBC1D-B766-38FD-B254-416997534BA3}"/>
          </ac:spMkLst>
        </pc:spChg>
        <pc:spChg chg="mod">
          <ac:chgData name="Benjamin Vandegrift" userId="2e5c2a8a-c606-4888-a2a6-2a14dfaa97ab" providerId="ADAL" clId="{248F4F07-4E9A-9F4C-AD6D-211985B06ACA}" dt="2024-06-27T19:45:20.502" v="8600" actId="20577"/>
          <ac:spMkLst>
            <pc:docMk/>
            <pc:sldMk cId="3047610975" sldId="2146846693"/>
            <ac:spMk id="40" creationId="{E60796E8-2B8A-640B-072C-7CE76A2332DE}"/>
          </ac:spMkLst>
        </pc:spChg>
        <pc:spChg chg="mod">
          <ac:chgData name="Benjamin Vandegrift" userId="2e5c2a8a-c606-4888-a2a6-2a14dfaa97ab" providerId="ADAL" clId="{248F4F07-4E9A-9F4C-AD6D-211985B06ACA}" dt="2024-06-27T19:43:28.954" v="8530" actId="20577"/>
          <ac:spMkLst>
            <pc:docMk/>
            <pc:sldMk cId="3047610975" sldId="2146846693"/>
            <ac:spMk id="42" creationId="{59383F93-DEF5-1A5C-1B4E-8C4E54A2A06D}"/>
          </ac:spMkLst>
        </pc:spChg>
        <pc:spChg chg="mod">
          <ac:chgData name="Benjamin Vandegrift" userId="2e5c2a8a-c606-4888-a2a6-2a14dfaa97ab" providerId="ADAL" clId="{248F4F07-4E9A-9F4C-AD6D-211985B06ACA}" dt="2024-06-27T19:43:43.974" v="8542" actId="20577"/>
          <ac:spMkLst>
            <pc:docMk/>
            <pc:sldMk cId="3047610975" sldId="2146846693"/>
            <ac:spMk id="45" creationId="{792D211F-8996-D3B3-9D38-F46EFD8EEBCD}"/>
          </ac:spMkLst>
        </pc:spChg>
        <pc:spChg chg="mod">
          <ac:chgData name="Benjamin Vandegrift" userId="2e5c2a8a-c606-4888-a2a6-2a14dfaa97ab" providerId="ADAL" clId="{248F4F07-4E9A-9F4C-AD6D-211985B06ACA}" dt="2024-06-27T18:20:07.875" v="7731" actId="20577"/>
          <ac:spMkLst>
            <pc:docMk/>
            <pc:sldMk cId="3047610975" sldId="2146846693"/>
            <ac:spMk id="46" creationId="{B86CA3E0-5E29-1941-459E-08F31FC6BBA2}"/>
          </ac:spMkLst>
        </pc:spChg>
        <pc:spChg chg="mod">
          <ac:chgData name="Benjamin Vandegrift" userId="2e5c2a8a-c606-4888-a2a6-2a14dfaa97ab" providerId="ADAL" clId="{248F4F07-4E9A-9F4C-AD6D-211985B06ACA}" dt="2024-06-27T19:36:07.224" v="8350" actId="20577"/>
          <ac:spMkLst>
            <pc:docMk/>
            <pc:sldMk cId="3047610975" sldId="2146846693"/>
            <ac:spMk id="48" creationId="{90F4687A-3D33-5D9C-C8C5-1C89920885AC}"/>
          </ac:spMkLst>
        </pc:spChg>
        <pc:picChg chg="del">
          <ac:chgData name="Benjamin Vandegrift" userId="2e5c2a8a-c606-4888-a2a6-2a14dfaa97ab" providerId="ADAL" clId="{248F4F07-4E9A-9F4C-AD6D-211985B06ACA}" dt="2024-06-27T17:51:24.050" v="7415" actId="478"/>
          <ac:picMkLst>
            <pc:docMk/>
            <pc:sldMk cId="3047610975" sldId="2146846693"/>
            <ac:picMk id="7" creationId="{3DAB3408-33AF-75B3-1B49-AE6C544C20D1}"/>
          </ac:picMkLst>
        </pc:picChg>
        <pc:picChg chg="del">
          <ac:chgData name="Benjamin Vandegrift" userId="2e5c2a8a-c606-4888-a2a6-2a14dfaa97ab" providerId="ADAL" clId="{248F4F07-4E9A-9F4C-AD6D-211985B06ACA}" dt="2024-06-27T17:51:24.050" v="7415" actId="478"/>
          <ac:picMkLst>
            <pc:docMk/>
            <pc:sldMk cId="3047610975" sldId="2146846693"/>
            <ac:picMk id="8" creationId="{8092CF9E-C05C-86BE-F469-5636AA171BB4}"/>
          </ac:picMkLst>
        </pc:picChg>
        <pc:picChg chg="del">
          <ac:chgData name="Benjamin Vandegrift" userId="2e5c2a8a-c606-4888-a2a6-2a14dfaa97ab" providerId="ADAL" clId="{248F4F07-4E9A-9F4C-AD6D-211985B06ACA}" dt="2024-06-27T17:51:24.050" v="7415" actId="478"/>
          <ac:picMkLst>
            <pc:docMk/>
            <pc:sldMk cId="3047610975" sldId="2146846693"/>
            <ac:picMk id="16" creationId="{45A96AD2-D951-602D-7F52-E0BA5DE952EF}"/>
          </ac:picMkLst>
        </pc:picChg>
        <pc:picChg chg="del">
          <ac:chgData name="Benjamin Vandegrift" userId="2e5c2a8a-c606-4888-a2a6-2a14dfaa97ab" providerId="ADAL" clId="{248F4F07-4E9A-9F4C-AD6D-211985B06ACA}" dt="2024-06-27T17:51:24.050" v="7415" actId="478"/>
          <ac:picMkLst>
            <pc:docMk/>
            <pc:sldMk cId="3047610975" sldId="2146846693"/>
            <ac:picMk id="17" creationId="{9D86F088-1FFB-DB61-6D8B-D8966FAB7B0C}"/>
          </ac:picMkLst>
        </pc:picChg>
        <pc:picChg chg="del">
          <ac:chgData name="Benjamin Vandegrift" userId="2e5c2a8a-c606-4888-a2a6-2a14dfaa97ab" providerId="ADAL" clId="{248F4F07-4E9A-9F4C-AD6D-211985B06ACA}" dt="2024-06-27T17:55:12.298" v="7449" actId="478"/>
          <ac:picMkLst>
            <pc:docMk/>
            <pc:sldMk cId="3047610975" sldId="2146846693"/>
            <ac:picMk id="29" creationId="{39F527A4-7903-9BC7-E7CF-E53A7E2CB74B}"/>
          </ac:picMkLst>
        </pc:picChg>
      </pc:sldChg>
    </pc:docChg>
  </pc:docChgLst>
  <pc:docChgLst>
    <pc:chgData name="Jason Wiese" userId="4bff8d5b-7de6-4655-b397-69b0afc81113" providerId="ADAL" clId="{6ECA80C0-74D5-4A98-A72C-53A42B0CEB9F}"/>
    <pc:docChg chg="undo redo custSel delSld modSld sldOrd">
      <pc:chgData name="Jason Wiese" userId="4bff8d5b-7de6-4655-b397-69b0afc81113" providerId="ADAL" clId="{6ECA80C0-74D5-4A98-A72C-53A42B0CEB9F}" dt="2024-05-23T20:19:29.724" v="5462"/>
      <pc:docMkLst>
        <pc:docMk/>
      </pc:docMkLst>
      <pc:sldChg chg="addSp delSp modSp del mod">
        <pc:chgData name="Jason Wiese" userId="4bff8d5b-7de6-4655-b397-69b0afc81113" providerId="ADAL" clId="{6ECA80C0-74D5-4A98-A72C-53A42B0CEB9F}" dt="2024-05-23T06:28:25.067" v="5331" actId="47"/>
        <pc:sldMkLst>
          <pc:docMk/>
          <pc:sldMk cId="4212683403" sldId="2144327877"/>
        </pc:sldMkLst>
        <pc:spChg chg="add mod">
          <ac:chgData name="Jason Wiese" userId="4bff8d5b-7de6-4655-b397-69b0afc81113" providerId="ADAL" clId="{6ECA80C0-74D5-4A98-A72C-53A42B0CEB9F}" dt="2024-05-19T20:09:50.437" v="824" actId="20577"/>
          <ac:spMkLst>
            <pc:docMk/>
            <pc:sldMk cId="4212683403" sldId="2144327877"/>
            <ac:spMk id="2" creationId="{8D572EC4-62EA-3B51-DBD3-FC10AE67C75B}"/>
          </ac:spMkLst>
        </pc:spChg>
        <pc:spChg chg="mod">
          <ac:chgData name="Jason Wiese" userId="4bff8d5b-7de6-4655-b397-69b0afc81113" providerId="ADAL" clId="{6ECA80C0-74D5-4A98-A72C-53A42B0CEB9F}" dt="2024-05-23T06:17:06.660" v="4800" actId="207"/>
          <ac:spMkLst>
            <pc:docMk/>
            <pc:sldMk cId="4212683403" sldId="2144327877"/>
            <ac:spMk id="3" creationId="{04D51C8E-7DBD-468F-8413-E52C3CC99149}"/>
          </ac:spMkLst>
        </pc:spChg>
        <pc:spChg chg="del mod">
          <ac:chgData name="Jason Wiese" userId="4bff8d5b-7de6-4655-b397-69b0afc81113" providerId="ADAL" clId="{6ECA80C0-74D5-4A98-A72C-53A42B0CEB9F}" dt="2024-05-23T06:19:54.156" v="4804" actId="478"/>
          <ac:spMkLst>
            <pc:docMk/>
            <pc:sldMk cId="4212683403" sldId="2144327877"/>
            <ac:spMk id="4" creationId="{3705EB2E-A971-CD47-1939-920677AFA577}"/>
          </ac:spMkLst>
        </pc:spChg>
        <pc:spChg chg="mod">
          <ac:chgData name="Jason Wiese" userId="4bff8d5b-7de6-4655-b397-69b0afc81113" providerId="ADAL" clId="{6ECA80C0-74D5-4A98-A72C-53A42B0CEB9F}" dt="2024-05-23T06:17:11.333" v="4801" actId="207"/>
          <ac:spMkLst>
            <pc:docMk/>
            <pc:sldMk cId="4212683403" sldId="2144327877"/>
            <ac:spMk id="5" creationId="{20325821-D3C3-47B3-BC5B-D972B60A7668}"/>
          </ac:spMkLst>
        </pc:spChg>
        <pc:spChg chg="mod">
          <ac:chgData name="Jason Wiese" userId="4bff8d5b-7de6-4655-b397-69b0afc81113" providerId="ADAL" clId="{6ECA80C0-74D5-4A98-A72C-53A42B0CEB9F}" dt="2024-05-23T04:57:09.109" v="3044" actId="1076"/>
          <ac:spMkLst>
            <pc:docMk/>
            <pc:sldMk cId="4212683403" sldId="2144327877"/>
            <ac:spMk id="6" creationId="{1EE2780E-B479-CB84-03DB-50B6D5A62DBC}"/>
          </ac:spMkLst>
        </pc:spChg>
        <pc:spChg chg="mod">
          <ac:chgData name="Jason Wiese" userId="4bff8d5b-7de6-4655-b397-69b0afc81113" providerId="ADAL" clId="{6ECA80C0-74D5-4A98-A72C-53A42B0CEB9F}" dt="2024-05-23T06:17:11.333" v="4801" actId="207"/>
          <ac:spMkLst>
            <pc:docMk/>
            <pc:sldMk cId="4212683403" sldId="2144327877"/>
            <ac:spMk id="7" creationId="{47C2C805-4308-9886-56D3-9EB5BCD97D00}"/>
          </ac:spMkLst>
        </pc:spChg>
        <pc:spChg chg="mod">
          <ac:chgData name="Jason Wiese" userId="4bff8d5b-7de6-4655-b397-69b0afc81113" providerId="ADAL" clId="{6ECA80C0-74D5-4A98-A72C-53A42B0CEB9F}" dt="2024-05-23T06:17:11.333" v="4801" actId="207"/>
          <ac:spMkLst>
            <pc:docMk/>
            <pc:sldMk cId="4212683403" sldId="2144327877"/>
            <ac:spMk id="9" creationId="{348066F1-5946-304E-2953-6223BEAD0FA4}"/>
          </ac:spMkLst>
        </pc:spChg>
        <pc:spChg chg="add mod">
          <ac:chgData name="Jason Wiese" userId="4bff8d5b-7de6-4655-b397-69b0afc81113" providerId="ADAL" clId="{6ECA80C0-74D5-4A98-A72C-53A42B0CEB9F}" dt="2024-05-23T05:17:07.221" v="3687"/>
          <ac:spMkLst>
            <pc:docMk/>
            <pc:sldMk cId="4212683403" sldId="2144327877"/>
            <ac:spMk id="10" creationId="{7A06C223-CE87-E045-8EBF-684F20A328C3}"/>
          </ac:spMkLst>
        </pc:spChg>
        <pc:spChg chg="add del mod">
          <ac:chgData name="Jason Wiese" userId="4bff8d5b-7de6-4655-b397-69b0afc81113" providerId="ADAL" clId="{6ECA80C0-74D5-4A98-A72C-53A42B0CEB9F}" dt="2024-05-23T06:16:14.232" v="4798" actId="478"/>
          <ac:spMkLst>
            <pc:docMk/>
            <pc:sldMk cId="4212683403" sldId="2144327877"/>
            <ac:spMk id="13" creationId="{AE08BE76-ECD1-C39F-7952-F41B63EEAF5B}"/>
          </ac:spMkLst>
        </pc:spChg>
        <pc:spChg chg="del">
          <ac:chgData name="Jason Wiese" userId="4bff8d5b-7de6-4655-b397-69b0afc81113" providerId="ADAL" clId="{6ECA80C0-74D5-4A98-A72C-53A42B0CEB9F}" dt="2024-05-23T05:17:03.931" v="3686" actId="478"/>
          <ac:spMkLst>
            <pc:docMk/>
            <pc:sldMk cId="4212683403" sldId="2144327877"/>
            <ac:spMk id="14" creationId="{FD2FD65F-1F79-DAB8-3EAE-8AD5A75BA287}"/>
          </ac:spMkLst>
        </pc:spChg>
        <pc:spChg chg="add mod ord">
          <ac:chgData name="Jason Wiese" userId="4bff8d5b-7de6-4655-b397-69b0afc81113" providerId="ADAL" clId="{6ECA80C0-74D5-4A98-A72C-53A42B0CEB9F}" dt="2024-05-23T06:19:52.360" v="4803" actId="167"/>
          <ac:spMkLst>
            <pc:docMk/>
            <pc:sldMk cId="4212683403" sldId="2144327877"/>
            <ac:spMk id="16" creationId="{CD93CAFF-A820-DA8A-7ECE-F544D8258DA2}"/>
          </ac:spMkLst>
        </pc:spChg>
        <pc:spChg chg="mod">
          <ac:chgData name="Jason Wiese" userId="4bff8d5b-7de6-4655-b397-69b0afc81113" providerId="ADAL" clId="{6ECA80C0-74D5-4A98-A72C-53A42B0CEB9F}" dt="2024-05-23T06:17:06.660" v="4800" actId="207"/>
          <ac:spMkLst>
            <pc:docMk/>
            <pc:sldMk cId="4212683403" sldId="2144327877"/>
            <ac:spMk id="19" creationId="{2F88C82D-7CF0-438E-BB5E-A33A77D936B6}"/>
          </ac:spMkLst>
        </pc:spChg>
        <pc:spChg chg="mod">
          <ac:chgData name="Jason Wiese" userId="4bff8d5b-7de6-4655-b397-69b0afc81113" providerId="ADAL" clId="{6ECA80C0-74D5-4A98-A72C-53A42B0CEB9F}" dt="2024-05-23T06:17:06.660" v="4800" actId="207"/>
          <ac:spMkLst>
            <pc:docMk/>
            <pc:sldMk cId="4212683403" sldId="2144327877"/>
            <ac:spMk id="20" creationId="{B796AA46-05F7-4348-A8B5-A2211DF268D5}"/>
          </ac:spMkLst>
        </pc:spChg>
        <pc:spChg chg="mod">
          <ac:chgData name="Jason Wiese" userId="4bff8d5b-7de6-4655-b397-69b0afc81113" providerId="ADAL" clId="{6ECA80C0-74D5-4A98-A72C-53A42B0CEB9F}" dt="2024-05-23T06:17:06.660" v="4800" actId="207"/>
          <ac:spMkLst>
            <pc:docMk/>
            <pc:sldMk cId="4212683403" sldId="2144327877"/>
            <ac:spMk id="21" creationId="{079D04CA-35FF-4320-A06E-87F2D7AC5E31}"/>
          </ac:spMkLst>
        </pc:spChg>
        <pc:spChg chg="mod">
          <ac:chgData name="Jason Wiese" userId="4bff8d5b-7de6-4655-b397-69b0afc81113" providerId="ADAL" clId="{6ECA80C0-74D5-4A98-A72C-53A42B0CEB9F}" dt="2024-05-23T06:17:06.660" v="4800" actId="207"/>
          <ac:spMkLst>
            <pc:docMk/>
            <pc:sldMk cId="4212683403" sldId="2144327877"/>
            <ac:spMk id="27" creationId="{353321FC-C493-4AD2-B64C-EB2CC0B8AAB2}"/>
          </ac:spMkLst>
        </pc:spChg>
        <pc:spChg chg="mod">
          <ac:chgData name="Jason Wiese" userId="4bff8d5b-7de6-4655-b397-69b0afc81113" providerId="ADAL" clId="{6ECA80C0-74D5-4A98-A72C-53A42B0CEB9F}" dt="2024-05-23T06:17:11.333" v="4801" actId="207"/>
          <ac:spMkLst>
            <pc:docMk/>
            <pc:sldMk cId="4212683403" sldId="2144327877"/>
            <ac:spMk id="31" creationId="{D0BAD055-91AD-4520-994B-4F672A06C61C}"/>
          </ac:spMkLst>
        </pc:spChg>
        <pc:spChg chg="mod">
          <ac:chgData name="Jason Wiese" userId="4bff8d5b-7de6-4655-b397-69b0afc81113" providerId="ADAL" clId="{6ECA80C0-74D5-4A98-A72C-53A42B0CEB9F}" dt="2024-05-23T06:17:11.333" v="4801" actId="207"/>
          <ac:spMkLst>
            <pc:docMk/>
            <pc:sldMk cId="4212683403" sldId="2144327877"/>
            <ac:spMk id="32" creationId="{9F892B9F-9B52-4AD9-9785-2F644E29E7E6}"/>
          </ac:spMkLst>
        </pc:spChg>
        <pc:picChg chg="del">
          <ac:chgData name="Jason Wiese" userId="4bff8d5b-7de6-4655-b397-69b0afc81113" providerId="ADAL" clId="{6ECA80C0-74D5-4A98-A72C-53A42B0CEB9F}" dt="2024-05-23T05:17:21.720" v="3692" actId="478"/>
          <ac:picMkLst>
            <pc:docMk/>
            <pc:sldMk cId="4212683403" sldId="2144327877"/>
            <ac:picMk id="15" creationId="{EE6602A2-7BCD-30A5-CD74-E758C275A1EB}"/>
          </ac:picMkLst>
        </pc:picChg>
      </pc:sldChg>
      <pc:sldChg chg="addSp modSp mod addCm">
        <pc:chgData name="Jason Wiese" userId="4bff8d5b-7de6-4655-b397-69b0afc81113" providerId="ADAL" clId="{6ECA80C0-74D5-4A98-A72C-53A42B0CEB9F}" dt="2024-05-23T15:54:31.025" v="5454" actId="552"/>
        <pc:sldMkLst>
          <pc:docMk/>
          <pc:sldMk cId="198012473" sldId="2144328304"/>
        </pc:sldMkLst>
        <pc:spChg chg="mod">
          <ac:chgData name="Jason Wiese" userId="4bff8d5b-7de6-4655-b397-69b0afc81113" providerId="ADAL" clId="{6ECA80C0-74D5-4A98-A72C-53A42B0CEB9F}" dt="2024-05-20T00:29:25.246" v="2958" actId="1076"/>
          <ac:spMkLst>
            <pc:docMk/>
            <pc:sldMk cId="198012473" sldId="2144328304"/>
            <ac:spMk id="4" creationId="{B4C59D1C-E8EA-BDE4-EBE3-7F4FA02396B8}"/>
          </ac:spMkLst>
        </pc:spChg>
        <pc:spChg chg="mod">
          <ac:chgData name="Jason Wiese" userId="4bff8d5b-7de6-4655-b397-69b0afc81113" providerId="ADAL" clId="{6ECA80C0-74D5-4A98-A72C-53A42B0CEB9F}" dt="2024-05-23T15:54:04.808" v="5449" actId="207"/>
          <ac:spMkLst>
            <pc:docMk/>
            <pc:sldMk cId="198012473" sldId="2144328304"/>
            <ac:spMk id="5" creationId="{48DD3C0F-2684-456D-6A7A-3964092868FD}"/>
          </ac:spMkLst>
        </pc:spChg>
        <pc:spChg chg="mod">
          <ac:chgData name="Jason Wiese" userId="4bff8d5b-7de6-4655-b397-69b0afc81113" providerId="ADAL" clId="{6ECA80C0-74D5-4A98-A72C-53A42B0CEB9F}" dt="2024-05-23T15:54:04.808" v="5449" actId="207"/>
          <ac:spMkLst>
            <pc:docMk/>
            <pc:sldMk cId="198012473" sldId="2144328304"/>
            <ac:spMk id="6" creationId="{B73CA322-E95F-3CCE-3797-0550720372C3}"/>
          </ac:spMkLst>
        </pc:spChg>
        <pc:spChg chg="mod">
          <ac:chgData name="Jason Wiese" userId="4bff8d5b-7de6-4655-b397-69b0afc81113" providerId="ADAL" clId="{6ECA80C0-74D5-4A98-A72C-53A42B0CEB9F}" dt="2024-05-20T00:29:25.246" v="2958" actId="1076"/>
          <ac:spMkLst>
            <pc:docMk/>
            <pc:sldMk cId="198012473" sldId="2144328304"/>
            <ac:spMk id="18" creationId="{2C6C566A-7106-BE03-03D5-B78BF1276C01}"/>
          </ac:spMkLst>
        </pc:spChg>
        <pc:spChg chg="mod">
          <ac:chgData name="Jason Wiese" userId="4bff8d5b-7de6-4655-b397-69b0afc81113" providerId="ADAL" clId="{6ECA80C0-74D5-4A98-A72C-53A42B0CEB9F}" dt="2024-05-20T00:29:25.246" v="2958" actId="1076"/>
          <ac:spMkLst>
            <pc:docMk/>
            <pc:sldMk cId="198012473" sldId="2144328304"/>
            <ac:spMk id="24" creationId="{95C04D85-134A-3F5C-0049-F82A67D89334}"/>
          </ac:spMkLst>
        </pc:spChg>
        <pc:spChg chg="mod">
          <ac:chgData name="Jason Wiese" userId="4bff8d5b-7de6-4655-b397-69b0afc81113" providerId="ADAL" clId="{6ECA80C0-74D5-4A98-A72C-53A42B0CEB9F}" dt="2024-05-20T00:29:25.246" v="2958" actId="1076"/>
          <ac:spMkLst>
            <pc:docMk/>
            <pc:sldMk cId="198012473" sldId="2144328304"/>
            <ac:spMk id="25" creationId="{36C13EE9-EE58-A65E-CB2E-ADC4AD8E5748}"/>
          </ac:spMkLst>
        </pc:spChg>
        <pc:spChg chg="mod">
          <ac:chgData name="Jason Wiese" userId="4bff8d5b-7de6-4655-b397-69b0afc81113" providerId="ADAL" clId="{6ECA80C0-74D5-4A98-A72C-53A42B0CEB9F}" dt="2024-05-20T00:29:25.246" v="2958" actId="1076"/>
          <ac:spMkLst>
            <pc:docMk/>
            <pc:sldMk cId="198012473" sldId="2144328304"/>
            <ac:spMk id="28" creationId="{C089F140-9E83-6166-BC70-B03608D44C03}"/>
          </ac:spMkLst>
        </pc:spChg>
        <pc:spChg chg="mod">
          <ac:chgData name="Jason Wiese" userId="4bff8d5b-7de6-4655-b397-69b0afc81113" providerId="ADAL" clId="{6ECA80C0-74D5-4A98-A72C-53A42B0CEB9F}" dt="2024-05-20T00:29:25.246" v="2958" actId="1076"/>
          <ac:spMkLst>
            <pc:docMk/>
            <pc:sldMk cId="198012473" sldId="2144328304"/>
            <ac:spMk id="29" creationId="{37852191-EB88-603E-5AB3-C7B04C2D8411}"/>
          </ac:spMkLst>
        </pc:spChg>
        <pc:grpChg chg="add mod">
          <ac:chgData name="Jason Wiese" userId="4bff8d5b-7de6-4655-b397-69b0afc81113" providerId="ADAL" clId="{6ECA80C0-74D5-4A98-A72C-53A42B0CEB9F}" dt="2024-05-23T15:54:31.025" v="5454" actId="552"/>
          <ac:grpSpMkLst>
            <pc:docMk/>
            <pc:sldMk cId="198012473" sldId="2144328304"/>
            <ac:grpSpMk id="2" creationId="{93BBA1E9-DE6F-2360-60C3-A19478BAF37B}"/>
          </ac:grpSpMkLst>
        </pc:grpChg>
        <pc:grpChg chg="mod">
          <ac:chgData name="Jason Wiese" userId="4bff8d5b-7de6-4655-b397-69b0afc81113" providerId="ADAL" clId="{6ECA80C0-74D5-4A98-A72C-53A42B0CEB9F}" dt="2024-05-23T15:54:31.025" v="5454" actId="552"/>
          <ac:grpSpMkLst>
            <pc:docMk/>
            <pc:sldMk cId="198012473" sldId="2144328304"/>
            <ac:grpSpMk id="32" creationId="{897577B1-D1E1-6BEF-942F-1FF75E9200E4}"/>
          </ac:grpSpMkLst>
        </pc:grpChg>
        <pc:grpChg chg="mod">
          <ac:chgData name="Jason Wiese" userId="4bff8d5b-7de6-4655-b397-69b0afc81113" providerId="ADAL" clId="{6ECA80C0-74D5-4A98-A72C-53A42B0CEB9F}" dt="2024-05-23T15:54:14.471" v="5451" actId="554"/>
          <ac:grpSpMkLst>
            <pc:docMk/>
            <pc:sldMk cId="198012473" sldId="2144328304"/>
            <ac:grpSpMk id="33" creationId="{725F5498-D272-6B09-98F4-E3E571B28825}"/>
          </ac:grpSpMkLst>
        </pc:grpChg>
        <pc:picChg chg="mod">
          <ac:chgData name="Jason Wiese" userId="4bff8d5b-7de6-4655-b397-69b0afc81113" providerId="ADAL" clId="{6ECA80C0-74D5-4A98-A72C-53A42B0CEB9F}" dt="2024-05-20T00:29:25.246" v="2958" actId="1076"/>
          <ac:picMkLst>
            <pc:docMk/>
            <pc:sldMk cId="198012473" sldId="2144328304"/>
            <ac:picMk id="34" creationId="{09B625E7-34C6-C104-23C3-FCFF5B968D2B}"/>
          </ac:picMkLst>
        </pc:picChg>
        <pc:picChg chg="mod">
          <ac:chgData name="Jason Wiese" userId="4bff8d5b-7de6-4655-b397-69b0afc81113" providerId="ADAL" clId="{6ECA80C0-74D5-4A98-A72C-53A42B0CEB9F}" dt="2024-05-20T00:29:25.246" v="2958" actId="1076"/>
          <ac:picMkLst>
            <pc:docMk/>
            <pc:sldMk cId="198012473" sldId="2144328304"/>
            <ac:picMk id="37" creationId="{1A536305-0EE9-2088-ECEB-D9B3AD72C0CD}"/>
          </ac:picMkLst>
        </pc:picChg>
        <pc:picChg chg="mod">
          <ac:chgData name="Jason Wiese" userId="4bff8d5b-7de6-4655-b397-69b0afc81113" providerId="ADAL" clId="{6ECA80C0-74D5-4A98-A72C-53A42B0CEB9F}" dt="2024-05-20T00:29:25.246" v="2958" actId="1076"/>
          <ac:picMkLst>
            <pc:docMk/>
            <pc:sldMk cId="198012473" sldId="2144328304"/>
            <ac:picMk id="39" creationId="{C9438999-C795-5EB7-60E1-CBA5AB6C13FC}"/>
          </ac:picMkLst>
        </pc:picChg>
        <pc:picChg chg="mod">
          <ac:chgData name="Jason Wiese" userId="4bff8d5b-7de6-4655-b397-69b0afc81113" providerId="ADAL" clId="{6ECA80C0-74D5-4A98-A72C-53A42B0CEB9F}" dt="2024-05-20T00:29:25.246" v="2958" actId="1076"/>
          <ac:picMkLst>
            <pc:docMk/>
            <pc:sldMk cId="198012473" sldId="2144328304"/>
            <ac:picMk id="41" creationId="{0152BE2B-A28E-C57E-4DDA-25CF6C24D42A}"/>
          </ac:picMkLst>
        </pc:picChg>
        <pc:picChg chg="mod">
          <ac:chgData name="Jason Wiese" userId="4bff8d5b-7de6-4655-b397-69b0afc81113" providerId="ADAL" clId="{6ECA80C0-74D5-4A98-A72C-53A42B0CEB9F}" dt="2024-05-20T00:29:25.246" v="2958" actId="1076"/>
          <ac:picMkLst>
            <pc:docMk/>
            <pc:sldMk cId="198012473" sldId="2144328304"/>
            <ac:picMk id="45" creationId="{B3852600-4CC9-561B-FBEA-A2F9E3DC95E3}"/>
          </ac:picMkLst>
        </pc:picChg>
        <pc:picChg chg="mod">
          <ac:chgData name="Jason Wiese" userId="4bff8d5b-7de6-4655-b397-69b0afc81113" providerId="ADAL" clId="{6ECA80C0-74D5-4A98-A72C-53A42B0CEB9F}" dt="2024-05-20T00:29:25.246" v="2958" actId="1076"/>
          <ac:picMkLst>
            <pc:docMk/>
            <pc:sldMk cId="198012473" sldId="2144328304"/>
            <ac:picMk id="47" creationId="{DB827F12-8175-7E3E-A128-7E771F5F3410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Jason Wiese" userId="4bff8d5b-7de6-4655-b397-69b0afc81113" providerId="ADAL" clId="{6ECA80C0-74D5-4A98-A72C-53A42B0CEB9F}" dt="2024-05-20T13:55:28.182" v="3036"/>
              <pc2:cmMkLst xmlns:pc2="http://schemas.microsoft.com/office/powerpoint/2019/9/main/command">
                <pc:docMk/>
                <pc:sldMk cId="198012473" sldId="2144328304"/>
                <pc2:cmMk id="{8B87B4D4-4ACE-4380-B2E5-35208AEE6054}"/>
              </pc2:cmMkLst>
            </pc226:cmChg>
          </p:ext>
        </pc:extLst>
      </pc:sldChg>
      <pc:sldChg chg="addSp delSp modSp mod ord addCm delCm">
        <pc:chgData name="Jason Wiese" userId="4bff8d5b-7de6-4655-b397-69b0afc81113" providerId="ADAL" clId="{6ECA80C0-74D5-4A98-A72C-53A42B0CEB9F}" dt="2024-05-23T05:27:34.777" v="3768"/>
        <pc:sldMkLst>
          <pc:docMk/>
          <pc:sldMk cId="2662385429" sldId="2144328309"/>
        </pc:sldMkLst>
        <pc:spChg chg="add mod">
          <ac:chgData name="Jason Wiese" userId="4bff8d5b-7de6-4655-b397-69b0afc81113" providerId="ADAL" clId="{6ECA80C0-74D5-4A98-A72C-53A42B0CEB9F}" dt="2024-05-23T05:17:58.088" v="3694"/>
          <ac:spMkLst>
            <pc:docMk/>
            <pc:sldMk cId="2662385429" sldId="2144328309"/>
            <ac:spMk id="2" creationId="{AC74FF4C-D5B7-DCD9-54E7-BC7C081F523F}"/>
          </ac:spMkLst>
        </pc:spChg>
        <pc:spChg chg="mod">
          <ac:chgData name="Jason Wiese" userId="4bff8d5b-7de6-4655-b397-69b0afc81113" providerId="ADAL" clId="{6ECA80C0-74D5-4A98-A72C-53A42B0CEB9F}" dt="2024-05-19T20:14:09.835" v="876" actId="6549"/>
          <ac:spMkLst>
            <pc:docMk/>
            <pc:sldMk cId="2662385429" sldId="2144328309"/>
            <ac:spMk id="24" creationId="{A671F24C-A73C-4EEF-86FA-989884607FA5}"/>
          </ac:spMkLst>
        </pc:spChg>
        <pc:spChg chg="del">
          <ac:chgData name="Jason Wiese" userId="4bff8d5b-7de6-4655-b397-69b0afc81113" providerId="ADAL" clId="{6ECA80C0-74D5-4A98-A72C-53A42B0CEB9F}" dt="2024-05-23T05:17:52.151" v="3693" actId="478"/>
          <ac:spMkLst>
            <pc:docMk/>
            <pc:sldMk cId="2662385429" sldId="2144328309"/>
            <ac:spMk id="29" creationId="{1D1E9E69-9C1C-41C3-8851-D5747B2645E7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Jason Wiese" userId="4bff8d5b-7de6-4655-b397-69b0afc81113" providerId="ADAL" clId="{6ECA80C0-74D5-4A98-A72C-53A42B0CEB9F}" dt="2024-05-23T05:27:34.777" v="3768"/>
              <pc2:cmMkLst xmlns:pc2="http://schemas.microsoft.com/office/powerpoint/2019/9/main/command">
                <pc:docMk/>
                <pc:sldMk cId="2662385429" sldId="2144328309"/>
                <pc2:cmMk id="{A66624B4-FDB5-43F2-8183-02DB7D5C41AC}"/>
              </pc2:cmMkLst>
            </pc226:cmChg>
          </p:ext>
        </pc:extLst>
      </pc:sldChg>
      <pc:sldChg chg="del">
        <pc:chgData name="Jason Wiese" userId="4bff8d5b-7de6-4655-b397-69b0afc81113" providerId="ADAL" clId="{6ECA80C0-74D5-4A98-A72C-53A42B0CEB9F}" dt="2024-05-19T23:37:34.453" v="2206" actId="2696"/>
        <pc:sldMkLst>
          <pc:docMk/>
          <pc:sldMk cId="272362564" sldId="2146846252"/>
        </pc:sldMkLst>
      </pc:sldChg>
      <pc:sldChg chg="addSp delSp modSp mod">
        <pc:chgData name="Jason Wiese" userId="4bff8d5b-7de6-4655-b397-69b0afc81113" providerId="ADAL" clId="{6ECA80C0-74D5-4A98-A72C-53A42B0CEB9F}" dt="2024-05-23T05:16:22.120" v="3679"/>
        <pc:sldMkLst>
          <pc:docMk/>
          <pc:sldMk cId="1315001869" sldId="2146846252"/>
        </pc:sldMkLst>
        <pc:spChg chg="del">
          <ac:chgData name="Jason Wiese" userId="4bff8d5b-7de6-4655-b397-69b0afc81113" providerId="ADAL" clId="{6ECA80C0-74D5-4A98-A72C-53A42B0CEB9F}" dt="2024-05-23T05:16:14.534" v="3678" actId="478"/>
          <ac:spMkLst>
            <pc:docMk/>
            <pc:sldMk cId="1315001869" sldId="2146846252"/>
            <ac:spMk id="4" creationId="{2D7CC9EE-DAA8-D7FE-F4C9-0CF535CEBA29}"/>
          </ac:spMkLst>
        </pc:spChg>
        <pc:spChg chg="mod">
          <ac:chgData name="Jason Wiese" userId="4bff8d5b-7de6-4655-b397-69b0afc81113" providerId="ADAL" clId="{6ECA80C0-74D5-4A98-A72C-53A42B0CEB9F}" dt="2024-05-23T05:10:32.379" v="3301" actId="14100"/>
          <ac:spMkLst>
            <pc:docMk/>
            <pc:sldMk cId="1315001869" sldId="2146846252"/>
            <ac:spMk id="9" creationId="{D0D49DEB-7177-4C53-A63F-C8DEAEFFD3CD}"/>
          </ac:spMkLst>
        </pc:spChg>
        <pc:spChg chg="add mod">
          <ac:chgData name="Jason Wiese" userId="4bff8d5b-7de6-4655-b397-69b0afc81113" providerId="ADAL" clId="{6ECA80C0-74D5-4A98-A72C-53A42B0CEB9F}" dt="2024-05-23T05:15:54.820" v="3677"/>
          <ac:spMkLst>
            <pc:docMk/>
            <pc:sldMk cId="1315001869" sldId="2146846252"/>
            <ac:spMk id="10" creationId="{85E326C2-CCEF-B00E-0776-292803EF6346}"/>
          </ac:spMkLst>
        </pc:spChg>
        <pc:spChg chg="add mod">
          <ac:chgData name="Jason Wiese" userId="4bff8d5b-7de6-4655-b397-69b0afc81113" providerId="ADAL" clId="{6ECA80C0-74D5-4A98-A72C-53A42B0CEB9F}" dt="2024-05-23T05:16:22.120" v="3679"/>
          <ac:spMkLst>
            <pc:docMk/>
            <pc:sldMk cId="1315001869" sldId="2146846252"/>
            <ac:spMk id="11" creationId="{11A1F1BD-4FC4-AE37-8752-B3B4985B76E7}"/>
          </ac:spMkLst>
        </pc:spChg>
        <pc:spChg chg="mod">
          <ac:chgData name="Jason Wiese" userId="4bff8d5b-7de6-4655-b397-69b0afc81113" providerId="ADAL" clId="{6ECA80C0-74D5-4A98-A72C-53A42B0CEB9F}" dt="2024-05-23T05:10:22.153" v="3300" actId="1035"/>
          <ac:spMkLst>
            <pc:docMk/>
            <pc:sldMk cId="1315001869" sldId="2146846252"/>
            <ac:spMk id="21" creationId="{68AA4556-6994-4FAC-9D8E-C735D78821AC}"/>
          </ac:spMkLst>
        </pc:spChg>
        <pc:spChg chg="mod">
          <ac:chgData name="Jason Wiese" userId="4bff8d5b-7de6-4655-b397-69b0afc81113" providerId="ADAL" clId="{6ECA80C0-74D5-4A98-A72C-53A42B0CEB9F}" dt="2024-05-23T05:10:22.153" v="3300" actId="1035"/>
          <ac:spMkLst>
            <pc:docMk/>
            <pc:sldMk cId="1315001869" sldId="2146846252"/>
            <ac:spMk id="25" creationId="{481BC72C-49EF-4DE4-82AF-E07D412E5207}"/>
          </ac:spMkLst>
        </pc:spChg>
        <pc:spChg chg="mod">
          <ac:chgData name="Jason Wiese" userId="4bff8d5b-7de6-4655-b397-69b0afc81113" providerId="ADAL" clId="{6ECA80C0-74D5-4A98-A72C-53A42B0CEB9F}" dt="2024-05-23T05:10:22.153" v="3300" actId="1035"/>
          <ac:spMkLst>
            <pc:docMk/>
            <pc:sldMk cId="1315001869" sldId="2146846252"/>
            <ac:spMk id="26" creationId="{188FD03B-3505-4105-A793-32EB63F1209C}"/>
          </ac:spMkLst>
        </pc:spChg>
        <pc:spChg chg="mod">
          <ac:chgData name="Jason Wiese" userId="4bff8d5b-7de6-4655-b397-69b0afc81113" providerId="ADAL" clId="{6ECA80C0-74D5-4A98-A72C-53A42B0CEB9F}" dt="2024-05-23T05:10:22.153" v="3300" actId="1035"/>
          <ac:spMkLst>
            <pc:docMk/>
            <pc:sldMk cId="1315001869" sldId="2146846252"/>
            <ac:spMk id="28" creationId="{AD54AD27-D9E7-4A33-B8EF-8E2C78BA2027}"/>
          </ac:spMkLst>
        </pc:spChg>
        <pc:spChg chg="mod">
          <ac:chgData name="Jason Wiese" userId="4bff8d5b-7de6-4655-b397-69b0afc81113" providerId="ADAL" clId="{6ECA80C0-74D5-4A98-A72C-53A42B0CEB9F}" dt="2024-05-23T05:10:22.153" v="3300" actId="1035"/>
          <ac:spMkLst>
            <pc:docMk/>
            <pc:sldMk cId="1315001869" sldId="2146846252"/>
            <ac:spMk id="29" creationId="{B0043522-E20E-4654-B5A6-DF9538149430}"/>
          </ac:spMkLst>
        </pc:spChg>
        <pc:spChg chg="mod">
          <ac:chgData name="Jason Wiese" userId="4bff8d5b-7de6-4655-b397-69b0afc81113" providerId="ADAL" clId="{6ECA80C0-74D5-4A98-A72C-53A42B0CEB9F}" dt="2024-05-23T05:10:22.153" v="3300" actId="1035"/>
          <ac:spMkLst>
            <pc:docMk/>
            <pc:sldMk cId="1315001869" sldId="2146846252"/>
            <ac:spMk id="31" creationId="{2FE75EA8-35A3-4416-A35A-C615F437FE5A}"/>
          </ac:spMkLst>
        </pc:spChg>
        <pc:grpChg chg="mod">
          <ac:chgData name="Jason Wiese" userId="4bff8d5b-7de6-4655-b397-69b0afc81113" providerId="ADAL" clId="{6ECA80C0-74D5-4A98-A72C-53A42B0CEB9F}" dt="2024-05-23T05:10:22.153" v="3300" actId="1035"/>
          <ac:grpSpMkLst>
            <pc:docMk/>
            <pc:sldMk cId="1315001869" sldId="2146846252"/>
            <ac:grpSpMk id="12" creationId="{8B6990B9-C87D-7957-9A18-79CE8BB7D7E2}"/>
          </ac:grpSpMkLst>
        </pc:grpChg>
        <pc:picChg chg="mod">
          <ac:chgData name="Jason Wiese" userId="4bff8d5b-7de6-4655-b397-69b0afc81113" providerId="ADAL" clId="{6ECA80C0-74D5-4A98-A72C-53A42B0CEB9F}" dt="2024-05-23T05:10:22.153" v="3300" actId="1035"/>
          <ac:picMkLst>
            <pc:docMk/>
            <pc:sldMk cId="1315001869" sldId="2146846252"/>
            <ac:picMk id="5" creationId="{6F44BD23-8EC6-E8B7-C9F6-228D03AE1967}"/>
          </ac:picMkLst>
        </pc:picChg>
        <pc:picChg chg="mod">
          <ac:chgData name="Jason Wiese" userId="4bff8d5b-7de6-4655-b397-69b0afc81113" providerId="ADAL" clId="{6ECA80C0-74D5-4A98-A72C-53A42B0CEB9F}" dt="2024-05-23T05:10:22.153" v="3300" actId="1035"/>
          <ac:picMkLst>
            <pc:docMk/>
            <pc:sldMk cId="1315001869" sldId="2146846252"/>
            <ac:picMk id="16" creationId="{50D4F62F-EC25-3DC9-73AA-9E0D0E82D626}"/>
          </ac:picMkLst>
        </pc:picChg>
      </pc:sldChg>
      <pc:sldChg chg="del">
        <pc:chgData name="Jason Wiese" userId="4bff8d5b-7de6-4655-b397-69b0afc81113" providerId="ADAL" clId="{6ECA80C0-74D5-4A98-A72C-53A42B0CEB9F}" dt="2024-05-19T23:25:25.315" v="1612" actId="2696"/>
        <pc:sldMkLst>
          <pc:docMk/>
          <pc:sldMk cId="1349503139" sldId="2146846252"/>
        </pc:sldMkLst>
      </pc:sldChg>
      <pc:sldChg chg="addSp delSp modSp del mod">
        <pc:chgData name="Jason Wiese" userId="4bff8d5b-7de6-4655-b397-69b0afc81113" providerId="ADAL" clId="{6ECA80C0-74D5-4A98-A72C-53A42B0CEB9F}" dt="2024-05-19T23:26:10.776" v="1613" actId="2696"/>
        <pc:sldMkLst>
          <pc:docMk/>
          <pc:sldMk cId="639355017" sldId="2146846277"/>
        </pc:sldMkLst>
        <pc:spChg chg="mod">
          <ac:chgData name="Jason Wiese" userId="4bff8d5b-7de6-4655-b397-69b0afc81113" providerId="ADAL" clId="{6ECA80C0-74D5-4A98-A72C-53A42B0CEB9F}" dt="2024-05-19T20:37:56.134" v="1379" actId="20577"/>
          <ac:spMkLst>
            <pc:docMk/>
            <pc:sldMk cId="639355017" sldId="2146846277"/>
            <ac:spMk id="3" creationId="{F1909E60-3EA1-9FB2-ECC0-104FEF236D72}"/>
          </ac:spMkLst>
        </pc:spChg>
        <pc:spChg chg="del">
          <ac:chgData name="Jason Wiese" userId="4bff8d5b-7de6-4655-b397-69b0afc81113" providerId="ADAL" clId="{6ECA80C0-74D5-4A98-A72C-53A42B0CEB9F}" dt="2024-05-19T20:40:55.225" v="1380" actId="478"/>
          <ac:spMkLst>
            <pc:docMk/>
            <pc:sldMk cId="639355017" sldId="2146846277"/>
            <ac:spMk id="9" creationId="{1E957BC7-FFD0-73CE-08EA-C2A979729B8D}"/>
          </ac:spMkLst>
        </pc:spChg>
        <pc:spChg chg="add mod">
          <ac:chgData name="Jason Wiese" userId="4bff8d5b-7de6-4655-b397-69b0afc81113" providerId="ADAL" clId="{6ECA80C0-74D5-4A98-A72C-53A42B0CEB9F}" dt="2024-05-19T20:41:15.480" v="1382"/>
          <ac:spMkLst>
            <pc:docMk/>
            <pc:sldMk cId="639355017" sldId="2146846277"/>
            <ac:spMk id="14" creationId="{E81B57DF-6915-7C8F-58DE-B815E14056C8}"/>
          </ac:spMkLst>
        </pc:spChg>
      </pc:sldChg>
      <pc:sldChg chg="addSp delSp modSp mod ord addCm delCm">
        <pc:chgData name="Jason Wiese" userId="4bff8d5b-7de6-4655-b397-69b0afc81113" providerId="ADAL" clId="{6ECA80C0-74D5-4A98-A72C-53A42B0CEB9F}" dt="2024-05-23T05:08:04.406" v="3258" actId="20577"/>
        <pc:sldMkLst>
          <pc:docMk/>
          <pc:sldMk cId="3445435473" sldId="2146846277"/>
        </pc:sldMkLst>
        <pc:spChg chg="del">
          <ac:chgData name="Jason Wiese" userId="4bff8d5b-7de6-4655-b397-69b0afc81113" providerId="ADAL" clId="{6ECA80C0-74D5-4A98-A72C-53A42B0CEB9F}" dt="2024-05-19T23:27:17.568" v="1724" actId="478"/>
          <ac:spMkLst>
            <pc:docMk/>
            <pc:sldMk cId="3445435473" sldId="2146846277"/>
            <ac:spMk id="3" creationId="{F1909E60-3EA1-9FB2-ECC0-104FEF236D72}"/>
          </ac:spMkLst>
        </pc:spChg>
        <pc:spChg chg="del mod">
          <ac:chgData name="Jason Wiese" userId="4bff8d5b-7de6-4655-b397-69b0afc81113" providerId="ADAL" clId="{6ECA80C0-74D5-4A98-A72C-53A42B0CEB9F}" dt="2024-05-19T23:28:24.237" v="1865" actId="478"/>
          <ac:spMkLst>
            <pc:docMk/>
            <pc:sldMk cId="3445435473" sldId="2146846277"/>
            <ac:spMk id="4" creationId="{68A09780-D74D-89E0-D140-E6753EE50260}"/>
          </ac:spMkLst>
        </pc:spChg>
        <pc:spChg chg="mod">
          <ac:chgData name="Jason Wiese" userId="4bff8d5b-7de6-4655-b397-69b0afc81113" providerId="ADAL" clId="{6ECA80C0-74D5-4A98-A72C-53A42B0CEB9F}" dt="2024-05-23T05:08:04.406" v="3258" actId="20577"/>
          <ac:spMkLst>
            <pc:docMk/>
            <pc:sldMk cId="3445435473" sldId="2146846277"/>
            <ac:spMk id="7" creationId="{6BD165E2-77C2-727D-F96F-ADACA591B75F}"/>
          </ac:spMkLst>
        </pc:spChg>
        <pc:spChg chg="add mod">
          <ac:chgData name="Jason Wiese" userId="4bff8d5b-7de6-4655-b397-69b0afc81113" providerId="ADAL" clId="{6ECA80C0-74D5-4A98-A72C-53A42B0CEB9F}" dt="2024-05-19T23:34:24.992" v="2081" actId="313"/>
          <ac:spMkLst>
            <pc:docMk/>
            <pc:sldMk cId="3445435473" sldId="2146846277"/>
            <ac:spMk id="9" creationId="{749FF1D4-9985-2A60-3431-F561DC4F8079}"/>
          </ac:spMkLst>
        </pc:spChg>
        <pc:spChg chg="del">
          <ac:chgData name="Jason Wiese" userId="4bff8d5b-7de6-4655-b397-69b0afc81113" providerId="ADAL" clId="{6ECA80C0-74D5-4A98-A72C-53A42B0CEB9F}" dt="2024-05-19T23:29:49.923" v="2025" actId="478"/>
          <ac:spMkLst>
            <pc:docMk/>
            <pc:sldMk cId="3445435473" sldId="2146846277"/>
            <ac:spMk id="11" creationId="{86C9D452-19B0-57D9-AEF9-88AF1C6E5F3F}"/>
          </ac:spMkLst>
        </pc:spChg>
        <pc:spChg chg="add mod">
          <ac:chgData name="Jason Wiese" userId="4bff8d5b-7de6-4655-b397-69b0afc81113" providerId="ADAL" clId="{6ECA80C0-74D5-4A98-A72C-53A42B0CEB9F}" dt="2024-05-19T23:33:32.529" v="2050" actId="114"/>
          <ac:spMkLst>
            <pc:docMk/>
            <pc:sldMk cId="3445435473" sldId="2146846277"/>
            <ac:spMk id="18" creationId="{399B090C-68EF-6C59-CD0B-A7A6D8D9FAE9}"/>
          </ac:spMkLst>
        </pc:spChg>
        <pc:spChg chg="add mod">
          <ac:chgData name="Jason Wiese" userId="4bff8d5b-7de6-4655-b397-69b0afc81113" providerId="ADAL" clId="{6ECA80C0-74D5-4A98-A72C-53A42B0CEB9F}" dt="2024-05-19T23:34:31.790" v="2084" actId="313"/>
          <ac:spMkLst>
            <pc:docMk/>
            <pc:sldMk cId="3445435473" sldId="2146846277"/>
            <ac:spMk id="20" creationId="{CB5E03E2-0E34-25DE-CC54-8E454E7B9DE7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Jason Wiese" userId="4bff8d5b-7de6-4655-b397-69b0afc81113" providerId="ADAL" clId="{6ECA80C0-74D5-4A98-A72C-53A42B0CEB9F}" dt="2024-05-23T05:07:00.772" v="3233"/>
              <pc2:cmMkLst xmlns:pc2="http://schemas.microsoft.com/office/powerpoint/2019/9/main/command">
                <pc:docMk/>
                <pc:sldMk cId="3445435473" sldId="2146846277"/>
                <pc2:cmMk id="{9BECB941-AD41-4D8F-B78C-6EC95235F0EE}"/>
              </pc2:cmMkLst>
            </pc226:cmChg>
            <pc226:cmChg xmlns:pc226="http://schemas.microsoft.com/office/powerpoint/2022/06/main/command" chg="del">
              <pc226:chgData name="Jason Wiese" userId="4bff8d5b-7de6-4655-b397-69b0afc81113" providerId="ADAL" clId="{6ECA80C0-74D5-4A98-A72C-53A42B0CEB9F}" dt="2024-05-23T05:05:30.526" v="3189"/>
              <pc2:cmMkLst xmlns:pc2="http://schemas.microsoft.com/office/powerpoint/2019/9/main/command">
                <pc:docMk/>
                <pc:sldMk cId="3445435473" sldId="2146846277"/>
                <pc2:cmMk id="{671D1D46-38CF-4C06-8AEA-2255ECCABCB1}"/>
              </pc2:cmMkLst>
            </pc226:cmChg>
          </p:ext>
        </pc:extLst>
      </pc:sldChg>
      <pc:sldChg chg="modSp mod">
        <pc:chgData name="Jason Wiese" userId="4bff8d5b-7de6-4655-b397-69b0afc81113" providerId="ADAL" clId="{6ECA80C0-74D5-4A98-A72C-53A42B0CEB9F}" dt="2024-05-19T23:24:59.669" v="1609" actId="14100"/>
        <pc:sldMkLst>
          <pc:docMk/>
          <pc:sldMk cId="815746604" sldId="2146846290"/>
        </pc:sldMkLst>
        <pc:spChg chg="mod">
          <ac:chgData name="Jason Wiese" userId="4bff8d5b-7de6-4655-b397-69b0afc81113" providerId="ADAL" clId="{6ECA80C0-74D5-4A98-A72C-53A42B0CEB9F}" dt="2024-05-19T23:24:59.669" v="1609" actId="14100"/>
          <ac:spMkLst>
            <pc:docMk/>
            <pc:sldMk cId="815746604" sldId="2146846290"/>
            <ac:spMk id="4" creationId="{27969C67-2D45-60F0-FCC0-6E0AD1C19B51}"/>
          </ac:spMkLst>
        </pc:spChg>
      </pc:sldChg>
      <pc:sldChg chg="addSp delSp modSp del mod">
        <pc:chgData name="Jason Wiese" userId="4bff8d5b-7de6-4655-b397-69b0afc81113" providerId="ADAL" clId="{6ECA80C0-74D5-4A98-A72C-53A42B0CEB9F}" dt="2024-05-19T23:26:10.776" v="1613" actId="2696"/>
        <pc:sldMkLst>
          <pc:docMk/>
          <pc:sldMk cId="2551227535" sldId="2146846293"/>
        </pc:sldMkLst>
        <pc:spChg chg="del">
          <ac:chgData name="Jason Wiese" userId="4bff8d5b-7de6-4655-b397-69b0afc81113" providerId="ADAL" clId="{6ECA80C0-74D5-4A98-A72C-53A42B0CEB9F}" dt="2024-05-19T20:40:59.567" v="1381" actId="478"/>
          <ac:spMkLst>
            <pc:docMk/>
            <pc:sldMk cId="2551227535" sldId="2146846293"/>
            <ac:spMk id="9" creationId="{1E957BC7-FFD0-73CE-08EA-C2A979729B8D}"/>
          </ac:spMkLst>
        </pc:spChg>
        <pc:spChg chg="add mod">
          <ac:chgData name="Jason Wiese" userId="4bff8d5b-7de6-4655-b397-69b0afc81113" providerId="ADAL" clId="{6ECA80C0-74D5-4A98-A72C-53A42B0CEB9F}" dt="2024-05-19T20:41:21.572" v="1383"/>
          <ac:spMkLst>
            <pc:docMk/>
            <pc:sldMk cId="2551227535" sldId="2146846293"/>
            <ac:spMk id="14" creationId="{3CA32A5F-1F8E-36EF-B3ED-6D9172CFDAC9}"/>
          </ac:spMkLst>
        </pc:spChg>
      </pc:sldChg>
      <pc:sldChg chg="modSp mod ord addCm delCm">
        <pc:chgData name="Jason Wiese" userId="4bff8d5b-7de6-4655-b397-69b0afc81113" providerId="ADAL" clId="{6ECA80C0-74D5-4A98-A72C-53A42B0CEB9F}" dt="2024-05-23T05:08:32.206" v="3263"/>
        <pc:sldMkLst>
          <pc:docMk/>
          <pc:sldMk cId="3334358121" sldId="2146846293"/>
        </pc:sldMkLst>
        <pc:spChg chg="mod">
          <ac:chgData name="Jason Wiese" userId="4bff8d5b-7de6-4655-b397-69b0afc81113" providerId="ADAL" clId="{6ECA80C0-74D5-4A98-A72C-53A42B0CEB9F}" dt="2024-05-19T23:36:09.092" v="2168" actId="554"/>
          <ac:spMkLst>
            <pc:docMk/>
            <pc:sldMk cId="3334358121" sldId="2146846293"/>
            <ac:spMk id="3" creationId="{F1909E60-3EA1-9FB2-ECC0-104FEF236D72}"/>
          </ac:spMkLst>
        </pc:spChg>
        <pc:spChg chg="mod">
          <ac:chgData name="Jason Wiese" userId="4bff8d5b-7de6-4655-b397-69b0afc81113" providerId="ADAL" clId="{6ECA80C0-74D5-4A98-A72C-53A42B0CEB9F}" dt="2024-05-19T23:36:09.092" v="2168" actId="554"/>
          <ac:spMkLst>
            <pc:docMk/>
            <pc:sldMk cId="3334358121" sldId="2146846293"/>
            <ac:spMk id="4" creationId="{68A09780-D74D-89E0-D140-E6753EE50260}"/>
          </ac:spMkLst>
        </pc:spChg>
        <pc:spChg chg="mod">
          <ac:chgData name="Jason Wiese" userId="4bff8d5b-7de6-4655-b397-69b0afc81113" providerId="ADAL" clId="{6ECA80C0-74D5-4A98-A72C-53A42B0CEB9F}" dt="2024-05-23T05:08:19.537" v="3260" actId="20577"/>
          <ac:spMkLst>
            <pc:docMk/>
            <pc:sldMk cId="3334358121" sldId="2146846293"/>
            <ac:spMk id="7" creationId="{6BD165E2-77C2-727D-F96F-ADACA591B75F}"/>
          </ac:spMkLst>
        </pc:spChg>
        <pc:spChg chg="mod">
          <ac:chgData name="Jason Wiese" userId="4bff8d5b-7de6-4655-b397-69b0afc81113" providerId="ADAL" clId="{6ECA80C0-74D5-4A98-A72C-53A42B0CEB9F}" dt="2024-05-19T23:36:09.092" v="2168" actId="554"/>
          <ac:spMkLst>
            <pc:docMk/>
            <pc:sldMk cId="3334358121" sldId="2146846293"/>
            <ac:spMk id="11" creationId="{86C9D452-19B0-57D9-AEF9-88AF1C6E5F3F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Jason Wiese" userId="4bff8d5b-7de6-4655-b397-69b0afc81113" providerId="ADAL" clId="{6ECA80C0-74D5-4A98-A72C-53A42B0CEB9F}" dt="2024-05-23T05:08:28.211" v="3261"/>
              <pc2:cmMkLst xmlns:pc2="http://schemas.microsoft.com/office/powerpoint/2019/9/main/command">
                <pc:docMk/>
                <pc:sldMk cId="3334358121" sldId="2146846293"/>
                <pc2:cmMk id="{8729240D-D2A9-4AF5-A681-066EB0BC88D1}"/>
              </pc2:cmMkLst>
            </pc226:cmChg>
            <pc226:cmChg xmlns:pc226="http://schemas.microsoft.com/office/powerpoint/2022/06/main/command" chg="del">
              <pc226:chgData name="Jason Wiese" userId="4bff8d5b-7de6-4655-b397-69b0afc81113" providerId="ADAL" clId="{6ECA80C0-74D5-4A98-A72C-53A42B0CEB9F}" dt="2024-05-23T05:08:32.206" v="3263"/>
              <pc2:cmMkLst xmlns:pc2="http://schemas.microsoft.com/office/powerpoint/2019/9/main/command">
                <pc:docMk/>
                <pc:sldMk cId="3334358121" sldId="2146846293"/>
                <pc2:cmMk id="{F9DA2410-224C-4319-B7EF-BA7D5C60D5BC}"/>
              </pc2:cmMkLst>
            </pc226:cmChg>
            <pc226:cmChg xmlns:pc226="http://schemas.microsoft.com/office/powerpoint/2022/06/main/command" chg="del">
              <pc226:chgData name="Jason Wiese" userId="4bff8d5b-7de6-4655-b397-69b0afc81113" providerId="ADAL" clId="{6ECA80C0-74D5-4A98-A72C-53A42B0CEB9F}" dt="2024-05-23T05:08:30.799" v="3262"/>
              <pc2:cmMkLst xmlns:pc2="http://schemas.microsoft.com/office/powerpoint/2019/9/main/command">
                <pc:docMk/>
                <pc:sldMk cId="3334358121" sldId="2146846293"/>
                <pc2:cmMk id="{1134C68A-383A-A34B-B5EA-3778B0F8041E}"/>
              </pc2:cmMkLst>
            </pc226:cmChg>
          </p:ext>
        </pc:extLst>
      </pc:sldChg>
      <pc:sldChg chg="modSp mod">
        <pc:chgData name="Jason Wiese" userId="4bff8d5b-7de6-4655-b397-69b0afc81113" providerId="ADAL" clId="{6ECA80C0-74D5-4A98-A72C-53A42B0CEB9F}" dt="2024-05-23T05:45:27.558" v="4017" actId="1035"/>
        <pc:sldMkLst>
          <pc:docMk/>
          <pc:sldMk cId="1742849064" sldId="2146846345"/>
        </pc:sldMkLst>
        <pc:spChg chg="mod">
          <ac:chgData name="Jason Wiese" userId="4bff8d5b-7de6-4655-b397-69b0afc81113" providerId="ADAL" clId="{6ECA80C0-74D5-4A98-A72C-53A42B0CEB9F}" dt="2024-05-23T05:45:27.558" v="4017" actId="1035"/>
          <ac:spMkLst>
            <pc:docMk/>
            <pc:sldMk cId="1742849064" sldId="2146846345"/>
            <ac:spMk id="9" creationId="{FF7A1309-2B97-402F-143D-0C61E2B14DF4}"/>
          </ac:spMkLst>
        </pc:spChg>
      </pc:sldChg>
      <pc:sldChg chg="modSp mod addCm delCm modCm">
        <pc:chgData name="Jason Wiese" userId="4bff8d5b-7de6-4655-b397-69b0afc81113" providerId="ADAL" clId="{6ECA80C0-74D5-4A98-A72C-53A42B0CEB9F}" dt="2024-05-23T15:56:00.441" v="5457"/>
        <pc:sldMkLst>
          <pc:docMk/>
          <pc:sldMk cId="2915586820" sldId="2146846442"/>
        </pc:sldMkLst>
        <pc:spChg chg="mod">
          <ac:chgData name="Jason Wiese" userId="4bff8d5b-7de6-4655-b397-69b0afc81113" providerId="ADAL" clId="{6ECA80C0-74D5-4A98-A72C-53A42B0CEB9F}" dt="2024-05-23T06:35:57.330" v="5436" actId="20577"/>
          <ac:spMkLst>
            <pc:docMk/>
            <pc:sldMk cId="2915586820" sldId="2146846442"/>
            <ac:spMk id="5" creationId="{21496FD2-DA86-382F-D051-F482BD4F7603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Jason Wiese" userId="4bff8d5b-7de6-4655-b397-69b0afc81113" providerId="ADAL" clId="{6ECA80C0-74D5-4A98-A72C-53A42B0CEB9F}" dt="2024-05-23T06:36:02.353" v="5437"/>
              <pc2:cmMkLst xmlns:pc2="http://schemas.microsoft.com/office/powerpoint/2019/9/main/command">
                <pc:docMk/>
                <pc:sldMk cId="2915586820" sldId="2146846442"/>
                <pc2:cmMk id="{599D769B-964D-444D-9CD3-5D1C7B42CB41}"/>
              </pc2:cmMkLst>
            </pc226:cmChg>
            <pc226:cmChg xmlns:pc226="http://schemas.microsoft.com/office/powerpoint/2022/06/main/command" chg="add">
              <pc226:chgData name="Jason Wiese" userId="4bff8d5b-7de6-4655-b397-69b0afc81113" providerId="ADAL" clId="{6ECA80C0-74D5-4A98-A72C-53A42B0CEB9F}" dt="2024-05-23T15:56:00.441" v="5457"/>
              <pc2:cmMkLst xmlns:pc2="http://schemas.microsoft.com/office/powerpoint/2019/9/main/command">
                <pc:docMk/>
                <pc:sldMk cId="2915586820" sldId="2146846442"/>
                <pc2:cmMk id="{86DDF99E-9F63-4C68-8E1B-A7D6B31490F2}"/>
              </pc2:cmMkLst>
              <pc226:cmRplyChg chg="add">
                <pc226:chgData name="Jason Wiese" userId="4bff8d5b-7de6-4655-b397-69b0afc81113" providerId="ADAL" clId="{6ECA80C0-74D5-4A98-A72C-53A42B0CEB9F}" dt="2024-05-23T15:55:13.427" v="5455"/>
                <pc2:cmRplyMkLst xmlns:pc2="http://schemas.microsoft.com/office/powerpoint/2019/9/main/command">
                  <pc:docMk/>
                  <pc:sldMk cId="2915586820" sldId="2146846442"/>
                  <pc2:cmMk id="{86DDF99E-9F63-4C68-8E1B-A7D6B31490F2}"/>
                  <pc2:cmRplyMk id="{8C457624-8C01-4390-B95B-E2009DDA293F}"/>
                </pc2:cmRplyMkLst>
              </pc226:cmRplyChg>
              <pc226:cmRplyChg chg="add">
                <pc226:chgData name="Jason Wiese" userId="4bff8d5b-7de6-4655-b397-69b0afc81113" providerId="ADAL" clId="{6ECA80C0-74D5-4A98-A72C-53A42B0CEB9F}" dt="2024-05-23T15:56:00.441" v="5457"/>
                <pc2:cmRplyMkLst xmlns:pc2="http://schemas.microsoft.com/office/powerpoint/2019/9/main/command">
                  <pc:docMk/>
                  <pc:sldMk cId="2915586820" sldId="2146846442"/>
                  <pc2:cmMk id="{86DDF99E-9F63-4C68-8E1B-A7D6B31490F2}"/>
                  <pc2:cmRplyMk id="{66081069-BEEF-4A2A-ADEA-AA83F055B009}"/>
                </pc2:cmRplyMkLst>
              </pc226:cmRplyChg>
            </pc226:cmChg>
          </p:ext>
        </pc:extLst>
      </pc:sldChg>
      <pc:sldChg chg="modSp mod addCm delCm modCm">
        <pc:chgData name="Jason Wiese" userId="4bff8d5b-7de6-4655-b397-69b0afc81113" providerId="ADAL" clId="{6ECA80C0-74D5-4A98-A72C-53A42B0CEB9F}" dt="2024-05-23T04:56:23.019" v="3041"/>
        <pc:sldMkLst>
          <pc:docMk/>
          <pc:sldMk cId="2309013104" sldId="2146846483"/>
        </pc:sldMkLst>
        <pc:spChg chg="mod">
          <ac:chgData name="Jason Wiese" userId="4bff8d5b-7de6-4655-b397-69b0afc81113" providerId="ADAL" clId="{6ECA80C0-74D5-4A98-A72C-53A42B0CEB9F}" dt="2024-05-19T19:57:28.566" v="524" actId="1076"/>
          <ac:spMkLst>
            <pc:docMk/>
            <pc:sldMk cId="2309013104" sldId="2146846483"/>
            <ac:spMk id="4" creationId="{C1A78658-3DFE-337E-79FD-AD5A1730B0F6}"/>
          </ac:spMkLst>
        </pc:spChg>
        <pc:spChg chg="mod">
          <ac:chgData name="Jason Wiese" userId="4bff8d5b-7de6-4655-b397-69b0afc81113" providerId="ADAL" clId="{6ECA80C0-74D5-4A98-A72C-53A42B0CEB9F}" dt="2024-05-19T21:00:51.734" v="1516" actId="20577"/>
          <ac:spMkLst>
            <pc:docMk/>
            <pc:sldMk cId="2309013104" sldId="2146846483"/>
            <ac:spMk id="8" creationId="{03D5A568-8D0C-C1C8-F626-7CE29DEB58F2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Jason Wiese" userId="4bff8d5b-7de6-4655-b397-69b0afc81113" providerId="ADAL" clId="{6ECA80C0-74D5-4A98-A72C-53A42B0CEB9F}" dt="2024-05-23T04:56:23.019" v="3041"/>
              <pc2:cmMkLst xmlns:pc2="http://schemas.microsoft.com/office/powerpoint/2019/9/main/command">
                <pc:docMk/>
                <pc:sldMk cId="2309013104" sldId="2146846483"/>
                <pc2:cmMk id="{92EC2222-1DD3-451E-A27E-B5397DE19AF8}"/>
              </pc2:cmMkLst>
            </pc226:cmChg>
            <pc226:cmChg xmlns:pc226="http://schemas.microsoft.com/office/powerpoint/2022/06/main/command" chg="add del">
              <pc226:chgData name="Jason Wiese" userId="4bff8d5b-7de6-4655-b397-69b0afc81113" providerId="ADAL" clId="{6ECA80C0-74D5-4A98-A72C-53A42B0CEB9F}" dt="2024-05-23T04:56:10.341" v="3038"/>
              <pc2:cmMkLst xmlns:pc2="http://schemas.microsoft.com/office/powerpoint/2019/9/main/command">
                <pc:docMk/>
                <pc:sldMk cId="2309013104" sldId="2146846483"/>
                <pc2:cmMk id="{B9022E4E-7ECB-4548-B8A2-212E531AAD7B}"/>
              </pc2:cmMkLst>
              <pc226:cmRplyChg chg="add">
                <pc226:chgData name="Jason Wiese" userId="4bff8d5b-7de6-4655-b397-69b0afc81113" providerId="ADAL" clId="{6ECA80C0-74D5-4A98-A72C-53A42B0CEB9F}" dt="2024-05-19T20:05:01.552" v="649"/>
                <pc2:cmRplyMkLst xmlns:pc2="http://schemas.microsoft.com/office/powerpoint/2019/9/main/command">
                  <pc:docMk/>
                  <pc:sldMk cId="2309013104" sldId="2146846483"/>
                  <pc2:cmMk id="{B9022E4E-7ECB-4548-B8A2-212E531AAD7B}"/>
                  <pc2:cmRplyMk id="{2D568D25-E159-418F-9C02-416C80980582}"/>
                </pc2:cmRplyMkLst>
              </pc226:cmRplyChg>
              <pc226:cmRplyChg chg="add">
                <pc226:chgData name="Jason Wiese" userId="4bff8d5b-7de6-4655-b397-69b0afc81113" providerId="ADAL" clId="{6ECA80C0-74D5-4A98-A72C-53A42B0CEB9F}" dt="2024-05-19T23:41:39.815" v="2217"/>
                <pc2:cmRplyMkLst xmlns:pc2="http://schemas.microsoft.com/office/powerpoint/2019/9/main/command">
                  <pc:docMk/>
                  <pc:sldMk cId="2309013104" sldId="2146846483"/>
                  <pc2:cmMk id="{B9022E4E-7ECB-4548-B8A2-212E531AAD7B}"/>
                  <pc2:cmRplyMk id="{65DEF2AA-DED9-48F4-8548-8A2B203320B4}"/>
                </pc2:cmRplyMkLst>
              </pc226:cmRplyChg>
            </pc226:cmChg>
            <pc226:cmChg xmlns:pc226="http://schemas.microsoft.com/office/powerpoint/2022/06/main/command" chg="del">
              <pc226:chgData name="Jason Wiese" userId="4bff8d5b-7de6-4655-b397-69b0afc81113" providerId="ADAL" clId="{6ECA80C0-74D5-4A98-A72C-53A42B0CEB9F}" dt="2024-05-23T04:56:19.811" v="3040"/>
              <pc2:cmMkLst xmlns:pc2="http://schemas.microsoft.com/office/powerpoint/2019/9/main/command">
                <pc:docMk/>
                <pc:sldMk cId="2309013104" sldId="2146846483"/>
                <pc2:cmMk id="{E56215DD-06E1-4C0C-AAFF-3045B6822A5A}"/>
              </pc2:cmMkLst>
            </pc226:cmChg>
            <pc226:cmChg xmlns:pc226="http://schemas.microsoft.com/office/powerpoint/2022/06/main/command" chg="add del">
              <pc226:chgData name="Jason Wiese" userId="4bff8d5b-7de6-4655-b397-69b0afc81113" providerId="ADAL" clId="{6ECA80C0-74D5-4A98-A72C-53A42B0CEB9F}" dt="2024-05-23T04:56:13.075" v="3039"/>
              <pc2:cmMkLst xmlns:pc2="http://schemas.microsoft.com/office/powerpoint/2019/9/main/command">
                <pc:docMk/>
                <pc:sldMk cId="2309013104" sldId="2146846483"/>
                <pc2:cmMk id="{5BD339FE-78B6-4F78-9B04-A736800C0965}"/>
              </pc2:cmMkLst>
            </pc226:cmChg>
          </p:ext>
        </pc:extLst>
      </pc:sldChg>
      <pc:sldChg chg="modSp mod addCm delCm">
        <pc:chgData name="Jason Wiese" userId="4bff8d5b-7de6-4655-b397-69b0afc81113" providerId="ADAL" clId="{6ECA80C0-74D5-4A98-A72C-53A42B0CEB9F}" dt="2024-05-23T04:56:36.257" v="3042"/>
        <pc:sldMkLst>
          <pc:docMk/>
          <pc:sldMk cId="1993010227" sldId="2146846564"/>
        </pc:sldMkLst>
        <pc:spChg chg="mod">
          <ac:chgData name="Jason Wiese" userId="4bff8d5b-7de6-4655-b397-69b0afc81113" providerId="ADAL" clId="{6ECA80C0-74D5-4A98-A72C-53A42B0CEB9F}" dt="2024-05-19T19:47:56.248" v="278" actId="207"/>
          <ac:spMkLst>
            <pc:docMk/>
            <pc:sldMk cId="1993010227" sldId="2146846564"/>
            <ac:spMk id="26" creationId="{A9C445BF-5591-D09A-A8BC-6A2DB67D3CAE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Jason Wiese" userId="4bff8d5b-7de6-4655-b397-69b0afc81113" providerId="ADAL" clId="{6ECA80C0-74D5-4A98-A72C-53A42B0CEB9F}" dt="2024-05-23T04:56:36.257" v="3042"/>
              <pc2:cmMkLst xmlns:pc2="http://schemas.microsoft.com/office/powerpoint/2019/9/main/command">
                <pc:docMk/>
                <pc:sldMk cId="1993010227" sldId="2146846564"/>
                <pc2:cmMk id="{3ACDAF8C-FDAF-46B4-B4DE-6CA45BBC49D3}"/>
              </pc2:cmMkLst>
            </pc226:cmChg>
          </p:ext>
        </pc:extLst>
      </pc:sldChg>
      <pc:sldChg chg="modSp mod delCm modCm">
        <pc:chgData name="Jason Wiese" userId="4bff8d5b-7de6-4655-b397-69b0afc81113" providerId="ADAL" clId="{6ECA80C0-74D5-4A98-A72C-53A42B0CEB9F}" dt="2024-05-23T04:58:58.759" v="3047"/>
        <pc:sldMkLst>
          <pc:docMk/>
          <pc:sldMk cId="3536305244" sldId="2146846565"/>
        </pc:sldMkLst>
        <pc:spChg chg="mod">
          <ac:chgData name="Jason Wiese" userId="4bff8d5b-7de6-4655-b397-69b0afc81113" providerId="ADAL" clId="{6ECA80C0-74D5-4A98-A72C-53A42B0CEB9F}" dt="2024-05-19T19:50:25.676" v="350" actId="207"/>
          <ac:spMkLst>
            <pc:docMk/>
            <pc:sldMk cId="3536305244" sldId="2146846565"/>
            <ac:spMk id="7" creationId="{3A54DFCF-1378-27E1-EBFF-3B8F0586A43A}"/>
          </ac:spMkLst>
        </pc:spChg>
        <pc:spChg chg="mod">
          <ac:chgData name="Jason Wiese" userId="4bff8d5b-7de6-4655-b397-69b0afc81113" providerId="ADAL" clId="{6ECA80C0-74D5-4A98-A72C-53A42B0CEB9F}" dt="2024-05-19T19:50:31.568" v="357" actId="1037"/>
          <ac:spMkLst>
            <pc:docMk/>
            <pc:sldMk cId="3536305244" sldId="2146846565"/>
            <ac:spMk id="9" creationId="{FAF8F880-3C0C-503F-4823-21304395B10A}"/>
          </ac:spMkLst>
        </pc:spChg>
        <pc:spChg chg="mod">
          <ac:chgData name="Jason Wiese" userId="4bff8d5b-7de6-4655-b397-69b0afc81113" providerId="ADAL" clId="{6ECA80C0-74D5-4A98-A72C-53A42B0CEB9F}" dt="2024-05-19T19:50:17.461" v="349" actId="207"/>
          <ac:spMkLst>
            <pc:docMk/>
            <pc:sldMk cId="3536305244" sldId="2146846565"/>
            <ac:spMk id="14" creationId="{996D13C8-BC2C-9916-1075-FDD2D3136038}"/>
          </ac:spMkLst>
        </pc:spChg>
        <pc:spChg chg="mod">
          <ac:chgData name="Jason Wiese" userId="4bff8d5b-7de6-4655-b397-69b0afc81113" providerId="ADAL" clId="{6ECA80C0-74D5-4A98-A72C-53A42B0CEB9F}" dt="2024-05-19T19:50:17.461" v="349" actId="207"/>
          <ac:spMkLst>
            <pc:docMk/>
            <pc:sldMk cId="3536305244" sldId="2146846565"/>
            <ac:spMk id="15" creationId="{2E737D36-5459-B636-B9E3-F9F97F0B4FA8}"/>
          </ac:spMkLst>
        </pc:spChg>
        <pc:spChg chg="mod">
          <ac:chgData name="Jason Wiese" userId="4bff8d5b-7de6-4655-b397-69b0afc81113" providerId="ADAL" clId="{6ECA80C0-74D5-4A98-A72C-53A42B0CEB9F}" dt="2024-05-19T19:52:14.065" v="454" actId="20577"/>
          <ac:spMkLst>
            <pc:docMk/>
            <pc:sldMk cId="3536305244" sldId="2146846565"/>
            <ac:spMk id="26" creationId="{A9C445BF-5591-D09A-A8BC-6A2DB67D3CAE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Jason Wiese" userId="4bff8d5b-7de6-4655-b397-69b0afc81113" providerId="ADAL" clId="{6ECA80C0-74D5-4A98-A72C-53A42B0CEB9F}" dt="2024-05-23T04:58:58.759" v="3047"/>
              <pc2:cmMkLst xmlns:pc2="http://schemas.microsoft.com/office/powerpoint/2019/9/main/command">
                <pc:docMk/>
                <pc:sldMk cId="3536305244" sldId="2146846565"/>
                <pc2:cmMk id="{2723E79A-480C-174D-8766-48FB82104377}"/>
              </pc2:cmMkLst>
              <pc226:cmRplyChg chg="add">
                <pc226:chgData name="Jason Wiese" userId="4bff8d5b-7de6-4655-b397-69b0afc81113" providerId="ADAL" clId="{6ECA80C0-74D5-4A98-A72C-53A42B0CEB9F}" dt="2024-05-19T19:52:35.262" v="455"/>
                <pc2:cmRplyMkLst xmlns:pc2="http://schemas.microsoft.com/office/powerpoint/2019/9/main/command">
                  <pc:docMk/>
                  <pc:sldMk cId="3536305244" sldId="2146846565"/>
                  <pc2:cmMk id="{2723E79A-480C-174D-8766-48FB82104377}"/>
                  <pc2:cmRplyMk id="{830015F8-B36D-4C3A-AD04-6C8BC4FEE1A6}"/>
                </pc2:cmRplyMkLst>
              </pc226:cmRplyChg>
            </pc226:cmChg>
          </p:ext>
        </pc:extLst>
      </pc:sldChg>
      <pc:sldChg chg="modSp mod addCm delCm modCm">
        <pc:chgData name="Jason Wiese" userId="4bff8d5b-7de6-4655-b397-69b0afc81113" providerId="ADAL" clId="{6ECA80C0-74D5-4A98-A72C-53A42B0CEB9F}" dt="2024-05-23T17:13:13.859" v="5458"/>
        <pc:sldMkLst>
          <pc:docMk/>
          <pc:sldMk cId="2179407289" sldId="2146846566"/>
        </pc:sldMkLst>
        <pc:spChg chg="mod">
          <ac:chgData name="Jason Wiese" userId="4bff8d5b-7de6-4655-b397-69b0afc81113" providerId="ADAL" clId="{6ECA80C0-74D5-4A98-A72C-53A42B0CEB9F}" dt="2024-05-19T20:28:18.070" v="1192" actId="6549"/>
          <ac:spMkLst>
            <pc:docMk/>
            <pc:sldMk cId="2179407289" sldId="2146846566"/>
            <ac:spMk id="26" creationId="{A9C445BF-5591-D09A-A8BC-6A2DB67D3CAE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Jason Wiese" userId="4bff8d5b-7de6-4655-b397-69b0afc81113" providerId="ADAL" clId="{6ECA80C0-74D5-4A98-A72C-53A42B0CEB9F}" dt="2024-05-23T05:19:18.850" v="3699"/>
              <pc2:cmMkLst xmlns:pc2="http://schemas.microsoft.com/office/powerpoint/2019/9/main/command">
                <pc:docMk/>
                <pc:sldMk cId="2179407289" sldId="2146846566"/>
                <pc2:cmMk id="{736C621E-BEEF-4EB8-8EA7-598B13B7E207}"/>
              </pc2:cmMkLst>
              <pc226:cmRplyChg chg="add">
                <pc226:chgData name="Jason Wiese" userId="4bff8d5b-7de6-4655-b397-69b0afc81113" providerId="ADAL" clId="{6ECA80C0-74D5-4A98-A72C-53A42B0CEB9F}" dt="2024-05-19T20:28:36.584" v="1193"/>
                <pc2:cmRplyMkLst xmlns:pc2="http://schemas.microsoft.com/office/powerpoint/2019/9/main/command">
                  <pc:docMk/>
                  <pc:sldMk cId="2179407289" sldId="2146846566"/>
                  <pc2:cmMk id="{736C621E-BEEF-4EB8-8EA7-598B13B7E207}"/>
                  <pc2:cmRplyMk id="{98766552-B527-4A2B-9E10-9BD764D2D4B4}"/>
                </pc2:cmRplyMkLst>
              </pc226:cmRplyChg>
            </pc226:cmChg>
            <pc226:cmChg xmlns:pc226="http://schemas.microsoft.com/office/powerpoint/2022/06/main/command" chg="add">
              <pc226:chgData name="Jason Wiese" userId="4bff8d5b-7de6-4655-b397-69b0afc81113" providerId="ADAL" clId="{6ECA80C0-74D5-4A98-A72C-53A42B0CEB9F}" dt="2024-05-23T17:13:13.859" v="5458"/>
              <pc2:cmMkLst xmlns:pc2="http://schemas.microsoft.com/office/powerpoint/2019/9/main/command">
                <pc:docMk/>
                <pc:sldMk cId="2179407289" sldId="2146846566"/>
                <pc2:cmMk id="{6F532595-11DE-4025-8031-6F164121E199}"/>
              </pc2:cmMkLst>
            </pc226:cmChg>
          </p:ext>
        </pc:extLst>
      </pc:sldChg>
      <pc:sldChg chg="addSp delSp modSp mod addCm delCm modCm">
        <pc:chgData name="Jason Wiese" userId="4bff8d5b-7de6-4655-b397-69b0afc81113" providerId="ADAL" clId="{6ECA80C0-74D5-4A98-A72C-53A42B0CEB9F}" dt="2024-05-23T06:10:43" v="4339"/>
        <pc:sldMkLst>
          <pc:docMk/>
          <pc:sldMk cId="1017036720" sldId="2146846572"/>
        </pc:sldMkLst>
        <pc:spChg chg="add mod">
          <ac:chgData name="Jason Wiese" userId="4bff8d5b-7de6-4655-b397-69b0afc81113" providerId="ADAL" clId="{6ECA80C0-74D5-4A98-A72C-53A42B0CEB9F}" dt="2024-05-23T05:18:16.642" v="3698"/>
          <ac:spMkLst>
            <pc:docMk/>
            <pc:sldMk cId="1017036720" sldId="2146846572"/>
            <ac:spMk id="3" creationId="{035ED1B6-2C7A-95ED-0A82-98068B9B8D70}"/>
          </ac:spMkLst>
        </pc:spChg>
        <pc:spChg chg="del">
          <ac:chgData name="Jason Wiese" userId="4bff8d5b-7de6-4655-b397-69b0afc81113" providerId="ADAL" clId="{6ECA80C0-74D5-4A98-A72C-53A42B0CEB9F}" dt="2024-05-23T05:18:12.842" v="3697" actId="478"/>
          <ac:spMkLst>
            <pc:docMk/>
            <pc:sldMk cId="1017036720" sldId="2146846572"/>
            <ac:spMk id="6" creationId="{6AE45E87-4CA7-6346-1EA7-25070CF8055E}"/>
          </ac:spMkLst>
        </pc:spChg>
        <pc:spChg chg="mod">
          <ac:chgData name="Jason Wiese" userId="4bff8d5b-7de6-4655-b397-69b0afc81113" providerId="ADAL" clId="{6ECA80C0-74D5-4A98-A72C-53A42B0CEB9F}" dt="2024-05-23T06:10:32.028" v="4337" actId="20577"/>
          <ac:spMkLst>
            <pc:docMk/>
            <pc:sldMk cId="1017036720" sldId="2146846572"/>
            <ac:spMk id="16" creationId="{F3B08D31-8CD1-811E-0850-AF65E55C9EAD}"/>
          </ac:spMkLst>
        </pc:spChg>
        <pc:spChg chg="mod">
          <ac:chgData name="Jason Wiese" userId="4bff8d5b-7de6-4655-b397-69b0afc81113" providerId="ADAL" clId="{6ECA80C0-74D5-4A98-A72C-53A42B0CEB9F}" dt="2024-05-23T06:10:15.813" v="4323" actId="1076"/>
          <ac:spMkLst>
            <pc:docMk/>
            <pc:sldMk cId="1017036720" sldId="2146846572"/>
            <ac:spMk id="26" creationId="{A9C445BF-5591-D09A-A8BC-6A2DB67D3CAE}"/>
          </ac:spMkLst>
        </pc:spChg>
        <pc:spChg chg="del mod">
          <ac:chgData name="Jason Wiese" userId="4bff8d5b-7de6-4655-b397-69b0afc81113" providerId="ADAL" clId="{6ECA80C0-74D5-4A98-A72C-53A42B0CEB9F}" dt="2024-05-23T06:10:10.433" v="4321" actId="478"/>
          <ac:spMkLst>
            <pc:docMk/>
            <pc:sldMk cId="1017036720" sldId="2146846572"/>
            <ac:spMk id="207" creationId="{E4FF6C37-B09B-78EE-E8B0-D6D75D4CAF5E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Jason Wiese" userId="4bff8d5b-7de6-4655-b397-69b0afc81113" providerId="ADAL" clId="{6ECA80C0-74D5-4A98-A72C-53A42B0CEB9F}" dt="2024-05-23T05:27:51.612" v="3769"/>
              <pc2:cmMkLst xmlns:pc2="http://schemas.microsoft.com/office/powerpoint/2019/9/main/command">
                <pc:docMk/>
                <pc:sldMk cId="1017036720" sldId="2146846572"/>
                <pc2:cmMk id="{E1618F51-35F1-464D-8925-200C86828D8D}"/>
              </pc2:cmMkLst>
            </pc226:cmChg>
            <pc226:cmChg xmlns:pc226="http://schemas.microsoft.com/office/powerpoint/2022/06/main/command" chg="add del">
              <pc226:chgData name="Jason Wiese" userId="4bff8d5b-7de6-4655-b397-69b0afc81113" providerId="ADAL" clId="{6ECA80C0-74D5-4A98-A72C-53A42B0CEB9F}" dt="2024-05-23T06:10:43" v="4339"/>
              <pc2:cmMkLst xmlns:pc2="http://schemas.microsoft.com/office/powerpoint/2019/9/main/command">
                <pc:docMk/>
                <pc:sldMk cId="1017036720" sldId="2146846572"/>
                <pc2:cmMk id="{B9CDCE5B-225B-4028-A1F9-E9F3F678CE0D}"/>
              </pc2:cmMkLst>
            </pc226:cmChg>
            <pc226:cmChg xmlns:pc226="http://schemas.microsoft.com/office/powerpoint/2022/06/main/command" chg="add del mod">
              <pc226:chgData name="Jason Wiese" userId="4bff8d5b-7de6-4655-b397-69b0afc81113" providerId="ADAL" clId="{6ECA80C0-74D5-4A98-A72C-53A42B0CEB9F}" dt="2024-05-23T06:10:40.552" v="4338"/>
              <pc2:cmMkLst xmlns:pc2="http://schemas.microsoft.com/office/powerpoint/2019/9/main/command">
                <pc:docMk/>
                <pc:sldMk cId="1017036720" sldId="2146846572"/>
                <pc2:cmMk id="{6171F15E-5B0D-4511-876C-F60677303357}"/>
              </pc2:cmMkLst>
            </pc226:cmChg>
          </p:ext>
        </pc:extLst>
      </pc:sldChg>
      <pc:sldChg chg="modSp del mod modCm">
        <pc:chgData name="Jason Wiese" userId="4bff8d5b-7de6-4655-b397-69b0afc81113" providerId="ADAL" clId="{6ECA80C0-74D5-4A98-A72C-53A42B0CEB9F}" dt="2024-05-19T20:26:11.747" v="922" actId="2696"/>
        <pc:sldMkLst>
          <pc:docMk/>
          <pc:sldMk cId="1002035669" sldId="2146846573"/>
        </pc:sldMkLst>
        <pc:spChg chg="mod">
          <ac:chgData name="Jason Wiese" userId="4bff8d5b-7de6-4655-b397-69b0afc81113" providerId="ADAL" clId="{6ECA80C0-74D5-4A98-A72C-53A42B0CEB9F}" dt="2024-05-19T20:02:51.297" v="648" actId="20577"/>
          <ac:spMkLst>
            <pc:docMk/>
            <pc:sldMk cId="1002035669" sldId="2146846573"/>
            <ac:spMk id="16" creationId="{F3B08D31-8CD1-811E-0850-AF65E55C9EAD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Jason Wiese" userId="4bff8d5b-7de6-4655-b397-69b0afc81113" providerId="ADAL" clId="{6ECA80C0-74D5-4A98-A72C-53A42B0CEB9F}" dt="2024-05-19T20:24:59.644" v="921"/>
              <pc2:cmMkLst xmlns:pc2="http://schemas.microsoft.com/office/powerpoint/2019/9/main/command">
                <pc:docMk/>
                <pc:sldMk cId="1002035669" sldId="2146846573"/>
                <pc2:cmMk id="{0ED71325-575D-4C49-BCC4-7C1DFF919C38}"/>
              </pc2:cmMkLst>
              <pc226:cmRplyChg chg="add">
                <pc226:chgData name="Jason Wiese" userId="4bff8d5b-7de6-4655-b397-69b0afc81113" providerId="ADAL" clId="{6ECA80C0-74D5-4A98-A72C-53A42B0CEB9F}" dt="2024-05-19T20:24:59.644" v="921"/>
                <pc2:cmRplyMkLst xmlns:pc2="http://schemas.microsoft.com/office/powerpoint/2019/9/main/command">
                  <pc:docMk/>
                  <pc:sldMk cId="1002035669" sldId="2146846573"/>
                  <pc2:cmMk id="{0ED71325-575D-4C49-BCC4-7C1DFF919C38}"/>
                  <pc2:cmRplyMk id="{091C9711-5358-4076-B5A2-DD2EBCDC3F38}"/>
                </pc2:cmRplyMkLst>
              </pc226:cmRplyChg>
            </pc226:cmChg>
          </p:ext>
        </pc:extLst>
      </pc:sldChg>
      <pc:sldChg chg="del delCm">
        <pc:chgData name="Jason Wiese" userId="4bff8d5b-7de6-4655-b397-69b0afc81113" providerId="ADAL" clId="{6ECA80C0-74D5-4A98-A72C-53A42B0CEB9F}" dt="2024-05-23T05:25:21.081" v="3761" actId="47"/>
        <pc:sldMkLst>
          <pc:docMk/>
          <pc:sldMk cId="1230512611" sldId="214684657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Jason Wiese" userId="4bff8d5b-7de6-4655-b397-69b0afc81113" providerId="ADAL" clId="{6ECA80C0-74D5-4A98-A72C-53A42B0CEB9F}" dt="2024-05-23T05:24:55.031" v="3759"/>
              <pc2:cmMkLst xmlns:pc2="http://schemas.microsoft.com/office/powerpoint/2019/9/main/command">
                <pc:docMk/>
                <pc:sldMk cId="1230512611" sldId="2146846573"/>
                <pc2:cmMk id="{83D062C7-E33A-48C9-A5C7-E5371593795B}"/>
              </pc2:cmMkLst>
            </pc226:cmChg>
          </p:ext>
        </pc:extLst>
      </pc:sldChg>
      <pc:sldChg chg="del modCm">
        <pc:chgData name="Jason Wiese" userId="4bff8d5b-7de6-4655-b397-69b0afc81113" providerId="ADAL" clId="{6ECA80C0-74D5-4A98-A72C-53A42B0CEB9F}" dt="2024-05-20T00:06:34.162" v="2648" actId="2696"/>
        <pc:sldMkLst>
          <pc:docMk/>
          <pc:sldMk cId="2392330184" sldId="214684657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Jason Wiese" userId="4bff8d5b-7de6-4655-b397-69b0afc81113" providerId="ADAL" clId="{6ECA80C0-74D5-4A98-A72C-53A42B0CEB9F}" dt="2024-05-20T00:06:30.784" v="2647"/>
              <pc2:cmMkLst xmlns:pc2="http://schemas.microsoft.com/office/powerpoint/2019/9/main/command">
                <pc:docMk/>
                <pc:sldMk cId="2392330184" sldId="2146846573"/>
                <pc2:cmMk id="{BFA4EB90-8C41-4E52-8A2F-EE10529F40EE}"/>
              </pc2:cmMkLst>
              <pc226:cmRplyChg chg="add">
                <pc226:chgData name="Jason Wiese" userId="4bff8d5b-7de6-4655-b397-69b0afc81113" providerId="ADAL" clId="{6ECA80C0-74D5-4A98-A72C-53A42B0CEB9F}" dt="2024-05-20T00:06:30.784" v="2647"/>
                <pc2:cmRplyMkLst xmlns:pc2="http://schemas.microsoft.com/office/powerpoint/2019/9/main/command">
                  <pc:docMk/>
                  <pc:sldMk cId="2392330184" sldId="2146846573"/>
                  <pc2:cmMk id="{BFA4EB90-8C41-4E52-8A2F-EE10529F40EE}"/>
                  <pc2:cmRplyMk id="{2C8A8377-6A63-4C28-BC18-F3D22F2D6D87}"/>
                </pc2:cmRplyMkLst>
              </pc226:cmRplyChg>
              <pc226:cmRplyChg chg="add">
                <pc226:chgData name="Jason Wiese" userId="4bff8d5b-7de6-4655-b397-69b0afc81113" providerId="ADAL" clId="{6ECA80C0-74D5-4A98-A72C-53A42B0CEB9F}" dt="2024-05-19T20:26:33.417" v="923"/>
                <pc2:cmRplyMkLst xmlns:pc2="http://schemas.microsoft.com/office/powerpoint/2019/9/main/command">
                  <pc:docMk/>
                  <pc:sldMk cId="2392330184" sldId="2146846573"/>
                  <pc2:cmMk id="{BFA4EB90-8C41-4E52-8A2F-EE10529F40EE}"/>
                  <pc2:cmRplyMk id="{7E4AEAE6-CB76-429C-9A9D-36439D4F9385}"/>
                </pc2:cmRplyMkLst>
              </pc226:cmRplyChg>
            </pc226:cmChg>
          </p:ext>
        </pc:extLst>
      </pc:sldChg>
      <pc:sldChg chg="modSp mod addCm delCm modCm">
        <pc:chgData name="Jason Wiese" userId="4bff8d5b-7de6-4655-b397-69b0afc81113" providerId="ADAL" clId="{6ECA80C0-74D5-4A98-A72C-53A42B0CEB9F}" dt="2024-05-23T05:23:17.093" v="3750"/>
        <pc:sldMkLst>
          <pc:docMk/>
          <pc:sldMk cId="2718393775" sldId="2146846575"/>
        </pc:sldMkLst>
        <pc:spChg chg="mod">
          <ac:chgData name="Jason Wiese" userId="4bff8d5b-7de6-4655-b397-69b0afc81113" providerId="ADAL" clId="{6ECA80C0-74D5-4A98-A72C-53A42B0CEB9F}" dt="2024-05-19T20:50:53.496" v="1444" actId="207"/>
          <ac:spMkLst>
            <pc:docMk/>
            <pc:sldMk cId="2718393775" sldId="2146846575"/>
            <ac:spMk id="8" creationId="{2161FDB2-DAFC-2BCB-9329-8343C4811E7A}"/>
          </ac:spMkLst>
        </pc:spChg>
        <pc:spChg chg="mod">
          <ac:chgData name="Jason Wiese" userId="4bff8d5b-7de6-4655-b397-69b0afc81113" providerId="ADAL" clId="{6ECA80C0-74D5-4A98-A72C-53A42B0CEB9F}" dt="2024-05-20T00:02:32.753" v="2645" actId="14100"/>
          <ac:spMkLst>
            <pc:docMk/>
            <pc:sldMk cId="2718393775" sldId="2146846575"/>
            <ac:spMk id="9" creationId="{C19174AA-5295-DA5F-F7AD-5A26A2402B1E}"/>
          </ac:spMkLst>
        </pc:spChg>
        <pc:spChg chg="mod">
          <ac:chgData name="Jason Wiese" userId="4bff8d5b-7de6-4655-b397-69b0afc81113" providerId="ADAL" clId="{6ECA80C0-74D5-4A98-A72C-53A42B0CEB9F}" dt="2024-05-19T20:51:38.181" v="1457" actId="207"/>
          <ac:spMkLst>
            <pc:docMk/>
            <pc:sldMk cId="2718393775" sldId="2146846575"/>
            <ac:spMk id="15" creationId="{5540EE4F-44D4-7A08-8AFE-449E3B69CBA7}"/>
          </ac:spMkLst>
        </pc:spChg>
        <pc:spChg chg="mod">
          <ac:chgData name="Jason Wiese" userId="4bff8d5b-7de6-4655-b397-69b0afc81113" providerId="ADAL" clId="{6ECA80C0-74D5-4A98-A72C-53A42B0CEB9F}" dt="2024-05-20T00:02:23.873" v="2643" actId="554"/>
          <ac:spMkLst>
            <pc:docMk/>
            <pc:sldMk cId="2718393775" sldId="2146846575"/>
            <ac:spMk id="17" creationId="{AD279E8C-D078-3F80-B98D-126450270E1E}"/>
          </ac:spMkLst>
        </pc:spChg>
        <pc:spChg chg="mod">
          <ac:chgData name="Jason Wiese" userId="4bff8d5b-7de6-4655-b397-69b0afc81113" providerId="ADAL" clId="{6ECA80C0-74D5-4A98-A72C-53A42B0CEB9F}" dt="2024-05-19T20:51:50.172" v="1462" actId="207"/>
          <ac:spMkLst>
            <pc:docMk/>
            <pc:sldMk cId="2718393775" sldId="2146846575"/>
            <ac:spMk id="20" creationId="{BEDFB923-F48C-C6FD-67F2-6933F386BC69}"/>
          </ac:spMkLst>
        </pc:spChg>
        <pc:spChg chg="mod">
          <ac:chgData name="Jason Wiese" userId="4bff8d5b-7de6-4655-b397-69b0afc81113" providerId="ADAL" clId="{6ECA80C0-74D5-4A98-A72C-53A42B0CEB9F}" dt="2024-05-20T00:02:23.873" v="2643" actId="554"/>
          <ac:spMkLst>
            <pc:docMk/>
            <pc:sldMk cId="2718393775" sldId="2146846575"/>
            <ac:spMk id="21" creationId="{96F0F69B-318E-50A8-69A0-2F7E55A7FD85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Jason Wiese" userId="4bff8d5b-7de6-4655-b397-69b0afc81113" providerId="ADAL" clId="{6ECA80C0-74D5-4A98-A72C-53A42B0CEB9F}" dt="2024-05-23T05:23:15.673" v="3749"/>
              <pc2:cmMkLst xmlns:pc2="http://schemas.microsoft.com/office/powerpoint/2019/9/main/command">
                <pc:docMk/>
                <pc:sldMk cId="2718393775" sldId="2146846575"/>
                <pc2:cmMk id="{42FD8B00-A5A5-416F-9259-32888927E780}"/>
              </pc2:cmMkLst>
            </pc226:cmChg>
            <pc226:cmChg xmlns:pc226="http://schemas.microsoft.com/office/powerpoint/2022/06/main/command" chg="add del">
              <pc226:chgData name="Jason Wiese" userId="4bff8d5b-7de6-4655-b397-69b0afc81113" providerId="ADAL" clId="{6ECA80C0-74D5-4A98-A72C-53A42B0CEB9F}" dt="2024-05-23T05:23:17.093" v="3750"/>
              <pc2:cmMkLst xmlns:pc2="http://schemas.microsoft.com/office/powerpoint/2019/9/main/command">
                <pc:docMk/>
                <pc:sldMk cId="2718393775" sldId="2146846575"/>
                <pc2:cmMk id="{60EBD76D-351B-40B0-B6D0-7E1D47602F99}"/>
              </pc2:cmMkLst>
            </pc226:cmChg>
            <pc226:cmChg xmlns:pc226="http://schemas.microsoft.com/office/powerpoint/2022/06/main/command" chg="del">
              <pc226:chgData name="Jason Wiese" userId="4bff8d5b-7de6-4655-b397-69b0afc81113" providerId="ADAL" clId="{6ECA80C0-74D5-4A98-A72C-53A42B0CEB9F}" dt="2024-05-23T05:22:49.421" v="3748"/>
              <pc2:cmMkLst xmlns:pc2="http://schemas.microsoft.com/office/powerpoint/2019/9/main/command">
                <pc:docMk/>
                <pc:sldMk cId="2718393775" sldId="2146846575"/>
                <pc2:cmMk id="{CB173C8A-B90C-F546-AB91-E6D667DE7555}"/>
              </pc2:cmMkLst>
              <pc226:cmRplyChg chg="add">
                <pc226:chgData name="Jason Wiese" userId="4bff8d5b-7de6-4655-b397-69b0afc81113" providerId="ADAL" clId="{6ECA80C0-74D5-4A98-A72C-53A42B0CEB9F}" dt="2024-05-19T20:52:36.069" v="1471"/>
                <pc2:cmRplyMkLst xmlns:pc2="http://schemas.microsoft.com/office/powerpoint/2019/9/main/command">
                  <pc:docMk/>
                  <pc:sldMk cId="2718393775" sldId="2146846575"/>
                  <pc2:cmMk id="{CB173C8A-B90C-F546-AB91-E6D667DE7555}"/>
                  <pc2:cmRplyMk id="{8A881C79-3BD2-4FDA-997D-688AC52F1751}"/>
                </pc2:cmRplyMkLst>
              </pc226:cmRplyChg>
            </pc226:cmChg>
          </p:ext>
        </pc:extLst>
      </pc:sldChg>
      <pc:sldChg chg="modSp mod addCm delCm modCm">
        <pc:chgData name="Jason Wiese" userId="4bff8d5b-7de6-4655-b397-69b0afc81113" providerId="ADAL" clId="{6ECA80C0-74D5-4A98-A72C-53A42B0CEB9F}" dt="2024-05-23T05:24:26.083" v="3758"/>
        <pc:sldMkLst>
          <pc:docMk/>
          <pc:sldMk cId="2401150598" sldId="2146846576"/>
        </pc:sldMkLst>
        <pc:spChg chg="mod">
          <ac:chgData name="Jason Wiese" userId="4bff8d5b-7de6-4655-b397-69b0afc81113" providerId="ADAL" clId="{6ECA80C0-74D5-4A98-A72C-53A42B0CEB9F}" dt="2024-05-23T05:24:21.361" v="3756" actId="20577"/>
          <ac:spMkLst>
            <pc:docMk/>
            <pc:sldMk cId="2401150598" sldId="2146846576"/>
            <ac:spMk id="4" creationId="{4EECE67E-2570-77C8-4DCD-E83C5B83F9CE}"/>
          </ac:spMkLst>
        </pc:spChg>
        <pc:spChg chg="mod">
          <ac:chgData name="Jason Wiese" userId="4bff8d5b-7de6-4655-b397-69b0afc81113" providerId="ADAL" clId="{6ECA80C0-74D5-4A98-A72C-53A42B0CEB9F}" dt="2024-05-20T00:17:17.366" v="2852" actId="1035"/>
          <ac:spMkLst>
            <pc:docMk/>
            <pc:sldMk cId="2401150598" sldId="2146846576"/>
            <ac:spMk id="8" creationId="{979383FC-4B7F-0D27-7B26-A5A835F908A0}"/>
          </ac:spMkLst>
        </pc:spChg>
        <pc:spChg chg="mod">
          <ac:chgData name="Jason Wiese" userId="4bff8d5b-7de6-4655-b397-69b0afc81113" providerId="ADAL" clId="{6ECA80C0-74D5-4A98-A72C-53A42B0CEB9F}" dt="2024-05-20T00:17:23.923" v="2857" actId="1035"/>
          <ac:spMkLst>
            <pc:docMk/>
            <pc:sldMk cId="2401150598" sldId="2146846576"/>
            <ac:spMk id="9" creationId="{EB77DCBE-C464-48B0-22E4-4F5444BE86E0}"/>
          </ac:spMkLst>
        </pc:spChg>
        <pc:spChg chg="mod">
          <ac:chgData name="Jason Wiese" userId="4bff8d5b-7de6-4655-b397-69b0afc81113" providerId="ADAL" clId="{6ECA80C0-74D5-4A98-A72C-53A42B0CEB9F}" dt="2024-05-19T19:59:33.120" v="526" actId="207"/>
          <ac:spMkLst>
            <pc:docMk/>
            <pc:sldMk cId="2401150598" sldId="2146846576"/>
            <ac:spMk id="17" creationId="{4424E1EB-D1B9-10CF-D678-34F4BD1B6848}"/>
          </ac:spMkLst>
        </pc:spChg>
        <pc:spChg chg="mod">
          <ac:chgData name="Jason Wiese" userId="4bff8d5b-7de6-4655-b397-69b0afc81113" providerId="ADAL" clId="{6ECA80C0-74D5-4A98-A72C-53A42B0CEB9F}" dt="2024-05-19T19:59:36.207" v="527" actId="207"/>
          <ac:spMkLst>
            <pc:docMk/>
            <pc:sldMk cId="2401150598" sldId="2146846576"/>
            <ac:spMk id="18" creationId="{125BC27E-CBBE-C666-B921-3C03D6C61617}"/>
          </ac:spMkLst>
        </pc:spChg>
        <pc:spChg chg="mod">
          <ac:chgData name="Jason Wiese" userId="4bff8d5b-7de6-4655-b397-69b0afc81113" providerId="ADAL" clId="{6ECA80C0-74D5-4A98-A72C-53A42B0CEB9F}" dt="2024-05-19T19:59:49.257" v="530" actId="207"/>
          <ac:spMkLst>
            <pc:docMk/>
            <pc:sldMk cId="2401150598" sldId="2146846576"/>
            <ac:spMk id="19" creationId="{29624039-9644-9F36-0434-4E0424BD39CB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del mod">
              <pc226:chgData name="Jason Wiese" userId="4bff8d5b-7de6-4655-b397-69b0afc81113" providerId="ADAL" clId="{6ECA80C0-74D5-4A98-A72C-53A42B0CEB9F}" dt="2024-05-23T05:24:26.083" v="3758"/>
              <pc2:cmMkLst xmlns:pc2="http://schemas.microsoft.com/office/powerpoint/2019/9/main/command">
                <pc:docMk/>
                <pc:sldMk cId="2401150598" sldId="2146846576"/>
                <pc2:cmMk id="{6D78752F-4CE2-4278-9B33-31BE08E56EC6}"/>
              </pc2:cmMkLst>
            </pc226:cmChg>
            <pc226:cmChg xmlns:pc226="http://schemas.microsoft.com/office/powerpoint/2022/06/main/command" chg="del">
              <pc226:chgData name="Jason Wiese" userId="4bff8d5b-7de6-4655-b397-69b0afc81113" providerId="ADAL" clId="{6ECA80C0-74D5-4A98-A72C-53A42B0CEB9F}" dt="2024-05-23T05:24:24.348" v="3757"/>
              <pc2:cmMkLst xmlns:pc2="http://schemas.microsoft.com/office/powerpoint/2019/9/main/command">
                <pc:docMk/>
                <pc:sldMk cId="2401150598" sldId="2146846576"/>
                <pc2:cmMk id="{94221D97-9575-8D4E-A6B4-C592E18D8B79}"/>
              </pc2:cmMkLst>
            </pc226:cmChg>
          </p:ext>
        </pc:extLst>
      </pc:sldChg>
      <pc:sldChg chg="modSp mod ord addCm">
        <pc:chgData name="Jason Wiese" userId="4bff8d5b-7de6-4655-b397-69b0afc81113" providerId="ADAL" clId="{6ECA80C0-74D5-4A98-A72C-53A42B0CEB9F}" dt="2024-05-23T18:14:40.165" v="5460"/>
        <pc:sldMkLst>
          <pc:docMk/>
          <pc:sldMk cId="3062678903" sldId="2146846590"/>
        </pc:sldMkLst>
        <pc:spChg chg="ord">
          <ac:chgData name="Jason Wiese" userId="4bff8d5b-7de6-4655-b397-69b0afc81113" providerId="ADAL" clId="{6ECA80C0-74D5-4A98-A72C-53A42B0CEB9F}" dt="2024-05-19T20:31:51.992" v="1311" actId="167"/>
          <ac:spMkLst>
            <pc:docMk/>
            <pc:sldMk cId="3062678903" sldId="2146846590"/>
            <ac:spMk id="11" creationId="{80446E27-F3B6-5A36-90F5-155E8E262FA5}"/>
          </ac:spMkLst>
        </pc:spChg>
        <pc:spChg chg="ord">
          <ac:chgData name="Jason Wiese" userId="4bff8d5b-7de6-4655-b397-69b0afc81113" providerId="ADAL" clId="{6ECA80C0-74D5-4A98-A72C-53A42B0CEB9F}" dt="2024-05-19T20:31:52.178" v="1312" actId="167"/>
          <ac:spMkLst>
            <pc:docMk/>
            <pc:sldMk cId="3062678903" sldId="2146846590"/>
            <ac:spMk id="22" creationId="{46B34F65-2C3C-4508-57D3-1F9FCF1B265F}"/>
          </ac:spMkLst>
        </pc:spChg>
        <pc:spChg chg="mod ord">
          <ac:chgData name="Jason Wiese" userId="4bff8d5b-7de6-4655-b397-69b0afc81113" providerId="ADAL" clId="{6ECA80C0-74D5-4A98-A72C-53A42B0CEB9F}" dt="2024-05-19T20:31:54.511" v="1316" actId="1035"/>
          <ac:spMkLst>
            <pc:docMk/>
            <pc:sldMk cId="3062678903" sldId="2146846590"/>
            <ac:spMk id="23" creationId="{3CE51ABA-AD7C-A002-155B-B35C8435EEA3}"/>
          </ac:spMkLst>
        </pc:spChg>
        <pc:spChg chg="mod">
          <ac:chgData name="Jason Wiese" userId="4bff8d5b-7de6-4655-b397-69b0afc81113" providerId="ADAL" clId="{6ECA80C0-74D5-4A98-A72C-53A42B0CEB9F}" dt="2024-05-19T20:35:04.915" v="1344" actId="554"/>
          <ac:spMkLst>
            <pc:docMk/>
            <pc:sldMk cId="3062678903" sldId="2146846590"/>
            <ac:spMk id="24" creationId="{4382E799-2E66-9EBA-BE91-A28841CD910D}"/>
          </ac:spMkLst>
        </pc:spChg>
        <pc:spChg chg="mod">
          <ac:chgData name="Jason Wiese" userId="4bff8d5b-7de6-4655-b397-69b0afc81113" providerId="ADAL" clId="{6ECA80C0-74D5-4A98-A72C-53A42B0CEB9F}" dt="2024-05-19T23:23:34.333" v="1593" actId="20577"/>
          <ac:spMkLst>
            <pc:docMk/>
            <pc:sldMk cId="3062678903" sldId="2146846590"/>
            <ac:spMk id="26" creationId="{A9C445BF-5591-D09A-A8BC-6A2DB67D3CAE}"/>
          </ac:spMkLst>
        </pc:spChg>
        <pc:spChg chg="mod">
          <ac:chgData name="Jason Wiese" userId="4bff8d5b-7de6-4655-b397-69b0afc81113" providerId="ADAL" clId="{6ECA80C0-74D5-4A98-A72C-53A42B0CEB9F}" dt="2024-05-19T20:35:36.457" v="1354" actId="20577"/>
          <ac:spMkLst>
            <pc:docMk/>
            <pc:sldMk cId="3062678903" sldId="2146846590"/>
            <ac:spMk id="30" creationId="{0D1BC952-AFC6-DED4-F1D1-D58667A93CCB}"/>
          </ac:spMkLst>
        </pc:spChg>
        <pc:spChg chg="ord">
          <ac:chgData name="Jason Wiese" userId="4bff8d5b-7de6-4655-b397-69b0afc81113" providerId="ADAL" clId="{6ECA80C0-74D5-4A98-A72C-53A42B0CEB9F}" dt="2024-05-19T20:31:52.178" v="1312" actId="167"/>
          <ac:spMkLst>
            <pc:docMk/>
            <pc:sldMk cId="3062678903" sldId="2146846590"/>
            <ac:spMk id="32" creationId="{310E677B-1E74-5F8E-8F51-C637A6F21707}"/>
          </ac:spMkLst>
        </pc:spChg>
        <pc:spChg chg="mod ord">
          <ac:chgData name="Jason Wiese" userId="4bff8d5b-7de6-4655-b397-69b0afc81113" providerId="ADAL" clId="{6ECA80C0-74D5-4A98-A72C-53A42B0CEB9F}" dt="2024-05-19T20:31:54.511" v="1316" actId="1035"/>
          <ac:spMkLst>
            <pc:docMk/>
            <pc:sldMk cId="3062678903" sldId="2146846590"/>
            <ac:spMk id="33" creationId="{FB5C2804-EBFD-EB31-47D9-60DAB305A087}"/>
          </ac:spMkLst>
        </pc:spChg>
        <pc:spChg chg="mod">
          <ac:chgData name="Jason Wiese" userId="4bff8d5b-7de6-4655-b397-69b0afc81113" providerId="ADAL" clId="{6ECA80C0-74D5-4A98-A72C-53A42B0CEB9F}" dt="2024-05-19T20:35:04.915" v="1344" actId="554"/>
          <ac:spMkLst>
            <pc:docMk/>
            <pc:sldMk cId="3062678903" sldId="2146846590"/>
            <ac:spMk id="34" creationId="{ECC04C90-D2A9-14E6-30B7-E58F28FD4E01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Jason Wiese" userId="4bff8d5b-7de6-4655-b397-69b0afc81113" providerId="ADAL" clId="{6ECA80C0-74D5-4A98-A72C-53A42B0CEB9F}" dt="2024-05-23T18:14:40.165" v="5460"/>
              <pc2:cmMkLst xmlns:pc2="http://schemas.microsoft.com/office/powerpoint/2019/9/main/command">
                <pc:docMk/>
                <pc:sldMk cId="3062678903" sldId="2146846590"/>
                <pc2:cmMk id="{87F42CC1-3427-47B3-B488-6AB40EE63C97}"/>
              </pc2:cmMkLst>
            </pc226:cmChg>
          </p:ext>
        </pc:extLst>
      </pc:sldChg>
      <pc:sldChg chg="addSp modSp mod">
        <pc:chgData name="Jason Wiese" userId="4bff8d5b-7de6-4655-b397-69b0afc81113" providerId="ADAL" clId="{6ECA80C0-74D5-4A98-A72C-53A42B0CEB9F}" dt="2024-05-19T23:19:49.041" v="1541" actId="20577"/>
        <pc:sldMkLst>
          <pc:docMk/>
          <pc:sldMk cId="1941764190" sldId="2146846592"/>
        </pc:sldMkLst>
        <pc:spChg chg="add mod ord">
          <ac:chgData name="Jason Wiese" userId="4bff8d5b-7de6-4655-b397-69b0afc81113" providerId="ADAL" clId="{6ECA80C0-74D5-4A98-A72C-53A42B0CEB9F}" dt="2024-05-19T19:55:28.113" v="480" actId="167"/>
          <ac:spMkLst>
            <pc:docMk/>
            <pc:sldMk cId="1941764190" sldId="2146846592"/>
            <ac:spMk id="8" creationId="{1EABA046-B234-64A8-76B5-04D7B9ADED25}"/>
          </ac:spMkLst>
        </pc:spChg>
        <pc:spChg chg="add mod ord">
          <ac:chgData name="Jason Wiese" userId="4bff8d5b-7de6-4655-b397-69b0afc81113" providerId="ADAL" clId="{6ECA80C0-74D5-4A98-A72C-53A42B0CEB9F}" dt="2024-05-19T19:55:42.142" v="484" actId="167"/>
          <ac:spMkLst>
            <pc:docMk/>
            <pc:sldMk cId="1941764190" sldId="2146846592"/>
            <ac:spMk id="10" creationId="{C9CDD246-C8E0-F9E3-4275-B2F71E4148A8}"/>
          </ac:spMkLst>
        </pc:spChg>
        <pc:spChg chg="ord">
          <ac:chgData name="Jason Wiese" userId="4bff8d5b-7de6-4655-b397-69b0afc81113" providerId="ADAL" clId="{6ECA80C0-74D5-4A98-A72C-53A42B0CEB9F}" dt="2024-05-19T19:55:55.106" v="488" actId="167"/>
          <ac:spMkLst>
            <pc:docMk/>
            <pc:sldMk cId="1941764190" sldId="2146846592"/>
            <ac:spMk id="11" creationId="{80446E27-F3B6-5A36-90F5-155E8E262FA5}"/>
          </ac:spMkLst>
        </pc:spChg>
        <pc:spChg chg="add mod ord">
          <ac:chgData name="Jason Wiese" userId="4bff8d5b-7de6-4655-b397-69b0afc81113" providerId="ADAL" clId="{6ECA80C0-74D5-4A98-A72C-53A42B0CEB9F}" dt="2024-05-19T19:55:59.540" v="496" actId="1037"/>
          <ac:spMkLst>
            <pc:docMk/>
            <pc:sldMk cId="1941764190" sldId="2146846592"/>
            <ac:spMk id="12" creationId="{722E617D-D014-4DFC-7D2A-9EAC7E1E8E9C}"/>
          </ac:spMkLst>
        </pc:spChg>
        <pc:spChg chg="mod">
          <ac:chgData name="Jason Wiese" userId="4bff8d5b-7de6-4655-b397-69b0afc81113" providerId="ADAL" clId="{6ECA80C0-74D5-4A98-A72C-53A42B0CEB9F}" dt="2024-05-19T23:19:49.041" v="1541" actId="20577"/>
          <ac:spMkLst>
            <pc:docMk/>
            <pc:sldMk cId="1941764190" sldId="2146846592"/>
            <ac:spMk id="26" creationId="{A9C445BF-5591-D09A-A8BC-6A2DB67D3CAE}"/>
          </ac:spMkLst>
        </pc:spChg>
      </pc:sldChg>
      <pc:sldChg chg="addSp delSp modSp mod addCm delCm modCm">
        <pc:chgData name="Jason Wiese" userId="4bff8d5b-7de6-4655-b397-69b0afc81113" providerId="ADAL" clId="{6ECA80C0-74D5-4A98-A72C-53A42B0CEB9F}" dt="2024-05-23T06:29:30.685" v="5366" actId="478"/>
        <pc:sldMkLst>
          <pc:docMk/>
          <pc:sldMk cId="2600741668" sldId="2146846594"/>
        </pc:sldMkLst>
        <pc:spChg chg="add del mod">
          <ac:chgData name="Jason Wiese" userId="4bff8d5b-7de6-4655-b397-69b0afc81113" providerId="ADAL" clId="{6ECA80C0-74D5-4A98-A72C-53A42B0CEB9F}" dt="2024-05-23T06:29:30.685" v="5366" actId="478"/>
          <ac:spMkLst>
            <pc:docMk/>
            <pc:sldMk cId="2600741668" sldId="2146846594"/>
            <ac:spMk id="4" creationId="{48E69664-7D61-D6EC-25EE-FC54E9E58352}"/>
          </ac:spMkLst>
        </pc:spChg>
        <pc:spChg chg="add del mod">
          <ac:chgData name="Jason Wiese" userId="4bff8d5b-7de6-4655-b397-69b0afc81113" providerId="ADAL" clId="{6ECA80C0-74D5-4A98-A72C-53A42B0CEB9F}" dt="2024-05-23T06:29:30.685" v="5366" actId="478"/>
          <ac:spMkLst>
            <pc:docMk/>
            <pc:sldMk cId="2600741668" sldId="2146846594"/>
            <ac:spMk id="7" creationId="{343E167E-C7BF-BCE1-132A-DC3D6BD8EAA3}"/>
          </ac:spMkLst>
        </pc:spChg>
        <pc:spChg chg="mod">
          <ac:chgData name="Jason Wiese" userId="4bff8d5b-7de6-4655-b397-69b0afc81113" providerId="ADAL" clId="{6ECA80C0-74D5-4A98-A72C-53A42B0CEB9F}" dt="2024-05-23T06:29:27.563" v="5365" actId="20577"/>
          <ac:spMkLst>
            <pc:docMk/>
            <pc:sldMk cId="2600741668" sldId="2146846594"/>
            <ac:spMk id="26" creationId="{A9C445BF-5591-D09A-A8BC-6A2DB67D3CAE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Jason Wiese" userId="4bff8d5b-7de6-4655-b397-69b0afc81113" providerId="ADAL" clId="{6ECA80C0-74D5-4A98-A72C-53A42B0CEB9F}" dt="2024-05-19T19:50:45.920" v="358"/>
              <pc2:cmMkLst xmlns:pc2="http://schemas.microsoft.com/office/powerpoint/2019/9/main/command">
                <pc:docMk/>
                <pc:sldMk cId="2600741668" sldId="2146846594"/>
                <pc2:cmMk id="{3C01CE03-7461-3349-8BDA-BC3C4AF326C2}"/>
              </pc2:cmMkLst>
            </pc226:cmChg>
            <pc226:cmChg xmlns:pc226="http://schemas.microsoft.com/office/powerpoint/2022/06/main/command" chg="add del">
              <pc226:chgData name="Jason Wiese" userId="4bff8d5b-7de6-4655-b397-69b0afc81113" providerId="ADAL" clId="{6ECA80C0-74D5-4A98-A72C-53A42B0CEB9F}" dt="2024-05-23T04:58:13.361" v="3046"/>
              <pc2:cmMkLst xmlns:pc2="http://schemas.microsoft.com/office/powerpoint/2019/9/main/command">
                <pc:docMk/>
                <pc:sldMk cId="2600741668" sldId="2146846594"/>
                <pc2:cmMk id="{5362978D-0341-4D98-9896-FF6C710CB29F}"/>
              </pc2:cmMkLst>
            </pc226:cmChg>
          </p:ext>
        </pc:extLst>
      </pc:sldChg>
      <pc:sldChg chg="modSp mod">
        <pc:chgData name="Jason Wiese" userId="4bff8d5b-7de6-4655-b397-69b0afc81113" providerId="ADAL" clId="{6ECA80C0-74D5-4A98-A72C-53A42B0CEB9F}" dt="2024-05-20T00:32:18.865" v="3012" actId="20577"/>
        <pc:sldMkLst>
          <pc:docMk/>
          <pc:sldMk cId="3626501125" sldId="2146846595"/>
        </pc:sldMkLst>
        <pc:spChg chg="mod">
          <ac:chgData name="Jason Wiese" userId="4bff8d5b-7de6-4655-b397-69b0afc81113" providerId="ADAL" clId="{6ECA80C0-74D5-4A98-A72C-53A42B0CEB9F}" dt="2024-05-20T00:32:18.865" v="3012" actId="20577"/>
          <ac:spMkLst>
            <pc:docMk/>
            <pc:sldMk cId="3626501125" sldId="2146846595"/>
            <ac:spMk id="26" creationId="{A9C445BF-5591-D09A-A8BC-6A2DB67D3CAE}"/>
          </ac:spMkLst>
        </pc:spChg>
      </pc:sldChg>
      <pc:sldChg chg="modSp mod">
        <pc:chgData name="Jason Wiese" userId="4bff8d5b-7de6-4655-b397-69b0afc81113" providerId="ADAL" clId="{6ECA80C0-74D5-4A98-A72C-53A42B0CEB9F}" dt="2024-05-19T23:56:57.977" v="2545" actId="1035"/>
        <pc:sldMkLst>
          <pc:docMk/>
          <pc:sldMk cId="2808813643" sldId="2146846596"/>
        </pc:sldMkLst>
        <pc:spChg chg="mod">
          <ac:chgData name="Jason Wiese" userId="4bff8d5b-7de6-4655-b397-69b0afc81113" providerId="ADAL" clId="{6ECA80C0-74D5-4A98-A72C-53A42B0CEB9F}" dt="2024-05-19T23:56:57.977" v="2545" actId="1035"/>
          <ac:spMkLst>
            <pc:docMk/>
            <pc:sldMk cId="2808813643" sldId="2146846596"/>
            <ac:spMk id="26" creationId="{A9C445BF-5591-D09A-A8BC-6A2DB67D3CAE}"/>
          </ac:spMkLst>
        </pc:spChg>
        <pc:spChg chg="mod">
          <ac:chgData name="Jason Wiese" userId="4bff8d5b-7de6-4655-b397-69b0afc81113" providerId="ADAL" clId="{6ECA80C0-74D5-4A98-A72C-53A42B0CEB9F}" dt="2024-05-19T20:46:18.426" v="1398" actId="404"/>
          <ac:spMkLst>
            <pc:docMk/>
            <pc:sldMk cId="2808813643" sldId="2146846596"/>
            <ac:spMk id="28" creationId="{EBF19D94-8D46-554C-E451-A997323503D7}"/>
          </ac:spMkLst>
        </pc:spChg>
        <pc:spChg chg="mod">
          <ac:chgData name="Jason Wiese" userId="4bff8d5b-7de6-4655-b397-69b0afc81113" providerId="ADAL" clId="{6ECA80C0-74D5-4A98-A72C-53A42B0CEB9F}" dt="2024-05-19T20:46:20.977" v="1399" actId="404"/>
          <ac:spMkLst>
            <pc:docMk/>
            <pc:sldMk cId="2808813643" sldId="2146846596"/>
            <ac:spMk id="29" creationId="{4FCF1DE0-34A5-AC5D-2422-6FD4ED0FB9D8}"/>
          </ac:spMkLst>
        </pc:spChg>
        <pc:spChg chg="mod">
          <ac:chgData name="Jason Wiese" userId="4bff8d5b-7de6-4655-b397-69b0afc81113" providerId="ADAL" clId="{6ECA80C0-74D5-4A98-A72C-53A42B0CEB9F}" dt="2024-05-19T20:46:14.130" v="1397" actId="404"/>
          <ac:spMkLst>
            <pc:docMk/>
            <pc:sldMk cId="2808813643" sldId="2146846596"/>
            <ac:spMk id="30" creationId="{F9212D0B-61B7-B813-AB5F-33A68489D172}"/>
          </ac:spMkLst>
        </pc:spChg>
      </pc:sldChg>
      <pc:sldChg chg="addSp delSp modSp mod addCm modCm">
        <pc:chgData name="Jason Wiese" userId="4bff8d5b-7de6-4655-b397-69b0afc81113" providerId="ADAL" clId="{6ECA80C0-74D5-4A98-A72C-53A42B0CEB9F}" dt="2024-05-23T20:19:29.724" v="5462"/>
        <pc:sldMkLst>
          <pc:docMk/>
          <pc:sldMk cId="3407319842" sldId="2146846599"/>
        </pc:sldMkLst>
        <pc:spChg chg="mod">
          <ac:chgData name="Jason Wiese" userId="4bff8d5b-7de6-4655-b397-69b0afc81113" providerId="ADAL" clId="{6ECA80C0-74D5-4A98-A72C-53A42B0CEB9F}" dt="2024-05-19T20:01:29.289" v="570" actId="403"/>
          <ac:spMkLst>
            <pc:docMk/>
            <pc:sldMk cId="3407319842" sldId="2146846599"/>
            <ac:spMk id="4" creationId="{4EECE67E-2570-77C8-4DCD-E83C5B83F9CE}"/>
          </ac:spMkLst>
        </pc:spChg>
        <pc:spChg chg="del">
          <ac:chgData name="Jason Wiese" userId="4bff8d5b-7de6-4655-b397-69b0afc81113" providerId="ADAL" clId="{6ECA80C0-74D5-4A98-A72C-53A42B0CEB9F}" dt="2024-05-23T05:18:04.657" v="3695" actId="478"/>
          <ac:spMkLst>
            <pc:docMk/>
            <pc:sldMk cId="3407319842" sldId="2146846599"/>
            <ac:spMk id="6" creationId="{6AE45E87-4CA7-6346-1EA7-25070CF8055E}"/>
          </ac:spMkLst>
        </pc:spChg>
        <pc:spChg chg="add mod">
          <ac:chgData name="Jason Wiese" userId="4bff8d5b-7de6-4655-b397-69b0afc81113" providerId="ADAL" clId="{6ECA80C0-74D5-4A98-A72C-53A42B0CEB9F}" dt="2024-05-23T05:18:07.231" v="3696"/>
          <ac:spMkLst>
            <pc:docMk/>
            <pc:sldMk cId="3407319842" sldId="2146846599"/>
            <ac:spMk id="7" creationId="{7ACF1288-627F-D701-DEE1-9340D7536227}"/>
          </ac:spMkLst>
        </pc:spChg>
        <pc:spChg chg="mod">
          <ac:chgData name="Jason Wiese" userId="4bff8d5b-7de6-4655-b397-69b0afc81113" providerId="ADAL" clId="{6ECA80C0-74D5-4A98-A72C-53A42B0CEB9F}" dt="2024-05-19T20:01:23.299" v="569" actId="20577"/>
          <ac:spMkLst>
            <pc:docMk/>
            <pc:sldMk cId="3407319842" sldId="2146846599"/>
            <ac:spMk id="26" creationId="{A9C445BF-5591-D09A-A8BC-6A2DB67D3CAE}"/>
          </ac:spMkLst>
        </pc:spChg>
        <pc:spChg chg="mod">
          <ac:chgData name="Jason Wiese" userId="4bff8d5b-7de6-4655-b397-69b0afc81113" providerId="ADAL" clId="{6ECA80C0-74D5-4A98-A72C-53A42B0CEB9F}" dt="2024-05-19T20:01:40.644" v="572" actId="1076"/>
          <ac:spMkLst>
            <pc:docMk/>
            <pc:sldMk cId="3407319842" sldId="2146846599"/>
            <ac:spMk id="49" creationId="{F9739AD5-7C71-F7E6-CD1D-EFEF1A22EEB1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Jason Wiese" userId="4bff8d5b-7de6-4655-b397-69b0afc81113" providerId="ADAL" clId="{6ECA80C0-74D5-4A98-A72C-53A42B0CEB9F}" dt="2024-05-23T05:27:29.660" v="3767"/>
              <pc2:cmMkLst xmlns:pc2="http://schemas.microsoft.com/office/powerpoint/2019/9/main/command">
                <pc:docMk/>
                <pc:sldMk cId="3407319842" sldId="2146846599"/>
                <pc2:cmMk id="{00605041-33B0-1F4B-AFA1-E1871F9CCC34}"/>
              </pc2:cmMkLst>
              <pc226:cmRplyChg chg="add">
                <pc226:chgData name="Jason Wiese" userId="4bff8d5b-7de6-4655-b397-69b0afc81113" providerId="ADAL" clId="{6ECA80C0-74D5-4A98-A72C-53A42B0CEB9F}" dt="2024-05-23T05:27:29.660" v="3767"/>
                <pc2:cmRplyMkLst xmlns:pc2="http://schemas.microsoft.com/office/powerpoint/2019/9/main/command">
                  <pc:docMk/>
                  <pc:sldMk cId="3407319842" sldId="2146846599"/>
                  <pc2:cmMk id="{00605041-33B0-1F4B-AFA1-E1871F9CCC34}"/>
                  <pc2:cmRplyMk id="{F3B3AB43-0F82-45A5-AAB6-BB1B10172079}"/>
                </pc2:cmRplyMkLst>
              </pc226:cmRplyChg>
            </pc226:cmChg>
            <pc226:cmChg xmlns:pc226="http://schemas.microsoft.com/office/powerpoint/2022/06/main/command" chg="add">
              <pc226:chgData name="Jason Wiese" userId="4bff8d5b-7de6-4655-b397-69b0afc81113" providerId="ADAL" clId="{6ECA80C0-74D5-4A98-A72C-53A42B0CEB9F}" dt="2024-05-23T20:19:29.724" v="5462"/>
              <pc2:cmMkLst xmlns:pc2="http://schemas.microsoft.com/office/powerpoint/2019/9/main/command">
                <pc:docMk/>
                <pc:sldMk cId="3407319842" sldId="2146846599"/>
                <pc2:cmMk id="{85C1B0B5-8A1D-4C4E-870E-B4AB94058E3B}"/>
              </pc2:cmMkLst>
            </pc226:cmChg>
          </p:ext>
        </pc:extLst>
      </pc:sldChg>
      <pc:sldChg chg="modSp mod">
        <pc:chgData name="Jason Wiese" userId="4bff8d5b-7de6-4655-b397-69b0afc81113" providerId="ADAL" clId="{6ECA80C0-74D5-4A98-A72C-53A42B0CEB9F}" dt="2024-05-20T00:08:34.899" v="2779" actId="20577"/>
        <pc:sldMkLst>
          <pc:docMk/>
          <pc:sldMk cId="3938727423" sldId="2146846600"/>
        </pc:sldMkLst>
        <pc:spChg chg="mod">
          <ac:chgData name="Jason Wiese" userId="4bff8d5b-7de6-4655-b397-69b0afc81113" providerId="ADAL" clId="{6ECA80C0-74D5-4A98-A72C-53A42B0CEB9F}" dt="2024-05-20T00:00:54.461" v="2626" actId="6549"/>
          <ac:spMkLst>
            <pc:docMk/>
            <pc:sldMk cId="3938727423" sldId="2146846600"/>
            <ac:spMk id="9" creationId="{626A4DA4-9240-9B3B-4CDB-366D59A3F583}"/>
          </ac:spMkLst>
        </pc:spChg>
        <pc:spChg chg="ord">
          <ac:chgData name="Jason Wiese" userId="4bff8d5b-7de6-4655-b397-69b0afc81113" providerId="ADAL" clId="{6ECA80C0-74D5-4A98-A72C-53A42B0CEB9F}" dt="2024-05-19T20:49:34.092" v="1413" actId="167"/>
          <ac:spMkLst>
            <pc:docMk/>
            <pc:sldMk cId="3938727423" sldId="2146846600"/>
            <ac:spMk id="11" creationId="{80446E27-F3B6-5A36-90F5-155E8E262FA5}"/>
          </ac:spMkLst>
        </pc:spChg>
        <pc:spChg chg="mod">
          <ac:chgData name="Jason Wiese" userId="4bff8d5b-7de6-4655-b397-69b0afc81113" providerId="ADAL" clId="{6ECA80C0-74D5-4A98-A72C-53A42B0CEB9F}" dt="2024-05-20T00:00:28.216" v="2619" actId="20577"/>
          <ac:spMkLst>
            <pc:docMk/>
            <pc:sldMk cId="3938727423" sldId="2146846600"/>
            <ac:spMk id="14" creationId="{BE5C5EBC-F832-060D-D1F6-D962B6043474}"/>
          </ac:spMkLst>
        </pc:spChg>
        <pc:spChg chg="mod ord">
          <ac:chgData name="Jason Wiese" userId="4bff8d5b-7de6-4655-b397-69b0afc81113" providerId="ADAL" clId="{6ECA80C0-74D5-4A98-A72C-53A42B0CEB9F}" dt="2024-05-19T20:49:57.368" v="1419" actId="14100"/>
          <ac:spMkLst>
            <pc:docMk/>
            <pc:sldMk cId="3938727423" sldId="2146846600"/>
            <ac:spMk id="21" creationId="{D10E33C0-3EB0-F0A2-E110-C21C419DE62A}"/>
          </ac:spMkLst>
        </pc:spChg>
        <pc:spChg chg="mod">
          <ac:chgData name="Jason Wiese" userId="4bff8d5b-7de6-4655-b397-69b0afc81113" providerId="ADAL" clId="{6ECA80C0-74D5-4A98-A72C-53A42B0CEB9F}" dt="2024-05-19T20:50:23.982" v="1442" actId="1035"/>
          <ac:spMkLst>
            <pc:docMk/>
            <pc:sldMk cId="3938727423" sldId="2146846600"/>
            <ac:spMk id="23" creationId="{051C9FDE-3933-A72C-8774-1CD377E6DA92}"/>
          </ac:spMkLst>
        </pc:spChg>
        <pc:spChg chg="mod">
          <ac:chgData name="Jason Wiese" userId="4bff8d5b-7de6-4655-b397-69b0afc81113" providerId="ADAL" clId="{6ECA80C0-74D5-4A98-A72C-53A42B0CEB9F}" dt="2024-05-20T00:08:34.899" v="2779" actId="20577"/>
          <ac:spMkLst>
            <pc:docMk/>
            <pc:sldMk cId="3938727423" sldId="2146846600"/>
            <ac:spMk id="26" creationId="{A9C445BF-5591-D09A-A8BC-6A2DB67D3CAE}"/>
          </ac:spMkLst>
        </pc:spChg>
        <pc:spChg chg="mod ord">
          <ac:chgData name="Jason Wiese" userId="4bff8d5b-7de6-4655-b397-69b0afc81113" providerId="ADAL" clId="{6ECA80C0-74D5-4A98-A72C-53A42B0CEB9F}" dt="2024-05-19T20:49:48.654" v="1417" actId="14100"/>
          <ac:spMkLst>
            <pc:docMk/>
            <pc:sldMk cId="3938727423" sldId="2146846600"/>
            <ac:spMk id="28" creationId="{933CBABC-C264-94D2-6A5C-0B53F6D59F6D}"/>
          </ac:spMkLst>
        </pc:spChg>
        <pc:spChg chg="mod">
          <ac:chgData name="Jason Wiese" userId="4bff8d5b-7de6-4655-b397-69b0afc81113" providerId="ADAL" clId="{6ECA80C0-74D5-4A98-A72C-53A42B0CEB9F}" dt="2024-05-19T20:50:23.982" v="1442" actId="1035"/>
          <ac:spMkLst>
            <pc:docMk/>
            <pc:sldMk cId="3938727423" sldId="2146846600"/>
            <ac:spMk id="32" creationId="{8D57FAE1-A336-478A-E2E9-D6CED0354D1C}"/>
          </ac:spMkLst>
        </pc:spChg>
        <pc:spChg chg="mod ord">
          <ac:chgData name="Jason Wiese" userId="4bff8d5b-7de6-4655-b397-69b0afc81113" providerId="ADAL" clId="{6ECA80C0-74D5-4A98-A72C-53A42B0CEB9F}" dt="2024-05-19T20:49:09.456" v="1408" actId="167"/>
          <ac:spMkLst>
            <pc:docMk/>
            <pc:sldMk cId="3938727423" sldId="2146846600"/>
            <ac:spMk id="33" creationId="{0600768E-34C5-F297-9DD6-4B66594188C9}"/>
          </ac:spMkLst>
        </pc:spChg>
        <pc:spChg chg="mod">
          <ac:chgData name="Jason Wiese" userId="4bff8d5b-7de6-4655-b397-69b0afc81113" providerId="ADAL" clId="{6ECA80C0-74D5-4A98-A72C-53A42B0CEB9F}" dt="2024-05-19T20:50:23.982" v="1442" actId="1035"/>
          <ac:spMkLst>
            <pc:docMk/>
            <pc:sldMk cId="3938727423" sldId="2146846600"/>
            <ac:spMk id="34" creationId="{4AB267E3-1EC1-3439-104A-0B8056600033}"/>
          </ac:spMkLst>
        </pc:spChg>
        <pc:picChg chg="mod">
          <ac:chgData name="Jason Wiese" userId="4bff8d5b-7de6-4655-b397-69b0afc81113" providerId="ADAL" clId="{6ECA80C0-74D5-4A98-A72C-53A42B0CEB9F}" dt="2024-05-19T20:50:23.982" v="1442" actId="1035"/>
          <ac:picMkLst>
            <pc:docMk/>
            <pc:sldMk cId="3938727423" sldId="2146846600"/>
            <ac:picMk id="4" creationId="{06B72808-50F1-E36F-55A6-55EAC4E0D025}"/>
          </ac:picMkLst>
        </pc:picChg>
        <pc:picChg chg="mod">
          <ac:chgData name="Jason Wiese" userId="4bff8d5b-7de6-4655-b397-69b0afc81113" providerId="ADAL" clId="{6ECA80C0-74D5-4A98-A72C-53A42B0CEB9F}" dt="2024-05-19T20:49:39.991" v="1415" actId="1076"/>
          <ac:picMkLst>
            <pc:docMk/>
            <pc:sldMk cId="3938727423" sldId="2146846600"/>
            <ac:picMk id="10" creationId="{C1F4CD37-A7C9-3C68-A8BF-35195CC4802C}"/>
          </ac:picMkLst>
        </pc:picChg>
        <pc:picChg chg="mod">
          <ac:chgData name="Jason Wiese" userId="4bff8d5b-7de6-4655-b397-69b0afc81113" providerId="ADAL" clId="{6ECA80C0-74D5-4A98-A72C-53A42B0CEB9F}" dt="2024-05-19T20:49:38.670" v="1414" actId="1076"/>
          <ac:picMkLst>
            <pc:docMk/>
            <pc:sldMk cId="3938727423" sldId="2146846600"/>
            <ac:picMk id="24" creationId="{550456E8-431C-1BB1-B722-7FBEE981DB01}"/>
          </ac:picMkLst>
        </pc:picChg>
        <pc:picChg chg="mod">
          <ac:chgData name="Jason Wiese" userId="4bff8d5b-7de6-4655-b397-69b0afc81113" providerId="ADAL" clId="{6ECA80C0-74D5-4A98-A72C-53A42B0CEB9F}" dt="2024-05-19T20:50:23.982" v="1442" actId="1035"/>
          <ac:picMkLst>
            <pc:docMk/>
            <pc:sldMk cId="3938727423" sldId="2146846600"/>
            <ac:picMk id="25" creationId="{64E035E1-5450-7665-2B28-5B8BBFCAA6DC}"/>
          </ac:picMkLst>
        </pc:picChg>
        <pc:picChg chg="mod">
          <ac:chgData name="Jason Wiese" userId="4bff8d5b-7de6-4655-b397-69b0afc81113" providerId="ADAL" clId="{6ECA80C0-74D5-4A98-A72C-53A42B0CEB9F}" dt="2024-05-19T20:50:23.982" v="1442" actId="1035"/>
          <ac:picMkLst>
            <pc:docMk/>
            <pc:sldMk cId="3938727423" sldId="2146846600"/>
            <ac:picMk id="36" creationId="{DE5E1319-E38B-5FD8-8551-C98772D6FB62}"/>
          </ac:picMkLst>
        </pc:picChg>
        <pc:picChg chg="mod">
          <ac:chgData name="Jason Wiese" userId="4bff8d5b-7de6-4655-b397-69b0afc81113" providerId="ADAL" clId="{6ECA80C0-74D5-4A98-A72C-53A42B0CEB9F}" dt="2024-05-19T20:50:23.982" v="1442" actId="1035"/>
          <ac:picMkLst>
            <pc:docMk/>
            <pc:sldMk cId="3938727423" sldId="2146846600"/>
            <ac:picMk id="37" creationId="{B8D6975A-99B0-98BD-2C75-6833A998DA83}"/>
          </ac:picMkLst>
        </pc:picChg>
        <pc:picChg chg="mod">
          <ac:chgData name="Jason Wiese" userId="4bff8d5b-7de6-4655-b397-69b0afc81113" providerId="ADAL" clId="{6ECA80C0-74D5-4A98-A72C-53A42B0CEB9F}" dt="2024-05-19T20:50:23.982" v="1442" actId="1035"/>
          <ac:picMkLst>
            <pc:docMk/>
            <pc:sldMk cId="3938727423" sldId="2146846600"/>
            <ac:picMk id="1026" creationId="{062F2154-A0A2-FC98-802E-FB591E4172AB}"/>
          </ac:picMkLst>
        </pc:picChg>
        <pc:picChg chg="mod">
          <ac:chgData name="Jason Wiese" userId="4bff8d5b-7de6-4655-b397-69b0afc81113" providerId="ADAL" clId="{6ECA80C0-74D5-4A98-A72C-53A42B0CEB9F}" dt="2024-05-19T20:50:23.982" v="1442" actId="1035"/>
          <ac:picMkLst>
            <pc:docMk/>
            <pc:sldMk cId="3938727423" sldId="2146846600"/>
            <ac:picMk id="1028" creationId="{101CB7A3-5B63-C3E4-8FD8-25B91D6DDD58}"/>
          </ac:picMkLst>
        </pc:picChg>
      </pc:sldChg>
      <pc:sldChg chg="modSp mod">
        <pc:chgData name="Jason Wiese" userId="4bff8d5b-7de6-4655-b397-69b0afc81113" providerId="ADAL" clId="{6ECA80C0-74D5-4A98-A72C-53A42B0CEB9F}" dt="2024-05-23T05:43:42.327" v="4007" actId="1076"/>
        <pc:sldMkLst>
          <pc:docMk/>
          <pc:sldMk cId="1803757123" sldId="2146846601"/>
        </pc:sldMkLst>
        <pc:spChg chg="mod">
          <ac:chgData name="Jason Wiese" userId="4bff8d5b-7de6-4655-b397-69b0afc81113" providerId="ADAL" clId="{6ECA80C0-74D5-4A98-A72C-53A42B0CEB9F}" dt="2024-05-19T23:58:07.631" v="2554" actId="115"/>
          <ac:spMkLst>
            <pc:docMk/>
            <pc:sldMk cId="1803757123" sldId="2146846601"/>
            <ac:spMk id="3" creationId="{11C12309-3FEC-A81D-87E4-760E63836874}"/>
          </ac:spMkLst>
        </pc:spChg>
        <pc:spChg chg="mod">
          <ac:chgData name="Jason Wiese" userId="4bff8d5b-7de6-4655-b397-69b0afc81113" providerId="ADAL" clId="{6ECA80C0-74D5-4A98-A72C-53A42B0CEB9F}" dt="2024-05-23T05:43:35.981" v="4006" actId="14100"/>
          <ac:spMkLst>
            <pc:docMk/>
            <pc:sldMk cId="1803757123" sldId="2146846601"/>
            <ac:spMk id="4" creationId="{943224BD-A0EB-3731-93AF-61D9E7675E29}"/>
          </ac:spMkLst>
        </pc:spChg>
        <pc:spChg chg="mod">
          <ac:chgData name="Jason Wiese" userId="4bff8d5b-7de6-4655-b397-69b0afc81113" providerId="ADAL" clId="{6ECA80C0-74D5-4A98-A72C-53A42B0CEB9F}" dt="2024-05-19T23:58:54.308" v="2589" actId="1037"/>
          <ac:spMkLst>
            <pc:docMk/>
            <pc:sldMk cId="1803757123" sldId="2146846601"/>
            <ac:spMk id="12" creationId="{B0DDB78C-016B-17B8-AB84-237A1A4943C9}"/>
          </ac:spMkLst>
        </pc:spChg>
        <pc:spChg chg="mod">
          <ac:chgData name="Jason Wiese" userId="4bff8d5b-7de6-4655-b397-69b0afc81113" providerId="ADAL" clId="{6ECA80C0-74D5-4A98-A72C-53A42B0CEB9F}" dt="2024-05-19T23:58:07.631" v="2554" actId="115"/>
          <ac:spMkLst>
            <pc:docMk/>
            <pc:sldMk cId="1803757123" sldId="2146846601"/>
            <ac:spMk id="18" creationId="{F56C6B9C-EB82-7095-4866-5324D5E051E9}"/>
          </ac:spMkLst>
        </pc:spChg>
        <pc:spChg chg="mod">
          <ac:chgData name="Jason Wiese" userId="4bff8d5b-7de6-4655-b397-69b0afc81113" providerId="ADAL" clId="{6ECA80C0-74D5-4A98-A72C-53A42B0CEB9F}" dt="2024-05-19T20:48:49.693" v="1404" actId="1076"/>
          <ac:spMkLst>
            <pc:docMk/>
            <pc:sldMk cId="1803757123" sldId="2146846601"/>
            <ac:spMk id="19" creationId="{5FEEBAF7-C59D-FCEE-272F-4D2581169825}"/>
          </ac:spMkLst>
        </pc:spChg>
        <pc:spChg chg="mod">
          <ac:chgData name="Jason Wiese" userId="4bff8d5b-7de6-4655-b397-69b0afc81113" providerId="ADAL" clId="{6ECA80C0-74D5-4A98-A72C-53A42B0CEB9F}" dt="2024-05-19T20:48:49.693" v="1404" actId="1076"/>
          <ac:spMkLst>
            <pc:docMk/>
            <pc:sldMk cId="1803757123" sldId="2146846601"/>
            <ac:spMk id="20" creationId="{C0344D48-638A-7E2F-FFC7-F56AC5518A69}"/>
          </ac:spMkLst>
        </pc:spChg>
        <pc:spChg chg="mod">
          <ac:chgData name="Jason Wiese" userId="4bff8d5b-7de6-4655-b397-69b0afc81113" providerId="ADAL" clId="{6ECA80C0-74D5-4A98-A72C-53A42B0CEB9F}" dt="2024-05-19T20:48:49.693" v="1404" actId="1076"/>
          <ac:spMkLst>
            <pc:docMk/>
            <pc:sldMk cId="1803757123" sldId="2146846601"/>
            <ac:spMk id="22" creationId="{1608CAD1-0F3D-C012-AD8B-990BE5BE1351}"/>
          </ac:spMkLst>
        </pc:spChg>
        <pc:spChg chg="mod">
          <ac:chgData name="Jason Wiese" userId="4bff8d5b-7de6-4655-b397-69b0afc81113" providerId="ADAL" clId="{6ECA80C0-74D5-4A98-A72C-53A42B0CEB9F}" dt="2024-05-19T23:58:07.631" v="2554" actId="115"/>
          <ac:spMkLst>
            <pc:docMk/>
            <pc:sldMk cId="1803757123" sldId="2146846601"/>
            <ac:spMk id="23" creationId="{AAE0DE32-AB76-711A-35CC-731B7FC23FA2}"/>
          </ac:spMkLst>
        </pc:spChg>
        <pc:spChg chg="mod">
          <ac:chgData name="Jason Wiese" userId="4bff8d5b-7de6-4655-b397-69b0afc81113" providerId="ADAL" clId="{6ECA80C0-74D5-4A98-A72C-53A42B0CEB9F}" dt="2024-05-23T05:43:42.327" v="4007" actId="1076"/>
          <ac:spMkLst>
            <pc:docMk/>
            <pc:sldMk cId="1803757123" sldId="2146846601"/>
            <ac:spMk id="26" creationId="{A9C445BF-5591-D09A-A8BC-6A2DB67D3CAE}"/>
          </ac:spMkLst>
        </pc:spChg>
        <pc:spChg chg="mod">
          <ac:chgData name="Jason Wiese" userId="4bff8d5b-7de6-4655-b397-69b0afc81113" providerId="ADAL" clId="{6ECA80C0-74D5-4A98-A72C-53A42B0CEB9F}" dt="2024-05-19T23:59:24.816" v="2604" actId="20577"/>
          <ac:spMkLst>
            <pc:docMk/>
            <pc:sldMk cId="1803757123" sldId="2146846601"/>
            <ac:spMk id="29" creationId="{1BFAFF28-ED18-0BD8-F614-20CE70E302B1}"/>
          </ac:spMkLst>
        </pc:spChg>
        <pc:picChg chg="mod">
          <ac:chgData name="Jason Wiese" userId="4bff8d5b-7de6-4655-b397-69b0afc81113" providerId="ADAL" clId="{6ECA80C0-74D5-4A98-A72C-53A42B0CEB9F}" dt="2024-05-19T20:48:49.693" v="1404" actId="1076"/>
          <ac:picMkLst>
            <pc:docMk/>
            <pc:sldMk cId="1803757123" sldId="2146846601"/>
            <ac:picMk id="17" creationId="{3D2D054E-4869-6145-8371-153DBD326464}"/>
          </ac:picMkLst>
        </pc:picChg>
        <pc:picChg chg="mod">
          <ac:chgData name="Jason Wiese" userId="4bff8d5b-7de6-4655-b397-69b0afc81113" providerId="ADAL" clId="{6ECA80C0-74D5-4A98-A72C-53A42B0CEB9F}" dt="2024-05-19T20:48:49.693" v="1404" actId="1076"/>
          <ac:picMkLst>
            <pc:docMk/>
            <pc:sldMk cId="1803757123" sldId="2146846601"/>
            <ac:picMk id="24" creationId="{4953062A-CDB1-6F8F-21CC-9593A5D930F4}"/>
          </ac:picMkLst>
        </pc:picChg>
        <pc:picChg chg="mod">
          <ac:chgData name="Jason Wiese" userId="4bff8d5b-7de6-4655-b397-69b0afc81113" providerId="ADAL" clId="{6ECA80C0-74D5-4A98-A72C-53A42B0CEB9F}" dt="2024-05-19T20:48:49.693" v="1404" actId="1076"/>
          <ac:picMkLst>
            <pc:docMk/>
            <pc:sldMk cId="1803757123" sldId="2146846601"/>
            <ac:picMk id="25" creationId="{E094D0F3-77C7-E274-F528-DE27E0522303}"/>
          </ac:picMkLst>
        </pc:picChg>
        <pc:picChg chg="mod">
          <ac:chgData name="Jason Wiese" userId="4bff8d5b-7de6-4655-b397-69b0afc81113" providerId="ADAL" clId="{6ECA80C0-74D5-4A98-A72C-53A42B0CEB9F}" dt="2024-05-19T20:48:49.693" v="1404" actId="1076"/>
          <ac:picMkLst>
            <pc:docMk/>
            <pc:sldMk cId="1803757123" sldId="2146846601"/>
            <ac:picMk id="28" creationId="{A52907B3-F7D9-46A1-0BF4-D436B37BE93B}"/>
          </ac:picMkLst>
        </pc:picChg>
        <pc:picChg chg="mod">
          <ac:chgData name="Jason Wiese" userId="4bff8d5b-7de6-4655-b397-69b0afc81113" providerId="ADAL" clId="{6ECA80C0-74D5-4A98-A72C-53A42B0CEB9F}" dt="2024-05-19T20:48:49.693" v="1404" actId="1076"/>
          <ac:picMkLst>
            <pc:docMk/>
            <pc:sldMk cId="1803757123" sldId="2146846601"/>
            <ac:picMk id="30" creationId="{78E656AF-B17F-AD3F-B6AD-1D6573532077}"/>
          </ac:picMkLst>
        </pc:picChg>
        <pc:picChg chg="mod">
          <ac:chgData name="Jason Wiese" userId="4bff8d5b-7de6-4655-b397-69b0afc81113" providerId="ADAL" clId="{6ECA80C0-74D5-4A98-A72C-53A42B0CEB9F}" dt="2024-05-19T20:48:49.693" v="1404" actId="1076"/>
          <ac:picMkLst>
            <pc:docMk/>
            <pc:sldMk cId="1803757123" sldId="2146846601"/>
            <ac:picMk id="31" creationId="{34299077-ECE1-6A1A-D7B0-88F69BB317B1}"/>
          </ac:picMkLst>
        </pc:picChg>
        <pc:cxnChg chg="mod">
          <ac:chgData name="Jason Wiese" userId="4bff8d5b-7de6-4655-b397-69b0afc81113" providerId="ADAL" clId="{6ECA80C0-74D5-4A98-A72C-53A42B0CEB9F}" dt="2024-05-19T20:48:34.292" v="1403" actId="1076"/>
          <ac:cxnSpMkLst>
            <pc:docMk/>
            <pc:sldMk cId="1803757123" sldId="2146846601"/>
            <ac:cxnSpMk id="13" creationId="{6C1D7672-0B7D-C9B2-5531-F7B3522040A0}"/>
          </ac:cxnSpMkLst>
        </pc:cxnChg>
        <pc:cxnChg chg="mod">
          <ac:chgData name="Jason Wiese" userId="4bff8d5b-7de6-4655-b397-69b0afc81113" providerId="ADAL" clId="{6ECA80C0-74D5-4A98-A72C-53A42B0CEB9F}" dt="2024-05-19T20:48:34.292" v="1403" actId="1076"/>
          <ac:cxnSpMkLst>
            <pc:docMk/>
            <pc:sldMk cId="1803757123" sldId="2146846601"/>
            <ac:cxnSpMk id="14" creationId="{3D0AF204-9581-CEA1-A3EF-99D2C3324842}"/>
          </ac:cxnSpMkLst>
        </pc:cxnChg>
        <pc:cxnChg chg="mod">
          <ac:chgData name="Jason Wiese" userId="4bff8d5b-7de6-4655-b397-69b0afc81113" providerId="ADAL" clId="{6ECA80C0-74D5-4A98-A72C-53A42B0CEB9F}" dt="2024-05-19T20:48:34.292" v="1403" actId="1076"/>
          <ac:cxnSpMkLst>
            <pc:docMk/>
            <pc:sldMk cId="1803757123" sldId="2146846601"/>
            <ac:cxnSpMk id="15" creationId="{AC9040CF-B54D-4FF8-5D57-12536D7932BE}"/>
          </ac:cxnSpMkLst>
        </pc:cxnChg>
      </pc:sldChg>
      <pc:sldChg chg="modSp del mod">
        <pc:chgData name="Jason Wiese" userId="4bff8d5b-7de6-4655-b397-69b0afc81113" providerId="ADAL" clId="{6ECA80C0-74D5-4A98-A72C-53A42B0CEB9F}" dt="2024-05-19T20:18:39.258" v="909" actId="47"/>
        <pc:sldMkLst>
          <pc:docMk/>
          <pc:sldMk cId="3200985108" sldId="2146846606"/>
        </pc:sldMkLst>
        <pc:spChg chg="mod">
          <ac:chgData name="Jason Wiese" userId="4bff8d5b-7de6-4655-b397-69b0afc81113" providerId="ADAL" clId="{6ECA80C0-74D5-4A98-A72C-53A42B0CEB9F}" dt="2024-05-19T20:17:33.223" v="898" actId="14100"/>
          <ac:spMkLst>
            <pc:docMk/>
            <pc:sldMk cId="3200985108" sldId="2146846606"/>
            <ac:spMk id="10" creationId="{318CB64C-E993-6C91-8E7F-0953B993C72F}"/>
          </ac:spMkLst>
        </pc:spChg>
      </pc:sldChg>
      <pc:sldChg chg="modSp mod">
        <pc:chgData name="Jason Wiese" userId="4bff8d5b-7de6-4655-b397-69b0afc81113" providerId="ADAL" clId="{6ECA80C0-74D5-4A98-A72C-53A42B0CEB9F}" dt="2024-05-20T00:18:15.081" v="2862" actId="14100"/>
        <pc:sldMkLst>
          <pc:docMk/>
          <pc:sldMk cId="2427508812" sldId="2146846608"/>
        </pc:sldMkLst>
        <pc:spChg chg="mod">
          <ac:chgData name="Jason Wiese" userId="4bff8d5b-7de6-4655-b397-69b0afc81113" providerId="ADAL" clId="{6ECA80C0-74D5-4A98-A72C-53A42B0CEB9F}" dt="2024-05-20T00:18:15.081" v="2862" actId="14100"/>
          <ac:spMkLst>
            <pc:docMk/>
            <pc:sldMk cId="2427508812" sldId="2146846608"/>
            <ac:spMk id="7" creationId="{18CB1D72-3B37-1589-1CBE-6E43FB932E40}"/>
          </ac:spMkLst>
        </pc:spChg>
        <pc:spChg chg="mod">
          <ac:chgData name="Jason Wiese" userId="4bff8d5b-7de6-4655-b397-69b0afc81113" providerId="ADAL" clId="{6ECA80C0-74D5-4A98-A72C-53A42B0CEB9F}" dt="2024-05-20T00:17:50.704" v="2861" actId="14100"/>
          <ac:spMkLst>
            <pc:docMk/>
            <pc:sldMk cId="2427508812" sldId="2146846608"/>
            <ac:spMk id="18" creationId="{C9C1BFA5-CE22-8CF4-BB15-94D911BBBA7A}"/>
          </ac:spMkLst>
        </pc:spChg>
      </pc:sldChg>
      <pc:sldChg chg="modSp mod delCm modCm">
        <pc:chgData name="Jason Wiese" userId="4bff8d5b-7de6-4655-b397-69b0afc81113" providerId="ADAL" clId="{6ECA80C0-74D5-4A98-A72C-53A42B0CEB9F}" dt="2024-05-23T05:20:17.576" v="3703"/>
        <pc:sldMkLst>
          <pc:docMk/>
          <pc:sldMk cId="941964184" sldId="2146846609"/>
        </pc:sldMkLst>
        <pc:spChg chg="mod">
          <ac:chgData name="Jason Wiese" userId="4bff8d5b-7de6-4655-b397-69b0afc81113" providerId="ADAL" clId="{6ECA80C0-74D5-4A98-A72C-53A42B0CEB9F}" dt="2024-05-19T20:45:12.176" v="1396" actId="403"/>
          <ac:spMkLst>
            <pc:docMk/>
            <pc:sldMk cId="941964184" sldId="2146846609"/>
            <ac:spMk id="13" creationId="{AB3B6D23-0406-652D-4912-D528F20D9023}"/>
          </ac:spMkLst>
        </pc:spChg>
        <pc:spChg chg="mod">
          <ac:chgData name="Jason Wiese" userId="4bff8d5b-7de6-4655-b397-69b0afc81113" providerId="ADAL" clId="{6ECA80C0-74D5-4A98-A72C-53A42B0CEB9F}" dt="2024-05-19T20:44:36.678" v="1394" actId="20577"/>
          <ac:spMkLst>
            <pc:docMk/>
            <pc:sldMk cId="941964184" sldId="2146846609"/>
            <ac:spMk id="18" creationId="{FE6DFA2C-5D02-E73F-5E1F-E9D00C867AFF}"/>
          </ac:spMkLst>
        </pc:spChg>
        <pc:spChg chg="mod">
          <ac:chgData name="Jason Wiese" userId="4bff8d5b-7de6-4655-b397-69b0afc81113" providerId="ADAL" clId="{6ECA80C0-74D5-4A98-A72C-53A42B0CEB9F}" dt="2024-05-19T23:57:18.149" v="2547" actId="1076"/>
          <ac:spMkLst>
            <pc:docMk/>
            <pc:sldMk cId="941964184" sldId="2146846609"/>
            <ac:spMk id="26" creationId="{A9C445BF-5591-D09A-A8BC-6A2DB67D3CAE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Jason Wiese" userId="4bff8d5b-7de6-4655-b397-69b0afc81113" providerId="ADAL" clId="{6ECA80C0-74D5-4A98-A72C-53A42B0CEB9F}" dt="2024-05-23T05:20:14.408" v="3702"/>
              <pc2:cmMkLst xmlns:pc2="http://schemas.microsoft.com/office/powerpoint/2019/9/main/command">
                <pc:docMk/>
                <pc:sldMk cId="941964184" sldId="2146846609"/>
                <pc2:cmMk id="{007B1E79-4FC6-6D49-8D4E-A0B01C23E902}"/>
              </pc2:cmMkLst>
            </pc226:cmChg>
            <pc226:cmChg xmlns:pc226="http://schemas.microsoft.com/office/powerpoint/2022/06/main/command" chg="del mod">
              <pc226:chgData name="Jason Wiese" userId="4bff8d5b-7de6-4655-b397-69b0afc81113" providerId="ADAL" clId="{6ECA80C0-74D5-4A98-A72C-53A42B0CEB9F}" dt="2024-05-23T05:20:17.576" v="3703"/>
              <pc2:cmMkLst xmlns:pc2="http://schemas.microsoft.com/office/powerpoint/2019/9/main/command">
                <pc:docMk/>
                <pc:sldMk cId="941964184" sldId="2146846609"/>
                <pc2:cmMk id="{2A49D19D-BCCD-5044-A7D4-87625F7D5474}"/>
              </pc2:cmMkLst>
              <pc226:cmRplyChg chg="add">
                <pc226:chgData name="Jason Wiese" userId="4bff8d5b-7de6-4655-b397-69b0afc81113" providerId="ADAL" clId="{6ECA80C0-74D5-4A98-A72C-53A42B0CEB9F}" dt="2024-05-19T20:44:49.568" v="1395"/>
                <pc2:cmRplyMkLst xmlns:pc2="http://schemas.microsoft.com/office/powerpoint/2019/9/main/command">
                  <pc:docMk/>
                  <pc:sldMk cId="941964184" sldId="2146846609"/>
                  <pc2:cmMk id="{2A49D19D-BCCD-5044-A7D4-87625F7D5474}"/>
                  <pc2:cmRplyMk id="{0AAF0205-6EDA-4696-974C-A9B8D1EFB6FB}"/>
                </pc2:cmRplyMkLst>
              </pc226:cmRplyChg>
            </pc226:cmChg>
          </p:ext>
        </pc:extLst>
      </pc:sldChg>
      <pc:sldChg chg="addSp modSp mod addCm delCm modCm">
        <pc:chgData name="Jason Wiese" userId="4bff8d5b-7de6-4655-b397-69b0afc81113" providerId="ADAL" clId="{6ECA80C0-74D5-4A98-A72C-53A42B0CEB9F}" dt="2024-05-23T05:20:01.668" v="3701"/>
        <pc:sldMkLst>
          <pc:docMk/>
          <pc:sldMk cId="714407937" sldId="2146846613"/>
        </pc:sldMkLst>
        <pc:spChg chg="add mod">
          <ac:chgData name="Jason Wiese" userId="4bff8d5b-7de6-4655-b397-69b0afc81113" providerId="ADAL" clId="{6ECA80C0-74D5-4A98-A72C-53A42B0CEB9F}" dt="2024-05-19T23:48:10.542" v="2403" actId="20577"/>
          <ac:spMkLst>
            <pc:docMk/>
            <pc:sldMk cId="714407937" sldId="2146846613"/>
            <ac:spMk id="5" creationId="{D2F3C0A1-6AAB-4246-5B51-603A0EE01A5C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Jason Wiese" userId="4bff8d5b-7de6-4655-b397-69b0afc81113" providerId="ADAL" clId="{6ECA80C0-74D5-4A98-A72C-53A42B0CEB9F}" dt="2024-05-23T05:20:01.668" v="3701"/>
              <pc2:cmMkLst xmlns:pc2="http://schemas.microsoft.com/office/powerpoint/2019/9/main/command">
                <pc:docMk/>
                <pc:sldMk cId="714407937" sldId="2146846613"/>
                <pc2:cmMk id="{E9475A90-8D1C-6F45-B603-EBC68ABE2C49}"/>
              </pc2:cmMkLst>
            </pc226:cmChg>
            <pc226:cmChg xmlns:pc226="http://schemas.microsoft.com/office/powerpoint/2022/06/main/command" chg="add del">
              <pc226:chgData name="Jason Wiese" userId="4bff8d5b-7de6-4655-b397-69b0afc81113" providerId="ADAL" clId="{6ECA80C0-74D5-4A98-A72C-53A42B0CEB9F}" dt="2024-05-23T05:19:58.604" v="3700"/>
              <pc2:cmMkLst xmlns:pc2="http://schemas.microsoft.com/office/powerpoint/2019/9/main/command">
                <pc:docMk/>
                <pc:sldMk cId="714407937" sldId="2146846613"/>
                <pc2:cmMk id="{A6DB86B1-9720-4964-AAAE-32A5063F2C19}"/>
              </pc2:cmMkLst>
              <pc226:cmRplyChg chg="add">
                <pc226:chgData name="Jason Wiese" userId="4bff8d5b-7de6-4655-b397-69b0afc81113" providerId="ADAL" clId="{6ECA80C0-74D5-4A98-A72C-53A42B0CEB9F}" dt="2024-05-19T23:57:09.571" v="2546"/>
                <pc2:cmRplyMkLst xmlns:pc2="http://schemas.microsoft.com/office/powerpoint/2019/9/main/command">
                  <pc:docMk/>
                  <pc:sldMk cId="714407937" sldId="2146846613"/>
                  <pc2:cmMk id="{A6DB86B1-9720-4964-AAAE-32A5063F2C19}"/>
                  <pc2:cmRplyMk id="{1D760EEC-394A-4E14-BEE4-2F085A48FC14}"/>
                </pc2:cmRplyMkLst>
              </pc226:cmRplyChg>
            </pc226:cmChg>
          </p:ext>
        </pc:extLst>
      </pc:sldChg>
      <pc:sldChg chg="addSp modSp mod addCm delCm">
        <pc:chgData name="Jason Wiese" userId="4bff8d5b-7de6-4655-b397-69b0afc81113" providerId="ADAL" clId="{6ECA80C0-74D5-4A98-A72C-53A42B0CEB9F}" dt="2024-05-23T05:26:28.410" v="3764"/>
        <pc:sldMkLst>
          <pc:docMk/>
          <pc:sldMk cId="4102364544" sldId="2146846614"/>
        </pc:sldMkLst>
        <pc:spChg chg="add mod">
          <ac:chgData name="Jason Wiese" userId="4bff8d5b-7de6-4655-b397-69b0afc81113" providerId="ADAL" clId="{6ECA80C0-74D5-4A98-A72C-53A42B0CEB9F}" dt="2024-05-19T23:48:03.637" v="2401" actId="20577"/>
          <ac:spMkLst>
            <pc:docMk/>
            <pc:sldMk cId="4102364544" sldId="2146846614"/>
            <ac:spMk id="5" creationId="{51AC4C5C-F645-3B9D-1EBA-CDB2DE72AF96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Jason Wiese" userId="4bff8d5b-7de6-4655-b397-69b0afc81113" providerId="ADAL" clId="{6ECA80C0-74D5-4A98-A72C-53A42B0CEB9F}" dt="2024-05-23T05:26:28.410" v="3764"/>
              <pc2:cmMkLst xmlns:pc2="http://schemas.microsoft.com/office/powerpoint/2019/9/main/command">
                <pc:docMk/>
                <pc:sldMk cId="4102364544" sldId="2146846614"/>
                <pc2:cmMk id="{57277808-BD02-8747-8864-AB5E37BDEE5D}"/>
              </pc2:cmMkLst>
            </pc226:cmChg>
            <pc226:cmChg xmlns:pc226="http://schemas.microsoft.com/office/powerpoint/2022/06/main/command" chg="add del">
              <pc226:chgData name="Jason Wiese" userId="4bff8d5b-7de6-4655-b397-69b0afc81113" providerId="ADAL" clId="{6ECA80C0-74D5-4A98-A72C-53A42B0CEB9F}" dt="2024-05-23T05:26:26.909" v="3763"/>
              <pc2:cmMkLst xmlns:pc2="http://schemas.microsoft.com/office/powerpoint/2019/9/main/command">
                <pc:docMk/>
                <pc:sldMk cId="4102364544" sldId="2146846614"/>
                <pc2:cmMk id="{BE28B3A2-65CC-47BA-99E0-C16F33539A53}"/>
              </pc2:cmMkLst>
            </pc226:cmChg>
          </p:ext>
        </pc:extLst>
      </pc:sldChg>
      <pc:sldChg chg="addSp modSp mod addCm delCm">
        <pc:chgData name="Jason Wiese" userId="4bff8d5b-7de6-4655-b397-69b0afc81113" providerId="ADAL" clId="{6ECA80C0-74D5-4A98-A72C-53A42B0CEB9F}" dt="2024-05-23T05:26:53.919" v="3766"/>
        <pc:sldMkLst>
          <pc:docMk/>
          <pc:sldMk cId="4078420525" sldId="2146846615"/>
        </pc:sldMkLst>
        <pc:spChg chg="mod">
          <ac:chgData name="Jason Wiese" userId="4bff8d5b-7de6-4655-b397-69b0afc81113" providerId="ADAL" clId="{6ECA80C0-74D5-4A98-A72C-53A42B0CEB9F}" dt="2024-05-19T23:47:46.661" v="2398" actId="20577"/>
          <ac:spMkLst>
            <pc:docMk/>
            <pc:sldMk cId="4078420525" sldId="2146846615"/>
            <ac:spMk id="2" creationId="{C09B3279-79C3-D562-DBFB-7AB4F0D63070}"/>
          </ac:spMkLst>
        </pc:spChg>
        <pc:spChg chg="add mod">
          <ac:chgData name="Jason Wiese" userId="4bff8d5b-7de6-4655-b397-69b0afc81113" providerId="ADAL" clId="{6ECA80C0-74D5-4A98-A72C-53A42B0CEB9F}" dt="2024-05-19T23:47:25.444" v="2354" actId="20577"/>
          <ac:spMkLst>
            <pc:docMk/>
            <pc:sldMk cId="4078420525" sldId="2146846615"/>
            <ac:spMk id="5" creationId="{ADCD676D-9E13-7D38-87CB-05845DDA358B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Jason Wiese" userId="4bff8d5b-7de6-4655-b397-69b0afc81113" providerId="ADAL" clId="{6ECA80C0-74D5-4A98-A72C-53A42B0CEB9F}" dt="2024-05-23T05:26:53.919" v="3766"/>
              <pc2:cmMkLst xmlns:pc2="http://schemas.microsoft.com/office/powerpoint/2019/9/main/command">
                <pc:docMk/>
                <pc:sldMk cId="4078420525" sldId="2146846615"/>
                <pc2:cmMk id="{FC81AB00-6FD1-4401-A932-92BFFAEFDD1D}"/>
              </pc2:cmMkLst>
            </pc226:cmChg>
            <pc226:cmChg xmlns:pc226="http://schemas.microsoft.com/office/powerpoint/2022/06/main/command" chg="add del">
              <pc226:chgData name="Jason Wiese" userId="4bff8d5b-7de6-4655-b397-69b0afc81113" providerId="ADAL" clId="{6ECA80C0-74D5-4A98-A72C-53A42B0CEB9F}" dt="2024-05-19T23:47:52.268" v="2399"/>
              <pc2:cmMkLst xmlns:pc2="http://schemas.microsoft.com/office/powerpoint/2019/9/main/command">
                <pc:docMk/>
                <pc:sldMk cId="4078420525" sldId="2146846615"/>
                <pc2:cmMk id="{E1C104EC-AD8B-4F40-AA87-A6F24C808219}"/>
              </pc2:cmMkLst>
            </pc226:cmChg>
          </p:ext>
        </pc:extLst>
      </pc:sldChg>
      <pc:sldChg chg="addSp modSp mod addCm delCm">
        <pc:chgData name="Jason Wiese" userId="4bff8d5b-7de6-4655-b397-69b0afc81113" providerId="ADAL" clId="{6ECA80C0-74D5-4A98-A72C-53A42B0CEB9F}" dt="2024-05-23T04:57:56.596" v="3045"/>
        <pc:sldMkLst>
          <pc:docMk/>
          <pc:sldMk cId="3956978006" sldId="2146846616"/>
        </pc:sldMkLst>
        <pc:spChg chg="mod">
          <ac:chgData name="Jason Wiese" userId="4bff8d5b-7de6-4655-b397-69b0afc81113" providerId="ADAL" clId="{6ECA80C0-74D5-4A98-A72C-53A42B0CEB9F}" dt="2024-05-19T23:37:58.010" v="2215" actId="20577"/>
          <ac:spMkLst>
            <pc:docMk/>
            <pc:sldMk cId="3956978006" sldId="2146846616"/>
            <ac:spMk id="2" creationId="{C09B3279-79C3-D562-DBFB-7AB4F0D63070}"/>
          </ac:spMkLst>
        </pc:spChg>
        <pc:spChg chg="add mod">
          <ac:chgData name="Jason Wiese" userId="4bff8d5b-7de6-4655-b397-69b0afc81113" providerId="ADAL" clId="{6ECA80C0-74D5-4A98-A72C-53A42B0CEB9F}" dt="2024-05-19T23:46:31.084" v="2349"/>
          <ac:spMkLst>
            <pc:docMk/>
            <pc:sldMk cId="3956978006" sldId="2146846616"/>
            <ac:spMk id="5" creationId="{57335EF2-79AE-B5D2-FAEB-9D078B22CCE4}"/>
          </ac:spMkLst>
        </pc:spChg>
        <pc:spChg chg="add mod">
          <ac:chgData name="Jason Wiese" userId="4bff8d5b-7de6-4655-b397-69b0afc81113" providerId="ADAL" clId="{6ECA80C0-74D5-4A98-A72C-53A42B0CEB9F}" dt="2024-05-19T23:47:03.738" v="2350"/>
          <ac:spMkLst>
            <pc:docMk/>
            <pc:sldMk cId="3956978006" sldId="2146846616"/>
            <ac:spMk id="6" creationId="{9080BC86-ADF8-A4E5-EA36-C3B54B4AA6F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Jason Wiese" userId="4bff8d5b-7de6-4655-b397-69b0afc81113" providerId="ADAL" clId="{6ECA80C0-74D5-4A98-A72C-53A42B0CEB9F}" dt="2024-05-23T04:57:56.596" v="3045"/>
              <pc2:cmMkLst xmlns:pc2="http://schemas.microsoft.com/office/powerpoint/2019/9/main/command">
                <pc:docMk/>
                <pc:sldMk cId="3956978006" sldId="2146846616"/>
                <pc2:cmMk id="{4E73F36E-B32E-4F09-B978-150AB70D2FF2}"/>
              </pc2:cmMkLst>
            </pc226:cmChg>
          </p:ext>
        </pc:extLst>
      </pc:sldChg>
      <pc:sldChg chg="modSp mod">
        <pc:chgData name="Jason Wiese" userId="4bff8d5b-7de6-4655-b397-69b0afc81113" providerId="ADAL" clId="{6ECA80C0-74D5-4A98-A72C-53A42B0CEB9F}" dt="2024-05-19T19:56:28.638" v="500" actId="403"/>
        <pc:sldMkLst>
          <pc:docMk/>
          <pc:sldMk cId="4122496692" sldId="2146846621"/>
        </pc:sldMkLst>
        <pc:spChg chg="mod">
          <ac:chgData name="Jason Wiese" userId="4bff8d5b-7de6-4655-b397-69b0afc81113" providerId="ADAL" clId="{6ECA80C0-74D5-4A98-A72C-53A42B0CEB9F}" dt="2024-05-19T19:56:28.638" v="500" actId="403"/>
          <ac:spMkLst>
            <pc:docMk/>
            <pc:sldMk cId="4122496692" sldId="2146846621"/>
            <ac:spMk id="19" creationId="{125C1049-64E4-44D1-6A45-BC87DBFDCA5C}"/>
          </ac:spMkLst>
        </pc:spChg>
      </pc:sldChg>
      <pc:sldChg chg="addSp delSp modSp mod addCm">
        <pc:chgData name="Jason Wiese" userId="4bff8d5b-7de6-4655-b397-69b0afc81113" providerId="ADAL" clId="{6ECA80C0-74D5-4A98-A72C-53A42B0CEB9F}" dt="2024-05-23T18:15:46.329" v="5461"/>
        <pc:sldMkLst>
          <pc:docMk/>
          <pc:sldMk cId="1008510114" sldId="2146846624"/>
        </pc:sldMkLst>
        <pc:spChg chg="add mod">
          <ac:chgData name="Jason Wiese" userId="4bff8d5b-7de6-4655-b397-69b0afc81113" providerId="ADAL" clId="{6ECA80C0-74D5-4A98-A72C-53A42B0CEB9F}" dt="2024-05-23T05:16:53.405" v="3685"/>
          <ac:spMkLst>
            <pc:docMk/>
            <pc:sldMk cId="1008510114" sldId="2146846624"/>
            <ac:spMk id="2" creationId="{AE996183-69B8-9035-F367-7D857B46414E}"/>
          </ac:spMkLst>
        </pc:spChg>
        <pc:spChg chg="mod">
          <ac:chgData name="Jason Wiese" userId="4bff8d5b-7de6-4655-b397-69b0afc81113" providerId="ADAL" clId="{6ECA80C0-74D5-4A98-A72C-53A42B0CEB9F}" dt="2024-05-23T04:59:54.569" v="3056" actId="20577"/>
          <ac:spMkLst>
            <pc:docMk/>
            <pc:sldMk cId="1008510114" sldId="2146846624"/>
            <ac:spMk id="10" creationId="{318CB64C-E993-6C91-8E7F-0953B993C72F}"/>
          </ac:spMkLst>
        </pc:spChg>
        <pc:spChg chg="mod">
          <ac:chgData name="Jason Wiese" userId="4bff8d5b-7de6-4655-b397-69b0afc81113" providerId="ADAL" clId="{6ECA80C0-74D5-4A98-A72C-53A42B0CEB9F}" dt="2024-05-23T05:43:03.362" v="4004" actId="404"/>
          <ac:spMkLst>
            <pc:docMk/>
            <pc:sldMk cId="1008510114" sldId="2146846624"/>
            <ac:spMk id="23" creationId="{007A7B35-A819-0192-AF0F-80C07214FF79}"/>
          </ac:spMkLst>
        </pc:spChg>
        <pc:spChg chg="del">
          <ac:chgData name="Jason Wiese" userId="4bff8d5b-7de6-4655-b397-69b0afc81113" providerId="ADAL" clId="{6ECA80C0-74D5-4A98-A72C-53A42B0CEB9F}" dt="2024-05-23T05:16:50.253" v="3684" actId="478"/>
          <ac:spMkLst>
            <pc:docMk/>
            <pc:sldMk cId="1008510114" sldId="2146846624"/>
            <ac:spMk id="51" creationId="{5CFFF162-8109-4382-F6CF-B0E2395298C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Jason Wiese" userId="4bff8d5b-7de6-4655-b397-69b0afc81113" providerId="ADAL" clId="{6ECA80C0-74D5-4A98-A72C-53A42B0CEB9F}" dt="2024-05-23T18:15:46.329" v="5461"/>
              <pc2:cmMkLst xmlns:pc2="http://schemas.microsoft.com/office/powerpoint/2019/9/main/command">
                <pc:docMk/>
                <pc:sldMk cId="1008510114" sldId="2146846624"/>
                <pc2:cmMk id="{A0810B8D-6EDF-471E-9D1F-18759BCE6E7F}"/>
              </pc2:cmMkLst>
            </pc226:cmChg>
          </p:ext>
        </pc:extLst>
      </pc:sldChg>
      <pc:sldChg chg="addSp delSp modSp mod">
        <pc:chgData name="Jason Wiese" userId="4bff8d5b-7de6-4655-b397-69b0afc81113" providerId="ADAL" clId="{6ECA80C0-74D5-4A98-A72C-53A42B0CEB9F}" dt="2024-05-23T05:16:38.811" v="3683"/>
        <pc:sldMkLst>
          <pc:docMk/>
          <pc:sldMk cId="1085985526" sldId="2146846625"/>
        </pc:sldMkLst>
        <pc:spChg chg="add mod">
          <ac:chgData name="Jason Wiese" userId="4bff8d5b-7de6-4655-b397-69b0afc81113" providerId="ADAL" clId="{6ECA80C0-74D5-4A98-A72C-53A42B0CEB9F}" dt="2024-05-19T23:20:30.595" v="1584"/>
          <ac:spMkLst>
            <pc:docMk/>
            <pc:sldMk cId="1085985526" sldId="2146846625"/>
            <ac:spMk id="3" creationId="{066E9C61-AE0B-54CB-D337-EFC4019EF4F1}"/>
          </ac:spMkLst>
        </pc:spChg>
        <pc:spChg chg="add mod">
          <ac:chgData name="Jason Wiese" userId="4bff8d5b-7de6-4655-b397-69b0afc81113" providerId="ADAL" clId="{6ECA80C0-74D5-4A98-A72C-53A42B0CEB9F}" dt="2024-05-23T05:16:38.811" v="3683"/>
          <ac:spMkLst>
            <pc:docMk/>
            <pc:sldMk cId="1085985526" sldId="2146846625"/>
            <ac:spMk id="3" creationId="{A02E5967-38DB-AE14-D4C4-EB49C7840ADD}"/>
          </ac:spMkLst>
        </pc:spChg>
        <pc:spChg chg="add mod">
          <ac:chgData name="Jason Wiese" userId="4bff8d5b-7de6-4655-b397-69b0afc81113" providerId="ADAL" clId="{6ECA80C0-74D5-4A98-A72C-53A42B0CEB9F}" dt="2024-05-19T23:20:48.017" v="1585"/>
          <ac:spMkLst>
            <pc:docMk/>
            <pc:sldMk cId="1085985526" sldId="2146846625"/>
            <ac:spMk id="4" creationId="{B901232D-C75B-BECB-F678-F0E9BCB6F7B5}"/>
          </ac:spMkLst>
        </pc:spChg>
        <pc:spChg chg="add mod">
          <ac:chgData name="Jason Wiese" userId="4bff8d5b-7de6-4655-b397-69b0afc81113" providerId="ADAL" clId="{6ECA80C0-74D5-4A98-A72C-53A42B0CEB9F}" dt="2024-05-19T23:20:57.657" v="1586"/>
          <ac:spMkLst>
            <pc:docMk/>
            <pc:sldMk cId="1085985526" sldId="2146846625"/>
            <ac:spMk id="5" creationId="{732C67C8-FB32-B966-E7DA-A7CB5517FAD9}"/>
          </ac:spMkLst>
        </pc:spChg>
        <pc:spChg chg="mod">
          <ac:chgData name="Jason Wiese" userId="4bff8d5b-7de6-4655-b397-69b0afc81113" providerId="ADAL" clId="{6ECA80C0-74D5-4A98-A72C-53A42B0CEB9F}" dt="2024-05-19T20:17:13.198" v="895" actId="1582"/>
          <ac:spMkLst>
            <pc:docMk/>
            <pc:sldMk cId="1085985526" sldId="2146846625"/>
            <ac:spMk id="7" creationId="{598CBEF0-2F18-C6D6-3320-3F8D9705A366}"/>
          </ac:spMkLst>
        </pc:spChg>
        <pc:spChg chg="mod">
          <ac:chgData name="Jason Wiese" userId="4bff8d5b-7de6-4655-b397-69b0afc81113" providerId="ADAL" clId="{6ECA80C0-74D5-4A98-A72C-53A42B0CEB9F}" dt="2024-05-19T23:20:19.713" v="1583" actId="313"/>
          <ac:spMkLst>
            <pc:docMk/>
            <pc:sldMk cId="1085985526" sldId="2146846625"/>
            <ac:spMk id="8" creationId="{3E787C43-38F2-F6B0-01BD-96B94F1B8290}"/>
          </ac:spMkLst>
        </pc:spChg>
        <pc:spChg chg="add mod ord">
          <ac:chgData name="Jason Wiese" userId="4bff8d5b-7de6-4655-b397-69b0afc81113" providerId="ADAL" clId="{6ECA80C0-74D5-4A98-A72C-53A42B0CEB9F}" dt="2024-05-19T23:21:10.220" v="1589" actId="167"/>
          <ac:spMkLst>
            <pc:docMk/>
            <pc:sldMk cId="1085985526" sldId="2146846625"/>
            <ac:spMk id="9" creationId="{EE138094-9AB8-DFFA-4889-4FFA16BCB072}"/>
          </ac:spMkLst>
        </pc:spChg>
        <pc:spChg chg="del">
          <ac:chgData name="Jason Wiese" userId="4bff8d5b-7de6-4655-b397-69b0afc81113" providerId="ADAL" clId="{6ECA80C0-74D5-4A98-A72C-53A42B0CEB9F}" dt="2024-05-23T05:16:36.315" v="3682" actId="478"/>
          <ac:spMkLst>
            <pc:docMk/>
            <pc:sldMk cId="1085985526" sldId="2146846625"/>
            <ac:spMk id="51" creationId="{5CFFF162-8109-4382-F6CF-B0E2395298C0}"/>
          </ac:spMkLst>
        </pc:spChg>
        <pc:spChg chg="del">
          <ac:chgData name="Jason Wiese" userId="4bff8d5b-7de6-4655-b397-69b0afc81113" providerId="ADAL" clId="{6ECA80C0-74D5-4A98-A72C-53A42B0CEB9F}" dt="2024-05-19T23:21:07.865" v="1588" actId="478"/>
          <ac:spMkLst>
            <pc:docMk/>
            <pc:sldMk cId="1085985526" sldId="2146846625"/>
            <ac:spMk id="59" creationId="{4CEE98B7-BF65-0D98-291F-C7041E7766F3}"/>
          </ac:spMkLst>
        </pc:spChg>
        <pc:picChg chg="mod modCrop">
          <ac:chgData name="Jason Wiese" userId="4bff8d5b-7de6-4655-b397-69b0afc81113" providerId="ADAL" clId="{6ECA80C0-74D5-4A98-A72C-53A42B0CEB9F}" dt="2024-05-19T23:21:23.307" v="1591" actId="14100"/>
          <ac:picMkLst>
            <pc:docMk/>
            <pc:sldMk cId="1085985526" sldId="2146846625"/>
            <ac:picMk id="6" creationId="{7BDCC048-1DB0-5406-6BD8-BFF509F6031F}"/>
          </ac:picMkLst>
        </pc:picChg>
      </pc:sldChg>
      <pc:sldChg chg="del delCm">
        <pc:chgData name="Jason Wiese" userId="4bff8d5b-7de6-4655-b397-69b0afc81113" providerId="ADAL" clId="{6ECA80C0-74D5-4A98-A72C-53A42B0CEB9F}" dt="2024-05-23T05:25:23.683" v="3762" actId="47"/>
        <pc:sldMkLst>
          <pc:docMk/>
          <pc:sldMk cId="558979990" sldId="214684662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Jason Wiese" userId="4bff8d5b-7de6-4655-b397-69b0afc81113" providerId="ADAL" clId="{6ECA80C0-74D5-4A98-A72C-53A42B0CEB9F}" dt="2024-05-23T05:25:15.773" v="3760"/>
              <pc2:cmMkLst xmlns:pc2="http://schemas.microsoft.com/office/powerpoint/2019/9/main/command">
                <pc:docMk/>
                <pc:sldMk cId="558979990" sldId="2146846626"/>
                <pc2:cmMk id="{786AA93D-A40F-BD41-8140-7C47A7EDC515}"/>
              </pc2:cmMkLst>
            </pc226:cmChg>
          </p:ext>
        </pc:extLst>
      </pc:sldChg>
      <pc:sldChg chg="modSp mod modCm">
        <pc:chgData name="Jason Wiese" userId="4bff8d5b-7de6-4655-b397-69b0afc81113" providerId="ADAL" clId="{6ECA80C0-74D5-4A98-A72C-53A42B0CEB9F}" dt="2024-05-19T23:22:07.343" v="1592"/>
        <pc:sldMkLst>
          <pc:docMk/>
          <pc:sldMk cId="2863028072" sldId="2146846626"/>
        </pc:sldMkLst>
        <pc:spChg chg="mod">
          <ac:chgData name="Jason Wiese" userId="4bff8d5b-7de6-4655-b397-69b0afc81113" providerId="ADAL" clId="{6ECA80C0-74D5-4A98-A72C-53A42B0CEB9F}" dt="2024-05-19T20:19:47.674" v="917" actId="20577"/>
          <ac:spMkLst>
            <pc:docMk/>
            <pc:sldMk cId="2863028072" sldId="2146846626"/>
            <ac:spMk id="25" creationId="{D03DA319-A74E-44FB-BDB8-90FBDE03D8D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Jason Wiese" userId="4bff8d5b-7de6-4655-b397-69b0afc81113" providerId="ADAL" clId="{6ECA80C0-74D5-4A98-A72C-53A42B0CEB9F}" dt="2024-05-19T23:22:07.343" v="1592"/>
              <pc2:cmMkLst xmlns:pc2="http://schemas.microsoft.com/office/powerpoint/2019/9/main/command">
                <pc:docMk/>
                <pc:sldMk cId="2863028072" sldId="2146846626"/>
                <pc2:cmMk id="{25C665F0-B865-004F-A318-4FD487BE7E9F}"/>
              </pc2:cmMkLst>
              <pc226:cmRplyChg chg="add">
                <pc226:chgData name="Jason Wiese" userId="4bff8d5b-7de6-4655-b397-69b0afc81113" providerId="ADAL" clId="{6ECA80C0-74D5-4A98-A72C-53A42B0CEB9F}" dt="2024-05-19T20:20:27.020" v="918"/>
                <pc2:cmRplyMkLst xmlns:pc2="http://schemas.microsoft.com/office/powerpoint/2019/9/main/command">
                  <pc:docMk/>
                  <pc:sldMk cId="2863028072" sldId="2146846626"/>
                  <pc2:cmMk id="{25C665F0-B865-004F-A318-4FD487BE7E9F}"/>
                  <pc2:cmRplyMk id="{F93B944E-645F-401C-89F0-722C69BA3A12}"/>
                </pc2:cmRplyMkLst>
              </pc226:cmRplyChg>
              <pc226:cmRplyChg chg="add">
                <pc226:chgData name="Jason Wiese" userId="4bff8d5b-7de6-4655-b397-69b0afc81113" providerId="ADAL" clId="{6ECA80C0-74D5-4A98-A72C-53A42B0CEB9F}" dt="2024-05-19T23:22:07.343" v="1592"/>
                <pc2:cmRplyMkLst xmlns:pc2="http://schemas.microsoft.com/office/powerpoint/2019/9/main/command">
                  <pc:docMk/>
                  <pc:sldMk cId="2863028072" sldId="2146846626"/>
                  <pc2:cmMk id="{25C665F0-B865-004F-A318-4FD487BE7E9F}"/>
                  <pc2:cmRplyMk id="{00C59FA8-F1A6-4E83-AA31-182FF53A24FF}"/>
                </pc2:cmRplyMkLst>
              </pc226:cmRplyChg>
            </pc226:cmChg>
          </p:ext>
        </pc:extLst>
      </pc:sldChg>
      <pc:sldChg chg="modSp del mod addCm modCm">
        <pc:chgData name="Jason Wiese" userId="4bff8d5b-7de6-4655-b397-69b0afc81113" providerId="ADAL" clId="{6ECA80C0-74D5-4A98-A72C-53A42B0CEB9F}" dt="2024-05-19T23:44:57.119" v="2256" actId="2696"/>
        <pc:sldMkLst>
          <pc:docMk/>
          <pc:sldMk cId="894439711" sldId="2146846628"/>
        </pc:sldMkLst>
        <pc:spChg chg="mod">
          <ac:chgData name="Jason Wiese" userId="4bff8d5b-7de6-4655-b397-69b0afc81113" providerId="ADAL" clId="{6ECA80C0-74D5-4A98-A72C-53A42B0CEB9F}" dt="2024-05-19T23:44:01.811" v="2255" actId="14100"/>
          <ac:spMkLst>
            <pc:docMk/>
            <pc:sldMk cId="894439711" sldId="2146846628"/>
            <ac:spMk id="9" creationId="{D0D49DEB-7177-4C53-A63F-C8DEAEFFD3CD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Jason Wiese" userId="4bff8d5b-7de6-4655-b397-69b0afc81113" providerId="ADAL" clId="{6ECA80C0-74D5-4A98-A72C-53A42B0CEB9F}" dt="2024-05-19T23:43:57.348" v="2254" actId="20577"/>
              <pc2:cmMkLst xmlns:pc2="http://schemas.microsoft.com/office/powerpoint/2019/9/main/command">
                <pc:docMk/>
                <pc:sldMk cId="894439711" sldId="2146846628"/>
                <pc2:cmMk id="{E1624144-9DF9-4986-87F2-0732D874AAD9}"/>
              </pc2:cmMkLst>
            </pc226:cmChg>
          </p:ext>
        </pc:extLst>
      </pc:sldChg>
      <pc:sldChg chg="modSp mod ord delCm modCm">
        <pc:chgData name="Jason Wiese" userId="4bff8d5b-7de6-4655-b397-69b0afc81113" providerId="ADAL" clId="{6ECA80C0-74D5-4A98-A72C-53A42B0CEB9F}" dt="2024-05-23T05:44:57.006" v="4012" actId="313"/>
        <pc:sldMkLst>
          <pc:docMk/>
          <pc:sldMk cId="3594937951" sldId="2146846628"/>
        </pc:sldMkLst>
        <pc:spChg chg="mod">
          <ac:chgData name="Jason Wiese" userId="4bff8d5b-7de6-4655-b397-69b0afc81113" providerId="ADAL" clId="{6ECA80C0-74D5-4A98-A72C-53A42B0CEB9F}" dt="2024-05-23T05:21:56.792" v="3728" actId="1076"/>
          <ac:spMkLst>
            <pc:docMk/>
            <pc:sldMk cId="3594937951" sldId="2146846628"/>
            <ac:spMk id="9" creationId="{D0D49DEB-7177-4C53-A63F-C8DEAEFFD3CD}"/>
          </ac:spMkLst>
        </pc:spChg>
        <pc:spChg chg="mod">
          <ac:chgData name="Jason Wiese" userId="4bff8d5b-7de6-4655-b397-69b0afc81113" providerId="ADAL" clId="{6ECA80C0-74D5-4A98-A72C-53A42B0CEB9F}" dt="2024-05-23T05:44:57.006" v="4012" actId="313"/>
          <ac:spMkLst>
            <pc:docMk/>
            <pc:sldMk cId="3594937951" sldId="2146846628"/>
            <ac:spMk id="11" creationId="{955441AA-A67E-EEC6-1E3F-29EE689386C8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Jason Wiese" userId="4bff8d5b-7de6-4655-b397-69b0afc81113" providerId="ADAL" clId="{6ECA80C0-74D5-4A98-A72C-53A42B0CEB9F}" dt="2024-05-23T05:21:54.484" v="3727"/>
              <pc2:cmMkLst xmlns:pc2="http://schemas.microsoft.com/office/powerpoint/2019/9/main/command">
                <pc:docMk/>
                <pc:sldMk cId="3594937951" sldId="2146846628"/>
                <pc2:cmMk id="{BFC5A31A-F911-49A9-8192-C5EDADDDCA44}"/>
              </pc2:cmMkLst>
            </pc226:cmChg>
          </p:ext>
        </pc:extLst>
      </pc:sldChg>
      <pc:sldChg chg="addSp modSp mod addCm">
        <pc:chgData name="Jason Wiese" userId="4bff8d5b-7de6-4655-b397-69b0afc81113" providerId="ADAL" clId="{6ECA80C0-74D5-4A98-A72C-53A42B0CEB9F}" dt="2024-05-20T00:06:55.312" v="2652" actId="1035"/>
        <pc:sldMkLst>
          <pc:docMk/>
          <pc:sldMk cId="3777070385" sldId="2146846632"/>
        </pc:sldMkLst>
        <pc:spChg chg="ord">
          <ac:chgData name="Jason Wiese" userId="4bff8d5b-7de6-4655-b397-69b0afc81113" providerId="ADAL" clId="{6ECA80C0-74D5-4A98-A72C-53A42B0CEB9F}" dt="2024-05-19T23:53:15.710" v="2486" actId="167"/>
          <ac:spMkLst>
            <pc:docMk/>
            <pc:sldMk cId="3777070385" sldId="2146846632"/>
            <ac:spMk id="3" creationId="{41743056-9D68-9F3F-6381-F39BE004E72F}"/>
          </ac:spMkLst>
        </pc:spChg>
        <pc:spChg chg="add mod ord">
          <ac:chgData name="Jason Wiese" userId="4bff8d5b-7de6-4655-b397-69b0afc81113" providerId="ADAL" clId="{6ECA80C0-74D5-4A98-A72C-53A42B0CEB9F}" dt="2024-05-19T23:53:13.065" v="2485" actId="167"/>
          <ac:spMkLst>
            <pc:docMk/>
            <pc:sldMk cId="3777070385" sldId="2146846632"/>
            <ac:spMk id="4" creationId="{67DCE1FE-9296-1B5A-AAC7-4E84262CA53E}"/>
          </ac:spMkLst>
        </pc:spChg>
        <pc:spChg chg="mod">
          <ac:chgData name="Jason Wiese" userId="4bff8d5b-7de6-4655-b397-69b0afc81113" providerId="ADAL" clId="{6ECA80C0-74D5-4A98-A72C-53A42B0CEB9F}" dt="2024-05-20T00:06:55.312" v="2652" actId="1035"/>
          <ac:spMkLst>
            <pc:docMk/>
            <pc:sldMk cId="3777070385" sldId="2146846632"/>
            <ac:spMk id="39" creationId="{C5E3AE91-CFA3-6A1C-CAF7-0AE917C12EF4}"/>
          </ac:spMkLst>
        </pc:spChg>
        <pc:spChg chg="mod">
          <ac:chgData name="Jason Wiese" userId="4bff8d5b-7de6-4655-b397-69b0afc81113" providerId="ADAL" clId="{6ECA80C0-74D5-4A98-A72C-53A42B0CEB9F}" dt="2024-05-19T23:54:50.306" v="2521" actId="6549"/>
          <ac:spMkLst>
            <pc:docMk/>
            <pc:sldMk cId="3777070385" sldId="2146846632"/>
            <ac:spMk id="49" creationId="{FF3D55D0-735A-6D0C-2897-B8EEB80FCCBA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Jason Wiese" userId="4bff8d5b-7de6-4655-b397-69b0afc81113" providerId="ADAL" clId="{6ECA80C0-74D5-4A98-A72C-53A42B0CEB9F}" dt="2024-05-19T23:55:46.751" v="2522"/>
              <pc2:cmMkLst xmlns:pc2="http://schemas.microsoft.com/office/powerpoint/2019/9/main/command">
                <pc:docMk/>
                <pc:sldMk cId="3777070385" sldId="2146846632"/>
                <pc2:cmMk id="{AC4D6F3E-FFEC-4DF6-A4FB-8F07E00E53B6}"/>
              </pc2:cmMkLst>
            </pc226:cmChg>
          </p:ext>
        </pc:extLst>
      </pc:sldChg>
      <pc:sldChg chg="modSp mod delCm">
        <pc:chgData name="Jason Wiese" userId="4bff8d5b-7de6-4655-b397-69b0afc81113" providerId="ADAL" clId="{6ECA80C0-74D5-4A98-A72C-53A42B0CEB9F}" dt="2024-05-19T23:57:32.889" v="2553" actId="14100"/>
        <pc:sldMkLst>
          <pc:docMk/>
          <pc:sldMk cId="3047244053" sldId="2146846633"/>
        </pc:sldMkLst>
        <pc:spChg chg="mod">
          <ac:chgData name="Jason Wiese" userId="4bff8d5b-7de6-4655-b397-69b0afc81113" providerId="ADAL" clId="{6ECA80C0-74D5-4A98-A72C-53A42B0CEB9F}" dt="2024-05-19T23:57:32.889" v="2553" actId="14100"/>
          <ac:spMkLst>
            <pc:docMk/>
            <pc:sldMk cId="3047244053" sldId="2146846633"/>
            <ac:spMk id="26" creationId="{A9C445BF-5591-D09A-A8BC-6A2DB67D3CAE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Jason Wiese" userId="4bff8d5b-7de6-4655-b397-69b0afc81113" providerId="ADAL" clId="{6ECA80C0-74D5-4A98-A72C-53A42B0CEB9F}" dt="2024-05-19T20:47:35.323" v="1400"/>
              <pc2:cmMkLst xmlns:pc2="http://schemas.microsoft.com/office/powerpoint/2019/9/main/command">
                <pc:docMk/>
                <pc:sldMk cId="3047244053" sldId="2146846633"/>
                <pc2:cmMk id="{8ADFBE89-11B7-0A4D-9EF9-97F095EEFC99}"/>
              </pc2:cmMkLst>
            </pc226:cmChg>
          </p:ext>
        </pc:extLst>
      </pc:sldChg>
      <pc:sldChg chg="modSp mod addCm delCm">
        <pc:chgData name="Jason Wiese" userId="4bff8d5b-7de6-4655-b397-69b0afc81113" providerId="ADAL" clId="{6ECA80C0-74D5-4A98-A72C-53A42B0CEB9F}" dt="2024-05-23T05:21:31.175" v="3715" actId="1582"/>
        <pc:sldMkLst>
          <pc:docMk/>
          <pc:sldMk cId="1842699221" sldId="2146846635"/>
        </pc:sldMkLst>
        <pc:spChg chg="mod">
          <ac:chgData name="Jason Wiese" userId="4bff8d5b-7de6-4655-b397-69b0afc81113" providerId="ADAL" clId="{6ECA80C0-74D5-4A98-A72C-53A42B0CEB9F}" dt="2024-05-23T05:20:50.854" v="3705" actId="207"/>
          <ac:spMkLst>
            <pc:docMk/>
            <pc:sldMk cId="1842699221" sldId="2146846635"/>
            <ac:spMk id="52" creationId="{D0201D2E-6AC2-4825-17F3-CBE5753A2343}"/>
          </ac:spMkLst>
        </pc:spChg>
        <pc:spChg chg="mod">
          <ac:chgData name="Jason Wiese" userId="4bff8d5b-7de6-4655-b397-69b0afc81113" providerId="ADAL" clId="{6ECA80C0-74D5-4A98-A72C-53A42B0CEB9F}" dt="2024-05-23T05:20:57.203" v="3706" actId="207"/>
          <ac:spMkLst>
            <pc:docMk/>
            <pc:sldMk cId="1842699221" sldId="2146846635"/>
            <ac:spMk id="54" creationId="{770B7D49-512F-229E-CE0D-66767A0A9F3C}"/>
          </ac:spMkLst>
        </pc:spChg>
        <pc:spChg chg="mod">
          <ac:chgData name="Jason Wiese" userId="4bff8d5b-7de6-4655-b397-69b0afc81113" providerId="ADAL" clId="{6ECA80C0-74D5-4A98-A72C-53A42B0CEB9F}" dt="2024-05-23T05:21:31.175" v="3715" actId="1582"/>
          <ac:spMkLst>
            <pc:docMk/>
            <pc:sldMk cId="1842699221" sldId="2146846635"/>
            <ac:spMk id="57" creationId="{2FAD1766-2EBB-377A-435D-B12A5D266A3D}"/>
          </ac:spMkLst>
        </pc:spChg>
        <pc:spChg chg="mod">
          <ac:chgData name="Jason Wiese" userId="4bff8d5b-7de6-4655-b397-69b0afc81113" providerId="ADAL" clId="{6ECA80C0-74D5-4A98-A72C-53A42B0CEB9F}" dt="2024-05-23T05:21:01.351" v="3708" actId="207"/>
          <ac:spMkLst>
            <pc:docMk/>
            <pc:sldMk cId="1842699221" sldId="2146846635"/>
            <ac:spMk id="67" creationId="{5DB9FF41-8C44-DC36-D361-E4D5BC6E8D42}"/>
          </ac:spMkLst>
        </pc:spChg>
        <pc:spChg chg="mod">
          <ac:chgData name="Jason Wiese" userId="4bff8d5b-7de6-4655-b397-69b0afc81113" providerId="ADAL" clId="{6ECA80C0-74D5-4A98-A72C-53A42B0CEB9F}" dt="2024-05-23T05:21:05.230" v="3709" actId="207"/>
          <ac:spMkLst>
            <pc:docMk/>
            <pc:sldMk cId="1842699221" sldId="2146846635"/>
            <ac:spMk id="69" creationId="{6C15745F-7554-2995-BF72-B93729D07612}"/>
          </ac:spMkLst>
        </pc:spChg>
        <pc:spChg chg="mod">
          <ac:chgData name="Jason Wiese" userId="4bff8d5b-7de6-4655-b397-69b0afc81113" providerId="ADAL" clId="{6ECA80C0-74D5-4A98-A72C-53A42B0CEB9F}" dt="2024-05-23T05:21:08.566" v="3710" actId="207"/>
          <ac:spMkLst>
            <pc:docMk/>
            <pc:sldMk cId="1842699221" sldId="2146846635"/>
            <ac:spMk id="70" creationId="{252135B1-32EB-9084-D099-11C656ACB9DE}"/>
          </ac:spMkLst>
        </pc:spChg>
        <pc:spChg chg="mod">
          <ac:chgData name="Jason Wiese" userId="4bff8d5b-7de6-4655-b397-69b0afc81113" providerId="ADAL" clId="{6ECA80C0-74D5-4A98-A72C-53A42B0CEB9F}" dt="2024-05-23T05:21:12.249" v="3711" actId="207"/>
          <ac:spMkLst>
            <pc:docMk/>
            <pc:sldMk cId="1842699221" sldId="2146846635"/>
            <ac:spMk id="72" creationId="{3F0F3959-851E-9860-1D8C-FC18E0536AAB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Jason Wiese" userId="4bff8d5b-7de6-4655-b397-69b0afc81113" providerId="ADAL" clId="{6ECA80C0-74D5-4A98-A72C-53A42B0CEB9F}" dt="2024-05-23T05:20:41.534" v="3704"/>
              <pc2:cmMkLst xmlns:pc2="http://schemas.microsoft.com/office/powerpoint/2019/9/main/command">
                <pc:docMk/>
                <pc:sldMk cId="1842699221" sldId="2146846635"/>
                <pc2:cmMk id="{915E8DA6-32F7-47F0-B65D-4A88161A61C1}"/>
              </pc2:cmMkLst>
            </pc226:cmChg>
          </p:ext>
        </pc:extLst>
      </pc:sldChg>
      <pc:sldChg chg="addSp delSp modSp mod addCm delCm">
        <pc:chgData name="Jason Wiese" userId="4bff8d5b-7de6-4655-b397-69b0afc81113" providerId="ADAL" clId="{6ECA80C0-74D5-4A98-A72C-53A42B0CEB9F}" dt="2024-05-23T05:42:53.194" v="4003" actId="404"/>
        <pc:sldMkLst>
          <pc:docMk/>
          <pc:sldMk cId="3416798922" sldId="2146846636"/>
        </pc:sldMkLst>
        <pc:spChg chg="mod">
          <ac:chgData name="Jason Wiese" userId="4bff8d5b-7de6-4655-b397-69b0afc81113" providerId="ADAL" clId="{6ECA80C0-74D5-4A98-A72C-53A42B0CEB9F}" dt="2024-05-23T05:04:04.811" v="3186" actId="20577"/>
          <ac:spMkLst>
            <pc:docMk/>
            <pc:sldMk cId="3416798922" sldId="2146846636"/>
            <ac:spMk id="2" creationId="{29839B2D-D391-E189-956D-1EB467E51B14}"/>
          </ac:spMkLst>
        </pc:spChg>
        <pc:spChg chg="add mod">
          <ac:chgData name="Jason Wiese" userId="4bff8d5b-7de6-4655-b397-69b0afc81113" providerId="ADAL" clId="{6ECA80C0-74D5-4A98-A72C-53A42B0CEB9F}" dt="2024-05-23T05:16:31.241" v="3681"/>
          <ac:spMkLst>
            <pc:docMk/>
            <pc:sldMk cId="3416798922" sldId="2146846636"/>
            <ac:spMk id="3" creationId="{748B16AB-7C96-7F87-8135-7F75ABE36EA7}"/>
          </ac:spMkLst>
        </pc:spChg>
        <pc:spChg chg="mod">
          <ac:chgData name="Jason Wiese" userId="4bff8d5b-7de6-4655-b397-69b0afc81113" providerId="ADAL" clId="{6ECA80C0-74D5-4A98-A72C-53A42B0CEB9F}" dt="2024-05-23T05:42:53.194" v="4003" actId="404"/>
          <ac:spMkLst>
            <pc:docMk/>
            <pc:sldMk cId="3416798922" sldId="2146846636"/>
            <ac:spMk id="7" creationId="{57D680A9-93FA-C1C6-801E-5C689E5F2558}"/>
          </ac:spMkLst>
        </pc:spChg>
        <pc:spChg chg="mod">
          <ac:chgData name="Jason Wiese" userId="4bff8d5b-7de6-4655-b397-69b0afc81113" providerId="ADAL" clId="{6ECA80C0-74D5-4A98-A72C-53A42B0CEB9F}" dt="2024-05-20T00:35:29.708" v="3034" actId="20577"/>
          <ac:spMkLst>
            <pc:docMk/>
            <pc:sldMk cId="3416798922" sldId="2146846636"/>
            <ac:spMk id="10" creationId="{318CB64C-E993-6C91-8E7F-0953B993C72F}"/>
          </ac:spMkLst>
        </pc:spChg>
        <pc:spChg chg="del">
          <ac:chgData name="Jason Wiese" userId="4bff8d5b-7de6-4655-b397-69b0afc81113" providerId="ADAL" clId="{6ECA80C0-74D5-4A98-A72C-53A42B0CEB9F}" dt="2024-05-23T05:16:29.067" v="3680" actId="478"/>
          <ac:spMkLst>
            <pc:docMk/>
            <pc:sldMk cId="3416798922" sldId="2146846636"/>
            <ac:spMk id="51" creationId="{5CFFF162-8109-4382-F6CF-B0E2395298C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Jason Wiese" userId="4bff8d5b-7de6-4655-b397-69b0afc81113" providerId="ADAL" clId="{6ECA80C0-74D5-4A98-A72C-53A42B0CEB9F}" dt="2024-05-23T05:05:14.116" v="3187"/>
              <pc2:cmMkLst xmlns:pc2="http://schemas.microsoft.com/office/powerpoint/2019/9/main/command">
                <pc:docMk/>
                <pc:sldMk cId="3416798922" sldId="2146846636"/>
                <pc2:cmMk id="{4023F39D-F4D1-473F-9E60-3E89F6D5AB67}"/>
              </pc2:cmMkLst>
            </pc226:cmChg>
          </p:ext>
        </pc:extLst>
      </pc:sldChg>
      <pc:sldChg chg="addSp modSp mod addCm delCm">
        <pc:chgData name="Jason Wiese" userId="4bff8d5b-7de6-4655-b397-69b0afc81113" providerId="ADAL" clId="{6ECA80C0-74D5-4A98-A72C-53A42B0CEB9F}" dt="2024-05-23T05:05:19.249" v="3188"/>
        <pc:sldMkLst>
          <pc:docMk/>
          <pc:sldMk cId="1875347758" sldId="2146846637"/>
        </pc:sldMkLst>
        <pc:spChg chg="mod">
          <ac:chgData name="Jason Wiese" userId="4bff8d5b-7de6-4655-b397-69b0afc81113" providerId="ADAL" clId="{6ECA80C0-74D5-4A98-A72C-53A42B0CEB9F}" dt="2024-05-19T23:37:23.089" v="2204" actId="6549"/>
          <ac:spMkLst>
            <pc:docMk/>
            <pc:sldMk cId="1875347758" sldId="2146846637"/>
            <ac:spMk id="2" creationId="{C09B3279-79C3-D562-DBFB-7AB4F0D63070}"/>
          </ac:spMkLst>
        </pc:spChg>
        <pc:spChg chg="add mod">
          <ac:chgData name="Jason Wiese" userId="4bff8d5b-7de6-4655-b397-69b0afc81113" providerId="ADAL" clId="{6ECA80C0-74D5-4A98-A72C-53A42B0CEB9F}" dt="2024-05-19T23:47:17.161" v="2352" actId="20577"/>
          <ac:spMkLst>
            <pc:docMk/>
            <pc:sldMk cId="1875347758" sldId="2146846637"/>
            <ac:spMk id="5" creationId="{EA0049FB-4194-598C-A1FB-A2FD54E94BB9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Jason Wiese" userId="4bff8d5b-7de6-4655-b397-69b0afc81113" providerId="ADAL" clId="{6ECA80C0-74D5-4A98-A72C-53A42B0CEB9F}" dt="2024-05-19T23:37:27.461" v="2205"/>
              <pc2:cmMkLst xmlns:pc2="http://schemas.microsoft.com/office/powerpoint/2019/9/main/command">
                <pc:docMk/>
                <pc:sldMk cId="1875347758" sldId="2146846637"/>
                <pc2:cmMk id="{75F6FD83-7B5B-4631-89A1-186988F3A692}"/>
              </pc2:cmMkLst>
            </pc226:cmChg>
            <pc226:cmChg xmlns:pc226="http://schemas.microsoft.com/office/powerpoint/2022/06/main/command" chg="add del">
              <pc226:chgData name="Jason Wiese" userId="4bff8d5b-7de6-4655-b397-69b0afc81113" providerId="ADAL" clId="{6ECA80C0-74D5-4A98-A72C-53A42B0CEB9F}" dt="2024-05-23T05:05:19.249" v="3188"/>
              <pc2:cmMkLst xmlns:pc2="http://schemas.microsoft.com/office/powerpoint/2019/9/main/command">
                <pc:docMk/>
                <pc:sldMk cId="1875347758" sldId="2146846637"/>
                <pc2:cmMk id="{FDF9A5FC-5C69-471F-BBDB-5A2209CD4240}"/>
              </pc2:cmMkLst>
            </pc226:cmChg>
          </p:ext>
        </pc:extLst>
      </pc:sldChg>
      <pc:sldChg chg="addSp delSp modSp mod addCm delCm">
        <pc:chgData name="Jason Wiese" userId="4bff8d5b-7de6-4655-b397-69b0afc81113" providerId="ADAL" clId="{6ECA80C0-74D5-4A98-A72C-53A42B0CEB9F}" dt="2024-05-23T17:14:50.126" v="5459"/>
        <pc:sldMkLst>
          <pc:docMk/>
          <pc:sldMk cId="426383894" sldId="2146846638"/>
        </pc:sldMkLst>
        <pc:spChg chg="mod">
          <ac:chgData name="Jason Wiese" userId="4bff8d5b-7de6-4655-b397-69b0afc81113" providerId="ADAL" clId="{6ECA80C0-74D5-4A98-A72C-53A42B0CEB9F}" dt="2024-05-23T06:14:04.964" v="4792" actId="20577"/>
          <ac:spMkLst>
            <pc:docMk/>
            <pc:sldMk cId="426383894" sldId="2146846638"/>
            <ac:spMk id="4" creationId="{4EECE67E-2570-77C8-4DCD-E83C5B83F9CE}"/>
          </ac:spMkLst>
        </pc:spChg>
        <pc:spChg chg="mod">
          <ac:chgData name="Jason Wiese" userId="4bff8d5b-7de6-4655-b397-69b0afc81113" providerId="ADAL" clId="{6ECA80C0-74D5-4A98-A72C-53A42B0CEB9F}" dt="2024-05-23T06:37:39.925" v="5439" actId="1076"/>
          <ac:spMkLst>
            <pc:docMk/>
            <pc:sldMk cId="426383894" sldId="2146846638"/>
            <ac:spMk id="11" creationId="{80446E27-F3B6-5A36-90F5-155E8E262FA5}"/>
          </ac:spMkLst>
        </pc:spChg>
        <pc:spChg chg="mod">
          <ac:chgData name="Jason Wiese" userId="4bff8d5b-7de6-4655-b397-69b0afc81113" providerId="ADAL" clId="{6ECA80C0-74D5-4A98-A72C-53A42B0CEB9F}" dt="2024-05-23T06:10:27.797" v="4331" actId="20577"/>
          <ac:spMkLst>
            <pc:docMk/>
            <pc:sldMk cId="426383894" sldId="2146846638"/>
            <ac:spMk id="16" creationId="{F3B08D31-8CD1-811E-0850-AF65E55C9EAD}"/>
          </ac:spMkLst>
        </pc:spChg>
        <pc:spChg chg="mod">
          <ac:chgData name="Jason Wiese" userId="4bff8d5b-7de6-4655-b397-69b0afc81113" providerId="ADAL" clId="{6ECA80C0-74D5-4A98-A72C-53A42B0CEB9F}" dt="2024-05-23T06:32:57.353" v="5434" actId="20577"/>
          <ac:spMkLst>
            <pc:docMk/>
            <pc:sldMk cId="426383894" sldId="2146846638"/>
            <ac:spMk id="26" creationId="{A9C445BF-5591-D09A-A8BC-6A2DB67D3CAE}"/>
          </ac:spMkLst>
        </pc:spChg>
        <pc:spChg chg="del">
          <ac:chgData name="Jason Wiese" userId="4bff8d5b-7de6-4655-b397-69b0afc81113" providerId="ADAL" clId="{6ECA80C0-74D5-4A98-A72C-53A42B0CEB9F}" dt="2024-05-23T06:11:56.084" v="4695" actId="478"/>
          <ac:spMkLst>
            <pc:docMk/>
            <pc:sldMk cId="426383894" sldId="2146846638"/>
            <ac:spMk id="207" creationId="{E4FF6C37-B09B-78EE-E8B0-D6D75D4CAF5E}"/>
          </ac:spMkLst>
        </pc:spChg>
        <pc:spChg chg="add mod">
          <ac:chgData name="Jason Wiese" userId="4bff8d5b-7de6-4655-b397-69b0afc81113" providerId="ADAL" clId="{6ECA80C0-74D5-4A98-A72C-53A42B0CEB9F}" dt="2024-05-23T06:38:04.706" v="5445" actId="555"/>
          <ac:spMkLst>
            <pc:docMk/>
            <pc:sldMk cId="426383894" sldId="2146846638"/>
            <ac:spMk id="222" creationId="{F657B3ED-125B-C945-BE68-1B3DA3666BE4}"/>
          </ac:spMkLst>
        </pc:spChg>
        <pc:spChg chg="add mod">
          <ac:chgData name="Jason Wiese" userId="4bff8d5b-7de6-4655-b397-69b0afc81113" providerId="ADAL" clId="{6ECA80C0-74D5-4A98-A72C-53A42B0CEB9F}" dt="2024-05-23T06:38:04.706" v="5445" actId="555"/>
          <ac:spMkLst>
            <pc:docMk/>
            <pc:sldMk cId="426383894" sldId="2146846638"/>
            <ac:spMk id="223" creationId="{E67EFD6D-9025-B0C5-5F6B-1A782D9693A7}"/>
          </ac:spMkLst>
        </pc:spChg>
        <pc:spChg chg="add mod">
          <ac:chgData name="Jason Wiese" userId="4bff8d5b-7de6-4655-b397-69b0afc81113" providerId="ADAL" clId="{6ECA80C0-74D5-4A98-A72C-53A42B0CEB9F}" dt="2024-05-23T06:38:04.706" v="5445" actId="555"/>
          <ac:spMkLst>
            <pc:docMk/>
            <pc:sldMk cId="426383894" sldId="2146846638"/>
            <ac:spMk id="224" creationId="{F7BF2F35-D62E-9529-E066-BDBDCDA348F6}"/>
          </ac:spMkLst>
        </pc:spChg>
        <pc:spChg chg="add mod">
          <ac:chgData name="Jason Wiese" userId="4bff8d5b-7de6-4655-b397-69b0afc81113" providerId="ADAL" clId="{6ECA80C0-74D5-4A98-A72C-53A42B0CEB9F}" dt="2024-05-23T06:38:04.706" v="5445" actId="555"/>
          <ac:spMkLst>
            <pc:docMk/>
            <pc:sldMk cId="426383894" sldId="2146846638"/>
            <ac:spMk id="225" creationId="{6AC46B88-AA55-3E65-7468-5BA08CBA8E47}"/>
          </ac:spMkLst>
        </pc:spChg>
        <pc:spChg chg="add mod">
          <ac:chgData name="Jason Wiese" userId="4bff8d5b-7de6-4655-b397-69b0afc81113" providerId="ADAL" clId="{6ECA80C0-74D5-4A98-A72C-53A42B0CEB9F}" dt="2024-05-23T06:38:04.706" v="5445" actId="555"/>
          <ac:spMkLst>
            <pc:docMk/>
            <pc:sldMk cId="426383894" sldId="2146846638"/>
            <ac:spMk id="226" creationId="{2F5C43D8-A945-6BE0-6505-5A215E945FDD}"/>
          </ac:spMkLst>
        </pc:spChg>
        <pc:spChg chg="add mod">
          <ac:chgData name="Jason Wiese" userId="4bff8d5b-7de6-4655-b397-69b0afc81113" providerId="ADAL" clId="{6ECA80C0-74D5-4A98-A72C-53A42B0CEB9F}" dt="2024-05-23T06:38:04.706" v="5445" actId="555"/>
          <ac:spMkLst>
            <pc:docMk/>
            <pc:sldMk cId="426383894" sldId="2146846638"/>
            <ac:spMk id="227" creationId="{2EA3B933-8278-0BAF-9EA8-D459A27855F2}"/>
          </ac:spMkLst>
        </pc:spChg>
        <pc:grpChg chg="del">
          <ac:chgData name="Jason Wiese" userId="4bff8d5b-7de6-4655-b397-69b0afc81113" providerId="ADAL" clId="{6ECA80C0-74D5-4A98-A72C-53A42B0CEB9F}" dt="2024-05-23T05:59:14.347" v="4041" actId="478"/>
          <ac:grpSpMkLst>
            <pc:docMk/>
            <pc:sldMk cId="426383894" sldId="2146846638"/>
            <ac:grpSpMk id="214" creationId="{FBD48064-65B4-F0B8-1B87-01574FC5E247}"/>
          </ac:grpSpMkLst>
        </pc:grpChg>
        <pc:grpChg chg="del">
          <ac:chgData name="Jason Wiese" userId="4bff8d5b-7de6-4655-b397-69b0afc81113" providerId="ADAL" clId="{6ECA80C0-74D5-4A98-A72C-53A42B0CEB9F}" dt="2024-05-23T05:59:09.801" v="4040" actId="478"/>
          <ac:grpSpMkLst>
            <pc:docMk/>
            <pc:sldMk cId="426383894" sldId="2146846638"/>
            <ac:grpSpMk id="215" creationId="{2B5FE073-1A0C-2007-A476-150A4CC02DB7}"/>
          </ac:grpSpMkLst>
        </pc:grpChg>
        <pc:graphicFrameChg chg="add del mod">
          <ac:chgData name="Jason Wiese" userId="4bff8d5b-7de6-4655-b397-69b0afc81113" providerId="ADAL" clId="{6ECA80C0-74D5-4A98-A72C-53A42B0CEB9F}" dt="2024-05-23T06:01:31.774" v="4171" actId="478"/>
          <ac:graphicFrameMkLst>
            <pc:docMk/>
            <pc:sldMk cId="426383894" sldId="2146846638"/>
            <ac:graphicFrameMk id="6" creationId="{983F0534-FF3B-F913-B690-2FA737C830D0}"/>
          </ac:graphicFrameMkLst>
        </pc:graphicFrameChg>
        <pc:graphicFrameChg chg="add del mod">
          <ac:chgData name="Jason Wiese" userId="4bff8d5b-7de6-4655-b397-69b0afc81113" providerId="ADAL" clId="{6ECA80C0-74D5-4A98-A72C-53A42B0CEB9F}" dt="2024-05-23T06:02:48.905" v="4187" actId="478"/>
          <ac:graphicFrameMkLst>
            <pc:docMk/>
            <pc:sldMk cId="426383894" sldId="2146846638"/>
            <ac:graphicFrameMk id="213" creationId="{8E7B9069-3FC5-07C4-C43D-6E2E9DBCEFE2}"/>
          </ac:graphicFrameMkLst>
        </pc:graphicFrameChg>
        <pc:graphicFrameChg chg="add del">
          <ac:chgData name="Jason Wiese" userId="4bff8d5b-7de6-4655-b397-69b0afc81113" providerId="ADAL" clId="{6ECA80C0-74D5-4A98-A72C-53A42B0CEB9F}" dt="2024-05-23T06:03:15.808" v="4189"/>
          <ac:graphicFrameMkLst>
            <pc:docMk/>
            <pc:sldMk cId="426383894" sldId="2146846638"/>
            <ac:graphicFrameMk id="218" creationId="{F612D163-1DC3-9BE9-9D2A-FA10CA102CE1}"/>
          </ac:graphicFrameMkLst>
        </pc:graphicFrameChg>
        <pc:graphicFrameChg chg="add del mod">
          <ac:chgData name="Jason Wiese" userId="4bff8d5b-7de6-4655-b397-69b0afc81113" providerId="ADAL" clId="{6ECA80C0-74D5-4A98-A72C-53A42B0CEB9F}" dt="2024-05-23T06:07:33.593" v="4268" actId="1076"/>
          <ac:graphicFrameMkLst>
            <pc:docMk/>
            <pc:sldMk cId="426383894" sldId="2146846638"/>
            <ac:graphicFrameMk id="221" creationId="{F7953C88-9D14-AD39-C0CD-3C56423E7FE8}"/>
          </ac:graphicFrameMkLst>
        </pc:graphicFrameChg>
        <pc:cxnChg chg="mod">
          <ac:chgData name="Jason Wiese" userId="4bff8d5b-7de6-4655-b397-69b0afc81113" providerId="ADAL" clId="{6ECA80C0-74D5-4A98-A72C-53A42B0CEB9F}" dt="2024-05-23T05:59:14.347" v="4041" actId="478"/>
          <ac:cxnSpMkLst>
            <pc:docMk/>
            <pc:sldMk cId="426383894" sldId="2146846638"/>
            <ac:cxnSpMk id="42" creationId="{29BB84A3-ACA6-F11D-5BDF-D5805BE8CE0B}"/>
          </ac:cxnSpMkLst>
        </pc:cxn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Jason Wiese" userId="4bff8d5b-7de6-4655-b397-69b0afc81113" providerId="ADAL" clId="{6ECA80C0-74D5-4A98-A72C-53A42B0CEB9F}" dt="2024-05-23T06:10:48.664" v="4340"/>
              <pc2:cmMkLst xmlns:pc2="http://schemas.microsoft.com/office/powerpoint/2019/9/main/command">
                <pc:docMk/>
                <pc:sldMk cId="426383894" sldId="2146846638"/>
                <pc2:cmMk id="{F6456F99-6EF6-463D-940D-5598A448B976}"/>
              </pc2:cmMkLst>
            </pc226:cmChg>
            <pc226:cmChg xmlns:pc226="http://schemas.microsoft.com/office/powerpoint/2022/06/main/command" chg="add">
              <pc226:chgData name="Jason Wiese" userId="4bff8d5b-7de6-4655-b397-69b0afc81113" providerId="ADAL" clId="{6ECA80C0-74D5-4A98-A72C-53A42B0CEB9F}" dt="2024-05-23T17:14:50.126" v="5459"/>
              <pc2:cmMkLst xmlns:pc2="http://schemas.microsoft.com/office/powerpoint/2019/9/main/command">
                <pc:docMk/>
                <pc:sldMk cId="426383894" sldId="2146846638"/>
                <pc2:cmMk id="{0CF82FEC-AB81-4674-BCB8-F6791A7A2D27}"/>
              </pc2:cmMkLst>
            </pc226:cmChg>
            <pc226:cmChg xmlns:pc226="http://schemas.microsoft.com/office/powerpoint/2022/06/main/command" chg="del">
              <pc226:chgData name="Jason Wiese" userId="4bff8d5b-7de6-4655-b397-69b0afc81113" providerId="ADAL" clId="{6ECA80C0-74D5-4A98-A72C-53A42B0CEB9F}" dt="2024-05-23T06:10:50.272" v="4341"/>
              <pc2:cmMkLst xmlns:pc2="http://schemas.microsoft.com/office/powerpoint/2019/9/main/command">
                <pc:docMk/>
                <pc:sldMk cId="426383894" sldId="2146846638"/>
                <pc2:cmMk id="{E0B8F0F8-D188-4DE5-A9E3-80110C0FBCF9}"/>
              </pc2:cmMkLst>
            </pc226:cmChg>
          </p:ext>
        </pc:extLst>
      </pc:sldChg>
      <pc:sldChg chg="modSp mod">
        <pc:chgData name="Jason Wiese" userId="4bff8d5b-7de6-4655-b397-69b0afc81113" providerId="ADAL" clId="{6ECA80C0-74D5-4A98-A72C-53A42B0CEB9F}" dt="2024-05-23T15:55:25.412" v="5456" actId="6549"/>
        <pc:sldMkLst>
          <pc:docMk/>
          <pc:sldMk cId="130886577" sldId="2146846639"/>
        </pc:sldMkLst>
        <pc:spChg chg="mod">
          <ac:chgData name="Jason Wiese" userId="4bff8d5b-7de6-4655-b397-69b0afc81113" providerId="ADAL" clId="{6ECA80C0-74D5-4A98-A72C-53A42B0CEB9F}" dt="2024-05-23T06:31:28.722" v="5381" actId="115"/>
          <ac:spMkLst>
            <pc:docMk/>
            <pc:sldMk cId="130886577" sldId="2146846639"/>
            <ac:spMk id="6" creationId="{1EE2780E-B479-CB84-03DB-50B6D5A62DBC}"/>
          </ac:spMkLst>
        </pc:spChg>
        <pc:spChg chg="mod">
          <ac:chgData name="Jason Wiese" userId="4bff8d5b-7de6-4655-b397-69b0afc81113" providerId="ADAL" clId="{6ECA80C0-74D5-4A98-A72C-53A42B0CEB9F}" dt="2024-05-23T06:25:14.359" v="5311" actId="1582"/>
          <ac:spMkLst>
            <pc:docMk/>
            <pc:sldMk cId="130886577" sldId="2146846639"/>
            <ac:spMk id="16" creationId="{CD93CAFF-A820-DA8A-7ECE-F544D8258DA2}"/>
          </ac:spMkLst>
        </pc:spChg>
        <pc:spChg chg="mod">
          <ac:chgData name="Jason Wiese" userId="4bff8d5b-7de6-4655-b397-69b0afc81113" providerId="ADAL" clId="{6ECA80C0-74D5-4A98-A72C-53A42B0CEB9F}" dt="2024-05-23T15:55:25.412" v="5456" actId="6549"/>
          <ac:spMkLst>
            <pc:docMk/>
            <pc:sldMk cId="130886577" sldId="2146846639"/>
            <ac:spMk id="28" creationId="{B1090EA5-9E24-420F-B356-BFA5C7B32400}"/>
          </ac:spMkLst>
        </pc:spChg>
      </pc:sldChg>
      <pc:sldMasterChg chg="delSldLayout">
        <pc:chgData name="Jason Wiese" userId="4bff8d5b-7de6-4655-b397-69b0afc81113" providerId="ADAL" clId="{6ECA80C0-74D5-4A98-A72C-53A42B0CEB9F}" dt="2024-05-23T05:25:23.683" v="3762" actId="47"/>
        <pc:sldMasterMkLst>
          <pc:docMk/>
          <pc:sldMasterMk cId="2234883294" sldId="2147483765"/>
        </pc:sldMasterMkLst>
        <pc:sldLayoutChg chg="del">
          <pc:chgData name="Jason Wiese" userId="4bff8d5b-7de6-4655-b397-69b0afc81113" providerId="ADAL" clId="{6ECA80C0-74D5-4A98-A72C-53A42B0CEB9F}" dt="2024-05-23T05:25:23.683" v="3762" actId="47"/>
          <pc:sldLayoutMkLst>
            <pc:docMk/>
            <pc:sldMasterMk cId="2234883294" sldId="2147483765"/>
            <pc:sldLayoutMk cId="197784000" sldId="2147483817"/>
          </pc:sldLayoutMkLst>
        </pc:sldLayoutChg>
      </pc:sldMasterChg>
    </pc:docChg>
  </pc:docChgLst>
  <pc:docChgLst>
    <pc:chgData name="Benjamin Vandegrift" userId="S::benjaminv@thevab.com::2e5c2a8a-c606-4888-a2a6-2a14dfaa97ab" providerId="AD" clId="Web-{E3A1C841-D104-FAEA-01B6-041194A78FB5}"/>
    <pc:docChg chg="">
      <pc:chgData name="Benjamin Vandegrift" userId="S::benjaminv@thevab.com::2e5c2a8a-c606-4888-a2a6-2a14dfaa97ab" providerId="AD" clId="Web-{E3A1C841-D104-FAEA-01B6-041194A78FB5}" dt="2024-05-23T20:45:28.885" v="10"/>
      <pc:docMkLst>
        <pc:docMk/>
      </pc:docMkLst>
      <pc:sldChg chg="addCm">
        <pc:chgData name="Benjamin Vandegrift" userId="S::benjaminv@thevab.com::2e5c2a8a-c606-4888-a2a6-2a14dfaa97ab" providerId="AD" clId="Web-{E3A1C841-D104-FAEA-01B6-041194A78FB5}" dt="2024-05-23T20:34:48.704" v="5"/>
        <pc:sldMkLst>
          <pc:docMk/>
          <pc:sldMk cId="2718393775" sldId="214684657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Benjamin Vandegrift" userId="S::benjaminv@thevab.com::2e5c2a8a-c606-4888-a2a6-2a14dfaa97ab" providerId="AD" clId="Web-{E3A1C841-D104-FAEA-01B6-041194A78FB5}" dt="2024-05-23T20:34:48.704" v="5"/>
              <pc2:cmMkLst xmlns:pc2="http://schemas.microsoft.com/office/powerpoint/2019/9/main/command">
                <pc:docMk/>
                <pc:sldMk cId="2718393775" sldId="2146846575"/>
                <pc2:cmMk id="{898B1EC6-89BC-41CC-8A49-53670AE94858}"/>
              </pc2:cmMkLst>
            </pc226:cmChg>
          </p:ext>
        </pc:extLst>
      </pc:sldChg>
      <pc:sldChg chg="addCm">
        <pc:chgData name="Benjamin Vandegrift" userId="S::benjaminv@thevab.com::2e5c2a8a-c606-4888-a2a6-2a14dfaa97ab" providerId="AD" clId="Web-{E3A1C841-D104-FAEA-01B6-041194A78FB5}" dt="2024-05-23T20:35:53.222" v="6"/>
        <pc:sldMkLst>
          <pc:docMk/>
          <pc:sldMk cId="2401150598" sldId="214684657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Benjamin Vandegrift" userId="S::benjaminv@thevab.com::2e5c2a8a-c606-4888-a2a6-2a14dfaa97ab" providerId="AD" clId="Web-{E3A1C841-D104-FAEA-01B6-041194A78FB5}" dt="2024-05-23T20:35:53.222" v="6"/>
              <pc2:cmMkLst xmlns:pc2="http://schemas.microsoft.com/office/powerpoint/2019/9/main/command">
                <pc:docMk/>
                <pc:sldMk cId="2401150598" sldId="2146846576"/>
                <pc2:cmMk id="{9872DF43-D6A4-43B9-8DE8-3889A1ED44DE}"/>
              </pc2:cmMkLst>
            </pc226:cmChg>
          </p:ext>
        </pc:extLst>
      </pc:sldChg>
      <pc:sldChg chg="addCm">
        <pc:chgData name="Benjamin Vandegrift" userId="S::benjaminv@thevab.com::2e5c2a8a-c606-4888-a2a6-2a14dfaa97ab" providerId="AD" clId="Web-{E3A1C841-D104-FAEA-01B6-041194A78FB5}" dt="2024-05-23T20:43:48.538" v="9"/>
        <pc:sldMkLst>
          <pc:docMk/>
          <pc:sldMk cId="3407319842" sldId="214684659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Benjamin Vandegrift" userId="S::benjaminv@thevab.com::2e5c2a8a-c606-4888-a2a6-2a14dfaa97ab" providerId="AD" clId="Web-{E3A1C841-D104-FAEA-01B6-041194A78FB5}" dt="2024-05-23T20:43:48.538" v="9"/>
              <pc2:cmMkLst xmlns:pc2="http://schemas.microsoft.com/office/powerpoint/2019/9/main/command">
                <pc:docMk/>
                <pc:sldMk cId="3407319842" sldId="2146846599"/>
                <pc2:cmMk id="{000622B8-F466-455A-8D3E-5A2C80000BA6}"/>
              </pc2:cmMkLst>
            </pc226:cmChg>
          </p:ext>
        </pc:extLst>
      </pc:sldChg>
      <pc:sldChg chg="addCm modCm">
        <pc:chgData name="Benjamin Vandegrift" userId="S::benjaminv@thevab.com::2e5c2a8a-c606-4888-a2a6-2a14dfaa97ab" providerId="AD" clId="Web-{E3A1C841-D104-FAEA-01B6-041194A78FB5}" dt="2024-05-23T20:45:28.885" v="10"/>
        <pc:sldMkLst>
          <pc:docMk/>
          <pc:sldMk cId="3938727423" sldId="214684660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Benjamin Vandegrift" userId="S::benjaminv@thevab.com::2e5c2a8a-c606-4888-a2a6-2a14dfaa97ab" providerId="AD" clId="Web-{E3A1C841-D104-FAEA-01B6-041194A78FB5}" dt="2024-05-23T20:45:28.885" v="10"/>
              <pc2:cmMkLst xmlns:pc2="http://schemas.microsoft.com/office/powerpoint/2019/9/main/command">
                <pc:docMk/>
                <pc:sldMk cId="3938727423" sldId="2146846600"/>
                <pc2:cmMk id="{C125D1EF-A0EC-44DF-8209-18491342405A}"/>
              </pc2:cmMkLst>
              <pc226:cmRplyChg chg="add">
                <pc226:chgData name="Benjamin Vandegrift" userId="S::benjaminv@thevab.com::2e5c2a8a-c606-4888-a2a6-2a14dfaa97ab" providerId="AD" clId="Web-{E3A1C841-D104-FAEA-01B6-041194A78FB5}" dt="2024-05-23T20:45:28.885" v="10"/>
                <pc2:cmRplyMkLst xmlns:pc2="http://schemas.microsoft.com/office/powerpoint/2019/9/main/command">
                  <pc:docMk/>
                  <pc:sldMk cId="3938727423" sldId="2146846600"/>
                  <pc2:cmMk id="{C125D1EF-A0EC-44DF-8209-18491342405A}"/>
                  <pc2:cmRplyMk id="{E9A31FC4-080F-4C41-A8F9-B0802BD5CC0F}"/>
                </pc2:cmRplyMkLst>
              </pc226:cmRplyChg>
            </pc226:cmChg>
          </p:ext>
        </pc:extLst>
      </pc:sldChg>
      <pc:sldChg chg="addCm">
        <pc:chgData name="Benjamin Vandegrift" userId="S::benjaminv@thevab.com::2e5c2a8a-c606-4888-a2a6-2a14dfaa97ab" providerId="AD" clId="Web-{E3A1C841-D104-FAEA-01B6-041194A78FB5}" dt="2024-05-23T20:29:40.130" v="2"/>
        <pc:sldMkLst>
          <pc:docMk/>
          <pc:sldMk cId="1803757123" sldId="214684660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Benjamin Vandegrift" userId="S::benjaminv@thevab.com::2e5c2a8a-c606-4888-a2a6-2a14dfaa97ab" providerId="AD" clId="Web-{E3A1C841-D104-FAEA-01B6-041194A78FB5}" dt="2024-05-23T20:29:40.130" v="2"/>
              <pc2:cmMkLst xmlns:pc2="http://schemas.microsoft.com/office/powerpoint/2019/9/main/command">
                <pc:docMk/>
                <pc:sldMk cId="1803757123" sldId="2146846601"/>
                <pc2:cmMk id="{26289EEB-AFA2-4970-93F8-63D13D1EEFB6}"/>
              </pc2:cmMkLst>
            </pc226:cmChg>
          </p:ext>
        </pc:extLst>
      </pc:sldChg>
      <pc:sldChg chg="addCm">
        <pc:chgData name="Benjamin Vandegrift" userId="S::benjaminv@thevab.com::2e5c2a8a-c606-4888-a2a6-2a14dfaa97ab" providerId="AD" clId="Web-{E3A1C841-D104-FAEA-01B6-041194A78FB5}" dt="2024-05-23T20:36:17.708" v="7"/>
        <pc:sldMkLst>
          <pc:docMk/>
          <pc:sldMk cId="2427508812" sldId="214684660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Benjamin Vandegrift" userId="S::benjaminv@thevab.com::2e5c2a8a-c606-4888-a2a6-2a14dfaa97ab" providerId="AD" clId="Web-{E3A1C841-D104-FAEA-01B6-041194A78FB5}" dt="2024-05-23T20:36:17.708" v="7"/>
              <pc2:cmMkLst xmlns:pc2="http://schemas.microsoft.com/office/powerpoint/2019/9/main/command">
                <pc:docMk/>
                <pc:sldMk cId="2427508812" sldId="2146846608"/>
                <pc2:cmMk id="{1E7D6E82-D845-46D4-9082-7A0BB3548FE7}"/>
              </pc2:cmMkLst>
            </pc226:cmChg>
          </p:ext>
        </pc:extLst>
      </pc:sldChg>
      <pc:sldChg chg="addCm">
        <pc:chgData name="Benjamin Vandegrift" userId="S::benjaminv@thevab.com::2e5c2a8a-c606-4888-a2a6-2a14dfaa97ab" providerId="AD" clId="Web-{E3A1C841-D104-FAEA-01B6-041194A78FB5}" dt="2024-05-23T20:27:29.093" v="1"/>
        <pc:sldMkLst>
          <pc:docMk/>
          <pc:sldMk cId="4102364544" sldId="2146846614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Benjamin Vandegrift" userId="S::benjaminv@thevab.com::2e5c2a8a-c606-4888-a2a6-2a14dfaa97ab" providerId="AD" clId="Web-{E3A1C841-D104-FAEA-01B6-041194A78FB5}" dt="2024-05-23T20:27:29.093" v="1"/>
              <pc2:cmMkLst xmlns:pc2="http://schemas.microsoft.com/office/powerpoint/2019/9/main/command">
                <pc:docMk/>
                <pc:sldMk cId="4102364544" sldId="2146846614"/>
                <pc2:cmMk id="{7EB8B8C8-F45C-4298-8826-C4117F7E0DF5}"/>
              </pc2:cmMkLst>
            </pc226:cmChg>
          </p:ext>
        </pc:extLst>
      </pc:sldChg>
      <pc:sldChg chg="addCm">
        <pc:chgData name="Benjamin Vandegrift" userId="S::benjaminv@thevab.com::2e5c2a8a-c606-4888-a2a6-2a14dfaa97ab" providerId="AD" clId="Web-{E3A1C841-D104-FAEA-01B6-041194A78FB5}" dt="2024-05-23T20:33:04.575" v="4"/>
        <pc:sldMkLst>
          <pc:docMk/>
          <pc:sldMk cId="3594937951" sldId="214684662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Benjamin Vandegrift" userId="S::benjaminv@thevab.com::2e5c2a8a-c606-4888-a2a6-2a14dfaa97ab" providerId="AD" clId="Web-{E3A1C841-D104-FAEA-01B6-041194A78FB5}" dt="2024-05-23T20:33:04.575" v="4"/>
              <pc2:cmMkLst xmlns:pc2="http://schemas.microsoft.com/office/powerpoint/2019/9/main/command">
                <pc:docMk/>
                <pc:sldMk cId="3594937951" sldId="2146846628"/>
                <pc2:cmMk id="{9DA2E8BE-7140-45FB-BBF9-5EF947DFFBAA}"/>
              </pc2:cmMkLst>
            </pc226:cmChg>
          </p:ext>
        </pc:extLst>
      </pc:sldChg>
      <pc:sldChg chg="modCm">
        <pc:chgData name="Benjamin Vandegrift" userId="S::benjaminv@thevab.com::2e5c2a8a-c606-4888-a2a6-2a14dfaa97ab" providerId="AD" clId="Web-{E3A1C841-D104-FAEA-01B6-041194A78FB5}" dt="2024-05-23T20:21:34.111" v="0"/>
        <pc:sldMkLst>
          <pc:docMk/>
          <pc:sldMk cId="426383894" sldId="214684663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Benjamin Vandegrift" userId="S::benjaminv@thevab.com::2e5c2a8a-c606-4888-a2a6-2a14dfaa97ab" providerId="AD" clId="Web-{E3A1C841-D104-FAEA-01B6-041194A78FB5}" dt="2024-05-23T20:21:34.111" v="0"/>
              <pc2:cmMkLst xmlns:pc2="http://schemas.microsoft.com/office/powerpoint/2019/9/main/command">
                <pc:docMk/>
                <pc:sldMk cId="426383894" sldId="2146846638"/>
                <pc2:cmMk id="{0CF82FEC-AB81-4674-BCB8-F6791A7A2D27}"/>
              </pc2:cmMkLst>
              <pc226:cmRplyChg chg="add">
                <pc226:chgData name="Benjamin Vandegrift" userId="S::benjaminv@thevab.com::2e5c2a8a-c606-4888-a2a6-2a14dfaa97ab" providerId="AD" clId="Web-{E3A1C841-D104-FAEA-01B6-041194A78FB5}" dt="2024-05-23T20:21:34.111" v="0"/>
                <pc2:cmRplyMkLst xmlns:pc2="http://schemas.microsoft.com/office/powerpoint/2019/9/main/command">
                  <pc:docMk/>
                  <pc:sldMk cId="426383894" sldId="2146846638"/>
                  <pc2:cmMk id="{0CF82FEC-AB81-4674-BCB8-F6791A7A2D27}"/>
                  <pc2:cmRplyMk id="{77E702C8-B7A1-49B8-8EF6-7EDA8AB29476}"/>
                </pc2:cmRplyMkLst>
              </pc226:cmRplyChg>
            </pc226:cmChg>
          </p:ext>
        </pc:extLst>
      </pc:sldChg>
      <pc:sldChg chg="addCm">
        <pc:chgData name="Benjamin Vandegrift" userId="S::benjaminv@thevab.com::2e5c2a8a-c606-4888-a2a6-2a14dfaa97ab" providerId="AD" clId="Web-{E3A1C841-D104-FAEA-01B6-041194A78FB5}" dt="2024-05-23T20:37:48.383" v="8"/>
        <pc:sldMkLst>
          <pc:docMk/>
          <pc:sldMk cId="130886577" sldId="214684663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Benjamin Vandegrift" userId="S::benjaminv@thevab.com::2e5c2a8a-c606-4888-a2a6-2a14dfaa97ab" providerId="AD" clId="Web-{E3A1C841-D104-FAEA-01B6-041194A78FB5}" dt="2024-05-23T20:37:48.383" v="8"/>
              <pc2:cmMkLst xmlns:pc2="http://schemas.microsoft.com/office/powerpoint/2019/9/main/command">
                <pc:docMk/>
                <pc:sldMk cId="130886577" sldId="2146846639"/>
                <pc2:cmMk id="{ABEB5FB6-825D-476E-9756-A77AF456ECEB}"/>
              </pc2:cmMkLst>
            </pc226:cmChg>
          </p:ext>
        </pc:extLst>
      </pc:sldChg>
    </pc:docChg>
  </pc:docChgLst>
  <pc:docChgLst>
    <pc:chgData name="Benjamin Vandegrift" userId="S::benjaminv@thevab.com::2e5c2a8a-c606-4888-a2a6-2a14dfaa97ab" providerId="AD" clId="Web-{300EA715-7DCC-E9BF-B913-452CF538C762}"/>
    <pc:docChg chg="delSld modSld">
      <pc:chgData name="Benjamin Vandegrift" userId="S::benjaminv@thevab.com::2e5c2a8a-c606-4888-a2a6-2a14dfaa97ab" providerId="AD" clId="Web-{300EA715-7DCC-E9BF-B913-452CF538C762}" dt="2024-04-26T17:18:21.132" v="193" actId="1076"/>
      <pc:docMkLst>
        <pc:docMk/>
      </pc:docMkLst>
      <pc:sldChg chg="addSp delSp modSp">
        <pc:chgData name="Benjamin Vandegrift" userId="S::benjaminv@thevab.com::2e5c2a8a-c606-4888-a2a6-2a14dfaa97ab" providerId="AD" clId="Web-{300EA715-7DCC-E9BF-B913-452CF538C762}" dt="2024-04-26T17:08:26.474" v="63"/>
        <pc:sldMkLst>
          <pc:docMk/>
          <pc:sldMk cId="2915586820" sldId="2146846442"/>
        </pc:sldMkLst>
        <pc:spChg chg="add mod">
          <ac:chgData name="Benjamin Vandegrift" userId="S::benjaminv@thevab.com::2e5c2a8a-c606-4888-a2a6-2a14dfaa97ab" providerId="AD" clId="Web-{300EA715-7DCC-E9BF-B913-452CF538C762}" dt="2024-04-26T17:08:26.474" v="63"/>
          <ac:spMkLst>
            <pc:docMk/>
            <pc:sldMk cId="2915586820" sldId="2146846442"/>
            <ac:spMk id="4" creationId="{44EFFB0F-50FE-ABA1-33CE-3722F47D3149}"/>
          </ac:spMkLst>
        </pc:spChg>
        <pc:spChg chg="mod">
          <ac:chgData name="Benjamin Vandegrift" userId="S::benjaminv@thevab.com::2e5c2a8a-c606-4888-a2a6-2a14dfaa97ab" providerId="AD" clId="Web-{300EA715-7DCC-E9BF-B913-452CF538C762}" dt="2024-04-26T17:07:55.615" v="38" actId="20577"/>
          <ac:spMkLst>
            <pc:docMk/>
            <pc:sldMk cId="2915586820" sldId="2146846442"/>
            <ac:spMk id="5" creationId="{21496FD2-DA86-382F-D051-F482BD4F7603}"/>
          </ac:spMkLst>
        </pc:spChg>
        <pc:picChg chg="del">
          <ac:chgData name="Benjamin Vandegrift" userId="S::benjaminv@thevab.com::2e5c2a8a-c606-4888-a2a6-2a14dfaa97ab" providerId="AD" clId="Web-{300EA715-7DCC-E9BF-B913-452CF538C762}" dt="2024-04-26T17:08:02.880" v="39"/>
          <ac:picMkLst>
            <pc:docMk/>
            <pc:sldMk cId="2915586820" sldId="2146846442"/>
            <ac:picMk id="11" creationId="{D93FFF91-0108-2927-5BBF-3E5B8B131D34}"/>
          </ac:picMkLst>
        </pc:picChg>
      </pc:sldChg>
      <pc:sldChg chg="modSp">
        <pc:chgData name="Benjamin Vandegrift" userId="S::benjaminv@thevab.com::2e5c2a8a-c606-4888-a2a6-2a14dfaa97ab" providerId="AD" clId="Web-{300EA715-7DCC-E9BF-B913-452CF538C762}" dt="2024-04-26T17:10:41.162" v="76" actId="20577"/>
        <pc:sldMkLst>
          <pc:docMk/>
          <pc:sldMk cId="2179407289" sldId="2146846566"/>
        </pc:sldMkLst>
        <pc:spChg chg="mod">
          <ac:chgData name="Benjamin Vandegrift" userId="S::benjaminv@thevab.com::2e5c2a8a-c606-4888-a2a6-2a14dfaa97ab" providerId="AD" clId="Web-{300EA715-7DCC-E9BF-B913-452CF538C762}" dt="2024-04-26T17:10:41.162" v="76" actId="20577"/>
          <ac:spMkLst>
            <pc:docMk/>
            <pc:sldMk cId="2179407289" sldId="2146846566"/>
            <ac:spMk id="26" creationId="{A9C445BF-5591-D09A-A8BC-6A2DB67D3CAE}"/>
          </ac:spMkLst>
        </pc:spChg>
      </pc:sldChg>
      <pc:sldChg chg="modSp del">
        <pc:chgData name="Benjamin Vandegrift" userId="S::benjaminv@thevab.com::2e5c2a8a-c606-4888-a2a6-2a14dfaa97ab" providerId="AD" clId="Web-{300EA715-7DCC-E9BF-B913-452CF538C762}" dt="2024-04-26T17:10:41.975" v="77"/>
        <pc:sldMkLst>
          <pc:docMk/>
          <pc:sldMk cId="3737355587" sldId="2146846567"/>
        </pc:sldMkLst>
        <pc:spChg chg="mod">
          <ac:chgData name="Benjamin Vandegrift" userId="S::benjaminv@thevab.com::2e5c2a8a-c606-4888-a2a6-2a14dfaa97ab" providerId="AD" clId="Web-{300EA715-7DCC-E9BF-B913-452CF538C762}" dt="2024-04-26T17:10:23.428" v="71" actId="20577"/>
          <ac:spMkLst>
            <pc:docMk/>
            <pc:sldMk cId="3737355587" sldId="2146846567"/>
            <ac:spMk id="26" creationId="{A9C445BF-5591-D09A-A8BC-6A2DB67D3CAE}"/>
          </ac:spMkLst>
        </pc:spChg>
      </pc:sldChg>
      <pc:sldChg chg="modSp">
        <pc:chgData name="Benjamin Vandegrift" userId="S::benjaminv@thevab.com::2e5c2a8a-c606-4888-a2a6-2a14dfaa97ab" providerId="AD" clId="Web-{300EA715-7DCC-E9BF-B913-452CF538C762}" dt="2024-04-26T17:12:29.928" v="89" actId="20577"/>
        <pc:sldMkLst>
          <pc:docMk/>
          <pc:sldMk cId="3033239696" sldId="2146846570"/>
        </pc:sldMkLst>
        <pc:spChg chg="mod">
          <ac:chgData name="Benjamin Vandegrift" userId="S::benjaminv@thevab.com::2e5c2a8a-c606-4888-a2a6-2a14dfaa97ab" providerId="AD" clId="Web-{300EA715-7DCC-E9BF-B913-452CF538C762}" dt="2024-04-26T17:12:12.537" v="83" actId="1076"/>
          <ac:spMkLst>
            <pc:docMk/>
            <pc:sldMk cId="3033239696" sldId="2146846570"/>
            <ac:spMk id="4" creationId="{4EECE67E-2570-77C8-4DCD-E83C5B83F9CE}"/>
          </ac:spMkLst>
        </pc:spChg>
        <pc:spChg chg="mod">
          <ac:chgData name="Benjamin Vandegrift" userId="S::benjaminv@thevab.com::2e5c2a8a-c606-4888-a2a6-2a14dfaa97ab" providerId="AD" clId="Web-{300EA715-7DCC-E9BF-B913-452CF538C762}" dt="2024-04-26T17:12:29.928" v="89" actId="20577"/>
          <ac:spMkLst>
            <pc:docMk/>
            <pc:sldMk cId="3033239696" sldId="2146846570"/>
            <ac:spMk id="26" creationId="{A9C445BF-5591-D09A-A8BC-6A2DB67D3CAE}"/>
          </ac:spMkLst>
        </pc:spChg>
      </pc:sldChg>
      <pc:sldChg chg="modSp">
        <pc:chgData name="Benjamin Vandegrift" userId="S::benjaminv@thevab.com::2e5c2a8a-c606-4888-a2a6-2a14dfaa97ab" providerId="AD" clId="Web-{300EA715-7DCC-E9BF-B913-452CF538C762}" dt="2024-04-26T17:12:49.303" v="96"/>
        <pc:sldMkLst>
          <pc:docMk/>
          <pc:sldMk cId="445600926" sldId="2146846572"/>
        </pc:sldMkLst>
        <pc:spChg chg="mod">
          <ac:chgData name="Benjamin Vandegrift" userId="S::benjaminv@thevab.com::2e5c2a8a-c606-4888-a2a6-2a14dfaa97ab" providerId="AD" clId="Web-{300EA715-7DCC-E9BF-B913-452CF538C762}" dt="2024-04-26T17:12:49.303" v="96"/>
          <ac:spMkLst>
            <pc:docMk/>
            <pc:sldMk cId="445600926" sldId="2146846572"/>
            <ac:spMk id="11" creationId="{80446E27-F3B6-5A36-90F5-155E8E262FA5}"/>
          </ac:spMkLst>
        </pc:spChg>
        <pc:spChg chg="mod">
          <ac:chgData name="Benjamin Vandegrift" userId="S::benjaminv@thevab.com::2e5c2a8a-c606-4888-a2a6-2a14dfaa97ab" providerId="AD" clId="Web-{300EA715-7DCC-E9BF-B913-452CF538C762}" dt="2024-04-26T17:12:48.803" v="95" actId="20577"/>
          <ac:spMkLst>
            <pc:docMk/>
            <pc:sldMk cId="445600926" sldId="2146846572"/>
            <ac:spMk id="26" creationId="{A9C445BF-5591-D09A-A8BC-6A2DB67D3CAE}"/>
          </ac:spMkLst>
        </pc:spChg>
      </pc:sldChg>
      <pc:sldChg chg="modSp">
        <pc:chgData name="Benjamin Vandegrift" userId="S::benjaminv@thevab.com::2e5c2a8a-c606-4888-a2a6-2a14dfaa97ab" providerId="AD" clId="Web-{300EA715-7DCC-E9BF-B913-452CF538C762}" dt="2024-04-26T17:13:32.397" v="111" actId="1076"/>
        <pc:sldMkLst>
          <pc:docMk/>
          <pc:sldMk cId="2894522944" sldId="2146846573"/>
        </pc:sldMkLst>
        <pc:spChg chg="mod">
          <ac:chgData name="Benjamin Vandegrift" userId="S::benjaminv@thevab.com::2e5c2a8a-c606-4888-a2a6-2a14dfaa97ab" providerId="AD" clId="Web-{300EA715-7DCC-E9BF-B913-452CF538C762}" dt="2024-04-26T17:13:32.397" v="111" actId="1076"/>
          <ac:spMkLst>
            <pc:docMk/>
            <pc:sldMk cId="2894522944" sldId="2146846573"/>
            <ac:spMk id="4" creationId="{4EECE67E-2570-77C8-4DCD-E83C5B83F9CE}"/>
          </ac:spMkLst>
        </pc:spChg>
        <pc:spChg chg="mod">
          <ac:chgData name="Benjamin Vandegrift" userId="S::benjaminv@thevab.com::2e5c2a8a-c606-4888-a2a6-2a14dfaa97ab" providerId="AD" clId="Web-{300EA715-7DCC-E9BF-B913-452CF538C762}" dt="2024-04-26T17:13:14.413" v="102" actId="20577"/>
          <ac:spMkLst>
            <pc:docMk/>
            <pc:sldMk cId="2894522944" sldId="2146846573"/>
            <ac:spMk id="26" creationId="{A9C445BF-5591-D09A-A8BC-6A2DB67D3CAE}"/>
          </ac:spMkLst>
        </pc:spChg>
      </pc:sldChg>
      <pc:sldChg chg="modSp">
        <pc:chgData name="Benjamin Vandegrift" userId="S::benjaminv@thevab.com::2e5c2a8a-c606-4888-a2a6-2a14dfaa97ab" providerId="AD" clId="Web-{300EA715-7DCC-E9BF-B913-452CF538C762}" dt="2024-04-26T17:14:04.225" v="125" actId="1076"/>
        <pc:sldMkLst>
          <pc:docMk/>
          <pc:sldMk cId="2718393775" sldId="2146846575"/>
        </pc:sldMkLst>
        <pc:spChg chg="mod">
          <ac:chgData name="Benjamin Vandegrift" userId="S::benjaminv@thevab.com::2e5c2a8a-c606-4888-a2a6-2a14dfaa97ab" providerId="AD" clId="Web-{300EA715-7DCC-E9BF-B913-452CF538C762}" dt="2024-04-26T17:14:04.225" v="125" actId="1076"/>
          <ac:spMkLst>
            <pc:docMk/>
            <pc:sldMk cId="2718393775" sldId="2146846575"/>
            <ac:spMk id="4" creationId="{4EECE67E-2570-77C8-4DCD-E83C5B83F9CE}"/>
          </ac:spMkLst>
        </pc:spChg>
        <pc:spChg chg="mod">
          <ac:chgData name="Benjamin Vandegrift" userId="S::benjaminv@thevab.com::2e5c2a8a-c606-4888-a2a6-2a14dfaa97ab" providerId="AD" clId="Web-{300EA715-7DCC-E9BF-B913-452CF538C762}" dt="2024-04-26T17:13:56.881" v="117" actId="20577"/>
          <ac:spMkLst>
            <pc:docMk/>
            <pc:sldMk cId="2718393775" sldId="2146846575"/>
            <ac:spMk id="26" creationId="{A9C445BF-5591-D09A-A8BC-6A2DB67D3CAE}"/>
          </ac:spMkLst>
        </pc:spChg>
      </pc:sldChg>
      <pc:sldChg chg="modSp">
        <pc:chgData name="Benjamin Vandegrift" userId="S::benjaminv@thevab.com::2e5c2a8a-c606-4888-a2a6-2a14dfaa97ab" providerId="AD" clId="Web-{300EA715-7DCC-E9BF-B913-452CF538C762}" dt="2024-04-26T17:14:29.382" v="135" actId="20577"/>
        <pc:sldMkLst>
          <pc:docMk/>
          <pc:sldMk cId="2401150598" sldId="2146846576"/>
        </pc:sldMkLst>
        <pc:spChg chg="mod">
          <ac:chgData name="Benjamin Vandegrift" userId="S::benjaminv@thevab.com::2e5c2a8a-c606-4888-a2a6-2a14dfaa97ab" providerId="AD" clId="Web-{300EA715-7DCC-E9BF-B913-452CF538C762}" dt="2024-04-26T17:14:29.382" v="135" actId="20577"/>
          <ac:spMkLst>
            <pc:docMk/>
            <pc:sldMk cId="2401150598" sldId="2146846576"/>
            <ac:spMk id="26" creationId="{A9C445BF-5591-D09A-A8BC-6A2DB67D3CAE}"/>
          </ac:spMkLst>
        </pc:spChg>
      </pc:sldChg>
      <pc:sldChg chg="modSp">
        <pc:chgData name="Benjamin Vandegrift" userId="S::benjaminv@thevab.com::2e5c2a8a-c606-4888-a2a6-2a14dfaa97ab" providerId="AD" clId="Web-{300EA715-7DCC-E9BF-B913-452CF538C762}" dt="2024-04-26T17:14:49.132" v="149" actId="1076"/>
        <pc:sldMkLst>
          <pc:docMk/>
          <pc:sldMk cId="561992657" sldId="2146846577"/>
        </pc:sldMkLst>
        <pc:spChg chg="mod">
          <ac:chgData name="Benjamin Vandegrift" userId="S::benjaminv@thevab.com::2e5c2a8a-c606-4888-a2a6-2a14dfaa97ab" providerId="AD" clId="Web-{300EA715-7DCC-E9BF-B913-452CF538C762}" dt="2024-04-26T17:14:49.132" v="149" actId="1076"/>
          <ac:spMkLst>
            <pc:docMk/>
            <pc:sldMk cId="561992657" sldId="2146846577"/>
            <ac:spMk id="4" creationId="{4EECE67E-2570-77C8-4DCD-E83C5B83F9CE}"/>
          </ac:spMkLst>
        </pc:spChg>
        <pc:spChg chg="mod">
          <ac:chgData name="Benjamin Vandegrift" userId="S::benjaminv@thevab.com::2e5c2a8a-c606-4888-a2a6-2a14dfaa97ab" providerId="AD" clId="Web-{300EA715-7DCC-E9BF-B913-452CF538C762}" dt="2024-04-26T17:14:41.100" v="141" actId="20577"/>
          <ac:spMkLst>
            <pc:docMk/>
            <pc:sldMk cId="561992657" sldId="2146846577"/>
            <ac:spMk id="26" creationId="{A9C445BF-5591-D09A-A8BC-6A2DB67D3CAE}"/>
          </ac:spMkLst>
        </pc:spChg>
      </pc:sldChg>
      <pc:sldChg chg="modSp">
        <pc:chgData name="Benjamin Vandegrift" userId="S::benjaminv@thevab.com::2e5c2a8a-c606-4888-a2a6-2a14dfaa97ab" providerId="AD" clId="Web-{300EA715-7DCC-E9BF-B913-452CF538C762}" dt="2024-04-26T17:15:39.569" v="163" actId="1076"/>
        <pc:sldMkLst>
          <pc:docMk/>
          <pc:sldMk cId="234235997" sldId="2146846578"/>
        </pc:sldMkLst>
        <pc:spChg chg="mod">
          <ac:chgData name="Benjamin Vandegrift" userId="S::benjaminv@thevab.com::2e5c2a8a-c606-4888-a2a6-2a14dfaa97ab" providerId="AD" clId="Web-{300EA715-7DCC-E9BF-B913-452CF538C762}" dt="2024-04-26T17:15:39.569" v="163" actId="1076"/>
          <ac:spMkLst>
            <pc:docMk/>
            <pc:sldMk cId="234235997" sldId="2146846578"/>
            <ac:spMk id="4" creationId="{4EECE67E-2570-77C8-4DCD-E83C5B83F9CE}"/>
          </ac:spMkLst>
        </pc:spChg>
        <pc:spChg chg="mod">
          <ac:chgData name="Benjamin Vandegrift" userId="S::benjaminv@thevab.com::2e5c2a8a-c606-4888-a2a6-2a14dfaa97ab" providerId="AD" clId="Web-{300EA715-7DCC-E9BF-B913-452CF538C762}" dt="2024-04-26T17:15:31.725" v="155" actId="20577"/>
          <ac:spMkLst>
            <pc:docMk/>
            <pc:sldMk cId="234235997" sldId="2146846578"/>
            <ac:spMk id="26" creationId="{A9C445BF-5591-D09A-A8BC-6A2DB67D3CAE}"/>
          </ac:spMkLst>
        </pc:spChg>
      </pc:sldChg>
      <pc:sldChg chg="modSp">
        <pc:chgData name="Benjamin Vandegrift" userId="S::benjaminv@thevab.com::2e5c2a8a-c606-4888-a2a6-2a14dfaa97ab" providerId="AD" clId="Web-{300EA715-7DCC-E9BF-B913-452CF538C762}" dt="2024-04-26T17:17:47.304" v="177" actId="1076"/>
        <pc:sldMkLst>
          <pc:docMk/>
          <pc:sldMk cId="1061164837" sldId="2146846579"/>
        </pc:sldMkLst>
        <pc:spChg chg="mod">
          <ac:chgData name="Benjamin Vandegrift" userId="S::benjaminv@thevab.com::2e5c2a8a-c606-4888-a2a6-2a14dfaa97ab" providerId="AD" clId="Web-{300EA715-7DCC-E9BF-B913-452CF538C762}" dt="2024-04-26T17:17:47.304" v="177" actId="1076"/>
          <ac:spMkLst>
            <pc:docMk/>
            <pc:sldMk cId="1061164837" sldId="2146846579"/>
            <ac:spMk id="4" creationId="{4EECE67E-2570-77C8-4DCD-E83C5B83F9CE}"/>
          </ac:spMkLst>
        </pc:spChg>
        <pc:spChg chg="mod">
          <ac:chgData name="Benjamin Vandegrift" userId="S::benjaminv@thevab.com::2e5c2a8a-c606-4888-a2a6-2a14dfaa97ab" providerId="AD" clId="Web-{300EA715-7DCC-E9BF-B913-452CF538C762}" dt="2024-04-26T17:17:41.945" v="169" actId="20577"/>
          <ac:spMkLst>
            <pc:docMk/>
            <pc:sldMk cId="1061164837" sldId="2146846579"/>
            <ac:spMk id="26" creationId="{A9C445BF-5591-D09A-A8BC-6A2DB67D3CAE}"/>
          </ac:spMkLst>
        </pc:spChg>
      </pc:sldChg>
      <pc:sldChg chg="modSp">
        <pc:chgData name="Benjamin Vandegrift" userId="S::benjaminv@thevab.com::2e5c2a8a-c606-4888-a2a6-2a14dfaa97ab" providerId="AD" clId="Web-{300EA715-7DCC-E9BF-B913-452CF538C762}" dt="2024-04-26T17:18:21.132" v="193" actId="1076"/>
        <pc:sldMkLst>
          <pc:docMk/>
          <pc:sldMk cId="3052151279" sldId="2146846580"/>
        </pc:sldMkLst>
        <pc:spChg chg="mod">
          <ac:chgData name="Benjamin Vandegrift" userId="S::benjaminv@thevab.com::2e5c2a8a-c606-4888-a2a6-2a14dfaa97ab" providerId="AD" clId="Web-{300EA715-7DCC-E9BF-B913-452CF538C762}" dt="2024-04-26T17:18:21.132" v="193" actId="1076"/>
          <ac:spMkLst>
            <pc:docMk/>
            <pc:sldMk cId="3052151279" sldId="2146846580"/>
            <ac:spMk id="4" creationId="{4EECE67E-2570-77C8-4DCD-E83C5B83F9CE}"/>
          </ac:spMkLst>
        </pc:spChg>
        <pc:spChg chg="mod">
          <ac:chgData name="Benjamin Vandegrift" userId="S::benjaminv@thevab.com::2e5c2a8a-c606-4888-a2a6-2a14dfaa97ab" providerId="AD" clId="Web-{300EA715-7DCC-E9BF-B913-452CF538C762}" dt="2024-04-26T17:18:05.960" v="183" actId="20577"/>
          <ac:spMkLst>
            <pc:docMk/>
            <pc:sldMk cId="3052151279" sldId="2146846580"/>
            <ac:spMk id="26" creationId="{A9C445BF-5591-D09A-A8BC-6A2DB67D3CAE}"/>
          </ac:spMkLst>
        </pc:spChg>
      </pc:sldChg>
    </pc:docChg>
  </pc:docChgLst>
  <pc:docChgLst>
    <pc:chgData name="Benjamin Vandegrift" userId="S::benjaminv@thevab.com::2e5c2a8a-c606-4888-a2a6-2a14dfaa97ab" providerId="AD" clId="Web-{DA420F21-F3CC-3848-1D00-4150DB6744F7}"/>
    <pc:docChg chg="addSld sldOrd">
      <pc:chgData name="Benjamin Vandegrift" userId="S::benjaminv@thevab.com::2e5c2a8a-c606-4888-a2a6-2a14dfaa97ab" providerId="AD" clId="Web-{DA420F21-F3CC-3848-1D00-4150DB6744F7}" dt="2024-05-29T18:40:27.216" v="3"/>
      <pc:docMkLst>
        <pc:docMk/>
      </pc:docMkLst>
      <pc:sldChg chg="ord">
        <pc:chgData name="Benjamin Vandegrift" userId="S::benjaminv@thevab.com::2e5c2a8a-c606-4888-a2a6-2a14dfaa97ab" providerId="AD" clId="Web-{DA420F21-F3CC-3848-1D00-4150DB6744F7}" dt="2024-05-29T18:40:17.466" v="1"/>
        <pc:sldMkLst>
          <pc:docMk/>
          <pc:sldMk cId="2662385429" sldId="2144328309"/>
        </pc:sldMkLst>
      </pc:sldChg>
      <pc:sldChg chg="ord">
        <pc:chgData name="Benjamin Vandegrift" userId="S::benjaminv@thevab.com::2e5c2a8a-c606-4888-a2a6-2a14dfaa97ab" providerId="AD" clId="Web-{DA420F21-F3CC-3848-1D00-4150DB6744F7}" dt="2024-05-29T18:40:24.451" v="2"/>
        <pc:sldMkLst>
          <pc:docMk/>
          <pc:sldMk cId="1017036720" sldId="2146846572"/>
        </pc:sldMkLst>
      </pc:sldChg>
      <pc:sldChg chg="ord">
        <pc:chgData name="Benjamin Vandegrift" userId="S::benjaminv@thevab.com::2e5c2a8a-c606-4888-a2a6-2a14dfaa97ab" providerId="AD" clId="Web-{DA420F21-F3CC-3848-1D00-4150DB6744F7}" dt="2024-05-29T18:40:27.216" v="3"/>
        <pc:sldMkLst>
          <pc:docMk/>
          <pc:sldMk cId="426383894" sldId="2146846638"/>
        </pc:sldMkLst>
      </pc:sldChg>
      <pc:sldChg chg="new">
        <pc:chgData name="Benjamin Vandegrift" userId="S::benjaminv@thevab.com::2e5c2a8a-c606-4888-a2a6-2a14dfaa97ab" providerId="AD" clId="Web-{DA420F21-F3CC-3848-1D00-4150DB6744F7}" dt="2024-05-29T18:37:54.335" v="0"/>
        <pc:sldMkLst>
          <pc:docMk/>
          <pc:sldMk cId="2339367872" sldId="2146846649"/>
        </pc:sldMkLst>
      </pc:sldChg>
    </pc:docChg>
  </pc:docChgLst>
  <pc:docChgLst>
    <pc:chgData name="Benjamin Vandegrift" userId="S::benjaminv@thevab.com::2e5c2a8a-c606-4888-a2a6-2a14dfaa97ab" providerId="AD" clId="Web-{7A770A89-6F7C-0A91-169B-EC422C91869F}"/>
    <pc:docChg chg="modSld">
      <pc:chgData name="Benjamin Vandegrift" userId="S::benjaminv@thevab.com::2e5c2a8a-c606-4888-a2a6-2a14dfaa97ab" providerId="AD" clId="Web-{7A770A89-6F7C-0A91-169B-EC422C91869F}" dt="2024-06-20T14:21:59.319" v="25"/>
      <pc:docMkLst>
        <pc:docMk/>
      </pc:docMkLst>
      <pc:sldChg chg="addSp delSp modSp">
        <pc:chgData name="Benjamin Vandegrift" userId="S::benjaminv@thevab.com::2e5c2a8a-c606-4888-a2a6-2a14dfaa97ab" providerId="AD" clId="Web-{7A770A89-6F7C-0A91-169B-EC422C91869F}" dt="2024-06-20T14:21:59.319" v="25"/>
        <pc:sldMkLst>
          <pc:docMk/>
          <pc:sldMk cId="1803757123" sldId="2146846601"/>
        </pc:sldMkLst>
        <pc:spChg chg="del">
          <ac:chgData name="Benjamin Vandegrift" userId="S::benjaminv@thevab.com::2e5c2a8a-c606-4888-a2a6-2a14dfaa97ab" providerId="AD" clId="Web-{7A770A89-6F7C-0A91-169B-EC422C91869F}" dt="2024-06-20T14:18:36.488" v="15"/>
          <ac:spMkLst>
            <pc:docMk/>
            <pc:sldMk cId="1803757123" sldId="2146846601"/>
            <ac:spMk id="49" creationId="{A433F883-71C4-720C-F473-06E65A322669}"/>
          </ac:spMkLst>
        </pc:spChg>
        <pc:picChg chg="add del mod">
          <ac:chgData name="Benjamin Vandegrift" userId="S::benjaminv@thevab.com::2e5c2a8a-c606-4888-a2a6-2a14dfaa97ab" providerId="AD" clId="Web-{7A770A89-6F7C-0A91-169B-EC422C91869F}" dt="2024-06-20T14:19:06.238" v="17"/>
          <ac:picMkLst>
            <pc:docMk/>
            <pc:sldMk cId="1803757123" sldId="2146846601"/>
            <ac:picMk id="7" creationId="{E4D229B5-2037-BFFE-6804-4D5DF6F57069}"/>
          </ac:picMkLst>
        </pc:picChg>
        <pc:picChg chg="add del mod">
          <ac:chgData name="Benjamin Vandegrift" userId="S::benjaminv@thevab.com::2e5c2a8a-c606-4888-a2a6-2a14dfaa97ab" providerId="AD" clId="Web-{7A770A89-6F7C-0A91-169B-EC422C91869F}" dt="2024-06-20T14:19:18.020" v="19"/>
          <ac:picMkLst>
            <pc:docMk/>
            <pc:sldMk cId="1803757123" sldId="2146846601"/>
            <ac:picMk id="8" creationId="{3DB87A9D-A59D-E1DC-1FA4-B5B7DB0E2121}"/>
          </ac:picMkLst>
        </pc:picChg>
        <pc:picChg chg="add del mod">
          <ac:chgData name="Benjamin Vandegrift" userId="S::benjaminv@thevab.com::2e5c2a8a-c606-4888-a2a6-2a14dfaa97ab" providerId="AD" clId="Web-{7A770A89-6F7C-0A91-169B-EC422C91869F}" dt="2024-06-20T14:19:43.067" v="21"/>
          <ac:picMkLst>
            <pc:docMk/>
            <pc:sldMk cId="1803757123" sldId="2146846601"/>
            <ac:picMk id="9" creationId="{537409E2-E3B6-7595-953E-253931B52980}"/>
          </ac:picMkLst>
        </pc:picChg>
        <pc:picChg chg="add del mod">
          <ac:chgData name="Benjamin Vandegrift" userId="S::benjaminv@thevab.com::2e5c2a8a-c606-4888-a2a6-2a14dfaa97ab" providerId="AD" clId="Web-{7A770A89-6F7C-0A91-169B-EC422C91869F}" dt="2024-06-20T14:20:06.348" v="23"/>
          <ac:picMkLst>
            <pc:docMk/>
            <pc:sldMk cId="1803757123" sldId="2146846601"/>
            <ac:picMk id="12" creationId="{CE580C01-E350-1803-866D-4E841EAC7C55}"/>
          </ac:picMkLst>
        </pc:picChg>
        <pc:picChg chg="add del mod">
          <ac:chgData name="Benjamin Vandegrift" userId="S::benjaminv@thevab.com::2e5c2a8a-c606-4888-a2a6-2a14dfaa97ab" providerId="AD" clId="Web-{7A770A89-6F7C-0A91-169B-EC422C91869F}" dt="2024-06-20T14:21:59.319" v="25"/>
          <ac:picMkLst>
            <pc:docMk/>
            <pc:sldMk cId="1803757123" sldId="2146846601"/>
            <ac:picMk id="13" creationId="{17AEDB35-2E00-5A3F-6A9F-1B448369AB5C}"/>
          </ac:picMkLst>
        </pc:picChg>
      </pc:sldChg>
      <pc:sldChg chg="addSp delSp modSp">
        <pc:chgData name="Benjamin Vandegrift" userId="S::benjaminv@thevab.com::2e5c2a8a-c606-4888-a2a6-2a14dfaa97ab" providerId="AD" clId="Web-{7A770A89-6F7C-0A91-169B-EC422C91869F}" dt="2024-06-20T14:18:21.644" v="14" actId="14100"/>
        <pc:sldMkLst>
          <pc:docMk/>
          <pc:sldMk cId="3897759142" sldId="2146846645"/>
        </pc:sldMkLst>
        <pc:spChg chg="del">
          <ac:chgData name="Benjamin Vandegrift" userId="S::benjaminv@thevab.com::2e5c2a8a-c606-4888-a2a6-2a14dfaa97ab" providerId="AD" clId="Web-{7A770A89-6F7C-0A91-169B-EC422C91869F}" dt="2024-06-20T14:09:58.541" v="0"/>
          <ac:spMkLst>
            <pc:docMk/>
            <pc:sldMk cId="3897759142" sldId="2146846645"/>
            <ac:spMk id="49" creationId="{A433F883-71C4-720C-F473-06E65A322669}"/>
          </ac:spMkLst>
        </pc:spChg>
        <pc:spChg chg="del">
          <ac:chgData name="Benjamin Vandegrift" userId="S::benjaminv@thevab.com::2e5c2a8a-c606-4888-a2a6-2a14dfaa97ab" providerId="AD" clId="Web-{7A770A89-6F7C-0A91-169B-EC422C91869F}" dt="2024-06-20T14:10:28.635" v="5"/>
          <ac:spMkLst>
            <pc:docMk/>
            <pc:sldMk cId="3897759142" sldId="2146846645"/>
            <ac:spMk id="50" creationId="{30F7ED03-D83C-1A96-A538-53F872258808}"/>
          </ac:spMkLst>
        </pc:spChg>
        <pc:picChg chg="add mod">
          <ac:chgData name="Benjamin Vandegrift" userId="S::benjaminv@thevab.com::2e5c2a8a-c606-4888-a2a6-2a14dfaa97ab" providerId="AD" clId="Web-{7A770A89-6F7C-0A91-169B-EC422C91869F}" dt="2024-06-20T14:18:21.644" v="14" actId="14100"/>
          <ac:picMkLst>
            <pc:docMk/>
            <pc:sldMk cId="3897759142" sldId="2146846645"/>
            <ac:picMk id="7" creationId="{3DAB3408-33AF-75B3-1B49-AE6C544C20D1}"/>
          </ac:picMkLst>
        </pc:picChg>
        <pc:picChg chg="add mod">
          <ac:chgData name="Benjamin Vandegrift" userId="S::benjaminv@thevab.com::2e5c2a8a-c606-4888-a2a6-2a14dfaa97ab" providerId="AD" clId="Web-{7A770A89-6F7C-0A91-169B-EC422C91869F}" dt="2024-06-20T14:18:03.174" v="10" actId="1076"/>
          <ac:picMkLst>
            <pc:docMk/>
            <pc:sldMk cId="3897759142" sldId="2146846645"/>
            <ac:picMk id="8" creationId="{8092CF9E-C05C-86BE-F469-5636AA171BB4}"/>
          </ac:picMkLst>
        </pc:picChg>
        <pc:picChg chg="mod">
          <ac:chgData name="Benjamin Vandegrift" userId="S::benjaminv@thevab.com::2e5c2a8a-c606-4888-a2a6-2a14dfaa97ab" providerId="AD" clId="Web-{7A770A89-6F7C-0A91-169B-EC422C91869F}" dt="2024-06-20T14:18:18.378" v="13" actId="1076"/>
          <ac:picMkLst>
            <pc:docMk/>
            <pc:sldMk cId="3897759142" sldId="2146846645"/>
            <ac:picMk id="16" creationId="{45A96AD2-D951-602D-7F52-E0BA5DE952EF}"/>
          </ac:picMkLst>
        </pc:picChg>
        <pc:picChg chg="mod">
          <ac:chgData name="Benjamin Vandegrift" userId="S::benjaminv@thevab.com::2e5c2a8a-c606-4888-a2a6-2a14dfaa97ab" providerId="AD" clId="Web-{7A770A89-6F7C-0A91-169B-EC422C91869F}" dt="2024-06-20T14:18:09.940" v="11" actId="1076"/>
          <ac:picMkLst>
            <pc:docMk/>
            <pc:sldMk cId="3897759142" sldId="2146846645"/>
            <ac:picMk id="17" creationId="{9D86F088-1FFB-DB61-6D8B-D8966FAB7B0C}"/>
          </ac:picMkLst>
        </pc:picChg>
      </pc:sldChg>
    </pc:docChg>
  </pc:docChgLst>
  <pc:docChgLst>
    <pc:chgData name="Benjamin Vandegrift" userId="S::benjaminv@thevab.com::2e5c2a8a-c606-4888-a2a6-2a14dfaa97ab" providerId="AD" clId="Web-{EF4020C0-7856-A69B-82E0-B3CEE32DA9F2}"/>
    <pc:docChg chg="modSld">
      <pc:chgData name="Benjamin Vandegrift" userId="S::benjaminv@thevab.com::2e5c2a8a-c606-4888-a2a6-2a14dfaa97ab" providerId="AD" clId="Web-{EF4020C0-7856-A69B-82E0-B3CEE32DA9F2}" dt="2024-07-02T17:03:08.620" v="13" actId="20577"/>
      <pc:docMkLst>
        <pc:docMk/>
      </pc:docMkLst>
      <pc:sldChg chg="modCm">
        <pc:chgData name="Benjamin Vandegrift" userId="S::benjaminv@thevab.com::2e5c2a8a-c606-4888-a2a6-2a14dfaa97ab" providerId="AD" clId="Web-{EF4020C0-7856-A69B-82E0-B3CEE32DA9F2}" dt="2024-07-02T16:59:56.745" v="1"/>
        <pc:sldMkLst>
          <pc:docMk/>
          <pc:sldMk cId="2808813643" sldId="214684659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Benjamin Vandegrift" userId="S::benjaminv@thevab.com::2e5c2a8a-c606-4888-a2a6-2a14dfaa97ab" providerId="AD" clId="Web-{EF4020C0-7856-A69B-82E0-B3CEE32DA9F2}" dt="2024-07-02T16:59:56.745" v="1"/>
              <pc2:cmMkLst xmlns:pc2="http://schemas.microsoft.com/office/powerpoint/2019/9/main/command">
                <pc:docMk/>
                <pc:sldMk cId="2808813643" sldId="2146846596"/>
                <pc2:cmMk id="{50F4FC36-C5BA-43FD-8FF7-BF0F8DD3153D}"/>
              </pc2:cmMkLst>
              <pc226:cmRplyChg chg="add">
                <pc226:chgData name="Benjamin Vandegrift" userId="S::benjaminv@thevab.com::2e5c2a8a-c606-4888-a2a6-2a14dfaa97ab" providerId="AD" clId="Web-{EF4020C0-7856-A69B-82E0-B3CEE32DA9F2}" dt="2024-07-02T16:59:56.745" v="1"/>
                <pc2:cmRplyMkLst xmlns:pc2="http://schemas.microsoft.com/office/powerpoint/2019/9/main/command">
                  <pc:docMk/>
                  <pc:sldMk cId="2808813643" sldId="2146846596"/>
                  <pc2:cmMk id="{50F4FC36-C5BA-43FD-8FF7-BF0F8DD3153D}"/>
                  <pc2:cmRplyMk id="{8B96AC1E-DB10-4853-A1EA-0CB764BED7B7}"/>
                </pc2:cmRplyMkLst>
              </pc226:cmRplyChg>
            </pc226:cmChg>
          </p:ext>
        </pc:extLst>
      </pc:sldChg>
      <pc:sldChg chg="delCm modCm">
        <pc:chgData name="Benjamin Vandegrift" userId="S::benjaminv@thevab.com::2e5c2a8a-c606-4888-a2a6-2a14dfaa97ab" providerId="AD" clId="Web-{EF4020C0-7856-A69B-82E0-B3CEE32DA9F2}" dt="2024-07-02T17:01:29.292" v="4"/>
        <pc:sldMkLst>
          <pc:docMk/>
          <pc:sldMk cId="4212215207" sldId="214684664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Benjamin Vandegrift" userId="S::benjaminv@thevab.com::2e5c2a8a-c606-4888-a2a6-2a14dfaa97ab" providerId="AD" clId="Web-{EF4020C0-7856-A69B-82E0-B3CEE32DA9F2}" dt="2024-07-02T17:01:29.292" v="4"/>
              <pc2:cmMkLst xmlns:pc2="http://schemas.microsoft.com/office/powerpoint/2019/9/main/command">
                <pc:docMk/>
                <pc:sldMk cId="4212215207" sldId="2146846640"/>
                <pc2:cmMk id="{ACC918B2-393A-42A0-A63A-FA84AF134D2A}"/>
              </pc2:cmMkLst>
              <pc226:cmRplyChg chg="add">
                <pc226:chgData name="Benjamin Vandegrift" userId="S::benjaminv@thevab.com::2e5c2a8a-c606-4888-a2a6-2a14dfaa97ab" providerId="AD" clId="Web-{EF4020C0-7856-A69B-82E0-B3CEE32DA9F2}" dt="2024-07-02T17:01:29.292" v="4"/>
                <pc2:cmRplyMkLst xmlns:pc2="http://schemas.microsoft.com/office/powerpoint/2019/9/main/command">
                  <pc:docMk/>
                  <pc:sldMk cId="4212215207" sldId="2146846640"/>
                  <pc2:cmMk id="{ACC918B2-393A-42A0-A63A-FA84AF134D2A}"/>
                  <pc2:cmRplyMk id="{DC4DEC55-8889-456A-8601-70CAB703213C}"/>
                </pc2:cmRplyMkLst>
              </pc226:cmRplyChg>
            </pc226:cmChg>
            <pc226:cmChg xmlns:pc226="http://schemas.microsoft.com/office/powerpoint/2022/06/main/command" chg="del">
              <pc226:chgData name="Benjamin Vandegrift" userId="S::benjaminv@thevab.com::2e5c2a8a-c606-4888-a2a6-2a14dfaa97ab" providerId="AD" clId="Web-{EF4020C0-7856-A69B-82E0-B3CEE32DA9F2}" dt="2024-07-02T17:00:53.776" v="3"/>
              <pc2:cmMkLst xmlns:pc2="http://schemas.microsoft.com/office/powerpoint/2019/9/main/command">
                <pc:docMk/>
                <pc:sldMk cId="4212215207" sldId="2146846640"/>
                <pc2:cmMk id="{E8B1E8EF-5378-4EFE-8681-73632109F8AD}"/>
              </pc2:cmMkLst>
            </pc226:cmChg>
          </p:ext>
        </pc:extLst>
      </pc:sldChg>
      <pc:sldChg chg="modCm">
        <pc:chgData name="Benjamin Vandegrift" userId="S::benjaminv@thevab.com::2e5c2a8a-c606-4888-a2a6-2a14dfaa97ab" providerId="AD" clId="Web-{EF4020C0-7856-A69B-82E0-B3CEE32DA9F2}" dt="2024-07-02T17:00:32.698" v="2"/>
        <pc:sldMkLst>
          <pc:docMk/>
          <pc:sldMk cId="2369327830" sldId="214684664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Benjamin Vandegrift" userId="S::benjaminv@thevab.com::2e5c2a8a-c606-4888-a2a6-2a14dfaa97ab" providerId="AD" clId="Web-{EF4020C0-7856-A69B-82E0-B3CEE32DA9F2}" dt="2024-07-02T17:00:32.698" v="2"/>
              <pc2:cmMkLst xmlns:pc2="http://schemas.microsoft.com/office/powerpoint/2019/9/main/command">
                <pc:docMk/>
                <pc:sldMk cId="2369327830" sldId="2146846647"/>
                <pc2:cmMk id="{8CDCF3FD-AA9B-4D6E-B28D-8713C999AEF0}"/>
              </pc2:cmMkLst>
              <pc226:cmRplyChg chg="add">
                <pc226:chgData name="Benjamin Vandegrift" userId="S::benjaminv@thevab.com::2e5c2a8a-c606-4888-a2a6-2a14dfaa97ab" providerId="AD" clId="Web-{EF4020C0-7856-A69B-82E0-B3CEE32DA9F2}" dt="2024-07-02T17:00:32.698" v="2"/>
                <pc2:cmRplyMkLst xmlns:pc2="http://schemas.microsoft.com/office/powerpoint/2019/9/main/command">
                  <pc:docMk/>
                  <pc:sldMk cId="2369327830" sldId="2146846647"/>
                  <pc2:cmMk id="{8CDCF3FD-AA9B-4D6E-B28D-8713C999AEF0}"/>
                  <pc2:cmRplyMk id="{8CB12B6E-609E-437B-9595-25F6C31EB159}"/>
                </pc2:cmRplyMkLst>
              </pc226:cmRplyChg>
            </pc226:cmChg>
          </p:ext>
        </pc:extLst>
      </pc:sldChg>
      <pc:sldChg chg="modCm">
        <pc:chgData name="Benjamin Vandegrift" userId="S::benjaminv@thevab.com::2e5c2a8a-c606-4888-a2a6-2a14dfaa97ab" providerId="AD" clId="Web-{EF4020C0-7856-A69B-82E0-B3CEE32DA9F2}" dt="2024-07-02T16:58:03.745" v="0"/>
        <pc:sldMkLst>
          <pc:docMk/>
          <pc:sldMk cId="932766946" sldId="2146846674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Benjamin Vandegrift" userId="S::benjaminv@thevab.com::2e5c2a8a-c606-4888-a2a6-2a14dfaa97ab" providerId="AD" clId="Web-{EF4020C0-7856-A69B-82E0-B3CEE32DA9F2}" dt="2024-07-02T16:58:03.745" v="0"/>
              <pc2:cmMkLst xmlns:pc2="http://schemas.microsoft.com/office/powerpoint/2019/9/main/command">
                <pc:docMk/>
                <pc:sldMk cId="932766946" sldId="2146846674"/>
                <pc2:cmMk id="{74CEC339-4911-4E88-BB30-04172081C470}"/>
              </pc2:cmMkLst>
              <pc226:cmRplyChg chg="add">
                <pc226:chgData name="Benjamin Vandegrift" userId="S::benjaminv@thevab.com::2e5c2a8a-c606-4888-a2a6-2a14dfaa97ab" providerId="AD" clId="Web-{EF4020C0-7856-A69B-82E0-B3CEE32DA9F2}" dt="2024-07-02T16:58:03.745" v="0"/>
                <pc2:cmRplyMkLst xmlns:pc2="http://schemas.microsoft.com/office/powerpoint/2019/9/main/command">
                  <pc:docMk/>
                  <pc:sldMk cId="932766946" sldId="2146846674"/>
                  <pc2:cmMk id="{74CEC339-4911-4E88-BB30-04172081C470}"/>
                  <pc2:cmRplyMk id="{728CB1AE-6212-4DE8-BCA4-EC1F9756C19C}"/>
                </pc2:cmRplyMkLst>
              </pc226:cmRplyChg>
            </pc226:cmChg>
          </p:ext>
        </pc:extLst>
      </pc:sldChg>
      <pc:sldChg chg="modSp">
        <pc:chgData name="Benjamin Vandegrift" userId="S::benjaminv@thevab.com::2e5c2a8a-c606-4888-a2a6-2a14dfaa97ab" providerId="AD" clId="Web-{EF4020C0-7856-A69B-82E0-B3CEE32DA9F2}" dt="2024-07-02T17:03:08.620" v="13" actId="20577"/>
        <pc:sldMkLst>
          <pc:docMk/>
          <pc:sldMk cId="3417050098" sldId="2146846691"/>
        </pc:sldMkLst>
        <pc:spChg chg="mod">
          <ac:chgData name="Benjamin Vandegrift" userId="S::benjaminv@thevab.com::2e5c2a8a-c606-4888-a2a6-2a14dfaa97ab" providerId="AD" clId="Web-{EF4020C0-7856-A69B-82E0-B3CEE32DA9F2}" dt="2024-07-02T17:03:08.620" v="13" actId="20577"/>
          <ac:spMkLst>
            <pc:docMk/>
            <pc:sldMk cId="3417050098" sldId="2146846691"/>
            <ac:spMk id="4" creationId="{FF70E0CE-3823-5B82-EAE9-B9347DC14863}"/>
          </ac:spMkLst>
        </pc:spChg>
      </pc:sldChg>
    </pc:docChg>
  </pc:docChgLst>
  <pc:docChgLst>
    <pc:chgData name="Danielle Delauro" userId="S::danielled@thevab.com::79c3a64d-209a-45df-902b-7cba6cccfd68" providerId="AD" clId="Web-{A99A1BE7-F66D-6A06-C01B-38B613F7DDFD}"/>
    <pc:docChg chg="modSld">
      <pc:chgData name="Danielle Delauro" userId="S::danielled@thevab.com::79c3a64d-209a-45df-902b-7cba6cccfd68" providerId="AD" clId="Web-{A99A1BE7-F66D-6A06-C01B-38B613F7DDFD}" dt="2024-04-17T02:35:58.024" v="939" actId="1076"/>
      <pc:docMkLst>
        <pc:docMk/>
      </pc:docMkLst>
      <pc:sldChg chg="addSp modSp">
        <pc:chgData name="Danielle Delauro" userId="S::danielled@thevab.com::79c3a64d-209a-45df-902b-7cba6cccfd68" providerId="AD" clId="Web-{A99A1BE7-F66D-6A06-C01B-38B613F7DDFD}" dt="2024-04-17T02:35:58.024" v="939" actId="1076"/>
        <pc:sldMkLst>
          <pc:docMk/>
          <pc:sldMk cId="198012473" sldId="2144328304"/>
        </pc:sldMkLst>
        <pc:spChg chg="mod">
          <ac:chgData name="Danielle Delauro" userId="S::danielled@thevab.com::79c3a64d-209a-45df-902b-7cba6cccfd68" providerId="AD" clId="Web-{A99A1BE7-F66D-6A06-C01B-38B613F7DDFD}" dt="2024-04-17T02:35:11.492" v="922" actId="20577"/>
          <ac:spMkLst>
            <pc:docMk/>
            <pc:sldMk cId="198012473" sldId="2144328304"/>
            <ac:spMk id="15" creationId="{9591EB58-A28C-1F0D-CA09-9FC64FA3174B}"/>
          </ac:spMkLst>
        </pc:spChg>
        <pc:spChg chg="mod">
          <ac:chgData name="Danielle Delauro" userId="S::danielled@thevab.com::79c3a64d-209a-45df-902b-7cba6cccfd68" providerId="AD" clId="Web-{A99A1BE7-F66D-6A06-C01B-38B613F7DDFD}" dt="2024-04-17T02:35:33.399" v="938" actId="20577"/>
          <ac:spMkLst>
            <pc:docMk/>
            <pc:sldMk cId="198012473" sldId="2144328304"/>
            <ac:spMk id="16" creationId="{6737D755-9BA7-D559-15B2-63935EB05A31}"/>
          </ac:spMkLst>
        </pc:spChg>
        <pc:grpChg chg="mod">
          <ac:chgData name="Danielle Delauro" userId="S::danielled@thevab.com::79c3a64d-209a-45df-902b-7cba6cccfd68" providerId="AD" clId="Web-{A99A1BE7-F66D-6A06-C01B-38B613F7DDFD}" dt="2024-04-17T02:34:35.413" v="913" actId="1076"/>
          <ac:grpSpMkLst>
            <pc:docMk/>
            <pc:sldMk cId="198012473" sldId="2144328304"/>
            <ac:grpSpMk id="2" creationId="{4AB4236E-8081-3D64-680B-32749E94F58F}"/>
          </ac:grpSpMkLst>
        </pc:grpChg>
        <pc:grpChg chg="add mod">
          <ac:chgData name="Danielle Delauro" userId="S::danielled@thevab.com::79c3a64d-209a-45df-902b-7cba6cccfd68" providerId="AD" clId="Web-{A99A1BE7-F66D-6A06-C01B-38B613F7DDFD}" dt="2024-04-17T02:35:04.383" v="916" actId="1076"/>
          <ac:grpSpMkLst>
            <pc:docMk/>
            <pc:sldMk cId="198012473" sldId="2144328304"/>
            <ac:grpSpMk id="7" creationId="{DF654B47-C974-69E1-0232-E1DF4EB2C6FC}"/>
          </ac:grpSpMkLst>
        </pc:grpChg>
        <pc:grpChg chg="mod">
          <ac:chgData name="Danielle Delauro" userId="S::danielled@thevab.com::79c3a64d-209a-45df-902b-7cba6cccfd68" providerId="AD" clId="Web-{A99A1BE7-F66D-6A06-C01B-38B613F7DDFD}" dt="2024-04-17T02:35:58.024" v="939" actId="1076"/>
          <ac:grpSpMkLst>
            <pc:docMk/>
            <pc:sldMk cId="198012473" sldId="2144328304"/>
            <ac:grpSpMk id="33" creationId="{725F5498-D272-6B09-98F4-E3E571B28825}"/>
          </ac:grpSpMkLst>
        </pc:grpChg>
      </pc:sldChg>
      <pc:sldChg chg="modSp">
        <pc:chgData name="Danielle Delauro" userId="S::danielled@thevab.com::79c3a64d-209a-45df-902b-7cba6cccfd68" providerId="AD" clId="Web-{A99A1BE7-F66D-6A06-C01B-38B613F7DDFD}" dt="2024-04-17T02:30:18.815" v="795" actId="20577"/>
        <pc:sldMkLst>
          <pc:docMk/>
          <pc:sldMk cId="1073524240" sldId="2146846383"/>
        </pc:sldMkLst>
        <pc:spChg chg="mod">
          <ac:chgData name="Danielle Delauro" userId="S::danielled@thevab.com::79c3a64d-209a-45df-902b-7cba6cccfd68" providerId="AD" clId="Web-{A99A1BE7-F66D-6A06-C01B-38B613F7DDFD}" dt="2024-04-17T02:30:18.815" v="795" actId="20577"/>
          <ac:spMkLst>
            <pc:docMk/>
            <pc:sldMk cId="1073524240" sldId="2146846383"/>
            <ac:spMk id="2" creationId="{537D34C1-8F77-715E-8C35-42592C49D686}"/>
          </ac:spMkLst>
        </pc:spChg>
      </pc:sldChg>
      <pc:sldChg chg="modSp">
        <pc:chgData name="Danielle Delauro" userId="S::danielled@thevab.com::79c3a64d-209a-45df-902b-7cba6cccfd68" providerId="AD" clId="Web-{A99A1BE7-F66D-6A06-C01B-38B613F7DDFD}" dt="2024-04-17T02:00:22.329" v="374" actId="20577"/>
        <pc:sldMkLst>
          <pc:docMk/>
          <pc:sldMk cId="3255566593" sldId="2146846396"/>
        </pc:sldMkLst>
        <pc:spChg chg="mod">
          <ac:chgData name="Danielle Delauro" userId="S::danielled@thevab.com::79c3a64d-209a-45df-902b-7cba6cccfd68" providerId="AD" clId="Web-{A99A1BE7-F66D-6A06-C01B-38B613F7DDFD}" dt="2024-04-17T02:00:22.329" v="374" actId="20577"/>
          <ac:spMkLst>
            <pc:docMk/>
            <pc:sldMk cId="3255566593" sldId="2146846396"/>
            <ac:spMk id="2" creationId="{1BA15675-E011-3C23-2466-158501A0523B}"/>
          </ac:spMkLst>
        </pc:spChg>
      </pc:sldChg>
      <pc:sldChg chg="modSp">
        <pc:chgData name="Danielle Delauro" userId="S::danielled@thevab.com::79c3a64d-209a-45df-902b-7cba6cccfd68" providerId="AD" clId="Web-{A99A1BE7-F66D-6A06-C01B-38B613F7DDFD}" dt="2024-04-17T02:08:36.979" v="431" actId="20577"/>
        <pc:sldMkLst>
          <pc:docMk/>
          <pc:sldMk cId="724112209" sldId="2146846408"/>
        </pc:sldMkLst>
        <pc:spChg chg="mod">
          <ac:chgData name="Danielle Delauro" userId="S::danielled@thevab.com::79c3a64d-209a-45df-902b-7cba6cccfd68" providerId="AD" clId="Web-{A99A1BE7-F66D-6A06-C01B-38B613F7DDFD}" dt="2024-04-17T02:08:36.979" v="431" actId="20577"/>
          <ac:spMkLst>
            <pc:docMk/>
            <pc:sldMk cId="724112209" sldId="2146846408"/>
            <ac:spMk id="7" creationId="{112A4DD7-9A22-1CDB-E4A7-5DB66D65124D}"/>
          </ac:spMkLst>
        </pc:spChg>
      </pc:sldChg>
      <pc:sldChg chg="modSp">
        <pc:chgData name="Danielle Delauro" userId="S::danielled@thevab.com::79c3a64d-209a-45df-902b-7cba6cccfd68" providerId="AD" clId="Web-{A99A1BE7-F66D-6A06-C01B-38B613F7DDFD}" dt="2024-04-17T02:16:54.769" v="579" actId="20577"/>
        <pc:sldMkLst>
          <pc:docMk/>
          <pc:sldMk cId="2206369454" sldId="2146846425"/>
        </pc:sldMkLst>
        <pc:spChg chg="mod">
          <ac:chgData name="Danielle Delauro" userId="S::danielled@thevab.com::79c3a64d-209a-45df-902b-7cba6cccfd68" providerId="AD" clId="Web-{A99A1BE7-F66D-6A06-C01B-38B613F7DDFD}" dt="2024-04-17T02:16:54.769" v="579" actId="20577"/>
          <ac:spMkLst>
            <pc:docMk/>
            <pc:sldMk cId="2206369454" sldId="2146846425"/>
            <ac:spMk id="26" creationId="{A9C445BF-5591-D09A-A8BC-6A2DB67D3CAE}"/>
          </ac:spMkLst>
        </pc:spChg>
      </pc:sldChg>
      <pc:sldChg chg="modSp">
        <pc:chgData name="Danielle Delauro" userId="S::danielled@thevab.com::79c3a64d-209a-45df-902b-7cba6cccfd68" providerId="AD" clId="Web-{A99A1BE7-F66D-6A06-C01B-38B613F7DDFD}" dt="2024-04-17T02:20:51.961" v="617" actId="20577"/>
        <pc:sldMkLst>
          <pc:docMk/>
          <pc:sldMk cId="261376469" sldId="2146846445"/>
        </pc:sldMkLst>
        <pc:spChg chg="mod">
          <ac:chgData name="Danielle Delauro" userId="S::danielled@thevab.com::79c3a64d-209a-45df-902b-7cba6cccfd68" providerId="AD" clId="Web-{A99A1BE7-F66D-6A06-C01B-38B613F7DDFD}" dt="2024-04-17T02:20:51.961" v="617" actId="20577"/>
          <ac:spMkLst>
            <pc:docMk/>
            <pc:sldMk cId="261376469" sldId="2146846445"/>
            <ac:spMk id="13" creationId="{4C0D1734-8505-02F8-F4DC-1E8D775C7A92}"/>
          </ac:spMkLst>
        </pc:spChg>
      </pc:sldChg>
      <pc:sldChg chg="modSp">
        <pc:chgData name="Danielle Delauro" userId="S::danielled@thevab.com::79c3a64d-209a-45df-902b-7cba6cccfd68" providerId="AD" clId="Web-{A99A1BE7-F66D-6A06-C01B-38B613F7DDFD}" dt="2024-04-17T02:24:43.981" v="681" actId="20577"/>
        <pc:sldMkLst>
          <pc:docMk/>
          <pc:sldMk cId="420506289" sldId="2146846465"/>
        </pc:sldMkLst>
        <pc:spChg chg="mod">
          <ac:chgData name="Danielle Delauro" userId="S::danielled@thevab.com::79c3a64d-209a-45df-902b-7cba6cccfd68" providerId="AD" clId="Web-{A99A1BE7-F66D-6A06-C01B-38B613F7DDFD}" dt="2024-04-17T02:24:43.981" v="681" actId="20577"/>
          <ac:spMkLst>
            <pc:docMk/>
            <pc:sldMk cId="420506289" sldId="2146846465"/>
            <ac:spMk id="7" creationId="{455202F5-6DE2-3388-ED93-560B47DC05B4}"/>
          </ac:spMkLst>
        </pc:spChg>
      </pc:sldChg>
      <pc:sldChg chg="modSp">
        <pc:chgData name="Danielle Delauro" userId="S::danielled@thevab.com::79c3a64d-209a-45df-902b-7cba6cccfd68" providerId="AD" clId="Web-{A99A1BE7-F66D-6A06-C01B-38B613F7DDFD}" dt="2024-04-17T02:24:02.839" v="679" actId="20577"/>
        <pc:sldMkLst>
          <pc:docMk/>
          <pc:sldMk cId="3665627304" sldId="2146846484"/>
        </pc:sldMkLst>
        <pc:spChg chg="mod">
          <ac:chgData name="Danielle Delauro" userId="S::danielled@thevab.com::79c3a64d-209a-45df-902b-7cba6cccfd68" providerId="AD" clId="Web-{A99A1BE7-F66D-6A06-C01B-38B613F7DDFD}" dt="2024-04-17T02:24:02.839" v="679" actId="20577"/>
          <ac:spMkLst>
            <pc:docMk/>
            <pc:sldMk cId="3665627304" sldId="2146846484"/>
            <ac:spMk id="27" creationId="{44758F6C-C5FF-1C81-5BC9-1006863FF261}"/>
          </ac:spMkLst>
        </pc:spChg>
      </pc:sldChg>
      <pc:sldChg chg="modSp">
        <pc:chgData name="Danielle Delauro" userId="S::danielled@thevab.com::79c3a64d-209a-45df-902b-7cba6cccfd68" providerId="AD" clId="Web-{A99A1BE7-F66D-6A06-C01B-38B613F7DDFD}" dt="2024-04-17T02:19:09.506" v="584" actId="20577"/>
        <pc:sldMkLst>
          <pc:docMk/>
          <pc:sldMk cId="445332413" sldId="2146846485"/>
        </pc:sldMkLst>
        <pc:spChg chg="mod">
          <ac:chgData name="Danielle Delauro" userId="S::danielled@thevab.com::79c3a64d-209a-45df-902b-7cba6cccfd68" providerId="AD" clId="Web-{A99A1BE7-F66D-6A06-C01B-38B613F7DDFD}" dt="2024-04-17T02:19:09.506" v="584" actId="20577"/>
          <ac:spMkLst>
            <pc:docMk/>
            <pc:sldMk cId="445332413" sldId="2146846485"/>
            <ac:spMk id="25" creationId="{6250FD77-13F3-94B3-C4C1-5226F84D29A9}"/>
          </ac:spMkLst>
        </pc:spChg>
      </pc:sldChg>
      <pc:sldChg chg="modSp">
        <pc:chgData name="Danielle Delauro" userId="S::danielled@thevab.com::79c3a64d-209a-45df-902b-7cba6cccfd68" providerId="AD" clId="Web-{A99A1BE7-F66D-6A06-C01B-38B613F7DDFD}" dt="2024-04-17T02:19:23.647" v="586" actId="20577"/>
        <pc:sldMkLst>
          <pc:docMk/>
          <pc:sldMk cId="2090345695" sldId="2146846491"/>
        </pc:sldMkLst>
        <pc:spChg chg="mod">
          <ac:chgData name="Danielle Delauro" userId="S::danielled@thevab.com::79c3a64d-209a-45df-902b-7cba6cccfd68" providerId="AD" clId="Web-{A99A1BE7-F66D-6A06-C01B-38B613F7DDFD}" dt="2024-04-17T02:19:23.647" v="586" actId="20577"/>
          <ac:spMkLst>
            <pc:docMk/>
            <pc:sldMk cId="2090345695" sldId="2146846491"/>
            <ac:spMk id="17" creationId="{D82AE8A2-2505-7883-3499-D51725917DD3}"/>
          </ac:spMkLst>
        </pc:spChg>
      </pc:sldChg>
      <pc:sldChg chg="modSp">
        <pc:chgData name="Danielle Delauro" userId="S::danielled@thevab.com::79c3a64d-209a-45df-902b-7cba6cccfd68" providerId="AD" clId="Web-{A99A1BE7-F66D-6A06-C01B-38B613F7DDFD}" dt="2024-04-17T01:35:43.223" v="348" actId="20577"/>
        <pc:sldMkLst>
          <pc:docMk/>
          <pc:sldMk cId="731986809" sldId="2146846506"/>
        </pc:sldMkLst>
        <pc:spChg chg="mod">
          <ac:chgData name="Danielle Delauro" userId="S::danielled@thevab.com::79c3a64d-209a-45df-902b-7cba6cccfd68" providerId="AD" clId="Web-{A99A1BE7-F66D-6A06-C01B-38B613F7DDFD}" dt="2024-04-17T01:35:43.223" v="348" actId="20577"/>
          <ac:spMkLst>
            <pc:docMk/>
            <pc:sldMk cId="731986809" sldId="2146846506"/>
            <ac:spMk id="2" creationId="{BB320CCD-86F0-008E-6F0E-63156D06604C}"/>
          </ac:spMkLst>
        </pc:spChg>
      </pc:sldChg>
      <pc:sldChg chg="modSp">
        <pc:chgData name="Danielle Delauro" userId="S::danielled@thevab.com::79c3a64d-209a-45df-902b-7cba6cccfd68" providerId="AD" clId="Web-{A99A1BE7-F66D-6A06-C01B-38B613F7DDFD}" dt="2024-04-17T02:33:24.599" v="912" actId="20577"/>
        <pc:sldMkLst>
          <pc:docMk/>
          <pc:sldMk cId="2088751867" sldId="2146846527"/>
        </pc:sldMkLst>
        <pc:spChg chg="mod">
          <ac:chgData name="Danielle Delauro" userId="S::danielled@thevab.com::79c3a64d-209a-45df-902b-7cba6cccfd68" providerId="AD" clId="Web-{A99A1BE7-F66D-6A06-C01B-38B613F7DDFD}" dt="2024-04-17T02:33:24.599" v="912" actId="20577"/>
          <ac:spMkLst>
            <pc:docMk/>
            <pc:sldMk cId="2088751867" sldId="2146846527"/>
            <ac:spMk id="2" creationId="{B22374D7-22F0-C285-A891-69939D7CDF97}"/>
          </ac:spMkLst>
        </pc:spChg>
      </pc:sldChg>
      <pc:sldChg chg="modSp">
        <pc:chgData name="Danielle Delauro" userId="S::danielled@thevab.com::79c3a64d-209a-45df-902b-7cba6cccfd68" providerId="AD" clId="Web-{A99A1BE7-F66D-6A06-C01B-38B613F7DDFD}" dt="2024-04-17T01:34:31.580" v="344" actId="20577"/>
        <pc:sldMkLst>
          <pc:docMk/>
          <pc:sldMk cId="3235663202" sldId="2146846533"/>
        </pc:sldMkLst>
        <pc:spChg chg="mod">
          <ac:chgData name="Danielle Delauro" userId="S::danielled@thevab.com::79c3a64d-209a-45df-902b-7cba6cccfd68" providerId="AD" clId="Web-{A99A1BE7-F66D-6A06-C01B-38B613F7DDFD}" dt="2024-04-17T01:34:31.580" v="344" actId="20577"/>
          <ac:spMkLst>
            <pc:docMk/>
            <pc:sldMk cId="3235663202" sldId="2146846533"/>
            <ac:spMk id="20" creationId="{02B58BFE-A5BF-1734-8EEC-A1EF733BB6B1}"/>
          </ac:spMkLst>
        </pc:spChg>
      </pc:sldChg>
      <pc:sldChg chg="modSp">
        <pc:chgData name="Danielle Delauro" userId="S::danielled@thevab.com::79c3a64d-209a-45df-902b-7cba6cccfd68" providerId="AD" clId="Web-{A99A1BE7-F66D-6A06-C01B-38B613F7DDFD}" dt="2024-04-17T01:31:41.214" v="335" actId="20577"/>
        <pc:sldMkLst>
          <pc:docMk/>
          <pc:sldMk cId="2213139045" sldId="2146846544"/>
        </pc:sldMkLst>
        <pc:spChg chg="mod">
          <ac:chgData name="Danielle Delauro" userId="S::danielled@thevab.com::79c3a64d-209a-45df-902b-7cba6cccfd68" providerId="AD" clId="Web-{A99A1BE7-F66D-6A06-C01B-38B613F7DDFD}" dt="2024-04-17T01:31:41.214" v="335" actId="20577"/>
          <ac:spMkLst>
            <pc:docMk/>
            <pc:sldMk cId="2213139045" sldId="2146846544"/>
            <ac:spMk id="2" creationId="{BB320CCD-86F0-008E-6F0E-63156D06604C}"/>
          </ac:spMkLst>
        </pc:spChg>
      </pc:sldChg>
      <pc:sldChg chg="modSp">
        <pc:chgData name="Danielle Delauro" userId="S::danielled@thevab.com::79c3a64d-209a-45df-902b-7cba6cccfd68" providerId="AD" clId="Web-{A99A1BE7-F66D-6A06-C01B-38B613F7DDFD}" dt="2024-04-17T02:04:47.959" v="395" actId="20577"/>
        <pc:sldMkLst>
          <pc:docMk/>
          <pc:sldMk cId="1272757963" sldId="2146846549"/>
        </pc:sldMkLst>
        <pc:spChg chg="mod">
          <ac:chgData name="Danielle Delauro" userId="S::danielled@thevab.com::79c3a64d-209a-45df-902b-7cba6cccfd68" providerId="AD" clId="Web-{A99A1BE7-F66D-6A06-C01B-38B613F7DDFD}" dt="2024-04-17T02:04:47.959" v="395" actId="20577"/>
          <ac:spMkLst>
            <pc:docMk/>
            <pc:sldMk cId="1272757963" sldId="2146846549"/>
            <ac:spMk id="5" creationId="{7B221552-581A-495F-BA6C-512A0004F3E7}"/>
          </ac:spMkLst>
        </pc:spChg>
        <pc:spChg chg="mod">
          <ac:chgData name="Danielle Delauro" userId="S::danielled@thevab.com::79c3a64d-209a-45df-902b-7cba6cccfd68" providerId="AD" clId="Web-{A99A1BE7-F66D-6A06-C01B-38B613F7DDFD}" dt="2024-04-17T01:33:20.327" v="337" actId="20577"/>
          <ac:spMkLst>
            <pc:docMk/>
            <pc:sldMk cId="1272757963" sldId="2146846549"/>
            <ac:spMk id="38" creationId="{1680C957-DFE0-8EFA-76AA-02BA58E9FA23}"/>
          </ac:spMkLst>
        </pc:spChg>
      </pc:sldChg>
      <pc:sldChg chg="modSp">
        <pc:chgData name="Danielle Delauro" userId="S::danielled@thevab.com::79c3a64d-209a-45df-902b-7cba6cccfd68" providerId="AD" clId="Web-{A99A1BE7-F66D-6A06-C01B-38B613F7DDFD}" dt="2024-04-17T01:57:46.545" v="360" actId="20577"/>
        <pc:sldMkLst>
          <pc:docMk/>
          <pc:sldMk cId="2358090311" sldId="2146846555"/>
        </pc:sldMkLst>
        <pc:spChg chg="mod">
          <ac:chgData name="Danielle Delauro" userId="S::danielled@thevab.com::79c3a64d-209a-45df-902b-7cba6cccfd68" providerId="AD" clId="Web-{A99A1BE7-F66D-6A06-C01B-38B613F7DDFD}" dt="2024-04-17T01:57:46.545" v="360" actId="20577"/>
          <ac:spMkLst>
            <pc:docMk/>
            <pc:sldMk cId="2358090311" sldId="2146846555"/>
            <ac:spMk id="2" creationId="{193BB7BB-B923-7BD3-5FF7-88D8CB1625AA}"/>
          </ac:spMkLst>
        </pc:spChg>
        <pc:spChg chg="mod">
          <ac:chgData name="Danielle Delauro" userId="S::danielled@thevab.com::79c3a64d-209a-45df-902b-7cba6cccfd68" providerId="AD" clId="Web-{A99A1BE7-F66D-6A06-C01B-38B613F7DDFD}" dt="2024-04-17T01:33:25.546" v="339" actId="20577"/>
          <ac:spMkLst>
            <pc:docMk/>
            <pc:sldMk cId="2358090311" sldId="2146846555"/>
            <ac:spMk id="38" creationId="{4F06C528-1949-799A-75DB-66FF314491DC}"/>
          </ac:spMkLst>
        </pc:spChg>
      </pc:sldChg>
      <pc:sldChg chg="modSp">
        <pc:chgData name="Danielle Delauro" userId="S::danielled@thevab.com::79c3a64d-209a-45df-902b-7cba6cccfd68" providerId="AD" clId="Web-{A99A1BE7-F66D-6A06-C01B-38B613F7DDFD}" dt="2024-04-17T02:07:24.290" v="425" actId="20577"/>
        <pc:sldMkLst>
          <pc:docMk/>
          <pc:sldMk cId="4211977824" sldId="2146846556"/>
        </pc:sldMkLst>
        <pc:spChg chg="mod">
          <ac:chgData name="Danielle Delauro" userId="S::danielled@thevab.com::79c3a64d-209a-45df-902b-7cba6cccfd68" providerId="AD" clId="Web-{A99A1BE7-F66D-6A06-C01B-38B613F7DDFD}" dt="2024-04-17T02:07:24.290" v="425" actId="20577"/>
          <ac:spMkLst>
            <pc:docMk/>
            <pc:sldMk cId="4211977824" sldId="2146846556"/>
            <ac:spMk id="3" creationId="{09C77E11-2F8F-5B5E-2BE4-0AAD03C74FF6}"/>
          </ac:spMkLst>
        </pc:spChg>
        <pc:spChg chg="mod">
          <ac:chgData name="Danielle Delauro" userId="S::danielled@thevab.com::79c3a64d-209a-45df-902b-7cba6cccfd68" providerId="AD" clId="Web-{A99A1BE7-F66D-6A06-C01B-38B613F7DDFD}" dt="2024-04-17T01:33:38.281" v="341" actId="20577"/>
          <ac:spMkLst>
            <pc:docMk/>
            <pc:sldMk cId="4211977824" sldId="2146846556"/>
            <ac:spMk id="20" creationId="{7DE7A878-53EE-BA0F-2DD9-5FA1394B655C}"/>
          </ac:spMkLst>
        </pc:spChg>
      </pc:sldChg>
      <pc:sldChg chg="modSp">
        <pc:chgData name="Danielle Delauro" userId="S::danielled@thevab.com::79c3a64d-209a-45df-902b-7cba6cccfd68" providerId="AD" clId="Web-{A99A1BE7-F66D-6A06-C01B-38B613F7DDFD}" dt="2024-04-17T01:33:47.766" v="343" actId="20577"/>
        <pc:sldMkLst>
          <pc:docMk/>
          <pc:sldMk cId="1090943011" sldId="2146846557"/>
        </pc:sldMkLst>
        <pc:spChg chg="mod">
          <ac:chgData name="Danielle Delauro" userId="S::danielled@thevab.com::79c3a64d-209a-45df-902b-7cba6cccfd68" providerId="AD" clId="Web-{A99A1BE7-F66D-6A06-C01B-38B613F7DDFD}" dt="2024-04-17T01:33:47.766" v="343" actId="20577"/>
          <ac:spMkLst>
            <pc:docMk/>
            <pc:sldMk cId="1090943011" sldId="2146846557"/>
            <ac:spMk id="38" creationId="{AB68B344-2F9C-DF8F-C424-AD511374AFAA}"/>
          </ac:spMkLst>
        </pc:spChg>
      </pc:sldChg>
      <pc:sldChg chg="modSp addCm">
        <pc:chgData name="Danielle Delauro" userId="S::danielled@thevab.com::79c3a64d-209a-45df-902b-7cba6cccfd68" providerId="AD" clId="Web-{A99A1BE7-F66D-6A06-C01B-38B613F7DDFD}" dt="2024-04-17T01:37:55.649" v="358"/>
        <pc:sldMkLst>
          <pc:docMk/>
          <pc:sldMk cId="802533873" sldId="2146846560"/>
        </pc:sldMkLst>
        <pc:spChg chg="mod">
          <ac:chgData name="Danielle Delauro" userId="S::danielled@thevab.com::79c3a64d-209a-45df-902b-7cba6cccfd68" providerId="AD" clId="Web-{A99A1BE7-F66D-6A06-C01B-38B613F7DDFD}" dt="2024-04-17T01:37:08.085" v="357" actId="20577"/>
          <ac:spMkLst>
            <pc:docMk/>
            <pc:sldMk cId="802533873" sldId="2146846560"/>
            <ac:spMk id="43" creationId="{D9A36252-0B1F-3519-FCA1-926F296F7D43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Danielle Delauro" userId="S::danielled@thevab.com::79c3a64d-209a-45df-902b-7cba6cccfd68" providerId="AD" clId="Web-{A99A1BE7-F66D-6A06-C01B-38B613F7DDFD}" dt="2024-04-17T01:37:55.649" v="358"/>
              <pc2:cmMkLst xmlns:pc2="http://schemas.microsoft.com/office/powerpoint/2019/9/main/command">
                <pc:docMk/>
                <pc:sldMk cId="802533873" sldId="2146846560"/>
                <pc2:cmMk id="{F07206AF-ED76-4265-B0E2-E7BB881898FA}"/>
              </pc2:cmMkLst>
            </pc226:cmChg>
          </p:ext>
        </pc:extLst>
      </pc:sldChg>
    </pc:docChg>
  </pc:docChgLst>
  <pc:docChgLst>
    <pc:chgData name="Leah Montner Dixon" userId="d5b2ae9e-9213-4442-b7df-4db8cbe51e5d" providerId="ADAL" clId="{429AD2FF-6F79-4446-A985-53CEADD8C04D}"/>
    <pc:docChg chg="undo custSel modSld">
      <pc:chgData name="Leah Montner Dixon" userId="d5b2ae9e-9213-4442-b7df-4db8cbe51e5d" providerId="ADAL" clId="{429AD2FF-6F79-4446-A985-53CEADD8C04D}" dt="2024-04-18T18:30:06.611" v="813" actId="108"/>
      <pc:docMkLst>
        <pc:docMk/>
      </pc:docMkLst>
      <pc:sldChg chg="modSp mod modCm">
        <pc:chgData name="Leah Montner Dixon" userId="d5b2ae9e-9213-4442-b7df-4db8cbe51e5d" providerId="ADAL" clId="{429AD2FF-6F79-4446-A985-53CEADD8C04D}" dt="2024-04-16T13:25:06.482" v="185"/>
        <pc:sldMkLst>
          <pc:docMk/>
          <pc:sldMk cId="1421682299" sldId="2146846254"/>
        </pc:sldMkLst>
        <pc:spChg chg="mod">
          <ac:chgData name="Leah Montner Dixon" userId="d5b2ae9e-9213-4442-b7df-4db8cbe51e5d" providerId="ADAL" clId="{429AD2FF-6F79-4446-A985-53CEADD8C04D}" dt="2024-04-16T13:25:06.482" v="185"/>
          <ac:spMkLst>
            <pc:docMk/>
            <pc:sldMk cId="1421682299" sldId="2146846254"/>
            <ac:spMk id="8" creationId="{22B5BFE4-6B47-8B0D-12F3-ED170DAA93AD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Leah Montner Dixon" userId="d5b2ae9e-9213-4442-b7df-4db8cbe51e5d" providerId="ADAL" clId="{429AD2FF-6F79-4446-A985-53CEADD8C04D}" dt="2024-04-16T13:23:15.849" v="161"/>
              <pc2:cmMkLst xmlns:pc2="http://schemas.microsoft.com/office/powerpoint/2019/9/main/command">
                <pc:docMk/>
                <pc:sldMk cId="1421682299" sldId="2146846254"/>
                <pc2:cmMk id="{34BECD90-9394-444F-8D5B-0599D0A28279}"/>
              </pc2:cmMkLst>
              <pc226:cmRplyChg chg="add">
                <pc226:chgData name="Leah Montner Dixon" userId="d5b2ae9e-9213-4442-b7df-4db8cbe51e5d" providerId="ADAL" clId="{429AD2FF-6F79-4446-A985-53CEADD8C04D}" dt="2024-04-16T13:23:15.849" v="161"/>
                <pc2:cmRplyMkLst xmlns:pc2="http://schemas.microsoft.com/office/powerpoint/2019/9/main/command">
                  <pc:docMk/>
                  <pc:sldMk cId="1421682299" sldId="2146846254"/>
                  <pc2:cmMk id="{34BECD90-9394-444F-8D5B-0599D0A28279}"/>
                  <pc2:cmRplyMk id="{A3FEF549-0EEE-4457-B28B-B53012D26AB0}"/>
                </pc2:cmRplyMkLst>
              </pc226:cmRplyChg>
            </pc226:cmChg>
          </p:ext>
        </pc:extLst>
      </pc:sldChg>
      <pc:sldChg chg="modSp mod">
        <pc:chgData name="Leah Montner Dixon" userId="d5b2ae9e-9213-4442-b7df-4db8cbe51e5d" providerId="ADAL" clId="{429AD2FF-6F79-4446-A985-53CEADD8C04D}" dt="2024-04-16T13:12:35.680" v="53" actId="20577"/>
        <pc:sldMkLst>
          <pc:docMk/>
          <pc:sldMk cId="180655006" sldId="2146846378"/>
        </pc:sldMkLst>
        <pc:spChg chg="mod">
          <ac:chgData name="Leah Montner Dixon" userId="d5b2ae9e-9213-4442-b7df-4db8cbe51e5d" providerId="ADAL" clId="{429AD2FF-6F79-4446-A985-53CEADD8C04D}" dt="2024-04-16T13:12:35.680" v="53" actId="20577"/>
          <ac:spMkLst>
            <pc:docMk/>
            <pc:sldMk cId="180655006" sldId="2146846378"/>
            <ac:spMk id="8" creationId="{92A173CD-CE1D-11A7-B2E1-4BF32BA10F57}"/>
          </ac:spMkLst>
        </pc:spChg>
      </pc:sldChg>
      <pc:sldChg chg="modSp mod modCm">
        <pc:chgData name="Leah Montner Dixon" userId="d5b2ae9e-9213-4442-b7df-4db8cbe51e5d" providerId="ADAL" clId="{429AD2FF-6F79-4446-A985-53CEADD8C04D}" dt="2024-04-16T13:22:03.588" v="110"/>
        <pc:sldMkLst>
          <pc:docMk/>
          <pc:sldMk cId="445332413" sldId="2146846485"/>
        </pc:sldMkLst>
        <pc:spChg chg="mod">
          <ac:chgData name="Leah Montner Dixon" userId="d5b2ae9e-9213-4442-b7df-4db8cbe51e5d" providerId="ADAL" clId="{429AD2FF-6F79-4446-A985-53CEADD8C04D}" dt="2024-04-16T13:20:54.295" v="70" actId="404"/>
          <ac:spMkLst>
            <pc:docMk/>
            <pc:sldMk cId="445332413" sldId="2146846485"/>
            <ac:spMk id="4" creationId="{93658A14-EBE7-E946-E884-C668C974DF92}"/>
          </ac:spMkLst>
        </pc:spChg>
        <pc:spChg chg="mod">
          <ac:chgData name="Leah Montner Dixon" userId="d5b2ae9e-9213-4442-b7df-4db8cbe51e5d" providerId="ADAL" clId="{429AD2FF-6F79-4446-A985-53CEADD8C04D}" dt="2024-04-16T13:20:54.295" v="70" actId="404"/>
          <ac:spMkLst>
            <pc:docMk/>
            <pc:sldMk cId="445332413" sldId="2146846485"/>
            <ac:spMk id="11" creationId="{7A4E154A-1426-F027-21C0-491F81B37AB0}"/>
          </ac:spMkLst>
        </pc:spChg>
        <pc:spChg chg="mod">
          <ac:chgData name="Leah Montner Dixon" userId="d5b2ae9e-9213-4442-b7df-4db8cbe51e5d" providerId="ADAL" clId="{429AD2FF-6F79-4446-A985-53CEADD8C04D}" dt="2024-04-16T13:20:54.295" v="70" actId="404"/>
          <ac:spMkLst>
            <pc:docMk/>
            <pc:sldMk cId="445332413" sldId="2146846485"/>
            <ac:spMk id="14" creationId="{16F60FD2-B1FA-47C1-C60A-E93E80F0F0EC}"/>
          </ac:spMkLst>
        </pc:spChg>
        <pc:spChg chg="mod">
          <ac:chgData name="Leah Montner Dixon" userId="d5b2ae9e-9213-4442-b7df-4db8cbe51e5d" providerId="ADAL" clId="{429AD2FF-6F79-4446-A985-53CEADD8C04D}" dt="2024-04-16T13:21:21.295" v="108" actId="20577"/>
          <ac:spMkLst>
            <pc:docMk/>
            <pc:sldMk cId="445332413" sldId="2146846485"/>
            <ac:spMk id="25" creationId="{6250FD77-13F3-94B3-C4C1-5226F84D29A9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Leah Montner Dixon" userId="d5b2ae9e-9213-4442-b7df-4db8cbe51e5d" providerId="ADAL" clId="{429AD2FF-6F79-4446-A985-53CEADD8C04D}" dt="2024-04-16T13:21:50.469" v="109"/>
              <pc2:cmMkLst xmlns:pc2="http://schemas.microsoft.com/office/powerpoint/2019/9/main/command">
                <pc:docMk/>
                <pc:sldMk cId="445332413" sldId="2146846485"/>
                <pc2:cmMk id="{B39DEB05-11FF-49DA-B7FF-A0A4A2BC43ED}"/>
              </pc2:cmMkLst>
              <pc226:cmRplyChg chg="add">
                <pc226:chgData name="Leah Montner Dixon" userId="d5b2ae9e-9213-4442-b7df-4db8cbe51e5d" providerId="ADAL" clId="{429AD2FF-6F79-4446-A985-53CEADD8C04D}" dt="2024-04-16T13:21:50.469" v="109"/>
                <pc2:cmRplyMkLst xmlns:pc2="http://schemas.microsoft.com/office/powerpoint/2019/9/main/command">
                  <pc:docMk/>
                  <pc:sldMk cId="445332413" sldId="2146846485"/>
                  <pc2:cmMk id="{B39DEB05-11FF-49DA-B7FF-A0A4A2BC43ED}"/>
                  <pc2:cmRplyMk id="{006BA307-AAB0-4855-A014-6B0BAD5C9B8E}"/>
                </pc2:cmRplyMkLst>
              </pc226:cmRplyChg>
            </pc226:cmChg>
            <pc226:cmChg xmlns:pc226="http://schemas.microsoft.com/office/powerpoint/2022/06/main/command" chg="">
              <pc226:chgData name="Leah Montner Dixon" userId="d5b2ae9e-9213-4442-b7df-4db8cbe51e5d" providerId="ADAL" clId="{429AD2FF-6F79-4446-A985-53CEADD8C04D}" dt="2024-04-16T13:22:03.588" v="110"/>
              <pc2:cmMkLst xmlns:pc2="http://schemas.microsoft.com/office/powerpoint/2019/9/main/command">
                <pc:docMk/>
                <pc:sldMk cId="445332413" sldId="2146846485"/>
                <pc2:cmMk id="{AD10AE76-7775-4CBD-992D-C528856F0979}"/>
              </pc2:cmMkLst>
              <pc226:cmRplyChg chg="add">
                <pc226:chgData name="Leah Montner Dixon" userId="d5b2ae9e-9213-4442-b7df-4db8cbe51e5d" providerId="ADAL" clId="{429AD2FF-6F79-4446-A985-53CEADD8C04D}" dt="2024-04-16T13:22:03.588" v="110"/>
                <pc2:cmRplyMkLst xmlns:pc2="http://schemas.microsoft.com/office/powerpoint/2019/9/main/command">
                  <pc:docMk/>
                  <pc:sldMk cId="445332413" sldId="2146846485"/>
                  <pc2:cmMk id="{AD10AE76-7775-4CBD-992D-C528856F0979}"/>
                  <pc2:cmRplyMk id="{4BD916F3-804A-40D4-95FD-7671AF2CB226}"/>
                </pc2:cmRplyMkLst>
              </pc226:cmRplyChg>
            </pc226:cmChg>
          </p:ext>
        </pc:extLst>
      </pc:sldChg>
      <pc:sldChg chg="modSp mod">
        <pc:chgData name="Leah Montner Dixon" userId="d5b2ae9e-9213-4442-b7df-4db8cbe51e5d" providerId="ADAL" clId="{429AD2FF-6F79-4446-A985-53CEADD8C04D}" dt="2024-04-13T21:13:36.545" v="52" actId="1036"/>
        <pc:sldMkLst>
          <pc:docMk/>
          <pc:sldMk cId="1278072022" sldId="2146846509"/>
        </pc:sldMkLst>
        <pc:spChg chg="mod">
          <ac:chgData name="Leah Montner Dixon" userId="d5b2ae9e-9213-4442-b7df-4db8cbe51e5d" providerId="ADAL" clId="{429AD2FF-6F79-4446-A985-53CEADD8C04D}" dt="2024-04-13T21:13:36.545" v="52" actId="1036"/>
          <ac:spMkLst>
            <pc:docMk/>
            <pc:sldMk cId="1278072022" sldId="2146846509"/>
            <ac:spMk id="6" creationId="{3C7F0208-680D-E6E6-CF4D-D264824CC84D}"/>
          </ac:spMkLst>
        </pc:spChg>
      </pc:sldChg>
      <pc:sldChg chg="modCm">
        <pc:chgData name="Leah Montner Dixon" userId="d5b2ae9e-9213-4442-b7df-4db8cbe51e5d" providerId="ADAL" clId="{429AD2FF-6F79-4446-A985-53CEADD8C04D}" dt="2024-04-16T13:25:44.580" v="186"/>
        <pc:sldMkLst>
          <pc:docMk/>
          <pc:sldMk cId="1401493656" sldId="214684650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Leah Montner Dixon" userId="d5b2ae9e-9213-4442-b7df-4db8cbe51e5d" providerId="ADAL" clId="{429AD2FF-6F79-4446-A985-53CEADD8C04D}" dt="2024-04-16T13:25:44.580" v="186"/>
              <pc2:cmMkLst xmlns:pc2="http://schemas.microsoft.com/office/powerpoint/2019/9/main/command">
                <pc:docMk/>
                <pc:sldMk cId="1401493656" sldId="2146846509"/>
                <pc2:cmMk id="{71E4C369-3BD2-4A75-B2A5-9CB929AB240A}"/>
              </pc2:cmMkLst>
              <pc226:cmRplyChg chg="add">
                <pc226:chgData name="Leah Montner Dixon" userId="d5b2ae9e-9213-4442-b7df-4db8cbe51e5d" providerId="ADAL" clId="{429AD2FF-6F79-4446-A985-53CEADD8C04D}" dt="2024-04-16T13:25:44.580" v="186"/>
                <pc2:cmRplyMkLst xmlns:pc2="http://schemas.microsoft.com/office/powerpoint/2019/9/main/command">
                  <pc:docMk/>
                  <pc:sldMk cId="1401493656" sldId="2146846509"/>
                  <pc2:cmMk id="{71E4C369-3BD2-4A75-B2A5-9CB929AB240A}"/>
                  <pc2:cmRplyMk id="{DA9E7B0A-3A63-4E40-9275-144E0B674C50}"/>
                </pc2:cmRplyMkLst>
              </pc226:cmRplyChg>
            </pc226:cmChg>
          </p:ext>
        </pc:extLst>
      </pc:sldChg>
      <pc:sldChg chg="addSp delSp modSp mod">
        <pc:chgData name="Leah Montner Dixon" userId="d5b2ae9e-9213-4442-b7df-4db8cbe51e5d" providerId="ADAL" clId="{429AD2FF-6F79-4446-A985-53CEADD8C04D}" dt="2024-04-18T18:30:06.611" v="813" actId="108"/>
        <pc:sldMkLst>
          <pc:docMk/>
          <pc:sldMk cId="3235663202" sldId="2146846533"/>
        </pc:sldMkLst>
        <pc:spChg chg="del">
          <ac:chgData name="Leah Montner Dixon" userId="d5b2ae9e-9213-4442-b7df-4db8cbe51e5d" providerId="ADAL" clId="{429AD2FF-6F79-4446-A985-53CEADD8C04D}" dt="2024-04-18T18:29:57.432" v="809" actId="478"/>
          <ac:spMkLst>
            <pc:docMk/>
            <pc:sldMk cId="3235663202" sldId="2146846533"/>
            <ac:spMk id="2" creationId="{60F10A5B-4B9B-A5DE-9BDC-C3454CB8DCB6}"/>
          </ac:spMkLst>
        </pc:spChg>
        <pc:spChg chg="del">
          <ac:chgData name="Leah Montner Dixon" userId="d5b2ae9e-9213-4442-b7df-4db8cbe51e5d" providerId="ADAL" clId="{429AD2FF-6F79-4446-A985-53CEADD8C04D}" dt="2024-04-18T18:29:57.432" v="809" actId="478"/>
          <ac:spMkLst>
            <pc:docMk/>
            <pc:sldMk cId="3235663202" sldId="2146846533"/>
            <ac:spMk id="7" creationId="{C9DC7F1A-E2E0-CBD8-9202-E8F501024BA9}"/>
          </ac:spMkLst>
        </pc:spChg>
        <pc:spChg chg="add mod ord">
          <ac:chgData name="Leah Montner Dixon" userId="d5b2ae9e-9213-4442-b7df-4db8cbe51e5d" providerId="ADAL" clId="{429AD2FF-6F79-4446-A985-53CEADD8C04D}" dt="2024-04-18T18:29:59.636" v="811" actId="167"/>
          <ac:spMkLst>
            <pc:docMk/>
            <pc:sldMk cId="3235663202" sldId="2146846533"/>
            <ac:spMk id="13" creationId="{E686BB05-FC87-4296-25B1-9F555EC23967}"/>
          </ac:spMkLst>
        </pc:spChg>
        <pc:spChg chg="del">
          <ac:chgData name="Leah Montner Dixon" userId="d5b2ae9e-9213-4442-b7df-4db8cbe51e5d" providerId="ADAL" clId="{429AD2FF-6F79-4446-A985-53CEADD8C04D}" dt="2024-04-18T18:29:57.432" v="809" actId="478"/>
          <ac:spMkLst>
            <pc:docMk/>
            <pc:sldMk cId="3235663202" sldId="2146846533"/>
            <ac:spMk id="15" creationId="{7CBA42E5-116A-EC4D-6D5C-40D2972E7976}"/>
          </ac:spMkLst>
        </pc:spChg>
        <pc:spChg chg="add mod ord">
          <ac:chgData name="Leah Montner Dixon" userId="d5b2ae9e-9213-4442-b7df-4db8cbe51e5d" providerId="ADAL" clId="{429AD2FF-6F79-4446-A985-53CEADD8C04D}" dt="2024-04-18T18:29:59.636" v="811" actId="167"/>
          <ac:spMkLst>
            <pc:docMk/>
            <pc:sldMk cId="3235663202" sldId="2146846533"/>
            <ac:spMk id="16" creationId="{E56A4857-C0D9-58F7-45A1-86C4533A0CBD}"/>
          </ac:spMkLst>
        </pc:spChg>
        <pc:spChg chg="add mod ord">
          <ac:chgData name="Leah Montner Dixon" userId="d5b2ae9e-9213-4442-b7df-4db8cbe51e5d" providerId="ADAL" clId="{429AD2FF-6F79-4446-A985-53CEADD8C04D}" dt="2024-04-18T18:30:06.611" v="813" actId="108"/>
          <ac:spMkLst>
            <pc:docMk/>
            <pc:sldMk cId="3235663202" sldId="2146846533"/>
            <ac:spMk id="18" creationId="{15777541-0DB2-4908-2678-1702750B4E51}"/>
          </ac:spMkLst>
        </pc:spChg>
        <pc:spChg chg="add mod ord">
          <ac:chgData name="Leah Montner Dixon" userId="d5b2ae9e-9213-4442-b7df-4db8cbe51e5d" providerId="ADAL" clId="{429AD2FF-6F79-4446-A985-53CEADD8C04D}" dt="2024-04-18T18:29:59.636" v="811" actId="167"/>
          <ac:spMkLst>
            <pc:docMk/>
            <pc:sldMk cId="3235663202" sldId="2146846533"/>
            <ac:spMk id="21" creationId="{A837E968-48E4-D022-E364-25AE407F5DEA}"/>
          </ac:spMkLst>
        </pc:spChg>
        <pc:spChg chg="del">
          <ac:chgData name="Leah Montner Dixon" userId="d5b2ae9e-9213-4442-b7df-4db8cbe51e5d" providerId="ADAL" clId="{429AD2FF-6F79-4446-A985-53CEADD8C04D}" dt="2024-04-18T18:29:57.432" v="809" actId="478"/>
          <ac:spMkLst>
            <pc:docMk/>
            <pc:sldMk cId="3235663202" sldId="2146846533"/>
            <ac:spMk id="22" creationId="{E4ECBB91-B2C7-956A-F04E-46560A253C29}"/>
          </ac:spMkLst>
        </pc:spChg>
        <pc:spChg chg="add mod ord">
          <ac:chgData name="Leah Montner Dixon" userId="d5b2ae9e-9213-4442-b7df-4db8cbe51e5d" providerId="ADAL" clId="{429AD2FF-6F79-4446-A985-53CEADD8C04D}" dt="2024-04-18T18:30:03.605" v="812" actId="108"/>
          <ac:spMkLst>
            <pc:docMk/>
            <pc:sldMk cId="3235663202" sldId="2146846533"/>
            <ac:spMk id="23" creationId="{46C0AD4C-A646-E147-4F3D-5938970238CF}"/>
          </ac:spMkLst>
        </pc:spChg>
        <pc:spChg chg="del">
          <ac:chgData name="Leah Montner Dixon" userId="d5b2ae9e-9213-4442-b7df-4db8cbe51e5d" providerId="ADAL" clId="{429AD2FF-6F79-4446-A985-53CEADD8C04D}" dt="2024-04-18T18:29:57.432" v="809" actId="478"/>
          <ac:spMkLst>
            <pc:docMk/>
            <pc:sldMk cId="3235663202" sldId="2146846533"/>
            <ac:spMk id="40" creationId="{CDD66072-1800-5051-753F-96D2458E2FC0}"/>
          </ac:spMkLst>
        </pc:spChg>
      </pc:sldChg>
      <pc:sldChg chg="modSp mod">
        <pc:chgData name="Leah Montner Dixon" userId="d5b2ae9e-9213-4442-b7df-4db8cbe51e5d" providerId="ADAL" clId="{429AD2FF-6F79-4446-A985-53CEADD8C04D}" dt="2024-04-16T13:13:34.635" v="54" actId="115"/>
        <pc:sldMkLst>
          <pc:docMk/>
          <pc:sldMk cId="4279620025" sldId="2146846537"/>
        </pc:sldMkLst>
        <pc:spChg chg="mod">
          <ac:chgData name="Leah Montner Dixon" userId="d5b2ae9e-9213-4442-b7df-4db8cbe51e5d" providerId="ADAL" clId="{429AD2FF-6F79-4446-A985-53CEADD8C04D}" dt="2024-04-16T13:13:34.635" v="54" actId="115"/>
          <ac:spMkLst>
            <pc:docMk/>
            <pc:sldMk cId="4279620025" sldId="2146846537"/>
            <ac:spMk id="10" creationId="{5EC11343-B676-3A36-9B0D-70DDEADFA698}"/>
          </ac:spMkLst>
        </pc:spChg>
      </pc:sldChg>
      <pc:sldChg chg="modCm">
        <pc:chgData name="Leah Montner Dixon" userId="d5b2ae9e-9213-4442-b7df-4db8cbe51e5d" providerId="ADAL" clId="{429AD2FF-6F79-4446-A985-53CEADD8C04D}" dt="2024-04-16T13:22:10.147" v="111"/>
        <pc:sldMkLst>
          <pc:docMk/>
          <pc:sldMk cId="1089864652" sldId="214684654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Leah Montner Dixon" userId="d5b2ae9e-9213-4442-b7df-4db8cbe51e5d" providerId="ADAL" clId="{429AD2FF-6F79-4446-A985-53CEADD8C04D}" dt="2024-04-16T13:22:10.147" v="111"/>
              <pc2:cmMkLst xmlns:pc2="http://schemas.microsoft.com/office/powerpoint/2019/9/main/command">
                <pc:docMk/>
                <pc:sldMk cId="1089864652" sldId="2146846546"/>
                <pc2:cmMk id="{E438909F-205F-4233-BD09-30467EB2D331}"/>
              </pc2:cmMkLst>
              <pc226:cmRplyChg chg="add">
                <pc226:chgData name="Leah Montner Dixon" userId="d5b2ae9e-9213-4442-b7df-4db8cbe51e5d" providerId="ADAL" clId="{429AD2FF-6F79-4446-A985-53CEADD8C04D}" dt="2024-04-16T13:22:10.147" v="111"/>
                <pc2:cmRplyMkLst xmlns:pc2="http://schemas.microsoft.com/office/powerpoint/2019/9/main/command">
                  <pc:docMk/>
                  <pc:sldMk cId="1089864652" sldId="2146846546"/>
                  <pc2:cmMk id="{E438909F-205F-4233-BD09-30467EB2D331}"/>
                  <pc2:cmRplyMk id="{20C7D7F1-CDBF-4482-9BBB-05E0046E8F21}"/>
                </pc2:cmRplyMkLst>
              </pc226:cmRplyChg>
            </pc226:cmChg>
          </p:ext>
        </pc:extLst>
      </pc:sldChg>
      <pc:sldChg chg="addSp modSp mod">
        <pc:chgData name="Leah Montner Dixon" userId="d5b2ae9e-9213-4442-b7df-4db8cbe51e5d" providerId="ADAL" clId="{429AD2FF-6F79-4446-A985-53CEADD8C04D}" dt="2024-04-18T18:27:50.664" v="783" actId="164"/>
        <pc:sldMkLst>
          <pc:docMk/>
          <pc:sldMk cId="1272757963" sldId="2146846549"/>
        </pc:sldMkLst>
        <pc:spChg chg="mod">
          <ac:chgData name="Leah Montner Dixon" userId="d5b2ae9e-9213-4442-b7df-4db8cbe51e5d" providerId="ADAL" clId="{429AD2FF-6F79-4446-A985-53CEADD8C04D}" dt="2024-04-18T18:27:49.704" v="781" actId="164"/>
          <ac:spMkLst>
            <pc:docMk/>
            <pc:sldMk cId="1272757963" sldId="2146846549"/>
            <ac:spMk id="2" creationId="{ADD65F70-D00D-EF33-180F-711C30C8ECE2}"/>
          </ac:spMkLst>
        </pc:spChg>
        <pc:spChg chg="mod">
          <ac:chgData name="Leah Montner Dixon" userId="d5b2ae9e-9213-4442-b7df-4db8cbe51e5d" providerId="ADAL" clId="{429AD2FF-6F79-4446-A985-53CEADD8C04D}" dt="2024-04-18T18:27:49.704" v="781" actId="164"/>
          <ac:spMkLst>
            <pc:docMk/>
            <pc:sldMk cId="1272757963" sldId="2146846549"/>
            <ac:spMk id="3" creationId="{FDA841F1-B0AC-E4D4-5AB6-F0436621927C}"/>
          </ac:spMkLst>
        </pc:spChg>
        <pc:spChg chg="mod">
          <ac:chgData name="Leah Montner Dixon" userId="d5b2ae9e-9213-4442-b7df-4db8cbe51e5d" providerId="ADAL" clId="{429AD2FF-6F79-4446-A985-53CEADD8C04D}" dt="2024-04-18T18:27:50.664" v="783" actId="164"/>
          <ac:spMkLst>
            <pc:docMk/>
            <pc:sldMk cId="1272757963" sldId="2146846549"/>
            <ac:spMk id="5" creationId="{7B221552-581A-495F-BA6C-512A0004F3E7}"/>
          </ac:spMkLst>
        </pc:spChg>
        <pc:spChg chg="mod">
          <ac:chgData name="Leah Montner Dixon" userId="d5b2ae9e-9213-4442-b7df-4db8cbe51e5d" providerId="ADAL" clId="{429AD2FF-6F79-4446-A985-53CEADD8C04D}" dt="2024-04-18T18:27:48.967" v="780" actId="164"/>
          <ac:spMkLst>
            <pc:docMk/>
            <pc:sldMk cId="1272757963" sldId="2146846549"/>
            <ac:spMk id="9" creationId="{392D4E02-7BFB-2DA2-9C37-D2FF6D170396}"/>
          </ac:spMkLst>
        </pc:spChg>
        <pc:spChg chg="mod">
          <ac:chgData name="Leah Montner Dixon" userId="d5b2ae9e-9213-4442-b7df-4db8cbe51e5d" providerId="ADAL" clId="{429AD2FF-6F79-4446-A985-53CEADD8C04D}" dt="2024-04-18T18:27:47.856" v="778" actId="164"/>
          <ac:spMkLst>
            <pc:docMk/>
            <pc:sldMk cId="1272757963" sldId="2146846549"/>
            <ac:spMk id="12" creationId="{613B4EF6-1D89-B709-D62C-845F564868C1}"/>
          </ac:spMkLst>
        </pc:spChg>
        <pc:spChg chg="mod">
          <ac:chgData name="Leah Montner Dixon" userId="d5b2ae9e-9213-4442-b7df-4db8cbe51e5d" providerId="ADAL" clId="{429AD2FF-6F79-4446-A985-53CEADD8C04D}" dt="2024-04-18T18:27:48.284" v="779" actId="164"/>
          <ac:spMkLst>
            <pc:docMk/>
            <pc:sldMk cId="1272757963" sldId="2146846549"/>
            <ac:spMk id="13" creationId="{4C49A97B-539A-5B4B-9C54-193D4588D0DA}"/>
          </ac:spMkLst>
        </pc:spChg>
        <pc:spChg chg="mod">
          <ac:chgData name="Leah Montner Dixon" userId="d5b2ae9e-9213-4442-b7df-4db8cbe51e5d" providerId="ADAL" clId="{429AD2FF-6F79-4446-A985-53CEADD8C04D}" dt="2024-04-18T18:27:48.967" v="780" actId="164"/>
          <ac:spMkLst>
            <pc:docMk/>
            <pc:sldMk cId="1272757963" sldId="2146846549"/>
            <ac:spMk id="14" creationId="{F7139D9A-DBC8-CB9D-0022-A7D18C459398}"/>
          </ac:spMkLst>
        </pc:spChg>
        <pc:spChg chg="mod">
          <ac:chgData name="Leah Montner Dixon" userId="d5b2ae9e-9213-4442-b7df-4db8cbe51e5d" providerId="ADAL" clId="{429AD2FF-6F79-4446-A985-53CEADD8C04D}" dt="2024-04-18T18:27:48.967" v="780" actId="164"/>
          <ac:spMkLst>
            <pc:docMk/>
            <pc:sldMk cId="1272757963" sldId="2146846549"/>
            <ac:spMk id="15" creationId="{018C8566-627A-DC91-098C-52EFC9074008}"/>
          </ac:spMkLst>
        </pc:spChg>
        <pc:spChg chg="mod">
          <ac:chgData name="Leah Montner Dixon" userId="d5b2ae9e-9213-4442-b7df-4db8cbe51e5d" providerId="ADAL" clId="{429AD2FF-6F79-4446-A985-53CEADD8C04D}" dt="2024-04-18T18:27:50.211" v="782" actId="164"/>
          <ac:spMkLst>
            <pc:docMk/>
            <pc:sldMk cId="1272757963" sldId="2146846549"/>
            <ac:spMk id="34" creationId="{4C7C7491-4270-5747-5456-D68DA832440B}"/>
          </ac:spMkLst>
        </pc:spChg>
        <pc:spChg chg="mod">
          <ac:chgData name="Leah Montner Dixon" userId="d5b2ae9e-9213-4442-b7df-4db8cbe51e5d" providerId="ADAL" clId="{429AD2FF-6F79-4446-A985-53CEADD8C04D}" dt="2024-04-18T18:27:50.211" v="782" actId="164"/>
          <ac:spMkLst>
            <pc:docMk/>
            <pc:sldMk cId="1272757963" sldId="2146846549"/>
            <ac:spMk id="35" creationId="{D26552A2-3F75-0B83-0B26-82847728607D}"/>
          </ac:spMkLst>
        </pc:spChg>
        <pc:spChg chg="mod">
          <ac:chgData name="Leah Montner Dixon" userId="d5b2ae9e-9213-4442-b7df-4db8cbe51e5d" providerId="ADAL" clId="{429AD2FF-6F79-4446-A985-53CEADD8C04D}" dt="2024-04-18T18:27:50.211" v="782" actId="164"/>
          <ac:spMkLst>
            <pc:docMk/>
            <pc:sldMk cId="1272757963" sldId="2146846549"/>
            <ac:spMk id="38" creationId="{1680C957-DFE0-8EFA-76AA-02BA58E9FA23}"/>
          </ac:spMkLst>
        </pc:spChg>
        <pc:spChg chg="mod">
          <ac:chgData name="Leah Montner Dixon" userId="d5b2ae9e-9213-4442-b7df-4db8cbe51e5d" providerId="ADAL" clId="{429AD2FF-6F79-4446-A985-53CEADD8C04D}" dt="2024-04-18T18:27:50.664" v="783" actId="164"/>
          <ac:spMkLst>
            <pc:docMk/>
            <pc:sldMk cId="1272757963" sldId="2146846549"/>
            <ac:spMk id="39" creationId="{CA67E23E-36D4-9FDF-3515-9ECD913F790A}"/>
          </ac:spMkLst>
        </pc:spChg>
        <pc:spChg chg="mod">
          <ac:chgData name="Leah Montner Dixon" userId="d5b2ae9e-9213-4442-b7df-4db8cbe51e5d" providerId="ADAL" clId="{429AD2FF-6F79-4446-A985-53CEADD8C04D}" dt="2024-04-18T18:27:50.664" v="783" actId="164"/>
          <ac:spMkLst>
            <pc:docMk/>
            <pc:sldMk cId="1272757963" sldId="2146846549"/>
            <ac:spMk id="40" creationId="{A4A92B01-B6A5-4256-C65C-CAA7816A21DD}"/>
          </ac:spMkLst>
        </pc:spChg>
        <pc:spChg chg="mod">
          <ac:chgData name="Leah Montner Dixon" userId="d5b2ae9e-9213-4442-b7df-4db8cbe51e5d" providerId="ADAL" clId="{429AD2FF-6F79-4446-A985-53CEADD8C04D}" dt="2024-04-18T18:27:48.284" v="779" actId="164"/>
          <ac:spMkLst>
            <pc:docMk/>
            <pc:sldMk cId="1272757963" sldId="2146846549"/>
            <ac:spMk id="43" creationId="{1C909B75-F409-18ED-A4FD-40A969E110DA}"/>
          </ac:spMkLst>
        </pc:spChg>
        <pc:spChg chg="mod">
          <ac:chgData name="Leah Montner Dixon" userId="d5b2ae9e-9213-4442-b7df-4db8cbe51e5d" providerId="ADAL" clId="{429AD2FF-6F79-4446-A985-53CEADD8C04D}" dt="2024-04-18T18:27:48.284" v="779" actId="164"/>
          <ac:spMkLst>
            <pc:docMk/>
            <pc:sldMk cId="1272757963" sldId="2146846549"/>
            <ac:spMk id="44" creationId="{DD3A8FEC-F21E-5B2E-2416-AC2F679DF885}"/>
          </ac:spMkLst>
        </pc:spChg>
        <pc:grpChg chg="add mod">
          <ac:chgData name="Leah Montner Dixon" userId="d5b2ae9e-9213-4442-b7df-4db8cbe51e5d" providerId="ADAL" clId="{429AD2FF-6F79-4446-A985-53CEADD8C04D}" dt="2024-04-18T18:27:50.664" v="783" actId="164"/>
          <ac:grpSpMkLst>
            <pc:docMk/>
            <pc:sldMk cId="1272757963" sldId="2146846549"/>
            <ac:grpSpMk id="17" creationId="{5090662B-9888-FE7C-EFD3-C5B4E1A318D7}"/>
          </ac:grpSpMkLst>
        </pc:grpChg>
        <pc:grpChg chg="add mod">
          <ac:chgData name="Leah Montner Dixon" userId="d5b2ae9e-9213-4442-b7df-4db8cbe51e5d" providerId="ADAL" clId="{429AD2FF-6F79-4446-A985-53CEADD8C04D}" dt="2024-04-18T18:27:50.211" v="782" actId="164"/>
          <ac:grpSpMkLst>
            <pc:docMk/>
            <pc:sldMk cId="1272757963" sldId="2146846549"/>
            <ac:grpSpMk id="18" creationId="{EC545E23-CE14-1D4D-8C00-860E780F3955}"/>
          </ac:grpSpMkLst>
        </pc:grpChg>
        <pc:grpChg chg="add mod">
          <ac:chgData name="Leah Montner Dixon" userId="d5b2ae9e-9213-4442-b7df-4db8cbe51e5d" providerId="ADAL" clId="{429AD2FF-6F79-4446-A985-53CEADD8C04D}" dt="2024-04-18T18:27:49.704" v="781" actId="164"/>
          <ac:grpSpMkLst>
            <pc:docMk/>
            <pc:sldMk cId="1272757963" sldId="2146846549"/>
            <ac:grpSpMk id="19" creationId="{7E4662B7-B8E6-292C-2BE4-783CB215AB6C}"/>
          </ac:grpSpMkLst>
        </pc:grpChg>
        <pc:grpChg chg="add mod">
          <ac:chgData name="Leah Montner Dixon" userId="d5b2ae9e-9213-4442-b7df-4db8cbe51e5d" providerId="ADAL" clId="{429AD2FF-6F79-4446-A985-53CEADD8C04D}" dt="2024-04-18T18:27:48.967" v="780" actId="164"/>
          <ac:grpSpMkLst>
            <pc:docMk/>
            <pc:sldMk cId="1272757963" sldId="2146846549"/>
            <ac:grpSpMk id="20" creationId="{31F97A42-ECD6-8D16-30B0-5058F31DB795}"/>
          </ac:grpSpMkLst>
        </pc:grpChg>
        <pc:grpChg chg="add mod">
          <ac:chgData name="Leah Montner Dixon" userId="d5b2ae9e-9213-4442-b7df-4db8cbe51e5d" providerId="ADAL" clId="{429AD2FF-6F79-4446-A985-53CEADD8C04D}" dt="2024-04-18T18:27:48.284" v="779" actId="164"/>
          <ac:grpSpMkLst>
            <pc:docMk/>
            <pc:sldMk cId="1272757963" sldId="2146846549"/>
            <ac:grpSpMk id="21" creationId="{5CA2F0AB-3CF0-A701-415C-FDB5E9F21DEE}"/>
          </ac:grpSpMkLst>
        </pc:grpChg>
        <pc:grpChg chg="add mod">
          <ac:chgData name="Leah Montner Dixon" userId="d5b2ae9e-9213-4442-b7df-4db8cbe51e5d" providerId="ADAL" clId="{429AD2FF-6F79-4446-A985-53CEADD8C04D}" dt="2024-04-18T18:27:47.856" v="778" actId="164"/>
          <ac:grpSpMkLst>
            <pc:docMk/>
            <pc:sldMk cId="1272757963" sldId="2146846549"/>
            <ac:grpSpMk id="22" creationId="{C8A27C19-035F-E788-A2C1-9B707D6501A1}"/>
          </ac:grpSpMkLst>
        </pc:grpChg>
        <pc:grpChg chg="add mod">
          <ac:chgData name="Leah Montner Dixon" userId="d5b2ae9e-9213-4442-b7df-4db8cbe51e5d" providerId="ADAL" clId="{429AD2FF-6F79-4446-A985-53CEADD8C04D}" dt="2024-04-18T18:27:47.328" v="776" actId="164"/>
          <ac:grpSpMkLst>
            <pc:docMk/>
            <pc:sldMk cId="1272757963" sldId="2146846549"/>
            <ac:grpSpMk id="23" creationId="{04DEA912-E264-649D-0E66-D0C545CE62CD}"/>
          </ac:grpSpMkLst>
        </pc:grpChg>
        <pc:cxnChg chg="mod">
          <ac:chgData name="Leah Montner Dixon" userId="d5b2ae9e-9213-4442-b7df-4db8cbe51e5d" providerId="ADAL" clId="{429AD2FF-6F79-4446-A985-53CEADD8C04D}" dt="2024-04-18T18:27:49.704" v="781" actId="164"/>
          <ac:cxnSpMkLst>
            <pc:docMk/>
            <pc:sldMk cId="1272757963" sldId="2146846549"/>
            <ac:cxnSpMk id="7" creationId="{173E5FDB-6F8C-918E-DC7C-C8730C8C65C9}"/>
          </ac:cxnSpMkLst>
        </pc:cxnChg>
        <pc:cxnChg chg="mod">
          <ac:chgData name="Leah Montner Dixon" userId="d5b2ae9e-9213-4442-b7df-4db8cbe51e5d" providerId="ADAL" clId="{429AD2FF-6F79-4446-A985-53CEADD8C04D}" dt="2024-04-18T18:27:48.967" v="780" actId="164"/>
          <ac:cxnSpMkLst>
            <pc:docMk/>
            <pc:sldMk cId="1272757963" sldId="2146846549"/>
            <ac:cxnSpMk id="16" creationId="{0B6C2715-D9AD-E3EE-67BE-7621EC7D0F37}"/>
          </ac:cxnSpMkLst>
        </pc:cxnChg>
        <pc:cxnChg chg="mod">
          <ac:chgData name="Leah Montner Dixon" userId="d5b2ae9e-9213-4442-b7df-4db8cbe51e5d" providerId="ADAL" clId="{429AD2FF-6F79-4446-A985-53CEADD8C04D}" dt="2024-04-18T18:27:50.211" v="782" actId="164"/>
          <ac:cxnSpMkLst>
            <pc:docMk/>
            <pc:sldMk cId="1272757963" sldId="2146846549"/>
            <ac:cxnSpMk id="37" creationId="{89D4BEC8-C26B-8C44-3D23-0231F5D7D7B5}"/>
          </ac:cxnSpMkLst>
        </pc:cxnChg>
        <pc:cxnChg chg="mod">
          <ac:chgData name="Leah Montner Dixon" userId="d5b2ae9e-9213-4442-b7df-4db8cbe51e5d" providerId="ADAL" clId="{429AD2FF-6F79-4446-A985-53CEADD8C04D}" dt="2024-04-18T18:27:50.664" v="783" actId="164"/>
          <ac:cxnSpMkLst>
            <pc:docMk/>
            <pc:sldMk cId="1272757963" sldId="2146846549"/>
            <ac:cxnSpMk id="41" creationId="{6BB5C9F9-8435-D836-F25C-1A4509847E8E}"/>
          </ac:cxnSpMkLst>
        </pc:cxnChg>
        <pc:cxnChg chg="mod">
          <ac:chgData name="Leah Montner Dixon" userId="d5b2ae9e-9213-4442-b7df-4db8cbe51e5d" providerId="ADAL" clId="{429AD2FF-6F79-4446-A985-53CEADD8C04D}" dt="2024-04-18T18:27:48.284" v="779" actId="164"/>
          <ac:cxnSpMkLst>
            <pc:docMk/>
            <pc:sldMk cId="1272757963" sldId="2146846549"/>
            <ac:cxnSpMk id="45" creationId="{38E48C50-635C-8AD5-9046-77137012DDBE}"/>
          </ac:cxnSpMkLst>
        </pc:cxnChg>
      </pc:sldChg>
      <pc:sldChg chg="addSp delSp modSp mod">
        <pc:chgData name="Leah Montner Dixon" userId="d5b2ae9e-9213-4442-b7df-4db8cbe51e5d" providerId="ADAL" clId="{429AD2FF-6F79-4446-A985-53CEADD8C04D}" dt="2024-04-18T18:28:32.322" v="789" actId="478"/>
        <pc:sldMkLst>
          <pc:docMk/>
          <pc:sldMk cId="2358090311" sldId="2146846555"/>
        </pc:sldMkLst>
        <pc:spChg chg="del">
          <ac:chgData name="Leah Montner Dixon" userId="d5b2ae9e-9213-4442-b7df-4db8cbe51e5d" providerId="ADAL" clId="{429AD2FF-6F79-4446-A985-53CEADD8C04D}" dt="2024-04-18T18:28:23.173" v="784" actId="478"/>
          <ac:spMkLst>
            <pc:docMk/>
            <pc:sldMk cId="2358090311" sldId="2146846555"/>
            <ac:spMk id="4" creationId="{05410CE7-E029-3712-28CA-604D1E104B8E}"/>
          </ac:spMkLst>
        </pc:spChg>
        <pc:spChg chg="add mod ord">
          <ac:chgData name="Leah Montner Dixon" userId="d5b2ae9e-9213-4442-b7df-4db8cbe51e5d" providerId="ADAL" clId="{429AD2FF-6F79-4446-A985-53CEADD8C04D}" dt="2024-04-18T18:28:25.622" v="786" actId="167"/>
          <ac:spMkLst>
            <pc:docMk/>
            <pc:sldMk cId="2358090311" sldId="2146846555"/>
            <ac:spMk id="9" creationId="{DAE33ECE-DFB2-0DAC-2BB2-51FEA2E16AB8}"/>
          </ac:spMkLst>
        </pc:spChg>
        <pc:spChg chg="add mod ord">
          <ac:chgData name="Leah Montner Dixon" userId="d5b2ae9e-9213-4442-b7df-4db8cbe51e5d" providerId="ADAL" clId="{429AD2FF-6F79-4446-A985-53CEADD8C04D}" dt="2024-04-18T18:28:25.622" v="786" actId="167"/>
          <ac:spMkLst>
            <pc:docMk/>
            <pc:sldMk cId="2358090311" sldId="2146846555"/>
            <ac:spMk id="12" creationId="{4458D442-0E71-2778-A828-4CE4C6F1F1B9}"/>
          </ac:spMkLst>
        </pc:spChg>
        <pc:spChg chg="add mod ord">
          <ac:chgData name="Leah Montner Dixon" userId="d5b2ae9e-9213-4442-b7df-4db8cbe51e5d" providerId="ADAL" clId="{429AD2FF-6F79-4446-A985-53CEADD8C04D}" dt="2024-04-18T18:28:25.622" v="786" actId="167"/>
          <ac:spMkLst>
            <pc:docMk/>
            <pc:sldMk cId="2358090311" sldId="2146846555"/>
            <ac:spMk id="13" creationId="{CDF4D61A-E174-B227-F353-795E1AD7AD4B}"/>
          </ac:spMkLst>
        </pc:spChg>
        <pc:spChg chg="del">
          <ac:chgData name="Leah Montner Dixon" userId="d5b2ae9e-9213-4442-b7df-4db8cbe51e5d" providerId="ADAL" clId="{429AD2FF-6F79-4446-A985-53CEADD8C04D}" dt="2024-04-18T18:28:23.173" v="784" actId="478"/>
          <ac:spMkLst>
            <pc:docMk/>
            <pc:sldMk cId="2358090311" sldId="2146846555"/>
            <ac:spMk id="15" creationId="{FCF88AD7-F24B-5DB1-BD30-CB5C0378EBDB}"/>
          </ac:spMkLst>
        </pc:spChg>
        <pc:spChg chg="add mod ord">
          <ac:chgData name="Leah Montner Dixon" userId="d5b2ae9e-9213-4442-b7df-4db8cbe51e5d" providerId="ADAL" clId="{429AD2FF-6F79-4446-A985-53CEADD8C04D}" dt="2024-04-18T18:28:30.820" v="788" actId="108"/>
          <ac:spMkLst>
            <pc:docMk/>
            <pc:sldMk cId="2358090311" sldId="2146846555"/>
            <ac:spMk id="17" creationId="{1B3F2299-9C4C-A5A1-BE5E-29CFE5A1D363}"/>
          </ac:spMkLst>
        </pc:spChg>
        <pc:spChg chg="add mod ord">
          <ac:chgData name="Leah Montner Dixon" userId="d5b2ae9e-9213-4442-b7df-4db8cbe51e5d" providerId="ADAL" clId="{429AD2FF-6F79-4446-A985-53CEADD8C04D}" dt="2024-04-18T18:28:25.622" v="786" actId="167"/>
          <ac:spMkLst>
            <pc:docMk/>
            <pc:sldMk cId="2358090311" sldId="2146846555"/>
            <ac:spMk id="18" creationId="{DBDB7847-B86E-DE92-2A2C-ACD1DBCB2AD5}"/>
          </ac:spMkLst>
        </pc:spChg>
        <pc:spChg chg="del">
          <ac:chgData name="Leah Montner Dixon" userId="d5b2ae9e-9213-4442-b7df-4db8cbe51e5d" providerId="ADAL" clId="{429AD2FF-6F79-4446-A985-53CEADD8C04D}" dt="2024-04-18T18:28:23.173" v="784" actId="478"/>
          <ac:spMkLst>
            <pc:docMk/>
            <pc:sldMk cId="2358090311" sldId="2146846555"/>
            <ac:spMk id="35" creationId="{6EC09C0A-EE81-94D4-E3DE-C8920577FC45}"/>
          </ac:spMkLst>
        </pc:spChg>
        <pc:spChg chg="del mod">
          <ac:chgData name="Leah Montner Dixon" userId="d5b2ae9e-9213-4442-b7df-4db8cbe51e5d" providerId="ADAL" clId="{429AD2FF-6F79-4446-A985-53CEADD8C04D}" dt="2024-04-18T18:28:32.322" v="789" actId="478"/>
          <ac:spMkLst>
            <pc:docMk/>
            <pc:sldMk cId="2358090311" sldId="2146846555"/>
            <ac:spMk id="39" creationId="{75903BC6-99C2-7002-6ED1-A1EB27C91E7A}"/>
          </ac:spMkLst>
        </pc:spChg>
        <pc:spChg chg="del">
          <ac:chgData name="Leah Montner Dixon" userId="d5b2ae9e-9213-4442-b7df-4db8cbe51e5d" providerId="ADAL" clId="{429AD2FF-6F79-4446-A985-53CEADD8C04D}" dt="2024-04-18T18:28:23.173" v="784" actId="478"/>
          <ac:spMkLst>
            <pc:docMk/>
            <pc:sldMk cId="2358090311" sldId="2146846555"/>
            <ac:spMk id="42" creationId="{DA294F76-D8BA-7D25-CEDC-2CD000215A98}"/>
          </ac:spMkLst>
        </pc:spChg>
      </pc:sldChg>
      <pc:sldChg chg="addSp delSp modSp mod">
        <pc:chgData name="Leah Montner Dixon" userId="d5b2ae9e-9213-4442-b7df-4db8cbe51e5d" providerId="ADAL" clId="{429AD2FF-6F79-4446-A985-53CEADD8C04D}" dt="2024-04-18T18:28:50.422" v="794" actId="108"/>
        <pc:sldMkLst>
          <pc:docMk/>
          <pc:sldMk cId="4211977824" sldId="2146846556"/>
        </pc:sldMkLst>
        <pc:spChg chg="del">
          <ac:chgData name="Leah Montner Dixon" userId="d5b2ae9e-9213-4442-b7df-4db8cbe51e5d" providerId="ADAL" clId="{429AD2FF-6F79-4446-A985-53CEADD8C04D}" dt="2024-04-18T18:28:41.209" v="790" actId="478"/>
          <ac:spMkLst>
            <pc:docMk/>
            <pc:sldMk cId="4211977824" sldId="2146846556"/>
            <ac:spMk id="4" creationId="{273D5C1C-282F-92EB-9E4F-733F563B7F2B}"/>
          </ac:spMkLst>
        </pc:spChg>
        <pc:spChg chg="del">
          <ac:chgData name="Leah Montner Dixon" userId="d5b2ae9e-9213-4442-b7df-4db8cbe51e5d" providerId="ADAL" clId="{429AD2FF-6F79-4446-A985-53CEADD8C04D}" dt="2024-04-18T18:28:41.209" v="790" actId="478"/>
          <ac:spMkLst>
            <pc:docMk/>
            <pc:sldMk cId="4211977824" sldId="2146846556"/>
            <ac:spMk id="9" creationId="{78101652-8F0F-CC72-AE7A-B0E08FD58214}"/>
          </ac:spMkLst>
        </pc:spChg>
        <pc:spChg chg="add mod ord">
          <ac:chgData name="Leah Montner Dixon" userId="d5b2ae9e-9213-4442-b7df-4db8cbe51e5d" providerId="ADAL" clId="{429AD2FF-6F79-4446-A985-53CEADD8C04D}" dt="2024-04-18T18:28:43.715" v="792" actId="167"/>
          <ac:spMkLst>
            <pc:docMk/>
            <pc:sldMk cId="4211977824" sldId="2146846556"/>
            <ac:spMk id="14" creationId="{104D1FB1-F0AE-970F-1C0A-41429F548B36}"/>
          </ac:spMkLst>
        </pc:spChg>
        <pc:spChg chg="add mod ord">
          <ac:chgData name="Leah Montner Dixon" userId="d5b2ae9e-9213-4442-b7df-4db8cbe51e5d" providerId="ADAL" clId="{429AD2FF-6F79-4446-A985-53CEADD8C04D}" dt="2024-04-18T18:28:43.715" v="792" actId="167"/>
          <ac:spMkLst>
            <pc:docMk/>
            <pc:sldMk cId="4211977824" sldId="2146846556"/>
            <ac:spMk id="15" creationId="{A76EB5AE-3035-93BF-F9C0-17AB2AA0848A}"/>
          </ac:spMkLst>
        </pc:spChg>
        <pc:spChg chg="add mod ord">
          <ac:chgData name="Leah Montner Dixon" userId="d5b2ae9e-9213-4442-b7df-4db8cbe51e5d" providerId="ADAL" clId="{429AD2FF-6F79-4446-A985-53CEADD8C04D}" dt="2024-04-18T18:28:47.153" v="793" actId="108"/>
          <ac:spMkLst>
            <pc:docMk/>
            <pc:sldMk cId="4211977824" sldId="2146846556"/>
            <ac:spMk id="16" creationId="{249113BB-ED69-ADA5-9B8D-F2CD42CE59E4}"/>
          </ac:spMkLst>
        </pc:spChg>
        <pc:spChg chg="del">
          <ac:chgData name="Leah Montner Dixon" userId="d5b2ae9e-9213-4442-b7df-4db8cbe51e5d" providerId="ADAL" clId="{429AD2FF-6F79-4446-A985-53CEADD8C04D}" dt="2024-04-18T18:28:41.209" v="790" actId="478"/>
          <ac:spMkLst>
            <pc:docMk/>
            <pc:sldMk cId="4211977824" sldId="2146846556"/>
            <ac:spMk id="18" creationId="{18DBDDBC-7E7D-3181-3887-24DF9C6D15A3}"/>
          </ac:spMkLst>
        </pc:spChg>
        <pc:spChg chg="add mod ord">
          <ac:chgData name="Leah Montner Dixon" userId="d5b2ae9e-9213-4442-b7df-4db8cbe51e5d" providerId="ADAL" clId="{429AD2FF-6F79-4446-A985-53CEADD8C04D}" dt="2024-04-18T18:28:50.422" v="794" actId="108"/>
          <ac:spMkLst>
            <pc:docMk/>
            <pc:sldMk cId="4211977824" sldId="2146846556"/>
            <ac:spMk id="21" creationId="{0354088C-FD4F-3B51-C23C-6C093A321513}"/>
          </ac:spMkLst>
        </pc:spChg>
        <pc:spChg chg="del">
          <ac:chgData name="Leah Montner Dixon" userId="d5b2ae9e-9213-4442-b7df-4db8cbe51e5d" providerId="ADAL" clId="{429AD2FF-6F79-4446-A985-53CEADD8C04D}" dt="2024-04-18T18:28:41.209" v="790" actId="478"/>
          <ac:spMkLst>
            <pc:docMk/>
            <pc:sldMk cId="4211977824" sldId="2146846556"/>
            <ac:spMk id="23" creationId="{0232948C-A8D5-1516-8804-84943748EA92}"/>
          </ac:spMkLst>
        </pc:spChg>
        <pc:spChg chg="add mod ord">
          <ac:chgData name="Leah Montner Dixon" userId="d5b2ae9e-9213-4442-b7df-4db8cbe51e5d" providerId="ADAL" clId="{429AD2FF-6F79-4446-A985-53CEADD8C04D}" dt="2024-04-18T18:28:43.715" v="792" actId="167"/>
          <ac:spMkLst>
            <pc:docMk/>
            <pc:sldMk cId="4211977824" sldId="2146846556"/>
            <ac:spMk id="24" creationId="{A7F93F4F-35B0-EB55-FA41-D882A04947A1}"/>
          </ac:spMkLst>
        </pc:spChg>
        <pc:spChg chg="del">
          <ac:chgData name="Leah Montner Dixon" userId="d5b2ae9e-9213-4442-b7df-4db8cbe51e5d" providerId="ADAL" clId="{429AD2FF-6F79-4446-A985-53CEADD8C04D}" dt="2024-04-18T18:28:41.209" v="790" actId="478"/>
          <ac:spMkLst>
            <pc:docMk/>
            <pc:sldMk cId="4211977824" sldId="2146846556"/>
            <ac:spMk id="27" creationId="{E8900E17-70D4-C826-1A4B-2A0C4AEAE93B}"/>
          </ac:spMkLst>
        </pc:spChg>
      </pc:sldChg>
      <pc:sldChg chg="addSp delSp modSp mod">
        <pc:chgData name="Leah Montner Dixon" userId="d5b2ae9e-9213-4442-b7df-4db8cbe51e5d" providerId="ADAL" clId="{429AD2FF-6F79-4446-A985-53CEADD8C04D}" dt="2024-04-18T18:29:33.833" v="803" actId="108"/>
        <pc:sldMkLst>
          <pc:docMk/>
          <pc:sldMk cId="1090943011" sldId="2146846557"/>
        </pc:sldMkLst>
        <pc:spChg chg="del mod">
          <ac:chgData name="Leah Montner Dixon" userId="d5b2ae9e-9213-4442-b7df-4db8cbe51e5d" providerId="ADAL" clId="{429AD2FF-6F79-4446-A985-53CEADD8C04D}" dt="2024-04-18T18:29:25.172" v="799" actId="478"/>
          <ac:spMkLst>
            <pc:docMk/>
            <pc:sldMk cId="1090943011" sldId="2146846557"/>
            <ac:spMk id="4" creationId="{344BFC33-72D0-B3AE-6C0F-20C304F1643A}"/>
          </ac:spMkLst>
        </pc:spChg>
        <pc:spChg chg="add mod">
          <ac:chgData name="Leah Montner Dixon" userId="d5b2ae9e-9213-4442-b7df-4db8cbe51e5d" providerId="ADAL" clId="{429AD2FF-6F79-4446-A985-53CEADD8C04D}" dt="2024-04-18T18:28:59.961" v="797"/>
          <ac:spMkLst>
            <pc:docMk/>
            <pc:sldMk cId="1090943011" sldId="2146846557"/>
            <ac:spMk id="9" creationId="{4B8242DF-F4F3-5669-8803-BEA03E3C6CF5}"/>
          </ac:spMkLst>
        </pc:spChg>
        <pc:spChg chg="add mod">
          <ac:chgData name="Leah Montner Dixon" userId="d5b2ae9e-9213-4442-b7df-4db8cbe51e5d" providerId="ADAL" clId="{429AD2FF-6F79-4446-A985-53CEADD8C04D}" dt="2024-04-18T18:28:59.961" v="797"/>
          <ac:spMkLst>
            <pc:docMk/>
            <pc:sldMk cId="1090943011" sldId="2146846557"/>
            <ac:spMk id="12" creationId="{EA2B4C24-9834-C70E-6B6C-C88B59B4D98C}"/>
          </ac:spMkLst>
        </pc:spChg>
        <pc:spChg chg="add mod">
          <ac:chgData name="Leah Montner Dixon" userId="d5b2ae9e-9213-4442-b7df-4db8cbe51e5d" providerId="ADAL" clId="{429AD2FF-6F79-4446-A985-53CEADD8C04D}" dt="2024-04-18T18:28:59.961" v="797"/>
          <ac:spMkLst>
            <pc:docMk/>
            <pc:sldMk cId="1090943011" sldId="2146846557"/>
            <ac:spMk id="13" creationId="{4CE3F2E1-F5B8-B926-53B2-EE2A39FA78F2}"/>
          </ac:spMkLst>
        </pc:spChg>
        <pc:spChg chg="del mod">
          <ac:chgData name="Leah Montner Dixon" userId="d5b2ae9e-9213-4442-b7df-4db8cbe51e5d" providerId="ADAL" clId="{429AD2FF-6F79-4446-A985-53CEADD8C04D}" dt="2024-04-18T18:28:59.640" v="796" actId="478"/>
          <ac:spMkLst>
            <pc:docMk/>
            <pc:sldMk cId="1090943011" sldId="2146846557"/>
            <ac:spMk id="15" creationId="{A6A8A741-117E-3044-D717-D73E9BB6A938}"/>
          </ac:spMkLst>
        </pc:spChg>
        <pc:spChg chg="add mod">
          <ac:chgData name="Leah Montner Dixon" userId="d5b2ae9e-9213-4442-b7df-4db8cbe51e5d" providerId="ADAL" clId="{429AD2FF-6F79-4446-A985-53CEADD8C04D}" dt="2024-04-18T18:28:59.961" v="797"/>
          <ac:spMkLst>
            <pc:docMk/>
            <pc:sldMk cId="1090943011" sldId="2146846557"/>
            <ac:spMk id="17" creationId="{8F7E0B99-D884-87E2-B643-9AF968B433CE}"/>
          </ac:spMkLst>
        </pc:spChg>
        <pc:spChg chg="add mod">
          <ac:chgData name="Leah Montner Dixon" userId="d5b2ae9e-9213-4442-b7df-4db8cbe51e5d" providerId="ADAL" clId="{429AD2FF-6F79-4446-A985-53CEADD8C04D}" dt="2024-04-18T18:28:59.961" v="797"/>
          <ac:spMkLst>
            <pc:docMk/>
            <pc:sldMk cId="1090943011" sldId="2146846557"/>
            <ac:spMk id="18" creationId="{3E2CF957-C586-8269-83A9-7A49EC8411BC}"/>
          </ac:spMkLst>
        </pc:spChg>
        <pc:spChg chg="add mod">
          <ac:chgData name="Leah Montner Dixon" userId="d5b2ae9e-9213-4442-b7df-4db8cbe51e5d" providerId="ADAL" clId="{429AD2FF-6F79-4446-A985-53CEADD8C04D}" dt="2024-04-18T18:28:59.961" v="797"/>
          <ac:spMkLst>
            <pc:docMk/>
            <pc:sldMk cId="1090943011" sldId="2146846557"/>
            <ac:spMk id="19" creationId="{5826DFC0-6FD3-265C-3D4C-9776D62DF179}"/>
          </ac:spMkLst>
        </pc:spChg>
        <pc:spChg chg="add mod">
          <ac:chgData name="Leah Montner Dixon" userId="d5b2ae9e-9213-4442-b7df-4db8cbe51e5d" providerId="ADAL" clId="{429AD2FF-6F79-4446-A985-53CEADD8C04D}" dt="2024-04-18T18:28:59.961" v="797"/>
          <ac:spMkLst>
            <pc:docMk/>
            <pc:sldMk cId="1090943011" sldId="2146846557"/>
            <ac:spMk id="21" creationId="{962DEA49-399B-0659-1C63-291CBC4F75A0}"/>
          </ac:spMkLst>
        </pc:spChg>
        <pc:spChg chg="add mod">
          <ac:chgData name="Leah Montner Dixon" userId="d5b2ae9e-9213-4442-b7df-4db8cbe51e5d" providerId="ADAL" clId="{429AD2FF-6F79-4446-A985-53CEADD8C04D}" dt="2024-04-18T18:28:59.961" v="797"/>
          <ac:spMkLst>
            <pc:docMk/>
            <pc:sldMk cId="1090943011" sldId="2146846557"/>
            <ac:spMk id="22" creationId="{FC9956AD-1559-A661-A1C9-9E8D1A6342C2}"/>
          </ac:spMkLst>
        </pc:spChg>
        <pc:spChg chg="add mod">
          <ac:chgData name="Leah Montner Dixon" userId="d5b2ae9e-9213-4442-b7df-4db8cbe51e5d" providerId="ADAL" clId="{429AD2FF-6F79-4446-A985-53CEADD8C04D}" dt="2024-04-18T18:28:59.961" v="797"/>
          <ac:spMkLst>
            <pc:docMk/>
            <pc:sldMk cId="1090943011" sldId="2146846557"/>
            <ac:spMk id="24" creationId="{F420D3B5-A55A-DF46-A8F2-46FB4F02C7EE}"/>
          </ac:spMkLst>
        </pc:spChg>
        <pc:spChg chg="add mod">
          <ac:chgData name="Leah Montner Dixon" userId="d5b2ae9e-9213-4442-b7df-4db8cbe51e5d" providerId="ADAL" clId="{429AD2FF-6F79-4446-A985-53CEADD8C04D}" dt="2024-04-18T18:28:59.961" v="797"/>
          <ac:spMkLst>
            <pc:docMk/>
            <pc:sldMk cId="1090943011" sldId="2146846557"/>
            <ac:spMk id="26" creationId="{F604020B-B42E-EDF5-07D2-22075EA999BB}"/>
          </ac:spMkLst>
        </pc:spChg>
        <pc:spChg chg="add mod">
          <ac:chgData name="Leah Montner Dixon" userId="d5b2ae9e-9213-4442-b7df-4db8cbe51e5d" providerId="ADAL" clId="{429AD2FF-6F79-4446-A985-53CEADD8C04D}" dt="2024-04-18T18:28:59.961" v="797"/>
          <ac:spMkLst>
            <pc:docMk/>
            <pc:sldMk cId="1090943011" sldId="2146846557"/>
            <ac:spMk id="27" creationId="{5403E8BB-A506-AD15-B4DB-D22A51B4B87C}"/>
          </ac:spMkLst>
        </pc:spChg>
        <pc:spChg chg="add mod">
          <ac:chgData name="Leah Montner Dixon" userId="d5b2ae9e-9213-4442-b7df-4db8cbe51e5d" providerId="ADAL" clId="{429AD2FF-6F79-4446-A985-53CEADD8C04D}" dt="2024-04-18T18:28:59.961" v="797"/>
          <ac:spMkLst>
            <pc:docMk/>
            <pc:sldMk cId="1090943011" sldId="2146846557"/>
            <ac:spMk id="29" creationId="{FF5BD98C-4013-5D4A-F352-4B92E070082A}"/>
          </ac:spMkLst>
        </pc:spChg>
        <pc:spChg chg="add mod">
          <ac:chgData name="Leah Montner Dixon" userId="d5b2ae9e-9213-4442-b7df-4db8cbe51e5d" providerId="ADAL" clId="{429AD2FF-6F79-4446-A985-53CEADD8C04D}" dt="2024-04-18T18:28:59.961" v="797"/>
          <ac:spMkLst>
            <pc:docMk/>
            <pc:sldMk cId="1090943011" sldId="2146846557"/>
            <ac:spMk id="31" creationId="{D27BEED7-AF1B-2A47-05F3-4EBE0787811C}"/>
          </ac:spMkLst>
        </pc:spChg>
        <pc:spChg chg="add mod">
          <ac:chgData name="Leah Montner Dixon" userId="d5b2ae9e-9213-4442-b7df-4db8cbe51e5d" providerId="ADAL" clId="{429AD2FF-6F79-4446-A985-53CEADD8C04D}" dt="2024-04-18T18:28:59.961" v="797"/>
          <ac:spMkLst>
            <pc:docMk/>
            <pc:sldMk cId="1090943011" sldId="2146846557"/>
            <ac:spMk id="32" creationId="{3EA9063A-F43D-2F8F-B857-58D5585F044A}"/>
          </ac:spMkLst>
        </pc:spChg>
        <pc:spChg chg="add mod">
          <ac:chgData name="Leah Montner Dixon" userId="d5b2ae9e-9213-4442-b7df-4db8cbe51e5d" providerId="ADAL" clId="{429AD2FF-6F79-4446-A985-53CEADD8C04D}" dt="2024-04-18T18:28:59.961" v="797"/>
          <ac:spMkLst>
            <pc:docMk/>
            <pc:sldMk cId="1090943011" sldId="2146846557"/>
            <ac:spMk id="33" creationId="{4F56A759-57D3-0EAA-BA25-98C7A15AE11C}"/>
          </ac:spMkLst>
        </pc:spChg>
        <pc:spChg chg="del mod">
          <ac:chgData name="Leah Montner Dixon" userId="d5b2ae9e-9213-4442-b7df-4db8cbe51e5d" providerId="ADAL" clId="{429AD2FF-6F79-4446-A985-53CEADD8C04D}" dt="2024-04-18T18:28:59.640" v="796" actId="478"/>
          <ac:spMkLst>
            <pc:docMk/>
            <pc:sldMk cId="1090943011" sldId="2146846557"/>
            <ac:spMk id="35" creationId="{4E94C9E9-07AF-EEC8-2AD8-026AFD83FEF7}"/>
          </ac:spMkLst>
        </pc:spChg>
        <pc:spChg chg="del mod">
          <ac:chgData name="Leah Montner Dixon" userId="d5b2ae9e-9213-4442-b7df-4db8cbe51e5d" providerId="ADAL" clId="{429AD2FF-6F79-4446-A985-53CEADD8C04D}" dt="2024-04-18T18:28:59.640" v="796" actId="478"/>
          <ac:spMkLst>
            <pc:docMk/>
            <pc:sldMk cId="1090943011" sldId="2146846557"/>
            <ac:spMk id="39" creationId="{AA712FC6-D52A-8514-FD09-49962F294500}"/>
          </ac:spMkLst>
        </pc:spChg>
        <pc:spChg chg="del">
          <ac:chgData name="Leah Montner Dixon" userId="d5b2ae9e-9213-4442-b7df-4db8cbe51e5d" providerId="ADAL" clId="{429AD2FF-6F79-4446-A985-53CEADD8C04D}" dt="2024-04-18T18:28:59.640" v="796" actId="478"/>
          <ac:spMkLst>
            <pc:docMk/>
            <pc:sldMk cId="1090943011" sldId="2146846557"/>
            <ac:spMk id="42" creationId="{850F8351-30A3-C3D6-D33B-25C3C6CB060F}"/>
          </ac:spMkLst>
        </pc:spChg>
        <pc:spChg chg="add mod ord">
          <ac:chgData name="Leah Montner Dixon" userId="d5b2ae9e-9213-4442-b7df-4db8cbe51e5d" providerId="ADAL" clId="{429AD2FF-6F79-4446-A985-53CEADD8C04D}" dt="2024-04-18T18:29:30.993" v="802" actId="108"/>
          <ac:spMkLst>
            <pc:docMk/>
            <pc:sldMk cId="1090943011" sldId="2146846557"/>
            <ac:spMk id="45" creationId="{9CB0D3CA-CC5C-C00C-B09D-B53ACF30F017}"/>
          </ac:spMkLst>
        </pc:spChg>
        <pc:spChg chg="add mod ord">
          <ac:chgData name="Leah Montner Dixon" userId="d5b2ae9e-9213-4442-b7df-4db8cbe51e5d" providerId="ADAL" clId="{429AD2FF-6F79-4446-A985-53CEADD8C04D}" dt="2024-04-18T18:29:27.528" v="801" actId="167"/>
          <ac:spMkLst>
            <pc:docMk/>
            <pc:sldMk cId="1090943011" sldId="2146846557"/>
            <ac:spMk id="48" creationId="{D8EC3105-B981-6D75-3095-FA0D402CFE5D}"/>
          </ac:spMkLst>
        </pc:spChg>
        <pc:spChg chg="add mod ord">
          <ac:chgData name="Leah Montner Dixon" userId="d5b2ae9e-9213-4442-b7df-4db8cbe51e5d" providerId="ADAL" clId="{429AD2FF-6F79-4446-A985-53CEADD8C04D}" dt="2024-04-18T18:29:33.833" v="803" actId="108"/>
          <ac:spMkLst>
            <pc:docMk/>
            <pc:sldMk cId="1090943011" sldId="2146846557"/>
            <ac:spMk id="49" creationId="{D5C5342E-209B-1A30-8CD2-B7BD60A35206}"/>
          </ac:spMkLst>
        </pc:spChg>
        <pc:spChg chg="add mod ord">
          <ac:chgData name="Leah Montner Dixon" userId="d5b2ae9e-9213-4442-b7df-4db8cbe51e5d" providerId="ADAL" clId="{429AD2FF-6F79-4446-A985-53CEADD8C04D}" dt="2024-04-18T18:29:27.528" v="801" actId="167"/>
          <ac:spMkLst>
            <pc:docMk/>
            <pc:sldMk cId="1090943011" sldId="2146846557"/>
            <ac:spMk id="50" creationId="{56C194EB-10B2-8908-09BE-830032C66412}"/>
          </ac:spMkLst>
        </pc:spChg>
        <pc:spChg chg="add mod ord">
          <ac:chgData name="Leah Montner Dixon" userId="d5b2ae9e-9213-4442-b7df-4db8cbe51e5d" providerId="ADAL" clId="{429AD2FF-6F79-4446-A985-53CEADD8C04D}" dt="2024-04-18T18:29:27.528" v="801" actId="167"/>
          <ac:spMkLst>
            <pc:docMk/>
            <pc:sldMk cId="1090943011" sldId="2146846557"/>
            <ac:spMk id="51" creationId="{212B37F8-30D9-CF16-54E6-58050A00C619}"/>
          </ac:spMkLst>
        </pc:spChg>
        <pc:cxnChg chg="add mod">
          <ac:chgData name="Leah Montner Dixon" userId="d5b2ae9e-9213-4442-b7df-4db8cbe51e5d" providerId="ADAL" clId="{429AD2FF-6F79-4446-A985-53CEADD8C04D}" dt="2024-04-18T18:28:59.961" v="797"/>
          <ac:cxnSpMkLst>
            <pc:docMk/>
            <pc:sldMk cId="1090943011" sldId="2146846557"/>
            <ac:cxnSpMk id="20" creationId="{0B98069B-DF99-965B-7163-DA922541ECE6}"/>
          </ac:cxnSpMkLst>
        </pc:cxnChg>
        <pc:cxnChg chg="add mod">
          <ac:chgData name="Leah Montner Dixon" userId="d5b2ae9e-9213-4442-b7df-4db8cbe51e5d" providerId="ADAL" clId="{429AD2FF-6F79-4446-A985-53CEADD8C04D}" dt="2024-04-18T18:28:59.961" v="797"/>
          <ac:cxnSpMkLst>
            <pc:docMk/>
            <pc:sldMk cId="1090943011" sldId="2146846557"/>
            <ac:cxnSpMk id="23" creationId="{56833ED7-9B40-68F7-E8C9-9EEC40F4CA80}"/>
          </ac:cxnSpMkLst>
        </pc:cxnChg>
        <pc:cxnChg chg="add mod">
          <ac:chgData name="Leah Montner Dixon" userId="d5b2ae9e-9213-4442-b7df-4db8cbe51e5d" providerId="ADAL" clId="{429AD2FF-6F79-4446-A985-53CEADD8C04D}" dt="2024-04-18T18:28:59.961" v="797"/>
          <ac:cxnSpMkLst>
            <pc:docMk/>
            <pc:sldMk cId="1090943011" sldId="2146846557"/>
            <ac:cxnSpMk id="25" creationId="{B8EC8B2C-3921-C445-CAC1-21E570FCEDC3}"/>
          </ac:cxnSpMkLst>
        </pc:cxnChg>
        <pc:cxnChg chg="add mod">
          <ac:chgData name="Leah Montner Dixon" userId="d5b2ae9e-9213-4442-b7df-4db8cbe51e5d" providerId="ADAL" clId="{429AD2FF-6F79-4446-A985-53CEADD8C04D}" dt="2024-04-18T18:28:59.961" v="797"/>
          <ac:cxnSpMkLst>
            <pc:docMk/>
            <pc:sldMk cId="1090943011" sldId="2146846557"/>
            <ac:cxnSpMk id="28" creationId="{7F837AE9-A47E-3B91-0DC0-2504A08A618C}"/>
          </ac:cxnSpMkLst>
        </pc:cxnChg>
        <pc:cxnChg chg="add mod">
          <ac:chgData name="Leah Montner Dixon" userId="d5b2ae9e-9213-4442-b7df-4db8cbe51e5d" providerId="ADAL" clId="{429AD2FF-6F79-4446-A985-53CEADD8C04D}" dt="2024-04-18T18:28:59.961" v="797"/>
          <ac:cxnSpMkLst>
            <pc:docMk/>
            <pc:sldMk cId="1090943011" sldId="2146846557"/>
            <ac:cxnSpMk id="30" creationId="{420A584D-5C8B-FC76-F504-AA800F6327C5}"/>
          </ac:cxnSpMkLst>
        </pc:cxnChg>
      </pc:sldChg>
      <pc:sldChg chg="addSp delSp modSp mod">
        <pc:chgData name="Leah Montner Dixon" userId="d5b2ae9e-9213-4442-b7df-4db8cbe51e5d" providerId="ADAL" clId="{429AD2FF-6F79-4446-A985-53CEADD8C04D}" dt="2024-04-18T18:29:50.353" v="808" actId="108"/>
        <pc:sldMkLst>
          <pc:docMk/>
          <pc:sldMk cId="804567727" sldId="2146846559"/>
        </pc:sldMkLst>
        <pc:spChg chg="add mod ord">
          <ac:chgData name="Leah Montner Dixon" userId="d5b2ae9e-9213-4442-b7df-4db8cbe51e5d" providerId="ADAL" clId="{429AD2FF-6F79-4446-A985-53CEADD8C04D}" dt="2024-04-18T18:29:45.060" v="806" actId="167"/>
          <ac:spMkLst>
            <pc:docMk/>
            <pc:sldMk cId="804567727" sldId="2146846559"/>
            <ac:spMk id="3" creationId="{93B20C57-D06E-2118-EBD2-1966E5EBCBD7}"/>
          </ac:spMkLst>
        </pc:spChg>
        <pc:spChg chg="del">
          <ac:chgData name="Leah Montner Dixon" userId="d5b2ae9e-9213-4442-b7df-4db8cbe51e5d" providerId="ADAL" clId="{429AD2FF-6F79-4446-A985-53CEADD8C04D}" dt="2024-04-18T18:29:43.060" v="804" actId="478"/>
          <ac:spMkLst>
            <pc:docMk/>
            <pc:sldMk cId="804567727" sldId="2146846559"/>
            <ac:spMk id="4" creationId="{FE0A5CF1-1810-D251-A938-51E54C9CDA78}"/>
          </ac:spMkLst>
        </pc:spChg>
        <pc:spChg chg="add mod ord">
          <ac:chgData name="Leah Montner Dixon" userId="d5b2ae9e-9213-4442-b7df-4db8cbe51e5d" providerId="ADAL" clId="{429AD2FF-6F79-4446-A985-53CEADD8C04D}" dt="2024-04-18T18:29:48.420" v="807" actId="108"/>
          <ac:spMkLst>
            <pc:docMk/>
            <pc:sldMk cId="804567727" sldId="2146846559"/>
            <ac:spMk id="9" creationId="{BF072159-2993-2216-7B7A-844E319C0936}"/>
          </ac:spMkLst>
        </pc:spChg>
        <pc:spChg chg="add mod ord">
          <ac:chgData name="Leah Montner Dixon" userId="d5b2ae9e-9213-4442-b7df-4db8cbe51e5d" providerId="ADAL" clId="{429AD2FF-6F79-4446-A985-53CEADD8C04D}" dt="2024-04-18T18:29:50.353" v="808" actId="108"/>
          <ac:spMkLst>
            <pc:docMk/>
            <pc:sldMk cId="804567727" sldId="2146846559"/>
            <ac:spMk id="12" creationId="{B80599EE-29FF-DD92-6547-C4D1EB327A84}"/>
          </ac:spMkLst>
        </pc:spChg>
        <pc:spChg chg="add mod ord">
          <ac:chgData name="Leah Montner Dixon" userId="d5b2ae9e-9213-4442-b7df-4db8cbe51e5d" providerId="ADAL" clId="{429AD2FF-6F79-4446-A985-53CEADD8C04D}" dt="2024-04-18T18:29:45.060" v="806" actId="167"/>
          <ac:spMkLst>
            <pc:docMk/>
            <pc:sldMk cId="804567727" sldId="2146846559"/>
            <ac:spMk id="13" creationId="{C9B59A4E-15F4-F59F-A161-6EC4CA0EBA62}"/>
          </ac:spMkLst>
        </pc:spChg>
        <pc:spChg chg="del">
          <ac:chgData name="Leah Montner Dixon" userId="d5b2ae9e-9213-4442-b7df-4db8cbe51e5d" providerId="ADAL" clId="{429AD2FF-6F79-4446-A985-53CEADD8C04D}" dt="2024-04-18T18:29:43.060" v="804" actId="478"/>
          <ac:spMkLst>
            <pc:docMk/>
            <pc:sldMk cId="804567727" sldId="2146846559"/>
            <ac:spMk id="15" creationId="{D2404E86-FAB2-7E93-1334-AC50B86869C3}"/>
          </ac:spMkLst>
        </pc:spChg>
        <pc:spChg chg="add mod ord">
          <ac:chgData name="Leah Montner Dixon" userId="d5b2ae9e-9213-4442-b7df-4db8cbe51e5d" providerId="ADAL" clId="{429AD2FF-6F79-4446-A985-53CEADD8C04D}" dt="2024-04-18T18:29:45.060" v="806" actId="167"/>
          <ac:spMkLst>
            <pc:docMk/>
            <pc:sldMk cId="804567727" sldId="2146846559"/>
            <ac:spMk id="17" creationId="{E8589ED5-ACAB-4EB9-AA50-18549A675EB5}"/>
          </ac:spMkLst>
        </pc:spChg>
        <pc:spChg chg="del">
          <ac:chgData name="Leah Montner Dixon" userId="d5b2ae9e-9213-4442-b7df-4db8cbe51e5d" providerId="ADAL" clId="{429AD2FF-6F79-4446-A985-53CEADD8C04D}" dt="2024-04-18T18:29:43.060" v="804" actId="478"/>
          <ac:spMkLst>
            <pc:docMk/>
            <pc:sldMk cId="804567727" sldId="2146846559"/>
            <ac:spMk id="35" creationId="{31A2E144-25A4-AD5F-AD7B-8C50BC2B9EC1}"/>
          </ac:spMkLst>
        </pc:spChg>
        <pc:spChg chg="del">
          <ac:chgData name="Leah Montner Dixon" userId="d5b2ae9e-9213-4442-b7df-4db8cbe51e5d" providerId="ADAL" clId="{429AD2FF-6F79-4446-A985-53CEADD8C04D}" dt="2024-04-18T18:29:43.060" v="804" actId="478"/>
          <ac:spMkLst>
            <pc:docMk/>
            <pc:sldMk cId="804567727" sldId="2146846559"/>
            <ac:spMk id="39" creationId="{7830FB80-5D8A-5BBE-428C-E678A5359F94}"/>
          </ac:spMkLst>
        </pc:spChg>
        <pc:spChg chg="del">
          <ac:chgData name="Leah Montner Dixon" userId="d5b2ae9e-9213-4442-b7df-4db8cbe51e5d" providerId="ADAL" clId="{429AD2FF-6F79-4446-A985-53CEADD8C04D}" dt="2024-04-18T18:29:43.060" v="804" actId="478"/>
          <ac:spMkLst>
            <pc:docMk/>
            <pc:sldMk cId="804567727" sldId="2146846559"/>
            <ac:spMk id="42" creationId="{5B054D15-5893-871E-9E6A-2963F0575F8F}"/>
          </ac:spMkLst>
        </pc:spChg>
      </pc:sldChg>
      <pc:sldChg chg="addSp delSp modSp mod">
        <pc:chgData name="Leah Montner Dixon" userId="d5b2ae9e-9213-4442-b7df-4db8cbe51e5d" providerId="ADAL" clId="{429AD2FF-6F79-4446-A985-53CEADD8C04D}" dt="2024-04-16T13:19:53.365" v="67" actId="732"/>
        <pc:sldMkLst>
          <pc:docMk/>
          <pc:sldMk cId="1379640838" sldId="2146846561"/>
        </pc:sldMkLst>
        <pc:picChg chg="del">
          <ac:chgData name="Leah Montner Dixon" userId="d5b2ae9e-9213-4442-b7df-4db8cbe51e5d" providerId="ADAL" clId="{429AD2FF-6F79-4446-A985-53CEADD8C04D}" dt="2024-04-16T13:19:38.059" v="63" actId="478"/>
          <ac:picMkLst>
            <pc:docMk/>
            <pc:sldMk cId="1379640838" sldId="2146846561"/>
            <ac:picMk id="5" creationId="{A99A0A11-4A9E-B6C2-F720-55BB4B899DF6}"/>
          </ac:picMkLst>
        </pc:picChg>
        <pc:picChg chg="add mod modCrop">
          <ac:chgData name="Leah Montner Dixon" userId="d5b2ae9e-9213-4442-b7df-4db8cbe51e5d" providerId="ADAL" clId="{429AD2FF-6F79-4446-A985-53CEADD8C04D}" dt="2024-04-16T13:19:53.365" v="67" actId="732"/>
          <ac:picMkLst>
            <pc:docMk/>
            <pc:sldMk cId="1379640838" sldId="2146846561"/>
            <ac:picMk id="8" creationId="{D6C10CC4-EE81-5B01-A950-16F9B5AEFE8A}"/>
          </ac:picMkLst>
        </pc:picChg>
      </pc:sldChg>
      <pc:sldChg chg="addSp delSp modSp mod modCm">
        <pc:chgData name="Leah Montner Dixon" userId="d5b2ae9e-9213-4442-b7df-4db8cbe51e5d" providerId="ADAL" clId="{429AD2FF-6F79-4446-A985-53CEADD8C04D}" dt="2024-04-16T14:23:33.151" v="767" actId="465"/>
        <pc:sldMkLst>
          <pc:docMk/>
          <pc:sldMk cId="1214179706" sldId="2146846562"/>
        </pc:sldMkLst>
        <pc:spChg chg="mod">
          <ac:chgData name="Leah Montner Dixon" userId="d5b2ae9e-9213-4442-b7df-4db8cbe51e5d" providerId="ADAL" clId="{429AD2FF-6F79-4446-A985-53CEADD8C04D}" dt="2024-04-16T14:18:12.065" v="711" actId="165"/>
          <ac:spMkLst>
            <pc:docMk/>
            <pc:sldMk cId="1214179706" sldId="2146846562"/>
            <ac:spMk id="5" creationId="{8D0421C4-AB7F-96DB-E2F0-23E73D29389F}"/>
          </ac:spMkLst>
        </pc:spChg>
        <pc:spChg chg="add del mod">
          <ac:chgData name="Leah Montner Dixon" userId="d5b2ae9e-9213-4442-b7df-4db8cbe51e5d" providerId="ADAL" clId="{429AD2FF-6F79-4446-A985-53CEADD8C04D}" dt="2024-04-16T13:44:28.229" v="199" actId="478"/>
          <ac:spMkLst>
            <pc:docMk/>
            <pc:sldMk cId="1214179706" sldId="2146846562"/>
            <ac:spMk id="7" creationId="{5FC9CE19-F24D-31BD-7596-C37A9493AABB}"/>
          </ac:spMkLst>
        </pc:spChg>
        <pc:spChg chg="mod">
          <ac:chgData name="Leah Montner Dixon" userId="d5b2ae9e-9213-4442-b7df-4db8cbe51e5d" providerId="ADAL" clId="{429AD2FF-6F79-4446-A985-53CEADD8C04D}" dt="2024-04-16T14:23:33.151" v="767" actId="465"/>
          <ac:spMkLst>
            <pc:docMk/>
            <pc:sldMk cId="1214179706" sldId="2146846562"/>
            <ac:spMk id="8" creationId="{CD6B1480-04AE-E94F-696F-DB87504FB816}"/>
          </ac:spMkLst>
        </pc:spChg>
        <pc:spChg chg="del mod">
          <ac:chgData name="Leah Montner Dixon" userId="d5b2ae9e-9213-4442-b7df-4db8cbe51e5d" providerId="ADAL" clId="{429AD2FF-6F79-4446-A985-53CEADD8C04D}" dt="2024-04-16T13:54:16.578" v="285" actId="478"/>
          <ac:spMkLst>
            <pc:docMk/>
            <pc:sldMk cId="1214179706" sldId="2146846562"/>
            <ac:spMk id="9" creationId="{F42B880B-18AE-AC5E-736A-5E06D52B38B5}"/>
          </ac:spMkLst>
        </pc:spChg>
        <pc:spChg chg="mod">
          <ac:chgData name="Leah Montner Dixon" userId="d5b2ae9e-9213-4442-b7df-4db8cbe51e5d" providerId="ADAL" clId="{429AD2FF-6F79-4446-A985-53CEADD8C04D}" dt="2024-04-16T14:23:33.151" v="767" actId="465"/>
          <ac:spMkLst>
            <pc:docMk/>
            <pc:sldMk cId="1214179706" sldId="2146846562"/>
            <ac:spMk id="10" creationId="{8E440952-1216-EDFE-8433-4DD8C528C5F0}"/>
          </ac:spMkLst>
        </pc:spChg>
        <pc:spChg chg="ord">
          <ac:chgData name="Leah Montner Dixon" userId="d5b2ae9e-9213-4442-b7df-4db8cbe51e5d" providerId="ADAL" clId="{429AD2FF-6F79-4446-A985-53CEADD8C04D}" dt="2024-04-16T14:15:59.421" v="628" actId="167"/>
          <ac:spMkLst>
            <pc:docMk/>
            <pc:sldMk cId="1214179706" sldId="2146846562"/>
            <ac:spMk id="12" creationId="{68B20403-FB5C-B009-3016-923ED3B61D4F}"/>
          </ac:spMkLst>
        </pc:spChg>
        <pc:spChg chg="del mod">
          <ac:chgData name="Leah Montner Dixon" userId="d5b2ae9e-9213-4442-b7df-4db8cbe51e5d" providerId="ADAL" clId="{429AD2FF-6F79-4446-A985-53CEADD8C04D}" dt="2024-04-16T13:56:27.578" v="357" actId="478"/>
          <ac:spMkLst>
            <pc:docMk/>
            <pc:sldMk cId="1214179706" sldId="2146846562"/>
            <ac:spMk id="13" creationId="{1CF39EAC-7D39-C04D-5217-0A7797376B06}"/>
          </ac:spMkLst>
        </pc:spChg>
        <pc:spChg chg="mod topLvl">
          <ac:chgData name="Leah Montner Dixon" userId="d5b2ae9e-9213-4442-b7df-4db8cbe51e5d" providerId="ADAL" clId="{429AD2FF-6F79-4446-A985-53CEADD8C04D}" dt="2024-04-16T14:18:12.065" v="711" actId="165"/>
          <ac:spMkLst>
            <pc:docMk/>
            <pc:sldMk cId="1214179706" sldId="2146846562"/>
            <ac:spMk id="15" creationId="{DB62882C-0BFB-F8B9-0DBB-A6169FE52148}"/>
          </ac:spMkLst>
        </pc:spChg>
        <pc:spChg chg="mod">
          <ac:chgData name="Leah Montner Dixon" userId="d5b2ae9e-9213-4442-b7df-4db8cbe51e5d" providerId="ADAL" clId="{429AD2FF-6F79-4446-A985-53CEADD8C04D}" dt="2024-04-16T14:23:33.151" v="767" actId="465"/>
          <ac:spMkLst>
            <pc:docMk/>
            <pc:sldMk cId="1214179706" sldId="2146846562"/>
            <ac:spMk id="17" creationId="{740FCFBA-63AC-DD52-CD4C-68886B25C2C0}"/>
          </ac:spMkLst>
        </pc:spChg>
        <pc:spChg chg="mod">
          <ac:chgData name="Leah Montner Dixon" userId="d5b2ae9e-9213-4442-b7df-4db8cbe51e5d" providerId="ADAL" clId="{429AD2FF-6F79-4446-A985-53CEADD8C04D}" dt="2024-04-16T14:23:33.151" v="767" actId="465"/>
          <ac:spMkLst>
            <pc:docMk/>
            <pc:sldMk cId="1214179706" sldId="2146846562"/>
            <ac:spMk id="19" creationId="{348A1C9E-BA54-6F6F-992F-E978DE5E7E6D}"/>
          </ac:spMkLst>
        </pc:spChg>
        <pc:spChg chg="mod">
          <ac:chgData name="Leah Montner Dixon" userId="d5b2ae9e-9213-4442-b7df-4db8cbe51e5d" providerId="ADAL" clId="{429AD2FF-6F79-4446-A985-53CEADD8C04D}" dt="2024-04-16T14:23:24.607" v="764" actId="465"/>
          <ac:spMkLst>
            <pc:docMk/>
            <pc:sldMk cId="1214179706" sldId="2146846562"/>
            <ac:spMk id="20" creationId="{689648D7-7E64-B78A-F58E-86AABF74DF7F}"/>
          </ac:spMkLst>
        </pc:spChg>
        <pc:spChg chg="mod">
          <ac:chgData name="Leah Montner Dixon" userId="d5b2ae9e-9213-4442-b7df-4db8cbe51e5d" providerId="ADAL" clId="{429AD2FF-6F79-4446-A985-53CEADD8C04D}" dt="2024-04-16T14:23:24.607" v="764" actId="465"/>
          <ac:spMkLst>
            <pc:docMk/>
            <pc:sldMk cId="1214179706" sldId="2146846562"/>
            <ac:spMk id="21" creationId="{6F8FED90-DA66-CF5B-7F7A-D0277450B280}"/>
          </ac:spMkLst>
        </pc:spChg>
        <pc:spChg chg="del mod">
          <ac:chgData name="Leah Montner Dixon" userId="d5b2ae9e-9213-4442-b7df-4db8cbe51e5d" providerId="ADAL" clId="{429AD2FF-6F79-4446-A985-53CEADD8C04D}" dt="2024-04-16T13:56:07.232" v="356" actId="478"/>
          <ac:spMkLst>
            <pc:docMk/>
            <pc:sldMk cId="1214179706" sldId="2146846562"/>
            <ac:spMk id="22" creationId="{7BA82C60-F2A7-CA81-5E1E-E4D1A9C628D1}"/>
          </ac:spMkLst>
        </pc:spChg>
        <pc:spChg chg="mod ord topLvl">
          <ac:chgData name="Leah Montner Dixon" userId="d5b2ae9e-9213-4442-b7df-4db8cbe51e5d" providerId="ADAL" clId="{429AD2FF-6F79-4446-A985-53CEADD8C04D}" dt="2024-04-16T14:18:12.065" v="711" actId="165"/>
          <ac:spMkLst>
            <pc:docMk/>
            <pc:sldMk cId="1214179706" sldId="2146846562"/>
            <ac:spMk id="27" creationId="{AC4AE224-D0C8-8BE7-B068-4E5CF6F9EC23}"/>
          </ac:spMkLst>
        </pc:spChg>
        <pc:spChg chg="add del">
          <ac:chgData name="Leah Montner Dixon" userId="d5b2ae9e-9213-4442-b7df-4db8cbe51e5d" providerId="ADAL" clId="{429AD2FF-6F79-4446-A985-53CEADD8C04D}" dt="2024-04-16T13:49:46.238" v="215" actId="478"/>
          <ac:spMkLst>
            <pc:docMk/>
            <pc:sldMk cId="1214179706" sldId="2146846562"/>
            <ac:spMk id="31" creationId="{253B59DE-5BDB-2C02-7CF2-A17007B2F07D}"/>
          </ac:spMkLst>
        </pc:spChg>
        <pc:spChg chg="add mod">
          <ac:chgData name="Leah Montner Dixon" userId="d5b2ae9e-9213-4442-b7df-4db8cbe51e5d" providerId="ADAL" clId="{429AD2FF-6F79-4446-A985-53CEADD8C04D}" dt="2024-04-16T14:18:12.065" v="711" actId="165"/>
          <ac:spMkLst>
            <pc:docMk/>
            <pc:sldMk cId="1214179706" sldId="2146846562"/>
            <ac:spMk id="38" creationId="{6D3FE8FC-4585-508F-480E-78B07E348B8A}"/>
          </ac:spMkLst>
        </pc:spChg>
        <pc:spChg chg="add mod ord">
          <ac:chgData name="Leah Montner Dixon" userId="d5b2ae9e-9213-4442-b7df-4db8cbe51e5d" providerId="ADAL" clId="{429AD2FF-6F79-4446-A985-53CEADD8C04D}" dt="2024-04-16T14:18:12.065" v="711" actId="165"/>
          <ac:spMkLst>
            <pc:docMk/>
            <pc:sldMk cId="1214179706" sldId="2146846562"/>
            <ac:spMk id="39" creationId="{558FC9D1-39D4-8E0E-F05B-311632378D04}"/>
          </ac:spMkLst>
        </pc:spChg>
        <pc:spChg chg="add">
          <ac:chgData name="Leah Montner Dixon" userId="d5b2ae9e-9213-4442-b7df-4db8cbe51e5d" providerId="ADAL" clId="{429AD2FF-6F79-4446-A985-53CEADD8C04D}" dt="2024-04-16T13:55:15.600" v="325"/>
          <ac:spMkLst>
            <pc:docMk/>
            <pc:sldMk cId="1214179706" sldId="2146846562"/>
            <ac:spMk id="40" creationId="{A654F015-9DA3-E6B7-F00B-1A9102401026}"/>
          </ac:spMkLst>
        </pc:spChg>
        <pc:spChg chg="mod">
          <ac:chgData name="Leah Montner Dixon" userId="d5b2ae9e-9213-4442-b7df-4db8cbe51e5d" providerId="ADAL" clId="{429AD2FF-6F79-4446-A985-53CEADD8C04D}" dt="2024-04-16T14:23:21.408" v="763" actId="1076"/>
          <ac:spMkLst>
            <pc:docMk/>
            <pc:sldMk cId="1214179706" sldId="2146846562"/>
            <ac:spMk id="44" creationId="{6E3C98E6-18E6-3DC2-A6BC-F5D5F80297D5}"/>
          </ac:spMkLst>
        </pc:spChg>
        <pc:spChg chg="mod">
          <ac:chgData name="Leah Montner Dixon" userId="d5b2ae9e-9213-4442-b7df-4db8cbe51e5d" providerId="ADAL" clId="{429AD2FF-6F79-4446-A985-53CEADD8C04D}" dt="2024-04-16T14:23:21.408" v="763" actId="1076"/>
          <ac:spMkLst>
            <pc:docMk/>
            <pc:sldMk cId="1214179706" sldId="2146846562"/>
            <ac:spMk id="45" creationId="{D17E7733-2D50-8BDC-90BD-1083D93250A3}"/>
          </ac:spMkLst>
        </pc:spChg>
        <pc:spChg chg="add mod">
          <ac:chgData name="Leah Montner Dixon" userId="d5b2ae9e-9213-4442-b7df-4db8cbe51e5d" providerId="ADAL" clId="{429AD2FF-6F79-4446-A985-53CEADD8C04D}" dt="2024-04-16T14:23:24.607" v="764" actId="465"/>
          <ac:spMkLst>
            <pc:docMk/>
            <pc:sldMk cId="1214179706" sldId="2146846562"/>
            <ac:spMk id="49" creationId="{8BBF6959-5027-9C02-930F-C9BB02DEBB8E}"/>
          </ac:spMkLst>
        </pc:spChg>
        <pc:spChg chg="add mod ord">
          <ac:chgData name="Leah Montner Dixon" userId="d5b2ae9e-9213-4442-b7df-4db8cbe51e5d" providerId="ADAL" clId="{429AD2FF-6F79-4446-A985-53CEADD8C04D}" dt="2024-04-16T14:23:24.607" v="764" actId="465"/>
          <ac:spMkLst>
            <pc:docMk/>
            <pc:sldMk cId="1214179706" sldId="2146846562"/>
            <ac:spMk id="50" creationId="{04D7BB27-D645-F17F-71A3-725E541D44E8}"/>
          </ac:spMkLst>
        </pc:spChg>
        <pc:spChg chg="mod">
          <ac:chgData name="Leah Montner Dixon" userId="d5b2ae9e-9213-4442-b7df-4db8cbe51e5d" providerId="ADAL" clId="{429AD2FF-6F79-4446-A985-53CEADD8C04D}" dt="2024-04-16T14:18:12.065" v="711" actId="165"/>
          <ac:spMkLst>
            <pc:docMk/>
            <pc:sldMk cId="1214179706" sldId="2146846562"/>
            <ac:spMk id="52" creationId="{4747B5CF-FE35-5788-A7A9-4BBAB003952A}"/>
          </ac:spMkLst>
        </pc:spChg>
        <pc:spChg chg="mod">
          <ac:chgData name="Leah Montner Dixon" userId="d5b2ae9e-9213-4442-b7df-4db8cbe51e5d" providerId="ADAL" clId="{429AD2FF-6F79-4446-A985-53CEADD8C04D}" dt="2024-04-16T14:18:12.065" v="711" actId="165"/>
          <ac:spMkLst>
            <pc:docMk/>
            <pc:sldMk cId="1214179706" sldId="2146846562"/>
            <ac:spMk id="53" creationId="{88963529-1F86-F436-E9EE-2F7CEC881E17}"/>
          </ac:spMkLst>
        </pc:spChg>
        <pc:spChg chg="mod">
          <ac:chgData name="Leah Montner Dixon" userId="d5b2ae9e-9213-4442-b7df-4db8cbe51e5d" providerId="ADAL" clId="{429AD2FF-6F79-4446-A985-53CEADD8C04D}" dt="2024-04-16T14:23:31.238" v="766" actId="408"/>
          <ac:spMkLst>
            <pc:docMk/>
            <pc:sldMk cId="1214179706" sldId="2146846562"/>
            <ac:spMk id="57" creationId="{57342FAF-841F-A3BE-9B5D-DE2168A8B39D}"/>
          </ac:spMkLst>
        </pc:spChg>
        <pc:spChg chg="mod">
          <ac:chgData name="Leah Montner Dixon" userId="d5b2ae9e-9213-4442-b7df-4db8cbe51e5d" providerId="ADAL" clId="{429AD2FF-6F79-4446-A985-53CEADD8C04D}" dt="2024-04-16T14:23:31.238" v="766" actId="408"/>
          <ac:spMkLst>
            <pc:docMk/>
            <pc:sldMk cId="1214179706" sldId="2146846562"/>
            <ac:spMk id="59" creationId="{8CAB9D8A-E975-538F-67B6-DDF37C12BF28}"/>
          </ac:spMkLst>
        </pc:spChg>
        <pc:spChg chg="add mod">
          <ac:chgData name="Leah Montner Dixon" userId="d5b2ae9e-9213-4442-b7df-4db8cbe51e5d" providerId="ADAL" clId="{429AD2FF-6F79-4446-A985-53CEADD8C04D}" dt="2024-04-16T14:18:12.065" v="711" actId="165"/>
          <ac:spMkLst>
            <pc:docMk/>
            <pc:sldMk cId="1214179706" sldId="2146846562"/>
            <ac:spMk id="1024" creationId="{A26E0E54-172E-6A54-90F9-41C4A1843AED}"/>
          </ac:spMkLst>
        </pc:spChg>
        <pc:spChg chg="add mod ord">
          <ac:chgData name="Leah Montner Dixon" userId="d5b2ae9e-9213-4442-b7df-4db8cbe51e5d" providerId="ADAL" clId="{429AD2FF-6F79-4446-A985-53CEADD8C04D}" dt="2024-04-16T14:18:12.065" v="711" actId="165"/>
          <ac:spMkLst>
            <pc:docMk/>
            <pc:sldMk cId="1214179706" sldId="2146846562"/>
            <ac:spMk id="1025" creationId="{E8C943C5-C664-023F-4D67-1B55A1AFD257}"/>
          </ac:spMkLst>
        </pc:spChg>
        <pc:spChg chg="add">
          <ac:chgData name="Leah Montner Dixon" userId="d5b2ae9e-9213-4442-b7df-4db8cbe51e5d" providerId="ADAL" clId="{429AD2FF-6F79-4446-A985-53CEADD8C04D}" dt="2024-04-16T14:01:51.149" v="457"/>
          <ac:spMkLst>
            <pc:docMk/>
            <pc:sldMk cId="1214179706" sldId="2146846562"/>
            <ac:spMk id="1027" creationId="{C8342309-C8E5-5838-2C5F-E0DC1FA181E3}"/>
          </ac:spMkLst>
        </pc:spChg>
        <pc:spChg chg="add mod ord">
          <ac:chgData name="Leah Montner Dixon" userId="d5b2ae9e-9213-4442-b7df-4db8cbe51e5d" providerId="ADAL" clId="{429AD2FF-6F79-4446-A985-53CEADD8C04D}" dt="2024-04-16T14:18:12.065" v="711" actId="165"/>
          <ac:spMkLst>
            <pc:docMk/>
            <pc:sldMk cId="1214179706" sldId="2146846562"/>
            <ac:spMk id="1037" creationId="{59C19919-CD3A-442D-522E-1EE75187DCF5}"/>
          </ac:spMkLst>
        </pc:spChg>
        <pc:spChg chg="add mod">
          <ac:chgData name="Leah Montner Dixon" userId="d5b2ae9e-9213-4442-b7df-4db8cbe51e5d" providerId="ADAL" clId="{429AD2FF-6F79-4446-A985-53CEADD8C04D}" dt="2024-04-16T14:18:12.065" v="711" actId="165"/>
          <ac:spMkLst>
            <pc:docMk/>
            <pc:sldMk cId="1214179706" sldId="2146846562"/>
            <ac:spMk id="1038" creationId="{78986E6D-DD12-2C1F-0E85-C849CAED613E}"/>
          </ac:spMkLst>
        </pc:spChg>
        <pc:spChg chg="add mod ord">
          <ac:chgData name="Leah Montner Dixon" userId="d5b2ae9e-9213-4442-b7df-4db8cbe51e5d" providerId="ADAL" clId="{429AD2FF-6F79-4446-A985-53CEADD8C04D}" dt="2024-04-16T14:22:21.013" v="713" actId="1076"/>
          <ac:spMkLst>
            <pc:docMk/>
            <pc:sldMk cId="1214179706" sldId="2146846562"/>
            <ac:spMk id="1043" creationId="{85AE0BC5-9C56-2DE3-A655-2B835D49B08B}"/>
          </ac:spMkLst>
        </pc:spChg>
        <pc:spChg chg="add mod">
          <ac:chgData name="Leah Montner Dixon" userId="d5b2ae9e-9213-4442-b7df-4db8cbe51e5d" providerId="ADAL" clId="{429AD2FF-6F79-4446-A985-53CEADD8C04D}" dt="2024-04-16T14:22:21.013" v="713" actId="1076"/>
          <ac:spMkLst>
            <pc:docMk/>
            <pc:sldMk cId="1214179706" sldId="2146846562"/>
            <ac:spMk id="1044" creationId="{2E4981D5-C4CF-73B9-8E8F-F3F1792EC72E}"/>
          </ac:spMkLst>
        </pc:spChg>
        <pc:grpChg chg="add del mod topLvl">
          <ac:chgData name="Leah Montner Dixon" userId="d5b2ae9e-9213-4442-b7df-4db8cbe51e5d" providerId="ADAL" clId="{429AD2FF-6F79-4446-A985-53CEADD8C04D}" dt="2024-04-16T13:53:13.864" v="256" actId="165"/>
          <ac:grpSpMkLst>
            <pc:docMk/>
            <pc:sldMk cId="1214179706" sldId="2146846562"/>
            <ac:grpSpMk id="11" creationId="{2AF891A4-47B6-31F4-4B06-54BEDB63CBFC}"/>
          </ac:grpSpMkLst>
        </pc:grpChg>
        <pc:grpChg chg="mod topLvl">
          <ac:chgData name="Leah Montner Dixon" userId="d5b2ae9e-9213-4442-b7df-4db8cbe51e5d" providerId="ADAL" clId="{429AD2FF-6F79-4446-A985-53CEADD8C04D}" dt="2024-04-16T14:23:24.607" v="764" actId="465"/>
          <ac:grpSpMkLst>
            <pc:docMk/>
            <pc:sldMk cId="1214179706" sldId="2146846562"/>
            <ac:grpSpMk id="25" creationId="{209C4466-7244-23DC-A7AB-3D025F623774}"/>
          </ac:grpSpMkLst>
        </pc:grpChg>
        <pc:grpChg chg="add del mod">
          <ac:chgData name="Leah Montner Dixon" userId="d5b2ae9e-9213-4442-b7df-4db8cbe51e5d" providerId="ADAL" clId="{429AD2FF-6F79-4446-A985-53CEADD8C04D}" dt="2024-04-16T13:53:12.944" v="255" actId="165"/>
          <ac:grpSpMkLst>
            <pc:docMk/>
            <pc:sldMk cId="1214179706" sldId="2146846562"/>
            <ac:grpSpMk id="34" creationId="{C0D11A3A-CD3D-7A74-B20B-460845C0B387}"/>
          </ac:grpSpMkLst>
        </pc:grpChg>
        <pc:grpChg chg="add mod topLvl">
          <ac:chgData name="Leah Montner Dixon" userId="d5b2ae9e-9213-4442-b7df-4db8cbe51e5d" providerId="ADAL" clId="{429AD2FF-6F79-4446-A985-53CEADD8C04D}" dt="2024-04-16T14:23:33.151" v="767" actId="465"/>
          <ac:grpSpMkLst>
            <pc:docMk/>
            <pc:sldMk cId="1214179706" sldId="2146846562"/>
            <ac:grpSpMk id="35" creationId="{F03FD411-30B4-F57B-E5AC-C370FBB4307E}"/>
          </ac:grpSpMkLst>
        </pc:grpChg>
        <pc:grpChg chg="mod topLvl">
          <ac:chgData name="Leah Montner Dixon" userId="d5b2ae9e-9213-4442-b7df-4db8cbe51e5d" providerId="ADAL" clId="{429AD2FF-6F79-4446-A985-53CEADD8C04D}" dt="2024-04-16T14:23:33.151" v="767" actId="465"/>
          <ac:grpSpMkLst>
            <pc:docMk/>
            <pc:sldMk cId="1214179706" sldId="2146846562"/>
            <ac:grpSpMk id="41" creationId="{268AF60B-D74E-05F2-04C7-AFFF9371E3C8}"/>
          </ac:grpSpMkLst>
        </pc:grpChg>
        <pc:grpChg chg="add mod topLvl">
          <ac:chgData name="Leah Montner Dixon" userId="d5b2ae9e-9213-4442-b7df-4db8cbe51e5d" providerId="ADAL" clId="{429AD2FF-6F79-4446-A985-53CEADD8C04D}" dt="2024-04-16T14:18:12.065" v="711" actId="165"/>
          <ac:grpSpMkLst>
            <pc:docMk/>
            <pc:sldMk cId="1214179706" sldId="2146846562"/>
            <ac:grpSpMk id="42" creationId="{49BA5F58-802C-A29A-7DC2-C3C0B0E0DD81}"/>
          </ac:grpSpMkLst>
        </pc:grpChg>
        <pc:grpChg chg="mod topLvl">
          <ac:chgData name="Leah Montner Dixon" userId="d5b2ae9e-9213-4442-b7df-4db8cbe51e5d" providerId="ADAL" clId="{429AD2FF-6F79-4446-A985-53CEADD8C04D}" dt="2024-04-16T14:23:24.607" v="764" actId="465"/>
          <ac:grpSpMkLst>
            <pc:docMk/>
            <pc:sldMk cId="1214179706" sldId="2146846562"/>
            <ac:grpSpMk id="46" creationId="{0576AD12-B029-1A63-0519-24CFD85ACE48}"/>
          </ac:grpSpMkLst>
        </pc:grpChg>
        <pc:grpChg chg="mod topLvl">
          <ac:chgData name="Leah Montner Dixon" userId="d5b2ae9e-9213-4442-b7df-4db8cbe51e5d" providerId="ADAL" clId="{429AD2FF-6F79-4446-A985-53CEADD8C04D}" dt="2024-04-16T14:18:12.065" v="711" actId="165"/>
          <ac:grpSpMkLst>
            <pc:docMk/>
            <pc:sldMk cId="1214179706" sldId="2146846562"/>
            <ac:grpSpMk id="54" creationId="{50126912-BB0D-FBD3-1488-562A2E1A3913}"/>
          </ac:grpSpMkLst>
        </pc:grpChg>
        <pc:grpChg chg="mod topLvl">
          <ac:chgData name="Leah Montner Dixon" userId="d5b2ae9e-9213-4442-b7df-4db8cbe51e5d" providerId="ADAL" clId="{429AD2FF-6F79-4446-A985-53CEADD8C04D}" dt="2024-04-16T14:23:33.151" v="767" actId="465"/>
          <ac:grpSpMkLst>
            <pc:docMk/>
            <pc:sldMk cId="1214179706" sldId="2146846562"/>
            <ac:grpSpMk id="58" creationId="{C5803DB1-A600-C718-1445-95B5BBEEEAD0}"/>
          </ac:grpSpMkLst>
        </pc:grpChg>
        <pc:grpChg chg="mod topLvl">
          <ac:chgData name="Leah Montner Dixon" userId="d5b2ae9e-9213-4442-b7df-4db8cbe51e5d" providerId="ADAL" clId="{429AD2FF-6F79-4446-A985-53CEADD8C04D}" dt="2024-04-16T14:23:33.151" v="767" actId="465"/>
          <ac:grpSpMkLst>
            <pc:docMk/>
            <pc:sldMk cId="1214179706" sldId="2146846562"/>
            <ac:grpSpMk id="60" creationId="{F5B8E99F-91FF-4EFA-BD97-1F0C00425B6B}"/>
          </ac:grpSpMkLst>
        </pc:grpChg>
        <pc:grpChg chg="add mod topLvl">
          <ac:chgData name="Leah Montner Dixon" userId="d5b2ae9e-9213-4442-b7df-4db8cbe51e5d" providerId="ADAL" clId="{429AD2FF-6F79-4446-A985-53CEADD8C04D}" dt="2024-04-16T14:23:24.607" v="764" actId="465"/>
          <ac:grpSpMkLst>
            <pc:docMk/>
            <pc:sldMk cId="1214179706" sldId="2146846562"/>
            <ac:grpSpMk id="63" creationId="{D823D7F7-1A35-4926-AC19-5253C679A1FB}"/>
          </ac:grpSpMkLst>
        </pc:grpChg>
        <pc:grpChg chg="add mod topLvl">
          <ac:chgData name="Leah Montner Dixon" userId="d5b2ae9e-9213-4442-b7df-4db8cbe51e5d" providerId="ADAL" clId="{429AD2FF-6F79-4446-A985-53CEADD8C04D}" dt="2024-04-16T14:23:24.607" v="764" actId="465"/>
          <ac:grpSpMkLst>
            <pc:docMk/>
            <pc:sldMk cId="1214179706" sldId="2146846562"/>
            <ac:grpSpMk id="1033" creationId="{80081FE5-E16D-C6BB-99E9-4D42B45EDDED}"/>
          </ac:grpSpMkLst>
        </pc:grpChg>
        <pc:grpChg chg="add mod topLvl">
          <ac:chgData name="Leah Montner Dixon" userId="d5b2ae9e-9213-4442-b7df-4db8cbe51e5d" providerId="ADAL" clId="{429AD2FF-6F79-4446-A985-53CEADD8C04D}" dt="2024-04-16T14:18:12.065" v="711" actId="165"/>
          <ac:grpSpMkLst>
            <pc:docMk/>
            <pc:sldMk cId="1214179706" sldId="2146846562"/>
            <ac:grpSpMk id="1040" creationId="{857C13AB-3B5F-914D-B161-AEB93B082FB3}"/>
          </ac:grpSpMkLst>
        </pc:grpChg>
        <pc:grpChg chg="add mod topLvl">
          <ac:chgData name="Leah Montner Dixon" userId="d5b2ae9e-9213-4442-b7df-4db8cbe51e5d" providerId="ADAL" clId="{429AD2FF-6F79-4446-A985-53CEADD8C04D}" dt="2024-04-16T14:22:21.013" v="713" actId="1076"/>
          <ac:grpSpMkLst>
            <pc:docMk/>
            <pc:sldMk cId="1214179706" sldId="2146846562"/>
            <ac:grpSpMk id="1046" creationId="{0DD4752B-208A-243B-E557-22F04353DB6A}"/>
          </ac:grpSpMkLst>
        </pc:grpChg>
        <pc:grpChg chg="add del mod">
          <ac:chgData name="Leah Montner Dixon" userId="d5b2ae9e-9213-4442-b7df-4db8cbe51e5d" providerId="ADAL" clId="{429AD2FF-6F79-4446-A985-53CEADD8C04D}" dt="2024-04-16T14:18:12.065" v="711" actId="165"/>
          <ac:grpSpMkLst>
            <pc:docMk/>
            <pc:sldMk cId="1214179706" sldId="2146846562"/>
            <ac:grpSpMk id="1047" creationId="{EB69F912-CBFA-E57D-3A15-8F5897C5DA8C}"/>
          </ac:grpSpMkLst>
        </pc:grpChg>
        <pc:picChg chg="add del mod">
          <ac:chgData name="Leah Montner Dixon" userId="d5b2ae9e-9213-4442-b7df-4db8cbe51e5d" providerId="ADAL" clId="{429AD2FF-6F79-4446-A985-53CEADD8C04D}" dt="2024-04-16T13:44:28.229" v="199" actId="478"/>
          <ac:picMkLst>
            <pc:docMk/>
            <pc:sldMk cId="1214179706" sldId="2146846562"/>
            <ac:picMk id="2" creationId="{A37E4215-CE2A-E58C-09B1-AFD4DA961F38}"/>
          </ac:picMkLst>
        </pc:picChg>
        <pc:picChg chg="mod">
          <ac:chgData name="Leah Montner Dixon" userId="d5b2ae9e-9213-4442-b7df-4db8cbe51e5d" providerId="ADAL" clId="{429AD2FF-6F79-4446-A985-53CEADD8C04D}" dt="2024-04-16T14:23:33.151" v="767" actId="465"/>
          <ac:picMkLst>
            <pc:docMk/>
            <pc:sldMk cId="1214179706" sldId="2146846562"/>
            <ac:picMk id="14" creationId="{79D15400-301C-F4DB-A3EB-8D83E2FB63B7}"/>
          </ac:picMkLst>
        </pc:picChg>
        <pc:picChg chg="mod">
          <ac:chgData name="Leah Montner Dixon" userId="d5b2ae9e-9213-4442-b7df-4db8cbe51e5d" providerId="ADAL" clId="{429AD2FF-6F79-4446-A985-53CEADD8C04D}" dt="2024-04-16T14:23:33.151" v="767" actId="465"/>
          <ac:picMkLst>
            <pc:docMk/>
            <pc:sldMk cId="1214179706" sldId="2146846562"/>
            <ac:picMk id="16" creationId="{A3F26F01-1039-4CF4-1E65-62177155D854}"/>
          </ac:picMkLst>
        </pc:picChg>
        <pc:picChg chg="mod">
          <ac:chgData name="Leah Montner Dixon" userId="d5b2ae9e-9213-4442-b7df-4db8cbe51e5d" providerId="ADAL" clId="{429AD2FF-6F79-4446-A985-53CEADD8C04D}" dt="2024-04-16T14:23:24.607" v="764" actId="465"/>
          <ac:picMkLst>
            <pc:docMk/>
            <pc:sldMk cId="1214179706" sldId="2146846562"/>
            <ac:picMk id="18" creationId="{E0FE8D6D-63B6-5649-1077-CAA7FC136910}"/>
          </ac:picMkLst>
        </pc:picChg>
        <pc:picChg chg="mod">
          <ac:chgData name="Leah Montner Dixon" userId="d5b2ae9e-9213-4442-b7df-4db8cbe51e5d" providerId="ADAL" clId="{429AD2FF-6F79-4446-A985-53CEADD8C04D}" dt="2024-04-16T14:23:33.151" v="767" actId="465"/>
          <ac:picMkLst>
            <pc:docMk/>
            <pc:sldMk cId="1214179706" sldId="2146846562"/>
            <ac:picMk id="23" creationId="{16BC1C23-0DFE-F87B-21DD-F0D2565701EA}"/>
          </ac:picMkLst>
        </pc:picChg>
        <pc:picChg chg="mod">
          <ac:chgData name="Leah Montner Dixon" userId="d5b2ae9e-9213-4442-b7df-4db8cbe51e5d" providerId="ADAL" clId="{429AD2FF-6F79-4446-A985-53CEADD8C04D}" dt="2024-04-16T14:23:24.607" v="764" actId="465"/>
          <ac:picMkLst>
            <pc:docMk/>
            <pc:sldMk cId="1214179706" sldId="2146846562"/>
            <ac:picMk id="24" creationId="{7088035E-22A1-0A85-6B63-250135EB15F1}"/>
          </ac:picMkLst>
        </pc:picChg>
        <pc:picChg chg="del mod">
          <ac:chgData name="Leah Montner Dixon" userId="d5b2ae9e-9213-4442-b7df-4db8cbe51e5d" providerId="ADAL" clId="{429AD2FF-6F79-4446-A985-53CEADD8C04D}" dt="2024-04-16T13:44:39.537" v="203" actId="478"/>
          <ac:picMkLst>
            <pc:docMk/>
            <pc:sldMk cId="1214179706" sldId="2146846562"/>
            <ac:picMk id="26" creationId="{1F06AFD4-102C-38DF-687C-E621460DD195}"/>
          </ac:picMkLst>
        </pc:picChg>
        <pc:picChg chg="del mod">
          <ac:chgData name="Leah Montner Dixon" userId="d5b2ae9e-9213-4442-b7df-4db8cbe51e5d" providerId="ADAL" clId="{429AD2FF-6F79-4446-A985-53CEADD8C04D}" dt="2024-04-16T13:44:38.745" v="202" actId="478"/>
          <ac:picMkLst>
            <pc:docMk/>
            <pc:sldMk cId="1214179706" sldId="2146846562"/>
            <ac:picMk id="28" creationId="{6C362F29-6E8B-2F87-DBCC-7A8CE6D201C0}"/>
          </ac:picMkLst>
        </pc:picChg>
        <pc:picChg chg="add mod topLvl">
          <ac:chgData name="Leah Montner Dixon" userId="d5b2ae9e-9213-4442-b7df-4db8cbe51e5d" providerId="ADAL" clId="{429AD2FF-6F79-4446-A985-53CEADD8C04D}" dt="2024-04-16T14:18:12.065" v="711" actId="165"/>
          <ac:picMkLst>
            <pc:docMk/>
            <pc:sldMk cId="1214179706" sldId="2146846562"/>
            <ac:picMk id="30" creationId="{A6B2C465-08FA-5D0D-ADA0-4B98CD86BC2B}"/>
          </ac:picMkLst>
        </pc:picChg>
        <pc:picChg chg="add del mod">
          <ac:chgData name="Leah Montner Dixon" userId="d5b2ae9e-9213-4442-b7df-4db8cbe51e5d" providerId="ADAL" clId="{429AD2FF-6F79-4446-A985-53CEADD8C04D}" dt="2024-04-16T14:18:12.065" v="711" actId="165"/>
          <ac:picMkLst>
            <pc:docMk/>
            <pc:sldMk cId="1214179706" sldId="2146846562"/>
            <ac:picMk id="33" creationId="{D4185DAA-699F-161B-24C6-C120AB53AC90}"/>
          </ac:picMkLst>
        </pc:picChg>
        <pc:picChg chg="add mod ord">
          <ac:chgData name="Leah Montner Dixon" userId="d5b2ae9e-9213-4442-b7df-4db8cbe51e5d" providerId="ADAL" clId="{429AD2FF-6F79-4446-A985-53CEADD8C04D}" dt="2024-04-16T14:18:12.065" v="711" actId="165"/>
          <ac:picMkLst>
            <pc:docMk/>
            <pc:sldMk cId="1214179706" sldId="2146846562"/>
            <ac:picMk id="37" creationId="{1FC1769E-05BB-D1BD-8DFF-53B1A207C9AB}"/>
          </ac:picMkLst>
        </pc:picChg>
        <pc:picChg chg="mod">
          <ac:chgData name="Leah Montner Dixon" userId="d5b2ae9e-9213-4442-b7df-4db8cbe51e5d" providerId="ADAL" clId="{429AD2FF-6F79-4446-A985-53CEADD8C04D}" dt="2024-04-16T14:23:21.408" v="763" actId="1076"/>
          <ac:picMkLst>
            <pc:docMk/>
            <pc:sldMk cId="1214179706" sldId="2146846562"/>
            <ac:picMk id="43" creationId="{4DD6A9C5-1FBA-3813-EB2C-3E53D250D68B}"/>
          </ac:picMkLst>
        </pc:picChg>
        <pc:picChg chg="add mod ord">
          <ac:chgData name="Leah Montner Dixon" userId="d5b2ae9e-9213-4442-b7df-4db8cbe51e5d" providerId="ADAL" clId="{429AD2FF-6F79-4446-A985-53CEADD8C04D}" dt="2024-04-16T14:23:24.607" v="764" actId="465"/>
          <ac:picMkLst>
            <pc:docMk/>
            <pc:sldMk cId="1214179706" sldId="2146846562"/>
            <ac:picMk id="48" creationId="{AE5DAAE7-379E-6CE5-F486-4A89191D32BB}"/>
          </ac:picMkLst>
        </pc:picChg>
        <pc:picChg chg="mod">
          <ac:chgData name="Leah Montner Dixon" userId="d5b2ae9e-9213-4442-b7df-4db8cbe51e5d" providerId="ADAL" clId="{429AD2FF-6F79-4446-A985-53CEADD8C04D}" dt="2024-04-16T14:18:12.065" v="711" actId="165"/>
          <ac:picMkLst>
            <pc:docMk/>
            <pc:sldMk cId="1214179706" sldId="2146846562"/>
            <ac:picMk id="51" creationId="{AA888114-A00B-5721-317E-EB2A9923CDD4}"/>
          </ac:picMkLst>
        </pc:picChg>
        <pc:picChg chg="add mod">
          <ac:chgData name="Leah Montner Dixon" userId="d5b2ae9e-9213-4442-b7df-4db8cbe51e5d" providerId="ADAL" clId="{429AD2FF-6F79-4446-A985-53CEADD8C04D}" dt="2024-04-16T14:23:24.607" v="764" actId="465"/>
          <ac:picMkLst>
            <pc:docMk/>
            <pc:sldMk cId="1214179706" sldId="2146846562"/>
            <ac:picMk id="55" creationId="{D9D919A1-706E-E8E9-0977-D7A4AB533347}"/>
          </ac:picMkLst>
        </pc:picChg>
        <pc:picChg chg="mod">
          <ac:chgData name="Leah Montner Dixon" userId="d5b2ae9e-9213-4442-b7df-4db8cbe51e5d" providerId="ADAL" clId="{429AD2FF-6F79-4446-A985-53CEADD8C04D}" dt="2024-04-16T14:23:31.238" v="766" actId="408"/>
          <ac:picMkLst>
            <pc:docMk/>
            <pc:sldMk cId="1214179706" sldId="2146846562"/>
            <ac:picMk id="56" creationId="{E6A8A1E7-3C6A-2C2F-32D3-7BFB497A6825}"/>
          </ac:picMkLst>
        </pc:picChg>
        <pc:picChg chg="add mod ord">
          <ac:chgData name="Leah Montner Dixon" userId="d5b2ae9e-9213-4442-b7df-4db8cbe51e5d" providerId="ADAL" clId="{429AD2FF-6F79-4446-A985-53CEADD8C04D}" dt="2024-04-16T14:18:12.065" v="711" actId="165"/>
          <ac:picMkLst>
            <pc:docMk/>
            <pc:sldMk cId="1214179706" sldId="2146846562"/>
            <ac:picMk id="62" creationId="{3FD2431A-A4CA-BEA1-B8B3-3029CCF57A9D}"/>
          </ac:picMkLst>
        </pc:picChg>
        <pc:picChg chg="mod">
          <ac:chgData name="Leah Montner Dixon" userId="d5b2ae9e-9213-4442-b7df-4db8cbe51e5d" providerId="ADAL" clId="{429AD2FF-6F79-4446-A985-53CEADD8C04D}" dt="2024-04-16T14:23:33.151" v="767" actId="465"/>
          <ac:picMkLst>
            <pc:docMk/>
            <pc:sldMk cId="1214179706" sldId="2146846562"/>
            <ac:picMk id="1026" creationId="{C5CA892A-6292-F221-E2C9-50ADB1BB18E8}"/>
          </ac:picMkLst>
        </pc:picChg>
        <pc:picChg chg="mod">
          <ac:chgData name="Leah Montner Dixon" userId="d5b2ae9e-9213-4442-b7df-4db8cbe51e5d" providerId="ADAL" clId="{429AD2FF-6F79-4446-A985-53CEADD8C04D}" dt="2024-04-16T14:23:21.408" v="763" actId="1076"/>
          <ac:picMkLst>
            <pc:docMk/>
            <pc:sldMk cId="1214179706" sldId="2146846562"/>
            <ac:picMk id="1028" creationId="{76C3A98A-DEC3-D396-BE3F-AE783029947D}"/>
          </ac:picMkLst>
        </pc:picChg>
        <pc:picChg chg="add mod">
          <ac:chgData name="Leah Montner Dixon" userId="d5b2ae9e-9213-4442-b7df-4db8cbe51e5d" providerId="ADAL" clId="{429AD2FF-6F79-4446-A985-53CEADD8C04D}" dt="2024-04-16T14:18:12.065" v="711" actId="165"/>
          <ac:picMkLst>
            <pc:docMk/>
            <pc:sldMk cId="1214179706" sldId="2146846562"/>
            <ac:picMk id="1030" creationId="{E7146EBE-4659-E9D0-F5A1-BAA64A24C87E}"/>
          </ac:picMkLst>
        </pc:picChg>
        <pc:picChg chg="add mod">
          <ac:chgData name="Leah Montner Dixon" userId="d5b2ae9e-9213-4442-b7df-4db8cbe51e5d" providerId="ADAL" clId="{429AD2FF-6F79-4446-A985-53CEADD8C04D}" dt="2024-04-16T14:18:12.065" v="711" actId="165"/>
          <ac:picMkLst>
            <pc:docMk/>
            <pc:sldMk cId="1214179706" sldId="2146846562"/>
            <ac:picMk id="1031" creationId="{1131B155-0B79-B210-7E7F-9545CA9A9D34}"/>
          </ac:picMkLst>
        </pc:picChg>
        <pc:picChg chg="mod">
          <ac:chgData name="Leah Montner Dixon" userId="d5b2ae9e-9213-4442-b7df-4db8cbe51e5d" providerId="ADAL" clId="{429AD2FF-6F79-4446-A985-53CEADD8C04D}" dt="2024-04-16T14:18:12.065" v="711" actId="165"/>
          <ac:picMkLst>
            <pc:docMk/>
            <pc:sldMk cId="1214179706" sldId="2146846562"/>
            <ac:picMk id="1032" creationId="{9A643BEF-6C4C-3769-DBC9-2732F752F59C}"/>
          </ac:picMkLst>
        </pc:picChg>
        <pc:picChg chg="mod">
          <ac:chgData name="Leah Montner Dixon" userId="d5b2ae9e-9213-4442-b7df-4db8cbe51e5d" providerId="ADAL" clId="{429AD2FF-6F79-4446-A985-53CEADD8C04D}" dt="2024-04-16T14:23:31.238" v="766" actId="408"/>
          <ac:picMkLst>
            <pc:docMk/>
            <pc:sldMk cId="1214179706" sldId="2146846562"/>
            <ac:picMk id="1034" creationId="{8AB9A146-358F-0A00-11DC-4E04EA3F00EB}"/>
          </ac:picMkLst>
        </pc:picChg>
        <pc:picChg chg="add mod">
          <ac:chgData name="Leah Montner Dixon" userId="d5b2ae9e-9213-4442-b7df-4db8cbe51e5d" providerId="ADAL" clId="{429AD2FF-6F79-4446-A985-53CEADD8C04D}" dt="2024-04-16T14:18:12.065" v="711" actId="165"/>
          <ac:picMkLst>
            <pc:docMk/>
            <pc:sldMk cId="1214179706" sldId="2146846562"/>
            <ac:picMk id="1036" creationId="{3430645B-3BEB-7614-F10B-D7D41DB9F35D}"/>
          </ac:picMkLst>
        </pc:picChg>
        <pc:picChg chg="add mod">
          <ac:chgData name="Leah Montner Dixon" userId="d5b2ae9e-9213-4442-b7df-4db8cbe51e5d" providerId="ADAL" clId="{429AD2FF-6F79-4446-A985-53CEADD8C04D}" dt="2024-04-16T14:18:12.065" v="711" actId="165"/>
          <ac:picMkLst>
            <pc:docMk/>
            <pc:sldMk cId="1214179706" sldId="2146846562"/>
            <ac:picMk id="1039" creationId="{DBB6BF25-B882-8C90-BC4F-22D5C388F541}"/>
          </ac:picMkLst>
        </pc:picChg>
        <pc:picChg chg="add mod">
          <ac:chgData name="Leah Montner Dixon" userId="d5b2ae9e-9213-4442-b7df-4db8cbe51e5d" providerId="ADAL" clId="{429AD2FF-6F79-4446-A985-53CEADD8C04D}" dt="2024-04-16T14:22:21.013" v="713" actId="1076"/>
          <ac:picMkLst>
            <pc:docMk/>
            <pc:sldMk cId="1214179706" sldId="2146846562"/>
            <ac:picMk id="1042" creationId="{ECE12480-3F8F-F0BE-13A0-077AD90D4B82}"/>
          </ac:picMkLst>
        </pc:picChg>
        <pc:picChg chg="add mod">
          <ac:chgData name="Leah Montner Dixon" userId="d5b2ae9e-9213-4442-b7df-4db8cbe51e5d" providerId="ADAL" clId="{429AD2FF-6F79-4446-A985-53CEADD8C04D}" dt="2024-04-16T14:22:21.013" v="713" actId="1076"/>
          <ac:picMkLst>
            <pc:docMk/>
            <pc:sldMk cId="1214179706" sldId="2146846562"/>
            <ac:picMk id="1045" creationId="{E77B946B-17F5-EAC0-35B5-2B8EC9000356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Leah Montner Dixon" userId="d5b2ae9e-9213-4442-b7df-4db8cbe51e5d" providerId="ADAL" clId="{429AD2FF-6F79-4446-A985-53CEADD8C04D}" dt="2024-04-16T13:59:55.592" v="395"/>
              <pc2:cmMkLst xmlns:pc2="http://schemas.microsoft.com/office/powerpoint/2019/9/main/command">
                <pc:docMk/>
                <pc:sldMk cId="1214179706" sldId="2146846562"/>
                <pc2:cmMk id="{1B1F30CB-C42C-4D12-9272-1C7B63B84202}"/>
              </pc2:cmMkLst>
              <pc226:cmRplyChg chg="add">
                <pc226:chgData name="Leah Montner Dixon" userId="d5b2ae9e-9213-4442-b7df-4db8cbe51e5d" providerId="ADAL" clId="{429AD2FF-6F79-4446-A985-53CEADD8C04D}" dt="2024-04-16T13:59:55.592" v="395"/>
                <pc2:cmRplyMkLst xmlns:pc2="http://schemas.microsoft.com/office/powerpoint/2019/9/main/command">
                  <pc:docMk/>
                  <pc:sldMk cId="1214179706" sldId="2146846562"/>
                  <pc2:cmMk id="{1B1F30CB-C42C-4D12-9272-1C7B63B84202}"/>
                  <pc2:cmRplyMk id="{8A01A22F-D63E-4163-B3E2-DFE321BE4988}"/>
                </pc2:cmRplyMkLst>
              </pc226:cmRplyChg>
            </pc226:cmChg>
          </p:ext>
        </pc:extLst>
      </pc:sldChg>
      <pc:sldChg chg="modSp mod modCm">
        <pc:chgData name="Leah Montner Dixon" userId="d5b2ae9e-9213-4442-b7df-4db8cbe51e5d" providerId="ADAL" clId="{429AD2FF-6F79-4446-A985-53CEADD8C04D}" dt="2024-04-16T13:24:55.749" v="184" actId="113"/>
        <pc:sldMkLst>
          <pc:docMk/>
          <pc:sldMk cId="2797716688" sldId="2146846563"/>
        </pc:sldMkLst>
        <pc:spChg chg="mod">
          <ac:chgData name="Leah Montner Dixon" userId="d5b2ae9e-9213-4442-b7df-4db8cbe51e5d" providerId="ADAL" clId="{429AD2FF-6F79-4446-A985-53CEADD8C04D}" dt="2024-04-16T13:24:55.749" v="184" actId="113"/>
          <ac:spMkLst>
            <pc:docMk/>
            <pc:sldMk cId="2797716688" sldId="2146846563"/>
            <ac:spMk id="6" creationId="{31AC66B8-0DE7-D7F0-144E-0005D9B7A7A6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Leah Montner Dixon" userId="d5b2ae9e-9213-4442-b7df-4db8cbe51e5d" providerId="ADAL" clId="{429AD2FF-6F79-4446-A985-53CEADD8C04D}" dt="2024-04-16T13:24:26.960" v="170"/>
              <pc2:cmMkLst xmlns:pc2="http://schemas.microsoft.com/office/powerpoint/2019/9/main/command">
                <pc:docMk/>
                <pc:sldMk cId="2797716688" sldId="2146846563"/>
                <pc2:cmMk id="{0D380E28-DA63-442C-BA7B-8EA20C19B2FA}"/>
              </pc2:cmMkLst>
              <pc226:cmRplyChg chg="add">
                <pc226:chgData name="Leah Montner Dixon" userId="d5b2ae9e-9213-4442-b7df-4db8cbe51e5d" providerId="ADAL" clId="{429AD2FF-6F79-4446-A985-53CEADD8C04D}" dt="2024-04-16T13:24:26.960" v="170"/>
                <pc2:cmRplyMkLst xmlns:pc2="http://schemas.microsoft.com/office/powerpoint/2019/9/main/command">
                  <pc:docMk/>
                  <pc:sldMk cId="2797716688" sldId="2146846563"/>
                  <pc2:cmMk id="{0D380E28-DA63-442C-BA7B-8EA20C19B2FA}"/>
                  <pc2:cmRplyMk id="{39466BEF-80A5-40DE-B25B-368CCCB53D7F}"/>
                </pc2:cmRplyMkLst>
              </pc226:cmRplyChg>
            </pc226:cmChg>
          </p:ext>
        </pc:extLst>
      </pc:sldChg>
    </pc:docChg>
  </pc:docChgLst>
  <pc:docChgLst>
    <pc:chgData name="Benjamin Vandegrift" userId="S::benjaminv@thevab.com::2e5c2a8a-c606-4888-a2a6-2a14dfaa97ab" providerId="AD" clId="Web-{EB0ACAEA-2EF1-9CDF-163B-833F555003FB}"/>
    <pc:docChg chg="modSld">
      <pc:chgData name="Benjamin Vandegrift" userId="S::benjaminv@thevab.com::2e5c2a8a-c606-4888-a2a6-2a14dfaa97ab" providerId="AD" clId="Web-{EB0ACAEA-2EF1-9CDF-163B-833F555003FB}" dt="2024-06-21T17:45:49.622" v="18"/>
      <pc:docMkLst>
        <pc:docMk/>
      </pc:docMkLst>
      <pc:sldChg chg="delCm">
        <pc:chgData name="Benjamin Vandegrift" userId="S::benjaminv@thevab.com::2e5c2a8a-c606-4888-a2a6-2a14dfaa97ab" providerId="AD" clId="Web-{EB0ACAEA-2EF1-9CDF-163B-833F555003FB}" dt="2024-06-21T17:45:49.622" v="18"/>
        <pc:sldMkLst>
          <pc:docMk/>
          <pc:sldMk cId="3897759142" sldId="214684664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Benjamin Vandegrift" userId="S::benjaminv@thevab.com::2e5c2a8a-c606-4888-a2a6-2a14dfaa97ab" providerId="AD" clId="Web-{EB0ACAEA-2EF1-9CDF-163B-833F555003FB}" dt="2024-06-21T17:45:49.622" v="18"/>
              <pc2:cmMkLst xmlns:pc2="http://schemas.microsoft.com/office/powerpoint/2019/9/main/command">
                <pc:docMk/>
                <pc:sldMk cId="3897759142" sldId="2146846645"/>
                <pc2:cmMk id="{91BB870E-9A9F-4FA0-9BAD-F3C35CEF0BC4}"/>
              </pc2:cmMkLst>
            </pc226:cmChg>
          </p:ext>
        </pc:extLst>
      </pc:sldChg>
      <pc:sldChg chg="modSp">
        <pc:chgData name="Benjamin Vandegrift" userId="S::benjaminv@thevab.com::2e5c2a8a-c606-4888-a2a6-2a14dfaa97ab" providerId="AD" clId="Web-{EB0ACAEA-2EF1-9CDF-163B-833F555003FB}" dt="2024-06-21T17:41:16.534" v="17" actId="20577"/>
        <pc:sldMkLst>
          <pc:docMk/>
          <pc:sldMk cId="2369327830" sldId="2146846647"/>
        </pc:sldMkLst>
        <pc:spChg chg="mod">
          <ac:chgData name="Benjamin Vandegrift" userId="S::benjaminv@thevab.com::2e5c2a8a-c606-4888-a2a6-2a14dfaa97ab" providerId="AD" clId="Web-{EB0ACAEA-2EF1-9CDF-163B-833F555003FB}" dt="2024-06-21T17:41:16.534" v="17" actId="20577"/>
          <ac:spMkLst>
            <pc:docMk/>
            <pc:sldMk cId="2369327830" sldId="2146846647"/>
            <ac:spMk id="4" creationId="{FF70E0CE-3823-5B82-EAE9-B9347DC14863}"/>
          </ac:spMkLst>
        </pc:spChg>
      </pc:sldChg>
    </pc:docChg>
  </pc:docChgLst>
  <pc:docChgLst>
    <pc:chgData name="Benjamin Vandegrift" userId="S::benjaminv@thevab.com::2e5c2a8a-c606-4888-a2a6-2a14dfaa97ab" providerId="AD" clId="Web-{FFAA9BA9-00DD-8CC1-B213-9F2F6B2021C0}"/>
    <pc:docChg chg="modSld">
      <pc:chgData name="Benjamin Vandegrift" userId="S::benjaminv@thevab.com::2e5c2a8a-c606-4888-a2a6-2a14dfaa97ab" providerId="AD" clId="Web-{FFAA9BA9-00DD-8CC1-B213-9F2F6B2021C0}" dt="2024-07-02T13:19:44.768" v="440" actId="20577"/>
      <pc:docMkLst>
        <pc:docMk/>
      </pc:docMkLst>
      <pc:sldChg chg="addSp delSp modSp addCm delCm">
        <pc:chgData name="Benjamin Vandegrift" userId="S::benjaminv@thevab.com::2e5c2a8a-c606-4888-a2a6-2a14dfaa97ab" providerId="AD" clId="Web-{FFAA9BA9-00DD-8CC1-B213-9F2F6B2021C0}" dt="2024-07-02T13:17:16.048" v="437" actId="1076"/>
        <pc:sldMkLst>
          <pc:docMk/>
          <pc:sldMk cId="4212215207" sldId="2146846640"/>
        </pc:sldMkLst>
        <pc:spChg chg="add del mod">
          <ac:chgData name="Benjamin Vandegrift" userId="S::benjaminv@thevab.com::2e5c2a8a-c606-4888-a2a6-2a14dfaa97ab" providerId="AD" clId="Web-{FFAA9BA9-00DD-8CC1-B213-9F2F6B2021C0}" dt="2024-07-02T13:17:12.064" v="436"/>
          <ac:spMkLst>
            <pc:docMk/>
            <pc:sldMk cId="4212215207" sldId="2146846640"/>
            <ac:spMk id="6" creationId="{DF380FE9-99B2-23BF-94E8-CD0975BD0583}"/>
          </ac:spMkLst>
        </pc:spChg>
        <pc:spChg chg="add del mod">
          <ac:chgData name="Benjamin Vandegrift" userId="S::benjaminv@thevab.com::2e5c2a8a-c606-4888-a2a6-2a14dfaa97ab" providerId="AD" clId="Web-{FFAA9BA9-00DD-8CC1-B213-9F2F6B2021C0}" dt="2024-07-02T13:17:16.048" v="437" actId="1076"/>
          <ac:spMkLst>
            <pc:docMk/>
            <pc:sldMk cId="4212215207" sldId="2146846640"/>
            <ac:spMk id="8" creationId="{DF7CF785-5B61-C2AE-74DA-09183CAE14DD}"/>
          </ac:spMkLst>
        </pc:spChg>
        <pc:spChg chg="add del">
          <ac:chgData name="Benjamin Vandegrift" userId="S::benjaminv@thevab.com::2e5c2a8a-c606-4888-a2a6-2a14dfaa97ab" providerId="AD" clId="Web-{FFAA9BA9-00DD-8CC1-B213-9F2F6B2021C0}" dt="2024-07-02T13:17:09.517" v="435"/>
          <ac:spMkLst>
            <pc:docMk/>
            <pc:sldMk cId="4212215207" sldId="2146846640"/>
            <ac:spMk id="9" creationId="{6C944F87-1DE1-D103-66CF-7F4E76A78643}"/>
          </ac:spMkLst>
        </pc:spChg>
        <pc:spChg chg="add del mod">
          <ac:chgData name="Benjamin Vandegrift" userId="S::benjaminv@thevab.com::2e5c2a8a-c606-4888-a2a6-2a14dfaa97ab" providerId="AD" clId="Web-{FFAA9BA9-00DD-8CC1-B213-9F2F6B2021C0}" dt="2024-07-02T13:17:07.454" v="434"/>
          <ac:spMkLst>
            <pc:docMk/>
            <pc:sldMk cId="4212215207" sldId="2146846640"/>
            <ac:spMk id="10" creationId="{7E69C43B-D84E-FA7F-6E50-F1DD3B7C8905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Benjamin Vandegrift" userId="S::benjaminv@thevab.com::2e5c2a8a-c606-4888-a2a6-2a14dfaa97ab" providerId="AD" clId="Web-{FFAA9BA9-00DD-8CC1-B213-9F2F6B2021C0}" dt="2024-07-01T14:47:42.973" v="80"/>
              <pc2:cmMkLst xmlns:pc2="http://schemas.microsoft.com/office/powerpoint/2019/9/main/command">
                <pc:docMk/>
                <pc:sldMk cId="4212215207" sldId="2146846640"/>
                <pc2:cmMk id="{46512499-DD79-4AFF-A0EB-4D9A1CD7711E}"/>
              </pc2:cmMkLst>
            </pc226:cmChg>
            <pc226:cmChg xmlns:pc226="http://schemas.microsoft.com/office/powerpoint/2022/06/main/command" chg="add">
              <pc226:chgData name="Benjamin Vandegrift" userId="S::benjaminv@thevab.com::2e5c2a8a-c606-4888-a2a6-2a14dfaa97ab" providerId="AD" clId="Web-{FFAA9BA9-00DD-8CC1-B213-9F2F6B2021C0}" dt="2024-07-01T14:48:50.525" v="160"/>
              <pc2:cmMkLst xmlns:pc2="http://schemas.microsoft.com/office/powerpoint/2019/9/main/command">
                <pc:docMk/>
                <pc:sldMk cId="4212215207" sldId="2146846640"/>
                <pc2:cmMk id="{E8B1E8EF-5378-4EFE-8681-73632109F8AD}"/>
              </pc2:cmMkLst>
            </pc226:cmChg>
          </p:ext>
        </pc:extLst>
      </pc:sldChg>
      <pc:sldChg chg="modSp">
        <pc:chgData name="Benjamin Vandegrift" userId="S::benjaminv@thevab.com::2e5c2a8a-c606-4888-a2a6-2a14dfaa97ab" providerId="AD" clId="Web-{FFAA9BA9-00DD-8CC1-B213-9F2F6B2021C0}" dt="2024-07-02T13:19:44.768" v="440" actId="20577"/>
        <pc:sldMkLst>
          <pc:docMk/>
          <pc:sldMk cId="1418675237" sldId="2146846651"/>
        </pc:sldMkLst>
        <pc:spChg chg="mod">
          <ac:chgData name="Benjamin Vandegrift" userId="S::benjaminv@thevab.com::2e5c2a8a-c606-4888-a2a6-2a14dfaa97ab" providerId="AD" clId="Web-{FFAA9BA9-00DD-8CC1-B213-9F2F6B2021C0}" dt="2024-07-02T13:19:44.768" v="440" actId="20577"/>
          <ac:spMkLst>
            <pc:docMk/>
            <pc:sldMk cId="1418675237" sldId="2146846651"/>
            <ac:spMk id="4" creationId="{FF70E0CE-3823-5B82-EAE9-B9347DC14863}"/>
          </ac:spMkLst>
        </pc:spChg>
      </pc:sldChg>
      <pc:sldChg chg="delSp">
        <pc:chgData name="Benjamin Vandegrift" userId="S::benjaminv@thevab.com::2e5c2a8a-c606-4888-a2a6-2a14dfaa97ab" providerId="AD" clId="Web-{FFAA9BA9-00DD-8CC1-B213-9F2F6B2021C0}" dt="2024-07-02T13:17:26.032" v="438"/>
        <pc:sldMkLst>
          <pc:docMk/>
          <pc:sldMk cId="1845031366" sldId="2146846678"/>
        </pc:sldMkLst>
        <pc:spChg chg="del">
          <ac:chgData name="Benjamin Vandegrift" userId="S::benjaminv@thevab.com::2e5c2a8a-c606-4888-a2a6-2a14dfaa97ab" providerId="AD" clId="Web-{FFAA9BA9-00DD-8CC1-B213-9F2F6B2021C0}" dt="2024-07-02T13:17:26.032" v="438"/>
          <ac:spMkLst>
            <pc:docMk/>
            <pc:sldMk cId="1845031366" sldId="2146846678"/>
            <ac:spMk id="3" creationId="{D287E621-0BDC-2782-D1B2-10521B2434E1}"/>
          </ac:spMkLst>
        </pc:spChg>
      </pc:sldChg>
      <pc:sldChg chg="addSp delSp modSp modCm">
        <pc:chgData name="Benjamin Vandegrift" userId="S::benjaminv@thevab.com::2e5c2a8a-c606-4888-a2a6-2a14dfaa97ab" providerId="AD" clId="Web-{FFAA9BA9-00DD-8CC1-B213-9F2F6B2021C0}" dt="2024-07-02T13:18:41.846" v="439"/>
        <pc:sldMkLst>
          <pc:docMk/>
          <pc:sldMk cId="3417050098" sldId="2146846691"/>
        </pc:sldMkLst>
        <pc:spChg chg="add del mod">
          <ac:chgData name="Benjamin Vandegrift" userId="S::benjaminv@thevab.com::2e5c2a8a-c606-4888-a2a6-2a14dfaa97ab" providerId="AD" clId="Web-{FFAA9BA9-00DD-8CC1-B213-9F2F6B2021C0}" dt="2024-07-01T22:05:31.490" v="269"/>
          <ac:spMkLst>
            <pc:docMk/>
            <pc:sldMk cId="3417050098" sldId="2146846691"/>
            <ac:spMk id="3" creationId="{89873A9C-CF59-5AE6-EE18-B56765201478}"/>
          </ac:spMkLst>
        </pc:spChg>
        <pc:spChg chg="mod">
          <ac:chgData name="Benjamin Vandegrift" userId="S::benjaminv@thevab.com::2e5c2a8a-c606-4888-a2a6-2a14dfaa97ab" providerId="AD" clId="Web-{FFAA9BA9-00DD-8CC1-B213-9F2F6B2021C0}" dt="2024-07-01T22:04:53.193" v="267" actId="1076"/>
          <ac:spMkLst>
            <pc:docMk/>
            <pc:sldMk cId="3417050098" sldId="2146846691"/>
            <ac:spMk id="4" creationId="{FF70E0CE-3823-5B82-EAE9-B9347DC14863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Benjamin Vandegrift" userId="S::benjaminv@thevab.com::2e5c2a8a-c606-4888-a2a6-2a14dfaa97ab" providerId="AD" clId="Web-{FFAA9BA9-00DD-8CC1-B213-9F2F6B2021C0}" dt="2024-07-02T13:18:41.846" v="439"/>
              <pc2:cmMkLst xmlns:pc2="http://schemas.microsoft.com/office/powerpoint/2019/9/main/command">
                <pc:docMk/>
                <pc:sldMk cId="3417050098" sldId="2146846691"/>
                <pc2:cmMk id="{F06300A6-6D6B-45E4-B1EE-C08E377A9C47}"/>
              </pc2:cmMkLst>
              <pc226:cmRplyChg chg="add">
                <pc226:chgData name="Benjamin Vandegrift" userId="S::benjaminv@thevab.com::2e5c2a8a-c606-4888-a2a6-2a14dfaa97ab" providerId="AD" clId="Web-{FFAA9BA9-00DD-8CC1-B213-9F2F6B2021C0}" dt="2024-07-02T13:18:41.846" v="439"/>
                <pc2:cmRplyMkLst xmlns:pc2="http://schemas.microsoft.com/office/powerpoint/2019/9/main/command">
                  <pc:docMk/>
                  <pc:sldMk cId="3417050098" sldId="2146846691"/>
                  <pc2:cmMk id="{F06300A6-6D6B-45E4-B1EE-C08E377A9C47}"/>
                  <pc2:cmRplyMk id="{C24FFC24-FE0E-469A-BEC1-ACA4AE4E531A}"/>
                </pc2:cmRplyMkLst>
              </pc226:cmRplyChg>
            </pc226:cmChg>
          </p:ext>
        </pc:extLst>
      </pc:sldChg>
    </pc:docChg>
  </pc:docChgLst>
  <pc:docChgLst>
    <pc:chgData name="Jason Wiese" userId="4bff8d5b-7de6-4655-b397-69b0afc81113" providerId="ADAL" clId="{69F4B42B-A9AF-4D56-AEEC-723A3E9306DA}"/>
    <pc:docChg chg="undo redo custSel addSld delSld modSld sldOrd">
      <pc:chgData name="Jason Wiese" userId="4bff8d5b-7de6-4655-b397-69b0afc81113" providerId="ADAL" clId="{69F4B42B-A9AF-4D56-AEEC-723A3E9306DA}" dt="2024-04-18T18:12:03.335" v="4458" actId="14100"/>
      <pc:docMkLst>
        <pc:docMk/>
      </pc:docMkLst>
      <pc:sldChg chg="delSp del mod addCm">
        <pc:chgData name="Jason Wiese" userId="4bff8d5b-7de6-4655-b397-69b0afc81113" providerId="ADAL" clId="{69F4B42B-A9AF-4D56-AEEC-723A3E9306DA}" dt="2024-04-16T05:27:57.209" v="2341" actId="47"/>
        <pc:sldMkLst>
          <pc:docMk/>
          <pc:sldMk cId="785639860" sldId="2146846204"/>
        </pc:sldMkLst>
        <pc:spChg chg="del">
          <ac:chgData name="Jason Wiese" userId="4bff8d5b-7de6-4655-b397-69b0afc81113" providerId="ADAL" clId="{69F4B42B-A9AF-4D56-AEEC-723A3E9306DA}" dt="2024-04-16T05:27:40.635" v="2338" actId="21"/>
          <ac:spMkLst>
            <pc:docMk/>
            <pc:sldMk cId="785639860" sldId="2146846204"/>
            <ac:spMk id="12" creationId="{B6D53232-7CAF-8677-35F7-5FC91C3D4F72}"/>
          </ac:spMkLst>
        </pc:spChg>
        <pc:spChg chg="del">
          <ac:chgData name="Jason Wiese" userId="4bff8d5b-7de6-4655-b397-69b0afc81113" providerId="ADAL" clId="{69F4B42B-A9AF-4D56-AEEC-723A3E9306DA}" dt="2024-04-16T05:27:40.635" v="2338" actId="21"/>
          <ac:spMkLst>
            <pc:docMk/>
            <pc:sldMk cId="785639860" sldId="2146846204"/>
            <ac:spMk id="14" creationId="{85B37315-A777-10AB-6A8E-3A8033FC41F8}"/>
          </ac:spMkLst>
        </pc:spChg>
        <pc:spChg chg="del">
          <ac:chgData name="Jason Wiese" userId="4bff8d5b-7de6-4655-b397-69b0afc81113" providerId="ADAL" clId="{69F4B42B-A9AF-4D56-AEEC-723A3E9306DA}" dt="2024-04-16T05:27:40.635" v="2338" actId="21"/>
          <ac:spMkLst>
            <pc:docMk/>
            <pc:sldMk cId="785639860" sldId="2146846204"/>
            <ac:spMk id="42" creationId="{E42F77E1-CE6E-D738-B5A4-1EE8FB5B4058}"/>
          </ac:spMkLst>
        </pc:spChg>
        <pc:picChg chg="del">
          <ac:chgData name="Jason Wiese" userId="4bff8d5b-7de6-4655-b397-69b0afc81113" providerId="ADAL" clId="{69F4B42B-A9AF-4D56-AEEC-723A3E9306DA}" dt="2024-04-16T05:27:40.635" v="2338" actId="21"/>
          <ac:picMkLst>
            <pc:docMk/>
            <pc:sldMk cId="785639860" sldId="2146846204"/>
            <ac:picMk id="45" creationId="{0CD92C4B-2EDD-035A-6630-E62EEB75EFA2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Jason Wiese" userId="4bff8d5b-7de6-4655-b397-69b0afc81113" providerId="ADAL" clId="{69F4B42B-A9AF-4D56-AEEC-723A3E9306DA}" dt="2024-04-16T05:25:59.186" v="2333"/>
              <pc2:cmMkLst xmlns:pc2="http://schemas.microsoft.com/office/powerpoint/2019/9/main/command">
                <pc:docMk/>
                <pc:sldMk cId="785639860" sldId="2146846204"/>
                <pc2:cmMk id="{5378E348-3B3A-477C-92F8-61491E7B09DD}"/>
              </pc2:cmMkLst>
            </pc226:cmChg>
          </p:ext>
        </pc:extLst>
      </pc:sldChg>
      <pc:sldChg chg="modSp mod addCm delCm">
        <pc:chgData name="Jason Wiese" userId="4bff8d5b-7de6-4655-b397-69b0afc81113" providerId="ADAL" clId="{69F4B42B-A9AF-4D56-AEEC-723A3E9306DA}" dt="2024-04-16T14:19:22.681" v="3846"/>
        <pc:sldMkLst>
          <pc:docMk/>
          <pc:sldMk cId="1421682299" sldId="2146846254"/>
        </pc:sldMkLst>
        <pc:spChg chg="mod">
          <ac:chgData name="Jason Wiese" userId="4bff8d5b-7de6-4655-b397-69b0afc81113" providerId="ADAL" clId="{69F4B42B-A9AF-4D56-AEEC-723A3E9306DA}" dt="2024-04-16T05:34:00.048" v="2418" actId="20577"/>
          <ac:spMkLst>
            <pc:docMk/>
            <pc:sldMk cId="1421682299" sldId="2146846254"/>
            <ac:spMk id="7" creationId="{6BD165E2-77C2-727D-F96F-ADACA591B75F}"/>
          </ac:spMkLst>
        </pc:spChg>
        <pc:spChg chg="mod">
          <ac:chgData name="Jason Wiese" userId="4bff8d5b-7de6-4655-b397-69b0afc81113" providerId="ADAL" clId="{69F4B42B-A9AF-4D56-AEEC-723A3E9306DA}" dt="2024-04-16T05:59:54.879" v="2567" actId="403"/>
          <ac:spMkLst>
            <pc:docMk/>
            <pc:sldMk cId="1421682299" sldId="2146846254"/>
            <ac:spMk id="20" creationId="{27B64986-6A23-3277-8E2D-565906DD0684}"/>
          </ac:spMkLst>
        </pc:spChg>
        <pc:graphicFrameChg chg="mod">
          <ac:chgData name="Jason Wiese" userId="4bff8d5b-7de6-4655-b397-69b0afc81113" providerId="ADAL" clId="{69F4B42B-A9AF-4D56-AEEC-723A3E9306DA}" dt="2024-04-15T05:15:44.698" v="1535" actId="1076"/>
          <ac:graphicFrameMkLst>
            <pc:docMk/>
            <pc:sldMk cId="1421682299" sldId="2146846254"/>
            <ac:graphicFrameMk id="19" creationId="{B0331FA0-1C35-DAEC-E07D-41AABF9BB434}"/>
          </ac:graphicFrameMkLst>
        </pc:graphicFrameChg>
        <pc:picChg chg="mod">
          <ac:chgData name="Jason Wiese" userId="4bff8d5b-7de6-4655-b397-69b0afc81113" providerId="ADAL" clId="{69F4B42B-A9AF-4D56-AEEC-723A3E9306DA}" dt="2024-04-15T05:15:44.698" v="1535" actId="1076"/>
          <ac:picMkLst>
            <pc:docMk/>
            <pc:sldMk cId="1421682299" sldId="2146846254"/>
            <ac:picMk id="12" creationId="{634DAEC6-21CA-1BBC-DB6C-DECFD6988461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Jason Wiese" userId="4bff8d5b-7de6-4655-b397-69b0afc81113" providerId="ADAL" clId="{69F4B42B-A9AF-4D56-AEEC-723A3E9306DA}" dt="2024-04-16T14:19:22.681" v="3846"/>
              <pc2:cmMkLst xmlns:pc2="http://schemas.microsoft.com/office/powerpoint/2019/9/main/command">
                <pc:docMk/>
                <pc:sldMk cId="1421682299" sldId="2146846254"/>
                <pc2:cmMk id="{34BECD90-9394-444F-8D5B-0599D0A28279}"/>
              </pc2:cmMkLst>
            </pc226:cmChg>
            <pc226:cmChg xmlns:pc226="http://schemas.microsoft.com/office/powerpoint/2022/06/main/command" chg="add del">
              <pc226:chgData name="Jason Wiese" userId="4bff8d5b-7de6-4655-b397-69b0afc81113" providerId="ADAL" clId="{69F4B42B-A9AF-4D56-AEEC-723A3E9306DA}" dt="2024-04-16T05:22:18.321" v="2269"/>
              <pc2:cmMkLst xmlns:pc2="http://schemas.microsoft.com/office/powerpoint/2019/9/main/command">
                <pc:docMk/>
                <pc:sldMk cId="1421682299" sldId="2146846254"/>
                <pc2:cmMk id="{121499F8-4E66-4D7D-9A6B-982B0597C646}"/>
              </pc2:cmMkLst>
            </pc226:cmChg>
          </p:ext>
        </pc:extLst>
      </pc:sldChg>
      <pc:sldChg chg="addCm">
        <pc:chgData name="Jason Wiese" userId="4bff8d5b-7de6-4655-b397-69b0afc81113" providerId="ADAL" clId="{69F4B42B-A9AF-4D56-AEEC-723A3E9306DA}" dt="2024-04-15T05:18:47.998" v="1540"/>
        <pc:sldMkLst>
          <pc:docMk/>
          <pc:sldMk cId="3789303839" sldId="214684636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Jason Wiese" userId="4bff8d5b-7de6-4655-b397-69b0afc81113" providerId="ADAL" clId="{69F4B42B-A9AF-4D56-AEEC-723A3E9306DA}" dt="2024-04-15T05:18:47.998" v="1540"/>
              <pc2:cmMkLst xmlns:pc2="http://schemas.microsoft.com/office/powerpoint/2019/9/main/command">
                <pc:docMk/>
                <pc:sldMk cId="3789303839" sldId="2146846369"/>
                <pc2:cmMk id="{5834E369-F3D7-4F24-ADE8-7809C5C76B58}"/>
              </pc2:cmMkLst>
            </pc226:cmChg>
          </p:ext>
        </pc:extLst>
      </pc:sldChg>
      <pc:sldChg chg="addCm">
        <pc:chgData name="Jason Wiese" userId="4bff8d5b-7de6-4655-b397-69b0afc81113" providerId="ADAL" clId="{69F4B42B-A9AF-4D56-AEEC-723A3E9306DA}" dt="2024-04-15T05:19:15.100" v="1541"/>
        <pc:sldMkLst>
          <pc:docMk/>
          <pc:sldMk cId="2970083414" sldId="214684637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Jason Wiese" userId="4bff8d5b-7de6-4655-b397-69b0afc81113" providerId="ADAL" clId="{69F4B42B-A9AF-4D56-AEEC-723A3E9306DA}" dt="2024-04-15T05:19:15.100" v="1541"/>
              <pc2:cmMkLst xmlns:pc2="http://schemas.microsoft.com/office/powerpoint/2019/9/main/command">
                <pc:docMk/>
                <pc:sldMk cId="2970083414" sldId="2146846371"/>
                <pc2:cmMk id="{5AB10DA4-3B62-4915-B80F-08393F7C37FB}"/>
              </pc2:cmMkLst>
            </pc226:cmChg>
          </p:ext>
        </pc:extLst>
      </pc:sldChg>
      <pc:sldChg chg="modSp mod">
        <pc:chgData name="Jason Wiese" userId="4bff8d5b-7de6-4655-b397-69b0afc81113" providerId="ADAL" clId="{69F4B42B-A9AF-4D56-AEEC-723A3E9306DA}" dt="2024-04-15T04:35:24.646" v="898" actId="1076"/>
        <pc:sldMkLst>
          <pc:docMk/>
          <pc:sldMk cId="180655006" sldId="2146846378"/>
        </pc:sldMkLst>
        <pc:spChg chg="mod">
          <ac:chgData name="Jason Wiese" userId="4bff8d5b-7de6-4655-b397-69b0afc81113" providerId="ADAL" clId="{69F4B42B-A9AF-4D56-AEEC-723A3E9306DA}" dt="2024-04-15T04:35:24.646" v="898" actId="1076"/>
          <ac:spMkLst>
            <pc:docMk/>
            <pc:sldMk cId="180655006" sldId="2146846378"/>
            <ac:spMk id="8" creationId="{92A173CD-CE1D-11A7-B2E1-4BF32BA10F57}"/>
          </ac:spMkLst>
        </pc:spChg>
      </pc:sldChg>
      <pc:sldChg chg="modSp mod">
        <pc:chgData name="Jason Wiese" userId="4bff8d5b-7de6-4655-b397-69b0afc81113" providerId="ADAL" clId="{69F4B42B-A9AF-4D56-AEEC-723A3E9306DA}" dt="2024-04-17T04:26:27.559" v="3971" actId="313"/>
        <pc:sldMkLst>
          <pc:docMk/>
          <pc:sldMk cId="1073524240" sldId="2146846383"/>
        </pc:sldMkLst>
        <pc:spChg chg="mod">
          <ac:chgData name="Jason Wiese" userId="4bff8d5b-7de6-4655-b397-69b0afc81113" providerId="ADAL" clId="{69F4B42B-A9AF-4D56-AEEC-723A3E9306DA}" dt="2024-04-17T04:26:27.559" v="3971" actId="313"/>
          <ac:spMkLst>
            <pc:docMk/>
            <pc:sldMk cId="1073524240" sldId="2146846383"/>
            <ac:spMk id="2" creationId="{537D34C1-8F77-715E-8C35-42592C49D686}"/>
          </ac:spMkLst>
        </pc:spChg>
        <pc:spChg chg="mod">
          <ac:chgData name="Jason Wiese" userId="4bff8d5b-7de6-4655-b397-69b0afc81113" providerId="ADAL" clId="{69F4B42B-A9AF-4D56-AEEC-723A3E9306DA}" dt="2024-04-15T05:28:37.059" v="1829" actId="20577"/>
          <ac:spMkLst>
            <pc:docMk/>
            <pc:sldMk cId="1073524240" sldId="2146846383"/>
            <ac:spMk id="4" creationId="{BDFACAD6-AE40-9AFE-C15F-26976963052B}"/>
          </ac:spMkLst>
        </pc:spChg>
        <pc:spChg chg="mod">
          <ac:chgData name="Jason Wiese" userId="4bff8d5b-7de6-4655-b397-69b0afc81113" providerId="ADAL" clId="{69F4B42B-A9AF-4D56-AEEC-723A3E9306DA}" dt="2024-04-15T05:30:44.920" v="1866" actId="1037"/>
          <ac:spMkLst>
            <pc:docMk/>
            <pc:sldMk cId="1073524240" sldId="2146846383"/>
            <ac:spMk id="8" creationId="{9DC37BE4-819F-779B-D17D-446531CE316B}"/>
          </ac:spMkLst>
        </pc:spChg>
      </pc:sldChg>
      <pc:sldChg chg="modSp mod">
        <pc:chgData name="Jason Wiese" userId="4bff8d5b-7de6-4655-b397-69b0afc81113" providerId="ADAL" clId="{69F4B42B-A9AF-4D56-AEEC-723A3E9306DA}" dt="2024-04-17T21:48:12.603" v="4078" actId="1076"/>
        <pc:sldMkLst>
          <pc:docMk/>
          <pc:sldMk cId="4156598636" sldId="2146846383"/>
        </pc:sldMkLst>
        <pc:spChg chg="mod">
          <ac:chgData name="Jason Wiese" userId="4bff8d5b-7de6-4655-b397-69b0afc81113" providerId="ADAL" clId="{69F4B42B-A9AF-4D56-AEEC-723A3E9306DA}" dt="2024-04-17T21:48:12.603" v="4078" actId="1076"/>
          <ac:spMkLst>
            <pc:docMk/>
            <pc:sldMk cId="4156598636" sldId="2146846383"/>
            <ac:spMk id="2" creationId="{537D34C1-8F77-715E-8C35-42592C49D686}"/>
          </ac:spMkLst>
        </pc:spChg>
      </pc:sldChg>
      <pc:sldChg chg="modSp mod modCm">
        <pc:chgData name="Jason Wiese" userId="4bff8d5b-7de6-4655-b397-69b0afc81113" providerId="ADAL" clId="{69F4B42B-A9AF-4D56-AEEC-723A3E9306DA}" dt="2024-04-17T04:13:05.345" v="3921" actId="14100"/>
        <pc:sldMkLst>
          <pc:docMk/>
          <pc:sldMk cId="3255566593" sldId="2146846396"/>
        </pc:sldMkLst>
        <pc:spChg chg="mod">
          <ac:chgData name="Jason Wiese" userId="4bff8d5b-7de6-4655-b397-69b0afc81113" providerId="ADAL" clId="{69F4B42B-A9AF-4D56-AEEC-723A3E9306DA}" dt="2024-04-17T04:13:05.345" v="3921" actId="14100"/>
          <ac:spMkLst>
            <pc:docMk/>
            <pc:sldMk cId="3255566593" sldId="2146846396"/>
            <ac:spMk id="2" creationId="{1BA15675-E011-3C23-2466-158501A0523B}"/>
          </ac:spMkLst>
        </pc:spChg>
        <pc:spChg chg="mod">
          <ac:chgData name="Jason Wiese" userId="4bff8d5b-7de6-4655-b397-69b0afc81113" providerId="ADAL" clId="{69F4B42B-A9AF-4D56-AEEC-723A3E9306DA}" dt="2024-04-16T04:38:52.681" v="2199" actId="14100"/>
          <ac:spMkLst>
            <pc:docMk/>
            <pc:sldMk cId="3255566593" sldId="2146846396"/>
            <ac:spMk id="4" creationId="{3703819A-9D65-6045-8B86-991AE406D02E}"/>
          </ac:spMkLst>
        </pc:spChg>
        <pc:graphicFrameChg chg="mod">
          <ac:chgData name="Jason Wiese" userId="4bff8d5b-7de6-4655-b397-69b0afc81113" providerId="ADAL" clId="{69F4B42B-A9AF-4D56-AEEC-723A3E9306DA}" dt="2024-04-16T04:38:31.728" v="2196" actId="1076"/>
          <ac:graphicFrameMkLst>
            <pc:docMk/>
            <pc:sldMk cId="3255566593" sldId="2146846396"/>
            <ac:graphicFrameMk id="5" creationId="{28C2122D-2992-C033-A941-6A3D5486CFCC}"/>
          </ac:graphicFrameMkLst>
        </pc:graphicFrameChg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Jason Wiese" userId="4bff8d5b-7de6-4655-b397-69b0afc81113" providerId="ADAL" clId="{69F4B42B-A9AF-4D56-AEEC-723A3E9306DA}" dt="2024-04-15T04:33:39.496" v="876"/>
              <pc2:cmMkLst xmlns:pc2="http://schemas.microsoft.com/office/powerpoint/2019/9/main/command">
                <pc:docMk/>
                <pc:sldMk cId="3255566593" sldId="2146846396"/>
                <pc2:cmMk id="{65BB7E32-275F-406C-A53B-F62DAEF55EB6}"/>
              </pc2:cmMkLst>
              <pc226:cmRplyChg chg="add">
                <pc226:chgData name="Jason Wiese" userId="4bff8d5b-7de6-4655-b397-69b0afc81113" providerId="ADAL" clId="{69F4B42B-A9AF-4D56-AEEC-723A3E9306DA}" dt="2024-04-15T04:33:39.496" v="876"/>
                <pc2:cmRplyMkLst xmlns:pc2="http://schemas.microsoft.com/office/powerpoint/2019/9/main/command">
                  <pc:docMk/>
                  <pc:sldMk cId="3255566593" sldId="2146846396"/>
                  <pc2:cmMk id="{65BB7E32-275F-406C-A53B-F62DAEF55EB6}"/>
                  <pc2:cmRplyMk id="{0FFD4019-4FA0-4FFA-907E-6F4F60C3866A}"/>
                </pc2:cmRplyMkLst>
              </pc226:cmRplyChg>
            </pc226:cmChg>
          </p:ext>
        </pc:extLst>
      </pc:sldChg>
      <pc:sldChg chg="modSp mod addCm modCm">
        <pc:chgData name="Jason Wiese" userId="4bff8d5b-7de6-4655-b397-69b0afc81113" providerId="ADAL" clId="{69F4B42B-A9AF-4D56-AEEC-723A3E9306DA}" dt="2024-04-16T06:01:29.164" v="2581" actId="14100"/>
        <pc:sldMkLst>
          <pc:docMk/>
          <pc:sldMk cId="3872111574" sldId="2146846409"/>
        </pc:sldMkLst>
        <pc:spChg chg="mod">
          <ac:chgData name="Jason Wiese" userId="4bff8d5b-7de6-4655-b397-69b0afc81113" providerId="ADAL" clId="{69F4B42B-A9AF-4D56-AEEC-723A3E9306DA}" dt="2024-04-16T06:01:29.164" v="2581" actId="14100"/>
          <ac:spMkLst>
            <pc:docMk/>
            <pc:sldMk cId="3872111574" sldId="2146846409"/>
            <ac:spMk id="12" creationId="{E871D08E-A618-2CDB-1300-29CA4B7C38F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Jason Wiese" userId="4bff8d5b-7de6-4655-b397-69b0afc81113" providerId="ADAL" clId="{69F4B42B-A9AF-4D56-AEEC-723A3E9306DA}" dt="2024-04-15T05:27:37.340" v="1824" actId="20577"/>
              <pc2:cmMkLst xmlns:pc2="http://schemas.microsoft.com/office/powerpoint/2019/9/main/command">
                <pc:docMk/>
                <pc:sldMk cId="3872111574" sldId="2146846409"/>
                <pc2:cmMk id="{9BF087AF-601C-4603-9D64-4D9D6ED228B5}"/>
              </pc2:cmMkLst>
            </pc226:cmChg>
          </p:ext>
        </pc:extLst>
      </pc:sldChg>
      <pc:sldChg chg="modSp mod">
        <pc:chgData name="Jason Wiese" userId="4bff8d5b-7de6-4655-b397-69b0afc81113" providerId="ADAL" clId="{69F4B42B-A9AF-4D56-AEEC-723A3E9306DA}" dt="2024-04-17T22:07:42.963" v="4278" actId="6549"/>
        <pc:sldMkLst>
          <pc:docMk/>
          <pc:sldMk cId="1318908601" sldId="2146846419"/>
        </pc:sldMkLst>
        <pc:spChg chg="mod">
          <ac:chgData name="Jason Wiese" userId="4bff8d5b-7de6-4655-b397-69b0afc81113" providerId="ADAL" clId="{69F4B42B-A9AF-4D56-AEEC-723A3E9306DA}" dt="2024-04-17T22:07:42.963" v="4278" actId="6549"/>
          <ac:spMkLst>
            <pc:docMk/>
            <pc:sldMk cId="1318908601" sldId="2146846419"/>
            <ac:spMk id="8" creationId="{7F08F077-7EAA-517D-4D60-3F2AF1883699}"/>
          </ac:spMkLst>
        </pc:spChg>
      </pc:sldChg>
      <pc:sldChg chg="modSp del mod">
        <pc:chgData name="Jason Wiese" userId="4bff8d5b-7de6-4655-b397-69b0afc81113" providerId="ADAL" clId="{69F4B42B-A9AF-4D56-AEEC-723A3E9306DA}" dt="2024-04-17T21:49:40.284" v="4080" actId="2696"/>
        <pc:sldMkLst>
          <pc:docMk/>
          <pc:sldMk cId="1617269078" sldId="2146846419"/>
        </pc:sldMkLst>
        <pc:spChg chg="mod">
          <ac:chgData name="Jason Wiese" userId="4bff8d5b-7de6-4655-b397-69b0afc81113" providerId="ADAL" clId="{69F4B42B-A9AF-4D56-AEEC-723A3E9306DA}" dt="2024-04-17T21:49:35.885" v="4079" actId="20577"/>
          <ac:spMkLst>
            <pc:docMk/>
            <pc:sldMk cId="1617269078" sldId="2146846419"/>
            <ac:spMk id="10" creationId="{AB27806C-A400-CBF1-8206-4132DEC9040A}"/>
          </ac:spMkLst>
        </pc:spChg>
      </pc:sldChg>
      <pc:sldChg chg="addCm modCm">
        <pc:chgData name="Jason Wiese" userId="4bff8d5b-7de6-4655-b397-69b0afc81113" providerId="ADAL" clId="{69F4B42B-A9AF-4D56-AEEC-723A3E9306DA}" dt="2024-04-15T05:34:22.612" v="1908"/>
        <pc:sldMkLst>
          <pc:docMk/>
          <pc:sldMk cId="2312533355" sldId="214684642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Jason Wiese" userId="4bff8d5b-7de6-4655-b397-69b0afc81113" providerId="ADAL" clId="{69F4B42B-A9AF-4D56-AEEC-723A3E9306DA}" dt="2024-04-15T05:34:22.612" v="1908"/>
              <pc2:cmMkLst xmlns:pc2="http://schemas.microsoft.com/office/powerpoint/2019/9/main/command">
                <pc:docMk/>
                <pc:sldMk cId="2312533355" sldId="2146846423"/>
                <pc2:cmMk id="{48445F92-E6FB-4F6A-8F70-6D64BB664A4F}"/>
              </pc2:cmMkLst>
              <pc226:cmRplyChg chg="add">
                <pc226:chgData name="Jason Wiese" userId="4bff8d5b-7de6-4655-b397-69b0afc81113" providerId="ADAL" clId="{69F4B42B-A9AF-4D56-AEEC-723A3E9306DA}" dt="2024-04-15T05:34:22.612" v="1908"/>
                <pc2:cmRplyMkLst xmlns:pc2="http://schemas.microsoft.com/office/powerpoint/2019/9/main/command">
                  <pc:docMk/>
                  <pc:sldMk cId="2312533355" sldId="2146846423"/>
                  <pc2:cmMk id="{48445F92-E6FB-4F6A-8F70-6D64BB664A4F}"/>
                  <pc2:cmRplyMk id="{4138880C-A417-4BE3-90A6-D1FC62F673CE}"/>
                </pc2:cmRplyMkLst>
              </pc226:cmRplyChg>
            </pc226:cmChg>
          </p:ext>
        </pc:extLst>
      </pc:sldChg>
      <pc:sldChg chg="modSp mod addCm delCm">
        <pc:chgData name="Jason Wiese" userId="4bff8d5b-7de6-4655-b397-69b0afc81113" providerId="ADAL" clId="{69F4B42B-A9AF-4D56-AEEC-723A3E9306DA}" dt="2024-04-17T04:17:08.517" v="3939" actId="14100"/>
        <pc:sldMkLst>
          <pc:docMk/>
          <pc:sldMk cId="2206369454" sldId="2146846425"/>
        </pc:sldMkLst>
        <pc:spChg chg="mod">
          <ac:chgData name="Jason Wiese" userId="4bff8d5b-7de6-4655-b397-69b0afc81113" providerId="ADAL" clId="{69F4B42B-A9AF-4D56-AEEC-723A3E9306DA}" dt="2024-04-17T04:17:08.517" v="3939" actId="14100"/>
          <ac:spMkLst>
            <pc:docMk/>
            <pc:sldMk cId="2206369454" sldId="2146846425"/>
            <ac:spMk id="26" creationId="{A9C445BF-5591-D09A-A8BC-6A2DB67D3CAE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Jason Wiese" userId="4bff8d5b-7de6-4655-b397-69b0afc81113" providerId="ADAL" clId="{69F4B42B-A9AF-4D56-AEEC-723A3E9306DA}" dt="2024-04-16T04:50:24.762" v="2205"/>
              <pc2:cmMkLst xmlns:pc2="http://schemas.microsoft.com/office/powerpoint/2019/9/main/command">
                <pc:docMk/>
                <pc:sldMk cId="2206369454" sldId="2146846425"/>
                <pc2:cmMk id="{625EEACA-A0F9-4B18-81A3-ED6834AFA371}"/>
              </pc2:cmMkLst>
            </pc226:cmChg>
          </p:ext>
        </pc:extLst>
      </pc:sldChg>
      <pc:sldChg chg="modSp mod">
        <pc:chgData name="Jason Wiese" userId="4bff8d5b-7de6-4655-b397-69b0afc81113" providerId="ADAL" clId="{69F4B42B-A9AF-4D56-AEEC-723A3E9306DA}" dt="2024-04-17T04:00:33.416" v="3875" actId="6549"/>
        <pc:sldMkLst>
          <pc:docMk/>
          <pc:sldMk cId="1923907544" sldId="2146846437"/>
        </pc:sldMkLst>
        <pc:spChg chg="mod">
          <ac:chgData name="Jason Wiese" userId="4bff8d5b-7de6-4655-b397-69b0afc81113" providerId="ADAL" clId="{69F4B42B-A9AF-4D56-AEEC-723A3E9306DA}" dt="2024-04-17T04:00:33.416" v="3875" actId="6549"/>
          <ac:spMkLst>
            <pc:docMk/>
            <pc:sldMk cId="1923907544" sldId="2146846437"/>
            <ac:spMk id="15" creationId="{7902279C-C66A-ACC6-B14D-DB868026A1FE}"/>
          </ac:spMkLst>
        </pc:spChg>
      </pc:sldChg>
      <pc:sldChg chg="modSp mod">
        <pc:chgData name="Jason Wiese" userId="4bff8d5b-7de6-4655-b397-69b0afc81113" providerId="ADAL" clId="{69F4B42B-A9AF-4D56-AEEC-723A3E9306DA}" dt="2024-04-15T05:02:28.932" v="1519" actId="6549"/>
        <pc:sldMkLst>
          <pc:docMk/>
          <pc:sldMk cId="324490398" sldId="2146846441"/>
        </pc:sldMkLst>
        <pc:spChg chg="mod">
          <ac:chgData name="Jason Wiese" userId="4bff8d5b-7de6-4655-b397-69b0afc81113" providerId="ADAL" clId="{69F4B42B-A9AF-4D56-AEEC-723A3E9306DA}" dt="2024-04-15T05:02:28.932" v="1519" actId="6549"/>
          <ac:spMkLst>
            <pc:docMk/>
            <pc:sldMk cId="324490398" sldId="2146846441"/>
            <ac:spMk id="4" creationId="{FF70E0CE-3823-5B82-EAE9-B9347DC14863}"/>
          </ac:spMkLst>
        </pc:spChg>
      </pc:sldChg>
      <pc:sldChg chg="delSp modSp mod delCm modCm">
        <pc:chgData name="Jason Wiese" userId="4bff8d5b-7de6-4655-b397-69b0afc81113" providerId="ADAL" clId="{69F4B42B-A9AF-4D56-AEEC-723A3E9306DA}" dt="2024-04-15T05:45:15.620" v="1919" actId="403"/>
        <pc:sldMkLst>
          <pc:docMk/>
          <pc:sldMk cId="2915586820" sldId="2146846442"/>
        </pc:sldMkLst>
        <pc:spChg chg="del">
          <ac:chgData name="Jason Wiese" userId="4bff8d5b-7de6-4655-b397-69b0afc81113" providerId="ADAL" clId="{69F4B42B-A9AF-4D56-AEEC-723A3E9306DA}" dt="2024-04-15T04:03:09.737" v="39" actId="478"/>
          <ac:spMkLst>
            <pc:docMk/>
            <pc:sldMk cId="2915586820" sldId="2146846442"/>
            <ac:spMk id="4" creationId="{3284BDCD-685B-C84D-C146-319EF0191EF2}"/>
          </ac:spMkLst>
        </pc:spChg>
        <pc:spChg chg="mod">
          <ac:chgData name="Jason Wiese" userId="4bff8d5b-7de6-4655-b397-69b0afc81113" providerId="ADAL" clId="{69F4B42B-A9AF-4D56-AEEC-723A3E9306DA}" dt="2024-04-15T05:45:15.620" v="1919" actId="403"/>
          <ac:spMkLst>
            <pc:docMk/>
            <pc:sldMk cId="2915586820" sldId="2146846442"/>
            <ac:spMk id="5" creationId="{21496FD2-DA86-382F-D051-F482BD4F7603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Jason Wiese" userId="4bff8d5b-7de6-4655-b397-69b0afc81113" providerId="ADAL" clId="{69F4B42B-A9AF-4D56-AEEC-723A3E9306DA}" dt="2024-04-15T04:03:19.286" v="41"/>
              <pc2:cmMkLst xmlns:pc2="http://schemas.microsoft.com/office/powerpoint/2019/9/main/command">
                <pc:docMk/>
                <pc:sldMk cId="2915586820" sldId="2146846442"/>
                <pc2:cmMk id="{D0920A32-E90F-4E4D-AFA1-D57404D7A7DD}"/>
              </pc2:cmMkLst>
            </pc226:cmChg>
            <pc226:cmChg xmlns:pc226="http://schemas.microsoft.com/office/powerpoint/2022/06/main/command" chg="del">
              <pc226:chgData name="Jason Wiese" userId="4bff8d5b-7de6-4655-b397-69b0afc81113" providerId="ADAL" clId="{69F4B42B-A9AF-4D56-AEEC-723A3E9306DA}" dt="2024-04-15T04:03:20.579" v="42"/>
              <pc2:cmMkLst xmlns:pc2="http://schemas.microsoft.com/office/powerpoint/2019/9/main/command">
                <pc:docMk/>
                <pc:sldMk cId="2915586820" sldId="2146846442"/>
                <pc2:cmMk id="{3A1E3C8B-EBE9-43A4-9A1C-863030669BC2}"/>
              </pc2:cmMkLst>
            </pc226:cmChg>
            <pc226:cmChg xmlns:pc226="http://schemas.microsoft.com/office/powerpoint/2022/06/main/command" chg="del mod">
              <pc226:chgData name="Jason Wiese" userId="4bff8d5b-7de6-4655-b397-69b0afc81113" providerId="ADAL" clId="{69F4B42B-A9AF-4D56-AEEC-723A3E9306DA}" dt="2024-04-15T04:03:17.162" v="40"/>
              <pc2:cmMkLst xmlns:pc2="http://schemas.microsoft.com/office/powerpoint/2019/9/main/command">
                <pc:docMk/>
                <pc:sldMk cId="2915586820" sldId="2146846442"/>
                <pc2:cmMk id="{BAFF649C-AE89-476D-A587-F96030AC91E9}"/>
              </pc2:cmMkLst>
            </pc226:cmChg>
          </p:ext>
        </pc:extLst>
      </pc:sldChg>
      <pc:sldChg chg="addSp modSp mod">
        <pc:chgData name="Jason Wiese" userId="4bff8d5b-7de6-4655-b397-69b0afc81113" providerId="ADAL" clId="{69F4B42B-A9AF-4D56-AEEC-723A3E9306DA}" dt="2024-04-16T05:18:54.079" v="2239" actId="14100"/>
        <pc:sldMkLst>
          <pc:docMk/>
          <pc:sldMk cId="261376469" sldId="2146846445"/>
        </pc:sldMkLst>
        <pc:spChg chg="add mod">
          <ac:chgData name="Jason Wiese" userId="4bff8d5b-7de6-4655-b397-69b0afc81113" providerId="ADAL" clId="{69F4B42B-A9AF-4D56-AEEC-723A3E9306DA}" dt="2024-04-16T05:18:54.079" v="2239" actId="14100"/>
          <ac:spMkLst>
            <pc:docMk/>
            <pc:sldMk cId="261376469" sldId="2146846445"/>
            <ac:spMk id="2" creationId="{B16F16D2-27E4-DF4F-804E-2321FE2AB21B}"/>
          </ac:spMkLst>
        </pc:spChg>
        <pc:spChg chg="mod">
          <ac:chgData name="Jason Wiese" userId="4bff8d5b-7de6-4655-b397-69b0afc81113" providerId="ADAL" clId="{69F4B42B-A9AF-4D56-AEEC-723A3E9306DA}" dt="2024-04-15T04:54:15.330" v="1378" actId="20577"/>
          <ac:spMkLst>
            <pc:docMk/>
            <pc:sldMk cId="261376469" sldId="2146846445"/>
            <ac:spMk id="13" creationId="{4C0D1734-8505-02F8-F4DC-1E8D775C7A92}"/>
          </ac:spMkLst>
        </pc:spChg>
      </pc:sldChg>
      <pc:sldChg chg="modSp mod">
        <pc:chgData name="Jason Wiese" userId="4bff8d5b-7de6-4655-b397-69b0afc81113" providerId="ADAL" clId="{69F4B42B-A9AF-4D56-AEEC-723A3E9306DA}" dt="2024-04-17T22:39:47.917" v="4371" actId="404"/>
        <pc:sldMkLst>
          <pc:docMk/>
          <pc:sldMk cId="420506289" sldId="2146846465"/>
        </pc:sldMkLst>
        <pc:spChg chg="mod">
          <ac:chgData name="Jason Wiese" userId="4bff8d5b-7de6-4655-b397-69b0afc81113" providerId="ADAL" clId="{69F4B42B-A9AF-4D56-AEEC-723A3E9306DA}" dt="2024-04-17T22:39:47.917" v="4371" actId="404"/>
          <ac:spMkLst>
            <pc:docMk/>
            <pc:sldMk cId="420506289" sldId="2146846465"/>
            <ac:spMk id="13" creationId="{4D9AD497-6B63-E398-5AF1-60AE984E6121}"/>
          </ac:spMkLst>
        </pc:spChg>
      </pc:sldChg>
      <pc:sldChg chg="addCm delCm modCm">
        <pc:chgData name="Jason Wiese" userId="4bff8d5b-7de6-4655-b397-69b0afc81113" providerId="ADAL" clId="{69F4B42B-A9AF-4D56-AEEC-723A3E9306DA}" dt="2024-04-16T04:35:28.200" v="2174"/>
        <pc:sldMkLst>
          <pc:docMk/>
          <pc:sldMk cId="2309013104" sldId="214684648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Jason Wiese" userId="4bff8d5b-7de6-4655-b397-69b0afc81113" providerId="ADAL" clId="{69F4B42B-A9AF-4D56-AEEC-723A3E9306DA}" dt="2024-04-16T04:35:28.200" v="2174"/>
              <pc2:cmMkLst xmlns:pc2="http://schemas.microsoft.com/office/powerpoint/2019/9/main/command">
                <pc:docMk/>
                <pc:sldMk cId="2309013104" sldId="2146846483"/>
                <pc2:cmMk id="{C73B2583-8458-4F38-A375-7C904D79C81C}"/>
              </pc2:cmMkLst>
              <pc226:cmRplyChg chg="add del">
                <pc226:chgData name="Jason Wiese" userId="4bff8d5b-7de6-4655-b397-69b0afc81113" providerId="ADAL" clId="{69F4B42B-A9AF-4D56-AEEC-723A3E9306DA}" dt="2024-04-16T04:35:26.262" v="2173"/>
                <pc2:cmRplyMkLst xmlns:pc2="http://schemas.microsoft.com/office/powerpoint/2019/9/main/command">
                  <pc:docMk/>
                  <pc:sldMk cId="2309013104" sldId="2146846483"/>
                  <pc2:cmMk id="{C73B2583-8458-4F38-A375-7C904D79C81C}"/>
                  <pc2:cmRplyMk id="{8E694645-6BCA-41B4-974B-93B5A7731348}"/>
                </pc2:cmRplyMkLst>
              </pc226:cmRplyChg>
              <pc226:cmRplyChg chg="del">
                <pc226:chgData name="Jason Wiese" userId="4bff8d5b-7de6-4655-b397-69b0afc81113" providerId="ADAL" clId="{69F4B42B-A9AF-4D56-AEEC-723A3E9306DA}" dt="2024-04-16T04:35:28.200" v="2174"/>
                <pc2:cmRplyMkLst xmlns:pc2="http://schemas.microsoft.com/office/powerpoint/2019/9/main/command">
                  <pc:docMk/>
                  <pc:sldMk cId="2309013104" sldId="2146846483"/>
                  <pc2:cmMk id="{C73B2583-8458-4F38-A375-7C904D79C81C}"/>
                  <pc2:cmRplyMk id="{0BA39782-B329-42D3-80F0-9D06571779C4}"/>
                </pc2:cmRplyMkLst>
              </pc226:cmRplyChg>
            </pc226:cmChg>
          </p:ext>
        </pc:extLst>
      </pc:sldChg>
      <pc:sldChg chg="modSp mod">
        <pc:chgData name="Jason Wiese" userId="4bff8d5b-7de6-4655-b397-69b0afc81113" providerId="ADAL" clId="{69F4B42B-A9AF-4D56-AEEC-723A3E9306DA}" dt="2024-04-17T19:36:15.316" v="3979" actId="14100"/>
        <pc:sldMkLst>
          <pc:docMk/>
          <pc:sldMk cId="3665627304" sldId="2146846484"/>
        </pc:sldMkLst>
        <pc:spChg chg="mod">
          <ac:chgData name="Jason Wiese" userId="4bff8d5b-7de6-4655-b397-69b0afc81113" providerId="ADAL" clId="{69F4B42B-A9AF-4D56-AEEC-723A3E9306DA}" dt="2024-04-17T19:36:15.316" v="3979" actId="14100"/>
          <ac:spMkLst>
            <pc:docMk/>
            <pc:sldMk cId="3665627304" sldId="2146846484"/>
            <ac:spMk id="23" creationId="{4FEEA003-F033-7564-E2C2-CDFDFD5B928C}"/>
          </ac:spMkLst>
        </pc:spChg>
      </pc:sldChg>
      <pc:sldChg chg="modSp mod addCm delCm">
        <pc:chgData name="Jason Wiese" userId="4bff8d5b-7de6-4655-b397-69b0afc81113" providerId="ADAL" clId="{69F4B42B-A9AF-4D56-AEEC-723A3E9306DA}" dt="2024-04-16T14:19:01.394" v="3845" actId="14100"/>
        <pc:sldMkLst>
          <pc:docMk/>
          <pc:sldMk cId="445332413" sldId="2146846485"/>
        </pc:sldMkLst>
        <pc:spChg chg="mod">
          <ac:chgData name="Jason Wiese" userId="4bff8d5b-7de6-4655-b397-69b0afc81113" providerId="ADAL" clId="{69F4B42B-A9AF-4D56-AEEC-723A3E9306DA}" dt="2024-04-16T14:19:01.394" v="3845" actId="14100"/>
          <ac:spMkLst>
            <pc:docMk/>
            <pc:sldMk cId="445332413" sldId="2146846485"/>
            <ac:spMk id="4" creationId="{93658A14-EBE7-E946-E884-C668C974DF92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Jason Wiese" userId="4bff8d5b-7de6-4655-b397-69b0afc81113" providerId="ADAL" clId="{69F4B42B-A9AF-4D56-AEEC-723A3E9306DA}" dt="2024-04-16T14:18:50.669" v="3843"/>
              <pc2:cmMkLst xmlns:pc2="http://schemas.microsoft.com/office/powerpoint/2019/9/main/command">
                <pc:docMk/>
                <pc:sldMk cId="445332413" sldId="2146846485"/>
                <pc2:cmMk id="{B39DEB05-11FF-49DA-B7FF-A0A4A2BC43ED}"/>
              </pc2:cmMkLst>
            </pc226:cmChg>
            <pc226:cmChg xmlns:pc226="http://schemas.microsoft.com/office/powerpoint/2022/06/main/command" chg="add del">
              <pc226:chgData name="Jason Wiese" userId="4bff8d5b-7de6-4655-b397-69b0afc81113" providerId="ADAL" clId="{69F4B42B-A9AF-4D56-AEEC-723A3E9306DA}" dt="2024-04-16T05:14:57.563" v="2218"/>
              <pc2:cmMkLst xmlns:pc2="http://schemas.microsoft.com/office/powerpoint/2019/9/main/command">
                <pc:docMk/>
                <pc:sldMk cId="445332413" sldId="2146846485"/>
                <pc2:cmMk id="{80210051-DDB7-4DE6-B79A-73725B226FA6}"/>
              </pc2:cmMkLst>
            </pc226:cmChg>
            <pc226:cmChg xmlns:pc226="http://schemas.microsoft.com/office/powerpoint/2022/06/main/command" chg="add del">
              <pc226:chgData name="Jason Wiese" userId="4bff8d5b-7de6-4655-b397-69b0afc81113" providerId="ADAL" clId="{69F4B42B-A9AF-4D56-AEEC-723A3E9306DA}" dt="2024-04-16T14:18:47.258" v="3842"/>
              <pc2:cmMkLst xmlns:pc2="http://schemas.microsoft.com/office/powerpoint/2019/9/main/command">
                <pc:docMk/>
                <pc:sldMk cId="445332413" sldId="2146846485"/>
                <pc2:cmMk id="{AD10AE76-7775-4CBD-992D-C528856F0979}"/>
              </pc2:cmMkLst>
            </pc226:cmChg>
          </p:ext>
        </pc:extLst>
      </pc:sldChg>
      <pc:sldChg chg="modSp mod addCm">
        <pc:chgData name="Jason Wiese" userId="4bff8d5b-7de6-4655-b397-69b0afc81113" providerId="ADAL" clId="{69F4B42B-A9AF-4D56-AEEC-723A3E9306DA}" dt="2024-04-17T22:39:38.332" v="4370" actId="404"/>
        <pc:sldMkLst>
          <pc:docMk/>
          <pc:sldMk cId="1516688881" sldId="2146846486"/>
        </pc:sldMkLst>
        <pc:spChg chg="mod">
          <ac:chgData name="Jason Wiese" userId="4bff8d5b-7de6-4655-b397-69b0afc81113" providerId="ADAL" clId="{69F4B42B-A9AF-4D56-AEEC-723A3E9306DA}" dt="2024-04-17T22:39:38.332" v="4370" actId="404"/>
          <ac:spMkLst>
            <pc:docMk/>
            <pc:sldMk cId="1516688881" sldId="2146846486"/>
            <ac:spMk id="11" creationId="{FE8DD8AA-DA02-5700-2EF9-194ED06C3FFF}"/>
          </ac:spMkLst>
        </pc:spChg>
        <pc:spChg chg="mod">
          <ac:chgData name="Jason Wiese" userId="4bff8d5b-7de6-4655-b397-69b0afc81113" providerId="ADAL" clId="{69F4B42B-A9AF-4D56-AEEC-723A3E9306DA}" dt="2024-04-15T04:58:35.785" v="1492" actId="1076"/>
          <ac:spMkLst>
            <pc:docMk/>
            <pc:sldMk cId="1516688881" sldId="2146846486"/>
            <ac:spMk id="12" creationId="{A0D6B29F-9B30-E40A-D879-142DD9F5A024}"/>
          </ac:spMkLst>
        </pc:spChg>
        <pc:spChg chg="mod">
          <ac:chgData name="Jason Wiese" userId="4bff8d5b-7de6-4655-b397-69b0afc81113" providerId="ADAL" clId="{69F4B42B-A9AF-4D56-AEEC-723A3E9306DA}" dt="2024-04-15T04:59:24.027" v="1494" actId="1076"/>
          <ac:spMkLst>
            <pc:docMk/>
            <pc:sldMk cId="1516688881" sldId="2146846486"/>
            <ac:spMk id="71" creationId="{40B78B20-9EAB-1CF4-A1F8-10306E88B036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Jason Wiese" userId="4bff8d5b-7de6-4655-b397-69b0afc81113" providerId="ADAL" clId="{69F4B42B-A9AF-4D56-AEEC-723A3E9306DA}" dt="2024-04-15T05:01:26.637" v="1495"/>
              <pc2:cmMkLst xmlns:pc2="http://schemas.microsoft.com/office/powerpoint/2019/9/main/command">
                <pc:docMk/>
                <pc:sldMk cId="1516688881" sldId="2146846486"/>
                <pc2:cmMk id="{28643C3C-75F9-4B44-8E62-6D3FCD800491}"/>
              </pc2:cmMkLst>
            </pc226:cmChg>
          </p:ext>
        </pc:extLst>
      </pc:sldChg>
      <pc:sldChg chg="modSp mod">
        <pc:chgData name="Jason Wiese" userId="4bff8d5b-7de6-4655-b397-69b0afc81113" providerId="ADAL" clId="{69F4B42B-A9AF-4D56-AEEC-723A3E9306DA}" dt="2024-04-15T04:43:34.195" v="1005" actId="1582"/>
        <pc:sldMkLst>
          <pc:docMk/>
          <pc:sldMk cId="595436195" sldId="2146846490"/>
        </pc:sldMkLst>
        <pc:spChg chg="mod">
          <ac:chgData name="Jason Wiese" userId="4bff8d5b-7de6-4655-b397-69b0afc81113" providerId="ADAL" clId="{69F4B42B-A9AF-4D56-AEEC-723A3E9306DA}" dt="2024-04-15T04:43:34.195" v="1005" actId="1582"/>
          <ac:spMkLst>
            <pc:docMk/>
            <pc:sldMk cId="595436195" sldId="2146846490"/>
            <ac:spMk id="17" creationId="{5857656F-AA64-CBBE-965A-66871AD818B0}"/>
          </ac:spMkLst>
        </pc:spChg>
      </pc:sldChg>
      <pc:sldChg chg="modSp mod">
        <pc:chgData name="Jason Wiese" userId="4bff8d5b-7de6-4655-b397-69b0afc81113" providerId="ADAL" clId="{69F4B42B-A9AF-4D56-AEEC-723A3E9306DA}" dt="2024-04-16T05:16:57.504" v="2233" actId="20577"/>
        <pc:sldMkLst>
          <pc:docMk/>
          <pc:sldMk cId="2090345695" sldId="2146846491"/>
        </pc:sldMkLst>
        <pc:spChg chg="mod">
          <ac:chgData name="Jason Wiese" userId="4bff8d5b-7de6-4655-b397-69b0afc81113" providerId="ADAL" clId="{69F4B42B-A9AF-4D56-AEEC-723A3E9306DA}" dt="2024-04-16T05:16:57.504" v="2233" actId="20577"/>
          <ac:spMkLst>
            <pc:docMk/>
            <pc:sldMk cId="2090345695" sldId="2146846491"/>
            <ac:spMk id="5" creationId="{4F942FEB-2452-8909-696A-46265E34FF13}"/>
          </ac:spMkLst>
        </pc:spChg>
        <pc:spChg chg="mod">
          <ac:chgData name="Jason Wiese" userId="4bff8d5b-7de6-4655-b397-69b0afc81113" providerId="ADAL" clId="{69F4B42B-A9AF-4D56-AEEC-723A3E9306DA}" dt="2024-04-15T04:53:10.505" v="1344" actId="20577"/>
          <ac:spMkLst>
            <pc:docMk/>
            <pc:sldMk cId="2090345695" sldId="2146846491"/>
            <ac:spMk id="17" creationId="{D82AE8A2-2505-7883-3499-D51725917DD3}"/>
          </ac:spMkLst>
        </pc:spChg>
      </pc:sldChg>
      <pc:sldChg chg="modSp mod addCm delCm">
        <pc:chgData name="Jason Wiese" userId="4bff8d5b-7de6-4655-b397-69b0afc81113" providerId="ADAL" clId="{69F4B42B-A9AF-4D56-AEEC-723A3E9306DA}" dt="2024-04-16T06:03:31.959" v="2612" actId="1076"/>
        <pc:sldMkLst>
          <pc:docMk/>
          <pc:sldMk cId="3189192321" sldId="2146846493"/>
        </pc:sldMkLst>
        <pc:spChg chg="mod">
          <ac:chgData name="Jason Wiese" userId="4bff8d5b-7de6-4655-b397-69b0afc81113" providerId="ADAL" clId="{69F4B42B-A9AF-4D56-AEEC-723A3E9306DA}" dt="2024-04-16T06:03:31.959" v="2612" actId="1076"/>
          <ac:spMkLst>
            <pc:docMk/>
            <pc:sldMk cId="3189192321" sldId="2146846493"/>
            <ac:spMk id="4" creationId="{232947DA-2BE8-33CC-FD8E-724F2925E6D8}"/>
          </ac:spMkLst>
        </pc:spChg>
        <pc:spChg chg="mod">
          <ac:chgData name="Jason Wiese" userId="4bff8d5b-7de6-4655-b397-69b0afc81113" providerId="ADAL" clId="{69F4B42B-A9AF-4D56-AEEC-723A3E9306DA}" dt="2024-04-16T06:03:31.959" v="2612" actId="1076"/>
          <ac:spMkLst>
            <pc:docMk/>
            <pc:sldMk cId="3189192321" sldId="2146846493"/>
            <ac:spMk id="5" creationId="{D4E1FC34-E2BA-BB7D-BE51-A54F1FB65DFE}"/>
          </ac:spMkLst>
        </pc:spChg>
        <pc:spChg chg="mod">
          <ac:chgData name="Jason Wiese" userId="4bff8d5b-7de6-4655-b397-69b0afc81113" providerId="ADAL" clId="{69F4B42B-A9AF-4D56-AEEC-723A3E9306DA}" dt="2024-04-16T06:03:31.959" v="2612" actId="1076"/>
          <ac:spMkLst>
            <pc:docMk/>
            <pc:sldMk cId="3189192321" sldId="2146846493"/>
            <ac:spMk id="13" creationId="{2E8209C1-FC26-0936-154E-41A5395DB7D1}"/>
          </ac:spMkLst>
        </pc:spChg>
        <pc:spChg chg="mod">
          <ac:chgData name="Jason Wiese" userId="4bff8d5b-7de6-4655-b397-69b0afc81113" providerId="ADAL" clId="{69F4B42B-A9AF-4D56-AEEC-723A3E9306DA}" dt="2024-04-16T06:03:31.959" v="2612" actId="1076"/>
          <ac:spMkLst>
            <pc:docMk/>
            <pc:sldMk cId="3189192321" sldId="2146846493"/>
            <ac:spMk id="14" creationId="{EB352155-D8A2-D5EA-8E86-B04C82926A1C}"/>
          </ac:spMkLst>
        </pc:spChg>
        <pc:picChg chg="mod">
          <ac:chgData name="Jason Wiese" userId="4bff8d5b-7de6-4655-b397-69b0afc81113" providerId="ADAL" clId="{69F4B42B-A9AF-4D56-AEEC-723A3E9306DA}" dt="2024-04-16T06:03:31.959" v="2612" actId="1076"/>
          <ac:picMkLst>
            <pc:docMk/>
            <pc:sldMk cId="3189192321" sldId="2146846493"/>
            <ac:picMk id="6" creationId="{F33B6B12-F72D-8EC5-1E81-510864099920}"/>
          </ac:picMkLst>
        </pc:picChg>
        <pc:picChg chg="mod">
          <ac:chgData name="Jason Wiese" userId="4bff8d5b-7de6-4655-b397-69b0afc81113" providerId="ADAL" clId="{69F4B42B-A9AF-4D56-AEEC-723A3E9306DA}" dt="2024-04-16T06:03:31.959" v="2612" actId="1076"/>
          <ac:picMkLst>
            <pc:docMk/>
            <pc:sldMk cId="3189192321" sldId="2146846493"/>
            <ac:picMk id="7" creationId="{C69FF2C9-F796-6149-2C2C-1E7113C582EB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Jason Wiese" userId="4bff8d5b-7de6-4655-b397-69b0afc81113" providerId="ADAL" clId="{69F4B42B-A9AF-4D56-AEEC-723A3E9306DA}" dt="2024-04-15T05:37:21.367" v="1912"/>
              <pc2:cmMkLst xmlns:pc2="http://schemas.microsoft.com/office/powerpoint/2019/9/main/command">
                <pc:docMk/>
                <pc:sldMk cId="3189192321" sldId="2146846493"/>
                <pc2:cmMk id="{7D28CB69-6879-4D94-9643-FA1052CE58C3}"/>
              </pc2:cmMkLst>
            </pc226:cmChg>
            <pc226:cmChg xmlns:pc226="http://schemas.microsoft.com/office/powerpoint/2022/06/main/command" chg="add">
              <pc226:chgData name="Jason Wiese" userId="4bff8d5b-7de6-4655-b397-69b0afc81113" providerId="ADAL" clId="{69F4B42B-A9AF-4D56-AEEC-723A3E9306DA}" dt="2024-04-15T05:36:45.653" v="1911"/>
              <pc2:cmMkLst xmlns:pc2="http://schemas.microsoft.com/office/powerpoint/2019/9/main/command">
                <pc:docMk/>
                <pc:sldMk cId="3189192321" sldId="2146846493"/>
                <pc2:cmMk id="{59DE2BBC-41C1-4224-8A91-B0A189C96680}"/>
              </pc2:cmMkLst>
            </pc226:cmChg>
            <pc226:cmChg xmlns:pc226="http://schemas.microsoft.com/office/powerpoint/2022/06/main/command" chg="add del">
              <pc226:chgData name="Jason Wiese" userId="4bff8d5b-7de6-4655-b397-69b0afc81113" providerId="ADAL" clId="{69F4B42B-A9AF-4D56-AEEC-723A3E9306DA}" dt="2024-04-15T05:36:23.541" v="1910"/>
              <pc2:cmMkLst xmlns:pc2="http://schemas.microsoft.com/office/powerpoint/2019/9/main/command">
                <pc:docMk/>
                <pc:sldMk cId="3189192321" sldId="2146846493"/>
                <pc2:cmMk id="{6BCC9DC8-449D-409F-BEF0-CC863920BECD}"/>
              </pc2:cmMkLst>
            </pc226:cmChg>
          </p:ext>
        </pc:extLst>
      </pc:sldChg>
      <pc:sldChg chg="modSp mod">
        <pc:chgData name="Jason Wiese" userId="4bff8d5b-7de6-4655-b397-69b0afc81113" providerId="ADAL" clId="{69F4B42B-A9AF-4D56-AEEC-723A3E9306DA}" dt="2024-04-15T04:16:32.327" v="402" actId="6549"/>
        <pc:sldMkLst>
          <pc:docMk/>
          <pc:sldMk cId="731986809" sldId="2146846506"/>
        </pc:sldMkLst>
        <pc:spChg chg="mod">
          <ac:chgData name="Jason Wiese" userId="4bff8d5b-7de6-4655-b397-69b0afc81113" providerId="ADAL" clId="{69F4B42B-A9AF-4D56-AEEC-723A3E9306DA}" dt="2024-04-15T04:16:32.327" v="402" actId="6549"/>
          <ac:spMkLst>
            <pc:docMk/>
            <pc:sldMk cId="731986809" sldId="2146846506"/>
            <ac:spMk id="2" creationId="{BB320CCD-86F0-008E-6F0E-63156D06604C}"/>
          </ac:spMkLst>
        </pc:spChg>
      </pc:sldChg>
      <pc:sldChg chg="modSp del mod addCm delCm">
        <pc:chgData name="Jason Wiese" userId="4bff8d5b-7de6-4655-b397-69b0afc81113" providerId="ADAL" clId="{69F4B42B-A9AF-4D56-AEEC-723A3E9306DA}" dt="2024-04-16T06:05:32.598" v="2642" actId="2696"/>
        <pc:sldMkLst>
          <pc:docMk/>
          <pc:sldMk cId="1278072022" sldId="2146846509"/>
        </pc:sldMkLst>
        <pc:spChg chg="mod">
          <ac:chgData name="Jason Wiese" userId="4bff8d5b-7de6-4655-b397-69b0afc81113" providerId="ADAL" clId="{69F4B42B-A9AF-4D56-AEEC-723A3E9306DA}" dt="2024-04-16T06:05:16.850" v="2641" actId="20577"/>
          <ac:spMkLst>
            <pc:docMk/>
            <pc:sldMk cId="1278072022" sldId="2146846509"/>
            <ac:spMk id="6" creationId="{3C7F0208-680D-E6E6-CF4D-D264824CC84D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Jason Wiese" userId="4bff8d5b-7de6-4655-b397-69b0afc81113" providerId="ADAL" clId="{69F4B42B-A9AF-4D56-AEEC-723A3E9306DA}" dt="2024-04-16T06:05:09.511" v="2640"/>
              <pc2:cmMkLst xmlns:pc2="http://schemas.microsoft.com/office/powerpoint/2019/9/main/command">
                <pc:docMk/>
                <pc:sldMk cId="1278072022" sldId="2146846509"/>
                <pc2:cmMk id="{23FA14F1-1F23-4270-BCEA-32F16526C5BA}"/>
              </pc2:cmMkLst>
            </pc226:cmChg>
          </p:ext>
        </pc:extLst>
      </pc:sldChg>
      <pc:sldChg chg="modSp mod ord addCm delCm">
        <pc:chgData name="Jason Wiese" userId="4bff8d5b-7de6-4655-b397-69b0afc81113" providerId="ADAL" clId="{69F4B42B-A9AF-4D56-AEEC-723A3E9306DA}" dt="2024-04-16T14:20:02.822" v="3849"/>
        <pc:sldMkLst>
          <pc:docMk/>
          <pc:sldMk cId="1401493656" sldId="2146846509"/>
        </pc:sldMkLst>
        <pc:spChg chg="mod">
          <ac:chgData name="Jason Wiese" userId="4bff8d5b-7de6-4655-b397-69b0afc81113" providerId="ADAL" clId="{69F4B42B-A9AF-4D56-AEEC-723A3E9306DA}" dt="2024-04-16T06:22:34.842" v="3624" actId="1076"/>
          <ac:spMkLst>
            <pc:docMk/>
            <pc:sldMk cId="1401493656" sldId="2146846509"/>
            <ac:spMk id="6" creationId="{3C7F0208-680D-E6E6-CF4D-D264824CC84D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Jason Wiese" userId="4bff8d5b-7de6-4655-b397-69b0afc81113" providerId="ADAL" clId="{69F4B42B-A9AF-4D56-AEEC-723A3E9306DA}" dt="2024-04-16T14:20:02.822" v="3849"/>
              <pc2:cmMkLst xmlns:pc2="http://schemas.microsoft.com/office/powerpoint/2019/9/main/command">
                <pc:docMk/>
                <pc:sldMk cId="1401493656" sldId="2146846509"/>
                <pc2:cmMk id="{71E4C369-3BD2-4A75-B2A5-9CB929AB240A}"/>
              </pc2:cmMkLst>
            </pc226:cmChg>
          </p:ext>
        </pc:extLst>
      </pc:sldChg>
      <pc:sldChg chg="delCm">
        <pc:chgData name="Jason Wiese" userId="4bff8d5b-7de6-4655-b397-69b0afc81113" providerId="ADAL" clId="{69F4B42B-A9AF-4D56-AEEC-723A3E9306DA}" dt="2024-04-16T06:23:32.230" v="3628"/>
        <pc:sldMkLst>
          <pc:docMk/>
          <pc:sldMk cId="1052803665" sldId="214684651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Jason Wiese" userId="4bff8d5b-7de6-4655-b397-69b0afc81113" providerId="ADAL" clId="{69F4B42B-A9AF-4D56-AEEC-723A3E9306DA}" dt="2024-04-16T06:23:32.230" v="3628"/>
              <pc2:cmMkLst xmlns:pc2="http://schemas.microsoft.com/office/powerpoint/2019/9/main/command">
                <pc:docMk/>
                <pc:sldMk cId="1052803665" sldId="2146846510"/>
                <pc2:cmMk id="{92F7E2B3-71F3-4D2E-A589-556B1DBDE5BE}"/>
              </pc2:cmMkLst>
            </pc226:cmChg>
          </p:ext>
        </pc:extLst>
      </pc:sldChg>
      <pc:sldChg chg="modSp mod">
        <pc:chgData name="Jason Wiese" userId="4bff8d5b-7de6-4655-b397-69b0afc81113" providerId="ADAL" clId="{69F4B42B-A9AF-4D56-AEEC-723A3E9306DA}" dt="2024-04-15T04:57:25.443" v="1490" actId="313"/>
        <pc:sldMkLst>
          <pc:docMk/>
          <pc:sldMk cId="865040210" sldId="2146846530"/>
        </pc:sldMkLst>
        <pc:spChg chg="mod">
          <ac:chgData name="Jason Wiese" userId="4bff8d5b-7de6-4655-b397-69b0afc81113" providerId="ADAL" clId="{69F4B42B-A9AF-4D56-AEEC-723A3E9306DA}" dt="2024-04-15T04:57:25.443" v="1490" actId="313"/>
          <ac:spMkLst>
            <pc:docMk/>
            <pc:sldMk cId="865040210" sldId="2146846530"/>
            <ac:spMk id="2" creationId="{938AC2F6-35A1-9407-3E65-3D87140EA3E0}"/>
          </ac:spMkLst>
        </pc:spChg>
      </pc:sldChg>
      <pc:sldChg chg="modSp mod">
        <pc:chgData name="Jason Wiese" userId="4bff8d5b-7de6-4655-b397-69b0afc81113" providerId="ADAL" clId="{69F4B42B-A9AF-4D56-AEEC-723A3E9306DA}" dt="2024-04-15T04:34:54.654" v="893" actId="20577"/>
        <pc:sldMkLst>
          <pc:docMk/>
          <pc:sldMk cId="1810048271" sldId="2146846532"/>
        </pc:sldMkLst>
        <pc:spChg chg="mod">
          <ac:chgData name="Jason Wiese" userId="4bff8d5b-7de6-4655-b397-69b0afc81113" providerId="ADAL" clId="{69F4B42B-A9AF-4D56-AEEC-723A3E9306DA}" dt="2024-04-15T04:34:54.654" v="893" actId="20577"/>
          <ac:spMkLst>
            <pc:docMk/>
            <pc:sldMk cId="1810048271" sldId="2146846532"/>
            <ac:spMk id="37" creationId="{50EAE886-FBC1-BB3F-E777-4688DECC631C}"/>
          </ac:spMkLst>
        </pc:spChg>
      </pc:sldChg>
      <pc:sldChg chg="addSp delSp modSp mod addCm delCm modCm">
        <pc:chgData name="Jason Wiese" userId="4bff8d5b-7de6-4655-b397-69b0afc81113" providerId="ADAL" clId="{69F4B42B-A9AF-4D56-AEEC-723A3E9306DA}" dt="2024-04-18T18:12:03.335" v="4458" actId="14100"/>
        <pc:sldMkLst>
          <pc:docMk/>
          <pc:sldMk cId="3235663202" sldId="2146846533"/>
        </pc:sldMkLst>
        <pc:spChg chg="mod">
          <ac:chgData name="Jason Wiese" userId="4bff8d5b-7de6-4655-b397-69b0afc81113" providerId="ADAL" clId="{69F4B42B-A9AF-4D56-AEEC-723A3E9306DA}" dt="2024-04-18T18:12:03.335" v="4458" actId="14100"/>
          <ac:spMkLst>
            <pc:docMk/>
            <pc:sldMk cId="3235663202" sldId="2146846533"/>
            <ac:spMk id="2" creationId="{60F10A5B-4B9B-A5DE-9BDC-C3454CB8DCB6}"/>
          </ac:spMkLst>
        </pc:spChg>
        <pc:spChg chg="add del mod">
          <ac:chgData name="Jason Wiese" userId="4bff8d5b-7de6-4655-b397-69b0afc81113" providerId="ADAL" clId="{69F4B42B-A9AF-4D56-AEEC-723A3E9306DA}" dt="2024-04-17T04:11:14.984" v="3913" actId="478"/>
          <ac:spMkLst>
            <pc:docMk/>
            <pc:sldMk cId="3235663202" sldId="2146846533"/>
            <ac:spMk id="2" creationId="{E9858964-7AF5-A95D-793C-DC30EEB367D9}"/>
          </ac:spMkLst>
        </pc:spChg>
        <pc:spChg chg="add del mod">
          <ac:chgData name="Jason Wiese" userId="4bff8d5b-7de6-4655-b397-69b0afc81113" providerId="ADAL" clId="{69F4B42B-A9AF-4D56-AEEC-723A3E9306DA}" dt="2024-04-17T04:11:14.984" v="3913" actId="478"/>
          <ac:spMkLst>
            <pc:docMk/>
            <pc:sldMk cId="3235663202" sldId="2146846533"/>
            <ac:spMk id="3" creationId="{CB8D9F0D-6944-4F39-13EF-16469531FFA9}"/>
          </ac:spMkLst>
        </pc:spChg>
        <pc:spChg chg="add del mod">
          <ac:chgData name="Jason Wiese" userId="4bff8d5b-7de6-4655-b397-69b0afc81113" providerId="ADAL" clId="{69F4B42B-A9AF-4D56-AEEC-723A3E9306DA}" dt="2024-04-17T04:11:14.984" v="3913" actId="478"/>
          <ac:spMkLst>
            <pc:docMk/>
            <pc:sldMk cId="3235663202" sldId="2146846533"/>
            <ac:spMk id="5" creationId="{7B6ED2A4-3BA8-86E1-9DCA-9AEA5276FCB0}"/>
          </ac:spMkLst>
        </pc:spChg>
        <pc:spChg chg="add del mod">
          <ac:chgData name="Jason Wiese" userId="4bff8d5b-7de6-4655-b397-69b0afc81113" providerId="ADAL" clId="{69F4B42B-A9AF-4D56-AEEC-723A3E9306DA}" dt="2024-04-17T04:11:14.984" v="3913" actId="478"/>
          <ac:spMkLst>
            <pc:docMk/>
            <pc:sldMk cId="3235663202" sldId="2146846533"/>
            <ac:spMk id="7" creationId="{9595AF88-B08B-068D-A691-57FDCADEFEEA}"/>
          </ac:spMkLst>
        </pc:spChg>
        <pc:spChg chg="mod">
          <ac:chgData name="Jason Wiese" userId="4bff8d5b-7de6-4655-b397-69b0afc81113" providerId="ADAL" clId="{69F4B42B-A9AF-4D56-AEEC-723A3E9306DA}" dt="2024-04-18T18:12:03.335" v="4458" actId="14100"/>
          <ac:spMkLst>
            <pc:docMk/>
            <pc:sldMk cId="3235663202" sldId="2146846533"/>
            <ac:spMk id="7" creationId="{C9DC7F1A-E2E0-CBD8-9202-E8F501024BA9}"/>
          </ac:spMkLst>
        </pc:spChg>
        <pc:spChg chg="add del mod">
          <ac:chgData name="Jason Wiese" userId="4bff8d5b-7de6-4655-b397-69b0afc81113" providerId="ADAL" clId="{69F4B42B-A9AF-4D56-AEEC-723A3E9306DA}" dt="2024-04-17T04:11:14.984" v="3913" actId="478"/>
          <ac:spMkLst>
            <pc:docMk/>
            <pc:sldMk cId="3235663202" sldId="2146846533"/>
            <ac:spMk id="9" creationId="{F5693FD1-2634-02B3-CA8F-8F062A7FCDC4}"/>
          </ac:spMkLst>
        </pc:spChg>
        <pc:spChg chg="del">
          <ac:chgData name="Jason Wiese" userId="4bff8d5b-7de6-4655-b397-69b0afc81113" providerId="ADAL" clId="{69F4B42B-A9AF-4D56-AEEC-723A3E9306DA}" dt="2024-04-16T05:20:37.536" v="2241" actId="478"/>
          <ac:spMkLst>
            <pc:docMk/>
            <pc:sldMk cId="3235663202" sldId="2146846533"/>
            <ac:spMk id="11" creationId="{1E32DFA8-D5B5-FAAB-7A40-5BB728039507}"/>
          </ac:spMkLst>
        </pc:spChg>
        <pc:spChg chg="add mod">
          <ac:chgData name="Jason Wiese" userId="4bff8d5b-7de6-4655-b397-69b0afc81113" providerId="ADAL" clId="{69F4B42B-A9AF-4D56-AEEC-723A3E9306DA}" dt="2024-04-17T04:11:18.457" v="3914"/>
          <ac:spMkLst>
            <pc:docMk/>
            <pc:sldMk cId="3235663202" sldId="2146846533"/>
            <ac:spMk id="11" creationId="{753F1633-7A97-8DAD-B94D-5E2DFDB2FF57}"/>
          </ac:spMkLst>
        </pc:spChg>
        <pc:spChg chg="add mod">
          <ac:chgData name="Jason Wiese" userId="4bff8d5b-7de6-4655-b397-69b0afc81113" providerId="ADAL" clId="{69F4B42B-A9AF-4D56-AEEC-723A3E9306DA}" dt="2024-04-18T18:05:49.345" v="4442" actId="6549"/>
          <ac:spMkLst>
            <pc:docMk/>
            <pc:sldMk cId="3235663202" sldId="2146846533"/>
            <ac:spMk id="11" creationId="{E738829B-55C5-A48A-7CBC-C889D12AAA31}"/>
          </ac:spMkLst>
        </pc:spChg>
        <pc:spChg chg="add del mod">
          <ac:chgData name="Jason Wiese" userId="4bff8d5b-7de6-4655-b397-69b0afc81113" providerId="ADAL" clId="{69F4B42B-A9AF-4D56-AEEC-723A3E9306DA}" dt="2024-04-16T06:12:16.511" v="2791" actId="478"/>
          <ac:spMkLst>
            <pc:docMk/>
            <pc:sldMk cId="3235663202" sldId="2146846533"/>
            <ac:spMk id="13" creationId="{2C7F6762-E537-2680-D87F-89B121A3A492}"/>
          </ac:spMkLst>
        </pc:spChg>
        <pc:spChg chg="add mod">
          <ac:chgData name="Jason Wiese" userId="4bff8d5b-7de6-4655-b397-69b0afc81113" providerId="ADAL" clId="{69F4B42B-A9AF-4D56-AEEC-723A3E9306DA}" dt="2024-04-17T04:11:18.457" v="3914"/>
          <ac:spMkLst>
            <pc:docMk/>
            <pc:sldMk cId="3235663202" sldId="2146846533"/>
            <ac:spMk id="13" creationId="{8690EA89-9AE3-538A-E399-7091493C25DC}"/>
          </ac:spMkLst>
        </pc:spChg>
        <pc:spChg chg="add del mod">
          <ac:chgData name="Jason Wiese" userId="4bff8d5b-7de6-4655-b397-69b0afc81113" providerId="ADAL" clId="{69F4B42B-A9AF-4D56-AEEC-723A3E9306DA}" dt="2024-04-17T04:11:14.984" v="3913" actId="478"/>
          <ac:spMkLst>
            <pc:docMk/>
            <pc:sldMk cId="3235663202" sldId="2146846533"/>
            <ac:spMk id="15" creationId="{70B7DAA8-FBD3-67C5-466D-EB4B9B83823A}"/>
          </ac:spMkLst>
        </pc:spChg>
        <pc:spChg chg="mod">
          <ac:chgData name="Jason Wiese" userId="4bff8d5b-7de6-4655-b397-69b0afc81113" providerId="ADAL" clId="{69F4B42B-A9AF-4D56-AEEC-723A3E9306DA}" dt="2024-04-18T18:12:03.335" v="4458" actId="14100"/>
          <ac:spMkLst>
            <pc:docMk/>
            <pc:sldMk cId="3235663202" sldId="2146846533"/>
            <ac:spMk id="15" creationId="{7CBA42E5-116A-EC4D-6D5C-40D2972E7976}"/>
          </ac:spMkLst>
        </pc:spChg>
        <pc:spChg chg="del">
          <ac:chgData name="Jason Wiese" userId="4bff8d5b-7de6-4655-b397-69b0afc81113" providerId="ADAL" clId="{69F4B42B-A9AF-4D56-AEEC-723A3E9306DA}" dt="2024-04-16T05:20:37.536" v="2241" actId="478"/>
          <ac:spMkLst>
            <pc:docMk/>
            <pc:sldMk cId="3235663202" sldId="2146846533"/>
            <ac:spMk id="16" creationId="{53FA6E9D-FC2E-375B-BA8F-D6A0C486D611}"/>
          </ac:spMkLst>
        </pc:spChg>
        <pc:spChg chg="add del mod">
          <ac:chgData name="Jason Wiese" userId="4bff8d5b-7de6-4655-b397-69b0afc81113" providerId="ADAL" clId="{69F4B42B-A9AF-4D56-AEEC-723A3E9306DA}" dt="2024-04-17T04:11:14.984" v="3913" actId="478"/>
          <ac:spMkLst>
            <pc:docMk/>
            <pc:sldMk cId="3235663202" sldId="2146846533"/>
            <ac:spMk id="17" creationId="{3ED4FE40-44D9-83E9-E712-1F2EBD39D8B5}"/>
          </ac:spMkLst>
        </pc:spChg>
        <pc:spChg chg="add mod">
          <ac:chgData name="Jason Wiese" userId="4bff8d5b-7de6-4655-b397-69b0afc81113" providerId="ADAL" clId="{69F4B42B-A9AF-4D56-AEEC-723A3E9306DA}" dt="2024-04-17T04:11:18.457" v="3914"/>
          <ac:spMkLst>
            <pc:docMk/>
            <pc:sldMk cId="3235663202" sldId="2146846533"/>
            <ac:spMk id="18" creationId="{55FF2F83-3317-2BB8-69AE-1B7011065F92}"/>
          </ac:spMkLst>
        </pc:spChg>
        <pc:spChg chg="add del mod">
          <ac:chgData name="Jason Wiese" userId="4bff8d5b-7de6-4655-b397-69b0afc81113" providerId="ADAL" clId="{69F4B42B-A9AF-4D56-AEEC-723A3E9306DA}" dt="2024-04-17T04:11:14.984" v="3913" actId="478"/>
          <ac:spMkLst>
            <pc:docMk/>
            <pc:sldMk cId="3235663202" sldId="2146846533"/>
            <ac:spMk id="20" creationId="{02B58BFE-A5BF-1734-8EEC-A1EF733BB6B1}"/>
          </ac:spMkLst>
        </pc:spChg>
        <pc:spChg chg="del">
          <ac:chgData name="Jason Wiese" userId="4bff8d5b-7de6-4655-b397-69b0afc81113" providerId="ADAL" clId="{69F4B42B-A9AF-4D56-AEEC-723A3E9306DA}" dt="2024-04-16T05:20:37.536" v="2241" actId="478"/>
          <ac:spMkLst>
            <pc:docMk/>
            <pc:sldMk cId="3235663202" sldId="2146846533"/>
            <ac:spMk id="21" creationId="{7F823EE5-D260-ABDA-C269-80FAD083AD29}"/>
          </ac:spMkLst>
        </pc:spChg>
        <pc:spChg chg="add mod">
          <ac:chgData name="Jason Wiese" userId="4bff8d5b-7de6-4655-b397-69b0afc81113" providerId="ADAL" clId="{69F4B42B-A9AF-4D56-AEEC-723A3E9306DA}" dt="2024-04-17T04:11:25.589" v="3916" actId="1582"/>
          <ac:spMkLst>
            <pc:docMk/>
            <pc:sldMk cId="3235663202" sldId="2146846533"/>
            <ac:spMk id="21" creationId="{DBBE7AF1-E41A-36D9-019A-AB32F9A32C4C}"/>
          </ac:spMkLst>
        </pc:spChg>
        <pc:spChg chg="add del mod">
          <ac:chgData name="Jason Wiese" userId="4bff8d5b-7de6-4655-b397-69b0afc81113" providerId="ADAL" clId="{69F4B42B-A9AF-4D56-AEEC-723A3E9306DA}" dt="2024-04-17T04:11:14.984" v="3913" actId="478"/>
          <ac:spMkLst>
            <pc:docMk/>
            <pc:sldMk cId="3235663202" sldId="2146846533"/>
            <ac:spMk id="22" creationId="{44AB616E-2E71-F821-FE9C-C1C67948F4A7}"/>
          </ac:spMkLst>
        </pc:spChg>
        <pc:spChg chg="mod">
          <ac:chgData name="Jason Wiese" userId="4bff8d5b-7de6-4655-b397-69b0afc81113" providerId="ADAL" clId="{69F4B42B-A9AF-4D56-AEEC-723A3E9306DA}" dt="2024-04-18T18:12:03.335" v="4458" actId="14100"/>
          <ac:spMkLst>
            <pc:docMk/>
            <pc:sldMk cId="3235663202" sldId="2146846533"/>
            <ac:spMk id="22" creationId="{E4ECBB91-B2C7-956A-F04E-46560A253C29}"/>
          </ac:spMkLst>
        </pc:spChg>
        <pc:spChg chg="add mod">
          <ac:chgData name="Jason Wiese" userId="4bff8d5b-7de6-4655-b397-69b0afc81113" providerId="ADAL" clId="{69F4B42B-A9AF-4D56-AEEC-723A3E9306DA}" dt="2024-04-17T04:11:18.457" v="3914"/>
          <ac:spMkLst>
            <pc:docMk/>
            <pc:sldMk cId="3235663202" sldId="2146846533"/>
            <ac:spMk id="23" creationId="{00C4C677-3E32-4DD9-4AA8-17753CB8483C}"/>
          </ac:spMkLst>
        </pc:spChg>
        <pc:spChg chg="del">
          <ac:chgData name="Jason Wiese" userId="4bff8d5b-7de6-4655-b397-69b0afc81113" providerId="ADAL" clId="{69F4B42B-A9AF-4D56-AEEC-723A3E9306DA}" dt="2024-04-16T05:20:37.536" v="2241" actId="478"/>
          <ac:spMkLst>
            <pc:docMk/>
            <pc:sldMk cId="3235663202" sldId="2146846533"/>
            <ac:spMk id="23" creationId="{09D2E40C-A714-2463-C24C-0319C26AA227}"/>
          </ac:spMkLst>
        </pc:spChg>
        <pc:spChg chg="del">
          <ac:chgData name="Jason Wiese" userId="4bff8d5b-7de6-4655-b397-69b0afc81113" providerId="ADAL" clId="{69F4B42B-A9AF-4D56-AEEC-723A3E9306DA}" dt="2024-04-16T05:20:37.536" v="2241" actId="478"/>
          <ac:spMkLst>
            <pc:docMk/>
            <pc:sldMk cId="3235663202" sldId="2146846533"/>
            <ac:spMk id="24" creationId="{9581614D-31EC-A54C-E21F-AC8956014CF1}"/>
          </ac:spMkLst>
        </pc:spChg>
        <pc:spChg chg="add mod">
          <ac:chgData name="Jason Wiese" userId="4bff8d5b-7de6-4655-b397-69b0afc81113" providerId="ADAL" clId="{69F4B42B-A9AF-4D56-AEEC-723A3E9306DA}" dt="2024-04-17T04:11:18.457" v="3914"/>
          <ac:spMkLst>
            <pc:docMk/>
            <pc:sldMk cId="3235663202" sldId="2146846533"/>
            <ac:spMk id="25" creationId="{AA3346DB-293C-A30B-C33C-EA96725640F3}"/>
          </ac:spMkLst>
        </pc:spChg>
        <pc:spChg chg="del">
          <ac:chgData name="Jason Wiese" userId="4bff8d5b-7de6-4655-b397-69b0afc81113" providerId="ADAL" clId="{69F4B42B-A9AF-4D56-AEEC-723A3E9306DA}" dt="2024-04-16T05:20:37.536" v="2241" actId="478"/>
          <ac:spMkLst>
            <pc:docMk/>
            <pc:sldMk cId="3235663202" sldId="2146846533"/>
            <ac:spMk id="26" creationId="{F40AC2AB-E553-5657-E22D-A8C22D32C155}"/>
          </ac:spMkLst>
        </pc:spChg>
        <pc:spChg chg="add mod">
          <ac:chgData name="Jason Wiese" userId="4bff8d5b-7de6-4655-b397-69b0afc81113" providerId="ADAL" clId="{69F4B42B-A9AF-4D56-AEEC-723A3E9306DA}" dt="2024-04-17T04:11:18.457" v="3914"/>
          <ac:spMkLst>
            <pc:docMk/>
            <pc:sldMk cId="3235663202" sldId="2146846533"/>
            <ac:spMk id="26" creationId="{F4570728-2053-20A6-4F8F-8BE83347950E}"/>
          </ac:spMkLst>
        </pc:spChg>
        <pc:spChg chg="del">
          <ac:chgData name="Jason Wiese" userId="4bff8d5b-7de6-4655-b397-69b0afc81113" providerId="ADAL" clId="{69F4B42B-A9AF-4D56-AEEC-723A3E9306DA}" dt="2024-04-16T05:20:37.536" v="2241" actId="478"/>
          <ac:spMkLst>
            <pc:docMk/>
            <pc:sldMk cId="3235663202" sldId="2146846533"/>
            <ac:spMk id="27" creationId="{733FE402-F1F7-1E0A-ADE1-A3FE27B0C433}"/>
          </ac:spMkLst>
        </pc:spChg>
        <pc:spChg chg="add del mod">
          <ac:chgData name="Jason Wiese" userId="4bff8d5b-7de6-4655-b397-69b0afc81113" providerId="ADAL" clId="{69F4B42B-A9AF-4D56-AEEC-723A3E9306DA}" dt="2024-04-17T04:11:14.984" v="3913" actId="478"/>
          <ac:spMkLst>
            <pc:docMk/>
            <pc:sldMk cId="3235663202" sldId="2146846533"/>
            <ac:spMk id="28" creationId="{E0391BD9-350E-5A53-C78C-3440B17F28C6}"/>
          </ac:spMkLst>
        </pc:spChg>
        <pc:spChg chg="add mod">
          <ac:chgData name="Jason Wiese" userId="4bff8d5b-7de6-4655-b397-69b0afc81113" providerId="ADAL" clId="{69F4B42B-A9AF-4D56-AEEC-723A3E9306DA}" dt="2024-04-17T04:11:18.457" v="3914"/>
          <ac:spMkLst>
            <pc:docMk/>
            <pc:sldMk cId="3235663202" sldId="2146846533"/>
            <ac:spMk id="29" creationId="{9BA8BD3E-2801-FEB6-5402-FECE18C72A4C}"/>
          </ac:spMkLst>
        </pc:spChg>
        <pc:spChg chg="del">
          <ac:chgData name="Jason Wiese" userId="4bff8d5b-7de6-4655-b397-69b0afc81113" providerId="ADAL" clId="{69F4B42B-A9AF-4D56-AEEC-723A3E9306DA}" dt="2024-04-16T05:20:37.536" v="2241" actId="478"/>
          <ac:spMkLst>
            <pc:docMk/>
            <pc:sldMk cId="3235663202" sldId="2146846533"/>
            <ac:spMk id="29" creationId="{BB0F4B5C-A7FF-F334-4D9C-D8AE66B5D0D1}"/>
          </ac:spMkLst>
        </pc:spChg>
        <pc:spChg chg="add mod">
          <ac:chgData name="Jason Wiese" userId="4bff8d5b-7de6-4655-b397-69b0afc81113" providerId="ADAL" clId="{69F4B42B-A9AF-4D56-AEEC-723A3E9306DA}" dt="2024-04-17T04:11:18.457" v="3914"/>
          <ac:spMkLst>
            <pc:docMk/>
            <pc:sldMk cId="3235663202" sldId="2146846533"/>
            <ac:spMk id="30" creationId="{221743B5-B8C3-B205-C584-AAE5ABD09012}"/>
          </ac:spMkLst>
        </pc:spChg>
        <pc:spChg chg="add mod">
          <ac:chgData name="Jason Wiese" userId="4bff8d5b-7de6-4655-b397-69b0afc81113" providerId="ADAL" clId="{69F4B42B-A9AF-4D56-AEEC-723A3E9306DA}" dt="2024-04-17T04:11:18.457" v="3914"/>
          <ac:spMkLst>
            <pc:docMk/>
            <pc:sldMk cId="3235663202" sldId="2146846533"/>
            <ac:spMk id="31" creationId="{261453C8-25A3-B10A-64D1-32402187E32B}"/>
          </ac:spMkLst>
        </pc:spChg>
        <pc:spChg chg="del">
          <ac:chgData name="Jason Wiese" userId="4bff8d5b-7de6-4655-b397-69b0afc81113" providerId="ADAL" clId="{69F4B42B-A9AF-4D56-AEEC-723A3E9306DA}" dt="2024-04-16T05:20:37.536" v="2241" actId="478"/>
          <ac:spMkLst>
            <pc:docMk/>
            <pc:sldMk cId="3235663202" sldId="2146846533"/>
            <ac:spMk id="31" creationId="{3DE6DA34-5D68-4692-C57C-2C134C9107D5}"/>
          </ac:spMkLst>
        </pc:spChg>
        <pc:spChg chg="del">
          <ac:chgData name="Jason Wiese" userId="4bff8d5b-7de6-4655-b397-69b0afc81113" providerId="ADAL" clId="{69F4B42B-A9AF-4D56-AEEC-723A3E9306DA}" dt="2024-04-16T05:20:37.536" v="2241" actId="478"/>
          <ac:spMkLst>
            <pc:docMk/>
            <pc:sldMk cId="3235663202" sldId="2146846533"/>
            <ac:spMk id="32" creationId="{9E96D932-F857-EA6B-D9CC-2A9A5A840F6F}"/>
          </ac:spMkLst>
        </pc:spChg>
        <pc:spChg chg="del">
          <ac:chgData name="Jason Wiese" userId="4bff8d5b-7de6-4655-b397-69b0afc81113" providerId="ADAL" clId="{69F4B42B-A9AF-4D56-AEEC-723A3E9306DA}" dt="2024-04-16T05:20:37.536" v="2241" actId="478"/>
          <ac:spMkLst>
            <pc:docMk/>
            <pc:sldMk cId="3235663202" sldId="2146846533"/>
            <ac:spMk id="33" creationId="{A67F5776-5A3F-D035-8A2A-10FF7F974444}"/>
          </ac:spMkLst>
        </pc:spChg>
        <pc:spChg chg="add mod">
          <ac:chgData name="Jason Wiese" userId="4bff8d5b-7de6-4655-b397-69b0afc81113" providerId="ADAL" clId="{69F4B42B-A9AF-4D56-AEEC-723A3E9306DA}" dt="2024-04-17T04:11:18.457" v="3914"/>
          <ac:spMkLst>
            <pc:docMk/>
            <pc:sldMk cId="3235663202" sldId="2146846533"/>
            <ac:spMk id="33" creationId="{AC475C9A-7417-C88A-A7B2-A2AE5B5CCF20}"/>
          </ac:spMkLst>
        </pc:spChg>
        <pc:spChg chg="add mod">
          <ac:chgData name="Jason Wiese" userId="4bff8d5b-7de6-4655-b397-69b0afc81113" providerId="ADAL" clId="{69F4B42B-A9AF-4D56-AEEC-723A3E9306DA}" dt="2024-04-17T04:11:18.457" v="3914"/>
          <ac:spMkLst>
            <pc:docMk/>
            <pc:sldMk cId="3235663202" sldId="2146846533"/>
            <ac:spMk id="34" creationId="{A1D094B4-EB73-F01D-5DD1-9F73E81A51C1}"/>
          </ac:spMkLst>
        </pc:spChg>
        <pc:spChg chg="del">
          <ac:chgData name="Jason Wiese" userId="4bff8d5b-7de6-4655-b397-69b0afc81113" providerId="ADAL" clId="{69F4B42B-A9AF-4D56-AEEC-723A3E9306DA}" dt="2024-04-16T05:20:37.536" v="2241" actId="478"/>
          <ac:spMkLst>
            <pc:docMk/>
            <pc:sldMk cId="3235663202" sldId="2146846533"/>
            <ac:spMk id="35" creationId="{7F57999B-CC93-87DB-534D-4E6BA033BC7D}"/>
          </ac:spMkLst>
        </pc:spChg>
        <pc:spChg chg="del">
          <ac:chgData name="Jason Wiese" userId="4bff8d5b-7de6-4655-b397-69b0afc81113" providerId="ADAL" clId="{69F4B42B-A9AF-4D56-AEEC-723A3E9306DA}" dt="2024-04-16T05:20:37.536" v="2241" actId="478"/>
          <ac:spMkLst>
            <pc:docMk/>
            <pc:sldMk cId="3235663202" sldId="2146846533"/>
            <ac:spMk id="36" creationId="{59F93BE1-4EB2-A661-CC5D-1D7402644B8D}"/>
          </ac:spMkLst>
        </pc:spChg>
        <pc:spChg chg="add mod">
          <ac:chgData name="Jason Wiese" userId="4bff8d5b-7de6-4655-b397-69b0afc81113" providerId="ADAL" clId="{69F4B42B-A9AF-4D56-AEEC-723A3E9306DA}" dt="2024-04-17T04:11:18.457" v="3914"/>
          <ac:spMkLst>
            <pc:docMk/>
            <pc:sldMk cId="3235663202" sldId="2146846533"/>
            <ac:spMk id="36" creationId="{D6CD1480-D3D8-BC14-B21D-0950BA635FC4}"/>
          </ac:spMkLst>
        </pc:spChg>
        <pc:spChg chg="add mod">
          <ac:chgData name="Jason Wiese" userId="4bff8d5b-7de6-4655-b397-69b0afc81113" providerId="ADAL" clId="{69F4B42B-A9AF-4D56-AEEC-723A3E9306DA}" dt="2024-04-17T04:11:18.457" v="3914"/>
          <ac:spMkLst>
            <pc:docMk/>
            <pc:sldMk cId="3235663202" sldId="2146846533"/>
            <ac:spMk id="37" creationId="{877C3A9D-8654-AFE3-20E6-955E387598AD}"/>
          </ac:spMkLst>
        </pc:spChg>
        <pc:spChg chg="add mod">
          <ac:chgData name="Jason Wiese" userId="4bff8d5b-7de6-4655-b397-69b0afc81113" providerId="ADAL" clId="{69F4B42B-A9AF-4D56-AEEC-723A3E9306DA}" dt="2024-04-17T04:11:18.457" v="3914"/>
          <ac:spMkLst>
            <pc:docMk/>
            <pc:sldMk cId="3235663202" sldId="2146846533"/>
            <ac:spMk id="38" creationId="{5BABDDF8-C7F6-C378-CF3A-B035DE54E0E8}"/>
          </ac:spMkLst>
        </pc:spChg>
        <pc:spChg chg="del">
          <ac:chgData name="Jason Wiese" userId="4bff8d5b-7de6-4655-b397-69b0afc81113" providerId="ADAL" clId="{69F4B42B-A9AF-4D56-AEEC-723A3E9306DA}" dt="2024-04-16T05:20:37.536" v="2241" actId="478"/>
          <ac:spMkLst>
            <pc:docMk/>
            <pc:sldMk cId="3235663202" sldId="2146846533"/>
            <ac:spMk id="38" creationId="{AF343601-E76C-9D74-037E-120B9E782D58}"/>
          </ac:spMkLst>
        </pc:spChg>
        <pc:spChg chg="del">
          <ac:chgData name="Jason Wiese" userId="4bff8d5b-7de6-4655-b397-69b0afc81113" providerId="ADAL" clId="{69F4B42B-A9AF-4D56-AEEC-723A3E9306DA}" dt="2024-04-16T05:20:37.536" v="2241" actId="478"/>
          <ac:spMkLst>
            <pc:docMk/>
            <pc:sldMk cId="3235663202" sldId="2146846533"/>
            <ac:spMk id="39" creationId="{9AD47743-DB37-79BE-D6F2-1F9DB8CB18C9}"/>
          </ac:spMkLst>
        </pc:spChg>
        <pc:spChg chg="mod">
          <ac:chgData name="Jason Wiese" userId="4bff8d5b-7de6-4655-b397-69b0afc81113" providerId="ADAL" clId="{69F4B42B-A9AF-4D56-AEEC-723A3E9306DA}" dt="2024-04-18T18:12:03.335" v="4458" actId="14100"/>
          <ac:spMkLst>
            <pc:docMk/>
            <pc:sldMk cId="3235663202" sldId="2146846533"/>
            <ac:spMk id="40" creationId="{CDD66072-1800-5051-753F-96D2458E2FC0}"/>
          </ac:spMkLst>
        </pc:spChg>
        <pc:spChg chg="add del mod">
          <ac:chgData name="Jason Wiese" userId="4bff8d5b-7de6-4655-b397-69b0afc81113" providerId="ADAL" clId="{69F4B42B-A9AF-4D56-AEEC-723A3E9306DA}" dt="2024-04-17T04:11:14.984" v="3913" actId="478"/>
          <ac:spMkLst>
            <pc:docMk/>
            <pc:sldMk cId="3235663202" sldId="2146846533"/>
            <ac:spMk id="41" creationId="{4AC18039-090A-D7F3-AB50-208B514A4360}"/>
          </ac:spMkLst>
        </pc:spChg>
        <pc:spChg chg="add del mod">
          <ac:chgData name="Jason Wiese" userId="4bff8d5b-7de6-4655-b397-69b0afc81113" providerId="ADAL" clId="{69F4B42B-A9AF-4D56-AEEC-723A3E9306DA}" dt="2024-04-17T04:11:14.984" v="3913" actId="478"/>
          <ac:spMkLst>
            <pc:docMk/>
            <pc:sldMk cId="3235663202" sldId="2146846533"/>
            <ac:spMk id="42" creationId="{4BB498B9-CBEB-A275-AE66-27B226F99843}"/>
          </ac:spMkLst>
        </pc:spChg>
        <pc:spChg chg="mod">
          <ac:chgData name="Jason Wiese" userId="4bff8d5b-7de6-4655-b397-69b0afc81113" providerId="ADAL" clId="{69F4B42B-A9AF-4D56-AEEC-723A3E9306DA}" dt="2024-04-17T22:44:27.013" v="4436" actId="1035"/>
          <ac:spMkLst>
            <pc:docMk/>
            <pc:sldMk cId="3235663202" sldId="2146846533"/>
            <ac:spMk id="43" creationId="{F8A81651-CAEC-37C0-E532-EF5619BC6ECA}"/>
          </ac:spMkLst>
        </pc:spChg>
        <pc:spChg chg="add del mod">
          <ac:chgData name="Jason Wiese" userId="4bff8d5b-7de6-4655-b397-69b0afc81113" providerId="ADAL" clId="{69F4B42B-A9AF-4D56-AEEC-723A3E9306DA}" dt="2024-04-17T04:11:14.984" v="3913" actId="478"/>
          <ac:spMkLst>
            <pc:docMk/>
            <pc:sldMk cId="3235663202" sldId="2146846533"/>
            <ac:spMk id="45" creationId="{4B4042D8-7A76-7EBB-04B1-FDD728F940C2}"/>
          </ac:spMkLst>
        </pc:spChg>
        <pc:spChg chg="add del mod">
          <ac:chgData name="Jason Wiese" userId="4bff8d5b-7de6-4655-b397-69b0afc81113" providerId="ADAL" clId="{69F4B42B-A9AF-4D56-AEEC-723A3E9306DA}" dt="2024-04-17T04:11:14.984" v="3913" actId="478"/>
          <ac:spMkLst>
            <pc:docMk/>
            <pc:sldMk cId="3235663202" sldId="2146846533"/>
            <ac:spMk id="46" creationId="{F788E98A-000A-F1ED-C62D-13FBF5DE2995}"/>
          </ac:spMkLst>
        </pc:spChg>
        <pc:spChg chg="add del mod">
          <ac:chgData name="Jason Wiese" userId="4bff8d5b-7de6-4655-b397-69b0afc81113" providerId="ADAL" clId="{69F4B42B-A9AF-4D56-AEEC-723A3E9306DA}" dt="2024-04-17T04:11:14.984" v="3913" actId="478"/>
          <ac:spMkLst>
            <pc:docMk/>
            <pc:sldMk cId="3235663202" sldId="2146846533"/>
            <ac:spMk id="47" creationId="{A7A2EB00-D06C-80CE-B4D4-4B04AFED9040}"/>
          </ac:spMkLst>
        </pc:spChg>
        <pc:spChg chg="del">
          <ac:chgData name="Jason Wiese" userId="4bff8d5b-7de6-4655-b397-69b0afc81113" providerId="ADAL" clId="{69F4B42B-A9AF-4D56-AEEC-723A3E9306DA}" dt="2024-04-17T22:34:38.005" v="4350" actId="478"/>
          <ac:spMkLst>
            <pc:docMk/>
            <pc:sldMk cId="3235663202" sldId="2146846533"/>
            <ac:spMk id="47" creationId="{C332C239-8306-BC5B-4104-A04C5C2ED422}"/>
          </ac:spMkLst>
        </pc:spChg>
        <pc:cxnChg chg="add del mod">
          <ac:chgData name="Jason Wiese" userId="4bff8d5b-7de6-4655-b397-69b0afc81113" providerId="ADAL" clId="{69F4B42B-A9AF-4D56-AEEC-723A3E9306DA}" dt="2024-04-17T04:11:14.984" v="3913" actId="478"/>
          <ac:cxnSpMkLst>
            <pc:docMk/>
            <pc:sldMk cId="3235663202" sldId="2146846533"/>
            <ac:cxnSpMk id="4" creationId="{5350711D-FA2D-0371-A8FB-42032A3D3020}"/>
          </ac:cxnSpMkLst>
        </pc:cxnChg>
        <pc:cxnChg chg="add del mod">
          <ac:chgData name="Jason Wiese" userId="4bff8d5b-7de6-4655-b397-69b0afc81113" providerId="ADAL" clId="{69F4B42B-A9AF-4D56-AEEC-723A3E9306DA}" dt="2024-04-17T04:11:14.984" v="3913" actId="478"/>
          <ac:cxnSpMkLst>
            <pc:docMk/>
            <pc:sldMk cId="3235663202" sldId="2146846533"/>
            <ac:cxnSpMk id="10" creationId="{DA141A31-4461-12B7-BC80-FA2CD1F7DAD5}"/>
          </ac:cxnSpMkLst>
        </pc:cxnChg>
        <pc:cxnChg chg="add mod">
          <ac:chgData name="Jason Wiese" userId="4bff8d5b-7de6-4655-b397-69b0afc81113" providerId="ADAL" clId="{69F4B42B-A9AF-4D56-AEEC-723A3E9306DA}" dt="2024-04-17T19:35:21.853" v="3975" actId="208"/>
          <ac:cxnSpMkLst>
            <pc:docMk/>
            <pc:sldMk cId="3235663202" sldId="2146846533"/>
            <ac:cxnSpMk id="16" creationId="{1CC55159-12F6-A42A-63EC-7BE31B87D2B3}"/>
          </ac:cxnSpMkLst>
        </pc:cxnChg>
        <pc:cxnChg chg="del">
          <ac:chgData name="Jason Wiese" userId="4bff8d5b-7de6-4655-b397-69b0afc81113" providerId="ADAL" clId="{69F4B42B-A9AF-4D56-AEEC-723A3E9306DA}" dt="2024-04-16T05:20:37.536" v="2241" actId="478"/>
          <ac:cxnSpMkLst>
            <pc:docMk/>
            <pc:sldMk cId="3235663202" sldId="2146846533"/>
            <ac:cxnSpMk id="18" creationId="{892F3A04-350A-200D-D98E-68C82A108A08}"/>
          </ac:cxnSpMkLst>
        </pc:cxnChg>
        <pc:cxnChg chg="add del mod">
          <ac:chgData name="Jason Wiese" userId="4bff8d5b-7de6-4655-b397-69b0afc81113" providerId="ADAL" clId="{69F4B42B-A9AF-4D56-AEEC-723A3E9306DA}" dt="2024-04-17T04:11:14.984" v="3913" actId="478"/>
          <ac:cxnSpMkLst>
            <pc:docMk/>
            <pc:sldMk cId="3235663202" sldId="2146846533"/>
            <ac:cxnSpMk id="19" creationId="{B55A271F-B9BD-57AA-6697-C359502E5047}"/>
          </ac:cxnSpMkLst>
        </pc:cxnChg>
        <pc:cxnChg chg="add mod">
          <ac:chgData name="Jason Wiese" userId="4bff8d5b-7de6-4655-b397-69b0afc81113" providerId="ADAL" clId="{69F4B42B-A9AF-4D56-AEEC-723A3E9306DA}" dt="2024-04-17T04:11:18.457" v="3914"/>
          <ac:cxnSpMkLst>
            <pc:docMk/>
            <pc:sldMk cId="3235663202" sldId="2146846533"/>
            <ac:cxnSpMk id="24" creationId="{43B56127-3B00-E20E-D151-FC474A3E77B5}"/>
          </ac:cxnSpMkLst>
        </pc:cxnChg>
        <pc:cxnChg chg="del">
          <ac:chgData name="Jason Wiese" userId="4bff8d5b-7de6-4655-b397-69b0afc81113" providerId="ADAL" clId="{69F4B42B-A9AF-4D56-AEEC-723A3E9306DA}" dt="2024-04-16T05:20:37.536" v="2241" actId="478"/>
          <ac:cxnSpMkLst>
            <pc:docMk/>
            <pc:sldMk cId="3235663202" sldId="2146846533"/>
            <ac:cxnSpMk id="25" creationId="{4EE56037-154D-53C7-1DF6-FF100C2980ED}"/>
          </ac:cxnSpMkLst>
        </pc:cxnChg>
        <pc:cxnChg chg="add mod">
          <ac:chgData name="Jason Wiese" userId="4bff8d5b-7de6-4655-b397-69b0afc81113" providerId="ADAL" clId="{69F4B42B-A9AF-4D56-AEEC-723A3E9306DA}" dt="2024-04-17T19:35:21.853" v="3975" actId="208"/>
          <ac:cxnSpMkLst>
            <pc:docMk/>
            <pc:sldMk cId="3235663202" sldId="2146846533"/>
            <ac:cxnSpMk id="27" creationId="{19111C28-E05D-E0F1-9F0B-F3D88C3BA2BF}"/>
          </ac:cxnSpMkLst>
        </pc:cxnChg>
        <pc:cxnChg chg="del">
          <ac:chgData name="Jason Wiese" userId="4bff8d5b-7de6-4655-b397-69b0afc81113" providerId="ADAL" clId="{69F4B42B-A9AF-4D56-AEEC-723A3E9306DA}" dt="2024-04-16T05:20:37.536" v="2241" actId="478"/>
          <ac:cxnSpMkLst>
            <pc:docMk/>
            <pc:sldMk cId="3235663202" sldId="2146846533"/>
            <ac:cxnSpMk id="30" creationId="{C165A3CD-F411-12C1-3A72-753EF0140BB6}"/>
          </ac:cxnSpMkLst>
        </pc:cxnChg>
        <pc:cxnChg chg="add mod">
          <ac:chgData name="Jason Wiese" userId="4bff8d5b-7de6-4655-b397-69b0afc81113" providerId="ADAL" clId="{69F4B42B-A9AF-4D56-AEEC-723A3E9306DA}" dt="2024-04-17T19:35:21.853" v="3975" actId="208"/>
          <ac:cxnSpMkLst>
            <pc:docMk/>
            <pc:sldMk cId="3235663202" sldId="2146846533"/>
            <ac:cxnSpMk id="32" creationId="{1E63F71D-175B-2887-1644-171C9C428081}"/>
          </ac:cxnSpMkLst>
        </pc:cxnChg>
        <pc:cxnChg chg="del">
          <ac:chgData name="Jason Wiese" userId="4bff8d5b-7de6-4655-b397-69b0afc81113" providerId="ADAL" clId="{69F4B42B-A9AF-4D56-AEEC-723A3E9306DA}" dt="2024-04-16T05:20:37.536" v="2241" actId="478"/>
          <ac:cxnSpMkLst>
            <pc:docMk/>
            <pc:sldMk cId="3235663202" sldId="2146846533"/>
            <ac:cxnSpMk id="34" creationId="{90ABDBD1-1965-F1BE-5863-C4A62723368C}"/>
          </ac:cxnSpMkLst>
        </pc:cxnChg>
        <pc:cxnChg chg="add mod">
          <ac:chgData name="Jason Wiese" userId="4bff8d5b-7de6-4655-b397-69b0afc81113" providerId="ADAL" clId="{69F4B42B-A9AF-4D56-AEEC-723A3E9306DA}" dt="2024-04-17T19:35:21.853" v="3975" actId="208"/>
          <ac:cxnSpMkLst>
            <pc:docMk/>
            <pc:sldMk cId="3235663202" sldId="2146846533"/>
            <ac:cxnSpMk id="35" creationId="{45FFC30A-3240-F0CE-037F-6B1476D1E7DB}"/>
          </ac:cxnSpMkLst>
        </pc:cxnChg>
        <pc:cxnChg chg="del">
          <ac:chgData name="Jason Wiese" userId="4bff8d5b-7de6-4655-b397-69b0afc81113" providerId="ADAL" clId="{69F4B42B-A9AF-4D56-AEEC-723A3E9306DA}" dt="2024-04-16T05:20:37.536" v="2241" actId="478"/>
          <ac:cxnSpMkLst>
            <pc:docMk/>
            <pc:sldMk cId="3235663202" sldId="2146846533"/>
            <ac:cxnSpMk id="37" creationId="{A47C46CB-2432-9946-62C3-AA2DF3A3BAE3}"/>
          </ac:cxnSpMkLst>
        </pc:cxnChg>
        <pc:cxnChg chg="add del mod">
          <ac:chgData name="Jason Wiese" userId="4bff8d5b-7de6-4655-b397-69b0afc81113" providerId="ADAL" clId="{69F4B42B-A9AF-4D56-AEEC-723A3E9306DA}" dt="2024-04-17T04:11:14.984" v="3913" actId="478"/>
          <ac:cxnSpMkLst>
            <pc:docMk/>
            <pc:sldMk cId="3235663202" sldId="2146846533"/>
            <ac:cxnSpMk id="40" creationId="{A35BB618-AE22-8986-6D64-9B2FB5E756E2}"/>
          </ac:cxnSpMkLst>
        </pc:cxnChg>
        <pc:cxnChg chg="add del mod">
          <ac:chgData name="Jason Wiese" userId="4bff8d5b-7de6-4655-b397-69b0afc81113" providerId="ADAL" clId="{69F4B42B-A9AF-4D56-AEEC-723A3E9306DA}" dt="2024-04-17T04:11:14.984" v="3913" actId="478"/>
          <ac:cxnSpMkLst>
            <pc:docMk/>
            <pc:sldMk cId="3235663202" sldId="2146846533"/>
            <ac:cxnSpMk id="44" creationId="{87225A1F-0ADF-3801-7360-930F7685B937}"/>
          </ac:cxnSpMkLst>
        </pc:cxnChg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Jason Wiese" userId="4bff8d5b-7de6-4655-b397-69b0afc81113" providerId="ADAL" clId="{69F4B42B-A9AF-4D56-AEEC-723A3E9306DA}" dt="2024-04-16T06:29:13.123" v="3800"/>
              <pc2:cmMkLst xmlns:pc2="http://schemas.microsoft.com/office/powerpoint/2019/9/main/command">
                <pc:docMk/>
                <pc:sldMk cId="3235663202" sldId="2146846533"/>
                <pc2:cmMk id="{C91A3E20-202D-4F5E-8165-75C8BE496654}"/>
              </pc2:cmMkLst>
            </pc226:cmChg>
            <pc226:cmChg xmlns:pc226="http://schemas.microsoft.com/office/powerpoint/2022/06/main/command" chg="add del mod">
              <pc226:chgData name="Jason Wiese" userId="4bff8d5b-7de6-4655-b397-69b0afc81113" providerId="ADAL" clId="{69F4B42B-A9AF-4D56-AEEC-723A3E9306DA}" dt="2024-04-16T05:20:26.937" v="2240"/>
              <pc2:cmMkLst xmlns:pc2="http://schemas.microsoft.com/office/powerpoint/2019/9/main/command">
                <pc:docMk/>
                <pc:sldMk cId="3235663202" sldId="2146846533"/>
                <pc2:cmMk id="{53ED3C67-D3ED-46C4-A72F-5C8B4ED5925B}"/>
              </pc2:cmMkLst>
            </pc226:cmChg>
          </p:ext>
        </pc:extLst>
      </pc:sldChg>
      <pc:sldChg chg="modSp mod addCm delCm">
        <pc:chgData name="Jason Wiese" userId="4bff8d5b-7de6-4655-b397-69b0afc81113" providerId="ADAL" clId="{69F4B42B-A9AF-4D56-AEEC-723A3E9306DA}" dt="2024-04-16T04:34:39.799" v="2172"/>
        <pc:sldMkLst>
          <pc:docMk/>
          <pc:sldMk cId="4279620025" sldId="2146846537"/>
        </pc:sldMkLst>
        <pc:spChg chg="mod">
          <ac:chgData name="Jason Wiese" userId="4bff8d5b-7de6-4655-b397-69b0afc81113" providerId="ADAL" clId="{69F4B42B-A9AF-4D56-AEEC-723A3E9306DA}" dt="2024-04-15T04:32:07.118" v="875" actId="20577"/>
          <ac:spMkLst>
            <pc:docMk/>
            <pc:sldMk cId="4279620025" sldId="2146846537"/>
            <ac:spMk id="25" creationId="{6250FD77-13F3-94B3-C4C1-5226F84D29A9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Jason Wiese" userId="4bff8d5b-7de6-4655-b397-69b0afc81113" providerId="ADAL" clId="{69F4B42B-A9AF-4D56-AEEC-723A3E9306DA}" dt="2024-04-16T04:34:39.799" v="2172"/>
              <pc2:cmMkLst xmlns:pc2="http://schemas.microsoft.com/office/powerpoint/2019/9/main/command">
                <pc:docMk/>
                <pc:sldMk cId="4279620025" sldId="2146846537"/>
                <pc2:cmMk id="{F9D427CA-9E17-40EE-A460-5AC072F4DE9D}"/>
              </pc2:cmMkLst>
            </pc226:cmChg>
          </p:ext>
        </pc:extLst>
      </pc:sldChg>
      <pc:sldChg chg="modSp del mod">
        <pc:chgData name="Jason Wiese" userId="4bff8d5b-7de6-4655-b397-69b0afc81113" providerId="ADAL" clId="{69F4B42B-A9AF-4D56-AEEC-723A3E9306DA}" dt="2024-04-15T04:43:01.498" v="1003" actId="47"/>
        <pc:sldMkLst>
          <pc:docMk/>
          <pc:sldMk cId="3596992903" sldId="2146846541"/>
        </pc:sldMkLst>
        <pc:spChg chg="mod">
          <ac:chgData name="Jason Wiese" userId="4bff8d5b-7de6-4655-b397-69b0afc81113" providerId="ADAL" clId="{69F4B42B-A9AF-4D56-AEEC-723A3E9306DA}" dt="2024-04-15T04:38:47.528" v="933" actId="20577"/>
          <ac:spMkLst>
            <pc:docMk/>
            <pc:sldMk cId="3596992903" sldId="2146846541"/>
            <ac:spMk id="69" creationId="{377453D3-85A0-0875-2D90-AD5CD933F301}"/>
          </ac:spMkLst>
        </pc:spChg>
      </pc:sldChg>
      <pc:sldChg chg="modSp mod">
        <pc:chgData name="Jason Wiese" userId="4bff8d5b-7de6-4655-b397-69b0afc81113" providerId="ADAL" clId="{69F4B42B-A9AF-4D56-AEEC-723A3E9306DA}" dt="2024-04-15T04:38:15.253" v="901" actId="20577"/>
        <pc:sldMkLst>
          <pc:docMk/>
          <pc:sldMk cId="3159608473" sldId="2146846542"/>
        </pc:sldMkLst>
        <pc:spChg chg="mod">
          <ac:chgData name="Jason Wiese" userId="4bff8d5b-7de6-4655-b397-69b0afc81113" providerId="ADAL" clId="{69F4B42B-A9AF-4D56-AEEC-723A3E9306DA}" dt="2024-04-15T04:38:15.253" v="901" actId="20577"/>
          <ac:spMkLst>
            <pc:docMk/>
            <pc:sldMk cId="3159608473" sldId="2146846542"/>
            <ac:spMk id="6" creationId="{8716CD4C-0D56-13D9-0E39-796A3110DD52}"/>
          </ac:spMkLst>
        </pc:spChg>
      </pc:sldChg>
      <pc:sldChg chg="modSp mod">
        <pc:chgData name="Jason Wiese" userId="4bff8d5b-7de6-4655-b397-69b0afc81113" providerId="ADAL" clId="{69F4B42B-A9AF-4D56-AEEC-723A3E9306DA}" dt="2024-04-15T05:33:32.596" v="1906" actId="20577"/>
        <pc:sldMkLst>
          <pc:docMk/>
          <pc:sldMk cId="3924134987" sldId="2146846543"/>
        </pc:sldMkLst>
        <pc:spChg chg="mod">
          <ac:chgData name="Jason Wiese" userId="4bff8d5b-7de6-4655-b397-69b0afc81113" providerId="ADAL" clId="{69F4B42B-A9AF-4D56-AEEC-723A3E9306DA}" dt="2024-04-15T05:33:32.596" v="1906" actId="20577"/>
          <ac:spMkLst>
            <pc:docMk/>
            <pc:sldMk cId="3924134987" sldId="2146846543"/>
            <ac:spMk id="12" creationId="{A71AC359-16E6-A7AD-3694-44B8AFBE49A9}"/>
          </ac:spMkLst>
        </pc:spChg>
        <pc:spChg chg="mod">
          <ac:chgData name="Jason Wiese" userId="4bff8d5b-7de6-4655-b397-69b0afc81113" providerId="ADAL" clId="{69F4B42B-A9AF-4D56-AEEC-723A3E9306DA}" dt="2024-04-15T05:31:25.751" v="1869" actId="1076"/>
          <ac:spMkLst>
            <pc:docMk/>
            <pc:sldMk cId="3924134987" sldId="2146846543"/>
            <ac:spMk id="13" creationId="{B9AB3A51-AC96-2B12-6B48-EB4BC4A475DF}"/>
          </ac:spMkLst>
        </pc:spChg>
      </pc:sldChg>
      <pc:sldChg chg="modSp mod">
        <pc:chgData name="Jason Wiese" userId="4bff8d5b-7de6-4655-b397-69b0afc81113" providerId="ADAL" clId="{69F4B42B-A9AF-4D56-AEEC-723A3E9306DA}" dt="2024-04-17T04:06:06.144" v="3885" actId="33524"/>
        <pc:sldMkLst>
          <pc:docMk/>
          <pc:sldMk cId="2213139045" sldId="2146846544"/>
        </pc:sldMkLst>
        <pc:spChg chg="mod">
          <ac:chgData name="Jason Wiese" userId="4bff8d5b-7de6-4655-b397-69b0afc81113" providerId="ADAL" clId="{69F4B42B-A9AF-4D56-AEEC-723A3E9306DA}" dt="2024-04-17T04:06:06.144" v="3885" actId="33524"/>
          <ac:spMkLst>
            <pc:docMk/>
            <pc:sldMk cId="2213139045" sldId="2146846544"/>
            <ac:spMk id="2" creationId="{BB320CCD-86F0-008E-6F0E-63156D06604C}"/>
          </ac:spMkLst>
        </pc:spChg>
      </pc:sldChg>
      <pc:sldChg chg="modSp mod addCm delCm modCm">
        <pc:chgData name="Jason Wiese" userId="4bff8d5b-7de6-4655-b397-69b0afc81113" providerId="ADAL" clId="{69F4B42B-A9AF-4D56-AEEC-723A3E9306DA}" dt="2024-04-17T04:15:55.544" v="3930" actId="1035"/>
        <pc:sldMkLst>
          <pc:docMk/>
          <pc:sldMk cId="1089864652" sldId="2146846546"/>
        </pc:sldMkLst>
        <pc:spChg chg="mod">
          <ac:chgData name="Jason Wiese" userId="4bff8d5b-7de6-4655-b397-69b0afc81113" providerId="ADAL" clId="{69F4B42B-A9AF-4D56-AEEC-723A3E9306DA}" dt="2024-04-17T04:15:55.544" v="3930" actId="1035"/>
          <ac:spMkLst>
            <pc:docMk/>
            <pc:sldMk cId="1089864652" sldId="2146846546"/>
            <ac:spMk id="9" creationId="{435AC9B9-DBD1-0AF0-8043-40553DF6DC0C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Jason Wiese" userId="4bff8d5b-7de6-4655-b397-69b0afc81113" providerId="ADAL" clId="{69F4B42B-A9AF-4D56-AEEC-723A3E9306DA}" dt="2024-04-16T14:18:31.142" v="3841"/>
              <pc2:cmMkLst xmlns:pc2="http://schemas.microsoft.com/office/powerpoint/2019/9/main/command">
                <pc:docMk/>
                <pc:sldMk cId="1089864652" sldId="2146846546"/>
                <pc2:cmMk id="{E438909F-205F-4233-BD09-30467EB2D331}"/>
              </pc2:cmMkLst>
              <pc226:cmRplyChg chg="add">
                <pc226:chgData name="Jason Wiese" userId="4bff8d5b-7de6-4655-b397-69b0afc81113" providerId="ADAL" clId="{69F4B42B-A9AF-4D56-AEEC-723A3E9306DA}" dt="2024-04-16T04:48:53.355" v="2204"/>
                <pc2:cmRplyMkLst xmlns:pc2="http://schemas.microsoft.com/office/powerpoint/2019/9/main/command">
                  <pc:docMk/>
                  <pc:sldMk cId="1089864652" sldId="2146846546"/>
                  <pc2:cmMk id="{E438909F-205F-4233-BD09-30467EB2D331}"/>
                  <pc2:cmRplyMk id="{911B74C4-219C-4175-84EA-F98317F8F9DA}"/>
                </pc2:cmRplyMkLst>
              </pc226:cmRplyChg>
            </pc226:cmChg>
          </p:ext>
        </pc:extLst>
      </pc:sldChg>
      <pc:sldChg chg="addSp delSp modSp mod addCm delCm modCm">
        <pc:chgData name="Jason Wiese" userId="4bff8d5b-7de6-4655-b397-69b0afc81113" providerId="ADAL" clId="{69F4B42B-A9AF-4D56-AEEC-723A3E9306DA}" dt="2024-04-18T18:10:08.745" v="4450" actId="14100"/>
        <pc:sldMkLst>
          <pc:docMk/>
          <pc:sldMk cId="1272757963" sldId="2146846549"/>
        </pc:sldMkLst>
        <pc:spChg chg="mod">
          <ac:chgData name="Jason Wiese" userId="4bff8d5b-7de6-4655-b397-69b0afc81113" providerId="ADAL" clId="{69F4B42B-A9AF-4D56-AEEC-723A3E9306DA}" dt="2024-04-18T18:10:08.745" v="4450" actId="14100"/>
          <ac:spMkLst>
            <pc:docMk/>
            <pc:sldMk cId="1272757963" sldId="2146846549"/>
            <ac:spMk id="2" creationId="{ADD65F70-D00D-EF33-180F-711C30C8ECE2}"/>
          </ac:spMkLst>
        </pc:spChg>
        <pc:spChg chg="mod">
          <ac:chgData name="Jason Wiese" userId="4bff8d5b-7de6-4655-b397-69b0afc81113" providerId="ADAL" clId="{69F4B42B-A9AF-4D56-AEEC-723A3E9306DA}" dt="2024-04-16T04:28:48.924" v="2009" actId="1035"/>
          <ac:spMkLst>
            <pc:docMk/>
            <pc:sldMk cId="1272757963" sldId="2146846549"/>
            <ac:spMk id="3" creationId="{FDA841F1-B0AC-E4D4-5AB6-F0436621927C}"/>
          </ac:spMkLst>
        </pc:spChg>
        <pc:spChg chg="mod">
          <ac:chgData name="Jason Wiese" userId="4bff8d5b-7de6-4655-b397-69b0afc81113" providerId="ADAL" clId="{69F4B42B-A9AF-4D56-AEEC-723A3E9306DA}" dt="2024-04-16T06:33:12.869" v="3835" actId="1076"/>
          <ac:spMkLst>
            <pc:docMk/>
            <pc:sldMk cId="1272757963" sldId="2146846549"/>
            <ac:spMk id="4" creationId="{3ED54650-E124-0942-8B03-A438165B55A6}"/>
          </ac:spMkLst>
        </pc:spChg>
        <pc:spChg chg="add mod">
          <ac:chgData name="Jason Wiese" userId="4bff8d5b-7de6-4655-b397-69b0afc81113" providerId="ADAL" clId="{69F4B42B-A9AF-4D56-AEEC-723A3E9306DA}" dt="2024-04-17T04:08:59.026" v="3891" actId="255"/>
          <ac:spMkLst>
            <pc:docMk/>
            <pc:sldMk cId="1272757963" sldId="2146846549"/>
            <ac:spMk id="5" creationId="{7B221552-581A-495F-BA6C-512A0004F3E7}"/>
          </ac:spMkLst>
        </pc:spChg>
        <pc:spChg chg="add mod">
          <ac:chgData name="Jason Wiese" userId="4bff8d5b-7de6-4655-b397-69b0afc81113" providerId="ADAL" clId="{69F4B42B-A9AF-4D56-AEEC-723A3E9306DA}" dt="2024-04-17T04:09:14.613" v="3894" actId="255"/>
          <ac:spMkLst>
            <pc:docMk/>
            <pc:sldMk cId="1272757963" sldId="2146846549"/>
            <ac:spMk id="9" creationId="{392D4E02-7BFB-2DA2-9C37-D2FF6D170396}"/>
          </ac:spMkLst>
        </pc:spChg>
        <pc:spChg chg="mod">
          <ac:chgData name="Jason Wiese" userId="4bff8d5b-7de6-4655-b397-69b0afc81113" providerId="ADAL" clId="{69F4B42B-A9AF-4D56-AEEC-723A3E9306DA}" dt="2024-04-17T04:09:09.336" v="3893" actId="255"/>
          <ac:spMkLst>
            <pc:docMk/>
            <pc:sldMk cId="1272757963" sldId="2146846549"/>
            <ac:spMk id="12" creationId="{613B4EF6-1D89-B709-D62C-845F564868C1}"/>
          </ac:spMkLst>
        </pc:spChg>
        <pc:spChg chg="mod">
          <ac:chgData name="Jason Wiese" userId="4bff8d5b-7de6-4655-b397-69b0afc81113" providerId="ADAL" clId="{69F4B42B-A9AF-4D56-AEEC-723A3E9306DA}" dt="2024-04-17T21:06:05.659" v="3982" actId="1076"/>
          <ac:spMkLst>
            <pc:docMk/>
            <pc:sldMk cId="1272757963" sldId="2146846549"/>
            <ac:spMk id="13" creationId="{31DB4567-CF99-3599-C80F-32FF75820801}"/>
          </ac:spMkLst>
        </pc:spChg>
        <pc:spChg chg="add mod">
          <ac:chgData name="Jason Wiese" userId="4bff8d5b-7de6-4655-b397-69b0afc81113" providerId="ADAL" clId="{69F4B42B-A9AF-4D56-AEEC-723A3E9306DA}" dt="2024-04-18T18:05:10.171" v="4437" actId="6549"/>
          <ac:spMkLst>
            <pc:docMk/>
            <pc:sldMk cId="1272757963" sldId="2146846549"/>
            <ac:spMk id="13" creationId="{4C49A97B-539A-5B4B-9C54-193D4588D0DA}"/>
          </ac:spMkLst>
        </pc:spChg>
        <pc:spChg chg="mod">
          <ac:chgData name="Jason Wiese" userId="4bff8d5b-7de6-4655-b397-69b0afc81113" providerId="ADAL" clId="{69F4B42B-A9AF-4D56-AEEC-723A3E9306DA}" dt="2024-04-18T18:10:08.745" v="4450" actId="14100"/>
          <ac:spMkLst>
            <pc:docMk/>
            <pc:sldMk cId="1272757963" sldId="2146846549"/>
            <ac:spMk id="14" creationId="{F7139D9A-DBC8-CB9D-0022-A7D18C459398}"/>
          </ac:spMkLst>
        </pc:spChg>
        <pc:spChg chg="mod">
          <ac:chgData name="Jason Wiese" userId="4bff8d5b-7de6-4655-b397-69b0afc81113" providerId="ADAL" clId="{69F4B42B-A9AF-4D56-AEEC-723A3E9306DA}" dt="2024-04-16T04:28:48.924" v="2009" actId="1035"/>
          <ac:spMkLst>
            <pc:docMk/>
            <pc:sldMk cId="1272757963" sldId="2146846549"/>
            <ac:spMk id="15" creationId="{018C8566-627A-DC91-098C-52EFC9074008}"/>
          </ac:spMkLst>
        </pc:spChg>
        <pc:spChg chg="del mod">
          <ac:chgData name="Jason Wiese" userId="4bff8d5b-7de6-4655-b397-69b0afc81113" providerId="ADAL" clId="{69F4B42B-A9AF-4D56-AEEC-723A3E9306DA}" dt="2024-04-16T06:11:48.162" v="2786" actId="478"/>
          <ac:spMkLst>
            <pc:docMk/>
            <pc:sldMk cId="1272757963" sldId="2146846549"/>
            <ac:spMk id="28" creationId="{5E26517A-A3D2-BF70-0A30-37BFB9ABA58D}"/>
          </ac:spMkLst>
        </pc:spChg>
        <pc:spChg chg="mod">
          <ac:chgData name="Jason Wiese" userId="4bff8d5b-7de6-4655-b397-69b0afc81113" providerId="ADAL" clId="{69F4B42B-A9AF-4D56-AEEC-723A3E9306DA}" dt="2024-04-18T18:10:08.745" v="4450" actId="14100"/>
          <ac:spMkLst>
            <pc:docMk/>
            <pc:sldMk cId="1272757963" sldId="2146846549"/>
            <ac:spMk id="34" creationId="{4C7C7491-4270-5747-5456-D68DA832440B}"/>
          </ac:spMkLst>
        </pc:spChg>
        <pc:spChg chg="mod">
          <ac:chgData name="Jason Wiese" userId="4bff8d5b-7de6-4655-b397-69b0afc81113" providerId="ADAL" clId="{69F4B42B-A9AF-4D56-AEEC-723A3E9306DA}" dt="2024-04-16T04:28:48.924" v="2009" actId="1035"/>
          <ac:spMkLst>
            <pc:docMk/>
            <pc:sldMk cId="1272757963" sldId="2146846549"/>
            <ac:spMk id="35" creationId="{D26552A2-3F75-0B83-0B26-82847728607D}"/>
          </ac:spMkLst>
        </pc:spChg>
        <pc:spChg chg="mod">
          <ac:chgData name="Jason Wiese" userId="4bff8d5b-7de6-4655-b397-69b0afc81113" providerId="ADAL" clId="{69F4B42B-A9AF-4D56-AEEC-723A3E9306DA}" dt="2024-04-17T04:09:03.934" v="3892" actId="255"/>
          <ac:spMkLst>
            <pc:docMk/>
            <pc:sldMk cId="1272757963" sldId="2146846549"/>
            <ac:spMk id="38" creationId="{1680C957-DFE0-8EFA-76AA-02BA58E9FA23}"/>
          </ac:spMkLst>
        </pc:spChg>
        <pc:spChg chg="mod">
          <ac:chgData name="Jason Wiese" userId="4bff8d5b-7de6-4655-b397-69b0afc81113" providerId="ADAL" clId="{69F4B42B-A9AF-4D56-AEEC-723A3E9306DA}" dt="2024-04-18T18:10:08.745" v="4450" actId="14100"/>
          <ac:spMkLst>
            <pc:docMk/>
            <pc:sldMk cId="1272757963" sldId="2146846549"/>
            <ac:spMk id="39" creationId="{CA67E23E-36D4-9FDF-3515-9ECD913F790A}"/>
          </ac:spMkLst>
        </pc:spChg>
        <pc:spChg chg="mod">
          <ac:chgData name="Jason Wiese" userId="4bff8d5b-7de6-4655-b397-69b0afc81113" providerId="ADAL" clId="{69F4B42B-A9AF-4D56-AEEC-723A3E9306DA}" dt="2024-04-16T04:28:48.924" v="2009" actId="1035"/>
          <ac:spMkLst>
            <pc:docMk/>
            <pc:sldMk cId="1272757963" sldId="2146846549"/>
            <ac:spMk id="40" creationId="{A4A92B01-B6A5-4256-C65C-CAA7816A21DD}"/>
          </ac:spMkLst>
        </pc:spChg>
        <pc:spChg chg="del">
          <ac:chgData name="Jason Wiese" userId="4bff8d5b-7de6-4655-b397-69b0afc81113" providerId="ADAL" clId="{69F4B42B-A9AF-4D56-AEEC-723A3E9306DA}" dt="2024-04-15T04:24:45.727" v="780" actId="478"/>
          <ac:spMkLst>
            <pc:docMk/>
            <pc:sldMk cId="1272757963" sldId="2146846549"/>
            <ac:spMk id="42" creationId="{2FE144E5-BEEF-64B6-9CCB-495B6FF902A3}"/>
          </ac:spMkLst>
        </pc:spChg>
        <pc:spChg chg="mod">
          <ac:chgData name="Jason Wiese" userId="4bff8d5b-7de6-4655-b397-69b0afc81113" providerId="ADAL" clId="{69F4B42B-A9AF-4D56-AEEC-723A3E9306DA}" dt="2024-04-18T18:10:08.745" v="4450" actId="14100"/>
          <ac:spMkLst>
            <pc:docMk/>
            <pc:sldMk cId="1272757963" sldId="2146846549"/>
            <ac:spMk id="43" creationId="{1C909B75-F409-18ED-A4FD-40A969E110DA}"/>
          </ac:spMkLst>
        </pc:spChg>
        <pc:spChg chg="mod">
          <ac:chgData name="Jason Wiese" userId="4bff8d5b-7de6-4655-b397-69b0afc81113" providerId="ADAL" clId="{69F4B42B-A9AF-4D56-AEEC-723A3E9306DA}" dt="2024-04-16T04:28:48.924" v="2009" actId="1035"/>
          <ac:spMkLst>
            <pc:docMk/>
            <pc:sldMk cId="1272757963" sldId="2146846549"/>
            <ac:spMk id="44" creationId="{DD3A8FEC-F21E-5B2E-2416-AC2F679DF885}"/>
          </ac:spMkLst>
        </pc:spChg>
        <pc:spChg chg="del mod">
          <ac:chgData name="Jason Wiese" userId="4bff8d5b-7de6-4655-b397-69b0afc81113" providerId="ADAL" clId="{69F4B42B-A9AF-4D56-AEEC-723A3E9306DA}" dt="2024-04-17T22:33:50.773" v="4342" actId="478"/>
          <ac:spMkLst>
            <pc:docMk/>
            <pc:sldMk cId="1272757963" sldId="2146846549"/>
            <ac:spMk id="46" creationId="{64D2E573-9822-CD62-630A-5A238AB85443}"/>
          </ac:spMkLst>
        </pc:spChg>
        <pc:cxnChg chg="mod">
          <ac:chgData name="Jason Wiese" userId="4bff8d5b-7de6-4655-b397-69b0afc81113" providerId="ADAL" clId="{69F4B42B-A9AF-4D56-AEEC-723A3E9306DA}" dt="2024-04-16T04:28:48.924" v="2009" actId="1035"/>
          <ac:cxnSpMkLst>
            <pc:docMk/>
            <pc:sldMk cId="1272757963" sldId="2146846549"/>
            <ac:cxnSpMk id="7" creationId="{173E5FDB-6F8C-918E-DC7C-C8730C8C65C9}"/>
          </ac:cxnSpMkLst>
        </pc:cxnChg>
        <pc:cxnChg chg="mod">
          <ac:chgData name="Jason Wiese" userId="4bff8d5b-7de6-4655-b397-69b0afc81113" providerId="ADAL" clId="{69F4B42B-A9AF-4D56-AEEC-723A3E9306DA}" dt="2024-04-16T04:28:48.924" v="2009" actId="1035"/>
          <ac:cxnSpMkLst>
            <pc:docMk/>
            <pc:sldMk cId="1272757963" sldId="2146846549"/>
            <ac:cxnSpMk id="16" creationId="{0B6C2715-D9AD-E3EE-67BE-7621EC7D0F37}"/>
          </ac:cxnSpMkLst>
        </pc:cxnChg>
        <pc:cxnChg chg="mod">
          <ac:chgData name="Jason Wiese" userId="4bff8d5b-7de6-4655-b397-69b0afc81113" providerId="ADAL" clId="{69F4B42B-A9AF-4D56-AEEC-723A3E9306DA}" dt="2024-04-16T04:28:48.924" v="2009" actId="1035"/>
          <ac:cxnSpMkLst>
            <pc:docMk/>
            <pc:sldMk cId="1272757963" sldId="2146846549"/>
            <ac:cxnSpMk id="37" creationId="{89D4BEC8-C26B-8C44-3D23-0231F5D7D7B5}"/>
          </ac:cxnSpMkLst>
        </pc:cxnChg>
        <pc:cxnChg chg="mod">
          <ac:chgData name="Jason Wiese" userId="4bff8d5b-7de6-4655-b397-69b0afc81113" providerId="ADAL" clId="{69F4B42B-A9AF-4D56-AEEC-723A3E9306DA}" dt="2024-04-16T04:28:48.924" v="2009" actId="1035"/>
          <ac:cxnSpMkLst>
            <pc:docMk/>
            <pc:sldMk cId="1272757963" sldId="2146846549"/>
            <ac:cxnSpMk id="41" creationId="{6BB5C9F9-8435-D836-F25C-1A4509847E8E}"/>
          </ac:cxnSpMkLst>
        </pc:cxnChg>
        <pc:cxnChg chg="mod">
          <ac:chgData name="Jason Wiese" userId="4bff8d5b-7de6-4655-b397-69b0afc81113" providerId="ADAL" clId="{69F4B42B-A9AF-4D56-AEEC-723A3E9306DA}" dt="2024-04-16T04:28:48.924" v="2009" actId="1035"/>
          <ac:cxnSpMkLst>
            <pc:docMk/>
            <pc:sldMk cId="1272757963" sldId="2146846549"/>
            <ac:cxnSpMk id="45" creationId="{38E48C50-635C-8AD5-9046-77137012DDBE}"/>
          </ac:cxnSpMkLst>
        </pc:cxnChg>
        <pc:extLst>
          <p:ext xmlns:p="http://schemas.openxmlformats.org/presentationml/2006/main" uri="{D6D511B9-2390-475A-947B-AFAB55BFBCF1}">
            <pc226:cmChg xmlns:pc226="http://schemas.microsoft.com/office/powerpoint/2022/06/main/command" chg="add del mod">
              <pc226:chgData name="Jason Wiese" userId="4bff8d5b-7de6-4655-b397-69b0afc81113" providerId="ADAL" clId="{69F4B42B-A9AF-4D56-AEEC-723A3E9306DA}" dt="2024-04-16T04:33:33.522" v="2164"/>
              <pc2:cmMkLst xmlns:pc2="http://schemas.microsoft.com/office/powerpoint/2019/9/main/command">
                <pc:docMk/>
                <pc:sldMk cId="1272757963" sldId="2146846549"/>
                <pc2:cmMk id="{8CD5460D-BB09-450B-9E16-5379927363AA}"/>
              </pc2:cmMkLst>
            </pc226:cmChg>
            <pc226:cmChg xmlns:pc226="http://schemas.microsoft.com/office/powerpoint/2022/06/main/command" chg="add del mod">
              <pc226:chgData name="Jason Wiese" userId="4bff8d5b-7de6-4655-b397-69b0afc81113" providerId="ADAL" clId="{69F4B42B-A9AF-4D56-AEEC-723A3E9306DA}" dt="2024-04-16T04:33:42.431" v="2166"/>
              <pc2:cmMkLst xmlns:pc2="http://schemas.microsoft.com/office/powerpoint/2019/9/main/command">
                <pc:docMk/>
                <pc:sldMk cId="1272757963" sldId="2146846549"/>
                <pc2:cmMk id="{44C00F58-1FB1-4EC3-84E5-8E5A3FA15C11}"/>
              </pc2:cmMkLst>
            </pc226:cmChg>
            <pc226:cmChg xmlns:pc226="http://schemas.microsoft.com/office/powerpoint/2022/06/main/command" chg="add del mod">
              <pc226:chgData name="Jason Wiese" userId="4bff8d5b-7de6-4655-b397-69b0afc81113" providerId="ADAL" clId="{69F4B42B-A9AF-4D56-AEEC-723A3E9306DA}" dt="2024-04-16T04:33:46.088" v="2167"/>
              <pc2:cmMkLst xmlns:pc2="http://schemas.microsoft.com/office/powerpoint/2019/9/main/command">
                <pc:docMk/>
                <pc:sldMk cId="1272757963" sldId="2146846549"/>
                <pc2:cmMk id="{400C5093-3BBD-4915-90AF-AC74AE419355}"/>
              </pc2:cmMkLst>
            </pc226:cmChg>
            <pc226:cmChg xmlns:pc226="http://schemas.microsoft.com/office/powerpoint/2022/06/main/command" chg="add del">
              <pc226:chgData name="Jason Wiese" userId="4bff8d5b-7de6-4655-b397-69b0afc81113" providerId="ADAL" clId="{69F4B42B-A9AF-4D56-AEEC-723A3E9306DA}" dt="2024-04-16T04:33:36.013" v="2165"/>
              <pc2:cmMkLst xmlns:pc2="http://schemas.microsoft.com/office/powerpoint/2019/9/main/command">
                <pc:docMk/>
                <pc:sldMk cId="1272757963" sldId="2146846549"/>
                <pc2:cmMk id="{212CD3C2-6CF2-4428-A224-9097F6B4C823}"/>
              </pc2:cmMkLst>
            </pc226:cmChg>
            <pc226:cmChg xmlns:pc226="http://schemas.microsoft.com/office/powerpoint/2022/06/main/command" chg="add">
              <pc226:chgData name="Jason Wiese" userId="4bff8d5b-7de6-4655-b397-69b0afc81113" providerId="ADAL" clId="{69F4B42B-A9AF-4D56-AEEC-723A3E9306DA}" dt="2024-04-15T05:40:45.356" v="1914"/>
              <pc2:cmMkLst xmlns:pc2="http://schemas.microsoft.com/office/powerpoint/2019/9/main/command">
                <pc:docMk/>
                <pc:sldMk cId="1272757963" sldId="2146846549"/>
                <pc2:cmMk id="{85ABE3DE-6AD0-4709-B34C-7353BFFDBDFA}"/>
              </pc2:cmMkLst>
            </pc226:cmChg>
          </p:ext>
        </pc:extLst>
      </pc:sldChg>
      <pc:sldChg chg="modSp del mod">
        <pc:chgData name="Jason Wiese" userId="4bff8d5b-7de6-4655-b397-69b0afc81113" providerId="ADAL" clId="{69F4B42B-A9AF-4D56-AEEC-723A3E9306DA}" dt="2024-04-15T04:15:53.791" v="379" actId="47"/>
        <pc:sldMkLst>
          <pc:docMk/>
          <pc:sldMk cId="2949941686" sldId="2146846553"/>
        </pc:sldMkLst>
        <pc:spChg chg="mod">
          <ac:chgData name="Jason Wiese" userId="4bff8d5b-7de6-4655-b397-69b0afc81113" providerId="ADAL" clId="{69F4B42B-A9AF-4D56-AEEC-723A3E9306DA}" dt="2024-04-15T04:11:44.800" v="60" actId="6549"/>
          <ac:spMkLst>
            <pc:docMk/>
            <pc:sldMk cId="2949941686" sldId="2146846553"/>
            <ac:spMk id="5" creationId="{F6708FBC-9815-4449-0C75-A12B4F51E6DD}"/>
          </ac:spMkLst>
        </pc:spChg>
        <pc:spChg chg="mod">
          <ac:chgData name="Jason Wiese" userId="4bff8d5b-7de6-4655-b397-69b0afc81113" providerId="ADAL" clId="{69F4B42B-A9AF-4D56-AEEC-723A3E9306DA}" dt="2024-04-15T04:13:35.081" v="63" actId="207"/>
          <ac:spMkLst>
            <pc:docMk/>
            <pc:sldMk cId="2949941686" sldId="2146846553"/>
            <ac:spMk id="8" creationId="{7DF25263-C2A8-EB5B-E784-01E582B258FD}"/>
          </ac:spMkLst>
        </pc:spChg>
        <pc:spChg chg="mod">
          <ac:chgData name="Jason Wiese" userId="4bff8d5b-7de6-4655-b397-69b0afc81113" providerId="ADAL" clId="{69F4B42B-A9AF-4D56-AEEC-723A3E9306DA}" dt="2024-04-15T04:13:31.924" v="62" actId="113"/>
          <ac:spMkLst>
            <pc:docMk/>
            <pc:sldMk cId="2949941686" sldId="2146846553"/>
            <ac:spMk id="9" creationId="{F6EBDC23-FC41-E1A8-B6CE-26CBB9B1F2F9}"/>
          </ac:spMkLst>
        </pc:spChg>
      </pc:sldChg>
      <pc:sldChg chg="modSp mod addCm delCm modCm">
        <pc:chgData name="Jason Wiese" userId="4bff8d5b-7de6-4655-b397-69b0afc81113" providerId="ADAL" clId="{69F4B42B-A9AF-4D56-AEEC-723A3E9306DA}" dt="2024-04-17T04:22:26.745" v="3941" actId="14100"/>
        <pc:sldMkLst>
          <pc:docMk/>
          <pc:sldMk cId="525660307" sldId="2146846554"/>
        </pc:sldMkLst>
        <pc:spChg chg="mod">
          <ac:chgData name="Jason Wiese" userId="4bff8d5b-7de6-4655-b397-69b0afc81113" providerId="ADAL" clId="{69F4B42B-A9AF-4D56-AEEC-723A3E9306DA}" dt="2024-04-17T04:22:26.745" v="3941" actId="14100"/>
          <ac:spMkLst>
            <pc:docMk/>
            <pc:sldMk cId="525660307" sldId="2146846554"/>
            <ac:spMk id="6" creationId="{26B60B2E-C933-AE1D-53F6-F0AB7E0AA25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del mod">
              <pc226:chgData name="Jason Wiese" userId="4bff8d5b-7de6-4655-b397-69b0afc81113" providerId="ADAL" clId="{69F4B42B-A9AF-4D56-AEEC-723A3E9306DA}" dt="2024-04-16T05:21:15.624" v="2245"/>
              <pc2:cmMkLst xmlns:pc2="http://schemas.microsoft.com/office/powerpoint/2019/9/main/command">
                <pc:docMk/>
                <pc:sldMk cId="525660307" sldId="2146846554"/>
                <pc2:cmMk id="{E617583E-E770-4073-9C03-D9BFE91A05E2}"/>
              </pc2:cmMkLst>
            </pc226:cmChg>
          </p:ext>
        </pc:extLst>
      </pc:sldChg>
      <pc:sldChg chg="addSp delSp modSp mod">
        <pc:chgData name="Jason Wiese" userId="4bff8d5b-7de6-4655-b397-69b0afc81113" providerId="ADAL" clId="{69F4B42B-A9AF-4D56-AEEC-723A3E9306DA}" dt="2024-04-18T18:09:29.280" v="4449" actId="14100"/>
        <pc:sldMkLst>
          <pc:docMk/>
          <pc:sldMk cId="2358090311" sldId="2146846555"/>
        </pc:sldMkLst>
        <pc:spChg chg="mod">
          <ac:chgData name="Jason Wiese" userId="4bff8d5b-7de6-4655-b397-69b0afc81113" providerId="ADAL" clId="{69F4B42B-A9AF-4D56-AEEC-723A3E9306DA}" dt="2024-04-17T22:42:08.601" v="4380" actId="1035"/>
          <ac:spMkLst>
            <pc:docMk/>
            <pc:sldMk cId="2358090311" sldId="2146846555"/>
            <ac:spMk id="2" creationId="{193BB7BB-B923-7BD3-5FF7-88D8CB1625AA}"/>
          </ac:spMkLst>
        </pc:spChg>
        <pc:spChg chg="add mod">
          <ac:chgData name="Jason Wiese" userId="4bff8d5b-7de6-4655-b397-69b0afc81113" providerId="ADAL" clId="{69F4B42B-A9AF-4D56-AEEC-723A3E9306DA}" dt="2024-04-18T18:05:19.614" v="4438" actId="6549"/>
          <ac:spMkLst>
            <pc:docMk/>
            <pc:sldMk cId="2358090311" sldId="2146846555"/>
            <ac:spMk id="3" creationId="{AF40898C-49BA-05C9-E0A0-8BB2E242D76D}"/>
          </ac:spMkLst>
        </pc:spChg>
        <pc:spChg chg="add del mod">
          <ac:chgData name="Jason Wiese" userId="4bff8d5b-7de6-4655-b397-69b0afc81113" providerId="ADAL" clId="{69F4B42B-A9AF-4D56-AEEC-723A3E9306DA}" dt="2024-04-17T04:09:53.552" v="3897" actId="478"/>
          <ac:spMkLst>
            <pc:docMk/>
            <pc:sldMk cId="2358090311" sldId="2146846555"/>
            <ac:spMk id="3" creationId="{BEF61C66-7D4D-750F-F28A-103152F4807E}"/>
          </ac:spMkLst>
        </pc:spChg>
        <pc:spChg chg="mod">
          <ac:chgData name="Jason Wiese" userId="4bff8d5b-7de6-4655-b397-69b0afc81113" providerId="ADAL" clId="{69F4B42B-A9AF-4D56-AEEC-723A3E9306DA}" dt="2024-04-18T18:09:29.280" v="4449" actId="14100"/>
          <ac:spMkLst>
            <pc:docMk/>
            <pc:sldMk cId="2358090311" sldId="2146846555"/>
            <ac:spMk id="4" creationId="{05410CE7-E029-3712-28CA-604D1E104B8E}"/>
          </ac:spMkLst>
        </pc:spChg>
        <pc:spChg chg="add del mod">
          <ac:chgData name="Jason Wiese" userId="4bff8d5b-7de6-4655-b397-69b0afc81113" providerId="ADAL" clId="{69F4B42B-A9AF-4D56-AEEC-723A3E9306DA}" dt="2024-04-17T04:09:53.552" v="3897" actId="478"/>
          <ac:spMkLst>
            <pc:docMk/>
            <pc:sldMk cId="2358090311" sldId="2146846555"/>
            <ac:spMk id="4" creationId="{53022DCB-A6D0-32B6-60B9-B9E956BBF36D}"/>
          </ac:spMkLst>
        </pc:spChg>
        <pc:spChg chg="add del mod">
          <ac:chgData name="Jason Wiese" userId="4bff8d5b-7de6-4655-b397-69b0afc81113" providerId="ADAL" clId="{69F4B42B-A9AF-4D56-AEEC-723A3E9306DA}" dt="2024-04-17T04:09:53.552" v="3897" actId="478"/>
          <ac:spMkLst>
            <pc:docMk/>
            <pc:sldMk cId="2358090311" sldId="2146846555"/>
            <ac:spMk id="7" creationId="{3372AAFC-C5DC-145B-B871-A138F468095C}"/>
          </ac:spMkLst>
        </pc:spChg>
        <pc:spChg chg="add mod">
          <ac:chgData name="Jason Wiese" userId="4bff8d5b-7de6-4655-b397-69b0afc81113" providerId="ADAL" clId="{69F4B42B-A9AF-4D56-AEEC-723A3E9306DA}" dt="2024-04-17T04:10:03.127" v="3898"/>
          <ac:spMkLst>
            <pc:docMk/>
            <pc:sldMk cId="2358090311" sldId="2146846555"/>
            <ac:spMk id="9" creationId="{6D31BC80-99FE-B600-E1F5-964B4B0A00EB}"/>
          </ac:spMkLst>
        </pc:spChg>
        <pc:spChg chg="del">
          <ac:chgData name="Jason Wiese" userId="4bff8d5b-7de6-4655-b397-69b0afc81113" providerId="ADAL" clId="{69F4B42B-A9AF-4D56-AEEC-723A3E9306DA}" dt="2024-04-16T04:34:10.546" v="2168" actId="478"/>
          <ac:spMkLst>
            <pc:docMk/>
            <pc:sldMk cId="2358090311" sldId="2146846555"/>
            <ac:spMk id="9" creationId="{DB6D4806-E8B9-0FE3-C202-7ACB5E823D02}"/>
          </ac:spMkLst>
        </pc:spChg>
        <pc:spChg chg="add mod">
          <ac:chgData name="Jason Wiese" userId="4bff8d5b-7de6-4655-b397-69b0afc81113" providerId="ADAL" clId="{69F4B42B-A9AF-4D56-AEEC-723A3E9306DA}" dt="2024-04-17T04:10:03.127" v="3898"/>
          <ac:spMkLst>
            <pc:docMk/>
            <pc:sldMk cId="2358090311" sldId="2146846555"/>
            <ac:spMk id="12" creationId="{2CF0E804-2B4E-150F-66CD-133BC5540BEA}"/>
          </ac:spMkLst>
        </pc:spChg>
        <pc:spChg chg="del">
          <ac:chgData name="Jason Wiese" userId="4bff8d5b-7de6-4655-b397-69b0afc81113" providerId="ADAL" clId="{69F4B42B-A9AF-4D56-AEEC-723A3E9306DA}" dt="2024-04-16T04:34:10.546" v="2168" actId="478"/>
          <ac:spMkLst>
            <pc:docMk/>
            <pc:sldMk cId="2358090311" sldId="2146846555"/>
            <ac:spMk id="12" creationId="{D83E9F9E-8923-9DAF-DBE2-6119F5E14CF5}"/>
          </ac:spMkLst>
        </pc:spChg>
        <pc:spChg chg="add del mod">
          <ac:chgData name="Jason Wiese" userId="4bff8d5b-7de6-4655-b397-69b0afc81113" providerId="ADAL" clId="{69F4B42B-A9AF-4D56-AEEC-723A3E9306DA}" dt="2024-04-17T04:09:53.552" v="3897" actId="478"/>
          <ac:spMkLst>
            <pc:docMk/>
            <pc:sldMk cId="2358090311" sldId="2146846555"/>
            <ac:spMk id="14" creationId="{B9308438-BA80-31C4-BC08-79A1945AE8F9}"/>
          </ac:spMkLst>
        </pc:spChg>
        <pc:spChg chg="add del mod">
          <ac:chgData name="Jason Wiese" userId="4bff8d5b-7de6-4655-b397-69b0afc81113" providerId="ADAL" clId="{69F4B42B-A9AF-4D56-AEEC-723A3E9306DA}" dt="2024-04-17T04:09:53.552" v="3897" actId="478"/>
          <ac:spMkLst>
            <pc:docMk/>
            <pc:sldMk cId="2358090311" sldId="2146846555"/>
            <ac:spMk id="15" creationId="{9805DC16-217F-2F36-B41D-9F4112E58E8E}"/>
          </ac:spMkLst>
        </pc:spChg>
        <pc:spChg chg="mod">
          <ac:chgData name="Jason Wiese" userId="4bff8d5b-7de6-4655-b397-69b0afc81113" providerId="ADAL" clId="{69F4B42B-A9AF-4D56-AEEC-723A3E9306DA}" dt="2024-04-18T18:09:29.280" v="4449" actId="14100"/>
          <ac:spMkLst>
            <pc:docMk/>
            <pc:sldMk cId="2358090311" sldId="2146846555"/>
            <ac:spMk id="15" creationId="{FCF88AD7-F24B-5DB1-BD30-CB5C0378EBDB}"/>
          </ac:spMkLst>
        </pc:spChg>
        <pc:spChg chg="del">
          <ac:chgData name="Jason Wiese" userId="4bff8d5b-7de6-4655-b397-69b0afc81113" providerId="ADAL" clId="{69F4B42B-A9AF-4D56-AEEC-723A3E9306DA}" dt="2024-04-16T04:34:10.546" v="2168" actId="478"/>
          <ac:spMkLst>
            <pc:docMk/>
            <pc:sldMk cId="2358090311" sldId="2146846555"/>
            <ac:spMk id="17" creationId="{716C4779-5D1D-F541-45AF-DF8BCAAC53A2}"/>
          </ac:spMkLst>
        </pc:spChg>
        <pc:spChg chg="add mod">
          <ac:chgData name="Jason Wiese" userId="4bff8d5b-7de6-4655-b397-69b0afc81113" providerId="ADAL" clId="{69F4B42B-A9AF-4D56-AEEC-723A3E9306DA}" dt="2024-04-17T04:10:03.127" v="3898"/>
          <ac:spMkLst>
            <pc:docMk/>
            <pc:sldMk cId="2358090311" sldId="2146846555"/>
            <ac:spMk id="17" creationId="{EC78877B-46B3-8CAB-E633-7D51C2DA0B07}"/>
          </ac:spMkLst>
        </pc:spChg>
        <pc:spChg chg="del">
          <ac:chgData name="Jason Wiese" userId="4bff8d5b-7de6-4655-b397-69b0afc81113" providerId="ADAL" clId="{69F4B42B-A9AF-4D56-AEEC-723A3E9306DA}" dt="2024-04-16T04:34:10.546" v="2168" actId="478"/>
          <ac:spMkLst>
            <pc:docMk/>
            <pc:sldMk cId="2358090311" sldId="2146846555"/>
            <ac:spMk id="18" creationId="{8E70F80B-4CE8-41A9-E278-8A3181A4880C}"/>
          </ac:spMkLst>
        </pc:spChg>
        <pc:spChg chg="add mod">
          <ac:chgData name="Jason Wiese" userId="4bff8d5b-7de6-4655-b397-69b0afc81113" providerId="ADAL" clId="{69F4B42B-A9AF-4D56-AEEC-723A3E9306DA}" dt="2024-04-17T04:10:03.127" v="3898"/>
          <ac:spMkLst>
            <pc:docMk/>
            <pc:sldMk cId="2358090311" sldId="2146846555"/>
            <ac:spMk id="18" creationId="{A49BFCF6-5109-B9D7-9A56-D97B50CA59E8}"/>
          </ac:spMkLst>
        </pc:spChg>
        <pc:spChg chg="del">
          <ac:chgData name="Jason Wiese" userId="4bff8d5b-7de6-4655-b397-69b0afc81113" providerId="ADAL" clId="{69F4B42B-A9AF-4D56-AEEC-723A3E9306DA}" dt="2024-04-16T04:34:10.546" v="2168" actId="478"/>
          <ac:spMkLst>
            <pc:docMk/>
            <pc:sldMk cId="2358090311" sldId="2146846555"/>
            <ac:spMk id="19" creationId="{C226A9CB-A98B-DDC5-75CC-E31951FF7D0A}"/>
          </ac:spMkLst>
        </pc:spChg>
        <pc:spChg chg="add mod">
          <ac:chgData name="Jason Wiese" userId="4bff8d5b-7de6-4655-b397-69b0afc81113" providerId="ADAL" clId="{69F4B42B-A9AF-4D56-AEEC-723A3E9306DA}" dt="2024-04-17T04:10:03.127" v="3898"/>
          <ac:spMkLst>
            <pc:docMk/>
            <pc:sldMk cId="2358090311" sldId="2146846555"/>
            <ac:spMk id="19" creationId="{CA8AEFF1-70E7-2193-CB4C-B9A3779740A5}"/>
          </ac:spMkLst>
        </pc:spChg>
        <pc:spChg chg="del">
          <ac:chgData name="Jason Wiese" userId="4bff8d5b-7de6-4655-b397-69b0afc81113" providerId="ADAL" clId="{69F4B42B-A9AF-4D56-AEEC-723A3E9306DA}" dt="2024-04-16T04:34:10.546" v="2168" actId="478"/>
          <ac:spMkLst>
            <pc:docMk/>
            <pc:sldMk cId="2358090311" sldId="2146846555"/>
            <ac:spMk id="21" creationId="{2C3CFB2A-CDB7-9D52-8C46-1215A2A22427}"/>
          </ac:spMkLst>
        </pc:spChg>
        <pc:spChg chg="add mod">
          <ac:chgData name="Jason Wiese" userId="4bff8d5b-7de6-4655-b397-69b0afc81113" providerId="ADAL" clId="{69F4B42B-A9AF-4D56-AEEC-723A3E9306DA}" dt="2024-04-17T04:10:03.127" v="3898"/>
          <ac:spMkLst>
            <pc:docMk/>
            <pc:sldMk cId="2358090311" sldId="2146846555"/>
            <ac:spMk id="21" creationId="{5E136CFA-5D36-51CE-58E8-F4D72FF2AA84}"/>
          </ac:spMkLst>
        </pc:spChg>
        <pc:spChg chg="add mod">
          <ac:chgData name="Jason Wiese" userId="4bff8d5b-7de6-4655-b397-69b0afc81113" providerId="ADAL" clId="{69F4B42B-A9AF-4D56-AEEC-723A3E9306DA}" dt="2024-04-17T04:10:03.127" v="3898"/>
          <ac:spMkLst>
            <pc:docMk/>
            <pc:sldMk cId="2358090311" sldId="2146846555"/>
            <ac:spMk id="22" creationId="{1AA386F3-5C61-49DB-589B-FA0884284F90}"/>
          </ac:spMkLst>
        </pc:spChg>
        <pc:spChg chg="del">
          <ac:chgData name="Jason Wiese" userId="4bff8d5b-7de6-4655-b397-69b0afc81113" providerId="ADAL" clId="{69F4B42B-A9AF-4D56-AEEC-723A3E9306DA}" dt="2024-04-16T04:34:10.546" v="2168" actId="478"/>
          <ac:spMkLst>
            <pc:docMk/>
            <pc:sldMk cId="2358090311" sldId="2146846555"/>
            <ac:spMk id="22" creationId="{8B1F7B73-5AFE-5253-A684-AA4E9A9F06B3}"/>
          </ac:spMkLst>
        </pc:spChg>
        <pc:spChg chg="del">
          <ac:chgData name="Jason Wiese" userId="4bff8d5b-7de6-4655-b397-69b0afc81113" providerId="ADAL" clId="{69F4B42B-A9AF-4D56-AEEC-723A3E9306DA}" dt="2024-04-16T04:34:10.546" v="2168" actId="478"/>
          <ac:spMkLst>
            <pc:docMk/>
            <pc:sldMk cId="2358090311" sldId="2146846555"/>
            <ac:spMk id="23" creationId="{88F43785-C2C5-0D63-572B-079AAC1E08FC}"/>
          </ac:spMkLst>
        </pc:spChg>
        <pc:spChg chg="add mod">
          <ac:chgData name="Jason Wiese" userId="4bff8d5b-7de6-4655-b397-69b0afc81113" providerId="ADAL" clId="{69F4B42B-A9AF-4D56-AEEC-723A3E9306DA}" dt="2024-04-17T04:10:03.127" v="3898"/>
          <ac:spMkLst>
            <pc:docMk/>
            <pc:sldMk cId="2358090311" sldId="2146846555"/>
            <ac:spMk id="24" creationId="{1AF5D483-CAB4-E5C8-9575-1413EB22FCAA}"/>
          </ac:spMkLst>
        </pc:spChg>
        <pc:spChg chg="del">
          <ac:chgData name="Jason Wiese" userId="4bff8d5b-7de6-4655-b397-69b0afc81113" providerId="ADAL" clId="{69F4B42B-A9AF-4D56-AEEC-723A3E9306DA}" dt="2024-04-16T04:34:10.546" v="2168" actId="478"/>
          <ac:spMkLst>
            <pc:docMk/>
            <pc:sldMk cId="2358090311" sldId="2146846555"/>
            <ac:spMk id="25" creationId="{9DB3621C-B711-A766-0FA4-9017DFC648FE}"/>
          </ac:spMkLst>
        </pc:spChg>
        <pc:spChg chg="add mod">
          <ac:chgData name="Jason Wiese" userId="4bff8d5b-7de6-4655-b397-69b0afc81113" providerId="ADAL" clId="{69F4B42B-A9AF-4D56-AEEC-723A3E9306DA}" dt="2024-04-17T04:10:11.375" v="3900" actId="1582"/>
          <ac:spMkLst>
            <pc:docMk/>
            <pc:sldMk cId="2358090311" sldId="2146846555"/>
            <ac:spMk id="25" creationId="{DF597235-20FD-BA37-11B0-842BA6161968}"/>
          </ac:spMkLst>
        </pc:spChg>
        <pc:spChg chg="del">
          <ac:chgData name="Jason Wiese" userId="4bff8d5b-7de6-4655-b397-69b0afc81113" providerId="ADAL" clId="{69F4B42B-A9AF-4D56-AEEC-723A3E9306DA}" dt="2024-04-16T04:34:10.546" v="2168" actId="478"/>
          <ac:spMkLst>
            <pc:docMk/>
            <pc:sldMk cId="2358090311" sldId="2146846555"/>
            <ac:spMk id="26" creationId="{13232E2A-9D24-BA66-3186-08D632D29D72}"/>
          </ac:spMkLst>
        </pc:spChg>
        <pc:spChg chg="add mod">
          <ac:chgData name="Jason Wiese" userId="4bff8d5b-7de6-4655-b397-69b0afc81113" providerId="ADAL" clId="{69F4B42B-A9AF-4D56-AEEC-723A3E9306DA}" dt="2024-04-17T04:10:03.127" v="3898"/>
          <ac:spMkLst>
            <pc:docMk/>
            <pc:sldMk cId="2358090311" sldId="2146846555"/>
            <ac:spMk id="26" creationId="{1E2C4EC3-460F-73F0-4592-06FF803EBD6C}"/>
          </ac:spMkLst>
        </pc:spChg>
        <pc:spChg chg="del">
          <ac:chgData name="Jason Wiese" userId="4bff8d5b-7de6-4655-b397-69b0afc81113" providerId="ADAL" clId="{69F4B42B-A9AF-4D56-AEEC-723A3E9306DA}" dt="2024-04-16T04:34:10.546" v="2168" actId="478"/>
          <ac:spMkLst>
            <pc:docMk/>
            <pc:sldMk cId="2358090311" sldId="2146846555"/>
            <ac:spMk id="27" creationId="{2C0EBB1C-02E7-D059-025D-D404C054ED69}"/>
          </ac:spMkLst>
        </pc:spChg>
        <pc:spChg chg="add mod">
          <ac:chgData name="Jason Wiese" userId="4bff8d5b-7de6-4655-b397-69b0afc81113" providerId="ADAL" clId="{69F4B42B-A9AF-4D56-AEEC-723A3E9306DA}" dt="2024-04-17T04:10:03.127" v="3898"/>
          <ac:spMkLst>
            <pc:docMk/>
            <pc:sldMk cId="2358090311" sldId="2146846555"/>
            <ac:spMk id="28" creationId="{7EBEE204-45CE-69B4-55AA-D41BFB53FB9F}"/>
          </ac:spMkLst>
        </pc:spChg>
        <pc:spChg chg="del">
          <ac:chgData name="Jason Wiese" userId="4bff8d5b-7de6-4655-b397-69b0afc81113" providerId="ADAL" clId="{69F4B42B-A9AF-4D56-AEEC-723A3E9306DA}" dt="2024-04-16T04:34:10.546" v="2168" actId="478"/>
          <ac:spMkLst>
            <pc:docMk/>
            <pc:sldMk cId="2358090311" sldId="2146846555"/>
            <ac:spMk id="29" creationId="{2DAA8CA3-9B61-78C8-59F7-81B0D8956278}"/>
          </ac:spMkLst>
        </pc:spChg>
        <pc:spChg chg="add mod">
          <ac:chgData name="Jason Wiese" userId="4bff8d5b-7de6-4655-b397-69b0afc81113" providerId="ADAL" clId="{69F4B42B-A9AF-4D56-AEEC-723A3E9306DA}" dt="2024-04-17T04:10:03.127" v="3898"/>
          <ac:spMkLst>
            <pc:docMk/>
            <pc:sldMk cId="2358090311" sldId="2146846555"/>
            <ac:spMk id="29" creationId="{E15F15FA-29BD-33D5-2FCA-63DA8E97AE51}"/>
          </ac:spMkLst>
        </pc:spChg>
        <pc:spChg chg="del">
          <ac:chgData name="Jason Wiese" userId="4bff8d5b-7de6-4655-b397-69b0afc81113" providerId="ADAL" clId="{69F4B42B-A9AF-4D56-AEEC-723A3E9306DA}" dt="2024-04-16T04:34:10.546" v="2168" actId="478"/>
          <ac:spMkLst>
            <pc:docMk/>
            <pc:sldMk cId="2358090311" sldId="2146846555"/>
            <ac:spMk id="30" creationId="{9F55610C-90B5-9116-20BC-02F9AA545901}"/>
          </ac:spMkLst>
        </pc:spChg>
        <pc:spChg chg="add mod">
          <ac:chgData name="Jason Wiese" userId="4bff8d5b-7de6-4655-b397-69b0afc81113" providerId="ADAL" clId="{69F4B42B-A9AF-4D56-AEEC-723A3E9306DA}" dt="2024-04-17T04:10:03.127" v="3898"/>
          <ac:spMkLst>
            <pc:docMk/>
            <pc:sldMk cId="2358090311" sldId="2146846555"/>
            <ac:spMk id="31" creationId="{670BCFE7-589C-B325-B62B-A1ACF497FC9F}"/>
          </ac:spMkLst>
        </pc:spChg>
        <pc:spChg chg="add mod">
          <ac:chgData name="Jason Wiese" userId="4bff8d5b-7de6-4655-b397-69b0afc81113" providerId="ADAL" clId="{69F4B42B-A9AF-4D56-AEEC-723A3E9306DA}" dt="2024-04-17T04:10:03.127" v="3898"/>
          <ac:spMkLst>
            <pc:docMk/>
            <pc:sldMk cId="2358090311" sldId="2146846555"/>
            <ac:spMk id="32" creationId="{9E9EAD55-8E6A-BD5C-5983-CDF021E5DA73}"/>
          </ac:spMkLst>
        </pc:spChg>
        <pc:spChg chg="del">
          <ac:chgData name="Jason Wiese" userId="4bff8d5b-7de6-4655-b397-69b0afc81113" providerId="ADAL" clId="{69F4B42B-A9AF-4D56-AEEC-723A3E9306DA}" dt="2024-04-16T04:34:10.546" v="2168" actId="478"/>
          <ac:spMkLst>
            <pc:docMk/>
            <pc:sldMk cId="2358090311" sldId="2146846555"/>
            <ac:spMk id="32" creationId="{C28DD273-C86E-0110-DA25-D816199406AF}"/>
          </ac:spMkLst>
        </pc:spChg>
        <pc:spChg chg="add mod">
          <ac:chgData name="Jason Wiese" userId="4bff8d5b-7de6-4655-b397-69b0afc81113" providerId="ADAL" clId="{69F4B42B-A9AF-4D56-AEEC-723A3E9306DA}" dt="2024-04-17T04:10:03.127" v="3898"/>
          <ac:spMkLst>
            <pc:docMk/>
            <pc:sldMk cId="2358090311" sldId="2146846555"/>
            <ac:spMk id="33" creationId="{596C2D84-2FFF-3E44-76BD-4BA1914A8FEF}"/>
          </ac:spMkLst>
        </pc:spChg>
        <pc:spChg chg="del">
          <ac:chgData name="Jason Wiese" userId="4bff8d5b-7de6-4655-b397-69b0afc81113" providerId="ADAL" clId="{69F4B42B-A9AF-4D56-AEEC-723A3E9306DA}" dt="2024-04-16T04:34:10.546" v="2168" actId="478"/>
          <ac:spMkLst>
            <pc:docMk/>
            <pc:sldMk cId="2358090311" sldId="2146846555"/>
            <ac:spMk id="33" creationId="{FE617772-685D-4C3B-C8F7-F651228947F9}"/>
          </ac:spMkLst>
        </pc:spChg>
        <pc:spChg chg="add del mod">
          <ac:chgData name="Jason Wiese" userId="4bff8d5b-7de6-4655-b397-69b0afc81113" providerId="ADAL" clId="{69F4B42B-A9AF-4D56-AEEC-723A3E9306DA}" dt="2024-04-17T04:09:53.552" v="3897" actId="478"/>
          <ac:spMkLst>
            <pc:docMk/>
            <pc:sldMk cId="2358090311" sldId="2146846555"/>
            <ac:spMk id="34" creationId="{73EA848E-9517-E17A-E531-CD56041306E5}"/>
          </ac:spMkLst>
        </pc:spChg>
        <pc:spChg chg="mod">
          <ac:chgData name="Jason Wiese" userId="4bff8d5b-7de6-4655-b397-69b0afc81113" providerId="ADAL" clId="{69F4B42B-A9AF-4D56-AEEC-723A3E9306DA}" dt="2024-04-18T18:09:29.280" v="4449" actId="14100"/>
          <ac:spMkLst>
            <pc:docMk/>
            <pc:sldMk cId="2358090311" sldId="2146846555"/>
            <ac:spMk id="35" creationId="{6EC09C0A-EE81-94D4-E3DE-C8920577FC45}"/>
          </ac:spMkLst>
        </pc:spChg>
        <pc:spChg chg="add del mod">
          <ac:chgData name="Jason Wiese" userId="4bff8d5b-7de6-4655-b397-69b0afc81113" providerId="ADAL" clId="{69F4B42B-A9AF-4D56-AEEC-723A3E9306DA}" dt="2024-04-17T04:09:53.552" v="3897" actId="478"/>
          <ac:spMkLst>
            <pc:docMk/>
            <pc:sldMk cId="2358090311" sldId="2146846555"/>
            <ac:spMk id="35" creationId="{99A16E9B-DA08-1C48-C8B9-65841F6BF587}"/>
          </ac:spMkLst>
        </pc:spChg>
        <pc:spChg chg="add del mod">
          <ac:chgData name="Jason Wiese" userId="4bff8d5b-7de6-4655-b397-69b0afc81113" providerId="ADAL" clId="{69F4B42B-A9AF-4D56-AEEC-723A3E9306DA}" dt="2024-04-17T04:09:53.552" v="3897" actId="478"/>
          <ac:spMkLst>
            <pc:docMk/>
            <pc:sldMk cId="2358090311" sldId="2146846555"/>
            <ac:spMk id="36" creationId="{889B36C1-163B-16BA-7867-17C232F6D911}"/>
          </ac:spMkLst>
        </pc:spChg>
        <pc:spChg chg="add del mod">
          <ac:chgData name="Jason Wiese" userId="4bff8d5b-7de6-4655-b397-69b0afc81113" providerId="ADAL" clId="{69F4B42B-A9AF-4D56-AEEC-723A3E9306DA}" dt="2024-04-17T04:09:53.552" v="3897" actId="478"/>
          <ac:spMkLst>
            <pc:docMk/>
            <pc:sldMk cId="2358090311" sldId="2146846555"/>
            <ac:spMk id="38" creationId="{4F06C528-1949-799A-75DB-66FF314491DC}"/>
          </ac:spMkLst>
        </pc:spChg>
        <pc:spChg chg="mod">
          <ac:chgData name="Jason Wiese" userId="4bff8d5b-7de6-4655-b397-69b0afc81113" providerId="ADAL" clId="{69F4B42B-A9AF-4D56-AEEC-723A3E9306DA}" dt="2024-04-18T18:09:29.280" v="4449" actId="14100"/>
          <ac:spMkLst>
            <pc:docMk/>
            <pc:sldMk cId="2358090311" sldId="2146846555"/>
            <ac:spMk id="39" creationId="{75903BC6-99C2-7002-6ED1-A1EB27C91E7A}"/>
          </ac:spMkLst>
        </pc:spChg>
        <pc:spChg chg="add del mod">
          <ac:chgData name="Jason Wiese" userId="4bff8d5b-7de6-4655-b397-69b0afc81113" providerId="ADAL" clId="{69F4B42B-A9AF-4D56-AEEC-723A3E9306DA}" dt="2024-04-17T04:09:53.552" v="3897" actId="478"/>
          <ac:spMkLst>
            <pc:docMk/>
            <pc:sldMk cId="2358090311" sldId="2146846555"/>
            <ac:spMk id="39" creationId="{9FAA541D-0D4E-A52A-FBCC-98CA18CF9861}"/>
          </ac:spMkLst>
        </pc:spChg>
        <pc:spChg chg="add del mod">
          <ac:chgData name="Jason Wiese" userId="4bff8d5b-7de6-4655-b397-69b0afc81113" providerId="ADAL" clId="{69F4B42B-A9AF-4D56-AEEC-723A3E9306DA}" dt="2024-04-17T04:09:53.552" v="3897" actId="478"/>
          <ac:spMkLst>
            <pc:docMk/>
            <pc:sldMk cId="2358090311" sldId="2146846555"/>
            <ac:spMk id="40" creationId="{3F3FF2E6-D154-DE1A-CCCE-016AF335041A}"/>
          </ac:spMkLst>
        </pc:spChg>
        <pc:spChg chg="add del mod">
          <ac:chgData name="Jason Wiese" userId="4bff8d5b-7de6-4655-b397-69b0afc81113" providerId="ADAL" clId="{69F4B42B-A9AF-4D56-AEEC-723A3E9306DA}" dt="2024-04-17T04:09:53.552" v="3897" actId="478"/>
          <ac:spMkLst>
            <pc:docMk/>
            <pc:sldMk cId="2358090311" sldId="2146846555"/>
            <ac:spMk id="42" creationId="{766E9014-D77F-5164-FD60-8A15E1B761FF}"/>
          </ac:spMkLst>
        </pc:spChg>
        <pc:spChg chg="mod">
          <ac:chgData name="Jason Wiese" userId="4bff8d5b-7de6-4655-b397-69b0afc81113" providerId="ADAL" clId="{69F4B42B-A9AF-4D56-AEEC-723A3E9306DA}" dt="2024-04-18T18:09:29.280" v="4449" actId="14100"/>
          <ac:spMkLst>
            <pc:docMk/>
            <pc:sldMk cId="2358090311" sldId="2146846555"/>
            <ac:spMk id="42" creationId="{DA294F76-D8BA-7D25-CEDC-2CD000215A98}"/>
          </ac:spMkLst>
        </pc:spChg>
        <pc:spChg chg="add del mod">
          <ac:chgData name="Jason Wiese" userId="4bff8d5b-7de6-4655-b397-69b0afc81113" providerId="ADAL" clId="{69F4B42B-A9AF-4D56-AEEC-723A3E9306DA}" dt="2024-04-17T04:09:53.552" v="3897" actId="478"/>
          <ac:spMkLst>
            <pc:docMk/>
            <pc:sldMk cId="2358090311" sldId="2146846555"/>
            <ac:spMk id="43" creationId="{1A8B84FE-050C-D197-BB43-C171F5B01B05}"/>
          </ac:spMkLst>
        </pc:spChg>
        <pc:spChg chg="add del mod">
          <ac:chgData name="Jason Wiese" userId="4bff8d5b-7de6-4655-b397-69b0afc81113" providerId="ADAL" clId="{69F4B42B-A9AF-4D56-AEEC-723A3E9306DA}" dt="2024-04-17T04:09:53.552" v="3897" actId="478"/>
          <ac:spMkLst>
            <pc:docMk/>
            <pc:sldMk cId="2358090311" sldId="2146846555"/>
            <ac:spMk id="45" creationId="{F127A23C-3E87-F0F3-5386-80E3A1248119}"/>
          </ac:spMkLst>
        </pc:spChg>
        <pc:spChg chg="add del mod">
          <ac:chgData name="Jason Wiese" userId="4bff8d5b-7de6-4655-b397-69b0afc81113" providerId="ADAL" clId="{69F4B42B-A9AF-4D56-AEEC-723A3E9306DA}" dt="2024-04-17T04:09:53.552" v="3897" actId="478"/>
          <ac:spMkLst>
            <pc:docMk/>
            <pc:sldMk cId="2358090311" sldId="2146846555"/>
            <ac:spMk id="46" creationId="{17F02B5E-E459-AE04-519D-48DEBF4D75F0}"/>
          </ac:spMkLst>
        </pc:spChg>
        <pc:spChg chg="del">
          <ac:chgData name="Jason Wiese" userId="4bff8d5b-7de6-4655-b397-69b0afc81113" providerId="ADAL" clId="{69F4B42B-A9AF-4D56-AEEC-723A3E9306DA}" dt="2024-04-17T22:33:58.098" v="4344" actId="478"/>
          <ac:spMkLst>
            <pc:docMk/>
            <pc:sldMk cId="2358090311" sldId="2146846555"/>
            <ac:spMk id="48" creationId="{5EBB577B-58F6-9D11-8864-B3B69BF22DF0}"/>
          </ac:spMkLst>
        </pc:spChg>
        <pc:spChg chg="mod">
          <ac:chgData name="Jason Wiese" userId="4bff8d5b-7de6-4655-b397-69b0afc81113" providerId="ADAL" clId="{69F4B42B-A9AF-4D56-AEEC-723A3E9306DA}" dt="2024-04-15T04:18:50.095" v="486" actId="1037"/>
          <ac:spMkLst>
            <pc:docMk/>
            <pc:sldMk cId="2358090311" sldId="2146846555"/>
            <ac:spMk id="50" creationId="{2DF34A33-28BD-C2EF-FB72-C52AF0B804E2}"/>
          </ac:spMkLst>
        </pc:spChg>
        <pc:cxnChg chg="add del mod">
          <ac:chgData name="Jason Wiese" userId="4bff8d5b-7de6-4655-b397-69b0afc81113" providerId="ADAL" clId="{69F4B42B-A9AF-4D56-AEEC-723A3E9306DA}" dt="2024-04-17T04:09:53.552" v="3897" actId="478"/>
          <ac:cxnSpMkLst>
            <pc:docMk/>
            <pc:sldMk cId="2358090311" sldId="2146846555"/>
            <ac:cxnSpMk id="6" creationId="{571E8805-708A-832B-0680-1FC7E5A0D481}"/>
          </ac:cxnSpMkLst>
        </pc:cxnChg>
        <pc:cxnChg chg="add mod">
          <ac:chgData name="Jason Wiese" userId="4bff8d5b-7de6-4655-b397-69b0afc81113" providerId="ADAL" clId="{69F4B42B-A9AF-4D56-AEEC-723A3E9306DA}" dt="2024-04-17T19:24:00.359" v="3972" actId="208"/>
          <ac:cxnSpMkLst>
            <pc:docMk/>
            <pc:sldMk cId="2358090311" sldId="2146846555"/>
            <ac:cxnSpMk id="13" creationId="{8423E976-C54E-E205-211E-215A78E620C8}"/>
          </ac:cxnSpMkLst>
        </pc:cxnChg>
        <pc:cxnChg chg="del">
          <ac:chgData name="Jason Wiese" userId="4bff8d5b-7de6-4655-b397-69b0afc81113" providerId="ADAL" clId="{69F4B42B-A9AF-4D56-AEEC-723A3E9306DA}" dt="2024-04-16T04:34:10.546" v="2168" actId="478"/>
          <ac:cxnSpMkLst>
            <pc:docMk/>
            <pc:sldMk cId="2358090311" sldId="2146846555"/>
            <ac:cxnSpMk id="13" creationId="{C7DE288D-92A5-2400-0F8A-0F55D873008C}"/>
          </ac:cxnSpMkLst>
        </pc:cxnChg>
        <pc:cxnChg chg="add del mod">
          <ac:chgData name="Jason Wiese" userId="4bff8d5b-7de6-4655-b397-69b0afc81113" providerId="ADAL" clId="{69F4B42B-A9AF-4D56-AEEC-723A3E9306DA}" dt="2024-04-17T04:09:53.552" v="3897" actId="478"/>
          <ac:cxnSpMkLst>
            <pc:docMk/>
            <pc:sldMk cId="2358090311" sldId="2146846555"/>
            <ac:cxnSpMk id="16" creationId="{ADCF7EF0-3EEE-5CF8-8973-0C86F850B9A9}"/>
          </ac:cxnSpMkLst>
        </pc:cxnChg>
        <pc:cxnChg chg="del">
          <ac:chgData name="Jason Wiese" userId="4bff8d5b-7de6-4655-b397-69b0afc81113" providerId="ADAL" clId="{69F4B42B-A9AF-4D56-AEEC-723A3E9306DA}" dt="2024-04-16T04:34:10.546" v="2168" actId="478"/>
          <ac:cxnSpMkLst>
            <pc:docMk/>
            <pc:sldMk cId="2358090311" sldId="2146846555"/>
            <ac:cxnSpMk id="20" creationId="{43AFE4EB-F695-9B87-D7A6-AA0326E611AC}"/>
          </ac:cxnSpMkLst>
        </pc:cxnChg>
        <pc:cxnChg chg="add mod">
          <ac:chgData name="Jason Wiese" userId="4bff8d5b-7de6-4655-b397-69b0afc81113" providerId="ADAL" clId="{69F4B42B-A9AF-4D56-AEEC-723A3E9306DA}" dt="2024-04-17T19:24:00.359" v="3972" actId="208"/>
          <ac:cxnSpMkLst>
            <pc:docMk/>
            <pc:sldMk cId="2358090311" sldId="2146846555"/>
            <ac:cxnSpMk id="20" creationId="{82B31E5F-31D7-E817-1DCF-6647059AB19A}"/>
          </ac:cxnSpMkLst>
        </pc:cxnChg>
        <pc:cxnChg chg="add mod">
          <ac:chgData name="Jason Wiese" userId="4bff8d5b-7de6-4655-b397-69b0afc81113" providerId="ADAL" clId="{69F4B42B-A9AF-4D56-AEEC-723A3E9306DA}" dt="2024-04-17T19:24:00.359" v="3972" actId="208"/>
          <ac:cxnSpMkLst>
            <pc:docMk/>
            <pc:sldMk cId="2358090311" sldId="2146846555"/>
            <ac:cxnSpMk id="23" creationId="{B2F79BD8-5568-4CB4-444F-D7A98B1F67FA}"/>
          </ac:cxnSpMkLst>
        </pc:cxnChg>
        <pc:cxnChg chg="del">
          <ac:chgData name="Jason Wiese" userId="4bff8d5b-7de6-4655-b397-69b0afc81113" providerId="ADAL" clId="{69F4B42B-A9AF-4D56-AEEC-723A3E9306DA}" dt="2024-04-16T04:34:10.546" v="2168" actId="478"/>
          <ac:cxnSpMkLst>
            <pc:docMk/>
            <pc:sldMk cId="2358090311" sldId="2146846555"/>
            <ac:cxnSpMk id="24" creationId="{EB5430B4-3B5B-7324-3083-E46F35CC7BC3}"/>
          </ac:cxnSpMkLst>
        </pc:cxnChg>
        <pc:cxnChg chg="add mod">
          <ac:chgData name="Jason Wiese" userId="4bff8d5b-7de6-4655-b397-69b0afc81113" providerId="ADAL" clId="{69F4B42B-A9AF-4D56-AEEC-723A3E9306DA}" dt="2024-04-17T04:10:03.127" v="3898"/>
          <ac:cxnSpMkLst>
            <pc:docMk/>
            <pc:sldMk cId="2358090311" sldId="2146846555"/>
            <ac:cxnSpMk id="27" creationId="{ED12718E-B0D5-9B05-C9C4-2768540581E5}"/>
          </ac:cxnSpMkLst>
        </pc:cxnChg>
        <pc:cxnChg chg="del">
          <ac:chgData name="Jason Wiese" userId="4bff8d5b-7de6-4655-b397-69b0afc81113" providerId="ADAL" clId="{69F4B42B-A9AF-4D56-AEEC-723A3E9306DA}" dt="2024-04-16T04:34:10.546" v="2168" actId="478"/>
          <ac:cxnSpMkLst>
            <pc:docMk/>
            <pc:sldMk cId="2358090311" sldId="2146846555"/>
            <ac:cxnSpMk id="28" creationId="{6DF21CC4-7A88-199E-E3F6-C9A889D0E04D}"/>
          </ac:cxnSpMkLst>
        </pc:cxnChg>
        <pc:cxnChg chg="add mod">
          <ac:chgData name="Jason Wiese" userId="4bff8d5b-7de6-4655-b397-69b0afc81113" providerId="ADAL" clId="{69F4B42B-A9AF-4D56-AEEC-723A3E9306DA}" dt="2024-04-17T19:24:00.359" v="3972" actId="208"/>
          <ac:cxnSpMkLst>
            <pc:docMk/>
            <pc:sldMk cId="2358090311" sldId="2146846555"/>
            <ac:cxnSpMk id="30" creationId="{CBB8BFED-8C0F-5AF3-2917-F292FE23021A}"/>
          </ac:cxnSpMkLst>
        </pc:cxnChg>
        <pc:cxnChg chg="del">
          <ac:chgData name="Jason Wiese" userId="4bff8d5b-7de6-4655-b397-69b0afc81113" providerId="ADAL" clId="{69F4B42B-A9AF-4D56-AEEC-723A3E9306DA}" dt="2024-04-16T04:34:10.546" v="2168" actId="478"/>
          <ac:cxnSpMkLst>
            <pc:docMk/>
            <pc:sldMk cId="2358090311" sldId="2146846555"/>
            <ac:cxnSpMk id="31" creationId="{88529C02-7411-9880-4814-2156690ADCDE}"/>
          </ac:cxnSpMkLst>
        </pc:cxnChg>
        <pc:cxnChg chg="add del mod">
          <ac:chgData name="Jason Wiese" userId="4bff8d5b-7de6-4655-b397-69b0afc81113" providerId="ADAL" clId="{69F4B42B-A9AF-4D56-AEEC-723A3E9306DA}" dt="2024-04-17T04:09:53.552" v="3897" actId="478"/>
          <ac:cxnSpMkLst>
            <pc:docMk/>
            <pc:sldMk cId="2358090311" sldId="2146846555"/>
            <ac:cxnSpMk id="37" creationId="{39675CD8-DDAF-ACFE-2377-A6AA9AC198DC}"/>
          </ac:cxnSpMkLst>
        </pc:cxnChg>
        <pc:cxnChg chg="add del mod">
          <ac:chgData name="Jason Wiese" userId="4bff8d5b-7de6-4655-b397-69b0afc81113" providerId="ADAL" clId="{69F4B42B-A9AF-4D56-AEEC-723A3E9306DA}" dt="2024-04-17T04:09:53.552" v="3897" actId="478"/>
          <ac:cxnSpMkLst>
            <pc:docMk/>
            <pc:sldMk cId="2358090311" sldId="2146846555"/>
            <ac:cxnSpMk id="41" creationId="{3EE7B52B-1E32-F639-729D-282704287116}"/>
          </ac:cxnSpMkLst>
        </pc:cxnChg>
        <pc:cxnChg chg="add del mod">
          <ac:chgData name="Jason Wiese" userId="4bff8d5b-7de6-4655-b397-69b0afc81113" providerId="ADAL" clId="{69F4B42B-A9AF-4D56-AEEC-723A3E9306DA}" dt="2024-04-17T04:09:53.552" v="3897" actId="478"/>
          <ac:cxnSpMkLst>
            <pc:docMk/>
            <pc:sldMk cId="2358090311" sldId="2146846555"/>
            <ac:cxnSpMk id="44" creationId="{6DCCDD4B-2617-9552-6C41-EFA6B388157A}"/>
          </ac:cxnSpMkLst>
        </pc:cxnChg>
      </pc:sldChg>
      <pc:sldChg chg="addSp delSp modSp mod">
        <pc:chgData name="Jason Wiese" userId="4bff8d5b-7de6-4655-b397-69b0afc81113" providerId="ADAL" clId="{69F4B42B-A9AF-4D56-AEEC-723A3E9306DA}" dt="2024-04-18T18:10:42.573" v="4452" actId="14100"/>
        <pc:sldMkLst>
          <pc:docMk/>
          <pc:sldMk cId="4211977824" sldId="2146846556"/>
        </pc:sldMkLst>
        <pc:spChg chg="add del mod">
          <ac:chgData name="Jason Wiese" userId="4bff8d5b-7de6-4655-b397-69b0afc81113" providerId="ADAL" clId="{69F4B42B-A9AF-4D56-AEEC-723A3E9306DA}" dt="2024-04-17T04:10:24.268" v="3901" actId="478"/>
          <ac:spMkLst>
            <pc:docMk/>
            <pc:sldMk cId="4211977824" sldId="2146846556"/>
            <ac:spMk id="2" creationId="{A37ECCF3-15DD-2A9F-8C08-103E23350177}"/>
          </ac:spMkLst>
        </pc:spChg>
        <pc:spChg chg="add mod">
          <ac:chgData name="Jason Wiese" userId="4bff8d5b-7de6-4655-b397-69b0afc81113" providerId="ADAL" clId="{69F4B42B-A9AF-4D56-AEEC-723A3E9306DA}" dt="2024-04-18T18:05:25.811" v="4439" actId="6549"/>
          <ac:spMkLst>
            <pc:docMk/>
            <pc:sldMk cId="4211977824" sldId="2146846556"/>
            <ac:spMk id="2" creationId="{C4C1B8AD-D5D2-45F3-CE68-925B0D11D092}"/>
          </ac:spMkLst>
        </pc:spChg>
        <pc:spChg chg="mod">
          <ac:chgData name="Jason Wiese" userId="4bff8d5b-7de6-4655-b397-69b0afc81113" providerId="ADAL" clId="{69F4B42B-A9AF-4D56-AEEC-723A3E9306DA}" dt="2024-04-17T22:42:27.150" v="4391" actId="1035"/>
          <ac:spMkLst>
            <pc:docMk/>
            <pc:sldMk cId="4211977824" sldId="2146846556"/>
            <ac:spMk id="3" creationId="{09C77E11-2F8F-5B5E-2BE4-0AAD03C74FF6}"/>
          </ac:spMkLst>
        </pc:spChg>
        <pc:spChg chg="add del mod">
          <ac:chgData name="Jason Wiese" userId="4bff8d5b-7de6-4655-b397-69b0afc81113" providerId="ADAL" clId="{69F4B42B-A9AF-4D56-AEEC-723A3E9306DA}" dt="2024-04-17T04:10:24.268" v="3901" actId="478"/>
          <ac:spMkLst>
            <pc:docMk/>
            <pc:sldMk cId="4211977824" sldId="2146846556"/>
            <ac:spMk id="4" creationId="{08CB6778-B26D-4E11-6A75-6DB68684577B}"/>
          </ac:spMkLst>
        </pc:spChg>
        <pc:spChg chg="mod">
          <ac:chgData name="Jason Wiese" userId="4bff8d5b-7de6-4655-b397-69b0afc81113" providerId="ADAL" clId="{69F4B42B-A9AF-4D56-AEEC-723A3E9306DA}" dt="2024-04-18T18:10:42.573" v="4452" actId="14100"/>
          <ac:spMkLst>
            <pc:docMk/>
            <pc:sldMk cId="4211977824" sldId="2146846556"/>
            <ac:spMk id="4" creationId="{273D5C1C-282F-92EB-9E4F-733F563B7F2B}"/>
          </ac:spMkLst>
        </pc:spChg>
        <pc:spChg chg="add del mod">
          <ac:chgData name="Jason Wiese" userId="4bff8d5b-7de6-4655-b397-69b0afc81113" providerId="ADAL" clId="{69F4B42B-A9AF-4D56-AEEC-723A3E9306DA}" dt="2024-04-17T04:10:24.268" v="3901" actId="478"/>
          <ac:spMkLst>
            <pc:docMk/>
            <pc:sldMk cId="4211977824" sldId="2146846556"/>
            <ac:spMk id="6" creationId="{2A52F0F8-FF90-0CD5-CFA7-ADC383D8C03B}"/>
          </ac:spMkLst>
        </pc:spChg>
        <pc:spChg chg="add del mod">
          <ac:chgData name="Jason Wiese" userId="4bff8d5b-7de6-4655-b397-69b0afc81113" providerId="ADAL" clId="{69F4B42B-A9AF-4D56-AEEC-723A3E9306DA}" dt="2024-04-17T04:10:24.268" v="3901" actId="478"/>
          <ac:spMkLst>
            <pc:docMk/>
            <pc:sldMk cId="4211977824" sldId="2146846556"/>
            <ac:spMk id="7" creationId="{7D65CDF9-0664-050B-7EFE-804C46E8B99F}"/>
          </ac:spMkLst>
        </pc:spChg>
        <pc:spChg chg="mod">
          <ac:chgData name="Jason Wiese" userId="4bff8d5b-7de6-4655-b397-69b0afc81113" providerId="ADAL" clId="{69F4B42B-A9AF-4D56-AEEC-723A3E9306DA}" dt="2024-04-18T18:10:42.573" v="4452" actId="14100"/>
          <ac:spMkLst>
            <pc:docMk/>
            <pc:sldMk cId="4211977824" sldId="2146846556"/>
            <ac:spMk id="9" creationId="{78101652-8F0F-CC72-AE7A-B0E08FD58214}"/>
          </ac:spMkLst>
        </pc:spChg>
        <pc:spChg chg="add del mod">
          <ac:chgData name="Jason Wiese" userId="4bff8d5b-7de6-4655-b397-69b0afc81113" providerId="ADAL" clId="{69F4B42B-A9AF-4D56-AEEC-723A3E9306DA}" dt="2024-04-17T04:10:24.268" v="3901" actId="478"/>
          <ac:spMkLst>
            <pc:docMk/>
            <pc:sldMk cId="4211977824" sldId="2146846556"/>
            <ac:spMk id="9" creationId="{E6FF0BFD-D055-6BF2-F86D-F48949C44162}"/>
          </ac:spMkLst>
        </pc:spChg>
        <pc:spChg chg="add del mod">
          <ac:chgData name="Jason Wiese" userId="4bff8d5b-7de6-4655-b397-69b0afc81113" providerId="ADAL" clId="{69F4B42B-A9AF-4D56-AEEC-723A3E9306DA}" dt="2024-04-16T06:11:19.857" v="2783" actId="478"/>
          <ac:spMkLst>
            <pc:docMk/>
            <pc:sldMk cId="4211977824" sldId="2146846556"/>
            <ac:spMk id="14" creationId="{7C94B7E6-03F1-79F9-3293-4637D8D3B1FC}"/>
          </ac:spMkLst>
        </pc:spChg>
        <pc:spChg chg="add mod">
          <ac:chgData name="Jason Wiese" userId="4bff8d5b-7de6-4655-b397-69b0afc81113" providerId="ADAL" clId="{69F4B42B-A9AF-4D56-AEEC-723A3E9306DA}" dt="2024-04-17T04:10:27.367" v="3902"/>
          <ac:spMkLst>
            <pc:docMk/>
            <pc:sldMk cId="4211977824" sldId="2146846556"/>
            <ac:spMk id="14" creationId="{F05C9F1A-59BB-A880-B728-E8B5B11C2E3E}"/>
          </ac:spMkLst>
        </pc:spChg>
        <pc:spChg chg="add mod">
          <ac:chgData name="Jason Wiese" userId="4bff8d5b-7de6-4655-b397-69b0afc81113" providerId="ADAL" clId="{69F4B42B-A9AF-4D56-AEEC-723A3E9306DA}" dt="2024-04-17T04:10:27.367" v="3902"/>
          <ac:spMkLst>
            <pc:docMk/>
            <pc:sldMk cId="4211977824" sldId="2146846556"/>
            <ac:spMk id="15" creationId="{45FA41FD-80A2-AA55-09BC-A3CC25DADB1F}"/>
          </ac:spMkLst>
        </pc:spChg>
        <pc:spChg chg="del">
          <ac:chgData name="Jason Wiese" userId="4bff8d5b-7de6-4655-b397-69b0afc81113" providerId="ADAL" clId="{69F4B42B-A9AF-4D56-AEEC-723A3E9306DA}" dt="2024-04-16T04:47:16.252" v="2200" actId="478"/>
          <ac:spMkLst>
            <pc:docMk/>
            <pc:sldMk cId="4211977824" sldId="2146846556"/>
            <ac:spMk id="15" creationId="{4AC78D06-2653-F92F-CB5F-99BF15305124}"/>
          </ac:spMkLst>
        </pc:spChg>
        <pc:spChg chg="del">
          <ac:chgData name="Jason Wiese" userId="4bff8d5b-7de6-4655-b397-69b0afc81113" providerId="ADAL" clId="{69F4B42B-A9AF-4D56-AEEC-723A3E9306DA}" dt="2024-04-16T04:47:16.252" v="2200" actId="478"/>
          <ac:spMkLst>
            <pc:docMk/>
            <pc:sldMk cId="4211977824" sldId="2146846556"/>
            <ac:spMk id="16" creationId="{54481F40-A8BF-A56E-A450-B4DF2C41D307}"/>
          </ac:spMkLst>
        </pc:spChg>
        <pc:spChg chg="add del mod">
          <ac:chgData name="Jason Wiese" userId="4bff8d5b-7de6-4655-b397-69b0afc81113" providerId="ADAL" clId="{69F4B42B-A9AF-4D56-AEEC-723A3E9306DA}" dt="2024-04-17T04:10:24.268" v="3901" actId="478"/>
          <ac:spMkLst>
            <pc:docMk/>
            <pc:sldMk cId="4211977824" sldId="2146846556"/>
            <ac:spMk id="17" creationId="{D88E43C4-875A-B4A3-9163-AF0CD3FFB60F}"/>
          </ac:spMkLst>
        </pc:spChg>
        <pc:spChg chg="mod">
          <ac:chgData name="Jason Wiese" userId="4bff8d5b-7de6-4655-b397-69b0afc81113" providerId="ADAL" clId="{69F4B42B-A9AF-4D56-AEEC-723A3E9306DA}" dt="2024-04-18T18:10:42.573" v="4452" actId="14100"/>
          <ac:spMkLst>
            <pc:docMk/>
            <pc:sldMk cId="4211977824" sldId="2146846556"/>
            <ac:spMk id="18" creationId="{18DBDDBC-7E7D-3181-3887-24DF9C6D15A3}"/>
          </ac:spMkLst>
        </pc:spChg>
        <pc:spChg chg="add del mod">
          <ac:chgData name="Jason Wiese" userId="4bff8d5b-7de6-4655-b397-69b0afc81113" providerId="ADAL" clId="{69F4B42B-A9AF-4D56-AEEC-723A3E9306DA}" dt="2024-04-17T04:10:24.268" v="3901" actId="478"/>
          <ac:spMkLst>
            <pc:docMk/>
            <pc:sldMk cId="4211977824" sldId="2146846556"/>
            <ac:spMk id="18" creationId="{7712DCED-8F0B-8E75-E79C-DEEA58A07EB2}"/>
          </ac:spMkLst>
        </pc:spChg>
        <pc:spChg chg="add del mod">
          <ac:chgData name="Jason Wiese" userId="4bff8d5b-7de6-4655-b397-69b0afc81113" providerId="ADAL" clId="{69F4B42B-A9AF-4D56-AEEC-723A3E9306DA}" dt="2024-04-17T04:10:24.268" v="3901" actId="478"/>
          <ac:spMkLst>
            <pc:docMk/>
            <pc:sldMk cId="4211977824" sldId="2146846556"/>
            <ac:spMk id="20" creationId="{7DE7A878-53EE-BA0F-2DD9-5FA1394B655C}"/>
          </ac:spMkLst>
        </pc:spChg>
        <pc:spChg chg="add mod">
          <ac:chgData name="Jason Wiese" userId="4bff8d5b-7de6-4655-b397-69b0afc81113" providerId="ADAL" clId="{69F4B42B-A9AF-4D56-AEEC-723A3E9306DA}" dt="2024-04-17T04:10:27.367" v="3902"/>
          <ac:spMkLst>
            <pc:docMk/>
            <pc:sldMk cId="4211977824" sldId="2146846556"/>
            <ac:spMk id="21" creationId="{67B59EBC-EF10-76B1-E5FD-FAD3BE31A80C}"/>
          </ac:spMkLst>
        </pc:spChg>
        <pc:spChg chg="add del mod">
          <ac:chgData name="Jason Wiese" userId="4bff8d5b-7de6-4655-b397-69b0afc81113" providerId="ADAL" clId="{69F4B42B-A9AF-4D56-AEEC-723A3E9306DA}" dt="2024-04-17T04:10:24.268" v="3901" actId="478"/>
          <ac:spMkLst>
            <pc:docMk/>
            <pc:sldMk cId="4211977824" sldId="2146846556"/>
            <ac:spMk id="22" creationId="{5E56FE4C-A73D-0199-E07F-74FB7C5B1C2B}"/>
          </ac:spMkLst>
        </pc:spChg>
        <pc:spChg chg="mod">
          <ac:chgData name="Jason Wiese" userId="4bff8d5b-7de6-4655-b397-69b0afc81113" providerId="ADAL" clId="{69F4B42B-A9AF-4D56-AEEC-723A3E9306DA}" dt="2024-04-18T18:10:42.573" v="4452" actId="14100"/>
          <ac:spMkLst>
            <pc:docMk/>
            <pc:sldMk cId="4211977824" sldId="2146846556"/>
            <ac:spMk id="23" creationId="{0232948C-A8D5-1516-8804-84943748EA92}"/>
          </ac:spMkLst>
        </pc:spChg>
        <pc:spChg chg="add del mod">
          <ac:chgData name="Jason Wiese" userId="4bff8d5b-7de6-4655-b397-69b0afc81113" providerId="ADAL" clId="{69F4B42B-A9AF-4D56-AEEC-723A3E9306DA}" dt="2024-04-17T04:10:24.268" v="3901" actId="478"/>
          <ac:spMkLst>
            <pc:docMk/>
            <pc:sldMk cId="4211977824" sldId="2146846556"/>
            <ac:spMk id="23" creationId="{BCFAEBF5-93B6-83D8-2B14-B4C5061E9813}"/>
          </ac:spMkLst>
        </pc:spChg>
        <pc:spChg chg="del">
          <ac:chgData name="Jason Wiese" userId="4bff8d5b-7de6-4655-b397-69b0afc81113" providerId="ADAL" clId="{69F4B42B-A9AF-4D56-AEEC-723A3E9306DA}" dt="2024-04-16T04:47:16.252" v="2200" actId="478"/>
          <ac:spMkLst>
            <pc:docMk/>
            <pc:sldMk cId="4211977824" sldId="2146846556"/>
            <ac:spMk id="24" creationId="{467A3E02-F4DB-42BE-C6E7-39FC107B4309}"/>
          </ac:spMkLst>
        </pc:spChg>
        <pc:spChg chg="add mod">
          <ac:chgData name="Jason Wiese" userId="4bff8d5b-7de6-4655-b397-69b0afc81113" providerId="ADAL" clId="{69F4B42B-A9AF-4D56-AEEC-723A3E9306DA}" dt="2024-04-17T04:10:27.367" v="3902"/>
          <ac:spMkLst>
            <pc:docMk/>
            <pc:sldMk cId="4211977824" sldId="2146846556"/>
            <ac:spMk id="24" creationId="{C7F01762-4941-8C6C-D959-01193A0BE812}"/>
          </ac:spMkLst>
        </pc:spChg>
        <pc:spChg chg="add del mod">
          <ac:chgData name="Jason Wiese" userId="4bff8d5b-7de6-4655-b397-69b0afc81113" providerId="ADAL" clId="{69F4B42B-A9AF-4D56-AEEC-723A3E9306DA}" dt="2024-04-17T04:10:24.268" v="3901" actId="478"/>
          <ac:spMkLst>
            <pc:docMk/>
            <pc:sldMk cId="4211977824" sldId="2146846556"/>
            <ac:spMk id="26" creationId="{0E672597-51EB-6AED-141D-B5CC1E7A62A2}"/>
          </ac:spMkLst>
        </pc:spChg>
        <pc:spChg chg="mod">
          <ac:chgData name="Jason Wiese" userId="4bff8d5b-7de6-4655-b397-69b0afc81113" providerId="ADAL" clId="{69F4B42B-A9AF-4D56-AEEC-723A3E9306DA}" dt="2024-04-18T18:10:42.573" v="4452" actId="14100"/>
          <ac:spMkLst>
            <pc:docMk/>
            <pc:sldMk cId="4211977824" sldId="2146846556"/>
            <ac:spMk id="27" creationId="{E8900E17-70D4-C826-1A4B-2A0C4AEAE93B}"/>
          </ac:spMkLst>
        </pc:spChg>
        <pc:spChg chg="add del mod">
          <ac:chgData name="Jason Wiese" userId="4bff8d5b-7de6-4655-b397-69b0afc81113" providerId="ADAL" clId="{69F4B42B-A9AF-4D56-AEEC-723A3E9306DA}" dt="2024-04-17T04:10:24.268" v="3901" actId="478"/>
          <ac:spMkLst>
            <pc:docMk/>
            <pc:sldMk cId="4211977824" sldId="2146846556"/>
            <ac:spMk id="27" creationId="{FD7D6CEC-A0CD-2E91-CDB2-6153D7EA2C19}"/>
          </ac:spMkLst>
        </pc:spChg>
        <pc:spChg chg="del">
          <ac:chgData name="Jason Wiese" userId="4bff8d5b-7de6-4655-b397-69b0afc81113" providerId="ADAL" clId="{69F4B42B-A9AF-4D56-AEEC-723A3E9306DA}" dt="2024-04-16T04:47:16.252" v="2200" actId="478"/>
          <ac:spMkLst>
            <pc:docMk/>
            <pc:sldMk cId="4211977824" sldId="2146846556"/>
            <ac:spMk id="28" creationId="{541253C2-C160-61E5-C8E1-876BC8A1BA47}"/>
          </ac:spMkLst>
        </pc:spChg>
        <pc:spChg chg="add mod">
          <ac:chgData name="Jason Wiese" userId="4bff8d5b-7de6-4655-b397-69b0afc81113" providerId="ADAL" clId="{69F4B42B-A9AF-4D56-AEEC-723A3E9306DA}" dt="2024-04-17T04:10:27.367" v="3902"/>
          <ac:spMkLst>
            <pc:docMk/>
            <pc:sldMk cId="4211977824" sldId="2146846556"/>
            <ac:spMk id="28" creationId="{83081EF0-EEF7-33BE-8B7F-417E5EFA023A}"/>
          </ac:spMkLst>
        </pc:spChg>
        <pc:spChg chg="add del mod">
          <ac:chgData name="Jason Wiese" userId="4bff8d5b-7de6-4655-b397-69b0afc81113" providerId="ADAL" clId="{69F4B42B-A9AF-4D56-AEEC-723A3E9306DA}" dt="2024-04-17T04:10:24.268" v="3901" actId="478"/>
          <ac:spMkLst>
            <pc:docMk/>
            <pc:sldMk cId="4211977824" sldId="2146846556"/>
            <ac:spMk id="30" creationId="{0E97F842-6509-FE30-0E16-4540E179FF3B}"/>
          </ac:spMkLst>
        </pc:spChg>
        <pc:spChg chg="add del mod">
          <ac:chgData name="Jason Wiese" userId="4bff8d5b-7de6-4655-b397-69b0afc81113" providerId="ADAL" clId="{69F4B42B-A9AF-4D56-AEEC-723A3E9306DA}" dt="2024-04-17T04:10:24.268" v="3901" actId="478"/>
          <ac:spMkLst>
            <pc:docMk/>
            <pc:sldMk cId="4211977824" sldId="2146846556"/>
            <ac:spMk id="31" creationId="{19147A61-44B3-D375-BEC7-53EAF18CD833}"/>
          </ac:spMkLst>
        </pc:spChg>
        <pc:spChg chg="del">
          <ac:chgData name="Jason Wiese" userId="4bff8d5b-7de6-4655-b397-69b0afc81113" providerId="ADAL" clId="{69F4B42B-A9AF-4D56-AEEC-723A3E9306DA}" dt="2024-04-16T04:47:16.252" v="2200" actId="478"/>
          <ac:spMkLst>
            <pc:docMk/>
            <pc:sldMk cId="4211977824" sldId="2146846556"/>
            <ac:spMk id="32" creationId="{3E3286DC-0913-8358-3123-E73746160F14}"/>
          </ac:spMkLst>
        </pc:spChg>
        <pc:spChg chg="add del mod">
          <ac:chgData name="Jason Wiese" userId="4bff8d5b-7de6-4655-b397-69b0afc81113" providerId="ADAL" clId="{69F4B42B-A9AF-4D56-AEEC-723A3E9306DA}" dt="2024-04-17T04:10:24.268" v="3901" actId="478"/>
          <ac:spMkLst>
            <pc:docMk/>
            <pc:sldMk cId="4211977824" sldId="2146846556"/>
            <ac:spMk id="33" creationId="{CC552A4A-6641-A8AF-B503-4D72B2B43A96}"/>
          </ac:spMkLst>
        </pc:spChg>
        <pc:spChg chg="add mod">
          <ac:chgData name="Jason Wiese" userId="4bff8d5b-7de6-4655-b397-69b0afc81113" providerId="ADAL" clId="{69F4B42B-A9AF-4D56-AEEC-723A3E9306DA}" dt="2024-04-17T04:10:33.546" v="3904" actId="1582"/>
          <ac:spMkLst>
            <pc:docMk/>
            <pc:sldMk cId="4211977824" sldId="2146846556"/>
            <ac:spMk id="34" creationId="{E053C42F-2F35-30F1-6A52-D0EB06675770}"/>
          </ac:spMkLst>
        </pc:spChg>
        <pc:spChg chg="add mod">
          <ac:chgData name="Jason Wiese" userId="4bff8d5b-7de6-4655-b397-69b0afc81113" providerId="ADAL" clId="{69F4B42B-A9AF-4D56-AEEC-723A3E9306DA}" dt="2024-04-17T04:10:27.367" v="3902"/>
          <ac:spMkLst>
            <pc:docMk/>
            <pc:sldMk cId="4211977824" sldId="2146846556"/>
            <ac:spMk id="35" creationId="{6CA0175E-1529-61E0-29FC-DB7BF4FB2B44}"/>
          </ac:spMkLst>
        </pc:spChg>
        <pc:spChg chg="del">
          <ac:chgData name="Jason Wiese" userId="4bff8d5b-7de6-4655-b397-69b0afc81113" providerId="ADAL" clId="{69F4B42B-A9AF-4D56-AEEC-723A3E9306DA}" dt="2024-04-16T04:47:16.252" v="2200" actId="478"/>
          <ac:spMkLst>
            <pc:docMk/>
            <pc:sldMk cId="4211977824" sldId="2146846556"/>
            <ac:spMk id="35" creationId="{8A9423B4-7A0D-9E5C-EBDC-52D8DDA068A9}"/>
          </ac:spMkLst>
        </pc:spChg>
        <pc:spChg chg="del">
          <ac:chgData name="Jason Wiese" userId="4bff8d5b-7de6-4655-b397-69b0afc81113" providerId="ADAL" clId="{69F4B42B-A9AF-4D56-AEEC-723A3E9306DA}" dt="2024-04-16T04:47:16.252" v="2200" actId="478"/>
          <ac:spMkLst>
            <pc:docMk/>
            <pc:sldMk cId="4211977824" sldId="2146846556"/>
            <ac:spMk id="36" creationId="{80DC0D73-1237-DFB4-3E79-FF5C495C834B}"/>
          </ac:spMkLst>
        </pc:spChg>
        <pc:spChg chg="del">
          <ac:chgData name="Jason Wiese" userId="4bff8d5b-7de6-4655-b397-69b0afc81113" providerId="ADAL" clId="{69F4B42B-A9AF-4D56-AEEC-723A3E9306DA}" dt="2024-04-16T04:47:16.252" v="2200" actId="478"/>
          <ac:spMkLst>
            <pc:docMk/>
            <pc:sldMk cId="4211977824" sldId="2146846556"/>
            <ac:spMk id="37" creationId="{06E2FF39-6CDF-43D9-DC53-0E56FF4B5D9C}"/>
          </ac:spMkLst>
        </pc:spChg>
        <pc:spChg chg="add mod">
          <ac:chgData name="Jason Wiese" userId="4bff8d5b-7de6-4655-b397-69b0afc81113" providerId="ADAL" clId="{69F4B42B-A9AF-4D56-AEEC-723A3E9306DA}" dt="2024-04-17T04:10:27.367" v="3902"/>
          <ac:spMkLst>
            <pc:docMk/>
            <pc:sldMk cId="4211977824" sldId="2146846556"/>
            <ac:spMk id="37" creationId="{7D232A79-457C-D7D3-01F0-D27219631D55}"/>
          </ac:spMkLst>
        </pc:spChg>
        <pc:spChg chg="add mod">
          <ac:chgData name="Jason Wiese" userId="4bff8d5b-7de6-4655-b397-69b0afc81113" providerId="ADAL" clId="{69F4B42B-A9AF-4D56-AEEC-723A3E9306DA}" dt="2024-04-17T04:10:27.367" v="3902"/>
          <ac:spMkLst>
            <pc:docMk/>
            <pc:sldMk cId="4211977824" sldId="2146846556"/>
            <ac:spMk id="38" creationId="{D6F110E9-4F43-71A6-56CD-FC2CC34B5E0F}"/>
          </ac:spMkLst>
        </pc:spChg>
        <pc:spChg chg="del">
          <ac:chgData name="Jason Wiese" userId="4bff8d5b-7de6-4655-b397-69b0afc81113" providerId="ADAL" clId="{69F4B42B-A9AF-4D56-AEEC-723A3E9306DA}" dt="2024-04-16T04:47:16.252" v="2200" actId="478"/>
          <ac:spMkLst>
            <pc:docMk/>
            <pc:sldMk cId="4211977824" sldId="2146846556"/>
            <ac:spMk id="39" creationId="{0572CDBF-F547-C200-484B-FFC60D65746B}"/>
          </ac:spMkLst>
        </pc:spChg>
        <pc:spChg chg="add mod">
          <ac:chgData name="Jason Wiese" userId="4bff8d5b-7de6-4655-b397-69b0afc81113" providerId="ADAL" clId="{69F4B42B-A9AF-4D56-AEEC-723A3E9306DA}" dt="2024-04-17T04:10:27.367" v="3902"/>
          <ac:spMkLst>
            <pc:docMk/>
            <pc:sldMk cId="4211977824" sldId="2146846556"/>
            <ac:spMk id="39" creationId="{74B20237-9C35-7BE1-F71A-C35E757B6A17}"/>
          </ac:spMkLst>
        </pc:spChg>
        <pc:spChg chg="del">
          <ac:chgData name="Jason Wiese" userId="4bff8d5b-7de6-4655-b397-69b0afc81113" providerId="ADAL" clId="{69F4B42B-A9AF-4D56-AEEC-723A3E9306DA}" dt="2024-04-16T04:47:16.252" v="2200" actId="478"/>
          <ac:spMkLst>
            <pc:docMk/>
            <pc:sldMk cId="4211977824" sldId="2146846556"/>
            <ac:spMk id="40" creationId="{E863EA7C-C318-4D2C-BFF0-4DADA66FF723}"/>
          </ac:spMkLst>
        </pc:spChg>
        <pc:spChg chg="del">
          <ac:chgData name="Jason Wiese" userId="4bff8d5b-7de6-4655-b397-69b0afc81113" providerId="ADAL" clId="{69F4B42B-A9AF-4D56-AEEC-723A3E9306DA}" dt="2024-04-16T04:47:16.252" v="2200" actId="478"/>
          <ac:spMkLst>
            <pc:docMk/>
            <pc:sldMk cId="4211977824" sldId="2146846556"/>
            <ac:spMk id="41" creationId="{634A83D0-11DB-5411-2A1D-C88D60E84B12}"/>
          </ac:spMkLst>
        </pc:spChg>
        <pc:spChg chg="add mod">
          <ac:chgData name="Jason Wiese" userId="4bff8d5b-7de6-4655-b397-69b0afc81113" providerId="ADAL" clId="{69F4B42B-A9AF-4D56-AEEC-723A3E9306DA}" dt="2024-04-17T04:10:27.367" v="3902"/>
          <ac:spMkLst>
            <pc:docMk/>
            <pc:sldMk cId="4211977824" sldId="2146846556"/>
            <ac:spMk id="41" creationId="{9DB8D036-43B7-3440-BB93-DB45A6855975}"/>
          </ac:spMkLst>
        </pc:spChg>
        <pc:spChg chg="add mod">
          <ac:chgData name="Jason Wiese" userId="4bff8d5b-7de6-4655-b397-69b0afc81113" providerId="ADAL" clId="{69F4B42B-A9AF-4D56-AEEC-723A3E9306DA}" dt="2024-04-17T04:10:27.367" v="3902"/>
          <ac:spMkLst>
            <pc:docMk/>
            <pc:sldMk cId="4211977824" sldId="2146846556"/>
            <ac:spMk id="42" creationId="{F12CEC56-824C-AC15-5353-6F6D76259F6E}"/>
          </ac:spMkLst>
        </pc:spChg>
        <pc:spChg chg="del">
          <ac:chgData name="Jason Wiese" userId="4bff8d5b-7de6-4655-b397-69b0afc81113" providerId="ADAL" clId="{69F4B42B-A9AF-4D56-AEEC-723A3E9306DA}" dt="2024-04-16T04:47:16.252" v="2200" actId="478"/>
          <ac:spMkLst>
            <pc:docMk/>
            <pc:sldMk cId="4211977824" sldId="2146846556"/>
            <ac:spMk id="43" creationId="{2A9DA0D1-370C-B87D-7358-BD0CD7689211}"/>
          </ac:spMkLst>
        </pc:spChg>
        <pc:spChg chg="del">
          <ac:chgData name="Jason Wiese" userId="4bff8d5b-7de6-4655-b397-69b0afc81113" providerId="ADAL" clId="{69F4B42B-A9AF-4D56-AEEC-723A3E9306DA}" dt="2024-04-16T04:47:16.252" v="2200" actId="478"/>
          <ac:spMkLst>
            <pc:docMk/>
            <pc:sldMk cId="4211977824" sldId="2146846556"/>
            <ac:spMk id="44" creationId="{3645DC95-C6D5-6579-E165-DB1A16A8D3BB}"/>
          </ac:spMkLst>
        </pc:spChg>
        <pc:spChg chg="add mod">
          <ac:chgData name="Jason Wiese" userId="4bff8d5b-7de6-4655-b397-69b0afc81113" providerId="ADAL" clId="{69F4B42B-A9AF-4D56-AEEC-723A3E9306DA}" dt="2024-04-17T04:10:27.367" v="3902"/>
          <ac:spMkLst>
            <pc:docMk/>
            <pc:sldMk cId="4211977824" sldId="2146846556"/>
            <ac:spMk id="44" creationId="{A3EE7F3C-49C1-6162-5D42-BA5D0FADA37D}"/>
          </ac:spMkLst>
        </pc:spChg>
        <pc:spChg chg="add mod">
          <ac:chgData name="Jason Wiese" userId="4bff8d5b-7de6-4655-b397-69b0afc81113" providerId="ADAL" clId="{69F4B42B-A9AF-4D56-AEEC-723A3E9306DA}" dt="2024-04-17T04:10:27.367" v="3902"/>
          <ac:spMkLst>
            <pc:docMk/>
            <pc:sldMk cId="4211977824" sldId="2146846556"/>
            <ac:spMk id="45" creationId="{F45DBB98-53F1-A529-C56B-6C8A204499D6}"/>
          </ac:spMkLst>
        </pc:spChg>
        <pc:spChg chg="add mod">
          <ac:chgData name="Jason Wiese" userId="4bff8d5b-7de6-4655-b397-69b0afc81113" providerId="ADAL" clId="{69F4B42B-A9AF-4D56-AEEC-723A3E9306DA}" dt="2024-04-17T04:10:27.367" v="3902"/>
          <ac:spMkLst>
            <pc:docMk/>
            <pc:sldMk cId="4211977824" sldId="2146846556"/>
            <ac:spMk id="46" creationId="{40DDA366-8919-5CFF-E2A2-D1635094B661}"/>
          </ac:spMkLst>
        </pc:spChg>
        <pc:spChg chg="del">
          <ac:chgData name="Jason Wiese" userId="4bff8d5b-7de6-4655-b397-69b0afc81113" providerId="ADAL" clId="{69F4B42B-A9AF-4D56-AEEC-723A3E9306DA}" dt="2024-04-16T04:47:16.252" v="2200" actId="478"/>
          <ac:spMkLst>
            <pc:docMk/>
            <pc:sldMk cId="4211977824" sldId="2146846556"/>
            <ac:spMk id="46" creationId="{FBEFE48B-287E-F8F2-755B-28251211CE24}"/>
          </ac:spMkLst>
        </pc:spChg>
        <pc:spChg chg="del">
          <ac:chgData name="Jason Wiese" userId="4bff8d5b-7de6-4655-b397-69b0afc81113" providerId="ADAL" clId="{69F4B42B-A9AF-4D56-AEEC-723A3E9306DA}" dt="2024-04-16T04:47:16.252" v="2200" actId="478"/>
          <ac:spMkLst>
            <pc:docMk/>
            <pc:sldMk cId="4211977824" sldId="2146846556"/>
            <ac:spMk id="47" creationId="{20EB8D31-4F7F-9823-C36C-04678225F302}"/>
          </ac:spMkLst>
        </pc:spChg>
        <pc:spChg chg="del">
          <ac:chgData name="Jason Wiese" userId="4bff8d5b-7de6-4655-b397-69b0afc81113" providerId="ADAL" clId="{69F4B42B-A9AF-4D56-AEEC-723A3E9306DA}" dt="2024-04-17T22:34:05.610" v="4346" actId="478"/>
          <ac:spMkLst>
            <pc:docMk/>
            <pc:sldMk cId="4211977824" sldId="2146846556"/>
            <ac:spMk id="48" creationId="{1574715F-C974-66D2-1960-F97D8B786456}"/>
          </ac:spMkLst>
        </pc:spChg>
        <pc:cxnChg chg="add del mod">
          <ac:chgData name="Jason Wiese" userId="4bff8d5b-7de6-4655-b397-69b0afc81113" providerId="ADAL" clId="{69F4B42B-A9AF-4D56-AEEC-723A3E9306DA}" dt="2024-04-17T04:10:24.268" v="3901" actId="478"/>
          <ac:cxnSpMkLst>
            <pc:docMk/>
            <pc:sldMk cId="4211977824" sldId="2146846556"/>
            <ac:cxnSpMk id="5" creationId="{E30AE59C-D295-8DF8-5CC6-A5A136D9CF3D}"/>
          </ac:cxnSpMkLst>
        </pc:cxnChg>
        <pc:cxnChg chg="add del mod">
          <ac:chgData name="Jason Wiese" userId="4bff8d5b-7de6-4655-b397-69b0afc81113" providerId="ADAL" clId="{69F4B42B-A9AF-4D56-AEEC-723A3E9306DA}" dt="2024-04-17T04:10:24.268" v="3901" actId="478"/>
          <ac:cxnSpMkLst>
            <pc:docMk/>
            <pc:sldMk cId="4211977824" sldId="2146846556"/>
            <ac:cxnSpMk id="12" creationId="{74C3047F-F1ED-C1E5-01AD-42EF257EAC5F}"/>
          </ac:cxnSpMkLst>
        </pc:cxnChg>
        <pc:cxnChg chg="add mod">
          <ac:chgData name="Jason Wiese" userId="4bff8d5b-7de6-4655-b397-69b0afc81113" providerId="ADAL" clId="{69F4B42B-A9AF-4D56-AEEC-723A3E9306DA}" dt="2024-04-17T19:24:19.566" v="3973" actId="208"/>
          <ac:cxnSpMkLst>
            <pc:docMk/>
            <pc:sldMk cId="4211977824" sldId="2146846556"/>
            <ac:cxnSpMk id="16" creationId="{D5951578-B60A-6401-A459-7394A8B94302}"/>
          </ac:cxnSpMkLst>
        </pc:cxnChg>
        <pc:cxnChg chg="add del mod">
          <ac:chgData name="Jason Wiese" userId="4bff8d5b-7de6-4655-b397-69b0afc81113" providerId="ADAL" clId="{69F4B42B-A9AF-4D56-AEEC-723A3E9306DA}" dt="2024-04-17T04:10:24.268" v="3901" actId="478"/>
          <ac:cxnSpMkLst>
            <pc:docMk/>
            <pc:sldMk cId="4211977824" sldId="2146846556"/>
            <ac:cxnSpMk id="19" creationId="{58C4B8C6-9775-D97A-E630-E568E2DA1F41}"/>
          </ac:cxnSpMkLst>
        </pc:cxnChg>
        <pc:cxnChg chg="del">
          <ac:chgData name="Jason Wiese" userId="4bff8d5b-7de6-4655-b397-69b0afc81113" providerId="ADAL" clId="{69F4B42B-A9AF-4D56-AEEC-723A3E9306DA}" dt="2024-04-16T04:47:16.252" v="2200" actId="478"/>
          <ac:cxnSpMkLst>
            <pc:docMk/>
            <pc:sldMk cId="4211977824" sldId="2146846556"/>
            <ac:cxnSpMk id="21" creationId="{B12148B6-58D4-42C4-DDFF-80E4265A410C}"/>
          </ac:cxnSpMkLst>
        </pc:cxnChg>
        <pc:cxnChg chg="add del mod">
          <ac:chgData name="Jason Wiese" userId="4bff8d5b-7de6-4655-b397-69b0afc81113" providerId="ADAL" clId="{69F4B42B-A9AF-4D56-AEEC-723A3E9306DA}" dt="2024-04-17T04:10:24.268" v="3901" actId="478"/>
          <ac:cxnSpMkLst>
            <pc:docMk/>
            <pc:sldMk cId="4211977824" sldId="2146846556"/>
            <ac:cxnSpMk id="25" creationId="{A7FC7C02-24DB-DF64-4121-25ECE7872B5D}"/>
          </ac:cxnSpMkLst>
        </pc:cxnChg>
        <pc:cxnChg chg="add del mod">
          <ac:chgData name="Jason Wiese" userId="4bff8d5b-7de6-4655-b397-69b0afc81113" providerId="ADAL" clId="{69F4B42B-A9AF-4D56-AEEC-723A3E9306DA}" dt="2024-04-17T04:10:24.268" v="3901" actId="478"/>
          <ac:cxnSpMkLst>
            <pc:docMk/>
            <pc:sldMk cId="4211977824" sldId="2146846556"/>
            <ac:cxnSpMk id="29" creationId="{F72A3B10-20A4-58F7-B0E0-5945E830E0C6}"/>
          </ac:cxnSpMkLst>
        </pc:cxnChg>
        <pc:cxnChg chg="add mod">
          <ac:chgData name="Jason Wiese" userId="4bff8d5b-7de6-4655-b397-69b0afc81113" providerId="ADAL" clId="{69F4B42B-A9AF-4D56-AEEC-723A3E9306DA}" dt="2024-04-17T19:24:19.566" v="3973" actId="208"/>
          <ac:cxnSpMkLst>
            <pc:docMk/>
            <pc:sldMk cId="4211977824" sldId="2146846556"/>
            <ac:cxnSpMk id="32" creationId="{AB7974FC-EE21-190C-4240-DF904FDF8CA8}"/>
          </ac:cxnSpMkLst>
        </pc:cxnChg>
        <pc:cxnChg chg="del">
          <ac:chgData name="Jason Wiese" userId="4bff8d5b-7de6-4655-b397-69b0afc81113" providerId="ADAL" clId="{69F4B42B-A9AF-4D56-AEEC-723A3E9306DA}" dt="2024-04-16T04:47:16.252" v="2200" actId="478"/>
          <ac:cxnSpMkLst>
            <pc:docMk/>
            <pc:sldMk cId="4211977824" sldId="2146846556"/>
            <ac:cxnSpMk id="34" creationId="{C3007207-65FA-C280-91F6-0A02AD08261B}"/>
          </ac:cxnSpMkLst>
        </pc:cxnChg>
        <pc:cxnChg chg="add mod">
          <ac:chgData name="Jason Wiese" userId="4bff8d5b-7de6-4655-b397-69b0afc81113" providerId="ADAL" clId="{69F4B42B-A9AF-4D56-AEEC-723A3E9306DA}" dt="2024-04-17T04:10:27.367" v="3902"/>
          <ac:cxnSpMkLst>
            <pc:docMk/>
            <pc:sldMk cId="4211977824" sldId="2146846556"/>
            <ac:cxnSpMk id="36" creationId="{66A7DB24-6CB9-0CDE-9593-5D67DDF174D0}"/>
          </ac:cxnSpMkLst>
        </pc:cxnChg>
        <pc:cxnChg chg="del">
          <ac:chgData name="Jason Wiese" userId="4bff8d5b-7de6-4655-b397-69b0afc81113" providerId="ADAL" clId="{69F4B42B-A9AF-4D56-AEEC-723A3E9306DA}" dt="2024-04-16T04:47:16.252" v="2200" actId="478"/>
          <ac:cxnSpMkLst>
            <pc:docMk/>
            <pc:sldMk cId="4211977824" sldId="2146846556"/>
            <ac:cxnSpMk id="38" creationId="{4D819DD0-7C2E-F9FD-62E0-1EB20492AA79}"/>
          </ac:cxnSpMkLst>
        </pc:cxnChg>
        <pc:cxnChg chg="add mod">
          <ac:chgData name="Jason Wiese" userId="4bff8d5b-7de6-4655-b397-69b0afc81113" providerId="ADAL" clId="{69F4B42B-A9AF-4D56-AEEC-723A3E9306DA}" dt="2024-04-17T19:24:19.566" v="3973" actId="208"/>
          <ac:cxnSpMkLst>
            <pc:docMk/>
            <pc:sldMk cId="4211977824" sldId="2146846556"/>
            <ac:cxnSpMk id="40" creationId="{987000E1-963B-6E6A-9955-11009F7142C8}"/>
          </ac:cxnSpMkLst>
        </pc:cxnChg>
        <pc:cxnChg chg="del">
          <ac:chgData name="Jason Wiese" userId="4bff8d5b-7de6-4655-b397-69b0afc81113" providerId="ADAL" clId="{69F4B42B-A9AF-4D56-AEEC-723A3E9306DA}" dt="2024-04-16T04:47:16.252" v="2200" actId="478"/>
          <ac:cxnSpMkLst>
            <pc:docMk/>
            <pc:sldMk cId="4211977824" sldId="2146846556"/>
            <ac:cxnSpMk id="42" creationId="{ED7DEB24-C678-0534-315B-68B0D426F329}"/>
          </ac:cxnSpMkLst>
        </pc:cxnChg>
        <pc:cxnChg chg="add mod">
          <ac:chgData name="Jason Wiese" userId="4bff8d5b-7de6-4655-b397-69b0afc81113" providerId="ADAL" clId="{69F4B42B-A9AF-4D56-AEEC-723A3E9306DA}" dt="2024-04-17T19:24:19.566" v="3973" actId="208"/>
          <ac:cxnSpMkLst>
            <pc:docMk/>
            <pc:sldMk cId="4211977824" sldId="2146846556"/>
            <ac:cxnSpMk id="43" creationId="{645793EE-0BB8-C9FC-B59D-9648EA5672CD}"/>
          </ac:cxnSpMkLst>
        </pc:cxnChg>
        <pc:cxnChg chg="del">
          <ac:chgData name="Jason Wiese" userId="4bff8d5b-7de6-4655-b397-69b0afc81113" providerId="ADAL" clId="{69F4B42B-A9AF-4D56-AEEC-723A3E9306DA}" dt="2024-04-16T04:47:16.252" v="2200" actId="478"/>
          <ac:cxnSpMkLst>
            <pc:docMk/>
            <pc:sldMk cId="4211977824" sldId="2146846556"/>
            <ac:cxnSpMk id="45" creationId="{05ADC219-786D-80E9-3487-B00902E25C47}"/>
          </ac:cxnSpMkLst>
        </pc:cxnChg>
      </pc:sldChg>
      <pc:sldChg chg="addSp delSp modSp mod">
        <pc:chgData name="Jason Wiese" userId="4bff8d5b-7de6-4655-b397-69b0afc81113" providerId="ADAL" clId="{69F4B42B-A9AF-4D56-AEEC-723A3E9306DA}" dt="2024-04-18T18:10:52.720" v="4453" actId="14100"/>
        <pc:sldMkLst>
          <pc:docMk/>
          <pc:sldMk cId="1090943011" sldId="2146846557"/>
        </pc:sldMkLst>
        <pc:spChg chg="mod">
          <ac:chgData name="Jason Wiese" userId="4bff8d5b-7de6-4655-b397-69b0afc81113" providerId="ADAL" clId="{69F4B42B-A9AF-4D56-AEEC-723A3E9306DA}" dt="2024-04-17T22:42:56.773" v="4405" actId="1035"/>
          <ac:spMkLst>
            <pc:docMk/>
            <pc:sldMk cId="1090943011" sldId="2146846557"/>
            <ac:spMk id="2" creationId="{C604F4ED-4CE3-388D-6B08-7DEBBA8472FB}"/>
          </ac:spMkLst>
        </pc:spChg>
        <pc:spChg chg="add del mod">
          <ac:chgData name="Jason Wiese" userId="4bff8d5b-7de6-4655-b397-69b0afc81113" providerId="ADAL" clId="{69F4B42B-A9AF-4D56-AEEC-723A3E9306DA}" dt="2024-04-17T04:10:39.749" v="3905" actId="478"/>
          <ac:spMkLst>
            <pc:docMk/>
            <pc:sldMk cId="1090943011" sldId="2146846557"/>
            <ac:spMk id="3" creationId="{53A96225-54F1-6C84-5871-61AF1A60E420}"/>
          </ac:spMkLst>
        </pc:spChg>
        <pc:spChg chg="add mod">
          <ac:chgData name="Jason Wiese" userId="4bff8d5b-7de6-4655-b397-69b0afc81113" providerId="ADAL" clId="{69F4B42B-A9AF-4D56-AEEC-723A3E9306DA}" dt="2024-04-18T18:05:35.516" v="4440" actId="6549"/>
          <ac:spMkLst>
            <pc:docMk/>
            <pc:sldMk cId="1090943011" sldId="2146846557"/>
            <ac:spMk id="3" creationId="{C4CBB887-A9C0-3DB1-E342-782273C3DDB4}"/>
          </ac:spMkLst>
        </pc:spChg>
        <pc:spChg chg="mod">
          <ac:chgData name="Jason Wiese" userId="4bff8d5b-7de6-4655-b397-69b0afc81113" providerId="ADAL" clId="{69F4B42B-A9AF-4D56-AEEC-723A3E9306DA}" dt="2024-04-18T18:10:52.720" v="4453" actId="14100"/>
          <ac:spMkLst>
            <pc:docMk/>
            <pc:sldMk cId="1090943011" sldId="2146846557"/>
            <ac:spMk id="4" creationId="{344BFC33-72D0-B3AE-6C0F-20C304F1643A}"/>
          </ac:spMkLst>
        </pc:spChg>
        <pc:spChg chg="add del mod">
          <ac:chgData name="Jason Wiese" userId="4bff8d5b-7de6-4655-b397-69b0afc81113" providerId="ADAL" clId="{69F4B42B-A9AF-4D56-AEEC-723A3E9306DA}" dt="2024-04-17T04:10:39.749" v="3905" actId="478"/>
          <ac:spMkLst>
            <pc:docMk/>
            <pc:sldMk cId="1090943011" sldId="2146846557"/>
            <ac:spMk id="4" creationId="{CA432632-436D-6BE3-4B4C-41F1ECFD2BBF}"/>
          </ac:spMkLst>
        </pc:spChg>
        <pc:spChg chg="add del mod">
          <ac:chgData name="Jason Wiese" userId="4bff8d5b-7de6-4655-b397-69b0afc81113" providerId="ADAL" clId="{69F4B42B-A9AF-4D56-AEEC-723A3E9306DA}" dt="2024-04-17T04:10:39.749" v="3905" actId="478"/>
          <ac:spMkLst>
            <pc:docMk/>
            <pc:sldMk cId="1090943011" sldId="2146846557"/>
            <ac:spMk id="7" creationId="{5E00B109-0EAE-565D-D539-839612BC1295}"/>
          </ac:spMkLst>
        </pc:spChg>
        <pc:spChg chg="del">
          <ac:chgData name="Jason Wiese" userId="4bff8d5b-7de6-4655-b397-69b0afc81113" providerId="ADAL" clId="{69F4B42B-A9AF-4D56-AEEC-723A3E9306DA}" dt="2024-04-16T04:50:44.187" v="2206" actId="478"/>
          <ac:spMkLst>
            <pc:docMk/>
            <pc:sldMk cId="1090943011" sldId="2146846557"/>
            <ac:spMk id="9" creationId="{2E7AE1D4-AB2D-934A-FBBB-562A304FB92F}"/>
          </ac:spMkLst>
        </pc:spChg>
        <pc:spChg chg="add mod">
          <ac:chgData name="Jason Wiese" userId="4bff8d5b-7de6-4655-b397-69b0afc81113" providerId="ADAL" clId="{69F4B42B-A9AF-4D56-AEEC-723A3E9306DA}" dt="2024-04-17T04:11:06.887" v="3912" actId="1582"/>
          <ac:spMkLst>
            <pc:docMk/>
            <pc:sldMk cId="1090943011" sldId="2146846557"/>
            <ac:spMk id="9" creationId="{8466F151-5028-84D8-A8AE-E7D8A6B9E0AD}"/>
          </ac:spMkLst>
        </pc:spChg>
        <pc:spChg chg="del">
          <ac:chgData name="Jason Wiese" userId="4bff8d5b-7de6-4655-b397-69b0afc81113" providerId="ADAL" clId="{69F4B42B-A9AF-4D56-AEEC-723A3E9306DA}" dt="2024-04-16T04:50:44.187" v="2206" actId="478"/>
          <ac:spMkLst>
            <pc:docMk/>
            <pc:sldMk cId="1090943011" sldId="2146846557"/>
            <ac:spMk id="12" creationId="{1BBDBF91-C9E5-23BF-6917-BB0CBD122C47}"/>
          </ac:spMkLst>
        </pc:spChg>
        <pc:spChg chg="add mod">
          <ac:chgData name="Jason Wiese" userId="4bff8d5b-7de6-4655-b397-69b0afc81113" providerId="ADAL" clId="{69F4B42B-A9AF-4D56-AEEC-723A3E9306DA}" dt="2024-04-17T04:10:42.720" v="3906"/>
          <ac:spMkLst>
            <pc:docMk/>
            <pc:sldMk cId="1090943011" sldId="2146846557"/>
            <ac:spMk id="12" creationId="{335BD5D8-44DA-4601-E187-5C50010911ED}"/>
          </ac:spMkLst>
        </pc:spChg>
        <pc:spChg chg="add del mod">
          <ac:chgData name="Jason Wiese" userId="4bff8d5b-7de6-4655-b397-69b0afc81113" providerId="ADAL" clId="{69F4B42B-A9AF-4D56-AEEC-723A3E9306DA}" dt="2024-04-17T04:10:39.749" v="3905" actId="478"/>
          <ac:spMkLst>
            <pc:docMk/>
            <pc:sldMk cId="1090943011" sldId="2146846557"/>
            <ac:spMk id="14" creationId="{9D546AE9-25DD-CC17-5EA5-3211F4C76138}"/>
          </ac:spMkLst>
        </pc:spChg>
        <pc:spChg chg="mod">
          <ac:chgData name="Jason Wiese" userId="4bff8d5b-7de6-4655-b397-69b0afc81113" providerId="ADAL" clId="{69F4B42B-A9AF-4D56-AEEC-723A3E9306DA}" dt="2024-04-18T18:10:52.720" v="4453" actId="14100"/>
          <ac:spMkLst>
            <pc:docMk/>
            <pc:sldMk cId="1090943011" sldId="2146846557"/>
            <ac:spMk id="15" creationId="{A6A8A741-117E-3044-D717-D73E9BB6A938}"/>
          </ac:spMkLst>
        </pc:spChg>
        <pc:spChg chg="add del mod">
          <ac:chgData name="Jason Wiese" userId="4bff8d5b-7de6-4655-b397-69b0afc81113" providerId="ADAL" clId="{69F4B42B-A9AF-4D56-AEEC-723A3E9306DA}" dt="2024-04-17T04:10:39.749" v="3905" actId="478"/>
          <ac:spMkLst>
            <pc:docMk/>
            <pc:sldMk cId="1090943011" sldId="2146846557"/>
            <ac:spMk id="15" creationId="{D425F8D4-98C3-3E56-54C8-17D38965F162}"/>
          </ac:spMkLst>
        </pc:spChg>
        <pc:spChg chg="del">
          <ac:chgData name="Jason Wiese" userId="4bff8d5b-7de6-4655-b397-69b0afc81113" providerId="ADAL" clId="{69F4B42B-A9AF-4D56-AEEC-723A3E9306DA}" dt="2024-04-16T04:50:44.187" v="2206" actId="478"/>
          <ac:spMkLst>
            <pc:docMk/>
            <pc:sldMk cId="1090943011" sldId="2146846557"/>
            <ac:spMk id="17" creationId="{18DB9ADD-12CF-1F9B-B089-65CBD9FF7A79}"/>
          </ac:spMkLst>
        </pc:spChg>
        <pc:spChg chg="add mod">
          <ac:chgData name="Jason Wiese" userId="4bff8d5b-7de6-4655-b397-69b0afc81113" providerId="ADAL" clId="{69F4B42B-A9AF-4D56-AEEC-723A3E9306DA}" dt="2024-04-17T04:10:42.720" v="3906"/>
          <ac:spMkLst>
            <pc:docMk/>
            <pc:sldMk cId="1090943011" sldId="2146846557"/>
            <ac:spMk id="17" creationId="{B973B40C-A4EA-70CD-67C4-1DFEF763E6BD}"/>
          </ac:spMkLst>
        </pc:spChg>
        <pc:spChg chg="add mod">
          <ac:chgData name="Jason Wiese" userId="4bff8d5b-7de6-4655-b397-69b0afc81113" providerId="ADAL" clId="{69F4B42B-A9AF-4D56-AEEC-723A3E9306DA}" dt="2024-04-17T04:10:42.720" v="3906"/>
          <ac:spMkLst>
            <pc:docMk/>
            <pc:sldMk cId="1090943011" sldId="2146846557"/>
            <ac:spMk id="18" creationId="{0897A296-FE3A-6FF2-624F-E64A76713542}"/>
          </ac:spMkLst>
        </pc:spChg>
        <pc:spChg chg="del">
          <ac:chgData name="Jason Wiese" userId="4bff8d5b-7de6-4655-b397-69b0afc81113" providerId="ADAL" clId="{69F4B42B-A9AF-4D56-AEEC-723A3E9306DA}" dt="2024-04-16T04:50:44.187" v="2206" actId="478"/>
          <ac:spMkLst>
            <pc:docMk/>
            <pc:sldMk cId="1090943011" sldId="2146846557"/>
            <ac:spMk id="18" creationId="{70093883-5F73-F1B7-AE87-D53DC254A95B}"/>
          </ac:spMkLst>
        </pc:spChg>
        <pc:spChg chg="del">
          <ac:chgData name="Jason Wiese" userId="4bff8d5b-7de6-4655-b397-69b0afc81113" providerId="ADAL" clId="{69F4B42B-A9AF-4D56-AEEC-723A3E9306DA}" dt="2024-04-16T04:50:44.187" v="2206" actId="478"/>
          <ac:spMkLst>
            <pc:docMk/>
            <pc:sldMk cId="1090943011" sldId="2146846557"/>
            <ac:spMk id="19" creationId="{9B51575F-756B-A2E2-A54C-51C0E9379385}"/>
          </ac:spMkLst>
        </pc:spChg>
        <pc:spChg chg="add mod">
          <ac:chgData name="Jason Wiese" userId="4bff8d5b-7de6-4655-b397-69b0afc81113" providerId="ADAL" clId="{69F4B42B-A9AF-4D56-AEEC-723A3E9306DA}" dt="2024-04-17T04:10:42.720" v="3906"/>
          <ac:spMkLst>
            <pc:docMk/>
            <pc:sldMk cId="1090943011" sldId="2146846557"/>
            <ac:spMk id="19" creationId="{9E9F6FFE-F6A6-756A-E0E4-40DAE16244F5}"/>
          </ac:spMkLst>
        </pc:spChg>
        <pc:spChg chg="add mod">
          <ac:chgData name="Jason Wiese" userId="4bff8d5b-7de6-4655-b397-69b0afc81113" providerId="ADAL" clId="{69F4B42B-A9AF-4D56-AEEC-723A3E9306DA}" dt="2024-04-17T04:11:01.110" v="3910" actId="208"/>
          <ac:spMkLst>
            <pc:docMk/>
            <pc:sldMk cId="1090943011" sldId="2146846557"/>
            <ac:spMk id="21" creationId="{3520060E-6528-A600-3E13-017FAF9409F7}"/>
          </ac:spMkLst>
        </pc:spChg>
        <pc:spChg chg="del">
          <ac:chgData name="Jason Wiese" userId="4bff8d5b-7de6-4655-b397-69b0afc81113" providerId="ADAL" clId="{69F4B42B-A9AF-4D56-AEEC-723A3E9306DA}" dt="2024-04-16T04:50:44.187" v="2206" actId="478"/>
          <ac:spMkLst>
            <pc:docMk/>
            <pc:sldMk cId="1090943011" sldId="2146846557"/>
            <ac:spMk id="21" creationId="{38151A4A-7C1A-0A64-37D0-376E7C5BD949}"/>
          </ac:spMkLst>
        </pc:spChg>
        <pc:spChg chg="add mod">
          <ac:chgData name="Jason Wiese" userId="4bff8d5b-7de6-4655-b397-69b0afc81113" providerId="ADAL" clId="{69F4B42B-A9AF-4D56-AEEC-723A3E9306DA}" dt="2024-04-17T04:10:42.720" v="3906"/>
          <ac:spMkLst>
            <pc:docMk/>
            <pc:sldMk cId="1090943011" sldId="2146846557"/>
            <ac:spMk id="22" creationId="{50AEA570-A85F-D945-D94E-13573C3D5966}"/>
          </ac:spMkLst>
        </pc:spChg>
        <pc:spChg chg="del">
          <ac:chgData name="Jason Wiese" userId="4bff8d5b-7de6-4655-b397-69b0afc81113" providerId="ADAL" clId="{69F4B42B-A9AF-4D56-AEEC-723A3E9306DA}" dt="2024-04-16T04:50:44.187" v="2206" actId="478"/>
          <ac:spMkLst>
            <pc:docMk/>
            <pc:sldMk cId="1090943011" sldId="2146846557"/>
            <ac:spMk id="22" creationId="{5320744D-C239-5233-4BB3-B2D499F16447}"/>
          </ac:spMkLst>
        </pc:spChg>
        <pc:spChg chg="del">
          <ac:chgData name="Jason Wiese" userId="4bff8d5b-7de6-4655-b397-69b0afc81113" providerId="ADAL" clId="{69F4B42B-A9AF-4D56-AEEC-723A3E9306DA}" dt="2024-04-16T04:50:44.187" v="2206" actId="478"/>
          <ac:spMkLst>
            <pc:docMk/>
            <pc:sldMk cId="1090943011" sldId="2146846557"/>
            <ac:spMk id="23" creationId="{B665CC78-B86E-D861-0DC4-821E8340FDAB}"/>
          </ac:spMkLst>
        </pc:spChg>
        <pc:spChg chg="add mod">
          <ac:chgData name="Jason Wiese" userId="4bff8d5b-7de6-4655-b397-69b0afc81113" providerId="ADAL" clId="{69F4B42B-A9AF-4D56-AEEC-723A3E9306DA}" dt="2024-04-17T04:10:42.720" v="3906"/>
          <ac:spMkLst>
            <pc:docMk/>
            <pc:sldMk cId="1090943011" sldId="2146846557"/>
            <ac:spMk id="24" creationId="{1A786AE6-A137-0257-6E73-111159698F84}"/>
          </ac:spMkLst>
        </pc:spChg>
        <pc:spChg chg="add mod">
          <ac:chgData name="Jason Wiese" userId="4bff8d5b-7de6-4655-b397-69b0afc81113" providerId="ADAL" clId="{69F4B42B-A9AF-4D56-AEEC-723A3E9306DA}" dt="2024-04-17T04:10:42.720" v="3906"/>
          <ac:spMkLst>
            <pc:docMk/>
            <pc:sldMk cId="1090943011" sldId="2146846557"/>
            <ac:spMk id="25" creationId="{1414EB8F-F4E7-4DB4-77EA-1718A2556784}"/>
          </ac:spMkLst>
        </pc:spChg>
        <pc:spChg chg="del">
          <ac:chgData name="Jason Wiese" userId="4bff8d5b-7de6-4655-b397-69b0afc81113" providerId="ADAL" clId="{69F4B42B-A9AF-4D56-AEEC-723A3E9306DA}" dt="2024-04-16T04:50:44.187" v="2206" actId="478"/>
          <ac:spMkLst>
            <pc:docMk/>
            <pc:sldMk cId="1090943011" sldId="2146846557"/>
            <ac:spMk id="25" creationId="{2E4AF7C2-1DF4-FCCC-95D8-1060DEA64399}"/>
          </ac:spMkLst>
        </pc:spChg>
        <pc:spChg chg="add mod">
          <ac:chgData name="Jason Wiese" userId="4bff8d5b-7de6-4655-b397-69b0afc81113" providerId="ADAL" clId="{69F4B42B-A9AF-4D56-AEEC-723A3E9306DA}" dt="2024-04-17T04:10:42.720" v="3906"/>
          <ac:spMkLst>
            <pc:docMk/>
            <pc:sldMk cId="1090943011" sldId="2146846557"/>
            <ac:spMk id="26" creationId="{4479F027-DB9A-91B5-BDD6-96853793AB2E}"/>
          </ac:spMkLst>
        </pc:spChg>
        <pc:spChg chg="del">
          <ac:chgData name="Jason Wiese" userId="4bff8d5b-7de6-4655-b397-69b0afc81113" providerId="ADAL" clId="{69F4B42B-A9AF-4D56-AEEC-723A3E9306DA}" dt="2024-04-16T04:50:44.187" v="2206" actId="478"/>
          <ac:spMkLst>
            <pc:docMk/>
            <pc:sldMk cId="1090943011" sldId="2146846557"/>
            <ac:spMk id="26" creationId="{FDD275DE-CEC1-2FF2-6BF9-8A0646B5BF41}"/>
          </ac:spMkLst>
        </pc:spChg>
        <pc:spChg chg="del">
          <ac:chgData name="Jason Wiese" userId="4bff8d5b-7de6-4655-b397-69b0afc81113" providerId="ADAL" clId="{69F4B42B-A9AF-4D56-AEEC-723A3E9306DA}" dt="2024-04-16T04:50:44.187" v="2206" actId="478"/>
          <ac:spMkLst>
            <pc:docMk/>
            <pc:sldMk cId="1090943011" sldId="2146846557"/>
            <ac:spMk id="27" creationId="{A4465E52-6E07-811D-8A36-7E8E9C6EAF50}"/>
          </ac:spMkLst>
        </pc:spChg>
        <pc:spChg chg="add mod">
          <ac:chgData name="Jason Wiese" userId="4bff8d5b-7de6-4655-b397-69b0afc81113" providerId="ADAL" clId="{69F4B42B-A9AF-4D56-AEEC-723A3E9306DA}" dt="2024-04-17T04:10:42.720" v="3906"/>
          <ac:spMkLst>
            <pc:docMk/>
            <pc:sldMk cId="1090943011" sldId="2146846557"/>
            <ac:spMk id="28" creationId="{78D76E9D-553F-1010-95E1-47345A8C06DE}"/>
          </ac:spMkLst>
        </pc:spChg>
        <pc:spChg chg="add mod">
          <ac:chgData name="Jason Wiese" userId="4bff8d5b-7de6-4655-b397-69b0afc81113" providerId="ADAL" clId="{69F4B42B-A9AF-4D56-AEEC-723A3E9306DA}" dt="2024-04-17T04:10:42.720" v="3906"/>
          <ac:spMkLst>
            <pc:docMk/>
            <pc:sldMk cId="1090943011" sldId="2146846557"/>
            <ac:spMk id="29" creationId="{F1A4A55C-82CE-38E6-AC0B-415854402C18}"/>
          </ac:spMkLst>
        </pc:spChg>
        <pc:spChg chg="del">
          <ac:chgData name="Jason Wiese" userId="4bff8d5b-7de6-4655-b397-69b0afc81113" providerId="ADAL" clId="{69F4B42B-A9AF-4D56-AEEC-723A3E9306DA}" dt="2024-04-16T04:50:44.187" v="2206" actId="478"/>
          <ac:spMkLst>
            <pc:docMk/>
            <pc:sldMk cId="1090943011" sldId="2146846557"/>
            <ac:spMk id="29" creationId="{FB984112-1764-1056-5457-5A0944D32BFE}"/>
          </ac:spMkLst>
        </pc:spChg>
        <pc:spChg chg="del">
          <ac:chgData name="Jason Wiese" userId="4bff8d5b-7de6-4655-b397-69b0afc81113" providerId="ADAL" clId="{69F4B42B-A9AF-4D56-AEEC-723A3E9306DA}" dt="2024-04-16T04:50:44.187" v="2206" actId="478"/>
          <ac:spMkLst>
            <pc:docMk/>
            <pc:sldMk cId="1090943011" sldId="2146846557"/>
            <ac:spMk id="30" creationId="{73AE10BD-F992-DB33-1AD1-867D5A0366C4}"/>
          </ac:spMkLst>
        </pc:spChg>
        <pc:spChg chg="add mod">
          <ac:chgData name="Jason Wiese" userId="4bff8d5b-7de6-4655-b397-69b0afc81113" providerId="ADAL" clId="{69F4B42B-A9AF-4D56-AEEC-723A3E9306DA}" dt="2024-04-17T04:10:42.720" v="3906"/>
          <ac:spMkLst>
            <pc:docMk/>
            <pc:sldMk cId="1090943011" sldId="2146846557"/>
            <ac:spMk id="31" creationId="{10102D7F-7566-A6A2-9CBE-5D6A78CF989B}"/>
          </ac:spMkLst>
        </pc:spChg>
        <pc:spChg chg="del">
          <ac:chgData name="Jason Wiese" userId="4bff8d5b-7de6-4655-b397-69b0afc81113" providerId="ADAL" clId="{69F4B42B-A9AF-4D56-AEEC-723A3E9306DA}" dt="2024-04-16T04:50:44.187" v="2206" actId="478"/>
          <ac:spMkLst>
            <pc:docMk/>
            <pc:sldMk cId="1090943011" sldId="2146846557"/>
            <ac:spMk id="32" creationId="{6CFF6AAD-3C60-9236-1FBB-AAF613B19BC1}"/>
          </ac:spMkLst>
        </pc:spChg>
        <pc:spChg chg="add mod">
          <ac:chgData name="Jason Wiese" userId="4bff8d5b-7de6-4655-b397-69b0afc81113" providerId="ADAL" clId="{69F4B42B-A9AF-4D56-AEEC-723A3E9306DA}" dt="2024-04-17T04:10:42.720" v="3906"/>
          <ac:spMkLst>
            <pc:docMk/>
            <pc:sldMk cId="1090943011" sldId="2146846557"/>
            <ac:spMk id="32" creationId="{9C025CE6-6E7C-997E-5F6C-62749FFDCD94}"/>
          </ac:spMkLst>
        </pc:spChg>
        <pc:spChg chg="add mod">
          <ac:chgData name="Jason Wiese" userId="4bff8d5b-7de6-4655-b397-69b0afc81113" providerId="ADAL" clId="{69F4B42B-A9AF-4D56-AEEC-723A3E9306DA}" dt="2024-04-17T04:10:42.720" v="3906"/>
          <ac:spMkLst>
            <pc:docMk/>
            <pc:sldMk cId="1090943011" sldId="2146846557"/>
            <ac:spMk id="33" creationId="{24A31A0F-5E6E-D8A3-8E2A-E42AB5BE3986}"/>
          </ac:spMkLst>
        </pc:spChg>
        <pc:spChg chg="del">
          <ac:chgData name="Jason Wiese" userId="4bff8d5b-7de6-4655-b397-69b0afc81113" providerId="ADAL" clId="{69F4B42B-A9AF-4D56-AEEC-723A3E9306DA}" dt="2024-04-16T04:50:44.187" v="2206" actId="478"/>
          <ac:spMkLst>
            <pc:docMk/>
            <pc:sldMk cId="1090943011" sldId="2146846557"/>
            <ac:spMk id="33" creationId="{72C89DBE-31F5-BD4F-5776-8D8ED1240FA3}"/>
          </ac:spMkLst>
        </pc:spChg>
        <pc:spChg chg="add del mod">
          <ac:chgData name="Jason Wiese" userId="4bff8d5b-7de6-4655-b397-69b0afc81113" providerId="ADAL" clId="{69F4B42B-A9AF-4D56-AEEC-723A3E9306DA}" dt="2024-04-16T06:12:06.415" v="2789" actId="478"/>
          <ac:spMkLst>
            <pc:docMk/>
            <pc:sldMk cId="1090943011" sldId="2146846557"/>
            <ac:spMk id="34" creationId="{4EBF0E9E-4C4C-65A1-BEF5-46E6E3547BF9}"/>
          </ac:spMkLst>
        </pc:spChg>
        <pc:spChg chg="mod">
          <ac:chgData name="Jason Wiese" userId="4bff8d5b-7de6-4655-b397-69b0afc81113" providerId="ADAL" clId="{69F4B42B-A9AF-4D56-AEEC-723A3E9306DA}" dt="2024-04-18T18:10:52.720" v="4453" actId="14100"/>
          <ac:spMkLst>
            <pc:docMk/>
            <pc:sldMk cId="1090943011" sldId="2146846557"/>
            <ac:spMk id="35" creationId="{4E94C9E9-07AF-EEC8-2AD8-026AFD83FEF7}"/>
          </ac:spMkLst>
        </pc:spChg>
        <pc:spChg chg="add del mod">
          <ac:chgData name="Jason Wiese" userId="4bff8d5b-7de6-4655-b397-69b0afc81113" providerId="ADAL" clId="{69F4B42B-A9AF-4D56-AEEC-723A3E9306DA}" dt="2024-04-17T04:10:39.749" v="3905" actId="478"/>
          <ac:spMkLst>
            <pc:docMk/>
            <pc:sldMk cId="1090943011" sldId="2146846557"/>
            <ac:spMk id="35" creationId="{51DE13F0-2D41-C974-7E1C-137C01134FEE}"/>
          </ac:spMkLst>
        </pc:spChg>
        <pc:spChg chg="add del mod">
          <ac:chgData name="Jason Wiese" userId="4bff8d5b-7de6-4655-b397-69b0afc81113" providerId="ADAL" clId="{69F4B42B-A9AF-4D56-AEEC-723A3E9306DA}" dt="2024-04-17T04:10:39.749" v="3905" actId="478"/>
          <ac:spMkLst>
            <pc:docMk/>
            <pc:sldMk cId="1090943011" sldId="2146846557"/>
            <ac:spMk id="36" creationId="{61D9AD01-C664-11A4-1944-AEE6523D46E5}"/>
          </ac:spMkLst>
        </pc:spChg>
        <pc:spChg chg="add del mod">
          <ac:chgData name="Jason Wiese" userId="4bff8d5b-7de6-4655-b397-69b0afc81113" providerId="ADAL" clId="{69F4B42B-A9AF-4D56-AEEC-723A3E9306DA}" dt="2024-04-17T04:10:39.749" v="3905" actId="478"/>
          <ac:spMkLst>
            <pc:docMk/>
            <pc:sldMk cId="1090943011" sldId="2146846557"/>
            <ac:spMk id="38" creationId="{AB68B344-2F9C-DF8F-C424-AD511374AFAA}"/>
          </ac:spMkLst>
        </pc:spChg>
        <pc:spChg chg="add del mod">
          <ac:chgData name="Jason Wiese" userId="4bff8d5b-7de6-4655-b397-69b0afc81113" providerId="ADAL" clId="{69F4B42B-A9AF-4D56-AEEC-723A3E9306DA}" dt="2024-04-17T04:10:39.749" v="3905" actId="478"/>
          <ac:spMkLst>
            <pc:docMk/>
            <pc:sldMk cId="1090943011" sldId="2146846557"/>
            <ac:spMk id="39" creationId="{0FF9F9E5-021C-7A8F-2D93-09BC925B2066}"/>
          </ac:spMkLst>
        </pc:spChg>
        <pc:spChg chg="mod">
          <ac:chgData name="Jason Wiese" userId="4bff8d5b-7de6-4655-b397-69b0afc81113" providerId="ADAL" clId="{69F4B42B-A9AF-4D56-AEEC-723A3E9306DA}" dt="2024-04-18T18:10:52.720" v="4453" actId="14100"/>
          <ac:spMkLst>
            <pc:docMk/>
            <pc:sldMk cId="1090943011" sldId="2146846557"/>
            <ac:spMk id="39" creationId="{AA712FC6-D52A-8514-FD09-49962F294500}"/>
          </ac:spMkLst>
        </pc:spChg>
        <pc:spChg chg="add del mod">
          <ac:chgData name="Jason Wiese" userId="4bff8d5b-7de6-4655-b397-69b0afc81113" providerId="ADAL" clId="{69F4B42B-A9AF-4D56-AEEC-723A3E9306DA}" dt="2024-04-17T04:10:39.749" v="3905" actId="478"/>
          <ac:spMkLst>
            <pc:docMk/>
            <pc:sldMk cId="1090943011" sldId="2146846557"/>
            <ac:spMk id="40" creationId="{69DE5DD5-0E66-F7CF-A729-D174CF772055}"/>
          </ac:spMkLst>
        </pc:spChg>
        <pc:spChg chg="add del mod">
          <ac:chgData name="Jason Wiese" userId="4bff8d5b-7de6-4655-b397-69b0afc81113" providerId="ADAL" clId="{69F4B42B-A9AF-4D56-AEEC-723A3E9306DA}" dt="2024-04-17T04:10:39.749" v="3905" actId="478"/>
          <ac:spMkLst>
            <pc:docMk/>
            <pc:sldMk cId="1090943011" sldId="2146846557"/>
            <ac:spMk id="42" creationId="{4FDA07A5-B286-E9B0-787F-1BB712C1AEC2}"/>
          </ac:spMkLst>
        </pc:spChg>
        <pc:spChg chg="mod">
          <ac:chgData name="Jason Wiese" userId="4bff8d5b-7de6-4655-b397-69b0afc81113" providerId="ADAL" clId="{69F4B42B-A9AF-4D56-AEEC-723A3E9306DA}" dt="2024-04-18T18:10:52.720" v="4453" actId="14100"/>
          <ac:spMkLst>
            <pc:docMk/>
            <pc:sldMk cId="1090943011" sldId="2146846557"/>
            <ac:spMk id="42" creationId="{850F8351-30A3-C3D6-D33B-25C3C6CB060F}"/>
          </ac:spMkLst>
        </pc:spChg>
        <pc:spChg chg="add del mod">
          <ac:chgData name="Jason Wiese" userId="4bff8d5b-7de6-4655-b397-69b0afc81113" providerId="ADAL" clId="{69F4B42B-A9AF-4D56-AEEC-723A3E9306DA}" dt="2024-04-17T04:10:39.749" v="3905" actId="478"/>
          <ac:spMkLst>
            <pc:docMk/>
            <pc:sldMk cId="1090943011" sldId="2146846557"/>
            <ac:spMk id="43" creationId="{237381B2-64A1-66D3-FB5D-64BE83B7F60F}"/>
          </ac:spMkLst>
        </pc:spChg>
        <pc:spChg chg="add del mod">
          <ac:chgData name="Jason Wiese" userId="4bff8d5b-7de6-4655-b397-69b0afc81113" providerId="ADAL" clId="{69F4B42B-A9AF-4D56-AEEC-723A3E9306DA}" dt="2024-04-17T04:10:39.749" v="3905" actId="478"/>
          <ac:spMkLst>
            <pc:docMk/>
            <pc:sldMk cId="1090943011" sldId="2146846557"/>
            <ac:spMk id="45" creationId="{129B0363-BCB4-0246-817A-0D5111DD90FD}"/>
          </ac:spMkLst>
        </pc:spChg>
        <pc:spChg chg="add del mod">
          <ac:chgData name="Jason Wiese" userId="4bff8d5b-7de6-4655-b397-69b0afc81113" providerId="ADAL" clId="{69F4B42B-A9AF-4D56-AEEC-723A3E9306DA}" dt="2024-04-17T04:10:39.749" v="3905" actId="478"/>
          <ac:spMkLst>
            <pc:docMk/>
            <pc:sldMk cId="1090943011" sldId="2146846557"/>
            <ac:spMk id="46" creationId="{FAA8EC54-DA97-3EC9-8F7D-D4A8118B309A}"/>
          </ac:spMkLst>
        </pc:spChg>
        <pc:spChg chg="mod">
          <ac:chgData name="Jason Wiese" userId="4bff8d5b-7de6-4655-b397-69b0afc81113" providerId="ADAL" clId="{69F4B42B-A9AF-4D56-AEEC-723A3E9306DA}" dt="2024-04-15T04:50:12.249" v="1134"/>
          <ac:spMkLst>
            <pc:docMk/>
            <pc:sldMk cId="1090943011" sldId="2146846557"/>
            <ac:spMk id="47" creationId="{0097CE11-3547-BF76-E68B-ECF52330ABDB}"/>
          </ac:spMkLst>
        </pc:spChg>
        <pc:spChg chg="add del mod">
          <ac:chgData name="Jason Wiese" userId="4bff8d5b-7de6-4655-b397-69b0afc81113" providerId="ADAL" clId="{69F4B42B-A9AF-4D56-AEEC-723A3E9306DA}" dt="2024-04-17T04:10:39.749" v="3905" actId="478"/>
          <ac:spMkLst>
            <pc:docMk/>
            <pc:sldMk cId="1090943011" sldId="2146846557"/>
            <ac:spMk id="47" creationId="{E528F896-6B2F-3F36-B3D9-44E937EA0F44}"/>
          </ac:spMkLst>
        </pc:spChg>
        <pc:spChg chg="del">
          <ac:chgData name="Jason Wiese" userId="4bff8d5b-7de6-4655-b397-69b0afc81113" providerId="ADAL" clId="{69F4B42B-A9AF-4D56-AEEC-723A3E9306DA}" dt="2024-04-17T22:33:40.411" v="4340" actId="478"/>
          <ac:spMkLst>
            <pc:docMk/>
            <pc:sldMk cId="1090943011" sldId="2146846557"/>
            <ac:spMk id="48" creationId="{95A1AA2A-DF2B-360C-D0F7-1B4EE70D4F01}"/>
          </ac:spMkLst>
        </pc:spChg>
        <pc:cxnChg chg="add del mod">
          <ac:chgData name="Jason Wiese" userId="4bff8d5b-7de6-4655-b397-69b0afc81113" providerId="ADAL" clId="{69F4B42B-A9AF-4D56-AEEC-723A3E9306DA}" dt="2024-04-17T04:10:39.749" v="3905" actId="478"/>
          <ac:cxnSpMkLst>
            <pc:docMk/>
            <pc:sldMk cId="1090943011" sldId="2146846557"/>
            <ac:cxnSpMk id="6" creationId="{523BA78C-3AF2-7084-587B-D71FFE3D1DD6}"/>
          </ac:cxnSpMkLst>
        </pc:cxnChg>
        <pc:cxnChg chg="add mod">
          <ac:chgData name="Jason Wiese" userId="4bff8d5b-7de6-4655-b397-69b0afc81113" providerId="ADAL" clId="{69F4B42B-A9AF-4D56-AEEC-723A3E9306DA}" dt="2024-04-17T04:10:42.720" v="3906"/>
          <ac:cxnSpMkLst>
            <pc:docMk/>
            <pc:sldMk cId="1090943011" sldId="2146846557"/>
            <ac:cxnSpMk id="13" creationId="{C25A77E3-617E-7ECE-F941-C7F272AFC712}"/>
          </ac:cxnSpMkLst>
        </pc:cxnChg>
        <pc:cxnChg chg="del">
          <ac:chgData name="Jason Wiese" userId="4bff8d5b-7de6-4655-b397-69b0afc81113" providerId="ADAL" clId="{69F4B42B-A9AF-4D56-AEEC-723A3E9306DA}" dt="2024-04-16T04:50:44.187" v="2206" actId="478"/>
          <ac:cxnSpMkLst>
            <pc:docMk/>
            <pc:sldMk cId="1090943011" sldId="2146846557"/>
            <ac:cxnSpMk id="13" creationId="{E8E745DD-0B82-B3D2-59AE-6CB0D0727BA6}"/>
          </ac:cxnSpMkLst>
        </pc:cxnChg>
        <pc:cxnChg chg="add del mod">
          <ac:chgData name="Jason Wiese" userId="4bff8d5b-7de6-4655-b397-69b0afc81113" providerId="ADAL" clId="{69F4B42B-A9AF-4D56-AEEC-723A3E9306DA}" dt="2024-04-17T04:10:39.749" v="3905" actId="478"/>
          <ac:cxnSpMkLst>
            <pc:docMk/>
            <pc:sldMk cId="1090943011" sldId="2146846557"/>
            <ac:cxnSpMk id="16" creationId="{D3E907B2-1FBB-05D6-0039-5BFA5D2E5F7B}"/>
          </ac:cxnSpMkLst>
        </pc:cxnChg>
        <pc:cxnChg chg="add mod">
          <ac:chgData name="Jason Wiese" userId="4bff8d5b-7de6-4655-b397-69b0afc81113" providerId="ADAL" clId="{69F4B42B-A9AF-4D56-AEEC-723A3E9306DA}" dt="2024-04-17T19:24:35.968" v="3974" actId="208"/>
          <ac:cxnSpMkLst>
            <pc:docMk/>
            <pc:sldMk cId="1090943011" sldId="2146846557"/>
            <ac:cxnSpMk id="20" creationId="{3520A463-83F1-DB1A-AD18-536D4223F5B5}"/>
          </ac:cxnSpMkLst>
        </pc:cxnChg>
        <pc:cxnChg chg="del">
          <ac:chgData name="Jason Wiese" userId="4bff8d5b-7de6-4655-b397-69b0afc81113" providerId="ADAL" clId="{69F4B42B-A9AF-4D56-AEEC-723A3E9306DA}" dt="2024-04-16T04:50:44.187" v="2206" actId="478"/>
          <ac:cxnSpMkLst>
            <pc:docMk/>
            <pc:sldMk cId="1090943011" sldId="2146846557"/>
            <ac:cxnSpMk id="20" creationId="{D3455B27-461A-88A6-77E7-1BF4D33415DC}"/>
          </ac:cxnSpMkLst>
        </pc:cxnChg>
        <pc:cxnChg chg="add mod">
          <ac:chgData name="Jason Wiese" userId="4bff8d5b-7de6-4655-b397-69b0afc81113" providerId="ADAL" clId="{69F4B42B-A9AF-4D56-AEEC-723A3E9306DA}" dt="2024-04-17T19:24:35.968" v="3974" actId="208"/>
          <ac:cxnSpMkLst>
            <pc:docMk/>
            <pc:sldMk cId="1090943011" sldId="2146846557"/>
            <ac:cxnSpMk id="23" creationId="{DE6B7ACD-1A6F-C7FD-F775-4A10C546B186}"/>
          </ac:cxnSpMkLst>
        </pc:cxnChg>
        <pc:cxnChg chg="del">
          <ac:chgData name="Jason Wiese" userId="4bff8d5b-7de6-4655-b397-69b0afc81113" providerId="ADAL" clId="{69F4B42B-A9AF-4D56-AEEC-723A3E9306DA}" dt="2024-04-16T04:50:44.187" v="2206" actId="478"/>
          <ac:cxnSpMkLst>
            <pc:docMk/>
            <pc:sldMk cId="1090943011" sldId="2146846557"/>
            <ac:cxnSpMk id="24" creationId="{96352AE1-4C59-E9A1-03A7-769C6260B91D}"/>
          </ac:cxnSpMkLst>
        </pc:cxnChg>
        <pc:cxnChg chg="add mod">
          <ac:chgData name="Jason Wiese" userId="4bff8d5b-7de6-4655-b397-69b0afc81113" providerId="ADAL" clId="{69F4B42B-A9AF-4D56-AEEC-723A3E9306DA}" dt="2024-04-17T19:24:35.968" v="3974" actId="208"/>
          <ac:cxnSpMkLst>
            <pc:docMk/>
            <pc:sldMk cId="1090943011" sldId="2146846557"/>
            <ac:cxnSpMk id="27" creationId="{92AE8094-46E1-6839-8D12-56398C8B4A8B}"/>
          </ac:cxnSpMkLst>
        </pc:cxnChg>
        <pc:cxnChg chg="del">
          <ac:chgData name="Jason Wiese" userId="4bff8d5b-7de6-4655-b397-69b0afc81113" providerId="ADAL" clId="{69F4B42B-A9AF-4D56-AEEC-723A3E9306DA}" dt="2024-04-16T04:50:44.187" v="2206" actId="478"/>
          <ac:cxnSpMkLst>
            <pc:docMk/>
            <pc:sldMk cId="1090943011" sldId="2146846557"/>
            <ac:cxnSpMk id="28" creationId="{340FBA7E-69A8-4812-474C-183BF652A4F0}"/>
          </ac:cxnSpMkLst>
        </pc:cxnChg>
        <pc:cxnChg chg="add mod">
          <ac:chgData name="Jason Wiese" userId="4bff8d5b-7de6-4655-b397-69b0afc81113" providerId="ADAL" clId="{69F4B42B-A9AF-4D56-AEEC-723A3E9306DA}" dt="2024-04-17T19:24:35.968" v="3974" actId="208"/>
          <ac:cxnSpMkLst>
            <pc:docMk/>
            <pc:sldMk cId="1090943011" sldId="2146846557"/>
            <ac:cxnSpMk id="30" creationId="{28836142-EB8B-C553-AB72-5F47E993FEA4}"/>
          </ac:cxnSpMkLst>
        </pc:cxnChg>
        <pc:cxnChg chg="del">
          <ac:chgData name="Jason Wiese" userId="4bff8d5b-7de6-4655-b397-69b0afc81113" providerId="ADAL" clId="{69F4B42B-A9AF-4D56-AEEC-723A3E9306DA}" dt="2024-04-16T04:50:44.187" v="2206" actId="478"/>
          <ac:cxnSpMkLst>
            <pc:docMk/>
            <pc:sldMk cId="1090943011" sldId="2146846557"/>
            <ac:cxnSpMk id="31" creationId="{AB6998D0-2812-014B-E20C-A9870C665AB2}"/>
          </ac:cxnSpMkLst>
        </pc:cxnChg>
        <pc:cxnChg chg="add del mod">
          <ac:chgData name="Jason Wiese" userId="4bff8d5b-7de6-4655-b397-69b0afc81113" providerId="ADAL" clId="{69F4B42B-A9AF-4D56-AEEC-723A3E9306DA}" dt="2024-04-17T04:10:39.749" v="3905" actId="478"/>
          <ac:cxnSpMkLst>
            <pc:docMk/>
            <pc:sldMk cId="1090943011" sldId="2146846557"/>
            <ac:cxnSpMk id="37" creationId="{19F08FF5-A99B-C2E3-6842-3483CB4E7C29}"/>
          </ac:cxnSpMkLst>
        </pc:cxnChg>
        <pc:cxnChg chg="add del mod">
          <ac:chgData name="Jason Wiese" userId="4bff8d5b-7de6-4655-b397-69b0afc81113" providerId="ADAL" clId="{69F4B42B-A9AF-4D56-AEEC-723A3E9306DA}" dt="2024-04-17T04:10:39.749" v="3905" actId="478"/>
          <ac:cxnSpMkLst>
            <pc:docMk/>
            <pc:sldMk cId="1090943011" sldId="2146846557"/>
            <ac:cxnSpMk id="41" creationId="{08007B7B-149B-1D06-ED8C-17FF71B38A08}"/>
          </ac:cxnSpMkLst>
        </pc:cxnChg>
        <pc:cxnChg chg="add del mod">
          <ac:chgData name="Jason Wiese" userId="4bff8d5b-7de6-4655-b397-69b0afc81113" providerId="ADAL" clId="{69F4B42B-A9AF-4D56-AEEC-723A3E9306DA}" dt="2024-04-17T04:10:39.749" v="3905" actId="478"/>
          <ac:cxnSpMkLst>
            <pc:docMk/>
            <pc:sldMk cId="1090943011" sldId="2146846557"/>
            <ac:cxnSpMk id="44" creationId="{F2BBB094-94AB-1BE4-E8A4-1313326F4BF9}"/>
          </ac:cxnSpMkLst>
        </pc:cxnChg>
      </pc:sldChg>
      <pc:sldChg chg="addSp delSp modSp mod">
        <pc:chgData name="Jason Wiese" userId="4bff8d5b-7de6-4655-b397-69b0afc81113" providerId="ADAL" clId="{69F4B42B-A9AF-4D56-AEEC-723A3E9306DA}" dt="2024-04-18T18:11:53.007" v="4457" actId="14100"/>
        <pc:sldMkLst>
          <pc:docMk/>
          <pc:sldMk cId="804567727" sldId="2146846559"/>
        </pc:sldMkLst>
        <pc:spChg chg="mod">
          <ac:chgData name="Jason Wiese" userId="4bff8d5b-7de6-4655-b397-69b0afc81113" providerId="ADAL" clId="{69F4B42B-A9AF-4D56-AEEC-723A3E9306DA}" dt="2024-04-17T22:43:40.926" v="4419" actId="1076"/>
          <ac:spMkLst>
            <pc:docMk/>
            <pc:sldMk cId="804567727" sldId="2146846559"/>
            <ac:spMk id="2" creationId="{EB521D60-6ADF-B187-DD2E-A3F691D246F4}"/>
          </ac:spMkLst>
        </pc:spChg>
        <pc:spChg chg="add del mod">
          <ac:chgData name="Jason Wiese" userId="4bff8d5b-7de6-4655-b397-69b0afc81113" providerId="ADAL" clId="{69F4B42B-A9AF-4D56-AEEC-723A3E9306DA}" dt="2024-04-17T04:11:32.229" v="3917" actId="478"/>
          <ac:spMkLst>
            <pc:docMk/>
            <pc:sldMk cId="804567727" sldId="2146846559"/>
            <ac:spMk id="3" creationId="{F1623BFD-95F6-2F9D-6F6F-F455AAAF188C}"/>
          </ac:spMkLst>
        </pc:spChg>
        <pc:spChg chg="add del mod">
          <ac:chgData name="Jason Wiese" userId="4bff8d5b-7de6-4655-b397-69b0afc81113" providerId="ADAL" clId="{69F4B42B-A9AF-4D56-AEEC-723A3E9306DA}" dt="2024-04-17T04:11:32.229" v="3917" actId="478"/>
          <ac:spMkLst>
            <pc:docMk/>
            <pc:sldMk cId="804567727" sldId="2146846559"/>
            <ac:spMk id="4" creationId="{C6290401-54A1-9015-E74E-7EDAA1352E08}"/>
          </ac:spMkLst>
        </pc:spChg>
        <pc:spChg chg="mod">
          <ac:chgData name="Jason Wiese" userId="4bff8d5b-7de6-4655-b397-69b0afc81113" providerId="ADAL" clId="{69F4B42B-A9AF-4D56-AEEC-723A3E9306DA}" dt="2024-04-18T18:11:53.007" v="4457" actId="14100"/>
          <ac:spMkLst>
            <pc:docMk/>
            <pc:sldMk cId="804567727" sldId="2146846559"/>
            <ac:spMk id="4" creationId="{FE0A5CF1-1810-D251-A938-51E54C9CDA78}"/>
          </ac:spMkLst>
        </pc:spChg>
        <pc:spChg chg="add del mod">
          <ac:chgData name="Jason Wiese" userId="4bff8d5b-7de6-4655-b397-69b0afc81113" providerId="ADAL" clId="{69F4B42B-A9AF-4D56-AEEC-723A3E9306DA}" dt="2024-04-17T04:11:32.229" v="3917" actId="478"/>
          <ac:spMkLst>
            <pc:docMk/>
            <pc:sldMk cId="804567727" sldId="2146846559"/>
            <ac:spMk id="7" creationId="{EDC4D974-769B-5587-D0EC-2F1A256F3CB6}"/>
          </ac:spMkLst>
        </pc:spChg>
        <pc:spChg chg="del">
          <ac:chgData name="Jason Wiese" userId="4bff8d5b-7de6-4655-b397-69b0afc81113" providerId="ADAL" clId="{69F4B42B-A9AF-4D56-AEEC-723A3E9306DA}" dt="2024-04-16T05:54:39.871" v="2430" actId="478"/>
          <ac:spMkLst>
            <pc:docMk/>
            <pc:sldMk cId="804567727" sldId="2146846559"/>
            <ac:spMk id="9" creationId="{49E08F02-9E1F-4F34-667E-FDE4F01529D1}"/>
          </ac:spMkLst>
        </pc:spChg>
        <pc:spChg chg="add mod">
          <ac:chgData name="Jason Wiese" userId="4bff8d5b-7de6-4655-b397-69b0afc81113" providerId="ADAL" clId="{69F4B42B-A9AF-4D56-AEEC-723A3E9306DA}" dt="2024-04-17T04:11:34.801" v="3918"/>
          <ac:spMkLst>
            <pc:docMk/>
            <pc:sldMk cId="804567727" sldId="2146846559"/>
            <ac:spMk id="9" creationId="{827DD3C2-4E92-2419-4D27-534F78D6415D}"/>
          </ac:spMkLst>
        </pc:spChg>
        <pc:spChg chg="add mod">
          <ac:chgData name="Jason Wiese" userId="4bff8d5b-7de6-4655-b397-69b0afc81113" providerId="ADAL" clId="{69F4B42B-A9AF-4D56-AEEC-723A3E9306DA}" dt="2024-04-17T04:11:34.801" v="3918"/>
          <ac:spMkLst>
            <pc:docMk/>
            <pc:sldMk cId="804567727" sldId="2146846559"/>
            <ac:spMk id="12" creationId="{6385BC4F-8FED-4C00-43D5-6E8FA319408A}"/>
          </ac:spMkLst>
        </pc:spChg>
        <pc:spChg chg="del">
          <ac:chgData name="Jason Wiese" userId="4bff8d5b-7de6-4655-b397-69b0afc81113" providerId="ADAL" clId="{69F4B42B-A9AF-4D56-AEEC-723A3E9306DA}" dt="2024-04-16T05:54:39.871" v="2430" actId="478"/>
          <ac:spMkLst>
            <pc:docMk/>
            <pc:sldMk cId="804567727" sldId="2146846559"/>
            <ac:spMk id="12" creationId="{720B701D-736E-F403-2F16-BA5737952A6E}"/>
          </ac:spMkLst>
        </pc:spChg>
        <pc:spChg chg="add del mod">
          <ac:chgData name="Jason Wiese" userId="4bff8d5b-7de6-4655-b397-69b0afc81113" providerId="ADAL" clId="{69F4B42B-A9AF-4D56-AEEC-723A3E9306DA}" dt="2024-04-17T04:11:32.229" v="3917" actId="478"/>
          <ac:spMkLst>
            <pc:docMk/>
            <pc:sldMk cId="804567727" sldId="2146846559"/>
            <ac:spMk id="14" creationId="{9E863E46-38FC-8C09-D5C4-46C20C8FCAC0}"/>
          </ac:spMkLst>
        </pc:spChg>
        <pc:spChg chg="add del mod">
          <ac:chgData name="Jason Wiese" userId="4bff8d5b-7de6-4655-b397-69b0afc81113" providerId="ADAL" clId="{69F4B42B-A9AF-4D56-AEEC-723A3E9306DA}" dt="2024-04-17T04:11:32.229" v="3917" actId="478"/>
          <ac:spMkLst>
            <pc:docMk/>
            <pc:sldMk cId="804567727" sldId="2146846559"/>
            <ac:spMk id="15" creationId="{CC4613FD-5740-76CB-FD74-B35E617B0025}"/>
          </ac:spMkLst>
        </pc:spChg>
        <pc:spChg chg="mod">
          <ac:chgData name="Jason Wiese" userId="4bff8d5b-7de6-4655-b397-69b0afc81113" providerId="ADAL" clId="{69F4B42B-A9AF-4D56-AEEC-723A3E9306DA}" dt="2024-04-18T18:11:53.007" v="4457" actId="14100"/>
          <ac:spMkLst>
            <pc:docMk/>
            <pc:sldMk cId="804567727" sldId="2146846559"/>
            <ac:spMk id="15" creationId="{D2404E86-FAB2-7E93-1334-AC50B86869C3}"/>
          </ac:spMkLst>
        </pc:spChg>
        <pc:spChg chg="del">
          <ac:chgData name="Jason Wiese" userId="4bff8d5b-7de6-4655-b397-69b0afc81113" providerId="ADAL" clId="{69F4B42B-A9AF-4D56-AEEC-723A3E9306DA}" dt="2024-04-16T05:54:39.871" v="2430" actId="478"/>
          <ac:spMkLst>
            <pc:docMk/>
            <pc:sldMk cId="804567727" sldId="2146846559"/>
            <ac:spMk id="17" creationId="{84C9BB3E-64A1-C85B-4BA9-354054682141}"/>
          </ac:spMkLst>
        </pc:spChg>
        <pc:spChg chg="add mod">
          <ac:chgData name="Jason Wiese" userId="4bff8d5b-7de6-4655-b397-69b0afc81113" providerId="ADAL" clId="{69F4B42B-A9AF-4D56-AEEC-723A3E9306DA}" dt="2024-04-17T04:11:34.801" v="3918"/>
          <ac:spMkLst>
            <pc:docMk/>
            <pc:sldMk cId="804567727" sldId="2146846559"/>
            <ac:spMk id="17" creationId="{EB418F75-9D45-82EC-961D-74DC8985572B}"/>
          </ac:spMkLst>
        </pc:spChg>
        <pc:spChg chg="del">
          <ac:chgData name="Jason Wiese" userId="4bff8d5b-7de6-4655-b397-69b0afc81113" providerId="ADAL" clId="{69F4B42B-A9AF-4D56-AEEC-723A3E9306DA}" dt="2024-04-16T05:54:39.871" v="2430" actId="478"/>
          <ac:spMkLst>
            <pc:docMk/>
            <pc:sldMk cId="804567727" sldId="2146846559"/>
            <ac:spMk id="18" creationId="{5D0BCDFB-44D0-400F-19E5-896874AA6224}"/>
          </ac:spMkLst>
        </pc:spChg>
        <pc:spChg chg="add mod">
          <ac:chgData name="Jason Wiese" userId="4bff8d5b-7de6-4655-b397-69b0afc81113" providerId="ADAL" clId="{69F4B42B-A9AF-4D56-AEEC-723A3E9306DA}" dt="2024-04-17T04:11:34.801" v="3918"/>
          <ac:spMkLst>
            <pc:docMk/>
            <pc:sldMk cId="804567727" sldId="2146846559"/>
            <ac:spMk id="18" creationId="{948AFA78-1CB9-163D-8700-FF4F528F9788}"/>
          </ac:spMkLst>
        </pc:spChg>
        <pc:spChg chg="del">
          <ac:chgData name="Jason Wiese" userId="4bff8d5b-7de6-4655-b397-69b0afc81113" providerId="ADAL" clId="{69F4B42B-A9AF-4D56-AEEC-723A3E9306DA}" dt="2024-04-16T05:54:39.871" v="2430" actId="478"/>
          <ac:spMkLst>
            <pc:docMk/>
            <pc:sldMk cId="804567727" sldId="2146846559"/>
            <ac:spMk id="19" creationId="{0ADC1B5F-CFB5-8760-517B-521DE6E4C35D}"/>
          </ac:spMkLst>
        </pc:spChg>
        <pc:spChg chg="add mod">
          <ac:chgData name="Jason Wiese" userId="4bff8d5b-7de6-4655-b397-69b0afc81113" providerId="ADAL" clId="{69F4B42B-A9AF-4D56-AEEC-723A3E9306DA}" dt="2024-04-17T04:11:34.801" v="3918"/>
          <ac:spMkLst>
            <pc:docMk/>
            <pc:sldMk cId="804567727" sldId="2146846559"/>
            <ac:spMk id="19" creationId="{717DF431-5A8E-4A6E-4C1B-C1199B0CBA57}"/>
          </ac:spMkLst>
        </pc:spChg>
        <pc:spChg chg="del">
          <ac:chgData name="Jason Wiese" userId="4bff8d5b-7de6-4655-b397-69b0afc81113" providerId="ADAL" clId="{69F4B42B-A9AF-4D56-AEEC-723A3E9306DA}" dt="2024-04-16T05:54:39.871" v="2430" actId="478"/>
          <ac:spMkLst>
            <pc:docMk/>
            <pc:sldMk cId="804567727" sldId="2146846559"/>
            <ac:spMk id="21" creationId="{46B460BF-684A-8F72-5C84-767B381F8966}"/>
          </ac:spMkLst>
        </pc:spChg>
        <pc:spChg chg="add mod">
          <ac:chgData name="Jason Wiese" userId="4bff8d5b-7de6-4655-b397-69b0afc81113" providerId="ADAL" clId="{69F4B42B-A9AF-4D56-AEEC-723A3E9306DA}" dt="2024-04-17T04:11:34.801" v="3918"/>
          <ac:spMkLst>
            <pc:docMk/>
            <pc:sldMk cId="804567727" sldId="2146846559"/>
            <ac:spMk id="21" creationId="{8678EBB5-C681-300A-88F3-A04F858B35F1}"/>
          </ac:spMkLst>
        </pc:spChg>
        <pc:spChg chg="del">
          <ac:chgData name="Jason Wiese" userId="4bff8d5b-7de6-4655-b397-69b0afc81113" providerId="ADAL" clId="{69F4B42B-A9AF-4D56-AEEC-723A3E9306DA}" dt="2024-04-16T05:54:39.871" v="2430" actId="478"/>
          <ac:spMkLst>
            <pc:docMk/>
            <pc:sldMk cId="804567727" sldId="2146846559"/>
            <ac:spMk id="22" creationId="{15CBB477-1ABB-0BFA-2E60-2D7734DF1C90}"/>
          </ac:spMkLst>
        </pc:spChg>
        <pc:spChg chg="add mod">
          <ac:chgData name="Jason Wiese" userId="4bff8d5b-7de6-4655-b397-69b0afc81113" providerId="ADAL" clId="{69F4B42B-A9AF-4D56-AEEC-723A3E9306DA}" dt="2024-04-17T04:11:34.801" v="3918"/>
          <ac:spMkLst>
            <pc:docMk/>
            <pc:sldMk cId="804567727" sldId="2146846559"/>
            <ac:spMk id="22" creationId="{E2AF6C6A-92DC-DDE1-73EC-56DA25AD3D9F}"/>
          </ac:spMkLst>
        </pc:spChg>
        <pc:spChg chg="del">
          <ac:chgData name="Jason Wiese" userId="4bff8d5b-7de6-4655-b397-69b0afc81113" providerId="ADAL" clId="{69F4B42B-A9AF-4D56-AEEC-723A3E9306DA}" dt="2024-04-16T05:54:39.871" v="2430" actId="478"/>
          <ac:spMkLst>
            <pc:docMk/>
            <pc:sldMk cId="804567727" sldId="2146846559"/>
            <ac:spMk id="23" creationId="{737175C1-ACE2-777B-B602-28A3BCECF346}"/>
          </ac:spMkLst>
        </pc:spChg>
        <pc:spChg chg="add mod">
          <ac:chgData name="Jason Wiese" userId="4bff8d5b-7de6-4655-b397-69b0afc81113" providerId="ADAL" clId="{69F4B42B-A9AF-4D56-AEEC-723A3E9306DA}" dt="2024-04-17T04:11:34.801" v="3918"/>
          <ac:spMkLst>
            <pc:docMk/>
            <pc:sldMk cId="804567727" sldId="2146846559"/>
            <ac:spMk id="24" creationId="{E55C6EF9-92D4-53FC-DDE5-1B16461A96EE}"/>
          </ac:spMkLst>
        </pc:spChg>
        <pc:spChg chg="add mod">
          <ac:chgData name="Jason Wiese" userId="4bff8d5b-7de6-4655-b397-69b0afc81113" providerId="ADAL" clId="{69F4B42B-A9AF-4D56-AEEC-723A3E9306DA}" dt="2024-04-17T04:11:34.801" v="3918"/>
          <ac:spMkLst>
            <pc:docMk/>
            <pc:sldMk cId="804567727" sldId="2146846559"/>
            <ac:spMk id="25" creationId="{B7B3CFCD-6931-6DF7-670D-AC1627A55CB8}"/>
          </ac:spMkLst>
        </pc:spChg>
        <pc:spChg chg="del">
          <ac:chgData name="Jason Wiese" userId="4bff8d5b-7de6-4655-b397-69b0afc81113" providerId="ADAL" clId="{69F4B42B-A9AF-4D56-AEEC-723A3E9306DA}" dt="2024-04-16T05:54:39.871" v="2430" actId="478"/>
          <ac:spMkLst>
            <pc:docMk/>
            <pc:sldMk cId="804567727" sldId="2146846559"/>
            <ac:spMk id="25" creationId="{C6AA3389-8678-E746-0195-80038C0E8762}"/>
          </ac:spMkLst>
        </pc:spChg>
        <pc:spChg chg="add mod">
          <ac:chgData name="Jason Wiese" userId="4bff8d5b-7de6-4655-b397-69b0afc81113" providerId="ADAL" clId="{69F4B42B-A9AF-4D56-AEEC-723A3E9306DA}" dt="2024-04-17T04:11:34.801" v="3918"/>
          <ac:spMkLst>
            <pc:docMk/>
            <pc:sldMk cId="804567727" sldId="2146846559"/>
            <ac:spMk id="26" creationId="{0AB8C6D2-E9DE-3B17-BBDD-4755E4B0C388}"/>
          </ac:spMkLst>
        </pc:spChg>
        <pc:spChg chg="del">
          <ac:chgData name="Jason Wiese" userId="4bff8d5b-7de6-4655-b397-69b0afc81113" providerId="ADAL" clId="{69F4B42B-A9AF-4D56-AEEC-723A3E9306DA}" dt="2024-04-16T05:54:39.871" v="2430" actId="478"/>
          <ac:spMkLst>
            <pc:docMk/>
            <pc:sldMk cId="804567727" sldId="2146846559"/>
            <ac:spMk id="26" creationId="{F0229607-6A82-9F5C-568D-D01299CFCB15}"/>
          </ac:spMkLst>
        </pc:spChg>
        <pc:spChg chg="del">
          <ac:chgData name="Jason Wiese" userId="4bff8d5b-7de6-4655-b397-69b0afc81113" providerId="ADAL" clId="{69F4B42B-A9AF-4D56-AEEC-723A3E9306DA}" dt="2024-04-16T05:54:39.871" v="2430" actId="478"/>
          <ac:spMkLst>
            <pc:docMk/>
            <pc:sldMk cId="804567727" sldId="2146846559"/>
            <ac:spMk id="27" creationId="{6C8B6AD8-0694-DD56-7F67-B586A0E04F08}"/>
          </ac:spMkLst>
        </pc:spChg>
        <pc:spChg chg="add mod">
          <ac:chgData name="Jason Wiese" userId="4bff8d5b-7de6-4655-b397-69b0afc81113" providerId="ADAL" clId="{69F4B42B-A9AF-4D56-AEEC-723A3E9306DA}" dt="2024-04-17T04:11:42.526" v="3920" actId="1582"/>
          <ac:spMkLst>
            <pc:docMk/>
            <pc:sldMk cId="804567727" sldId="2146846559"/>
            <ac:spMk id="28" creationId="{097A4D33-10D1-AC7A-4429-74289DEFBDEA}"/>
          </ac:spMkLst>
        </pc:spChg>
        <pc:spChg chg="del">
          <ac:chgData name="Jason Wiese" userId="4bff8d5b-7de6-4655-b397-69b0afc81113" providerId="ADAL" clId="{69F4B42B-A9AF-4D56-AEEC-723A3E9306DA}" dt="2024-04-16T05:54:39.871" v="2430" actId="478"/>
          <ac:spMkLst>
            <pc:docMk/>
            <pc:sldMk cId="804567727" sldId="2146846559"/>
            <ac:spMk id="29" creationId="{1F879758-AF9E-FEE8-46C9-FFF9ACA65D03}"/>
          </ac:spMkLst>
        </pc:spChg>
        <pc:spChg chg="add mod">
          <ac:chgData name="Jason Wiese" userId="4bff8d5b-7de6-4655-b397-69b0afc81113" providerId="ADAL" clId="{69F4B42B-A9AF-4D56-AEEC-723A3E9306DA}" dt="2024-04-17T04:11:34.801" v="3918"/>
          <ac:spMkLst>
            <pc:docMk/>
            <pc:sldMk cId="804567727" sldId="2146846559"/>
            <ac:spMk id="29" creationId="{EE1484E3-4BE5-0CE6-6732-587769E02150}"/>
          </ac:spMkLst>
        </pc:spChg>
        <pc:spChg chg="del">
          <ac:chgData name="Jason Wiese" userId="4bff8d5b-7de6-4655-b397-69b0afc81113" providerId="ADAL" clId="{69F4B42B-A9AF-4D56-AEEC-723A3E9306DA}" dt="2024-04-16T05:54:39.871" v="2430" actId="478"/>
          <ac:spMkLst>
            <pc:docMk/>
            <pc:sldMk cId="804567727" sldId="2146846559"/>
            <ac:spMk id="30" creationId="{62567F4B-E8CC-5423-1E18-11615DDF68A2}"/>
          </ac:spMkLst>
        </pc:spChg>
        <pc:spChg chg="add mod">
          <ac:chgData name="Jason Wiese" userId="4bff8d5b-7de6-4655-b397-69b0afc81113" providerId="ADAL" clId="{69F4B42B-A9AF-4D56-AEEC-723A3E9306DA}" dt="2024-04-17T04:11:34.801" v="3918"/>
          <ac:spMkLst>
            <pc:docMk/>
            <pc:sldMk cId="804567727" sldId="2146846559"/>
            <ac:spMk id="31" creationId="{07E8521C-A62E-E860-87B0-E908D53F4110}"/>
          </ac:spMkLst>
        </pc:spChg>
        <pc:spChg chg="add mod">
          <ac:chgData name="Jason Wiese" userId="4bff8d5b-7de6-4655-b397-69b0afc81113" providerId="ADAL" clId="{69F4B42B-A9AF-4D56-AEEC-723A3E9306DA}" dt="2024-04-17T04:11:34.801" v="3918"/>
          <ac:spMkLst>
            <pc:docMk/>
            <pc:sldMk cId="804567727" sldId="2146846559"/>
            <ac:spMk id="32" creationId="{423BCD3C-9471-0BCB-933C-9A8E15CCDBA9}"/>
          </ac:spMkLst>
        </pc:spChg>
        <pc:spChg chg="del">
          <ac:chgData name="Jason Wiese" userId="4bff8d5b-7de6-4655-b397-69b0afc81113" providerId="ADAL" clId="{69F4B42B-A9AF-4D56-AEEC-723A3E9306DA}" dt="2024-04-16T05:54:39.871" v="2430" actId="478"/>
          <ac:spMkLst>
            <pc:docMk/>
            <pc:sldMk cId="804567727" sldId="2146846559"/>
            <ac:spMk id="32" creationId="{627D69CF-ED6A-4056-52EB-32586EFB93E7}"/>
          </ac:spMkLst>
        </pc:spChg>
        <pc:spChg chg="add mod">
          <ac:chgData name="Jason Wiese" userId="4bff8d5b-7de6-4655-b397-69b0afc81113" providerId="ADAL" clId="{69F4B42B-A9AF-4D56-AEEC-723A3E9306DA}" dt="2024-04-17T04:11:34.801" v="3918"/>
          <ac:spMkLst>
            <pc:docMk/>
            <pc:sldMk cId="804567727" sldId="2146846559"/>
            <ac:spMk id="33" creationId="{EAC014B6-C791-C6AA-61FC-2DB3E476E9C1}"/>
          </ac:spMkLst>
        </pc:spChg>
        <pc:spChg chg="del">
          <ac:chgData name="Jason Wiese" userId="4bff8d5b-7de6-4655-b397-69b0afc81113" providerId="ADAL" clId="{69F4B42B-A9AF-4D56-AEEC-723A3E9306DA}" dt="2024-04-16T05:54:39.871" v="2430" actId="478"/>
          <ac:spMkLst>
            <pc:docMk/>
            <pc:sldMk cId="804567727" sldId="2146846559"/>
            <ac:spMk id="33" creationId="{EB5C3CDF-7F29-CECE-EFF0-B53E4D4BCD7C}"/>
          </ac:spMkLst>
        </pc:spChg>
        <pc:spChg chg="add del mod">
          <ac:chgData name="Jason Wiese" userId="4bff8d5b-7de6-4655-b397-69b0afc81113" providerId="ADAL" clId="{69F4B42B-A9AF-4D56-AEEC-723A3E9306DA}" dt="2024-04-16T06:12:25.093" v="2793" actId="478"/>
          <ac:spMkLst>
            <pc:docMk/>
            <pc:sldMk cId="804567727" sldId="2146846559"/>
            <ac:spMk id="34" creationId="{009E3720-94DD-B99F-3328-7CD96317105B}"/>
          </ac:spMkLst>
        </pc:spChg>
        <pc:spChg chg="mod">
          <ac:chgData name="Jason Wiese" userId="4bff8d5b-7de6-4655-b397-69b0afc81113" providerId="ADAL" clId="{69F4B42B-A9AF-4D56-AEEC-723A3E9306DA}" dt="2024-04-18T18:11:53.007" v="4457" actId="14100"/>
          <ac:spMkLst>
            <pc:docMk/>
            <pc:sldMk cId="804567727" sldId="2146846559"/>
            <ac:spMk id="35" creationId="{31A2E144-25A4-AD5F-AD7B-8C50BC2B9EC1}"/>
          </ac:spMkLst>
        </pc:spChg>
        <pc:spChg chg="add del mod">
          <ac:chgData name="Jason Wiese" userId="4bff8d5b-7de6-4655-b397-69b0afc81113" providerId="ADAL" clId="{69F4B42B-A9AF-4D56-AEEC-723A3E9306DA}" dt="2024-04-17T04:11:32.229" v="3917" actId="478"/>
          <ac:spMkLst>
            <pc:docMk/>
            <pc:sldMk cId="804567727" sldId="2146846559"/>
            <ac:spMk id="35" creationId="{64DB5AB3-877A-C689-9BF9-97F5F45C9028}"/>
          </ac:spMkLst>
        </pc:spChg>
        <pc:spChg chg="add del mod">
          <ac:chgData name="Jason Wiese" userId="4bff8d5b-7de6-4655-b397-69b0afc81113" providerId="ADAL" clId="{69F4B42B-A9AF-4D56-AEEC-723A3E9306DA}" dt="2024-04-17T04:11:32.229" v="3917" actId="478"/>
          <ac:spMkLst>
            <pc:docMk/>
            <pc:sldMk cId="804567727" sldId="2146846559"/>
            <ac:spMk id="36" creationId="{99F5E48D-3815-6C32-8A94-66D5BD0A36EF}"/>
          </ac:spMkLst>
        </pc:spChg>
        <pc:spChg chg="add del mod">
          <ac:chgData name="Jason Wiese" userId="4bff8d5b-7de6-4655-b397-69b0afc81113" providerId="ADAL" clId="{69F4B42B-A9AF-4D56-AEEC-723A3E9306DA}" dt="2024-04-17T04:11:32.229" v="3917" actId="478"/>
          <ac:spMkLst>
            <pc:docMk/>
            <pc:sldMk cId="804567727" sldId="2146846559"/>
            <ac:spMk id="38" creationId="{182F79CD-666F-6DBD-73A5-A489CA2BAB00}"/>
          </ac:spMkLst>
        </pc:spChg>
        <pc:spChg chg="mod">
          <ac:chgData name="Jason Wiese" userId="4bff8d5b-7de6-4655-b397-69b0afc81113" providerId="ADAL" clId="{69F4B42B-A9AF-4D56-AEEC-723A3E9306DA}" dt="2024-04-18T18:11:53.007" v="4457" actId="14100"/>
          <ac:spMkLst>
            <pc:docMk/>
            <pc:sldMk cId="804567727" sldId="2146846559"/>
            <ac:spMk id="39" creationId="{7830FB80-5D8A-5BBE-428C-E678A5359F94}"/>
          </ac:spMkLst>
        </pc:spChg>
        <pc:spChg chg="add del mod">
          <ac:chgData name="Jason Wiese" userId="4bff8d5b-7de6-4655-b397-69b0afc81113" providerId="ADAL" clId="{69F4B42B-A9AF-4D56-AEEC-723A3E9306DA}" dt="2024-04-17T04:11:32.229" v="3917" actId="478"/>
          <ac:spMkLst>
            <pc:docMk/>
            <pc:sldMk cId="804567727" sldId="2146846559"/>
            <ac:spMk id="39" creationId="{A3F5D84D-7951-8EF7-2D8F-3A7AF20B103E}"/>
          </ac:spMkLst>
        </pc:spChg>
        <pc:spChg chg="add del mod">
          <ac:chgData name="Jason Wiese" userId="4bff8d5b-7de6-4655-b397-69b0afc81113" providerId="ADAL" clId="{69F4B42B-A9AF-4D56-AEEC-723A3E9306DA}" dt="2024-04-17T04:11:32.229" v="3917" actId="478"/>
          <ac:spMkLst>
            <pc:docMk/>
            <pc:sldMk cId="804567727" sldId="2146846559"/>
            <ac:spMk id="40" creationId="{D51C5F23-694D-F3D6-470E-A044C4BFDF2D}"/>
          </ac:spMkLst>
        </pc:spChg>
        <pc:spChg chg="add del mod">
          <ac:chgData name="Jason Wiese" userId="4bff8d5b-7de6-4655-b397-69b0afc81113" providerId="ADAL" clId="{69F4B42B-A9AF-4D56-AEEC-723A3E9306DA}" dt="2024-04-17T04:11:32.229" v="3917" actId="478"/>
          <ac:spMkLst>
            <pc:docMk/>
            <pc:sldMk cId="804567727" sldId="2146846559"/>
            <ac:spMk id="42" creationId="{08B7C03D-A1D0-DE68-97E0-EDB1BACC78C9}"/>
          </ac:spMkLst>
        </pc:spChg>
        <pc:spChg chg="mod">
          <ac:chgData name="Jason Wiese" userId="4bff8d5b-7de6-4655-b397-69b0afc81113" providerId="ADAL" clId="{69F4B42B-A9AF-4D56-AEEC-723A3E9306DA}" dt="2024-04-18T18:11:53.007" v="4457" actId="14100"/>
          <ac:spMkLst>
            <pc:docMk/>
            <pc:sldMk cId="804567727" sldId="2146846559"/>
            <ac:spMk id="42" creationId="{5B054D15-5893-871E-9E6A-2963F0575F8F}"/>
          </ac:spMkLst>
        </pc:spChg>
        <pc:spChg chg="add del mod">
          <ac:chgData name="Jason Wiese" userId="4bff8d5b-7de6-4655-b397-69b0afc81113" providerId="ADAL" clId="{69F4B42B-A9AF-4D56-AEEC-723A3E9306DA}" dt="2024-04-17T04:11:32.229" v="3917" actId="478"/>
          <ac:spMkLst>
            <pc:docMk/>
            <pc:sldMk cId="804567727" sldId="2146846559"/>
            <ac:spMk id="43" creationId="{584220B1-22B7-D357-1C85-D95799E8B182}"/>
          </ac:spMkLst>
        </pc:spChg>
        <pc:spChg chg="add del mod">
          <ac:chgData name="Jason Wiese" userId="4bff8d5b-7de6-4655-b397-69b0afc81113" providerId="ADAL" clId="{69F4B42B-A9AF-4D56-AEEC-723A3E9306DA}" dt="2024-04-17T04:11:32.229" v="3917" actId="478"/>
          <ac:spMkLst>
            <pc:docMk/>
            <pc:sldMk cId="804567727" sldId="2146846559"/>
            <ac:spMk id="45" creationId="{259F7B6E-E230-024B-1645-E95F9238B20A}"/>
          </ac:spMkLst>
        </pc:spChg>
        <pc:spChg chg="add del mod">
          <ac:chgData name="Jason Wiese" userId="4bff8d5b-7de6-4655-b397-69b0afc81113" providerId="ADAL" clId="{69F4B42B-A9AF-4D56-AEEC-723A3E9306DA}" dt="2024-04-17T04:11:32.229" v="3917" actId="478"/>
          <ac:spMkLst>
            <pc:docMk/>
            <pc:sldMk cId="804567727" sldId="2146846559"/>
            <ac:spMk id="46" creationId="{D82511B0-5ECE-2944-C23B-4991D938F02A}"/>
          </ac:spMkLst>
        </pc:spChg>
        <pc:spChg chg="add del mod">
          <ac:chgData name="Jason Wiese" userId="4bff8d5b-7de6-4655-b397-69b0afc81113" providerId="ADAL" clId="{69F4B42B-A9AF-4D56-AEEC-723A3E9306DA}" dt="2024-04-17T04:11:32.229" v="3917" actId="478"/>
          <ac:spMkLst>
            <pc:docMk/>
            <pc:sldMk cId="804567727" sldId="2146846559"/>
            <ac:spMk id="47" creationId="{2ED875EE-3BA9-D87E-855F-182C3A1747E2}"/>
          </ac:spMkLst>
        </pc:spChg>
        <pc:spChg chg="mod">
          <ac:chgData name="Jason Wiese" userId="4bff8d5b-7de6-4655-b397-69b0afc81113" providerId="ADAL" clId="{69F4B42B-A9AF-4D56-AEEC-723A3E9306DA}" dt="2024-04-18T18:05:42.950" v="4441" actId="6549"/>
          <ac:spMkLst>
            <pc:docMk/>
            <pc:sldMk cId="804567727" sldId="2146846559"/>
            <ac:spMk id="48" creationId="{7B40E02F-0FF5-0A29-A49A-6F0A8B0159B9}"/>
          </ac:spMkLst>
        </pc:spChg>
        <pc:cxnChg chg="add del mod">
          <ac:chgData name="Jason Wiese" userId="4bff8d5b-7de6-4655-b397-69b0afc81113" providerId="ADAL" clId="{69F4B42B-A9AF-4D56-AEEC-723A3E9306DA}" dt="2024-04-17T04:11:32.229" v="3917" actId="478"/>
          <ac:cxnSpMkLst>
            <pc:docMk/>
            <pc:sldMk cId="804567727" sldId="2146846559"/>
            <ac:cxnSpMk id="6" creationId="{F9E543EA-BAD0-7F62-8A4D-CB48FBB958FB}"/>
          </ac:cxnSpMkLst>
        </pc:cxnChg>
        <pc:cxnChg chg="del">
          <ac:chgData name="Jason Wiese" userId="4bff8d5b-7de6-4655-b397-69b0afc81113" providerId="ADAL" clId="{69F4B42B-A9AF-4D56-AEEC-723A3E9306DA}" dt="2024-04-16T05:54:39.871" v="2430" actId="478"/>
          <ac:cxnSpMkLst>
            <pc:docMk/>
            <pc:sldMk cId="804567727" sldId="2146846559"/>
            <ac:cxnSpMk id="13" creationId="{BA48CB40-77C2-BE04-30FC-8DA38DC41107}"/>
          </ac:cxnSpMkLst>
        </pc:cxnChg>
        <pc:cxnChg chg="add mod">
          <ac:chgData name="Jason Wiese" userId="4bff8d5b-7de6-4655-b397-69b0afc81113" providerId="ADAL" clId="{69F4B42B-A9AF-4D56-AEEC-723A3E9306DA}" dt="2024-04-17T19:35:32.670" v="3976" actId="208"/>
          <ac:cxnSpMkLst>
            <pc:docMk/>
            <pc:sldMk cId="804567727" sldId="2146846559"/>
            <ac:cxnSpMk id="13" creationId="{D079ADF0-ECFD-A789-05C3-8756FF64AFB7}"/>
          </ac:cxnSpMkLst>
        </pc:cxnChg>
        <pc:cxnChg chg="add del mod">
          <ac:chgData name="Jason Wiese" userId="4bff8d5b-7de6-4655-b397-69b0afc81113" providerId="ADAL" clId="{69F4B42B-A9AF-4D56-AEEC-723A3E9306DA}" dt="2024-04-17T04:11:32.229" v="3917" actId="478"/>
          <ac:cxnSpMkLst>
            <pc:docMk/>
            <pc:sldMk cId="804567727" sldId="2146846559"/>
            <ac:cxnSpMk id="16" creationId="{54B48712-1C16-DCFE-0799-6A2D4067976B}"/>
          </ac:cxnSpMkLst>
        </pc:cxnChg>
        <pc:cxnChg chg="del">
          <ac:chgData name="Jason Wiese" userId="4bff8d5b-7de6-4655-b397-69b0afc81113" providerId="ADAL" clId="{69F4B42B-A9AF-4D56-AEEC-723A3E9306DA}" dt="2024-04-16T05:54:39.871" v="2430" actId="478"/>
          <ac:cxnSpMkLst>
            <pc:docMk/>
            <pc:sldMk cId="804567727" sldId="2146846559"/>
            <ac:cxnSpMk id="20" creationId="{63F9AF64-1563-2D99-B371-981F3EECB7C7}"/>
          </ac:cxnSpMkLst>
        </pc:cxnChg>
        <pc:cxnChg chg="add mod">
          <ac:chgData name="Jason Wiese" userId="4bff8d5b-7de6-4655-b397-69b0afc81113" providerId="ADAL" clId="{69F4B42B-A9AF-4D56-AEEC-723A3E9306DA}" dt="2024-04-17T19:35:32.670" v="3976" actId="208"/>
          <ac:cxnSpMkLst>
            <pc:docMk/>
            <pc:sldMk cId="804567727" sldId="2146846559"/>
            <ac:cxnSpMk id="20" creationId="{D9A3AA64-ECDC-85DA-2B86-70438AC7B3B0}"/>
          </ac:cxnSpMkLst>
        </pc:cxnChg>
        <pc:cxnChg chg="add mod">
          <ac:chgData name="Jason Wiese" userId="4bff8d5b-7de6-4655-b397-69b0afc81113" providerId="ADAL" clId="{69F4B42B-A9AF-4D56-AEEC-723A3E9306DA}" dt="2024-04-17T19:35:32.670" v="3976" actId="208"/>
          <ac:cxnSpMkLst>
            <pc:docMk/>
            <pc:sldMk cId="804567727" sldId="2146846559"/>
            <ac:cxnSpMk id="23" creationId="{698245C9-97CD-051A-92E4-BB08641A7236}"/>
          </ac:cxnSpMkLst>
        </pc:cxnChg>
        <pc:cxnChg chg="del">
          <ac:chgData name="Jason Wiese" userId="4bff8d5b-7de6-4655-b397-69b0afc81113" providerId="ADAL" clId="{69F4B42B-A9AF-4D56-AEEC-723A3E9306DA}" dt="2024-04-16T05:54:39.871" v="2430" actId="478"/>
          <ac:cxnSpMkLst>
            <pc:docMk/>
            <pc:sldMk cId="804567727" sldId="2146846559"/>
            <ac:cxnSpMk id="24" creationId="{36ABDAD4-E3E7-0EF0-93D1-2C75D6D75EEC}"/>
          </ac:cxnSpMkLst>
        </pc:cxnChg>
        <pc:cxnChg chg="add mod">
          <ac:chgData name="Jason Wiese" userId="4bff8d5b-7de6-4655-b397-69b0afc81113" providerId="ADAL" clId="{69F4B42B-A9AF-4D56-AEEC-723A3E9306DA}" dt="2024-04-17T19:35:32.670" v="3976" actId="208"/>
          <ac:cxnSpMkLst>
            <pc:docMk/>
            <pc:sldMk cId="804567727" sldId="2146846559"/>
            <ac:cxnSpMk id="27" creationId="{00EDEE18-D3C4-D342-F635-937A36EC719D}"/>
          </ac:cxnSpMkLst>
        </pc:cxnChg>
        <pc:cxnChg chg="del">
          <ac:chgData name="Jason Wiese" userId="4bff8d5b-7de6-4655-b397-69b0afc81113" providerId="ADAL" clId="{69F4B42B-A9AF-4D56-AEEC-723A3E9306DA}" dt="2024-04-16T05:54:39.871" v="2430" actId="478"/>
          <ac:cxnSpMkLst>
            <pc:docMk/>
            <pc:sldMk cId="804567727" sldId="2146846559"/>
            <ac:cxnSpMk id="28" creationId="{9AAE1957-0504-3726-A0D5-0207F01E4042}"/>
          </ac:cxnSpMkLst>
        </pc:cxnChg>
        <pc:cxnChg chg="add mod">
          <ac:chgData name="Jason Wiese" userId="4bff8d5b-7de6-4655-b397-69b0afc81113" providerId="ADAL" clId="{69F4B42B-A9AF-4D56-AEEC-723A3E9306DA}" dt="2024-04-17T04:11:34.801" v="3918"/>
          <ac:cxnSpMkLst>
            <pc:docMk/>
            <pc:sldMk cId="804567727" sldId="2146846559"/>
            <ac:cxnSpMk id="30" creationId="{F4938BB9-0933-7267-194A-635FD348A069}"/>
          </ac:cxnSpMkLst>
        </pc:cxnChg>
        <pc:cxnChg chg="del">
          <ac:chgData name="Jason Wiese" userId="4bff8d5b-7de6-4655-b397-69b0afc81113" providerId="ADAL" clId="{69F4B42B-A9AF-4D56-AEEC-723A3E9306DA}" dt="2024-04-16T05:54:39.871" v="2430" actId="478"/>
          <ac:cxnSpMkLst>
            <pc:docMk/>
            <pc:sldMk cId="804567727" sldId="2146846559"/>
            <ac:cxnSpMk id="31" creationId="{0CBE5522-7F4E-EED7-C214-F663FA344721}"/>
          </ac:cxnSpMkLst>
        </pc:cxnChg>
        <pc:cxnChg chg="add del mod">
          <ac:chgData name="Jason Wiese" userId="4bff8d5b-7de6-4655-b397-69b0afc81113" providerId="ADAL" clId="{69F4B42B-A9AF-4D56-AEEC-723A3E9306DA}" dt="2024-04-17T04:11:32.229" v="3917" actId="478"/>
          <ac:cxnSpMkLst>
            <pc:docMk/>
            <pc:sldMk cId="804567727" sldId="2146846559"/>
            <ac:cxnSpMk id="37" creationId="{16AC7CBD-A0FF-B9B9-A28F-8ADFAC6A0556}"/>
          </ac:cxnSpMkLst>
        </pc:cxnChg>
        <pc:cxnChg chg="add del mod">
          <ac:chgData name="Jason Wiese" userId="4bff8d5b-7de6-4655-b397-69b0afc81113" providerId="ADAL" clId="{69F4B42B-A9AF-4D56-AEEC-723A3E9306DA}" dt="2024-04-17T04:11:32.229" v="3917" actId="478"/>
          <ac:cxnSpMkLst>
            <pc:docMk/>
            <pc:sldMk cId="804567727" sldId="2146846559"/>
            <ac:cxnSpMk id="41" creationId="{D264BD82-0E0B-5B38-1CB4-3C5C027AA212}"/>
          </ac:cxnSpMkLst>
        </pc:cxnChg>
        <pc:cxnChg chg="add del mod">
          <ac:chgData name="Jason Wiese" userId="4bff8d5b-7de6-4655-b397-69b0afc81113" providerId="ADAL" clId="{69F4B42B-A9AF-4D56-AEEC-723A3E9306DA}" dt="2024-04-17T04:11:32.229" v="3917" actId="478"/>
          <ac:cxnSpMkLst>
            <pc:docMk/>
            <pc:sldMk cId="804567727" sldId="2146846559"/>
            <ac:cxnSpMk id="44" creationId="{DF28D82D-9846-F88A-8B81-1AE3646C1624}"/>
          </ac:cxnSpMkLst>
        </pc:cxnChg>
      </pc:sldChg>
      <pc:sldChg chg="modSp mod modCm">
        <pc:chgData name="Jason Wiese" userId="4bff8d5b-7de6-4655-b397-69b0afc81113" providerId="ADAL" clId="{69F4B42B-A9AF-4D56-AEEC-723A3E9306DA}" dt="2024-04-17T04:04:15.782" v="3876"/>
        <pc:sldMkLst>
          <pc:docMk/>
          <pc:sldMk cId="802533873" sldId="2146846560"/>
        </pc:sldMkLst>
        <pc:spChg chg="mod">
          <ac:chgData name="Jason Wiese" userId="4bff8d5b-7de6-4655-b397-69b0afc81113" providerId="ADAL" clId="{69F4B42B-A9AF-4D56-AEEC-723A3E9306DA}" dt="2024-04-16T04:25:11.519" v="1976" actId="20577"/>
          <ac:spMkLst>
            <pc:docMk/>
            <pc:sldMk cId="802533873" sldId="2146846560"/>
            <ac:spMk id="43" creationId="{D9A36252-0B1F-3519-FCA1-926F296F7D43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Jason Wiese" userId="4bff8d5b-7de6-4655-b397-69b0afc81113" providerId="ADAL" clId="{69F4B42B-A9AF-4D56-AEEC-723A3E9306DA}" dt="2024-04-17T04:04:15.782" v="3876"/>
              <pc2:cmMkLst xmlns:pc2="http://schemas.microsoft.com/office/powerpoint/2019/9/main/command">
                <pc:docMk/>
                <pc:sldMk cId="802533873" sldId="2146846560"/>
                <pc2:cmMk id="{F07206AF-ED76-4265-B0E2-E7BB881898FA}"/>
              </pc2:cmMkLst>
              <pc226:cmRplyChg chg="add">
                <pc226:chgData name="Jason Wiese" userId="4bff8d5b-7de6-4655-b397-69b0afc81113" providerId="ADAL" clId="{69F4B42B-A9AF-4D56-AEEC-723A3E9306DA}" dt="2024-04-17T04:04:15.782" v="3876"/>
                <pc2:cmRplyMkLst xmlns:pc2="http://schemas.microsoft.com/office/powerpoint/2019/9/main/command">
                  <pc:docMk/>
                  <pc:sldMk cId="802533873" sldId="2146846560"/>
                  <pc2:cmMk id="{F07206AF-ED76-4265-B0E2-E7BB881898FA}"/>
                  <pc2:cmRplyMk id="{B70379BB-C08C-42A9-88D5-C5255FFC38D3}"/>
                </pc2:cmRplyMkLst>
              </pc226:cmRplyChg>
            </pc226:cmChg>
          </p:ext>
        </pc:extLst>
      </pc:sldChg>
      <pc:sldChg chg="addSp delSp modSp mod modCm">
        <pc:chgData name="Jason Wiese" userId="4bff8d5b-7de6-4655-b397-69b0afc81113" providerId="ADAL" clId="{69F4B42B-A9AF-4D56-AEEC-723A3E9306DA}" dt="2024-04-15T04:42:51.362" v="1002" actId="1035"/>
        <pc:sldMkLst>
          <pc:docMk/>
          <pc:sldMk cId="1379640838" sldId="2146846561"/>
        </pc:sldMkLst>
        <pc:spChg chg="add mod ord">
          <ac:chgData name="Jason Wiese" userId="4bff8d5b-7de6-4655-b397-69b0afc81113" providerId="ADAL" clId="{69F4B42B-A9AF-4D56-AEEC-723A3E9306DA}" dt="2024-04-15T04:42:51.362" v="1002" actId="1035"/>
          <ac:spMkLst>
            <pc:docMk/>
            <pc:sldMk cId="1379640838" sldId="2146846561"/>
            <ac:spMk id="3" creationId="{29A72092-E0E3-DF9B-A1E5-D45830430E42}"/>
          </ac:spMkLst>
        </pc:spChg>
        <pc:spChg chg="add mod">
          <ac:chgData name="Jason Wiese" userId="4bff8d5b-7de6-4655-b397-69b0afc81113" providerId="ADAL" clId="{69F4B42B-A9AF-4D56-AEEC-723A3E9306DA}" dt="2024-04-15T04:42:51.362" v="1002" actId="1035"/>
          <ac:spMkLst>
            <pc:docMk/>
            <pc:sldMk cId="1379640838" sldId="2146846561"/>
            <ac:spMk id="4" creationId="{6F69F24A-A19F-AD5E-BEA6-886B62F48CAD}"/>
          </ac:spMkLst>
        </pc:spChg>
        <pc:spChg chg="del">
          <ac:chgData name="Jason Wiese" userId="4bff8d5b-7de6-4655-b397-69b0afc81113" providerId="ADAL" clId="{69F4B42B-A9AF-4D56-AEEC-723A3E9306DA}" dt="2024-04-15T04:39:20.956" v="934" actId="478"/>
          <ac:spMkLst>
            <pc:docMk/>
            <pc:sldMk cId="1379640838" sldId="2146846561"/>
            <ac:spMk id="69" creationId="{377453D3-85A0-0875-2D90-AD5CD933F301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Jason Wiese" userId="4bff8d5b-7de6-4655-b397-69b0afc81113" providerId="ADAL" clId="{69F4B42B-A9AF-4D56-AEEC-723A3E9306DA}" dt="2024-04-15T04:42:38.672" v="986"/>
              <pc2:cmMkLst xmlns:pc2="http://schemas.microsoft.com/office/powerpoint/2019/9/main/command">
                <pc:docMk/>
                <pc:sldMk cId="1379640838" sldId="2146846561"/>
                <pc2:cmMk id="{2AEE70D4-CC0D-4FD6-A715-CC0CF530877B}"/>
              </pc2:cmMkLst>
              <pc226:cmRplyChg chg="add">
                <pc226:chgData name="Jason Wiese" userId="4bff8d5b-7de6-4655-b397-69b0afc81113" providerId="ADAL" clId="{69F4B42B-A9AF-4D56-AEEC-723A3E9306DA}" dt="2024-04-15T04:42:38.672" v="986"/>
                <pc2:cmRplyMkLst xmlns:pc2="http://schemas.microsoft.com/office/powerpoint/2019/9/main/command">
                  <pc:docMk/>
                  <pc:sldMk cId="1379640838" sldId="2146846561"/>
                  <pc2:cmMk id="{2AEE70D4-CC0D-4FD6-A715-CC0CF530877B}"/>
                  <pc2:cmRplyMk id="{FA4EF6F9-F107-4082-8334-B48FD87F4B58}"/>
                </pc2:cmRplyMkLst>
              </pc226:cmRplyChg>
            </pc226:cmChg>
          </p:ext>
        </pc:extLst>
      </pc:sldChg>
      <pc:sldChg chg="addSp delSp modSp new mod ord addCm delCm modCm">
        <pc:chgData name="Jason Wiese" userId="4bff8d5b-7de6-4655-b397-69b0afc81113" providerId="ADAL" clId="{69F4B42B-A9AF-4D56-AEEC-723A3E9306DA}" dt="2024-04-16T14:26:05.646" v="3862" actId="1076"/>
        <pc:sldMkLst>
          <pc:docMk/>
          <pc:sldMk cId="1214179706" sldId="2146846562"/>
        </pc:sldMkLst>
        <pc:spChg chg="add del mod">
          <ac:chgData name="Jason Wiese" userId="4bff8d5b-7de6-4655-b397-69b0afc81113" providerId="ADAL" clId="{69F4B42B-A9AF-4D56-AEEC-723A3E9306DA}" dt="2024-04-16T05:34:47.028" v="2420" actId="478"/>
          <ac:spMkLst>
            <pc:docMk/>
            <pc:sldMk cId="1214179706" sldId="2146846562"/>
            <ac:spMk id="2" creationId="{10AA43E1-29D9-CFE6-811F-F5ADBA14CD4E}"/>
          </ac:spMkLst>
        </pc:spChg>
        <pc:spChg chg="mod">
          <ac:chgData name="Jason Wiese" userId="4bff8d5b-7de6-4655-b397-69b0afc81113" providerId="ADAL" clId="{69F4B42B-A9AF-4D56-AEEC-723A3E9306DA}" dt="2024-04-16T06:01:07.005" v="2580" actId="20577"/>
          <ac:spMkLst>
            <pc:docMk/>
            <pc:sldMk cId="1214179706" sldId="2146846562"/>
            <ac:spMk id="3" creationId="{76536CD6-0A63-EC5B-68ED-20C855750872}"/>
          </ac:spMkLst>
        </pc:spChg>
        <pc:spChg chg="add mod">
          <ac:chgData name="Jason Wiese" userId="4bff8d5b-7de6-4655-b397-69b0afc81113" providerId="ADAL" clId="{69F4B42B-A9AF-4D56-AEEC-723A3E9306DA}" dt="2024-04-16T05:36:23.501" v="2425" actId="207"/>
          <ac:spMkLst>
            <pc:docMk/>
            <pc:sldMk cId="1214179706" sldId="2146846562"/>
            <ac:spMk id="9" creationId="{F42B880B-18AE-AC5E-736A-5E06D52B38B5}"/>
          </ac:spMkLst>
        </pc:spChg>
        <pc:spChg chg="add mod">
          <ac:chgData name="Jason Wiese" userId="4bff8d5b-7de6-4655-b397-69b0afc81113" providerId="ADAL" clId="{69F4B42B-A9AF-4D56-AEEC-723A3E9306DA}" dt="2024-04-16T05:36:20.314" v="2424" actId="207"/>
          <ac:spMkLst>
            <pc:docMk/>
            <pc:sldMk cId="1214179706" sldId="2146846562"/>
            <ac:spMk id="13" creationId="{1CF39EAC-7D39-C04D-5217-0A7797376B06}"/>
          </ac:spMkLst>
        </pc:spChg>
        <pc:spChg chg="mod">
          <ac:chgData name="Jason Wiese" userId="4bff8d5b-7de6-4655-b397-69b0afc81113" providerId="ADAL" clId="{69F4B42B-A9AF-4D56-AEEC-723A3E9306DA}" dt="2024-04-16T14:25:05.967" v="3855" actId="1076"/>
          <ac:spMkLst>
            <pc:docMk/>
            <pc:sldMk cId="1214179706" sldId="2146846562"/>
            <ac:spMk id="17" creationId="{740FCFBA-63AC-DD52-CD4C-68886B25C2C0}"/>
          </ac:spMkLst>
        </pc:spChg>
        <pc:spChg chg="mod">
          <ac:chgData name="Jason Wiese" userId="4bff8d5b-7de6-4655-b397-69b0afc81113" providerId="ADAL" clId="{69F4B42B-A9AF-4D56-AEEC-723A3E9306DA}" dt="2024-04-16T14:25:05.967" v="3855" actId="1076"/>
          <ac:spMkLst>
            <pc:docMk/>
            <pc:sldMk cId="1214179706" sldId="2146846562"/>
            <ac:spMk id="19" creationId="{348A1C9E-BA54-6F6F-992F-E978DE5E7E6D}"/>
          </ac:spMkLst>
        </pc:spChg>
        <pc:spChg chg="add mod">
          <ac:chgData name="Jason Wiese" userId="4bff8d5b-7de6-4655-b397-69b0afc81113" providerId="ADAL" clId="{69F4B42B-A9AF-4D56-AEEC-723A3E9306DA}" dt="2024-04-16T05:36:49.099" v="2428" actId="207"/>
          <ac:spMkLst>
            <pc:docMk/>
            <pc:sldMk cId="1214179706" sldId="2146846562"/>
            <ac:spMk id="22" creationId="{7BA82C60-F2A7-CA81-5E1E-E4D1A9C628D1}"/>
          </ac:spMkLst>
        </pc:spChg>
        <pc:spChg chg="mod">
          <ac:chgData name="Jason Wiese" userId="4bff8d5b-7de6-4655-b397-69b0afc81113" providerId="ADAL" clId="{69F4B42B-A9AF-4D56-AEEC-723A3E9306DA}" dt="2024-04-16T14:26:05.646" v="3862" actId="1076"/>
          <ac:spMkLst>
            <pc:docMk/>
            <pc:sldMk cId="1214179706" sldId="2146846562"/>
            <ac:spMk id="38" creationId="{6D3FE8FC-4585-508F-480E-78B07E348B8A}"/>
          </ac:spMkLst>
        </pc:spChg>
        <pc:spChg chg="mod">
          <ac:chgData name="Jason Wiese" userId="4bff8d5b-7de6-4655-b397-69b0afc81113" providerId="ADAL" clId="{69F4B42B-A9AF-4D56-AEEC-723A3E9306DA}" dt="2024-04-16T14:26:05.646" v="3862" actId="1076"/>
          <ac:spMkLst>
            <pc:docMk/>
            <pc:sldMk cId="1214179706" sldId="2146846562"/>
            <ac:spMk id="39" creationId="{558FC9D1-39D4-8E0E-F05B-311632378D04}"/>
          </ac:spMkLst>
        </pc:spChg>
        <pc:spChg chg="mod">
          <ac:chgData name="Jason Wiese" userId="4bff8d5b-7de6-4655-b397-69b0afc81113" providerId="ADAL" clId="{69F4B42B-A9AF-4D56-AEEC-723A3E9306DA}" dt="2024-04-16T14:24:34.654" v="3851" actId="1076"/>
          <ac:spMkLst>
            <pc:docMk/>
            <pc:sldMk cId="1214179706" sldId="2146846562"/>
            <ac:spMk id="52" creationId="{4747B5CF-FE35-5788-A7A9-4BBAB003952A}"/>
          </ac:spMkLst>
        </pc:spChg>
        <pc:spChg chg="mod">
          <ac:chgData name="Jason Wiese" userId="4bff8d5b-7de6-4655-b397-69b0afc81113" providerId="ADAL" clId="{69F4B42B-A9AF-4D56-AEEC-723A3E9306DA}" dt="2024-04-16T14:24:34.654" v="3851" actId="1076"/>
          <ac:spMkLst>
            <pc:docMk/>
            <pc:sldMk cId="1214179706" sldId="2146846562"/>
            <ac:spMk id="53" creationId="{88963529-1F86-F436-E9EE-2F7CEC881E17}"/>
          </ac:spMkLst>
        </pc:spChg>
        <pc:spChg chg="mod">
          <ac:chgData name="Jason Wiese" userId="4bff8d5b-7de6-4655-b397-69b0afc81113" providerId="ADAL" clId="{69F4B42B-A9AF-4D56-AEEC-723A3E9306DA}" dt="2024-04-16T14:25:09.338" v="3856" actId="1076"/>
          <ac:spMkLst>
            <pc:docMk/>
            <pc:sldMk cId="1214179706" sldId="2146846562"/>
            <ac:spMk id="57" creationId="{57342FAF-841F-A3BE-9B5D-DE2168A8B39D}"/>
          </ac:spMkLst>
        </pc:spChg>
        <pc:spChg chg="mod">
          <ac:chgData name="Jason Wiese" userId="4bff8d5b-7de6-4655-b397-69b0afc81113" providerId="ADAL" clId="{69F4B42B-A9AF-4D56-AEEC-723A3E9306DA}" dt="2024-04-16T14:25:09.338" v="3856" actId="1076"/>
          <ac:spMkLst>
            <pc:docMk/>
            <pc:sldMk cId="1214179706" sldId="2146846562"/>
            <ac:spMk id="59" creationId="{8CAB9D8A-E975-538F-67B6-DDF37C12BF28}"/>
          </ac:spMkLst>
        </pc:spChg>
        <pc:spChg chg="mod">
          <ac:chgData name="Jason Wiese" userId="4bff8d5b-7de6-4655-b397-69b0afc81113" providerId="ADAL" clId="{69F4B42B-A9AF-4D56-AEEC-723A3E9306DA}" dt="2024-04-16T14:25:56.293" v="3860" actId="1076"/>
          <ac:spMkLst>
            <pc:docMk/>
            <pc:sldMk cId="1214179706" sldId="2146846562"/>
            <ac:spMk id="1037" creationId="{59C19919-CD3A-442D-522E-1EE75187DCF5}"/>
          </ac:spMkLst>
        </pc:spChg>
        <pc:spChg chg="mod">
          <ac:chgData name="Jason Wiese" userId="4bff8d5b-7de6-4655-b397-69b0afc81113" providerId="ADAL" clId="{69F4B42B-A9AF-4D56-AEEC-723A3E9306DA}" dt="2024-04-16T14:25:56.293" v="3860" actId="1076"/>
          <ac:spMkLst>
            <pc:docMk/>
            <pc:sldMk cId="1214179706" sldId="2146846562"/>
            <ac:spMk id="1038" creationId="{78986E6D-DD12-2C1F-0E85-C849CAED613E}"/>
          </ac:spMkLst>
        </pc:spChg>
        <pc:spChg chg="mod">
          <ac:chgData name="Jason Wiese" userId="4bff8d5b-7de6-4655-b397-69b0afc81113" providerId="ADAL" clId="{69F4B42B-A9AF-4D56-AEEC-723A3E9306DA}" dt="2024-04-16T14:26:01.401" v="3861" actId="1076"/>
          <ac:spMkLst>
            <pc:docMk/>
            <pc:sldMk cId="1214179706" sldId="2146846562"/>
            <ac:spMk id="1043" creationId="{85AE0BC5-9C56-2DE3-A655-2B835D49B08B}"/>
          </ac:spMkLst>
        </pc:spChg>
        <pc:spChg chg="mod">
          <ac:chgData name="Jason Wiese" userId="4bff8d5b-7de6-4655-b397-69b0afc81113" providerId="ADAL" clId="{69F4B42B-A9AF-4D56-AEEC-723A3E9306DA}" dt="2024-04-16T14:26:01.401" v="3861" actId="1076"/>
          <ac:spMkLst>
            <pc:docMk/>
            <pc:sldMk cId="1214179706" sldId="2146846562"/>
            <ac:spMk id="1044" creationId="{2E4981D5-C4CF-73B9-8E8F-F3F1792EC72E}"/>
          </ac:spMkLst>
        </pc:spChg>
        <pc:grpChg chg="mod">
          <ac:chgData name="Jason Wiese" userId="4bff8d5b-7de6-4655-b397-69b0afc81113" providerId="ADAL" clId="{69F4B42B-A9AF-4D56-AEEC-723A3E9306DA}" dt="2024-04-16T14:25:05.967" v="3855" actId="1076"/>
          <ac:grpSpMkLst>
            <pc:docMk/>
            <pc:sldMk cId="1214179706" sldId="2146846562"/>
            <ac:grpSpMk id="41" creationId="{268AF60B-D74E-05F2-04C7-AFFF9371E3C8}"/>
          </ac:grpSpMkLst>
        </pc:grpChg>
        <pc:grpChg chg="mod">
          <ac:chgData name="Jason Wiese" userId="4bff8d5b-7de6-4655-b397-69b0afc81113" providerId="ADAL" clId="{69F4B42B-A9AF-4D56-AEEC-723A3E9306DA}" dt="2024-04-16T14:26:05.646" v="3862" actId="1076"/>
          <ac:grpSpMkLst>
            <pc:docMk/>
            <pc:sldMk cId="1214179706" sldId="2146846562"/>
            <ac:grpSpMk id="42" creationId="{49BA5F58-802C-A29A-7DC2-C3C0B0E0DD81}"/>
          </ac:grpSpMkLst>
        </pc:grpChg>
        <pc:grpChg chg="mod">
          <ac:chgData name="Jason Wiese" userId="4bff8d5b-7de6-4655-b397-69b0afc81113" providerId="ADAL" clId="{69F4B42B-A9AF-4D56-AEEC-723A3E9306DA}" dt="2024-04-16T14:24:34.654" v="3851" actId="1076"/>
          <ac:grpSpMkLst>
            <pc:docMk/>
            <pc:sldMk cId="1214179706" sldId="2146846562"/>
            <ac:grpSpMk id="54" creationId="{50126912-BB0D-FBD3-1488-562A2E1A3913}"/>
          </ac:grpSpMkLst>
        </pc:grpChg>
        <pc:grpChg chg="mod">
          <ac:chgData name="Jason Wiese" userId="4bff8d5b-7de6-4655-b397-69b0afc81113" providerId="ADAL" clId="{69F4B42B-A9AF-4D56-AEEC-723A3E9306DA}" dt="2024-04-16T14:25:09.338" v="3856" actId="1076"/>
          <ac:grpSpMkLst>
            <pc:docMk/>
            <pc:sldMk cId="1214179706" sldId="2146846562"/>
            <ac:grpSpMk id="60" creationId="{F5B8E99F-91FF-4EFA-BD97-1F0C00425B6B}"/>
          </ac:grpSpMkLst>
        </pc:grpChg>
        <pc:grpChg chg="mod">
          <ac:chgData name="Jason Wiese" userId="4bff8d5b-7de6-4655-b397-69b0afc81113" providerId="ADAL" clId="{69F4B42B-A9AF-4D56-AEEC-723A3E9306DA}" dt="2024-04-16T14:25:56.293" v="3860" actId="1076"/>
          <ac:grpSpMkLst>
            <pc:docMk/>
            <pc:sldMk cId="1214179706" sldId="2146846562"/>
            <ac:grpSpMk id="1040" creationId="{857C13AB-3B5F-914D-B161-AEB93B082FB3}"/>
          </ac:grpSpMkLst>
        </pc:grpChg>
        <pc:grpChg chg="mod">
          <ac:chgData name="Jason Wiese" userId="4bff8d5b-7de6-4655-b397-69b0afc81113" providerId="ADAL" clId="{69F4B42B-A9AF-4D56-AEEC-723A3E9306DA}" dt="2024-04-16T14:26:01.401" v="3861" actId="1076"/>
          <ac:grpSpMkLst>
            <pc:docMk/>
            <pc:sldMk cId="1214179706" sldId="2146846562"/>
            <ac:grpSpMk id="1046" creationId="{0DD4752B-208A-243B-E557-22F04353DB6A}"/>
          </ac:grpSpMkLst>
        </pc:grpChg>
        <pc:picChg chg="mod">
          <ac:chgData name="Jason Wiese" userId="4bff8d5b-7de6-4655-b397-69b0afc81113" providerId="ADAL" clId="{69F4B42B-A9AF-4D56-AEEC-723A3E9306DA}" dt="2024-04-16T14:25:05.967" v="3855" actId="1076"/>
          <ac:picMkLst>
            <pc:docMk/>
            <pc:sldMk cId="1214179706" sldId="2146846562"/>
            <ac:picMk id="23" creationId="{16BC1C23-0DFE-F87B-21DD-F0D2565701EA}"/>
          </ac:picMkLst>
        </pc:picChg>
        <pc:picChg chg="mod">
          <ac:chgData name="Jason Wiese" userId="4bff8d5b-7de6-4655-b397-69b0afc81113" providerId="ADAL" clId="{69F4B42B-A9AF-4D56-AEEC-723A3E9306DA}" dt="2024-04-16T14:26:05.646" v="3862" actId="1076"/>
          <ac:picMkLst>
            <pc:docMk/>
            <pc:sldMk cId="1214179706" sldId="2146846562"/>
            <ac:picMk id="37" creationId="{1FC1769E-05BB-D1BD-8DFF-53B1A207C9AB}"/>
          </ac:picMkLst>
        </pc:picChg>
        <pc:picChg chg="mod">
          <ac:chgData name="Jason Wiese" userId="4bff8d5b-7de6-4655-b397-69b0afc81113" providerId="ADAL" clId="{69F4B42B-A9AF-4D56-AEEC-723A3E9306DA}" dt="2024-04-16T14:24:34.654" v="3851" actId="1076"/>
          <ac:picMkLst>
            <pc:docMk/>
            <pc:sldMk cId="1214179706" sldId="2146846562"/>
            <ac:picMk id="51" creationId="{AA888114-A00B-5721-317E-EB2A9923CDD4}"/>
          </ac:picMkLst>
        </pc:picChg>
        <pc:picChg chg="mod">
          <ac:chgData name="Jason Wiese" userId="4bff8d5b-7de6-4655-b397-69b0afc81113" providerId="ADAL" clId="{69F4B42B-A9AF-4D56-AEEC-723A3E9306DA}" dt="2024-04-16T14:25:09.338" v="3856" actId="1076"/>
          <ac:picMkLst>
            <pc:docMk/>
            <pc:sldMk cId="1214179706" sldId="2146846562"/>
            <ac:picMk id="56" creationId="{E6A8A1E7-3C6A-2C2F-32D3-7BFB497A6825}"/>
          </ac:picMkLst>
        </pc:picChg>
        <pc:picChg chg="mod">
          <ac:chgData name="Jason Wiese" userId="4bff8d5b-7de6-4655-b397-69b0afc81113" providerId="ADAL" clId="{69F4B42B-A9AF-4D56-AEEC-723A3E9306DA}" dt="2024-04-16T14:25:05.967" v="3855" actId="1076"/>
          <ac:picMkLst>
            <pc:docMk/>
            <pc:sldMk cId="1214179706" sldId="2146846562"/>
            <ac:picMk id="1026" creationId="{C5CA892A-6292-F221-E2C9-50ADB1BB18E8}"/>
          </ac:picMkLst>
        </pc:picChg>
        <pc:picChg chg="mod">
          <ac:chgData name="Jason Wiese" userId="4bff8d5b-7de6-4655-b397-69b0afc81113" providerId="ADAL" clId="{69F4B42B-A9AF-4D56-AEEC-723A3E9306DA}" dt="2024-04-16T14:26:05.646" v="3862" actId="1076"/>
          <ac:picMkLst>
            <pc:docMk/>
            <pc:sldMk cId="1214179706" sldId="2146846562"/>
            <ac:picMk id="1030" creationId="{E7146EBE-4659-E9D0-F5A1-BAA64A24C87E}"/>
          </ac:picMkLst>
        </pc:picChg>
        <pc:picChg chg="mod">
          <ac:chgData name="Jason Wiese" userId="4bff8d5b-7de6-4655-b397-69b0afc81113" providerId="ADAL" clId="{69F4B42B-A9AF-4D56-AEEC-723A3E9306DA}" dt="2024-04-16T14:24:34.654" v="3851" actId="1076"/>
          <ac:picMkLst>
            <pc:docMk/>
            <pc:sldMk cId="1214179706" sldId="2146846562"/>
            <ac:picMk id="1032" creationId="{9A643BEF-6C4C-3769-DBC9-2732F752F59C}"/>
          </ac:picMkLst>
        </pc:picChg>
        <pc:picChg chg="mod">
          <ac:chgData name="Jason Wiese" userId="4bff8d5b-7de6-4655-b397-69b0afc81113" providerId="ADAL" clId="{69F4B42B-A9AF-4D56-AEEC-723A3E9306DA}" dt="2024-04-16T14:25:09.338" v="3856" actId="1076"/>
          <ac:picMkLst>
            <pc:docMk/>
            <pc:sldMk cId="1214179706" sldId="2146846562"/>
            <ac:picMk id="1034" creationId="{8AB9A146-358F-0A00-11DC-4E04EA3F00EB}"/>
          </ac:picMkLst>
        </pc:picChg>
        <pc:picChg chg="mod">
          <ac:chgData name="Jason Wiese" userId="4bff8d5b-7de6-4655-b397-69b0afc81113" providerId="ADAL" clId="{69F4B42B-A9AF-4D56-AEEC-723A3E9306DA}" dt="2024-04-16T14:25:56.293" v="3860" actId="1076"/>
          <ac:picMkLst>
            <pc:docMk/>
            <pc:sldMk cId="1214179706" sldId="2146846562"/>
            <ac:picMk id="1036" creationId="{3430645B-3BEB-7614-F10B-D7D41DB9F35D}"/>
          </ac:picMkLst>
        </pc:picChg>
        <pc:picChg chg="mod">
          <ac:chgData name="Jason Wiese" userId="4bff8d5b-7de6-4655-b397-69b0afc81113" providerId="ADAL" clId="{69F4B42B-A9AF-4D56-AEEC-723A3E9306DA}" dt="2024-04-16T14:25:56.293" v="3860" actId="1076"/>
          <ac:picMkLst>
            <pc:docMk/>
            <pc:sldMk cId="1214179706" sldId="2146846562"/>
            <ac:picMk id="1039" creationId="{DBB6BF25-B882-8C90-BC4F-22D5C388F541}"/>
          </ac:picMkLst>
        </pc:picChg>
        <pc:picChg chg="mod">
          <ac:chgData name="Jason Wiese" userId="4bff8d5b-7de6-4655-b397-69b0afc81113" providerId="ADAL" clId="{69F4B42B-A9AF-4D56-AEEC-723A3E9306DA}" dt="2024-04-16T14:26:01.401" v="3861" actId="1076"/>
          <ac:picMkLst>
            <pc:docMk/>
            <pc:sldMk cId="1214179706" sldId="2146846562"/>
            <ac:picMk id="1042" creationId="{ECE12480-3F8F-F0BE-13A0-077AD90D4B82}"/>
          </ac:picMkLst>
        </pc:picChg>
        <pc:picChg chg="mod">
          <ac:chgData name="Jason Wiese" userId="4bff8d5b-7de6-4655-b397-69b0afc81113" providerId="ADAL" clId="{69F4B42B-A9AF-4D56-AEEC-723A3E9306DA}" dt="2024-04-16T14:26:01.401" v="3861" actId="1076"/>
          <ac:picMkLst>
            <pc:docMk/>
            <pc:sldMk cId="1214179706" sldId="2146846562"/>
            <ac:picMk id="1045" creationId="{E77B946B-17F5-EAC0-35B5-2B8EC9000356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 del mod">
              <pc226:chgData name="Jason Wiese" userId="4bff8d5b-7de6-4655-b397-69b0afc81113" providerId="ADAL" clId="{69F4B42B-A9AF-4D56-AEEC-723A3E9306DA}" dt="2024-04-16T14:19:39.997" v="3848"/>
              <pc2:cmMkLst xmlns:pc2="http://schemas.microsoft.com/office/powerpoint/2019/9/main/command">
                <pc:docMk/>
                <pc:sldMk cId="1214179706" sldId="2146846562"/>
                <pc2:cmMk id="{1B1F30CB-C42C-4D12-9272-1C7B63B84202}"/>
              </pc2:cmMkLst>
            </pc226:cmChg>
          </p:ext>
        </pc:extLst>
      </pc:sldChg>
      <pc:sldChg chg="addSp delSp modSp mod delCm">
        <pc:chgData name="Jason Wiese" userId="4bff8d5b-7de6-4655-b397-69b0afc81113" providerId="ADAL" clId="{69F4B42B-A9AF-4D56-AEEC-723A3E9306DA}" dt="2024-04-17T04:24:22.253" v="3965" actId="20577"/>
        <pc:sldMkLst>
          <pc:docMk/>
          <pc:sldMk cId="2797716688" sldId="2146846563"/>
        </pc:sldMkLst>
        <pc:spChg chg="add mod">
          <ac:chgData name="Jason Wiese" userId="4bff8d5b-7de6-4655-b397-69b0afc81113" providerId="ADAL" clId="{69F4B42B-A9AF-4D56-AEEC-723A3E9306DA}" dt="2024-04-16T05:27:54.203" v="2340" actId="1076"/>
          <ac:spMkLst>
            <pc:docMk/>
            <pc:sldMk cId="2797716688" sldId="2146846563"/>
            <ac:spMk id="2" creationId="{6A51D5AC-E39D-5E76-1EA5-08EFC5AD9F7C}"/>
          </ac:spMkLst>
        </pc:spChg>
        <pc:spChg chg="mod">
          <ac:chgData name="Jason Wiese" userId="4bff8d5b-7de6-4655-b397-69b0afc81113" providerId="ADAL" clId="{69F4B42B-A9AF-4D56-AEEC-723A3E9306DA}" dt="2024-04-17T04:24:22.253" v="3965" actId="20577"/>
          <ac:spMkLst>
            <pc:docMk/>
            <pc:sldMk cId="2797716688" sldId="2146846563"/>
            <ac:spMk id="7" creationId="{6BD165E2-77C2-727D-F96F-ADACA591B75F}"/>
          </ac:spMkLst>
        </pc:spChg>
        <pc:spChg chg="add mod">
          <ac:chgData name="Jason Wiese" userId="4bff8d5b-7de6-4655-b397-69b0afc81113" providerId="ADAL" clId="{69F4B42B-A9AF-4D56-AEEC-723A3E9306DA}" dt="2024-04-16T05:27:54.203" v="2340" actId="1076"/>
          <ac:spMkLst>
            <pc:docMk/>
            <pc:sldMk cId="2797716688" sldId="2146846563"/>
            <ac:spMk id="9" creationId="{60EC5EAF-A856-C96F-3418-03871ACE948B}"/>
          </ac:spMkLst>
        </pc:spChg>
        <pc:spChg chg="del">
          <ac:chgData name="Jason Wiese" userId="4bff8d5b-7de6-4655-b397-69b0afc81113" providerId="ADAL" clId="{69F4B42B-A9AF-4D56-AEEC-723A3E9306DA}" dt="2024-04-16T05:27:18.677" v="2336" actId="478"/>
          <ac:spMkLst>
            <pc:docMk/>
            <pc:sldMk cId="2797716688" sldId="2146846563"/>
            <ac:spMk id="12" creationId="{B6D53232-7CAF-8677-35F7-5FC91C3D4F72}"/>
          </ac:spMkLst>
        </pc:spChg>
        <pc:spChg chg="del">
          <ac:chgData name="Jason Wiese" userId="4bff8d5b-7de6-4655-b397-69b0afc81113" providerId="ADAL" clId="{69F4B42B-A9AF-4D56-AEEC-723A3E9306DA}" dt="2024-04-16T05:27:18.677" v="2336" actId="478"/>
          <ac:spMkLst>
            <pc:docMk/>
            <pc:sldMk cId="2797716688" sldId="2146846563"/>
            <ac:spMk id="14" creationId="{85B37315-A777-10AB-6A8E-3A8033FC41F8}"/>
          </ac:spMkLst>
        </pc:spChg>
        <pc:spChg chg="add mod">
          <ac:chgData name="Jason Wiese" userId="4bff8d5b-7de6-4655-b397-69b0afc81113" providerId="ADAL" clId="{69F4B42B-A9AF-4D56-AEEC-723A3E9306DA}" dt="2024-04-16T05:27:54.203" v="2340" actId="1076"/>
          <ac:spMkLst>
            <pc:docMk/>
            <pc:sldMk cId="2797716688" sldId="2146846563"/>
            <ac:spMk id="18" creationId="{3D285B7B-BF67-C021-5765-FF541AA588AE}"/>
          </ac:spMkLst>
        </pc:spChg>
        <pc:spChg chg="mod">
          <ac:chgData name="Jason Wiese" userId="4bff8d5b-7de6-4655-b397-69b0afc81113" providerId="ADAL" clId="{69F4B42B-A9AF-4D56-AEEC-723A3E9306DA}" dt="2024-04-16T05:27:30.231" v="2337" actId="1076"/>
          <ac:spMkLst>
            <pc:docMk/>
            <pc:sldMk cId="2797716688" sldId="2146846563"/>
            <ac:spMk id="21" creationId="{FA007297-2EF2-079D-DA65-D089832775E9}"/>
          </ac:spMkLst>
        </pc:spChg>
        <pc:spChg chg="mod">
          <ac:chgData name="Jason Wiese" userId="4bff8d5b-7de6-4655-b397-69b0afc81113" providerId="ADAL" clId="{69F4B42B-A9AF-4D56-AEEC-723A3E9306DA}" dt="2024-04-16T05:27:30.231" v="2337" actId="1076"/>
          <ac:spMkLst>
            <pc:docMk/>
            <pc:sldMk cId="2797716688" sldId="2146846563"/>
            <ac:spMk id="22" creationId="{47562F2E-EF12-01B9-9EAB-9578E746DF2A}"/>
          </ac:spMkLst>
        </pc:spChg>
        <pc:spChg chg="mod">
          <ac:chgData name="Jason Wiese" userId="4bff8d5b-7de6-4655-b397-69b0afc81113" providerId="ADAL" clId="{69F4B42B-A9AF-4D56-AEEC-723A3E9306DA}" dt="2024-04-16T05:27:30.231" v="2337" actId="1076"/>
          <ac:spMkLst>
            <pc:docMk/>
            <pc:sldMk cId="2797716688" sldId="2146846563"/>
            <ac:spMk id="23" creationId="{629D32B5-8996-9E43-F270-64A5C31CA55C}"/>
          </ac:spMkLst>
        </pc:spChg>
        <pc:spChg chg="del">
          <ac:chgData name="Jason Wiese" userId="4bff8d5b-7de6-4655-b397-69b0afc81113" providerId="ADAL" clId="{69F4B42B-A9AF-4D56-AEEC-723A3E9306DA}" dt="2024-04-16T05:27:18.677" v="2336" actId="478"/>
          <ac:spMkLst>
            <pc:docMk/>
            <pc:sldMk cId="2797716688" sldId="2146846563"/>
            <ac:spMk id="42" creationId="{E42F77E1-CE6E-D738-B5A4-1EE8FB5B4058}"/>
          </ac:spMkLst>
        </pc:spChg>
        <pc:picChg chg="add mod">
          <ac:chgData name="Jason Wiese" userId="4bff8d5b-7de6-4655-b397-69b0afc81113" providerId="ADAL" clId="{69F4B42B-A9AF-4D56-AEEC-723A3E9306DA}" dt="2024-04-16T05:27:54.203" v="2340" actId="1076"/>
          <ac:picMkLst>
            <pc:docMk/>
            <pc:sldMk cId="2797716688" sldId="2146846563"/>
            <ac:picMk id="5" creationId="{53C87A0E-10AB-6DD6-AFFB-041504EAE947}"/>
          </ac:picMkLst>
        </pc:picChg>
        <pc:picChg chg="mod">
          <ac:chgData name="Jason Wiese" userId="4bff8d5b-7de6-4655-b397-69b0afc81113" providerId="ADAL" clId="{69F4B42B-A9AF-4D56-AEEC-723A3E9306DA}" dt="2024-04-16T05:27:30.231" v="2337" actId="1076"/>
          <ac:picMkLst>
            <pc:docMk/>
            <pc:sldMk cId="2797716688" sldId="2146846563"/>
            <ac:picMk id="24" creationId="{12A342D8-27CF-86D6-1D8F-C8278C819F23}"/>
          </ac:picMkLst>
        </pc:picChg>
        <pc:picChg chg="del">
          <ac:chgData name="Jason Wiese" userId="4bff8d5b-7de6-4655-b397-69b0afc81113" providerId="ADAL" clId="{69F4B42B-A9AF-4D56-AEEC-723A3E9306DA}" dt="2024-04-16T05:27:18.677" v="2336" actId="478"/>
          <ac:picMkLst>
            <pc:docMk/>
            <pc:sldMk cId="2797716688" sldId="2146846563"/>
            <ac:picMk id="45" creationId="{0CD92C4B-2EDD-035A-6630-E62EEB75EFA2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Jason Wiese" userId="4bff8d5b-7de6-4655-b397-69b0afc81113" providerId="ADAL" clId="{69F4B42B-A9AF-4D56-AEEC-723A3E9306DA}" dt="2024-04-16T14:19:27.121" v="3847"/>
              <pc2:cmMkLst xmlns:pc2="http://schemas.microsoft.com/office/powerpoint/2019/9/main/command">
                <pc:docMk/>
                <pc:sldMk cId="2797716688" sldId="2146846563"/>
                <pc2:cmMk id="{0D380E28-DA63-442C-BA7B-8EA20C19B2FA}"/>
              </pc2:cmMkLst>
            </pc226:cmChg>
          </p:ext>
        </pc:extLst>
      </pc:sldChg>
      <pc:sldChg chg="del">
        <pc:chgData name="Jason Wiese" userId="4bff8d5b-7de6-4655-b397-69b0afc81113" providerId="ADAL" clId="{69F4B42B-A9AF-4D56-AEEC-723A3E9306DA}" dt="2024-04-17T22:36:55.155" v="4361"/>
        <pc:sldMkLst>
          <pc:docMk/>
          <pc:sldMk cId="437742860" sldId="2146846564"/>
        </pc:sldMkLst>
      </pc:sldChg>
      <pc:sldChg chg="del">
        <pc:chgData name="Jason Wiese" userId="4bff8d5b-7de6-4655-b397-69b0afc81113" providerId="ADAL" clId="{69F4B42B-A9AF-4D56-AEEC-723A3E9306DA}" dt="2024-04-17T22:37:14.550" v="4363"/>
        <pc:sldMkLst>
          <pc:docMk/>
          <pc:sldMk cId="750957468" sldId="2146846564"/>
        </pc:sldMkLst>
      </pc:sldChg>
      <pc:sldChg chg="del">
        <pc:chgData name="Jason Wiese" userId="4bff8d5b-7de6-4655-b397-69b0afc81113" providerId="ADAL" clId="{69F4B42B-A9AF-4D56-AEEC-723A3E9306DA}" dt="2024-04-17T22:36:50.873" v="4360"/>
        <pc:sldMkLst>
          <pc:docMk/>
          <pc:sldMk cId="1213273843" sldId="2146846564"/>
        </pc:sldMkLst>
      </pc:sldChg>
      <pc:sldChg chg="del">
        <pc:chgData name="Jason Wiese" userId="4bff8d5b-7de6-4655-b397-69b0afc81113" providerId="ADAL" clId="{69F4B42B-A9AF-4D56-AEEC-723A3E9306DA}" dt="2024-04-17T22:35:30.065" v="4355" actId="47"/>
        <pc:sldMkLst>
          <pc:docMk/>
          <pc:sldMk cId="1875379603" sldId="2146846564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1062840732617328"/>
          <c:y val="3.4688114863596499E-2"/>
          <c:w val="0.55973493371028549"/>
          <c:h val="0.9306237702728069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1B146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1B1464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Sheet1!$A$2:$A$14</c:f>
              <c:strCache>
                <c:ptCount val="13"/>
                <c:pt idx="0">
                  <c:v>Coupons or deals available</c:v>
                </c:pt>
                <c:pt idx="1">
                  <c:v>Product price</c:v>
                </c:pt>
                <c:pt idx="2">
                  <c:v>Free product resource</c:v>
                </c:pt>
                <c:pt idx="3">
                  <c:v>Access to exclusive products/perks</c:v>
                </c:pt>
                <c:pt idx="4">
                  <c:v>Shipping detail</c:v>
                </c:pt>
                <c:pt idx="5">
                  <c:v>Limited time offer</c:v>
                </c:pt>
                <c:pt idx="6">
                  <c:v>Curiosity about product</c:v>
                </c:pt>
                <c:pt idx="7">
                  <c:v>Product solves personal problem(s)</c:v>
                </c:pt>
                <c:pt idx="8">
                  <c:v>Product trusted by experts</c:v>
                </c:pt>
                <c:pt idx="9">
                  <c:v>Product simplifies a task</c:v>
                </c:pt>
                <c:pt idx="10">
                  <c:v>Priority access to products</c:v>
                </c:pt>
                <c:pt idx="11">
                  <c:v>Innovative product solution showcased</c:v>
                </c:pt>
                <c:pt idx="12">
                  <c:v>Enticing product visual/image</c:v>
                </c:pt>
              </c:strCache>
            </c:strRef>
          </c:cat>
          <c:val>
            <c:numRef>
              <c:f>Sheet1!$B$2:$B$14</c:f>
              <c:numCache>
                <c:formatCode>0%</c:formatCode>
                <c:ptCount val="13"/>
                <c:pt idx="0">
                  <c:v>0.33</c:v>
                </c:pt>
                <c:pt idx="1">
                  <c:v>0.3</c:v>
                </c:pt>
                <c:pt idx="2">
                  <c:v>0.22</c:v>
                </c:pt>
                <c:pt idx="3">
                  <c:v>0.18</c:v>
                </c:pt>
                <c:pt idx="4">
                  <c:v>0.17</c:v>
                </c:pt>
                <c:pt idx="5">
                  <c:v>0.16</c:v>
                </c:pt>
                <c:pt idx="6">
                  <c:v>0.15</c:v>
                </c:pt>
                <c:pt idx="7">
                  <c:v>0.15</c:v>
                </c:pt>
                <c:pt idx="8">
                  <c:v>0.13</c:v>
                </c:pt>
                <c:pt idx="9">
                  <c:v>0.11</c:v>
                </c:pt>
                <c:pt idx="10">
                  <c:v>0.11</c:v>
                </c:pt>
                <c:pt idx="11">
                  <c:v>0.1</c:v>
                </c:pt>
                <c:pt idx="12">
                  <c:v>0.09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EFD-4420-9353-A32A2D029D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611940943"/>
        <c:axId val="1611951503"/>
      </c:barChart>
      <c:catAx>
        <c:axId val="1611940943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1B1464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rgbClr val="1B1464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pPr>
            <a:endParaRPr lang="en-US"/>
          </a:p>
        </c:txPr>
        <c:crossAx val="1611951503"/>
        <c:crosses val="autoZero"/>
        <c:auto val="1"/>
        <c:lblAlgn val="ctr"/>
        <c:lblOffset val="100"/>
        <c:noMultiLvlLbl val="0"/>
      </c:catAx>
      <c:valAx>
        <c:axId val="1611951503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161194094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5057855133047233"/>
          <c:y val="3.7841579851196183E-2"/>
          <c:w val="0.64053105005416788"/>
          <c:h val="0.9499618188974757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1B146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ED3C8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5C8-4EED-A151-E9F426DD797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1" i="0" u="none" strike="noStrike" kern="1200" baseline="0">
                    <a:solidFill>
                      <a:srgbClr val="1B1464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Sheet1!$A$2:$A$12</c:f>
              <c:strCache>
                <c:ptCount val="11"/>
                <c:pt idx="0">
                  <c:v>Connected TV (CTV)</c:v>
                </c:pt>
                <c:pt idx="1">
                  <c:v>Creator/influencer marketing</c:v>
                </c:pt>
                <c:pt idx="2">
                  <c:v>Paid search</c:v>
                </c:pt>
                <c:pt idx="3">
                  <c:v>Social media</c:v>
                </c:pt>
                <c:pt idx="4">
                  <c:v>Retail media</c:v>
                </c:pt>
                <c:pt idx="5">
                  <c:v>Digital video</c:v>
                </c:pt>
                <c:pt idx="6">
                  <c:v>Digital audio</c:v>
                </c:pt>
                <c:pt idx="7">
                  <c:v>Digital out-of-home</c:v>
                </c:pt>
                <c:pt idx="8">
                  <c:v>Podcasts</c:v>
                </c:pt>
                <c:pt idx="9">
                  <c:v>Digital display</c:v>
                </c:pt>
                <c:pt idx="10">
                  <c:v>Gaming</c:v>
                </c:pt>
              </c:strCache>
            </c:strRef>
          </c:cat>
          <c:val>
            <c:numRef>
              <c:f>Sheet1!$B$2:$B$12</c:f>
              <c:numCache>
                <c:formatCode>0%</c:formatCode>
                <c:ptCount val="11"/>
                <c:pt idx="0">
                  <c:v>0.54</c:v>
                </c:pt>
                <c:pt idx="1">
                  <c:v>0.52</c:v>
                </c:pt>
                <c:pt idx="2">
                  <c:v>0.51</c:v>
                </c:pt>
                <c:pt idx="3">
                  <c:v>0.5</c:v>
                </c:pt>
                <c:pt idx="4">
                  <c:v>0.47</c:v>
                </c:pt>
                <c:pt idx="5">
                  <c:v>0.4</c:v>
                </c:pt>
                <c:pt idx="6">
                  <c:v>0.38</c:v>
                </c:pt>
                <c:pt idx="7">
                  <c:v>0.36</c:v>
                </c:pt>
                <c:pt idx="8">
                  <c:v>0.35</c:v>
                </c:pt>
                <c:pt idx="9">
                  <c:v>0.32</c:v>
                </c:pt>
                <c:pt idx="10">
                  <c:v>0.23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C8-4EED-A151-E9F426DD79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1611940943"/>
        <c:axId val="1611951503"/>
      </c:barChart>
      <c:catAx>
        <c:axId val="1611940943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1B1464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1B1464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pPr>
            <a:endParaRPr lang="en-US"/>
          </a:p>
        </c:txPr>
        <c:crossAx val="1611951503"/>
        <c:crosses val="autoZero"/>
        <c:auto val="1"/>
        <c:lblAlgn val="ctr"/>
        <c:lblOffset val="100"/>
        <c:noMultiLvlLbl val="0"/>
      </c:catAx>
      <c:valAx>
        <c:axId val="1611951503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161194094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363" cy="470895"/>
          </a:xfrm>
          <a:prstGeom prst="rect">
            <a:avLst/>
          </a:prstGeom>
        </p:spPr>
        <p:txBody>
          <a:bodyPr vert="horz" lIns="94184" tIns="47093" rIns="94184" bIns="4709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5" y="0"/>
            <a:ext cx="3076363" cy="470895"/>
          </a:xfrm>
          <a:prstGeom prst="rect">
            <a:avLst/>
          </a:prstGeom>
        </p:spPr>
        <p:txBody>
          <a:bodyPr vert="horz" lIns="94184" tIns="47093" rIns="94184" bIns="47093" rtlCol="0"/>
          <a:lstStyle>
            <a:lvl1pPr algn="r">
              <a:defRPr sz="1200"/>
            </a:lvl1pPr>
          </a:lstStyle>
          <a:p>
            <a:fld id="{BC769033-CC82-0C4F-9180-62F036320BDF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29275" cy="31670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184" tIns="47093" rIns="94184" bIns="4709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516676"/>
            <a:ext cx="5679440" cy="3695463"/>
          </a:xfrm>
          <a:prstGeom prst="rect">
            <a:avLst/>
          </a:prstGeom>
        </p:spPr>
        <p:txBody>
          <a:bodyPr vert="horz" lIns="94184" tIns="47093" rIns="94184" bIns="4709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914407"/>
            <a:ext cx="3076363" cy="470894"/>
          </a:xfrm>
          <a:prstGeom prst="rect">
            <a:avLst/>
          </a:prstGeom>
        </p:spPr>
        <p:txBody>
          <a:bodyPr vert="horz" lIns="94184" tIns="47093" rIns="94184" bIns="4709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5" y="8914407"/>
            <a:ext cx="3076363" cy="470894"/>
          </a:xfrm>
          <a:prstGeom prst="rect">
            <a:avLst/>
          </a:prstGeom>
        </p:spPr>
        <p:txBody>
          <a:bodyPr vert="horz" lIns="94184" tIns="47093" rIns="94184" bIns="47093" rtlCol="0" anchor="b"/>
          <a:lstStyle>
            <a:lvl1pPr algn="r">
              <a:defRPr sz="1200"/>
            </a:lvl1pPr>
          </a:lstStyle>
          <a:p>
            <a:fld id="{F3615BE2-BB6E-D846-B0CB-BE207E4BB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3544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4285">
              <a:defRPr/>
            </a:pPr>
            <a:fld id="{2F04EFE2-3D8F-4FA9-AF11-29E6306303C0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24285">
                <a:defRPr/>
              </a:pPr>
              <a:t>1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12398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ACFB9-4676-4C0B-B187-FBB2AEA93B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15713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ACFB9-4676-4C0B-B187-FBB2AEA93B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31780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49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615BE2-BB6E-D846-B0CB-BE207E4BB8A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249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09771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ACFB9-4676-4C0B-B187-FBB2AEA93B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54563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ACFB9-4676-4C0B-B187-FBB2AEA93B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59329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ACFB9-4676-4C0B-B187-FBB2AEA93B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96381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49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615BE2-BB6E-D846-B0CB-BE207E4BB8A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249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2055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4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615BE2-BB6E-D846-B0CB-BE207E4BB8A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24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59380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615BE2-BB6E-D846-B0CB-BE207E4BB8A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7385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ACFB9-4676-4C0B-B187-FBB2AEA93B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983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F27F57-A4B2-6939-8999-F8BD01E4B6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FDE3381-CB96-3079-E3AF-38E26626EE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94283A-C480-1C19-247B-EC98B2358D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13200D-33C0-F061-9469-754007C5C2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2901">
              <a:defRPr/>
            </a:pPr>
            <a:fld id="{A01B58AA-711A-48C1-BCBF-E61C33627EBE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22901">
                <a:defRPr/>
              </a:pPr>
              <a:t>2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535311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ACFB9-4676-4C0B-B187-FBB2AEA93B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51544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ACFB9-4676-4C0B-B187-FBB2AEA93B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42160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ACFB9-4676-4C0B-B187-FBB2AEA93B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8878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ACFB9-4676-4C0B-B187-FBB2AEA93B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38041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49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615BE2-BB6E-D846-B0CB-BE207E4BB8A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249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09942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615BE2-BB6E-D846-B0CB-BE207E4BB8A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0960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4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615BE2-BB6E-D846-B0CB-BE207E4BB8A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24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696464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4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615BE2-BB6E-D846-B0CB-BE207E4BB8A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24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739004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ACFB9-4676-4C0B-B187-FBB2AEA93B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679986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ACFB9-4676-4C0B-B187-FBB2AEA93B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9456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ACFB9-4676-4C0B-B187-FBB2AEA93B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52188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46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615BE2-BB6E-D846-B0CB-BE207E4BB8A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246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734014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615BE2-BB6E-D846-B0CB-BE207E4BB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39479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49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615BE2-BB6E-D846-B0CB-BE207E4BB8A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249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06425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49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615BE2-BB6E-D846-B0CB-BE207E4BB8A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249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1643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ACFB9-4676-4C0B-B187-FBB2AEA93B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0124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49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615BE2-BB6E-D846-B0CB-BE207E4BB8A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249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79266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ACFB9-4676-4C0B-B187-FBB2AEA93B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13130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ACFB9-4676-4C0B-B187-FBB2AEA93B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2612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15515" y="460183"/>
            <a:ext cx="11740445" cy="1283951"/>
          </a:xfrm>
          <a:prstGeom prst="rect">
            <a:avLst/>
          </a:prstGeom>
        </p:spPr>
        <p:txBody>
          <a:bodyPr/>
          <a:lstStyle>
            <a:lvl1pPr algn="ctr">
              <a:lnSpc>
                <a:spcPts val="2800"/>
              </a:lnSpc>
              <a:defRPr sz="2600" spc="-100" baseline="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r>
              <a:rPr lang="en-US"/>
              <a:t>Insert Chart Title Here </a:t>
            </a:r>
            <a:br>
              <a:rPr lang="en-US"/>
            </a:br>
            <a:r>
              <a:rPr lang="en-US"/>
              <a:t>Insert Long Chart Title Here</a:t>
            </a:r>
            <a:br>
              <a:rPr lang="en-US"/>
            </a:br>
            <a:r>
              <a:rPr lang="en-US"/>
              <a:t>Insert Chart Title Here 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53939" y="1806854"/>
            <a:ext cx="11740445" cy="368686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800" cap="none">
                <a:latin typeface="Trebuchet MS"/>
                <a:cs typeface="Trebuchet MS"/>
              </a:defRPr>
            </a:lvl1pPr>
          </a:lstStyle>
          <a:p>
            <a:pPr lvl="0"/>
            <a:r>
              <a:rPr lang="en-US"/>
              <a:t>Chart Subtitle Goes Here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428979" y="6621464"/>
            <a:ext cx="7416800" cy="23653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sz="800"/>
              <a:t>Source: Insert Source Line Text 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38857" y="6189666"/>
            <a:ext cx="2293055" cy="43179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cap="all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Small Report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5185548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3-Col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C1714BA-599F-43A0-A8D2-5422D64272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1076" y="6469448"/>
            <a:ext cx="2844800" cy="365125"/>
          </a:xfrm>
          <a:prstGeom prst="rect">
            <a:avLst/>
          </a:prstGeom>
        </p:spPr>
        <p:txBody>
          <a:bodyPr vert="horz" lIns="234480" tIns="117240" rIns="234480" bIns="117240" rtlCol="0" anchor="ctr"/>
          <a:lstStyle>
            <a:lvl1pPr algn="r">
              <a:defRPr sz="15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23D9C-B141-0E44-9A0E-426DA6A043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367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43108744-0294-425C-AA76-6D3A486FCFFB}" type="datetime1">
              <a:rPr lang="en-US" smtClean="0">
                <a:solidFill>
                  <a:prstClr val="black"/>
                </a:solidFill>
              </a:rPr>
              <a:t>7/10/2024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F5CB122-3EFA-4C50-9CBB-573C569EC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1076" y="6469448"/>
            <a:ext cx="2844800" cy="365125"/>
          </a:xfrm>
          <a:prstGeom prst="rect">
            <a:avLst/>
          </a:prstGeom>
        </p:spPr>
        <p:txBody>
          <a:bodyPr vert="horz" lIns="234480" tIns="117240" rIns="234480" bIns="117240" rtlCol="0" anchor="ctr"/>
          <a:lstStyle>
            <a:lvl1pPr algn="r">
              <a:defRPr sz="15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23D9C-B141-0E44-9A0E-426DA6A043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0141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1512" y="567941"/>
            <a:ext cx="7347015" cy="994545"/>
          </a:xfrm>
          <a:prstGeom prst="rect">
            <a:avLst/>
          </a:prstGeom>
        </p:spPr>
        <p:txBody>
          <a:bodyPr/>
          <a:lstStyle>
            <a:lvl1pPr algn="l">
              <a:defRPr spc="-100">
                <a:solidFill>
                  <a:srgbClr val="3775A2"/>
                </a:solidFill>
                <a:latin typeface="Trebuchet MS"/>
                <a:cs typeface="Trebuchet MS"/>
              </a:defRPr>
            </a:lvl1pPr>
          </a:lstStyle>
          <a:p>
            <a:r>
              <a:rPr lang="en-US"/>
              <a:t>Sample Page Layout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22037" y="368685"/>
            <a:ext cx="7880671" cy="33943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rgbClr val="00AF78"/>
                </a:solidFill>
                <a:latin typeface="Trebuchet MS"/>
                <a:cs typeface="Trebuchet M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Sample Pre-Head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8752" y="6410230"/>
            <a:ext cx="9285208" cy="365125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802218" y="1809173"/>
            <a:ext cx="6289256" cy="2624283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200">
                <a:latin typeface="Trebuchet MS"/>
                <a:cs typeface="Trebuchet MS"/>
              </a:defRPr>
            </a:lvl1pPr>
          </a:lstStyle>
          <a:p>
            <a:pPr lvl="0"/>
            <a:r>
              <a:rPr lang="en-US"/>
              <a:t>In 2014, the VAB released a study called “What’s Driving Digital?” which looked at the impact of monthly TV spend on the website traffic of 75 “pure-play” Internet brands such as Priceline, </a:t>
            </a:r>
            <a:r>
              <a:rPr lang="en-US" err="1"/>
              <a:t>E*Trade</a:t>
            </a:r>
            <a:r>
              <a:rPr lang="en-US"/>
              <a:t> and </a:t>
            </a:r>
            <a:r>
              <a:rPr lang="en-US" err="1"/>
              <a:t>Match.com</a:t>
            </a:r>
            <a:r>
              <a:rPr lang="en-US"/>
              <a:t> to name just a few.</a:t>
            </a:r>
          </a:p>
          <a:p>
            <a:pPr lvl="0"/>
            <a:r>
              <a:rPr lang="en-US"/>
              <a:t> 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822036" y="4640119"/>
            <a:ext cx="6289256" cy="1363519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800">
                <a:latin typeface="Trebuchet MS"/>
                <a:cs typeface="Trebuchet MS"/>
              </a:defRPr>
            </a:lvl1pPr>
          </a:lstStyle>
          <a:p>
            <a:pPr lvl="0"/>
            <a:r>
              <a:rPr lang="en-US"/>
              <a:t>• </a:t>
            </a: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</a:p>
          <a:p>
            <a:pPr lvl="0"/>
            <a:r>
              <a:rPr lang="en-US"/>
              <a:t>• </a:t>
            </a:r>
            <a:r>
              <a:rPr lang="en-US" err="1"/>
              <a:t>Duis</a:t>
            </a:r>
            <a:r>
              <a:rPr lang="en-US"/>
              <a:t>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endParaRPr lang="en-US"/>
          </a:p>
          <a:p>
            <a:pPr lvl="0"/>
            <a:r>
              <a:rPr lang="en-US"/>
              <a:t>•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</a:t>
            </a: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A4B1CEF-CD72-4131-87CE-CB361728AC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1076" y="6469448"/>
            <a:ext cx="2844800" cy="365125"/>
          </a:xfrm>
          <a:prstGeom prst="rect">
            <a:avLst/>
          </a:prstGeom>
        </p:spPr>
        <p:txBody>
          <a:bodyPr vert="horz" lIns="234480" tIns="117240" rIns="234480" bIns="117240" rtlCol="0" anchor="ctr"/>
          <a:lstStyle>
            <a:lvl1pPr algn="r">
              <a:defRPr sz="15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23D9C-B141-0E44-9A0E-426DA6A04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2359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69983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3-Col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C1714BA-599F-43A0-A8D2-5422D64272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1076" y="6469448"/>
            <a:ext cx="2844800" cy="365125"/>
          </a:xfrm>
          <a:prstGeom prst="rect">
            <a:avLst/>
          </a:prstGeom>
        </p:spPr>
        <p:txBody>
          <a:bodyPr vert="horz" lIns="234480" tIns="117240" rIns="234480" bIns="117240" rtlCol="0" anchor="ctr"/>
          <a:lstStyle>
            <a:lvl1pPr algn="r">
              <a:defRPr sz="15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23D9C-B141-0E44-9A0E-426DA6A04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6232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9886D020-9E2A-4967-849E-505AD280B565}" type="datetime1">
              <a:rPr lang="en-US" smtClean="0">
                <a:solidFill>
                  <a:prstClr val="black"/>
                </a:solidFill>
              </a:rPr>
              <a:t>7/10/2024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F5CB122-3EFA-4C50-9CBB-573C569EC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1076" y="6469448"/>
            <a:ext cx="2844800" cy="365125"/>
          </a:xfrm>
          <a:prstGeom prst="rect">
            <a:avLst/>
          </a:prstGeom>
        </p:spPr>
        <p:txBody>
          <a:bodyPr vert="horz" lIns="234480" tIns="117240" rIns="234480" bIns="117240" rtlCol="0" anchor="ctr"/>
          <a:lstStyle>
            <a:lvl1pPr algn="r">
              <a:defRPr sz="15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23D9C-B141-0E44-9A0E-426DA6A04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7357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215515" y="460183"/>
            <a:ext cx="11740445" cy="1283951"/>
          </a:xfrm>
          <a:prstGeom prst="rect">
            <a:avLst/>
          </a:prstGeom>
        </p:spPr>
        <p:txBody>
          <a:bodyPr/>
          <a:lstStyle>
            <a:lvl1pPr algn="ctr">
              <a:lnSpc>
                <a:spcPts val="2800"/>
              </a:lnSpc>
              <a:defRPr sz="2600" spc="-100" baseline="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r>
              <a:rPr lang="en-US"/>
              <a:t>Insert Chart Title Here </a:t>
            </a:r>
            <a:br>
              <a:rPr lang="en-US"/>
            </a:br>
            <a:r>
              <a:rPr lang="en-US"/>
              <a:t>Insert Long Chart Title Here</a:t>
            </a:r>
            <a:br>
              <a:rPr lang="en-US"/>
            </a:br>
            <a:r>
              <a:rPr lang="en-US"/>
              <a:t>Insert Chart Title Here </a:t>
            </a:r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53939" y="1806854"/>
            <a:ext cx="11740445" cy="368686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800" cap="none">
                <a:latin typeface="Trebuchet MS"/>
                <a:cs typeface="Trebuchet MS"/>
              </a:defRPr>
            </a:lvl1pPr>
          </a:lstStyle>
          <a:p>
            <a:pPr lvl="0"/>
            <a:r>
              <a:rPr lang="en-US"/>
              <a:t>Chart Subtitle Goes Here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428979" y="6621464"/>
            <a:ext cx="7416800" cy="23653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sz="800"/>
              <a:t>Source: Insert Source Line Text  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38857" y="6189666"/>
            <a:ext cx="2293055" cy="43179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cap="all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Small Report Title Goes Here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226485" y="5335064"/>
            <a:ext cx="11728449" cy="888470"/>
          </a:xfrm>
          <a:prstGeom prst="rect">
            <a:avLst/>
          </a:prstGeom>
        </p:spPr>
        <p:txBody>
          <a:bodyPr vert="horz"/>
          <a:lstStyle>
            <a:lvl1pPr marL="0" indent="0" algn="ctr" defTabSz="457200" fontAlgn="base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100"/>
            </a:lvl1pPr>
            <a:lvl5pPr marL="1828800" indent="0">
              <a:buFontTx/>
              <a:buNone/>
              <a:defRPr sz="1200"/>
            </a:lvl5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>
                <a:solidFill>
                  <a:prstClr val="black"/>
                </a:solidFill>
                <a:latin typeface="Trebuchet MS" pitchFamily="34" charset="0"/>
              </a:rPr>
              <a:t>Less than a third of likely buyers found out about their local dealership through online search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>
                <a:solidFill>
                  <a:prstClr val="black"/>
                </a:solidFill>
                <a:latin typeface="Trebuchet MS" pitchFamily="34" charset="0"/>
              </a:rPr>
              <a:t>Direct mail/email marketing has a nominal effect on informing buyers about their local dealership </a:t>
            </a:r>
          </a:p>
        </p:txBody>
      </p:sp>
    </p:spTree>
    <p:extLst>
      <p:ext uri="{BB962C8B-B14F-4D97-AF65-F5344CB8AC3E}">
        <p14:creationId xmlns:p14="http://schemas.microsoft.com/office/powerpoint/2010/main" val="5293236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15515" y="460183"/>
            <a:ext cx="11740445" cy="1283951"/>
          </a:xfrm>
          <a:prstGeom prst="rect">
            <a:avLst/>
          </a:prstGeom>
        </p:spPr>
        <p:txBody>
          <a:bodyPr/>
          <a:lstStyle>
            <a:lvl1pPr algn="ctr">
              <a:lnSpc>
                <a:spcPts val="2800"/>
              </a:lnSpc>
              <a:defRPr sz="2600" spc="-100" baseline="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r>
              <a:rPr lang="en-US"/>
              <a:t>Insert Chart Title Here </a:t>
            </a:r>
            <a:br>
              <a:rPr lang="en-US"/>
            </a:br>
            <a:r>
              <a:rPr lang="en-US"/>
              <a:t>Insert Long Chart Title Here</a:t>
            </a:r>
            <a:br>
              <a:rPr lang="en-US"/>
            </a:br>
            <a:r>
              <a:rPr lang="en-US"/>
              <a:t>Insert Chart Title Here 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53939" y="1806854"/>
            <a:ext cx="11740445" cy="368686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800" cap="none">
                <a:latin typeface="Trebuchet MS"/>
                <a:cs typeface="Trebuchet MS"/>
              </a:defRPr>
            </a:lvl1pPr>
          </a:lstStyle>
          <a:p>
            <a:pPr lvl="0"/>
            <a:r>
              <a:rPr lang="en-US"/>
              <a:t>Chart Subtitle Goes Here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428979" y="6621464"/>
            <a:ext cx="7416800" cy="23653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sz="800"/>
              <a:t>Source: Insert Source Line Text 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38857" y="6189666"/>
            <a:ext cx="2293055" cy="43179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cap="all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Small Report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5842355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22892-3963-932E-CAC5-D22396161C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EC0B48-45C1-2F7F-6F06-78B21EC12E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0087DB-C506-AC1E-1B8B-8623860B1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EB0C79-587A-2091-3E66-CC35A9C55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521A3E-601E-95E1-A6B3-A4E65F3C1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9627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2C2DB-2BE3-9F69-1E19-100FF148A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1D4E2-5E85-F772-9666-7F2BEF679B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604C93-5421-2187-3B81-A2C74DE74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37F885-7A4F-1FFF-B5FB-671B859C6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17547F-2A46-5CE3-0198-2DE551BC2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658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215515" y="460183"/>
            <a:ext cx="11740445" cy="1283951"/>
          </a:xfrm>
          <a:prstGeom prst="rect">
            <a:avLst/>
          </a:prstGeom>
        </p:spPr>
        <p:txBody>
          <a:bodyPr/>
          <a:lstStyle>
            <a:lvl1pPr algn="ctr">
              <a:lnSpc>
                <a:spcPts val="2800"/>
              </a:lnSpc>
              <a:defRPr sz="2600" spc="-100" baseline="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r>
              <a:rPr lang="en-US"/>
              <a:t>Insert Chart Title Here </a:t>
            </a:r>
            <a:br>
              <a:rPr lang="en-US"/>
            </a:br>
            <a:r>
              <a:rPr lang="en-US"/>
              <a:t>Insert Long Chart Title Here</a:t>
            </a:r>
            <a:br>
              <a:rPr lang="en-US"/>
            </a:br>
            <a:r>
              <a:rPr lang="en-US"/>
              <a:t>Insert Chart Title Here </a:t>
            </a:r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53939" y="1806854"/>
            <a:ext cx="11740445" cy="368686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800" cap="none">
                <a:latin typeface="Trebuchet MS"/>
                <a:cs typeface="Trebuchet MS"/>
              </a:defRPr>
            </a:lvl1pPr>
          </a:lstStyle>
          <a:p>
            <a:pPr lvl="0"/>
            <a:r>
              <a:rPr lang="en-US"/>
              <a:t>Chart Subtitle Goes Here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428979" y="6621464"/>
            <a:ext cx="7416800" cy="23653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sz="800"/>
              <a:t>Source: Insert Source Line Text  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38857" y="6189666"/>
            <a:ext cx="2293055" cy="43179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cap="all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Small Report Title Goes Here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226485" y="5335064"/>
            <a:ext cx="11728449" cy="888470"/>
          </a:xfrm>
          <a:prstGeom prst="rect">
            <a:avLst/>
          </a:prstGeom>
        </p:spPr>
        <p:txBody>
          <a:bodyPr vert="horz"/>
          <a:lstStyle>
            <a:lvl1pPr marL="0" indent="0" algn="ctr" defTabSz="457200" fontAlgn="base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100"/>
            </a:lvl1pPr>
            <a:lvl5pPr marL="1828800" indent="0">
              <a:buFontTx/>
              <a:buNone/>
              <a:defRPr sz="1200"/>
            </a:lvl5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>
                <a:solidFill>
                  <a:prstClr val="black"/>
                </a:solidFill>
                <a:latin typeface="Trebuchet MS" pitchFamily="34" charset="0"/>
              </a:rPr>
              <a:t>Less than a third of likely buyers found out about their local dealership through online search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>
                <a:solidFill>
                  <a:prstClr val="black"/>
                </a:solidFill>
                <a:latin typeface="Trebuchet MS" pitchFamily="34" charset="0"/>
              </a:rPr>
              <a:t>Direct mail/email marketing has a nominal effect on informing buyers about their local dealership </a:t>
            </a:r>
          </a:p>
        </p:txBody>
      </p:sp>
    </p:spTree>
    <p:extLst>
      <p:ext uri="{BB962C8B-B14F-4D97-AF65-F5344CB8AC3E}">
        <p14:creationId xmlns:p14="http://schemas.microsoft.com/office/powerpoint/2010/main" val="10762328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2C576-170C-3C05-1145-E885F8869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BF4C-F003-64EF-1763-7C7A8424C1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A93E41-C0EA-BF1E-5B5A-A770CEFA1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23DB76-6F52-B6D0-70E7-F8461B4EA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752288-C7DF-9A14-8736-D68564484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1411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B5205-7CA0-A486-019F-A993E4A40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A9FA39-479C-B22E-7D01-2882E98804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94006F-7C3C-FFEB-84D6-C468D5FC3C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D2AAFD-CC2A-EBFF-16FF-DC26A6221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3F66F9-21DF-201F-EFB8-A0FB34E5C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818729-8AED-22E4-6A7E-0F28E5712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6625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D1B62-B429-4C23-02F8-A40DF9D9F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695705-72D5-C15E-6540-631F5C5F9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08612F-1F13-52BD-AE1E-978699633D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93790A-FF7C-A528-8F0C-D70BC9B143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BAEF71-D218-B6E8-DE2F-64EBB34FEE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203275-EF89-3BBC-F3E8-AB4D15FA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0CB9E5-2320-BDEF-6FB4-21F42A3AA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C50A11-9842-CDE6-57C9-13A9E7FAF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9833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1CDF4-5C07-DA4C-CEA6-9C10E98D4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09E8C-FBB4-204C-9144-7C5285A68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150222-CB1D-CA14-2514-4C5A7261E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50661F-6F0F-3C4C-DEA7-3E3DEEF02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8857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7CB3BB-D2B4-4FB4-B5E7-76E935F5B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9AD340-DF42-A777-BB3B-322EEC90A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51138D-1CD8-52BB-0E8E-4C9D7EA61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4128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D1062-984B-C475-FF18-E8A3C18A6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1C2C24-AA7B-CEC4-8B36-3AD03E7CD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702A7D-6B45-674A-812A-E1D8CCEABA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6958C0-D16C-6294-22AA-0564D6B06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22A660-B670-AAE0-F2B2-F6C2D4CB1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863807-DCC5-4F35-B639-46A9145E1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6724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7DF7D-8E43-7023-CE4C-0EDEF1984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97E8E7-FAB1-9E2E-9613-1422020B40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97669D-500C-7696-0AF5-4128720858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316723-BCD5-7126-BE3F-571A136EB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31C56F-279F-332E-B66F-D00264DAA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81EE55-8AB2-7AF3-133A-2727AE29F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5667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F6B3C-8628-E1FA-2F7C-217A5AE9A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78C4B5-DF76-6751-A571-B4E56E301D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E56B1C-F189-46FA-A9B2-6E3F5FF62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49B983-B159-9B86-88BA-4FDF5A32D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3D92CF-1F35-2E42-BA3C-53D9DF802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0177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72B5B5C-8167-A66E-214D-952DFC4A22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1FE085-2CDE-74D2-D757-AB01B06C2A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664C8A-537E-1CDF-C862-BCA4A15B8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C4A0B8-C51A-E3AA-C238-97EE9C44E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FBF244-5945-FDD0-EDF5-ED651C6C1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9457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22892-3963-932E-CAC5-D22396161C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EC0B48-45C1-2F7F-6F06-78B21EC12E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0087DB-C506-AC1E-1B8B-8623860B1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EB0C79-587A-2091-3E66-CC35A9C55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521A3E-601E-95E1-A6B3-A4E65F3C1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70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1512" y="567941"/>
            <a:ext cx="7347015" cy="994545"/>
          </a:xfrm>
          <a:prstGeom prst="rect">
            <a:avLst/>
          </a:prstGeom>
        </p:spPr>
        <p:txBody>
          <a:bodyPr/>
          <a:lstStyle>
            <a:lvl1pPr algn="l">
              <a:defRPr spc="-100">
                <a:solidFill>
                  <a:srgbClr val="3775A2"/>
                </a:solidFill>
                <a:latin typeface="Trebuchet MS"/>
                <a:cs typeface="Trebuchet MS"/>
              </a:defRPr>
            </a:lvl1pPr>
          </a:lstStyle>
          <a:p>
            <a:r>
              <a:rPr lang="en-US"/>
              <a:t>Sample Page Layout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22037" y="368685"/>
            <a:ext cx="7880671" cy="33943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rgbClr val="00AF78"/>
                </a:solidFill>
                <a:latin typeface="Trebuchet MS"/>
                <a:cs typeface="Trebuchet M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Sample Pre-Head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8752" y="6410230"/>
            <a:ext cx="9285208" cy="365125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802218" y="1809173"/>
            <a:ext cx="6289256" cy="2624283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200">
                <a:latin typeface="Trebuchet MS"/>
                <a:cs typeface="Trebuchet MS"/>
              </a:defRPr>
            </a:lvl1pPr>
          </a:lstStyle>
          <a:p>
            <a:pPr lvl="0"/>
            <a:r>
              <a:rPr lang="en-US"/>
              <a:t>In 2014, the VAB released a study called “What’s Driving Digital?” which looked at the impact of monthly TV spend on the website traffic of 75 “pure-play” Internet brands such as Priceline, </a:t>
            </a:r>
            <a:r>
              <a:rPr lang="en-US" err="1"/>
              <a:t>E*Trade</a:t>
            </a:r>
            <a:r>
              <a:rPr lang="en-US"/>
              <a:t> and </a:t>
            </a:r>
            <a:r>
              <a:rPr lang="en-US" err="1"/>
              <a:t>Match.com</a:t>
            </a:r>
            <a:r>
              <a:rPr lang="en-US"/>
              <a:t> to name just a few.</a:t>
            </a:r>
          </a:p>
          <a:p>
            <a:pPr lvl="0"/>
            <a:r>
              <a:rPr lang="en-US"/>
              <a:t> 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822036" y="4640119"/>
            <a:ext cx="6289256" cy="1363519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800">
                <a:latin typeface="Trebuchet MS"/>
                <a:cs typeface="Trebuchet MS"/>
              </a:defRPr>
            </a:lvl1pPr>
          </a:lstStyle>
          <a:p>
            <a:pPr lvl="0"/>
            <a:r>
              <a:rPr lang="en-US"/>
              <a:t>• </a:t>
            </a: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</a:p>
          <a:p>
            <a:pPr lvl="0"/>
            <a:r>
              <a:rPr lang="en-US"/>
              <a:t>• </a:t>
            </a:r>
            <a:r>
              <a:rPr lang="en-US" err="1"/>
              <a:t>Duis</a:t>
            </a:r>
            <a:r>
              <a:rPr lang="en-US"/>
              <a:t>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endParaRPr lang="en-US"/>
          </a:p>
          <a:p>
            <a:pPr lvl="0"/>
            <a:r>
              <a:rPr lang="en-US"/>
              <a:t>•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</a:t>
            </a: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A4B1CEF-CD72-4131-87CE-CB361728AC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1076" y="6469448"/>
            <a:ext cx="2844800" cy="365125"/>
          </a:xfrm>
          <a:prstGeom prst="rect">
            <a:avLst/>
          </a:prstGeom>
        </p:spPr>
        <p:txBody>
          <a:bodyPr vert="horz" lIns="234480" tIns="117240" rIns="234480" bIns="117240" rtlCol="0" anchor="ctr"/>
          <a:lstStyle>
            <a:lvl1pPr algn="r">
              <a:defRPr sz="15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23D9C-B141-0E44-9A0E-426DA6A04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5811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2C2DB-2BE3-9F69-1E19-100FF148A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1D4E2-5E85-F772-9666-7F2BEF679B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604C93-5421-2187-3B81-A2C74DE74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37F885-7A4F-1FFF-B5FB-671B859C6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17547F-2A46-5CE3-0198-2DE551BC2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3646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2C576-170C-3C05-1145-E885F8869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BF4C-F003-64EF-1763-7C7A8424C1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A93E41-C0EA-BF1E-5B5A-A770CEFA1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23DB76-6F52-B6D0-70E7-F8461B4EA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752288-C7DF-9A14-8736-D68564484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2106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B5205-7CA0-A486-019F-A993E4A40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A9FA39-479C-B22E-7D01-2882E98804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94006F-7C3C-FFEB-84D6-C468D5FC3C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D2AAFD-CC2A-EBFF-16FF-DC26A6221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3F66F9-21DF-201F-EFB8-A0FB34E5C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818729-8AED-22E4-6A7E-0F28E5712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2936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D1B62-B429-4C23-02F8-A40DF9D9F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695705-72D5-C15E-6540-631F5C5F9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08612F-1F13-52BD-AE1E-978699633D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93790A-FF7C-A528-8F0C-D70BC9B143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BAEF71-D218-B6E8-DE2F-64EBB34FEE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203275-EF89-3BBC-F3E8-AB4D15FA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0CB9E5-2320-BDEF-6FB4-21F42A3AA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C50A11-9842-CDE6-57C9-13A9E7FAF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550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1CDF4-5C07-DA4C-CEA6-9C10E98D4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09E8C-FBB4-204C-9144-7C5285A68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150222-CB1D-CA14-2514-4C5A7261E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50661F-6F0F-3C4C-DEA7-3E3DEEF02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7978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7CB3BB-D2B4-4FB4-B5E7-76E935F5B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9AD340-DF42-A777-BB3B-322EEC90A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51138D-1CD8-52BB-0E8E-4C9D7EA61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6341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D1062-984B-C475-FF18-E8A3C18A6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1C2C24-AA7B-CEC4-8B36-3AD03E7CD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702A7D-6B45-674A-812A-E1D8CCEABA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6958C0-D16C-6294-22AA-0564D6B06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22A660-B670-AAE0-F2B2-F6C2D4CB1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863807-DCC5-4F35-B639-46A9145E1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0523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7DF7D-8E43-7023-CE4C-0EDEF1984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97E8E7-FAB1-9E2E-9613-1422020B40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97669D-500C-7696-0AF5-4128720858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316723-BCD5-7126-BE3F-571A136EB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31C56F-279F-332E-B66F-D00264DAA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81EE55-8AB2-7AF3-133A-2727AE29F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102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F6B3C-8628-E1FA-2F7C-217A5AE9A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78C4B5-DF76-6751-A571-B4E56E301D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E56B1C-F189-46FA-A9B2-6E3F5FF62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49B983-B159-9B86-88BA-4FDF5A32D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3D92CF-1F35-2E42-BA3C-53D9DF802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4143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72B5B5C-8167-A66E-214D-952DFC4A22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1FE085-2CDE-74D2-D757-AB01B06C2A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664C8A-537E-1CDF-C862-BCA4A15B8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C4A0B8-C51A-E3AA-C238-97EE9C44E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FBF244-5945-FDD0-EDF5-ED651C6C1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632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3-Col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C1714BA-599F-43A0-A8D2-5422D64272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1076" y="6469448"/>
            <a:ext cx="2844800" cy="365125"/>
          </a:xfrm>
          <a:prstGeom prst="rect">
            <a:avLst/>
          </a:prstGeom>
        </p:spPr>
        <p:txBody>
          <a:bodyPr vert="horz" lIns="234480" tIns="117240" rIns="234480" bIns="117240" rtlCol="0" anchor="ctr"/>
          <a:lstStyle>
            <a:lvl1pPr algn="r">
              <a:defRPr sz="15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23D9C-B141-0E44-9A0E-426DA6A04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5958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 V2">
    <p:bg>
      <p:bgPr>
        <a:solidFill>
          <a:srgbClr val="1B14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672CB73-B7D0-4B5C-B373-6B80D38E0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0" y="3199443"/>
            <a:ext cx="3975495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</a:t>
            </a:r>
            <a:br>
              <a:rPr lang="en-US"/>
            </a:br>
            <a:r>
              <a:rPr lang="en-US"/>
              <a:t>third line</a:t>
            </a:r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01EB64D6-155D-4985-AC55-BA92A00A6493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>
          <a:xfrm>
            <a:off x="4864318" y="0"/>
            <a:ext cx="7327683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40AF7A32-2B20-4C16-BCAE-4141FBBD752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88050" y="2785750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8F192F2-B546-4826-B294-F211C3519C59}"/>
              </a:ext>
            </a:extLst>
          </p:cNvPr>
          <p:cNvGrpSpPr/>
          <p:nvPr userDrawn="1"/>
        </p:nvGrpSpPr>
        <p:grpSpPr>
          <a:xfrm>
            <a:off x="530696" y="5689601"/>
            <a:ext cx="2180462" cy="904633"/>
            <a:chOff x="2777007" y="5689600"/>
            <a:chExt cx="2107496" cy="904633"/>
          </a:xfrm>
        </p:grpSpPr>
        <p:pic>
          <p:nvPicPr>
            <p:cNvPr id="15" name="Picture 14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83FD563D-15A4-4249-8A4F-D144B04BF9A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77185" y="5689600"/>
              <a:ext cx="907318" cy="904633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6E623F0-2880-418B-B1FC-A7527A707898}"/>
                </a:ext>
              </a:extLst>
            </p:cNvPr>
            <p:cNvGrpSpPr/>
            <p:nvPr userDrawn="1"/>
          </p:nvGrpSpPr>
          <p:grpSpPr>
            <a:xfrm>
              <a:off x="2777007" y="5866153"/>
              <a:ext cx="1179028" cy="522582"/>
              <a:chOff x="2378209" y="5233339"/>
              <a:chExt cx="1179028" cy="522582"/>
            </a:xfrm>
            <a:solidFill>
              <a:schemeClr val="bg2"/>
            </a:solidFill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6D80F0B0-7D2E-427E-A8EE-F1A24FDE178F}"/>
                  </a:ext>
                </a:extLst>
              </p:cNvPr>
              <p:cNvSpPr/>
              <p:nvPr/>
            </p:nvSpPr>
            <p:spPr>
              <a:xfrm>
                <a:off x="3170424" y="5236541"/>
                <a:ext cx="386813" cy="516178"/>
              </a:xfrm>
              <a:custGeom>
                <a:avLst/>
                <a:gdLst>
                  <a:gd name="connsiteX0" fmla="*/ 0 w 386813"/>
                  <a:gd name="connsiteY0" fmla="*/ 0 h 516178"/>
                  <a:gd name="connsiteX1" fmla="*/ 206856 w 386813"/>
                  <a:gd name="connsiteY1" fmla="*/ 0 h 516178"/>
                  <a:gd name="connsiteX2" fmla="*/ 284346 w 386813"/>
                  <a:gd name="connsiteY2" fmla="*/ 11528 h 516178"/>
                  <a:gd name="connsiteX3" fmla="*/ 334299 w 386813"/>
                  <a:gd name="connsiteY3" fmla="*/ 41627 h 516178"/>
                  <a:gd name="connsiteX4" fmla="*/ 361197 w 386813"/>
                  <a:gd name="connsiteY4" fmla="*/ 84535 h 516178"/>
                  <a:gd name="connsiteX5" fmla="*/ 369522 w 386813"/>
                  <a:gd name="connsiteY5" fmla="*/ 133207 h 516178"/>
                  <a:gd name="connsiteX6" fmla="*/ 362478 w 386813"/>
                  <a:gd name="connsiteY6" fmla="*/ 172913 h 516178"/>
                  <a:gd name="connsiteX7" fmla="*/ 341984 w 386813"/>
                  <a:gd name="connsiteY7" fmla="*/ 206215 h 516178"/>
                  <a:gd name="connsiteX8" fmla="*/ 309963 w 386813"/>
                  <a:gd name="connsiteY8" fmla="*/ 230551 h 516178"/>
                  <a:gd name="connsiteX9" fmla="*/ 268976 w 386813"/>
                  <a:gd name="connsiteY9" fmla="*/ 243359 h 516178"/>
                  <a:gd name="connsiteX10" fmla="*/ 270257 w 386813"/>
                  <a:gd name="connsiteY10" fmla="*/ 244640 h 516178"/>
                  <a:gd name="connsiteX11" fmla="*/ 293953 w 386813"/>
                  <a:gd name="connsiteY11" fmla="*/ 249123 h 516178"/>
                  <a:gd name="connsiteX12" fmla="*/ 333659 w 386813"/>
                  <a:gd name="connsiteY12" fmla="*/ 268336 h 516178"/>
                  <a:gd name="connsiteX13" fmla="*/ 370803 w 386813"/>
                  <a:gd name="connsiteY13" fmla="*/ 307401 h 516178"/>
                  <a:gd name="connsiteX14" fmla="*/ 386814 w 386813"/>
                  <a:gd name="connsiteY14" fmla="*/ 371443 h 516178"/>
                  <a:gd name="connsiteX15" fmla="*/ 374005 w 386813"/>
                  <a:gd name="connsiteY15" fmla="*/ 433564 h 516178"/>
                  <a:gd name="connsiteX16" fmla="*/ 337501 w 386813"/>
                  <a:gd name="connsiteY16" fmla="*/ 479034 h 516178"/>
                  <a:gd name="connsiteX17" fmla="*/ 280504 w 386813"/>
                  <a:gd name="connsiteY17" fmla="*/ 506572 h 516178"/>
                  <a:gd name="connsiteX18" fmla="*/ 206856 w 386813"/>
                  <a:gd name="connsiteY18" fmla="*/ 516178 h 516178"/>
                  <a:gd name="connsiteX19" fmla="*/ 0 w 386813"/>
                  <a:gd name="connsiteY19" fmla="*/ 516178 h 516178"/>
                  <a:gd name="connsiteX20" fmla="*/ 0 w 386813"/>
                  <a:gd name="connsiteY20" fmla="*/ 0 h 516178"/>
                  <a:gd name="connsiteX21" fmla="*/ 206215 w 386813"/>
                  <a:gd name="connsiteY21" fmla="*/ 234394 h 516178"/>
                  <a:gd name="connsiteX22" fmla="*/ 304840 w 386813"/>
                  <a:gd name="connsiteY22" fmla="*/ 204934 h 516178"/>
                  <a:gd name="connsiteX23" fmla="*/ 337501 w 386813"/>
                  <a:gd name="connsiteY23" fmla="*/ 128084 h 516178"/>
                  <a:gd name="connsiteX24" fmla="*/ 326614 w 386813"/>
                  <a:gd name="connsiteY24" fmla="*/ 80693 h 516178"/>
                  <a:gd name="connsiteX25" fmla="*/ 297795 w 386813"/>
                  <a:gd name="connsiteY25" fmla="*/ 49312 h 516178"/>
                  <a:gd name="connsiteX26" fmla="*/ 256168 w 386813"/>
                  <a:gd name="connsiteY26" fmla="*/ 32021 h 516178"/>
                  <a:gd name="connsiteX27" fmla="*/ 206856 w 386813"/>
                  <a:gd name="connsiteY27" fmla="*/ 26898 h 516178"/>
                  <a:gd name="connsiteX28" fmla="*/ 32021 w 386813"/>
                  <a:gd name="connsiteY28" fmla="*/ 26898 h 516178"/>
                  <a:gd name="connsiteX29" fmla="*/ 32021 w 386813"/>
                  <a:gd name="connsiteY29" fmla="*/ 233753 h 516178"/>
                  <a:gd name="connsiteX30" fmla="*/ 206215 w 386813"/>
                  <a:gd name="connsiteY30" fmla="*/ 233753 h 516178"/>
                  <a:gd name="connsiteX31" fmla="*/ 206215 w 386813"/>
                  <a:gd name="connsiteY31" fmla="*/ 488640 h 516178"/>
                  <a:gd name="connsiteX32" fmla="*/ 315087 w 386813"/>
                  <a:gd name="connsiteY32" fmla="*/ 459181 h 516178"/>
                  <a:gd name="connsiteX33" fmla="*/ 354793 w 386813"/>
                  <a:gd name="connsiteY33" fmla="*/ 371443 h 516178"/>
                  <a:gd name="connsiteX34" fmla="*/ 341344 w 386813"/>
                  <a:gd name="connsiteY34" fmla="*/ 317008 h 516178"/>
                  <a:gd name="connsiteX35" fmla="*/ 306121 w 386813"/>
                  <a:gd name="connsiteY35" fmla="*/ 283065 h 516178"/>
                  <a:gd name="connsiteX36" fmla="*/ 258089 w 386813"/>
                  <a:gd name="connsiteY36" fmla="*/ 265774 h 516178"/>
                  <a:gd name="connsiteX37" fmla="*/ 206215 w 386813"/>
                  <a:gd name="connsiteY37" fmla="*/ 261291 h 516178"/>
                  <a:gd name="connsiteX38" fmla="*/ 31381 w 386813"/>
                  <a:gd name="connsiteY38" fmla="*/ 261291 h 516178"/>
                  <a:gd name="connsiteX39" fmla="*/ 31381 w 386813"/>
                  <a:gd name="connsiteY39" fmla="*/ 488640 h 516178"/>
                  <a:gd name="connsiteX40" fmla="*/ 206215 w 386813"/>
                  <a:gd name="connsiteY40" fmla="*/ 488640 h 516178"/>
                  <a:gd name="connsiteX41" fmla="*/ 206215 w 386813"/>
                  <a:gd name="connsiteY41" fmla="*/ 488640 h 516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386813" h="516178">
                    <a:moveTo>
                      <a:pt x="0" y="0"/>
                    </a:moveTo>
                    <a:lnTo>
                      <a:pt x="206856" y="0"/>
                    </a:lnTo>
                    <a:cubicBezTo>
                      <a:pt x="237596" y="0"/>
                      <a:pt x="263213" y="3843"/>
                      <a:pt x="284346" y="11528"/>
                    </a:cubicBezTo>
                    <a:cubicBezTo>
                      <a:pt x="304840" y="19213"/>
                      <a:pt x="321491" y="29459"/>
                      <a:pt x="334299" y="41627"/>
                    </a:cubicBezTo>
                    <a:cubicBezTo>
                      <a:pt x="347108" y="54436"/>
                      <a:pt x="356074" y="68525"/>
                      <a:pt x="361197" y="84535"/>
                    </a:cubicBezTo>
                    <a:cubicBezTo>
                      <a:pt x="366961" y="100546"/>
                      <a:pt x="369522" y="117197"/>
                      <a:pt x="369522" y="133207"/>
                    </a:cubicBezTo>
                    <a:cubicBezTo>
                      <a:pt x="369522" y="147296"/>
                      <a:pt x="366961" y="160745"/>
                      <a:pt x="362478" y="172913"/>
                    </a:cubicBezTo>
                    <a:cubicBezTo>
                      <a:pt x="357354" y="185722"/>
                      <a:pt x="350950" y="196609"/>
                      <a:pt x="341984" y="206215"/>
                    </a:cubicBezTo>
                    <a:cubicBezTo>
                      <a:pt x="333018" y="215821"/>
                      <a:pt x="322131" y="224147"/>
                      <a:pt x="309963" y="230551"/>
                    </a:cubicBezTo>
                    <a:cubicBezTo>
                      <a:pt x="297795" y="236955"/>
                      <a:pt x="284346" y="241438"/>
                      <a:pt x="268976" y="243359"/>
                    </a:cubicBezTo>
                    <a:lnTo>
                      <a:pt x="270257" y="244640"/>
                    </a:lnTo>
                    <a:cubicBezTo>
                      <a:pt x="273459" y="244000"/>
                      <a:pt x="281785" y="245921"/>
                      <a:pt x="293953" y="249123"/>
                    </a:cubicBezTo>
                    <a:cubicBezTo>
                      <a:pt x="306761" y="252325"/>
                      <a:pt x="319570" y="258729"/>
                      <a:pt x="333659" y="268336"/>
                    </a:cubicBezTo>
                    <a:cubicBezTo>
                      <a:pt x="347108" y="277942"/>
                      <a:pt x="359916" y="290750"/>
                      <a:pt x="370803" y="307401"/>
                    </a:cubicBezTo>
                    <a:cubicBezTo>
                      <a:pt x="381690" y="324052"/>
                      <a:pt x="386814" y="345186"/>
                      <a:pt x="386814" y="371443"/>
                    </a:cubicBezTo>
                    <a:cubicBezTo>
                      <a:pt x="386814" y="395139"/>
                      <a:pt x="382331" y="415632"/>
                      <a:pt x="374005" y="433564"/>
                    </a:cubicBezTo>
                    <a:cubicBezTo>
                      <a:pt x="365039" y="451496"/>
                      <a:pt x="352871" y="466225"/>
                      <a:pt x="337501" y="479034"/>
                    </a:cubicBezTo>
                    <a:cubicBezTo>
                      <a:pt x="322131" y="491842"/>
                      <a:pt x="302919" y="500808"/>
                      <a:pt x="280504" y="506572"/>
                    </a:cubicBezTo>
                    <a:cubicBezTo>
                      <a:pt x="258089" y="512976"/>
                      <a:pt x="233753" y="516178"/>
                      <a:pt x="206856" y="516178"/>
                    </a:cubicBezTo>
                    <a:lnTo>
                      <a:pt x="0" y="516178"/>
                    </a:lnTo>
                    <a:lnTo>
                      <a:pt x="0" y="0"/>
                    </a:lnTo>
                    <a:close/>
                    <a:moveTo>
                      <a:pt x="206215" y="234394"/>
                    </a:moveTo>
                    <a:cubicBezTo>
                      <a:pt x="250404" y="234394"/>
                      <a:pt x="283066" y="224787"/>
                      <a:pt x="304840" y="204934"/>
                    </a:cubicBezTo>
                    <a:cubicBezTo>
                      <a:pt x="326614" y="185081"/>
                      <a:pt x="337501" y="159464"/>
                      <a:pt x="337501" y="128084"/>
                    </a:cubicBezTo>
                    <a:cubicBezTo>
                      <a:pt x="337501" y="109512"/>
                      <a:pt x="333659" y="93501"/>
                      <a:pt x="326614" y="80693"/>
                    </a:cubicBezTo>
                    <a:cubicBezTo>
                      <a:pt x="319570" y="67884"/>
                      <a:pt x="309963" y="57638"/>
                      <a:pt x="297795" y="49312"/>
                    </a:cubicBezTo>
                    <a:cubicBezTo>
                      <a:pt x="285627" y="41627"/>
                      <a:pt x="272179" y="35863"/>
                      <a:pt x="256168" y="32021"/>
                    </a:cubicBezTo>
                    <a:cubicBezTo>
                      <a:pt x="240798" y="28819"/>
                      <a:pt x="224147" y="26898"/>
                      <a:pt x="206856" y="26898"/>
                    </a:cubicBezTo>
                    <a:lnTo>
                      <a:pt x="32021" y="26898"/>
                    </a:lnTo>
                    <a:lnTo>
                      <a:pt x="32021" y="233753"/>
                    </a:lnTo>
                    <a:lnTo>
                      <a:pt x="206215" y="233753"/>
                    </a:lnTo>
                    <a:close/>
                    <a:moveTo>
                      <a:pt x="206215" y="488640"/>
                    </a:moveTo>
                    <a:cubicBezTo>
                      <a:pt x="252325" y="488640"/>
                      <a:pt x="288829" y="479034"/>
                      <a:pt x="315087" y="459181"/>
                    </a:cubicBezTo>
                    <a:cubicBezTo>
                      <a:pt x="341344" y="439328"/>
                      <a:pt x="354793" y="410509"/>
                      <a:pt x="354793" y="371443"/>
                    </a:cubicBezTo>
                    <a:cubicBezTo>
                      <a:pt x="354793" y="349029"/>
                      <a:pt x="350310" y="331097"/>
                      <a:pt x="341344" y="317008"/>
                    </a:cubicBezTo>
                    <a:cubicBezTo>
                      <a:pt x="332378" y="302918"/>
                      <a:pt x="320210" y="291391"/>
                      <a:pt x="306121" y="283065"/>
                    </a:cubicBezTo>
                    <a:cubicBezTo>
                      <a:pt x="292032" y="274740"/>
                      <a:pt x="276021" y="268976"/>
                      <a:pt x="258089" y="265774"/>
                    </a:cubicBezTo>
                    <a:cubicBezTo>
                      <a:pt x="240158" y="262572"/>
                      <a:pt x="223507" y="261291"/>
                      <a:pt x="206215" y="261291"/>
                    </a:cubicBezTo>
                    <a:lnTo>
                      <a:pt x="31381" y="261291"/>
                    </a:lnTo>
                    <a:lnTo>
                      <a:pt x="31381" y="488640"/>
                    </a:lnTo>
                    <a:lnTo>
                      <a:pt x="206215" y="488640"/>
                    </a:lnTo>
                    <a:lnTo>
                      <a:pt x="206215" y="488640"/>
                    </a:lnTo>
                    <a:close/>
                  </a:path>
                </a:pathLst>
              </a:custGeom>
              <a:grpFill/>
              <a:ln w="7373" cap="flat">
                <a:solidFill>
                  <a:schemeClr val="bg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4C8656D2-0BCD-4D9E-8F00-7780B7131796}"/>
                  </a:ext>
                </a:extLst>
              </p:cNvPr>
              <p:cNvSpPr/>
              <p:nvPr/>
            </p:nvSpPr>
            <p:spPr>
              <a:xfrm>
                <a:off x="2378209" y="5233339"/>
                <a:ext cx="455979" cy="522582"/>
              </a:xfrm>
              <a:custGeom>
                <a:avLst/>
                <a:gdLst>
                  <a:gd name="connsiteX0" fmla="*/ 258089 w 455979"/>
                  <a:gd name="connsiteY0" fmla="*/ 522582 h 522582"/>
                  <a:gd name="connsiteX1" fmla="*/ 210058 w 455979"/>
                  <a:gd name="connsiteY1" fmla="*/ 522582 h 522582"/>
                  <a:gd name="connsiteX2" fmla="*/ 0 w 455979"/>
                  <a:gd name="connsiteY2" fmla="*/ 0 h 522582"/>
                  <a:gd name="connsiteX3" fmla="*/ 44829 w 455979"/>
                  <a:gd name="connsiteY3" fmla="*/ 0 h 522582"/>
                  <a:gd name="connsiteX4" fmla="*/ 233753 w 455979"/>
                  <a:gd name="connsiteY4" fmla="*/ 478393 h 522582"/>
                  <a:gd name="connsiteX5" fmla="*/ 235675 w 455979"/>
                  <a:gd name="connsiteY5" fmla="*/ 478393 h 522582"/>
                  <a:gd name="connsiteX6" fmla="*/ 413071 w 455979"/>
                  <a:gd name="connsiteY6" fmla="*/ 0 h 522582"/>
                  <a:gd name="connsiteX7" fmla="*/ 455979 w 455979"/>
                  <a:gd name="connsiteY7" fmla="*/ 0 h 522582"/>
                  <a:gd name="connsiteX8" fmla="*/ 258089 w 455979"/>
                  <a:gd name="connsiteY8" fmla="*/ 522582 h 522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5979" h="522582">
                    <a:moveTo>
                      <a:pt x="258089" y="522582"/>
                    </a:moveTo>
                    <a:lnTo>
                      <a:pt x="210058" y="522582"/>
                    </a:lnTo>
                    <a:lnTo>
                      <a:pt x="0" y="0"/>
                    </a:lnTo>
                    <a:lnTo>
                      <a:pt x="44829" y="0"/>
                    </a:lnTo>
                    <a:lnTo>
                      <a:pt x="233753" y="478393"/>
                    </a:lnTo>
                    <a:lnTo>
                      <a:pt x="235675" y="478393"/>
                    </a:lnTo>
                    <a:lnTo>
                      <a:pt x="413071" y="0"/>
                    </a:lnTo>
                    <a:lnTo>
                      <a:pt x="455979" y="0"/>
                    </a:lnTo>
                    <a:lnTo>
                      <a:pt x="258089" y="522582"/>
                    </a:lnTo>
                    <a:close/>
                  </a:path>
                </a:pathLst>
              </a:custGeom>
              <a:grpFill/>
              <a:ln w="6384" cap="flat">
                <a:solidFill>
                  <a:schemeClr val="bg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C5135115-035E-4731-A0DD-DB53C55C4BEB}"/>
                  </a:ext>
                </a:extLst>
              </p:cNvPr>
              <p:cNvSpPr/>
              <p:nvPr/>
            </p:nvSpPr>
            <p:spPr>
              <a:xfrm>
                <a:off x="2693936" y="5233339"/>
                <a:ext cx="455338" cy="522582"/>
              </a:xfrm>
              <a:custGeom>
                <a:avLst/>
                <a:gdLst>
                  <a:gd name="connsiteX0" fmla="*/ 455339 w 455338"/>
                  <a:gd name="connsiteY0" fmla="*/ 522582 h 522582"/>
                  <a:gd name="connsiteX1" fmla="*/ 412430 w 455338"/>
                  <a:gd name="connsiteY1" fmla="*/ 522582 h 522582"/>
                  <a:gd name="connsiteX2" fmla="*/ 235675 w 455338"/>
                  <a:gd name="connsiteY2" fmla="*/ 44829 h 522582"/>
                  <a:gd name="connsiteX3" fmla="*/ 233753 w 455338"/>
                  <a:gd name="connsiteY3" fmla="*/ 44829 h 522582"/>
                  <a:gd name="connsiteX4" fmla="*/ 44829 w 455338"/>
                  <a:gd name="connsiteY4" fmla="*/ 522582 h 522582"/>
                  <a:gd name="connsiteX5" fmla="*/ 0 w 455338"/>
                  <a:gd name="connsiteY5" fmla="*/ 522582 h 522582"/>
                  <a:gd name="connsiteX6" fmla="*/ 210698 w 455338"/>
                  <a:gd name="connsiteY6" fmla="*/ 0 h 522582"/>
                  <a:gd name="connsiteX7" fmla="*/ 258730 w 455338"/>
                  <a:gd name="connsiteY7" fmla="*/ 0 h 522582"/>
                  <a:gd name="connsiteX8" fmla="*/ 455339 w 455338"/>
                  <a:gd name="connsiteY8" fmla="*/ 522582 h 522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5338" h="522582">
                    <a:moveTo>
                      <a:pt x="455339" y="522582"/>
                    </a:moveTo>
                    <a:lnTo>
                      <a:pt x="412430" y="522582"/>
                    </a:lnTo>
                    <a:lnTo>
                      <a:pt x="235675" y="44829"/>
                    </a:lnTo>
                    <a:lnTo>
                      <a:pt x="233753" y="44829"/>
                    </a:lnTo>
                    <a:lnTo>
                      <a:pt x="44829" y="522582"/>
                    </a:lnTo>
                    <a:lnTo>
                      <a:pt x="0" y="522582"/>
                    </a:lnTo>
                    <a:lnTo>
                      <a:pt x="210698" y="0"/>
                    </a:lnTo>
                    <a:lnTo>
                      <a:pt x="258730" y="0"/>
                    </a:lnTo>
                    <a:lnTo>
                      <a:pt x="455339" y="522582"/>
                    </a:lnTo>
                    <a:close/>
                  </a:path>
                </a:pathLst>
              </a:custGeom>
              <a:grpFill/>
              <a:ln w="6384" cap="flat">
                <a:solidFill>
                  <a:schemeClr val="bg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D31CED2B-ADE8-4C17-A013-0B7D47F71F36}"/>
                  </a:ext>
                </a:extLst>
              </p:cNvPr>
              <p:cNvSpPr/>
              <p:nvPr userDrawn="1"/>
            </p:nvSpPr>
            <p:spPr>
              <a:xfrm>
                <a:off x="2877096" y="5532415"/>
                <a:ext cx="109511" cy="96703"/>
              </a:xfrm>
              <a:custGeom>
                <a:avLst/>
                <a:gdLst>
                  <a:gd name="connsiteX0" fmla="*/ 0 w 109511"/>
                  <a:gd name="connsiteY0" fmla="*/ 0 h 96703"/>
                  <a:gd name="connsiteX1" fmla="*/ 109512 w 109511"/>
                  <a:gd name="connsiteY1" fmla="*/ 48031 h 96703"/>
                  <a:gd name="connsiteX2" fmla="*/ 0 w 109511"/>
                  <a:gd name="connsiteY2" fmla="*/ 96703 h 96703"/>
                  <a:gd name="connsiteX3" fmla="*/ 0 w 109511"/>
                  <a:gd name="connsiteY3" fmla="*/ 0 h 96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9511" h="96703">
                    <a:moveTo>
                      <a:pt x="0" y="0"/>
                    </a:moveTo>
                    <a:lnTo>
                      <a:pt x="109512" y="48031"/>
                    </a:lnTo>
                    <a:lnTo>
                      <a:pt x="0" y="96703"/>
                    </a:lnTo>
                    <a:cubicBezTo>
                      <a:pt x="0" y="96703"/>
                      <a:pt x="0" y="640"/>
                      <a:pt x="0" y="0"/>
                    </a:cubicBezTo>
                  </a:path>
                </a:pathLst>
              </a:custGeom>
              <a:solidFill>
                <a:schemeClr val="accent2"/>
              </a:solidFill>
              <a:ln w="638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83056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15515" y="460183"/>
            <a:ext cx="11740445" cy="1283951"/>
          </a:xfrm>
          <a:prstGeom prst="rect">
            <a:avLst/>
          </a:prstGeom>
        </p:spPr>
        <p:txBody>
          <a:bodyPr/>
          <a:lstStyle>
            <a:lvl1pPr algn="ctr">
              <a:lnSpc>
                <a:spcPts val="2800"/>
              </a:lnSpc>
              <a:defRPr sz="2600" spc="-100" baseline="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r>
              <a:rPr lang="en-US"/>
              <a:t>Insert Chart Title Here </a:t>
            </a:r>
            <a:br>
              <a:rPr lang="en-US"/>
            </a:br>
            <a:r>
              <a:rPr lang="en-US"/>
              <a:t>Insert Long Chart Title Here</a:t>
            </a:r>
            <a:br>
              <a:rPr lang="en-US"/>
            </a:br>
            <a:r>
              <a:rPr lang="en-US"/>
              <a:t>Insert Chart Title Here 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53939" y="1806854"/>
            <a:ext cx="11740445" cy="368686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800" cap="none">
                <a:latin typeface="Trebuchet MS"/>
                <a:cs typeface="Trebuchet MS"/>
              </a:defRPr>
            </a:lvl1pPr>
          </a:lstStyle>
          <a:p>
            <a:pPr lvl="0"/>
            <a:r>
              <a:rPr lang="en-US"/>
              <a:t>Chart Subtitle Goes Here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428979" y="6621464"/>
            <a:ext cx="7416800" cy="23653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sz="800"/>
              <a:t>Source: Insert Source Line Text 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38857" y="6189666"/>
            <a:ext cx="2293055" cy="43179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cap="all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Small Report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2729094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215515" y="460183"/>
            <a:ext cx="11740445" cy="1283951"/>
          </a:xfrm>
          <a:prstGeom prst="rect">
            <a:avLst/>
          </a:prstGeom>
        </p:spPr>
        <p:txBody>
          <a:bodyPr/>
          <a:lstStyle>
            <a:lvl1pPr algn="ctr">
              <a:lnSpc>
                <a:spcPts val="2800"/>
              </a:lnSpc>
              <a:defRPr sz="2600" spc="-100" baseline="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r>
              <a:rPr lang="en-US"/>
              <a:t>Insert Chart Title Here </a:t>
            </a:r>
            <a:br>
              <a:rPr lang="en-US"/>
            </a:br>
            <a:r>
              <a:rPr lang="en-US"/>
              <a:t>Insert Long Chart Title Here</a:t>
            </a:r>
            <a:br>
              <a:rPr lang="en-US"/>
            </a:br>
            <a:r>
              <a:rPr lang="en-US"/>
              <a:t>Insert Chart Title Here </a:t>
            </a:r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53939" y="1806854"/>
            <a:ext cx="11740445" cy="368686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800" cap="none">
                <a:latin typeface="Trebuchet MS"/>
                <a:cs typeface="Trebuchet MS"/>
              </a:defRPr>
            </a:lvl1pPr>
          </a:lstStyle>
          <a:p>
            <a:pPr lvl="0"/>
            <a:r>
              <a:rPr lang="en-US"/>
              <a:t>Chart Subtitle Goes Here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428979" y="6621464"/>
            <a:ext cx="7416800" cy="23653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sz="800"/>
              <a:t>Source: Insert Source Line Text  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38857" y="6189666"/>
            <a:ext cx="2293055" cy="43179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cap="all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Small Report Title Goes Here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226485" y="5335064"/>
            <a:ext cx="11728449" cy="888470"/>
          </a:xfrm>
          <a:prstGeom prst="rect">
            <a:avLst/>
          </a:prstGeom>
        </p:spPr>
        <p:txBody>
          <a:bodyPr vert="horz"/>
          <a:lstStyle>
            <a:lvl1pPr marL="0" indent="0" algn="ctr" defTabSz="457200" fontAlgn="base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100"/>
            </a:lvl1pPr>
            <a:lvl5pPr marL="1828800" indent="0">
              <a:buFontTx/>
              <a:buNone/>
              <a:defRPr sz="1200"/>
            </a:lvl5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>
                <a:solidFill>
                  <a:prstClr val="black"/>
                </a:solidFill>
                <a:latin typeface="Trebuchet MS" pitchFamily="34" charset="0"/>
              </a:rPr>
              <a:t>Less than a third of likely buyers found out about their local dealership through online search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>
                <a:solidFill>
                  <a:prstClr val="black"/>
                </a:solidFill>
                <a:latin typeface="Trebuchet MS" pitchFamily="34" charset="0"/>
              </a:rPr>
              <a:t>Direct mail/email marketing has a nominal effect on informing buyers about their local dealership </a:t>
            </a:r>
          </a:p>
        </p:txBody>
      </p:sp>
    </p:spTree>
    <p:extLst>
      <p:ext uri="{BB962C8B-B14F-4D97-AF65-F5344CB8AC3E}">
        <p14:creationId xmlns:p14="http://schemas.microsoft.com/office/powerpoint/2010/main" val="1882767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640F4F0-4B6B-43D7-B385-B1B9A08A3FAE}" type="datetime1">
              <a:rPr lang="en-US" smtClean="0">
                <a:solidFill>
                  <a:prstClr val="black"/>
                </a:solidFill>
              </a:rPr>
              <a:t>7/10/2024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F5CB122-3EFA-4C50-9CBB-573C569EC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1076" y="6469448"/>
            <a:ext cx="2844800" cy="365125"/>
          </a:xfrm>
          <a:prstGeom prst="rect">
            <a:avLst/>
          </a:prstGeom>
        </p:spPr>
        <p:txBody>
          <a:bodyPr vert="horz" lIns="234480" tIns="117240" rIns="234480" bIns="117240" rtlCol="0" anchor="ctr"/>
          <a:lstStyle>
            <a:lvl1pPr algn="r">
              <a:defRPr sz="15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23D9C-B141-0E44-9A0E-426DA6A04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705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15515" y="460183"/>
            <a:ext cx="11740445" cy="1283951"/>
          </a:xfrm>
          <a:prstGeom prst="rect">
            <a:avLst/>
          </a:prstGeom>
        </p:spPr>
        <p:txBody>
          <a:bodyPr/>
          <a:lstStyle>
            <a:lvl1pPr algn="ctr">
              <a:lnSpc>
                <a:spcPts val="2800"/>
              </a:lnSpc>
              <a:defRPr sz="2600" spc="-100" baseline="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r>
              <a:rPr lang="en-US"/>
              <a:t>Insert Chart Title Here </a:t>
            </a:r>
            <a:br>
              <a:rPr lang="en-US"/>
            </a:br>
            <a:r>
              <a:rPr lang="en-US"/>
              <a:t>Insert Long Chart Title Here</a:t>
            </a:r>
            <a:br>
              <a:rPr lang="en-US"/>
            </a:br>
            <a:r>
              <a:rPr lang="en-US"/>
              <a:t>Insert Chart Title Here 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53939" y="1806854"/>
            <a:ext cx="11740445" cy="368686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800" cap="none">
                <a:latin typeface="Trebuchet MS"/>
                <a:cs typeface="Trebuchet MS"/>
              </a:defRPr>
            </a:lvl1pPr>
          </a:lstStyle>
          <a:p>
            <a:pPr lvl="0"/>
            <a:r>
              <a:rPr lang="en-US"/>
              <a:t>Chart Subtitle Goes Here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428979" y="6621464"/>
            <a:ext cx="7416800" cy="23653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sz="800"/>
              <a:t>Source: Insert Source Line Text 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38857" y="6189666"/>
            <a:ext cx="2293055" cy="43179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cap="all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Small Report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956726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215515" y="460183"/>
            <a:ext cx="11740445" cy="1283951"/>
          </a:xfrm>
          <a:prstGeom prst="rect">
            <a:avLst/>
          </a:prstGeom>
        </p:spPr>
        <p:txBody>
          <a:bodyPr/>
          <a:lstStyle>
            <a:lvl1pPr algn="ctr">
              <a:lnSpc>
                <a:spcPts val="2800"/>
              </a:lnSpc>
              <a:defRPr sz="2600" spc="-100" baseline="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r>
              <a:rPr lang="en-US"/>
              <a:t>Insert Chart Title Here </a:t>
            </a:r>
            <a:br>
              <a:rPr lang="en-US"/>
            </a:br>
            <a:r>
              <a:rPr lang="en-US"/>
              <a:t>Insert Long Chart Title Here</a:t>
            </a:r>
            <a:br>
              <a:rPr lang="en-US"/>
            </a:br>
            <a:r>
              <a:rPr lang="en-US"/>
              <a:t>Insert Chart Title Here </a:t>
            </a:r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53939" y="1806854"/>
            <a:ext cx="11740445" cy="368686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800" cap="none">
                <a:latin typeface="Trebuchet MS"/>
                <a:cs typeface="Trebuchet MS"/>
              </a:defRPr>
            </a:lvl1pPr>
          </a:lstStyle>
          <a:p>
            <a:pPr lvl="0"/>
            <a:r>
              <a:rPr lang="en-US"/>
              <a:t>Chart Subtitle Goes Here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428979" y="6621464"/>
            <a:ext cx="7416800" cy="23653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sz="800"/>
              <a:t>Source: Insert Source Line Text  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38857" y="6189666"/>
            <a:ext cx="2293055" cy="43179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cap="all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Small Report Title Goes Here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226485" y="5335064"/>
            <a:ext cx="11728449" cy="888470"/>
          </a:xfrm>
          <a:prstGeom prst="rect">
            <a:avLst/>
          </a:prstGeom>
        </p:spPr>
        <p:txBody>
          <a:bodyPr vert="horz"/>
          <a:lstStyle>
            <a:lvl1pPr marL="0" indent="0" algn="ctr" defTabSz="457200" fontAlgn="base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100"/>
            </a:lvl1pPr>
            <a:lvl5pPr marL="1828800" indent="0">
              <a:buFontTx/>
              <a:buNone/>
              <a:defRPr sz="1200"/>
            </a:lvl5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>
                <a:solidFill>
                  <a:prstClr val="black"/>
                </a:solidFill>
                <a:latin typeface="Trebuchet MS" pitchFamily="34" charset="0"/>
              </a:rPr>
              <a:t>Less than a third of likely buyers found out about their local dealership through online search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>
                <a:solidFill>
                  <a:prstClr val="black"/>
                </a:solidFill>
                <a:latin typeface="Trebuchet MS" pitchFamily="34" charset="0"/>
              </a:rPr>
              <a:t>Direct mail/email marketing has a nominal effect on informing buyers about their local dealership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338EB84-D79E-41BC-A82D-D5921B9E922A}"/>
              </a:ext>
            </a:extLst>
          </p:cNvPr>
          <p:cNvSpPr/>
          <p:nvPr userDrawn="1"/>
        </p:nvSpPr>
        <p:spPr>
          <a:xfrm>
            <a:off x="9888279" y="6071192"/>
            <a:ext cx="2039026" cy="59176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9D45F95-BF6A-457B-AFED-C24CDCF33A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8452" y="6104052"/>
            <a:ext cx="1029127" cy="590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320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8621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1512" y="567941"/>
            <a:ext cx="7347015" cy="994545"/>
          </a:xfrm>
          <a:prstGeom prst="rect">
            <a:avLst/>
          </a:prstGeom>
        </p:spPr>
        <p:txBody>
          <a:bodyPr/>
          <a:lstStyle>
            <a:lvl1pPr algn="l">
              <a:defRPr spc="-100">
                <a:solidFill>
                  <a:srgbClr val="3775A2"/>
                </a:solidFill>
                <a:latin typeface="Trebuchet MS"/>
                <a:cs typeface="Trebuchet MS"/>
              </a:defRPr>
            </a:lvl1pPr>
          </a:lstStyle>
          <a:p>
            <a:r>
              <a:rPr lang="en-US"/>
              <a:t>Sample Page Layout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22037" y="368685"/>
            <a:ext cx="7880671" cy="33943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rgbClr val="00AF78"/>
                </a:solidFill>
                <a:latin typeface="Trebuchet MS"/>
                <a:cs typeface="Trebuchet M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Sample Pre-Head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8752" y="6410230"/>
            <a:ext cx="9285208" cy="365125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802218" y="1809173"/>
            <a:ext cx="6289256" cy="2624283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200">
                <a:latin typeface="Trebuchet MS"/>
                <a:cs typeface="Trebuchet MS"/>
              </a:defRPr>
            </a:lvl1pPr>
          </a:lstStyle>
          <a:p>
            <a:pPr lvl="0"/>
            <a:r>
              <a:rPr lang="en-US"/>
              <a:t>In 2014, the VAB released a study called “What’s Driving Digital?” which looked at the impact of monthly TV spend on the website traffic of 75 “pure-play” Internet brands such as Priceline, </a:t>
            </a:r>
            <a:r>
              <a:rPr lang="en-US" err="1"/>
              <a:t>E*Trade</a:t>
            </a:r>
            <a:r>
              <a:rPr lang="en-US"/>
              <a:t> and </a:t>
            </a:r>
            <a:r>
              <a:rPr lang="en-US" err="1"/>
              <a:t>Match.com</a:t>
            </a:r>
            <a:r>
              <a:rPr lang="en-US"/>
              <a:t> to name just a few.</a:t>
            </a:r>
          </a:p>
          <a:p>
            <a:pPr lvl="0"/>
            <a:r>
              <a:rPr lang="en-US"/>
              <a:t> 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822036" y="4640119"/>
            <a:ext cx="6289256" cy="1363519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800">
                <a:latin typeface="Trebuchet MS"/>
                <a:cs typeface="Trebuchet MS"/>
              </a:defRPr>
            </a:lvl1pPr>
          </a:lstStyle>
          <a:p>
            <a:pPr lvl="0"/>
            <a:r>
              <a:rPr lang="en-US"/>
              <a:t>• </a:t>
            </a: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</a:p>
          <a:p>
            <a:pPr lvl="0"/>
            <a:r>
              <a:rPr lang="en-US"/>
              <a:t>• </a:t>
            </a:r>
            <a:r>
              <a:rPr lang="en-US" err="1"/>
              <a:t>Duis</a:t>
            </a:r>
            <a:r>
              <a:rPr lang="en-US"/>
              <a:t>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endParaRPr lang="en-US"/>
          </a:p>
          <a:p>
            <a:pPr lvl="0"/>
            <a:r>
              <a:rPr lang="en-US"/>
              <a:t>•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</a:t>
            </a: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A4B1CEF-CD72-4131-87CE-CB361728AC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1076" y="6469448"/>
            <a:ext cx="2844800" cy="365125"/>
          </a:xfrm>
          <a:prstGeom prst="rect">
            <a:avLst/>
          </a:prstGeom>
        </p:spPr>
        <p:txBody>
          <a:bodyPr vert="horz" lIns="234480" tIns="117240" rIns="234480" bIns="117240" rtlCol="0" anchor="ctr"/>
          <a:lstStyle>
            <a:lvl1pPr algn="r">
              <a:defRPr sz="15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23D9C-B141-0E44-9A0E-426DA6A043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142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jpe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4FF9373-5B95-4E54-BA9A-04A79311AD27}"/>
              </a:ext>
            </a:extLst>
          </p:cNvPr>
          <p:cNvSpPr/>
          <p:nvPr userDrawn="1"/>
        </p:nvSpPr>
        <p:spPr>
          <a:xfrm>
            <a:off x="9942786" y="6064469"/>
            <a:ext cx="2013174" cy="5904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14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EA0EAB4-316D-420A-9350-9DAF36DD08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1076" y="6469448"/>
            <a:ext cx="2844800" cy="365125"/>
          </a:xfrm>
          <a:prstGeom prst="rect">
            <a:avLst/>
          </a:prstGeom>
        </p:spPr>
        <p:txBody>
          <a:bodyPr vert="horz" lIns="234480" tIns="117240" rIns="234480" bIns="117240" rtlCol="0" anchor="ctr"/>
          <a:lstStyle>
            <a:lvl1pPr algn="r">
              <a:defRPr sz="15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23D9C-B141-0E44-9A0E-426DA6A04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159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6" r:id="rId2"/>
    <p:sldLayoutId id="2147483667" r:id="rId3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 txBox="1">
            <a:spLocks/>
          </p:cNvSpPr>
          <p:nvPr userDrawn="1"/>
        </p:nvSpPr>
        <p:spPr>
          <a:xfrm>
            <a:off x="11216024" y="6620933"/>
            <a:ext cx="739936" cy="228600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rgbClr val="00AF78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1AD1E46-6C0E-2740-8AE4-E7555976E32C}" type="slidenum">
              <a:rPr lang="en-US" sz="1000" smtClean="0">
                <a:solidFill>
                  <a:srgbClr val="508ABA"/>
                </a:solidFill>
                <a:latin typeface="Trebuchet MS"/>
                <a:cs typeface="Trebuchet MS"/>
              </a:rPr>
              <a:pPr algn="r"/>
              <a:t>‹#›</a:t>
            </a:fld>
            <a:endParaRPr lang="en-US" sz="1000">
              <a:solidFill>
                <a:srgbClr val="508ABA"/>
              </a:solidFill>
              <a:latin typeface="Trebuchet MS"/>
              <a:cs typeface="Trebuchet M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FF9373-5B95-4E54-BA9A-04A79311AD27}"/>
              </a:ext>
            </a:extLst>
          </p:cNvPr>
          <p:cNvSpPr/>
          <p:nvPr userDrawn="1"/>
        </p:nvSpPr>
        <p:spPr>
          <a:xfrm>
            <a:off x="9942786" y="6064469"/>
            <a:ext cx="2013174" cy="5904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91AE3A-BB40-4674-A00A-54FED8FFCDC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4809" y="6095999"/>
            <a:ext cx="1029127" cy="590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09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EA0EAB4-316D-420A-9350-9DAF36DD08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1076" y="6469448"/>
            <a:ext cx="2844800" cy="365125"/>
          </a:xfrm>
          <a:prstGeom prst="rect">
            <a:avLst/>
          </a:prstGeom>
        </p:spPr>
        <p:txBody>
          <a:bodyPr vert="horz" lIns="234480" tIns="117240" rIns="234480" bIns="117240" rtlCol="0" anchor="ctr"/>
          <a:lstStyle>
            <a:lvl1pPr algn="r">
              <a:defRPr sz="15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C623D9C-B141-0E44-9A0E-426DA6A043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006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2" r:id="rId2"/>
    <p:sldLayoutId id="2147483703" r:id="rId3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EA0EAB4-316D-420A-9350-9DAF36DD08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1076" y="6469448"/>
            <a:ext cx="2844800" cy="365125"/>
          </a:xfrm>
          <a:prstGeom prst="rect">
            <a:avLst/>
          </a:prstGeom>
        </p:spPr>
        <p:txBody>
          <a:bodyPr vert="horz" lIns="234480" tIns="117240" rIns="234480" bIns="117240" rtlCol="0" anchor="ctr"/>
          <a:lstStyle>
            <a:lvl1pPr algn="r">
              <a:defRPr sz="15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23D9C-B141-0E44-9A0E-426DA6A04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925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0519F5-F3A9-DCE7-3843-F63E67398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F9501A-F54C-A259-08C9-5C9D83A56C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364900-0AE0-F02F-C0C3-A4A9973996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3853C-0ABA-4CA4-8950-F4B459562918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95A6C1-47FE-9051-D236-C0601343D6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77296-C15E-8B81-1621-7BCE226A46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455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0519F5-F3A9-DCE7-3843-F63E67398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F9501A-F54C-A259-08C9-5C9D83A56C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364900-0AE0-F02F-C0C3-A4A9973996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3853C-0ABA-4CA4-8950-F4B459562918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95A6C1-47FE-9051-D236-C0601343D6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77296-C15E-8B81-1621-7BCE226A46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883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 txBox="1">
            <a:spLocks/>
          </p:cNvSpPr>
          <p:nvPr userDrawn="1"/>
        </p:nvSpPr>
        <p:spPr>
          <a:xfrm>
            <a:off x="11216024" y="6620933"/>
            <a:ext cx="739936" cy="228600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rgbClr val="00AF78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1AD1E46-6C0E-2740-8AE4-E7555976E32C}" type="slidenum">
              <a:rPr lang="en-US" sz="1000" smtClean="0">
                <a:solidFill>
                  <a:srgbClr val="508ABA"/>
                </a:solidFill>
                <a:latin typeface="Trebuchet MS"/>
                <a:cs typeface="Trebuchet MS"/>
              </a:rPr>
              <a:pPr algn="r"/>
              <a:t>‹#›</a:t>
            </a:fld>
            <a:endParaRPr lang="en-US" sz="1000">
              <a:solidFill>
                <a:srgbClr val="508ABA"/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53125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6" Type="http://schemas.openxmlformats.org/officeDocument/2006/relationships/hyperlink" Target="https://thevab.com/insight/data-privacy-series" TargetMode="External"/><Relationship Id="rId5" Type="http://schemas.openxmlformats.org/officeDocument/2006/relationships/image" Target="../media/image36.png"/><Relationship Id="rId4" Type="http://schemas.openxmlformats.org/officeDocument/2006/relationships/chart" Target="../charts/char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4" Type="http://schemas.openxmlformats.org/officeDocument/2006/relationships/slide" Target="slide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Relationship Id="rId4" Type="http://schemas.openxmlformats.org/officeDocument/2006/relationships/slide" Target="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12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Relationship Id="rId6" Type="http://schemas.openxmlformats.org/officeDocument/2006/relationships/slide" Target="slide8.xml"/><Relationship Id="rId11" Type="http://schemas.openxmlformats.org/officeDocument/2006/relationships/image" Target="../media/image58.png"/><Relationship Id="rId5" Type="http://schemas.openxmlformats.org/officeDocument/2006/relationships/image" Target="../media/image53.png"/><Relationship Id="rId10" Type="http://schemas.openxmlformats.org/officeDocument/2006/relationships/image" Target="../media/image57.png"/><Relationship Id="rId4" Type="http://schemas.openxmlformats.org/officeDocument/2006/relationships/hyperlink" Target="https://thevab.com/insight/wtdw-identity" TargetMode="External"/><Relationship Id="rId9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12.pn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0.png"/><Relationship Id="rId5" Type="http://schemas.openxmlformats.org/officeDocument/2006/relationships/hyperlink" Target="https://thevab.com/insight/whats-deal-whats-next-measurement" TargetMode="External"/><Relationship Id="rId10" Type="http://schemas.openxmlformats.org/officeDocument/2006/relationships/image" Target="../media/image54.png"/><Relationship Id="rId4" Type="http://schemas.openxmlformats.org/officeDocument/2006/relationships/image" Target="../media/image59.png"/><Relationship Id="rId9" Type="http://schemas.openxmlformats.org/officeDocument/2006/relationships/slide" Target="slide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12.png"/><Relationship Id="rId7" Type="http://schemas.openxmlformats.org/officeDocument/2006/relationships/hyperlink" Target="https://thevab.com/insight/whats-deal-whats-next-measurement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do.com/" TargetMode="External"/><Relationship Id="rId3" Type="http://schemas.openxmlformats.org/officeDocument/2006/relationships/image" Target="../media/image12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Relationship Id="rId6" Type="http://schemas.openxmlformats.org/officeDocument/2006/relationships/hyperlink" Target="https://www.upwave.com/" TargetMode="External"/><Relationship Id="rId11" Type="http://schemas.openxmlformats.org/officeDocument/2006/relationships/image" Target="../media/image71.png"/><Relationship Id="rId5" Type="http://schemas.openxmlformats.org/officeDocument/2006/relationships/image" Target="../media/image67.png"/><Relationship Id="rId10" Type="http://schemas.openxmlformats.org/officeDocument/2006/relationships/image" Target="../media/image70.png"/><Relationship Id="rId4" Type="http://schemas.openxmlformats.org/officeDocument/2006/relationships/hyperlink" Target="https://thevab.com/insight/whats-deal-whats-next-measurement" TargetMode="External"/><Relationship Id="rId9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4.xml"/><Relationship Id="rId4" Type="http://schemas.openxmlformats.org/officeDocument/2006/relationships/slide" Target="slide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6.png"/><Relationship Id="rId18" Type="http://schemas.openxmlformats.org/officeDocument/2006/relationships/image" Target="../media/image19.jpeg"/><Relationship Id="rId3" Type="http://schemas.openxmlformats.org/officeDocument/2006/relationships/hyperlink" Target="https://www.adweek.com/programmatic/youve-met-data-privacy-guidelines-but-what-about-data-ethics/" TargetMode="External"/><Relationship Id="rId21" Type="http://schemas.openxmlformats.org/officeDocument/2006/relationships/image" Target="../media/image20.jpeg"/><Relationship Id="rId7" Type="http://schemas.openxmlformats.org/officeDocument/2006/relationships/hyperlink" Target="https://adage.com/article/data/how-ad-transparency-and-privacy-are-industrys-new-table-stakes/2520726" TargetMode="External"/><Relationship Id="rId12" Type="http://schemas.openxmlformats.org/officeDocument/2006/relationships/hyperlink" Target="https://www.cnn.com/2024/04/08/tech/online-privacy-bill/index.html" TargetMode="External"/><Relationship Id="rId17" Type="http://schemas.openxmlformats.org/officeDocument/2006/relationships/hyperlink" Target="https://www.adweek.com/partner-articles/how-to-navigate-the-complexities-of-data-ownership/" TargetMode="Externa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8.jpeg"/><Relationship Id="rId20" Type="http://schemas.openxmlformats.org/officeDocument/2006/relationships/hyperlink" Target="https://www.businessinsider.com/most-car-companies-can-collect-sell-personal-data-policy-study-2023-9" TargetMode="Externa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3.png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5" Type="http://schemas.openxmlformats.org/officeDocument/2006/relationships/hyperlink" Target="https://adage.com/article/digital-marketing-ad-tech-news/most-publishers-share-consumer-data-getting-consent-compliant-study-finds/2535276" TargetMode="External"/><Relationship Id="rId10" Type="http://schemas.openxmlformats.org/officeDocument/2006/relationships/hyperlink" Target="https://www.forbes.com/sites/garydrenik/2023/12/08/data-privacy-tops-concerns-for-americans--who-is-responsible-for-better-data-protections/?sh=3891d8146e8e" TargetMode="External"/><Relationship Id="rId19" Type="http://schemas.openxmlformats.org/officeDocument/2006/relationships/hyperlink" Target="https://www.forbes.com/sites/forbestechcouncil/2024/04/19/navigating-the-complexity-of-the-latest-data-privacy-regulations/?sh=75c2e1bd29e1" TargetMode="External"/><Relationship Id="rId4" Type="http://schemas.openxmlformats.org/officeDocument/2006/relationships/hyperlink" Target="https://www.thedrum.com/news/2024/04/04/privacy-platforms-power-shifts-3-trends-reshaping-marketing-and-measurement" TargetMode="External"/><Relationship Id="rId9" Type="http://schemas.openxmlformats.org/officeDocument/2006/relationships/hyperlink" Target="https://www.forbes.com/sites/garydrenik/2023/12/08/data-privacy-tops-concerns-for-americans--who-is-responsible-for-better-data-protections/?sh=7a8c74d46e8e" TargetMode="External"/><Relationship Id="rId14" Type="http://schemas.openxmlformats.org/officeDocument/2006/relationships/image" Target="../media/image1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hellofyllo.com/" TargetMode="External"/><Relationship Id="rId13" Type="http://schemas.openxmlformats.org/officeDocument/2006/relationships/image" Target="../media/image79.png"/><Relationship Id="rId3" Type="http://schemas.openxmlformats.org/officeDocument/2006/relationships/image" Target="../media/image12.png"/><Relationship Id="rId7" Type="http://schemas.openxmlformats.org/officeDocument/2006/relationships/image" Target="../media/image75.png"/><Relationship Id="rId12" Type="http://schemas.openxmlformats.org/officeDocument/2006/relationships/image" Target="../media/image7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4.xml"/><Relationship Id="rId6" Type="http://schemas.openxmlformats.org/officeDocument/2006/relationships/hyperlink" Target="https://www.qwarry.com/en" TargetMode="External"/><Relationship Id="rId11" Type="http://schemas.openxmlformats.org/officeDocument/2006/relationships/image" Target="../media/image77.png"/><Relationship Id="rId5" Type="http://schemas.openxmlformats.org/officeDocument/2006/relationships/image" Target="../media/image74.png"/><Relationship Id="rId10" Type="http://schemas.openxmlformats.org/officeDocument/2006/relationships/hyperlink" Target="https://www.wurl.com/" TargetMode="External"/><Relationship Id="rId4" Type="http://schemas.openxmlformats.org/officeDocument/2006/relationships/image" Target="../media/image73.png"/><Relationship Id="rId9" Type="http://schemas.openxmlformats.org/officeDocument/2006/relationships/image" Target="../media/image7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hyperlink" Target="https://thevab.com/insight/data-privacy-series" TargetMode="External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2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s://thevab.com/insight/untangling-data" TargetMode="External"/><Relationship Id="rId13" Type="http://schemas.openxmlformats.org/officeDocument/2006/relationships/image" Target="../media/image84.png"/><Relationship Id="rId3" Type="http://schemas.openxmlformats.org/officeDocument/2006/relationships/hyperlink" Target="https://thevab.com/team-board" TargetMode="External"/><Relationship Id="rId7" Type="http://schemas.openxmlformats.org/officeDocument/2006/relationships/hyperlink" Target="https://thevab.com/insight/exposed" TargetMode="External"/><Relationship Id="rId12" Type="http://schemas.openxmlformats.org/officeDocument/2006/relationships/image" Target="../media/image83.png"/><Relationship Id="rId2" Type="http://schemas.openxmlformats.org/officeDocument/2006/relationships/notesSlide" Target="../notesSlides/notesSlide31.xml"/><Relationship Id="rId16" Type="http://schemas.openxmlformats.org/officeDocument/2006/relationships/image" Target="../media/image87.png"/><Relationship Id="rId1" Type="http://schemas.openxmlformats.org/officeDocument/2006/relationships/slideLayout" Target="../slideLayouts/slideLayout24.xml"/><Relationship Id="rId6" Type="http://schemas.openxmlformats.org/officeDocument/2006/relationships/hyperlink" Target="https://thevab.com/insight/digital-video-supply-chain" TargetMode="External"/><Relationship Id="rId11" Type="http://schemas.openxmlformats.org/officeDocument/2006/relationships/image" Target="../media/image82.png"/><Relationship Id="rId5" Type="http://schemas.openxmlformats.org/officeDocument/2006/relationships/hyperlink" Target="https://thevab.com/insight/wtdw-identity" TargetMode="External"/><Relationship Id="rId15" Type="http://schemas.openxmlformats.org/officeDocument/2006/relationships/image" Target="../media/image86.png"/><Relationship Id="rId10" Type="http://schemas.openxmlformats.org/officeDocument/2006/relationships/image" Target="../media/image12.png"/><Relationship Id="rId4" Type="http://schemas.openxmlformats.org/officeDocument/2006/relationships/hyperlink" Target="https://thevab.com/insight/hidden-costs" TargetMode="External"/><Relationship Id="rId9" Type="http://schemas.openxmlformats.org/officeDocument/2006/relationships/hyperlink" Target="https://thevab.com/insight/brand-safety" TargetMode="External"/><Relationship Id="rId14" Type="http://schemas.openxmlformats.org/officeDocument/2006/relationships/image" Target="../media/image8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hyperlink" Target="https://thevab.com/" TargetMode="Externa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2.png"/><Relationship Id="rId4" Type="http://schemas.openxmlformats.org/officeDocument/2006/relationships/image" Target="../media/image8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hyperlink" Target="https://thevab.com/insight/data-privacy-series" TargetMode="Externa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slide" Target="slide17.xml"/><Relationship Id="rId7" Type="http://schemas.openxmlformats.org/officeDocument/2006/relationships/slide" Target="slide6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slide" Target="slide9.xml"/><Relationship Id="rId5" Type="http://schemas.openxmlformats.org/officeDocument/2006/relationships/slide" Target="slide26.xml"/><Relationship Id="rId4" Type="http://schemas.openxmlformats.org/officeDocument/2006/relationships/slide" Target="slide18.xml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4" Type="http://schemas.openxmlformats.org/officeDocument/2006/relationships/slide" Target="slide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hyperlink" Target="https://thevab.com/insight/data-privacy-series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2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4" Type="http://schemas.openxmlformats.org/officeDocument/2006/relationships/slide" Target="slide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group of people looking at a computer&#10;&#10;Description automatically generated">
            <a:extLst>
              <a:ext uri="{FF2B5EF4-FFF2-40B4-BE49-F238E27FC236}">
                <a16:creationId xmlns:a16="http://schemas.microsoft.com/office/drawing/2014/main" id="{53A5EF8E-F706-86BD-922E-745EBA3DEB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71271" y="0"/>
            <a:ext cx="6820728" cy="6858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4C3BDC65-8D60-4B6A-A6E4-F284D2B2831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9630" b="36230"/>
          <a:stretch>
            <a:fillRect/>
          </a:stretch>
        </p:blipFill>
        <p:spPr>
          <a:xfrm>
            <a:off x="5371273" y="2666878"/>
            <a:ext cx="6820727" cy="4191122"/>
          </a:xfrm>
          <a:custGeom>
            <a:avLst/>
            <a:gdLst>
              <a:gd name="connsiteX0" fmla="*/ 0 w 7084331"/>
              <a:gd name="connsiteY0" fmla="*/ 0 h 4191122"/>
              <a:gd name="connsiteX1" fmla="*/ 7084331 w 7084331"/>
              <a:gd name="connsiteY1" fmla="*/ 0 h 4191122"/>
              <a:gd name="connsiteX2" fmla="*/ 7084331 w 7084331"/>
              <a:gd name="connsiteY2" fmla="*/ 4191122 h 4191122"/>
              <a:gd name="connsiteX3" fmla="*/ 0 w 7084331"/>
              <a:gd name="connsiteY3" fmla="*/ 4191122 h 4191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84331" h="4191122">
                <a:moveTo>
                  <a:pt x="0" y="0"/>
                </a:moveTo>
                <a:lnTo>
                  <a:pt x="7084331" y="0"/>
                </a:lnTo>
                <a:lnTo>
                  <a:pt x="7084331" y="4191122"/>
                </a:lnTo>
                <a:lnTo>
                  <a:pt x="0" y="4191122"/>
                </a:lnTo>
                <a:close/>
              </a:path>
            </a:pathLst>
          </a:custGeom>
        </p:spPr>
      </p:pic>
      <p:sp>
        <p:nvSpPr>
          <p:cNvPr id="5" name="Title 9">
            <a:extLst>
              <a:ext uri="{FF2B5EF4-FFF2-40B4-BE49-F238E27FC236}">
                <a16:creationId xmlns:a16="http://schemas.microsoft.com/office/drawing/2014/main" id="{21496FD2-DA86-382F-D051-F482BD4F7603}"/>
              </a:ext>
            </a:extLst>
          </p:cNvPr>
          <p:cNvSpPr txBox="1">
            <a:spLocks/>
          </p:cNvSpPr>
          <p:nvPr/>
        </p:nvSpPr>
        <p:spPr>
          <a:xfrm>
            <a:off x="1" y="3433243"/>
            <a:ext cx="5371269" cy="17152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4405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75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>
              <a:spcBef>
                <a:spcPts val="0"/>
              </a:spcBef>
              <a:defRPr/>
            </a:pPr>
            <a:r>
              <a:rPr lang="en-US" sz="2600" b="1">
                <a:solidFill>
                  <a:srgbClr val="ED3C8D"/>
                </a:solidFill>
                <a:latin typeface="Helvetica"/>
                <a:cs typeface="Helvetica"/>
              </a:rPr>
              <a:t>Navigating Marketing in a Privacy Focused Landscape</a:t>
            </a:r>
          </a:p>
          <a:p>
            <a:pPr defTabSz="914400">
              <a:spcBef>
                <a:spcPts val="0"/>
              </a:spcBef>
              <a:defRPr/>
            </a:pPr>
            <a:r>
              <a:rPr lang="en-US" sz="2600">
                <a:latin typeface="Helvetica"/>
                <a:cs typeface="Helvetica"/>
              </a:rPr>
              <a:t>Actionable Tactics to Planning and Personalizing Ad Campaigns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A8B999-25B1-8F09-8E5E-48782D08CEBF}"/>
              </a:ext>
            </a:extLst>
          </p:cNvPr>
          <p:cNvSpPr/>
          <p:nvPr/>
        </p:nvSpPr>
        <p:spPr>
          <a:xfrm>
            <a:off x="448273" y="5800725"/>
            <a:ext cx="2162175" cy="653416"/>
          </a:xfrm>
          <a:prstGeom prst="rect">
            <a:avLst/>
          </a:prstGeom>
          <a:solidFill>
            <a:srgbClr val="1B1464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93FDAB-4B60-A210-8D3A-245C948A0E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332" y="5696102"/>
            <a:ext cx="1996059" cy="85709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E3F3272-DC54-357E-C1F9-FC319678AEE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72" y="65325"/>
            <a:ext cx="1712662" cy="547231"/>
          </a:xfrm>
          <a:prstGeom prst="rect">
            <a:avLst/>
          </a:prstGeom>
          <a:ln w="28575">
            <a:solidFill>
              <a:srgbClr val="ED3C8D"/>
            </a:solidFill>
          </a:ln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8D3E8533-311E-C68E-B0FE-33C333DC073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999" y="1905137"/>
            <a:ext cx="3210535" cy="1094797"/>
          </a:xfrm>
          <a:prstGeom prst="rect">
            <a:avLst/>
          </a:prstGeom>
          <a:ln w="12700">
            <a:solidFill>
              <a:srgbClr val="ED3C8D"/>
            </a:solidFill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D3F90D8-EC4F-44E3-8868-8951815070FB}"/>
              </a:ext>
            </a:extLst>
          </p:cNvPr>
          <p:cNvGrpSpPr/>
          <p:nvPr/>
        </p:nvGrpSpPr>
        <p:grpSpPr>
          <a:xfrm>
            <a:off x="1863754" y="0"/>
            <a:ext cx="3507520" cy="2672574"/>
            <a:chOff x="-15240" y="-13657"/>
            <a:chExt cx="4721216" cy="2686231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8BF951BE-118C-48F7-BE62-B39D2B4FC56A}"/>
                </a:ext>
              </a:extLst>
            </p:cNvPr>
            <p:cNvSpPr/>
            <p:nvPr userDrawn="1"/>
          </p:nvSpPr>
          <p:spPr>
            <a:xfrm>
              <a:off x="-15240" y="-13657"/>
              <a:ext cx="4721216" cy="2686231"/>
            </a:xfrm>
            <a:custGeom>
              <a:avLst/>
              <a:gdLst>
                <a:gd name="connsiteX0" fmla="*/ 0 w 4721216"/>
                <a:gd name="connsiteY0" fmla="*/ 0 h 2686231"/>
                <a:gd name="connsiteX1" fmla="*/ 4721216 w 4721216"/>
                <a:gd name="connsiteY1" fmla="*/ 0 h 2686231"/>
                <a:gd name="connsiteX2" fmla="*/ 4721216 w 4721216"/>
                <a:gd name="connsiteY2" fmla="*/ 2686231 h 2686231"/>
                <a:gd name="connsiteX3" fmla="*/ 1395884 w 4721216"/>
                <a:gd name="connsiteY3" fmla="*/ 1201749 h 2686231"/>
                <a:gd name="connsiteX4" fmla="*/ 78852 w 4721216"/>
                <a:gd name="connsiteY4" fmla="*/ 612473 h 2686231"/>
                <a:gd name="connsiteX5" fmla="*/ 0 w 4721216"/>
                <a:gd name="connsiteY5" fmla="*/ 576331 h 2686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21216" h="2686231">
                  <a:moveTo>
                    <a:pt x="0" y="0"/>
                  </a:moveTo>
                  <a:lnTo>
                    <a:pt x="4721216" y="0"/>
                  </a:lnTo>
                  <a:lnTo>
                    <a:pt x="4721216" y="2686231"/>
                  </a:lnTo>
                  <a:lnTo>
                    <a:pt x="1395884" y="1201749"/>
                  </a:lnTo>
                  <a:cubicBezTo>
                    <a:pt x="1088473" y="1072268"/>
                    <a:pt x="486065" y="798907"/>
                    <a:pt x="78852" y="612473"/>
                  </a:cubicBezTo>
                  <a:lnTo>
                    <a:pt x="0" y="576331"/>
                  </a:lnTo>
                  <a:close/>
                </a:path>
              </a:pathLst>
            </a:custGeom>
            <a:solidFill>
              <a:srgbClr val="130F4A"/>
            </a:solidFill>
            <a:ln w="5302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5AE5D4B1-D529-4069-92AA-16E1B391A6BF}"/>
                </a:ext>
              </a:extLst>
            </p:cNvPr>
            <p:cNvSpPr/>
            <p:nvPr/>
          </p:nvSpPr>
          <p:spPr>
            <a:xfrm>
              <a:off x="34005" y="23167"/>
              <a:ext cx="1331681" cy="1155444"/>
            </a:xfrm>
            <a:custGeom>
              <a:avLst/>
              <a:gdLst>
                <a:gd name="connsiteX0" fmla="*/ 0 w 1421708"/>
                <a:gd name="connsiteY0" fmla="*/ 591848 h 1222125"/>
                <a:gd name="connsiteX1" fmla="*/ 1421708 w 1421708"/>
                <a:gd name="connsiteY1" fmla="*/ 1222125 h 1222125"/>
                <a:gd name="connsiteX2" fmla="*/ 1421708 w 1421708"/>
                <a:gd name="connsiteY2" fmla="*/ 0 h 122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1708" h="1222125">
                  <a:moveTo>
                    <a:pt x="0" y="591848"/>
                  </a:moveTo>
                  <a:lnTo>
                    <a:pt x="1421708" y="1222125"/>
                  </a:lnTo>
                  <a:lnTo>
                    <a:pt x="1421708" y="0"/>
                  </a:lnTo>
                  <a:close/>
                </a:path>
              </a:pathLst>
            </a:custGeom>
            <a:solidFill>
              <a:srgbClr val="00BFF2"/>
            </a:solidFill>
            <a:ln w="530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0020BB-B5A9-48CC-9939-C1F42A09A502}"/>
                </a:ext>
              </a:extLst>
            </p:cNvPr>
            <p:cNvSpPr/>
            <p:nvPr/>
          </p:nvSpPr>
          <p:spPr>
            <a:xfrm>
              <a:off x="1365686" y="616973"/>
              <a:ext cx="1331731" cy="1155444"/>
            </a:xfrm>
            <a:custGeom>
              <a:avLst/>
              <a:gdLst>
                <a:gd name="connsiteX0" fmla="*/ 0 w 1421761"/>
                <a:gd name="connsiteY0" fmla="*/ 591794 h 1222125"/>
                <a:gd name="connsiteX1" fmla="*/ 1421761 w 1421761"/>
                <a:gd name="connsiteY1" fmla="*/ 1222125 h 1222125"/>
                <a:gd name="connsiteX2" fmla="*/ 1421761 w 1421761"/>
                <a:gd name="connsiteY2" fmla="*/ 0 h 122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1761" h="1222125">
                  <a:moveTo>
                    <a:pt x="0" y="591794"/>
                  </a:moveTo>
                  <a:lnTo>
                    <a:pt x="1421761" y="1222125"/>
                  </a:lnTo>
                  <a:lnTo>
                    <a:pt x="1421761" y="0"/>
                  </a:lnTo>
                  <a:close/>
                </a:path>
              </a:pathLst>
            </a:custGeom>
            <a:solidFill>
              <a:srgbClr val="ED3C8D"/>
            </a:solidFill>
            <a:ln w="530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BA9919E-8757-47EA-AF29-47E3FDC08853}"/>
                </a:ext>
              </a:extLst>
            </p:cNvPr>
            <p:cNvSpPr/>
            <p:nvPr/>
          </p:nvSpPr>
          <p:spPr>
            <a:xfrm>
              <a:off x="1365686" y="23167"/>
              <a:ext cx="1331731" cy="1155444"/>
            </a:xfrm>
            <a:custGeom>
              <a:avLst/>
              <a:gdLst>
                <a:gd name="connsiteX0" fmla="*/ 1421761 w 1421761"/>
                <a:gd name="connsiteY0" fmla="*/ 630278 h 1222125"/>
                <a:gd name="connsiteX1" fmla="*/ 0 w 1421761"/>
                <a:gd name="connsiteY1" fmla="*/ 0 h 1222125"/>
                <a:gd name="connsiteX2" fmla="*/ 0 w 1421761"/>
                <a:gd name="connsiteY2" fmla="*/ 1222125 h 122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1761" h="1222125">
                  <a:moveTo>
                    <a:pt x="1421761" y="630278"/>
                  </a:moveTo>
                  <a:lnTo>
                    <a:pt x="0" y="0"/>
                  </a:lnTo>
                  <a:lnTo>
                    <a:pt x="0" y="1222125"/>
                  </a:lnTo>
                  <a:close/>
                </a:path>
              </a:pathLst>
            </a:custGeom>
            <a:solidFill>
              <a:schemeClr val="bg1"/>
            </a:solidFill>
            <a:ln w="530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9362404-B0D3-4845-81C6-4BB463DC0FB9}"/>
                </a:ext>
              </a:extLst>
            </p:cNvPr>
            <p:cNvSpPr/>
            <p:nvPr/>
          </p:nvSpPr>
          <p:spPr>
            <a:xfrm>
              <a:off x="2704627" y="-13656"/>
              <a:ext cx="1495109" cy="633867"/>
            </a:xfrm>
            <a:custGeom>
              <a:avLst/>
              <a:gdLst>
                <a:gd name="connsiteX0" fmla="*/ 0 w 1495109"/>
                <a:gd name="connsiteY0" fmla="*/ 0 h 633867"/>
                <a:gd name="connsiteX1" fmla="*/ 1482463 w 1495109"/>
                <a:gd name="connsiteY1" fmla="*/ 0 h 633867"/>
                <a:gd name="connsiteX2" fmla="*/ 1495109 w 1495109"/>
                <a:gd name="connsiteY2" fmla="*/ 5659 h 633867"/>
                <a:gd name="connsiteX3" fmla="*/ 0 w 1495109"/>
                <a:gd name="connsiteY3" fmla="*/ 633867 h 63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95109" h="633867">
                  <a:moveTo>
                    <a:pt x="0" y="0"/>
                  </a:moveTo>
                  <a:lnTo>
                    <a:pt x="1482463" y="0"/>
                  </a:lnTo>
                  <a:lnTo>
                    <a:pt x="1495109" y="5659"/>
                  </a:lnTo>
                  <a:lnTo>
                    <a:pt x="0" y="633867"/>
                  </a:lnTo>
                  <a:close/>
                </a:path>
              </a:pathLst>
            </a:custGeom>
            <a:solidFill>
              <a:schemeClr val="bg1"/>
            </a:solidFill>
            <a:ln w="5302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55868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0446E27-F3B6-5A36-90F5-155E8E262FA5}"/>
              </a:ext>
            </a:extLst>
          </p:cNvPr>
          <p:cNvSpPr/>
          <p:nvPr/>
        </p:nvSpPr>
        <p:spPr>
          <a:xfrm>
            <a:off x="0" y="1685013"/>
            <a:ext cx="12192000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B08D31-8CD1-811E-0850-AF65E55C9EAD}"/>
              </a:ext>
            </a:extLst>
          </p:cNvPr>
          <p:cNvSpPr txBox="1"/>
          <p:nvPr/>
        </p:nvSpPr>
        <p:spPr>
          <a:xfrm>
            <a:off x="472837" y="6301670"/>
            <a:ext cx="1169764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Source: Adobe and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Econsultancy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, ‘2024 Digital Trends,’ April 9, 2024, via eMarketer. N = 6,649, ages 18-74, U.S. and Europe.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9C445BF-5591-D09A-A8BC-6A2DB67D3CAE}"/>
              </a:ext>
            </a:extLst>
          </p:cNvPr>
          <p:cNvSpPr/>
          <p:nvPr/>
        </p:nvSpPr>
        <p:spPr>
          <a:xfrm>
            <a:off x="99391" y="396184"/>
            <a:ext cx="12092609" cy="89255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Responsible and secure treatment of consumer data is extremely important in shaping the customer experience for brands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7F38A2-6DBF-BCC9-2642-5CF6885948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9990"/>
            <a:ext cx="11708793" cy="350107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1829505-9D86-5608-AB6A-768E9BCFEEDC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E45E87-4CA7-6346-1EA7-25070CF8055E}"/>
              </a:ext>
            </a:extLst>
          </p:cNvPr>
          <p:cNvSpPr/>
          <p:nvPr/>
        </p:nvSpPr>
        <p:spPr>
          <a:xfrm>
            <a:off x="483207" y="6561933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2EB516-A924-2C33-F08D-123FDD9D1B7D}"/>
              </a:ext>
            </a:extLst>
          </p:cNvPr>
          <p:cNvSpPr txBox="1"/>
          <p:nvPr/>
        </p:nvSpPr>
        <p:spPr>
          <a:xfrm>
            <a:off x="0" y="1759719"/>
            <a:ext cx="1219199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Assurance that my personal data is being used responsibly and securely by the brand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>
                <a:solidFill>
                  <a:srgbClr val="1B1464"/>
                </a:solidFill>
                <a:latin typeface="Helvetica" panose="020B0403020202020204" pitchFamily="34" charset="0"/>
              </a:rPr>
              <a:t>% of respondents</a:t>
            </a:r>
            <a:endParaRPr kumimoji="0" lang="en-US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5F5328B-08BC-9A87-82E6-B30CC9428AD1}"/>
              </a:ext>
            </a:extLst>
          </p:cNvPr>
          <p:cNvSpPr/>
          <p:nvPr/>
        </p:nvSpPr>
        <p:spPr>
          <a:xfrm>
            <a:off x="4066746" y="2638336"/>
            <a:ext cx="4058507" cy="1283065"/>
          </a:xfrm>
          <a:prstGeom prst="roundRect">
            <a:avLst/>
          </a:prstGeom>
          <a:solidFill>
            <a:srgbClr val="00BFF2"/>
          </a:solidFill>
          <a:ln w="57150"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9C314C5-AF80-93A2-7EBC-11A65CCA9350}"/>
              </a:ext>
            </a:extLst>
          </p:cNvPr>
          <p:cNvSpPr txBox="1"/>
          <p:nvPr/>
        </p:nvSpPr>
        <p:spPr>
          <a:xfrm>
            <a:off x="4893144" y="2725917"/>
            <a:ext cx="32321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solidFill>
                    <a:srgbClr val="1F1A62"/>
                  </a:solidFill>
                </a:ln>
                <a:solidFill>
                  <a:srgbClr val="FFE60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98%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5BD24987-E0BE-DE9D-3028-02CCC78A789B}"/>
              </a:ext>
            </a:extLst>
          </p:cNvPr>
          <p:cNvSpPr/>
          <p:nvPr/>
        </p:nvSpPr>
        <p:spPr>
          <a:xfrm>
            <a:off x="1014278" y="4823573"/>
            <a:ext cx="3270899" cy="120032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F59F77B-8E1D-4117-18A6-C0C7F2A53C43}"/>
              </a:ext>
            </a:extLst>
          </p:cNvPr>
          <p:cNvSpPr txBox="1"/>
          <p:nvPr/>
        </p:nvSpPr>
        <p:spPr>
          <a:xfrm>
            <a:off x="1938825" y="4915906"/>
            <a:ext cx="23399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solidFill>
                    <a:srgbClr val="1F1A62"/>
                  </a:solidFill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63%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Critically Important</a:t>
            </a:r>
          </a:p>
        </p:txBody>
      </p:sp>
      <p:sp>
        <p:nvSpPr>
          <p:cNvPr id="35" name="Right Brace 34">
            <a:extLst>
              <a:ext uri="{FF2B5EF4-FFF2-40B4-BE49-F238E27FC236}">
                <a16:creationId xmlns:a16="http://schemas.microsoft.com/office/drawing/2014/main" id="{AA7556F9-0ADA-6838-CD89-CD7CAF4EDC94}"/>
              </a:ext>
            </a:extLst>
          </p:cNvPr>
          <p:cNvSpPr/>
          <p:nvPr/>
        </p:nvSpPr>
        <p:spPr>
          <a:xfrm rot="16200000">
            <a:off x="5788223" y="-709234"/>
            <a:ext cx="615553" cy="10163440"/>
          </a:xfrm>
          <a:prstGeom prst="rightBrace">
            <a:avLst/>
          </a:prstGeom>
          <a:ln w="28575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582D5D-FD03-B08C-BE7E-31689F0992BE}"/>
              </a:ext>
            </a:extLst>
          </p:cNvPr>
          <p:cNvSpPr txBox="1"/>
          <p:nvPr/>
        </p:nvSpPr>
        <p:spPr>
          <a:xfrm>
            <a:off x="1034681" y="4714375"/>
            <a:ext cx="15436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>
                <a:ln w="28575">
                  <a:solidFill>
                    <a:srgbClr val="1B1464"/>
                  </a:solidFill>
                </a:ln>
                <a:solidFill>
                  <a:srgbClr val="ED3C8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!!!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B6FF89F-470D-C47F-34F2-89ABCC40AF15}"/>
              </a:ext>
            </a:extLst>
          </p:cNvPr>
          <p:cNvSpPr/>
          <p:nvPr/>
        </p:nvSpPr>
        <p:spPr>
          <a:xfrm>
            <a:off x="4632752" y="4836276"/>
            <a:ext cx="3096083" cy="120032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1CC377A-1D38-8404-AD41-E815F3DE3101}"/>
              </a:ext>
            </a:extLst>
          </p:cNvPr>
          <p:cNvSpPr txBox="1"/>
          <p:nvPr/>
        </p:nvSpPr>
        <p:spPr>
          <a:xfrm>
            <a:off x="5382483" y="4928609"/>
            <a:ext cx="23399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>
                <a:ln>
                  <a:solidFill>
                    <a:srgbClr val="1F1A62"/>
                  </a:solidFill>
                </a:ln>
                <a:solidFill>
                  <a:srgbClr val="ED3C8D"/>
                </a:solidFill>
                <a:latin typeface="Helvetica" panose="020B0403020202020204" pitchFamily="34" charset="0"/>
              </a:rPr>
              <a:t>28</a:t>
            </a:r>
            <a:r>
              <a:rPr kumimoji="0" lang="en-US" sz="4800" b="1" i="0" u="none" strike="noStrike" kern="1200" cap="none" spc="0" normalizeH="0" baseline="0" noProof="0">
                <a:ln>
                  <a:solidFill>
                    <a:srgbClr val="1F1A62"/>
                  </a:solidFill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Important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6FDD544-76C7-0442-878F-1C2F728E018D}"/>
              </a:ext>
            </a:extLst>
          </p:cNvPr>
          <p:cNvSpPr txBox="1"/>
          <p:nvPr/>
        </p:nvSpPr>
        <p:spPr>
          <a:xfrm>
            <a:off x="4766513" y="4727078"/>
            <a:ext cx="15436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>
                <a:ln w="28575">
                  <a:solidFill>
                    <a:srgbClr val="1B1464"/>
                  </a:solidFill>
                </a:ln>
                <a:solidFill>
                  <a:srgbClr val="ED3C8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!!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9EF7EEF-8B97-8AE8-4AF8-C61D95FF0BF2}"/>
              </a:ext>
            </a:extLst>
          </p:cNvPr>
          <p:cNvSpPr/>
          <p:nvPr/>
        </p:nvSpPr>
        <p:spPr>
          <a:xfrm>
            <a:off x="8100711" y="4807859"/>
            <a:ext cx="3096083" cy="120032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D264FE0-4E7A-6C40-3FA5-26246C3A1285}"/>
              </a:ext>
            </a:extLst>
          </p:cNvPr>
          <p:cNvSpPr txBox="1"/>
          <p:nvPr/>
        </p:nvSpPr>
        <p:spPr>
          <a:xfrm>
            <a:off x="8850442" y="4900192"/>
            <a:ext cx="23399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solidFill>
                    <a:srgbClr val="1F1A62"/>
                  </a:solidFill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7%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Somewhat Important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F8EEAEB-07E2-9160-E769-698394E10415}"/>
              </a:ext>
            </a:extLst>
          </p:cNvPr>
          <p:cNvSpPr txBox="1"/>
          <p:nvPr/>
        </p:nvSpPr>
        <p:spPr>
          <a:xfrm>
            <a:off x="8234472" y="4698661"/>
            <a:ext cx="15436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>
                <a:ln w="28575">
                  <a:solidFill>
                    <a:srgbClr val="1B1464"/>
                  </a:solidFill>
                </a:ln>
                <a:solidFill>
                  <a:srgbClr val="ED3C8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!</a:t>
            </a:r>
          </a:p>
        </p:txBody>
      </p:sp>
      <p:pic>
        <p:nvPicPr>
          <p:cNvPr id="28" name="Picture 27" descr="A blue and yellow logo with lines and a lock&#10;&#10;Description automatically generated">
            <a:extLst>
              <a:ext uri="{FF2B5EF4-FFF2-40B4-BE49-F238E27FC236}">
                <a16:creationId xmlns:a16="http://schemas.microsoft.com/office/drawing/2014/main" id="{3EDE4D09-BC1D-3D2F-554E-A093DACF0A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3553" y="2741418"/>
            <a:ext cx="1107106" cy="110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1593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0446E27-F3B6-5A36-90F5-155E8E262FA5}"/>
              </a:ext>
            </a:extLst>
          </p:cNvPr>
          <p:cNvSpPr/>
          <p:nvPr/>
        </p:nvSpPr>
        <p:spPr>
          <a:xfrm>
            <a:off x="0" y="1685013"/>
            <a:ext cx="12192000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6346CDD-E5AB-982B-0647-427C7D5D353B}"/>
              </a:ext>
            </a:extLst>
          </p:cNvPr>
          <p:cNvSpPr/>
          <p:nvPr/>
        </p:nvSpPr>
        <p:spPr>
          <a:xfrm>
            <a:off x="161080" y="2397971"/>
            <a:ext cx="3856088" cy="3399062"/>
          </a:xfrm>
          <a:prstGeom prst="roundRect">
            <a:avLst>
              <a:gd name="adj" fmla="val 9688"/>
            </a:avLst>
          </a:prstGeom>
          <a:solidFill>
            <a:schemeClr val="bg1"/>
          </a:solidFill>
          <a:ln w="28575"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2F0E38F-FDC1-04A3-3580-B1EB0354CDF8}"/>
              </a:ext>
            </a:extLst>
          </p:cNvPr>
          <p:cNvSpPr/>
          <p:nvPr/>
        </p:nvSpPr>
        <p:spPr>
          <a:xfrm>
            <a:off x="4167956" y="2397971"/>
            <a:ext cx="3856088" cy="3399062"/>
          </a:xfrm>
          <a:prstGeom prst="roundRect">
            <a:avLst>
              <a:gd name="adj" fmla="val 9688"/>
            </a:avLst>
          </a:prstGeom>
          <a:solidFill>
            <a:schemeClr val="bg1"/>
          </a:solidFill>
          <a:ln w="28575"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1B2658C-4D0F-BFAF-C0C1-4FD487F79715}"/>
              </a:ext>
            </a:extLst>
          </p:cNvPr>
          <p:cNvSpPr/>
          <p:nvPr/>
        </p:nvSpPr>
        <p:spPr>
          <a:xfrm>
            <a:off x="8185124" y="2397971"/>
            <a:ext cx="3856088" cy="3399062"/>
          </a:xfrm>
          <a:prstGeom prst="roundRect">
            <a:avLst>
              <a:gd name="adj" fmla="val 9688"/>
            </a:avLst>
          </a:prstGeom>
          <a:solidFill>
            <a:schemeClr val="bg1"/>
          </a:solidFill>
          <a:ln w="28575"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B08D31-8CD1-811E-0850-AF65E55C9EAD}"/>
              </a:ext>
            </a:extLst>
          </p:cNvPr>
          <p:cNvSpPr txBox="1"/>
          <p:nvPr/>
        </p:nvSpPr>
        <p:spPr>
          <a:xfrm>
            <a:off x="472837" y="6301670"/>
            <a:ext cx="1169764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Source: Harvard Business Review: “Customer Data: Designing for Transparency and Trust</a:t>
            </a:r>
            <a:r>
              <a:rPr lang="en-US" sz="80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”. May 2015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9C445BF-5591-D09A-A8BC-6A2DB67D3CAE}"/>
              </a:ext>
            </a:extLst>
          </p:cNvPr>
          <p:cNvSpPr/>
          <p:nvPr/>
        </p:nvSpPr>
        <p:spPr>
          <a:xfrm>
            <a:off x="161081" y="396184"/>
            <a:ext cx="12030919" cy="89255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Brands build trust with customers by being upfront about how they intend to use data and provide them the ability to control how it is used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7F38A2-6DBF-BCC9-2642-5CF6885948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9990"/>
            <a:ext cx="11708793" cy="350107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1829505-9D86-5608-AB6A-768E9BCFEEDC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E45E87-4CA7-6346-1EA7-25070CF8055E}"/>
              </a:ext>
            </a:extLst>
          </p:cNvPr>
          <p:cNvSpPr/>
          <p:nvPr/>
        </p:nvSpPr>
        <p:spPr>
          <a:xfrm>
            <a:off x="483207" y="6561933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F6EC04-73EF-7BD2-EE62-C6CB368D1310}"/>
              </a:ext>
            </a:extLst>
          </p:cNvPr>
          <p:cNvSpPr txBox="1"/>
          <p:nvPr/>
        </p:nvSpPr>
        <p:spPr>
          <a:xfrm>
            <a:off x="161080" y="3837826"/>
            <a:ext cx="382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Transparency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42FCD40-B482-766E-CA00-89D7E65F01DD}"/>
              </a:ext>
            </a:extLst>
          </p:cNvPr>
          <p:cNvSpPr txBox="1"/>
          <p:nvPr/>
        </p:nvSpPr>
        <p:spPr>
          <a:xfrm>
            <a:off x="4157663" y="3837826"/>
            <a:ext cx="3876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Consent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1E84C94-8AE4-CBF7-CD98-5A0DB6BDAC36}"/>
              </a:ext>
            </a:extLst>
          </p:cNvPr>
          <p:cNvSpPr txBox="1"/>
          <p:nvPr/>
        </p:nvSpPr>
        <p:spPr>
          <a:xfrm>
            <a:off x="8174831" y="3837826"/>
            <a:ext cx="3876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Value Exchange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B72D73E-837C-A406-5E19-BDB481ECA013}"/>
              </a:ext>
            </a:extLst>
          </p:cNvPr>
          <p:cNvSpPr txBox="1"/>
          <p:nvPr/>
        </p:nvSpPr>
        <p:spPr>
          <a:xfrm>
            <a:off x="534963" y="4477426"/>
            <a:ext cx="29479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highlight>
                  <a:srgbClr val="FFFFFF"/>
                </a:highlight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Communicate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highlight>
                  <a:srgbClr val="FFFFFF"/>
                </a:highlight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what data</a:t>
            </a:r>
            <a:b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highlight>
                  <a:srgbClr val="FFFFFF"/>
                </a:highlight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highlight>
                  <a:srgbClr val="FFFFFF"/>
                </a:highlight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is being collecting and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highlight>
                  <a:srgbClr val="FFFFFF"/>
                </a:highlight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how you intend to use it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E6DFA2C-5D02-E73F-5E1F-E9D00C867AFF}"/>
              </a:ext>
            </a:extLst>
          </p:cNvPr>
          <p:cNvSpPr txBox="1"/>
          <p:nvPr/>
        </p:nvSpPr>
        <p:spPr>
          <a:xfrm>
            <a:off x="4750832" y="4477426"/>
            <a:ext cx="2690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highlight>
                  <a:srgbClr val="FFFFFF"/>
                </a:highlight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Gain user permission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highlight>
                  <a:srgbClr val="FFFFFF"/>
                </a:highlight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for data collection whenever possible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EE3489-74E3-C13B-AE5E-5D9A4195B91A}"/>
              </a:ext>
            </a:extLst>
          </p:cNvPr>
          <p:cNvSpPr txBox="1"/>
          <p:nvPr/>
        </p:nvSpPr>
        <p:spPr>
          <a:xfrm>
            <a:off x="8373532" y="4477426"/>
            <a:ext cx="32835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highlight>
                  <a:srgbClr val="FFFFFF"/>
                </a:highlight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Provide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highlight>
                  <a:srgbClr val="FFFFFF"/>
                </a:highlight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clear benefits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highlight>
                  <a:srgbClr val="FFFFFF"/>
                </a:highlight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and details on what a user gets in return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highlight>
                  <a:srgbClr val="FFFFFF"/>
                </a:highlight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for sharing their data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3B6D23-0406-652D-4912-D528F20D9023}"/>
              </a:ext>
            </a:extLst>
          </p:cNvPr>
          <p:cNvSpPr txBox="1"/>
          <p:nvPr/>
        </p:nvSpPr>
        <p:spPr>
          <a:xfrm>
            <a:off x="3554314" y="1795706"/>
            <a:ext cx="5083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Three components of ethical data collection</a:t>
            </a:r>
          </a:p>
        </p:txBody>
      </p:sp>
      <p:pic>
        <p:nvPicPr>
          <p:cNvPr id="23" name="Picture 22" descr="A magnifying glass and a blue and pink circle with a eye&#10;&#10;Description automatically generated">
            <a:extLst>
              <a:ext uri="{FF2B5EF4-FFF2-40B4-BE49-F238E27FC236}">
                <a16:creationId xmlns:a16="http://schemas.microsoft.com/office/drawing/2014/main" id="{76ED95B1-D6AC-E53D-E798-8FD2AFCDEB4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3021" y="2498337"/>
            <a:ext cx="1179985" cy="1179985"/>
          </a:xfrm>
          <a:prstGeom prst="rect">
            <a:avLst/>
          </a:prstGeom>
        </p:spPr>
      </p:pic>
      <p:pic>
        <p:nvPicPr>
          <p:cNvPr id="25" name="Picture 24" descr="A hand holding a pencil and writing on a clipboard&#10;&#10;Description automatically generated">
            <a:extLst>
              <a:ext uri="{FF2B5EF4-FFF2-40B4-BE49-F238E27FC236}">
                <a16:creationId xmlns:a16="http://schemas.microsoft.com/office/drawing/2014/main" id="{AED14954-6815-D2C3-934C-1AA84ACD67A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6007" y="2498337"/>
            <a:ext cx="1179985" cy="1179985"/>
          </a:xfrm>
          <a:prstGeom prst="rect">
            <a:avLst/>
          </a:prstGeom>
        </p:spPr>
      </p:pic>
      <p:pic>
        <p:nvPicPr>
          <p:cNvPr id="28" name="Picture 27" descr="A blue and pink arrows&#10;&#10;Description automatically generated">
            <a:extLst>
              <a:ext uri="{FF2B5EF4-FFF2-40B4-BE49-F238E27FC236}">
                <a16:creationId xmlns:a16="http://schemas.microsoft.com/office/drawing/2014/main" id="{99482727-E72A-62F8-93F7-ECABC869266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3175" y="2498337"/>
            <a:ext cx="1179985" cy="117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9641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A person shaking hands with a person&#10;&#10;Description automatically generated">
            <a:extLst>
              <a:ext uri="{FF2B5EF4-FFF2-40B4-BE49-F238E27FC236}">
                <a16:creationId xmlns:a16="http://schemas.microsoft.com/office/drawing/2014/main" id="{453E75F2-66C6-2864-05B9-CD4FAE1D67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0597" y="1682916"/>
            <a:ext cx="5851403" cy="517508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1743056-9D68-9F3F-6381-F39BE004E72F}"/>
              </a:ext>
            </a:extLst>
          </p:cNvPr>
          <p:cNvSpPr/>
          <p:nvPr/>
        </p:nvSpPr>
        <p:spPr>
          <a:xfrm>
            <a:off x="0" y="1685013"/>
            <a:ext cx="6340597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9C445BF-5591-D09A-A8BC-6A2DB67D3CAE}"/>
              </a:ext>
            </a:extLst>
          </p:cNvPr>
          <p:cNvSpPr/>
          <p:nvPr/>
        </p:nvSpPr>
        <p:spPr>
          <a:xfrm>
            <a:off x="136189" y="386456"/>
            <a:ext cx="12055811" cy="89255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The Value Exchange: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Consumers are much more likely to share their information with a business when the value of doing so is made clear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7F38A2-6DBF-BCC9-2642-5CF6885948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9990"/>
            <a:ext cx="11708793" cy="350107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1829505-9D86-5608-AB6A-768E9BCFEEDC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E45E87-4CA7-6346-1EA7-25070CF8055E}"/>
              </a:ext>
            </a:extLst>
          </p:cNvPr>
          <p:cNvSpPr/>
          <p:nvPr/>
        </p:nvSpPr>
        <p:spPr>
          <a:xfrm>
            <a:off x="483207" y="6561933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14C9D1-A945-1ED7-934B-646D56D8AB5C}"/>
              </a:ext>
            </a:extLst>
          </p:cNvPr>
          <p:cNvSpPr txBox="1"/>
          <p:nvPr/>
        </p:nvSpPr>
        <p:spPr>
          <a:xfrm>
            <a:off x="0" y="1790750"/>
            <a:ext cx="634059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Common Components of a Fair Value Exchange</a:t>
            </a:r>
            <a:endParaRPr kumimoji="0" lang="en-US" sz="1600" b="0" i="0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Circle: Hollow 21">
            <a:extLst>
              <a:ext uri="{FF2B5EF4-FFF2-40B4-BE49-F238E27FC236}">
                <a16:creationId xmlns:a16="http://schemas.microsoft.com/office/drawing/2014/main" id="{96A49607-918A-6B3D-24AD-6D27B4FEF169}"/>
              </a:ext>
            </a:extLst>
          </p:cNvPr>
          <p:cNvSpPr/>
          <p:nvPr/>
        </p:nvSpPr>
        <p:spPr>
          <a:xfrm>
            <a:off x="1382084" y="2483292"/>
            <a:ext cx="3576428" cy="3576428"/>
          </a:xfrm>
          <a:prstGeom prst="donut">
            <a:avLst>
              <a:gd name="adj" fmla="val 8484"/>
            </a:avLst>
          </a:prstGeom>
          <a:solidFill>
            <a:srgbClr val="ED3C8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EBF19D94-8D46-554C-E451-A997323503D7}"/>
              </a:ext>
            </a:extLst>
          </p:cNvPr>
          <p:cNvSpPr/>
          <p:nvPr/>
        </p:nvSpPr>
        <p:spPr>
          <a:xfrm>
            <a:off x="1917761" y="2251985"/>
            <a:ext cx="2505075" cy="859983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ED3C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Clear Opt-in Language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4FCF1DE0-34A5-AC5D-2422-6FD4ED0FB9D8}"/>
              </a:ext>
            </a:extLst>
          </p:cNvPr>
          <p:cNvSpPr/>
          <p:nvPr/>
        </p:nvSpPr>
        <p:spPr>
          <a:xfrm>
            <a:off x="3741609" y="3841515"/>
            <a:ext cx="2505075" cy="859983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ED3C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Clear Benefits </a:t>
            </a:r>
            <a:b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</a:b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of Providing Data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F9212D0B-61B7-B813-AB5F-33A68489D172}"/>
              </a:ext>
            </a:extLst>
          </p:cNvPr>
          <p:cNvSpPr/>
          <p:nvPr/>
        </p:nvSpPr>
        <p:spPr>
          <a:xfrm>
            <a:off x="136189" y="3841515"/>
            <a:ext cx="2505075" cy="859983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ED3C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Clear Opt-Out Opportunities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AA0FE55-B88E-4300-B2AF-09ED4EC520EE}"/>
              </a:ext>
            </a:extLst>
          </p:cNvPr>
          <p:cNvSpPr/>
          <p:nvPr/>
        </p:nvSpPr>
        <p:spPr>
          <a:xfrm>
            <a:off x="1917761" y="5505517"/>
            <a:ext cx="2505075" cy="859983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ED3C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Adhere to Data Privacy &amp; Security Regulations</a:t>
            </a:r>
          </a:p>
        </p:txBody>
      </p:sp>
    </p:spTree>
    <p:extLst>
      <p:ext uri="{BB962C8B-B14F-4D97-AF65-F5344CB8AC3E}">
        <p14:creationId xmlns:p14="http://schemas.microsoft.com/office/powerpoint/2010/main" val="28088136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54776F5-C88C-57B2-3EE1-75336E859857}"/>
              </a:ext>
            </a:extLst>
          </p:cNvPr>
          <p:cNvSpPr/>
          <p:nvPr/>
        </p:nvSpPr>
        <p:spPr>
          <a:xfrm>
            <a:off x="0" y="1682916"/>
            <a:ext cx="4114800" cy="5172987"/>
          </a:xfrm>
          <a:prstGeom prst="rect">
            <a:avLst/>
          </a:prstGeom>
          <a:solidFill>
            <a:srgbClr val="00BF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0446E27-F3B6-5A36-90F5-155E8E262FA5}"/>
              </a:ext>
            </a:extLst>
          </p:cNvPr>
          <p:cNvSpPr/>
          <p:nvPr/>
        </p:nvSpPr>
        <p:spPr>
          <a:xfrm>
            <a:off x="4114800" y="1685013"/>
            <a:ext cx="8077200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B08D31-8CD1-811E-0850-AF65E55C9EAD}"/>
              </a:ext>
            </a:extLst>
          </p:cNvPr>
          <p:cNvSpPr txBox="1"/>
          <p:nvPr/>
        </p:nvSpPr>
        <p:spPr>
          <a:xfrm>
            <a:off x="4114800" y="6298740"/>
            <a:ext cx="80556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Source: The Trade Desk Intelligence and YouGov Consumer CPG/Apparel Buying Behaviors Study, January 2024.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9C445BF-5591-D09A-A8BC-6A2DB67D3CAE}"/>
              </a:ext>
            </a:extLst>
          </p:cNvPr>
          <p:cNvSpPr/>
          <p:nvPr/>
        </p:nvSpPr>
        <p:spPr>
          <a:xfrm>
            <a:off x="136187" y="426860"/>
            <a:ext cx="12055811" cy="89255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Consumers are more willing to share their personal information when receiving value </a:t>
            </a:r>
            <a:r>
              <a:rPr lang="en-US" sz="2600" b="1">
                <a:solidFill>
                  <a:srgbClr val="1B1464"/>
                </a:solidFill>
                <a:latin typeface="Helvetica"/>
                <a:cs typeface="Helvetica"/>
              </a:rPr>
              <a:t>(like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deals and access) from brands and retailers in return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ECE67E-2570-77C8-4DCD-E83C5B83F9CE}"/>
              </a:ext>
            </a:extLst>
          </p:cNvPr>
          <p:cNvSpPr txBox="1"/>
          <p:nvPr/>
        </p:nvSpPr>
        <p:spPr>
          <a:xfrm>
            <a:off x="4114800" y="1757300"/>
            <a:ext cx="80556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Calibri" panose="020F0502020204030204" pitchFamily="34" charset="0"/>
                <a:cs typeface="+mn-cs"/>
              </a:rPr>
              <a:t>Top Reasons for Sharing Personal Information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7F38A2-6DBF-BCC9-2642-5CF6885948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9990"/>
            <a:ext cx="11708793" cy="350107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1829505-9D86-5608-AB6A-768E9BCFEEDC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E45E87-4CA7-6346-1EA7-25070CF8055E}"/>
              </a:ext>
            </a:extLst>
          </p:cNvPr>
          <p:cNvSpPr/>
          <p:nvPr/>
        </p:nvSpPr>
        <p:spPr>
          <a:xfrm>
            <a:off x="483207" y="6561933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8FCB20C1-05B1-6301-A469-09CBC37EEDC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77809123"/>
              </p:ext>
            </p:extLst>
          </p:nvPr>
        </p:nvGraphicFramePr>
        <p:xfrm>
          <a:off x="4598414" y="2152513"/>
          <a:ext cx="7345936" cy="41441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EB3423B6-18F6-FD56-C69C-D656EBDA23CF}"/>
              </a:ext>
            </a:extLst>
          </p:cNvPr>
          <p:cNvSpPr txBox="1"/>
          <p:nvPr/>
        </p:nvSpPr>
        <p:spPr>
          <a:xfrm>
            <a:off x="838200" y="3230417"/>
            <a:ext cx="2438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solidFill>
                    <a:srgbClr val="1B1464"/>
                  </a:solidFill>
                </a:ln>
                <a:solidFill>
                  <a:srgbClr val="FFE6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74%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B38B18-C035-7BD3-18C0-A46CA7E9DB71}"/>
              </a:ext>
            </a:extLst>
          </p:cNvPr>
          <p:cNvSpPr txBox="1"/>
          <p:nvPr/>
        </p:nvSpPr>
        <p:spPr>
          <a:xfrm>
            <a:off x="134585" y="4333426"/>
            <a:ext cx="384563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of consumers are willing to </a:t>
            </a: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share personal information 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with brands and retailers when prompted</a:t>
            </a:r>
          </a:p>
        </p:txBody>
      </p:sp>
      <p:pic>
        <p:nvPicPr>
          <p:cNvPr id="19" name="Picture 18" descr="A colorful circle with dots and lines&#10;&#10;Description automatically generated with medium confidence">
            <a:extLst>
              <a:ext uri="{FF2B5EF4-FFF2-40B4-BE49-F238E27FC236}">
                <a16:creationId xmlns:a16="http://schemas.microsoft.com/office/drawing/2014/main" id="{404CC239-AAEA-0E12-8D9A-2EF05DA2F2E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6040" y="1892598"/>
            <a:ext cx="1342720" cy="1342720"/>
          </a:xfrm>
          <a:prstGeom prst="rect">
            <a:avLst/>
          </a:prstGeom>
        </p:spPr>
      </p:pic>
      <p:sp>
        <p:nvSpPr>
          <p:cNvPr id="7" name="Rectangle: Rounded Corners 6">
            <a:hlinkClick r:id="rId6"/>
            <a:extLst>
              <a:ext uri="{FF2B5EF4-FFF2-40B4-BE49-F238E27FC236}">
                <a16:creationId xmlns:a16="http://schemas.microsoft.com/office/drawing/2014/main" id="{43D215FD-6618-E1B9-EC05-AB91B2FB7946}"/>
              </a:ext>
            </a:extLst>
          </p:cNvPr>
          <p:cNvSpPr/>
          <p:nvPr/>
        </p:nvSpPr>
        <p:spPr>
          <a:xfrm>
            <a:off x="303941" y="5955141"/>
            <a:ext cx="3509235" cy="456342"/>
          </a:xfrm>
          <a:prstGeom prst="roundRect">
            <a:avLst/>
          </a:prstGeom>
          <a:solidFill>
            <a:srgbClr val="1B1464"/>
          </a:solidFill>
          <a:ln>
            <a:solidFill>
              <a:srgbClr val="FFE6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latin typeface="Helvetica" panose="020B0604020202020204" pitchFamily="34" charset="0"/>
                <a:cs typeface="Helvetica" panose="020B0604020202020204" pitchFamily="34" charset="0"/>
              </a:rPr>
              <a:t>Click </a:t>
            </a:r>
            <a:r>
              <a:rPr lang="en-US" sz="1050" u="sng" dirty="0">
                <a:latin typeface="Helvetica" panose="020B0604020202020204" pitchFamily="34" charset="0"/>
                <a:cs typeface="Helvetica" panose="020B0604020202020204" pitchFamily="34" charset="0"/>
              </a:rPr>
              <a:t>here</a:t>
            </a:r>
            <a:r>
              <a:rPr lang="en-US" sz="1050" dirty="0">
                <a:latin typeface="Helvetica" panose="020B0604020202020204" pitchFamily="34" charset="0"/>
                <a:cs typeface="Helvetica" panose="020B0604020202020204" pitchFamily="34" charset="0"/>
              </a:rPr>
              <a:t> to learn more about Personal Information in</a:t>
            </a:r>
            <a:br>
              <a:rPr lang="en-US" sz="1050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1050" b="1" dirty="0">
                <a:solidFill>
                  <a:srgbClr val="FFE6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‘What Is…Data Privacy and Security’</a:t>
            </a:r>
          </a:p>
        </p:txBody>
      </p:sp>
    </p:spTree>
    <p:extLst>
      <p:ext uri="{BB962C8B-B14F-4D97-AF65-F5344CB8AC3E}">
        <p14:creationId xmlns:p14="http://schemas.microsoft.com/office/powerpoint/2010/main" val="36265011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2085948-3701-A60E-6FD8-B2105A8B2820}"/>
              </a:ext>
            </a:extLst>
          </p:cNvPr>
          <p:cNvSpPr/>
          <p:nvPr/>
        </p:nvSpPr>
        <p:spPr>
          <a:xfrm>
            <a:off x="-9078" y="1"/>
            <a:ext cx="12192000" cy="6858000"/>
          </a:xfrm>
          <a:prstGeom prst="rect">
            <a:avLst/>
          </a:prstGeom>
          <a:solidFill>
            <a:srgbClr val="1B1464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CBDB492-9443-3D4A-8E9D-B3CECB95DCD7}"/>
              </a:ext>
            </a:extLst>
          </p:cNvPr>
          <p:cNvSpPr/>
          <p:nvPr/>
        </p:nvSpPr>
        <p:spPr>
          <a:xfrm>
            <a:off x="180410" y="330744"/>
            <a:ext cx="1177107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>
                <a:solidFill>
                  <a:srgbClr val="ED3C8D"/>
                </a:solidFill>
                <a:latin typeface="Helvetica" pitchFamily="2" charset="0"/>
              </a:rPr>
              <a:t>Marketers use personalized ads to drive deeper connections and stronger engagement with customers</a:t>
            </a: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rgbClr val="ED3C8D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1090EA5-9E24-420F-B356-BFA5C7B32400}"/>
              </a:ext>
            </a:extLst>
          </p:cNvPr>
          <p:cNvSpPr txBox="1"/>
          <p:nvPr/>
        </p:nvSpPr>
        <p:spPr>
          <a:xfrm>
            <a:off x="196646" y="6213751"/>
            <a:ext cx="117710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Click through a box above to be brought directly to the appropriate section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DFA4A15-8B59-3200-8CFF-A8F0E95B5D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91E73866-504F-04A5-035A-24F9950479C1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06C223-CE87-E045-8EBF-684F20A328C3}"/>
              </a:ext>
            </a:extLst>
          </p:cNvPr>
          <p:cNvSpPr/>
          <p:nvPr/>
        </p:nvSpPr>
        <p:spPr>
          <a:xfrm>
            <a:off x="483207" y="657580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2" name="Rectangle 1">
            <a:hlinkClick r:id="rId4" action="ppaction://hlinksldjump"/>
            <a:extLst>
              <a:ext uri="{FF2B5EF4-FFF2-40B4-BE49-F238E27FC236}">
                <a16:creationId xmlns:a16="http://schemas.microsoft.com/office/drawing/2014/main" id="{60A53353-33A1-4380-C59F-12CC9B62668D}"/>
              </a:ext>
            </a:extLst>
          </p:cNvPr>
          <p:cNvSpPr/>
          <p:nvPr/>
        </p:nvSpPr>
        <p:spPr>
          <a:xfrm>
            <a:off x="454594" y="4673963"/>
            <a:ext cx="7574981" cy="3239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hlinkClick r:id="" action="ppaction://noaction"/>
            <a:extLst>
              <a:ext uri="{FF2B5EF4-FFF2-40B4-BE49-F238E27FC236}">
                <a16:creationId xmlns:a16="http://schemas.microsoft.com/office/drawing/2014/main" id="{FF899EEA-60D9-66C9-5E4F-E610D46B5BD1}"/>
              </a:ext>
            </a:extLst>
          </p:cNvPr>
          <p:cNvSpPr/>
          <p:nvPr/>
        </p:nvSpPr>
        <p:spPr>
          <a:xfrm>
            <a:off x="526244" y="5150279"/>
            <a:ext cx="7574981" cy="3239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891936-D0AA-328D-2ABB-1EA793D86A76}"/>
              </a:ext>
            </a:extLst>
          </p:cNvPr>
          <p:cNvSpPr/>
          <p:nvPr/>
        </p:nvSpPr>
        <p:spPr>
          <a:xfrm>
            <a:off x="7350724" y="3020770"/>
            <a:ext cx="2234147" cy="2810342"/>
          </a:xfrm>
          <a:prstGeom prst="rect">
            <a:avLst/>
          </a:prstGeom>
          <a:solidFill>
            <a:srgbClr val="E2E8F1"/>
          </a:solidFill>
          <a:ln w="57150">
            <a:solidFill>
              <a:srgbClr val="D0D0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>
              <a:solidFill>
                <a:srgbClr val="1F1A62"/>
              </a:solidFill>
              <a:latin typeface="Helvetica" panose="020B0403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8F027A-6DAF-D06B-9E47-DEFC6EAF7647}"/>
              </a:ext>
            </a:extLst>
          </p:cNvPr>
          <p:cNvSpPr txBox="1"/>
          <p:nvPr/>
        </p:nvSpPr>
        <p:spPr>
          <a:xfrm>
            <a:off x="7356858" y="3066876"/>
            <a:ext cx="436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D0D0D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4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9CAE67E-752F-DE9A-E6B2-D16095C07704}"/>
              </a:ext>
            </a:extLst>
          </p:cNvPr>
          <p:cNvSpPr/>
          <p:nvPr/>
        </p:nvSpPr>
        <p:spPr>
          <a:xfrm>
            <a:off x="9733576" y="3020770"/>
            <a:ext cx="2234147" cy="2810342"/>
          </a:xfrm>
          <a:prstGeom prst="rect">
            <a:avLst/>
          </a:prstGeom>
          <a:solidFill>
            <a:srgbClr val="E2E8F1"/>
          </a:solidFill>
          <a:ln w="57150">
            <a:solidFill>
              <a:srgbClr val="D0D0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>
              <a:solidFill>
                <a:srgbClr val="1F1A62"/>
              </a:solidFill>
              <a:latin typeface="Helvetica" panose="020B0403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1AEC165-189B-F066-7ECE-F5435F33471F}"/>
              </a:ext>
            </a:extLst>
          </p:cNvPr>
          <p:cNvSpPr txBox="1"/>
          <p:nvPr/>
        </p:nvSpPr>
        <p:spPr>
          <a:xfrm>
            <a:off x="9756993" y="3066876"/>
            <a:ext cx="436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D0D0D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5</a:t>
            </a:r>
          </a:p>
        </p:txBody>
      </p:sp>
      <p:sp>
        <p:nvSpPr>
          <p:cNvPr id="30" name="Rectangle 29">
            <a:hlinkClick r:id="" action="ppaction://noaction"/>
            <a:extLst>
              <a:ext uri="{FF2B5EF4-FFF2-40B4-BE49-F238E27FC236}">
                <a16:creationId xmlns:a16="http://schemas.microsoft.com/office/drawing/2014/main" id="{1DE3F6D6-9A3E-5841-7EB7-5A7EC0F21CB7}"/>
              </a:ext>
            </a:extLst>
          </p:cNvPr>
          <p:cNvSpPr/>
          <p:nvPr/>
        </p:nvSpPr>
        <p:spPr>
          <a:xfrm>
            <a:off x="2596355" y="3020770"/>
            <a:ext cx="2234147" cy="2810342"/>
          </a:xfrm>
          <a:prstGeom prst="rect">
            <a:avLst/>
          </a:prstGeom>
          <a:solidFill>
            <a:srgbClr val="E2E8F1"/>
          </a:solidFill>
          <a:ln w="57150">
            <a:solidFill>
              <a:srgbClr val="D0D0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>
              <a:solidFill>
                <a:srgbClr val="1F1A62"/>
              </a:solidFill>
              <a:latin typeface="Helvetica" panose="020B0403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38DC8A5-8908-99D2-BCF0-EF64E9E5FB4C}"/>
              </a:ext>
            </a:extLst>
          </p:cNvPr>
          <p:cNvSpPr txBox="1"/>
          <p:nvPr/>
        </p:nvSpPr>
        <p:spPr>
          <a:xfrm>
            <a:off x="2610349" y="3066876"/>
            <a:ext cx="436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D0D0D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2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E7342FE-D402-717D-C26C-97E61A7CF7C8}"/>
              </a:ext>
            </a:extLst>
          </p:cNvPr>
          <p:cNvSpPr/>
          <p:nvPr/>
        </p:nvSpPr>
        <p:spPr>
          <a:xfrm>
            <a:off x="219010" y="3020770"/>
            <a:ext cx="2234147" cy="2810342"/>
          </a:xfrm>
          <a:prstGeom prst="rect">
            <a:avLst/>
          </a:prstGeom>
          <a:solidFill>
            <a:srgbClr val="E2E8F1"/>
          </a:solidFill>
          <a:ln w="57150">
            <a:solidFill>
              <a:srgbClr val="D0D0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>
              <a:solidFill>
                <a:srgbClr val="1F1A62"/>
              </a:solidFill>
              <a:latin typeface="Helvetica" panose="020B0403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873FBB2-D808-3C84-1258-63F3D494194C}"/>
              </a:ext>
            </a:extLst>
          </p:cNvPr>
          <p:cNvSpPr txBox="1"/>
          <p:nvPr/>
        </p:nvSpPr>
        <p:spPr>
          <a:xfrm>
            <a:off x="196645" y="3066876"/>
            <a:ext cx="436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D0D0D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0F89DF8-4E9B-7349-16DE-14665932CE9F}"/>
              </a:ext>
            </a:extLst>
          </p:cNvPr>
          <p:cNvSpPr txBox="1"/>
          <p:nvPr/>
        </p:nvSpPr>
        <p:spPr>
          <a:xfrm>
            <a:off x="246322" y="3620359"/>
            <a:ext cx="21647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0D0D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What is data privacy &amp; security and why is it important?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18864EB-A5FC-3C60-E748-5B2B1A07F5FE}"/>
              </a:ext>
            </a:extLst>
          </p:cNvPr>
          <p:cNvSpPr/>
          <p:nvPr/>
        </p:nvSpPr>
        <p:spPr>
          <a:xfrm>
            <a:off x="4977783" y="3020770"/>
            <a:ext cx="2234147" cy="2810342"/>
          </a:xfrm>
          <a:prstGeom prst="rect">
            <a:avLst/>
          </a:prstGeom>
          <a:solidFill>
            <a:srgbClr val="ED3C8D"/>
          </a:solidFill>
          <a:ln w="57150">
            <a:solidFill>
              <a:srgbClr val="ED3C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>
              <a:solidFill>
                <a:srgbClr val="1F1A62"/>
              </a:solidFill>
              <a:latin typeface="Helvetica" panose="020B0403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E0327A7-FE25-652E-63FC-D48F880DF3DA}"/>
              </a:ext>
            </a:extLst>
          </p:cNvPr>
          <p:cNvSpPr txBox="1"/>
          <p:nvPr/>
        </p:nvSpPr>
        <p:spPr>
          <a:xfrm>
            <a:off x="4953536" y="3066876"/>
            <a:ext cx="436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AB36AD-DD59-827C-A32B-77F162EE284C}"/>
              </a:ext>
            </a:extLst>
          </p:cNvPr>
          <p:cNvSpPr txBox="1"/>
          <p:nvPr/>
        </p:nvSpPr>
        <p:spPr>
          <a:xfrm>
            <a:off x="7383437" y="3620359"/>
            <a:ext cx="220143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0D0D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How can personalized ads be privacy safe?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91B919-4AB0-3E2C-903E-0E072E26202B}"/>
              </a:ext>
            </a:extLst>
          </p:cNvPr>
          <p:cNvSpPr txBox="1"/>
          <p:nvPr/>
        </p:nvSpPr>
        <p:spPr>
          <a:xfrm>
            <a:off x="9704615" y="3620359"/>
            <a:ext cx="230368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0D0D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How can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0D0D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marketers reach audiences in a privacy focused manner?</a:t>
            </a:r>
          </a:p>
        </p:txBody>
      </p:sp>
      <p:sp>
        <p:nvSpPr>
          <p:cNvPr id="7" name="TextBox 6">
            <a:hlinkClick r:id="" action="ppaction://noaction"/>
            <a:extLst>
              <a:ext uri="{FF2B5EF4-FFF2-40B4-BE49-F238E27FC236}">
                <a16:creationId xmlns:a16="http://schemas.microsoft.com/office/drawing/2014/main" id="{0307A82C-9B28-394D-31DD-96EF37CCCD93}"/>
              </a:ext>
            </a:extLst>
          </p:cNvPr>
          <p:cNvSpPr txBox="1"/>
          <p:nvPr/>
        </p:nvSpPr>
        <p:spPr>
          <a:xfrm>
            <a:off x="2626274" y="3620359"/>
            <a:ext cx="21586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0D0D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What is the </a:t>
            </a:r>
            <a:b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0D0D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0D0D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‘value exchange’ for consumers’ data?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1FE109F-338A-26E6-6EEA-6F1FDD4F32BE}"/>
              </a:ext>
            </a:extLst>
          </p:cNvPr>
          <p:cNvSpPr txBox="1"/>
          <p:nvPr/>
        </p:nvSpPr>
        <p:spPr>
          <a:xfrm>
            <a:off x="4968706" y="3620359"/>
            <a:ext cx="224322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How do consumers </a:t>
            </a:r>
            <a:b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feel about personalized ads?</a:t>
            </a:r>
          </a:p>
        </p:txBody>
      </p:sp>
    </p:spTree>
    <p:extLst>
      <p:ext uri="{BB962C8B-B14F-4D97-AF65-F5344CB8AC3E}">
        <p14:creationId xmlns:p14="http://schemas.microsoft.com/office/powerpoint/2010/main" val="21617473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1743056-9D68-9F3F-6381-F39BE004E72F}"/>
              </a:ext>
            </a:extLst>
          </p:cNvPr>
          <p:cNvSpPr/>
          <p:nvPr/>
        </p:nvSpPr>
        <p:spPr>
          <a:xfrm>
            <a:off x="0" y="1696725"/>
            <a:ext cx="7969453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7DCE1FE-9296-1B5A-AAC7-4E84262CA53E}"/>
              </a:ext>
            </a:extLst>
          </p:cNvPr>
          <p:cNvSpPr/>
          <p:nvPr/>
        </p:nvSpPr>
        <p:spPr>
          <a:xfrm>
            <a:off x="68094" y="2022411"/>
            <a:ext cx="7834065" cy="399901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C282547-8E42-7171-551A-F71639F426DE}"/>
              </a:ext>
            </a:extLst>
          </p:cNvPr>
          <p:cNvSpPr/>
          <p:nvPr/>
        </p:nvSpPr>
        <p:spPr>
          <a:xfrm>
            <a:off x="7969452" y="1696725"/>
            <a:ext cx="4221535" cy="5159178"/>
          </a:xfrm>
          <a:prstGeom prst="rect">
            <a:avLst/>
          </a:prstGeom>
          <a:solidFill>
            <a:srgbClr val="ED3C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7F38A2-6DBF-BCC9-2642-5CF6885948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9990"/>
            <a:ext cx="11708793" cy="350107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1829505-9D86-5608-AB6A-768E9BCFEEDC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E45E87-4CA7-6346-1EA7-25070CF8055E}"/>
              </a:ext>
            </a:extLst>
          </p:cNvPr>
          <p:cNvSpPr/>
          <p:nvPr/>
        </p:nvSpPr>
        <p:spPr>
          <a:xfrm>
            <a:off x="483207" y="6561933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454CF9-2E13-DBFD-286B-CA7565EB3CF5}"/>
              </a:ext>
            </a:extLst>
          </p:cNvPr>
          <p:cNvSpPr txBox="1"/>
          <p:nvPr/>
        </p:nvSpPr>
        <p:spPr>
          <a:xfrm>
            <a:off x="7969452" y="6198441"/>
            <a:ext cx="42430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Source: McKinsey &amp; Company, ‘The value of getting personalization right—or wrong—is multiplying’, November 2021.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A9BD545-A98B-0149-6E72-FDDD82F0E7F5}"/>
              </a:ext>
            </a:extLst>
          </p:cNvPr>
          <p:cNvSpPr txBox="1"/>
          <p:nvPr/>
        </p:nvSpPr>
        <p:spPr>
          <a:xfrm>
            <a:off x="8861019" y="3468409"/>
            <a:ext cx="2438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19050">
                  <a:solidFill>
                    <a:srgbClr val="1B1464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71%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DB28E12-24D5-297C-9177-E5D656AF9F8B}"/>
              </a:ext>
            </a:extLst>
          </p:cNvPr>
          <p:cNvSpPr txBox="1"/>
          <p:nvPr/>
        </p:nvSpPr>
        <p:spPr>
          <a:xfrm>
            <a:off x="8090112" y="4590423"/>
            <a:ext cx="39802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of consumers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expect companies to deliver personalized interactions</a:t>
            </a:r>
          </a:p>
        </p:txBody>
      </p:sp>
      <p:pic>
        <p:nvPicPr>
          <p:cNvPr id="75" name="Picture 74" descr="A colorful circle with a white sign and a white card with dots&#10;&#10;Description automatically generated with medium confidence">
            <a:extLst>
              <a:ext uri="{FF2B5EF4-FFF2-40B4-BE49-F238E27FC236}">
                <a16:creationId xmlns:a16="http://schemas.microsoft.com/office/drawing/2014/main" id="{DA0CA7A1-1FF9-2C04-8E4A-87E19C15178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8859" y="2022411"/>
            <a:ext cx="1342720" cy="134272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C5E3AE91-CFA3-6A1C-CAF7-0AE917C12EF4}"/>
              </a:ext>
            </a:extLst>
          </p:cNvPr>
          <p:cNvSpPr/>
          <p:nvPr/>
        </p:nvSpPr>
        <p:spPr>
          <a:xfrm>
            <a:off x="136187" y="437251"/>
            <a:ext cx="12055811" cy="89255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Consumers want the advertisements they receive from brands and retailers to be more relevant to their needs and interests</a:t>
            </a:r>
          </a:p>
        </p:txBody>
      </p:sp>
      <p:pic>
        <p:nvPicPr>
          <p:cNvPr id="41" name="Picture 40" descr="A computer screen with a play sign&#10;&#10;Description automatically generated">
            <a:extLst>
              <a:ext uri="{FF2B5EF4-FFF2-40B4-BE49-F238E27FC236}">
                <a16:creationId xmlns:a16="http://schemas.microsoft.com/office/drawing/2014/main" id="{079C3C72-6C35-73B0-0D39-AC9BA9EBEAA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935" y="2186535"/>
            <a:ext cx="1450266" cy="1450266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FF3D55D0-735A-6D0C-2897-B8EEB80FCCBA}"/>
              </a:ext>
            </a:extLst>
          </p:cNvPr>
          <p:cNvSpPr txBox="1"/>
          <p:nvPr/>
        </p:nvSpPr>
        <p:spPr>
          <a:xfrm>
            <a:off x="136187" y="3848051"/>
            <a:ext cx="771260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A marketing strategy that uses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known information about a consumer’s interests and behaviors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to serve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relevant ads to a specific user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. This enables marketers to tailor the ad to a user’s preferences, needs and stage within the customer journey.</a:t>
            </a:r>
            <a:endParaRPr kumimoji="0" lang="en-US" sz="2400" b="1" i="0" u="sng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4CEB5F-88DD-F25F-F4E1-F60C6C59075B}"/>
              </a:ext>
            </a:extLst>
          </p:cNvPr>
          <p:cNvSpPr txBox="1"/>
          <p:nvPr/>
        </p:nvSpPr>
        <p:spPr>
          <a:xfrm>
            <a:off x="1256068" y="2661612"/>
            <a:ext cx="67531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Ad Personalization</a:t>
            </a:r>
          </a:p>
        </p:txBody>
      </p:sp>
    </p:spTree>
    <p:extLst>
      <p:ext uri="{BB962C8B-B14F-4D97-AF65-F5344CB8AC3E}">
        <p14:creationId xmlns:p14="http://schemas.microsoft.com/office/powerpoint/2010/main" val="37770703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1743056-9D68-9F3F-6381-F39BE004E72F}"/>
              </a:ext>
            </a:extLst>
          </p:cNvPr>
          <p:cNvSpPr/>
          <p:nvPr/>
        </p:nvSpPr>
        <p:spPr>
          <a:xfrm>
            <a:off x="10845" y="1696725"/>
            <a:ext cx="12192000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: Rounded Corners 31">
            <a:extLst>
              <a:ext uri="{FF2B5EF4-FFF2-40B4-BE49-F238E27FC236}">
                <a16:creationId xmlns:a16="http://schemas.microsoft.com/office/drawing/2014/main" id="{E35D2C9F-0515-3F52-A2A5-69453925B564}"/>
              </a:ext>
            </a:extLst>
          </p:cNvPr>
          <p:cNvSpPr/>
          <p:nvPr/>
        </p:nvSpPr>
        <p:spPr>
          <a:xfrm>
            <a:off x="291891" y="2855240"/>
            <a:ext cx="5430393" cy="3348182"/>
          </a:xfrm>
          <a:prstGeom prst="roundRect">
            <a:avLst>
              <a:gd name="adj" fmla="val 9688"/>
            </a:avLst>
          </a:prstGeom>
          <a:solidFill>
            <a:srgbClr val="FFFFFF"/>
          </a:solidFill>
          <a:ln w="28575" cap="flat" cmpd="sng" algn="ctr">
            <a:solidFill>
              <a:srgbClr val="ED3C8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9C445BF-5591-D09A-A8BC-6A2DB67D3CAE}"/>
              </a:ext>
            </a:extLst>
          </p:cNvPr>
          <p:cNvSpPr/>
          <p:nvPr/>
        </p:nvSpPr>
        <p:spPr>
          <a:xfrm>
            <a:off x="147034" y="467075"/>
            <a:ext cx="11753075" cy="89255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Data collected ethically and securely can be leveraged to provide value to customers through personalized ads</a:t>
            </a: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7F38A2-6DBF-BCC9-2642-5CF6885948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9990"/>
            <a:ext cx="11708793" cy="350107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1829505-9D86-5608-AB6A-768E9BCFEEDC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E45E87-4CA7-6346-1EA7-25070CF8055E}"/>
              </a:ext>
            </a:extLst>
          </p:cNvPr>
          <p:cNvSpPr/>
          <p:nvPr/>
        </p:nvSpPr>
        <p:spPr>
          <a:xfrm>
            <a:off x="483207" y="6561933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789C414-B299-AD75-CA98-C2D6ECEF1D93}"/>
              </a:ext>
            </a:extLst>
          </p:cNvPr>
          <p:cNvSpPr txBox="1"/>
          <p:nvPr/>
        </p:nvSpPr>
        <p:spPr>
          <a:xfrm>
            <a:off x="291890" y="2337612"/>
            <a:ext cx="54303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Consumers</a:t>
            </a:r>
            <a:endParaRPr kumimoji="0" lang="en-US" sz="2400" b="0" i="0" u="sng" strike="noStrike" kern="1200" cap="none" spc="0" normalizeH="0" baseline="0" noProof="0">
              <a:ln>
                <a:noFill/>
              </a:ln>
              <a:solidFill>
                <a:srgbClr val="ED3C8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CE7CC1-E1D8-D772-DE95-93809B2E54B6}"/>
              </a:ext>
            </a:extLst>
          </p:cNvPr>
          <p:cNvSpPr txBox="1"/>
          <p:nvPr/>
        </p:nvSpPr>
        <p:spPr>
          <a:xfrm>
            <a:off x="6469716" y="2337612"/>
            <a:ext cx="54303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Marketers</a:t>
            </a:r>
            <a:endParaRPr kumimoji="0" lang="en-US" sz="2400" b="0" i="0" u="sng" strike="noStrike" kern="1200" cap="none" spc="0" normalizeH="0" baseline="0" noProof="0">
              <a:ln>
                <a:noFill/>
              </a:ln>
              <a:solidFill>
                <a:srgbClr val="00BFF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: Rounded Corners 31">
            <a:extLst>
              <a:ext uri="{FF2B5EF4-FFF2-40B4-BE49-F238E27FC236}">
                <a16:creationId xmlns:a16="http://schemas.microsoft.com/office/drawing/2014/main" id="{DDA8D0E1-765A-6EED-E248-3AC714E9BEAB}"/>
              </a:ext>
            </a:extLst>
          </p:cNvPr>
          <p:cNvSpPr/>
          <p:nvPr/>
        </p:nvSpPr>
        <p:spPr>
          <a:xfrm>
            <a:off x="6469716" y="2855240"/>
            <a:ext cx="5430393" cy="3348182"/>
          </a:xfrm>
          <a:prstGeom prst="roundRect">
            <a:avLst>
              <a:gd name="adj" fmla="val 9688"/>
            </a:avLst>
          </a:prstGeom>
          <a:solidFill>
            <a:srgbClr val="FFFFFF"/>
          </a:solidFill>
          <a:ln w="28575" cap="flat" cmpd="sng" algn="ctr">
            <a:solidFill>
              <a:srgbClr val="00BFF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59D9A92-B31A-D825-5D37-EA76825021B0}"/>
              </a:ext>
            </a:extLst>
          </p:cNvPr>
          <p:cNvSpPr txBox="1"/>
          <p:nvPr/>
        </p:nvSpPr>
        <p:spPr>
          <a:xfrm>
            <a:off x="311102" y="4577137"/>
            <a:ext cx="270514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Relevant Ads</a:t>
            </a:r>
            <a:b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Receive ads relevant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to interests and needs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B701165-141A-5FCB-76DF-79170E2F87F6}"/>
              </a:ext>
            </a:extLst>
          </p:cNvPr>
          <p:cNvSpPr txBox="1"/>
          <p:nvPr/>
        </p:nvSpPr>
        <p:spPr>
          <a:xfrm>
            <a:off x="2997040" y="4577137"/>
            <a:ext cx="272524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Product Discovery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Find needed products</a:t>
            </a:r>
            <a:b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faster and easier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56CC401-7D2F-415C-4637-0E079B528828}"/>
              </a:ext>
            </a:extLst>
          </p:cNvPr>
          <p:cNvSpPr txBox="1"/>
          <p:nvPr/>
        </p:nvSpPr>
        <p:spPr>
          <a:xfrm>
            <a:off x="6509627" y="4577137"/>
            <a:ext cx="270514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Targeting</a:t>
            </a:r>
            <a:b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Reach target audiences more effectively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7002CA4-1F3A-5807-BFF4-C6D99F28E84A}"/>
              </a:ext>
            </a:extLst>
          </p:cNvPr>
          <p:cNvSpPr txBox="1"/>
          <p:nvPr/>
        </p:nvSpPr>
        <p:spPr>
          <a:xfrm>
            <a:off x="9195565" y="4577137"/>
            <a:ext cx="272524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Ad Engagement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More likely to capture consumer attention and drive engagement</a:t>
            </a:r>
          </a:p>
        </p:txBody>
      </p:sp>
      <p:pic>
        <p:nvPicPr>
          <p:cNvPr id="31" name="Picture 30" descr="A magnifying glass with a light bulb inside&#10;&#10;Description automatically generated">
            <a:extLst>
              <a:ext uri="{FF2B5EF4-FFF2-40B4-BE49-F238E27FC236}">
                <a16:creationId xmlns:a16="http://schemas.microsoft.com/office/drawing/2014/main" id="{B7053FF5-89E0-5D9A-DB14-1F10F8A951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5082" y="3267514"/>
            <a:ext cx="1121485" cy="1121485"/>
          </a:xfrm>
          <a:prstGeom prst="rect">
            <a:avLst/>
          </a:prstGeom>
        </p:spPr>
      </p:pic>
      <p:pic>
        <p:nvPicPr>
          <p:cNvPr id="33" name="Picture 32" descr="A blue and white target with a yellow arrow&#10;&#10;Description automatically generated">
            <a:extLst>
              <a:ext uri="{FF2B5EF4-FFF2-40B4-BE49-F238E27FC236}">
                <a16:creationId xmlns:a16="http://schemas.microsoft.com/office/drawing/2014/main" id="{3A9EE1CF-57C0-A710-4D0E-0D260E5445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1852" y="3267514"/>
            <a:ext cx="1121485" cy="1121485"/>
          </a:xfrm>
          <a:prstGeom prst="rect">
            <a:avLst/>
          </a:prstGeom>
        </p:spPr>
      </p:pic>
      <p:pic>
        <p:nvPicPr>
          <p:cNvPr id="35" name="Picture 34" descr="A blue triangle with a pink exclamation mark&#10;&#10;Description automatically generated">
            <a:extLst>
              <a:ext uri="{FF2B5EF4-FFF2-40B4-BE49-F238E27FC236}">
                <a16:creationId xmlns:a16="http://schemas.microsoft.com/office/drawing/2014/main" id="{9344CFD0-BA6F-0C3A-B053-7BBF24354F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87406" y="3257918"/>
            <a:ext cx="1140676" cy="1140676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56CFC75F-3FF9-0B03-AF4A-851997FA7218}"/>
              </a:ext>
            </a:extLst>
          </p:cNvPr>
          <p:cNvSpPr txBox="1"/>
          <p:nvPr/>
        </p:nvSpPr>
        <p:spPr>
          <a:xfrm>
            <a:off x="0" y="1791275"/>
            <a:ext cx="12202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Common Benefits of Ad Personalization</a:t>
            </a:r>
          </a:p>
        </p:txBody>
      </p:sp>
      <p:pic>
        <p:nvPicPr>
          <p:cNvPr id="39" name="Picture 38" descr="A computer screen with a play button&#10;&#10;Description automatically generated">
            <a:extLst>
              <a:ext uri="{FF2B5EF4-FFF2-40B4-BE49-F238E27FC236}">
                <a16:creationId xmlns:a16="http://schemas.microsoft.com/office/drawing/2014/main" id="{E65A15D2-F056-5FCE-3AD5-DDE1969214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8190" y="3267513"/>
            <a:ext cx="1121485" cy="1121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2440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1743056-9D68-9F3F-6381-F39BE004E72F}"/>
              </a:ext>
            </a:extLst>
          </p:cNvPr>
          <p:cNvSpPr/>
          <p:nvPr/>
        </p:nvSpPr>
        <p:spPr>
          <a:xfrm>
            <a:off x="1" y="1696725"/>
            <a:ext cx="12202844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7F38A2-6DBF-BCC9-2642-5CF6885948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9990"/>
            <a:ext cx="11708793" cy="350107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1829505-9D86-5608-AB6A-768E9BCFEEDC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E45E87-4CA7-6346-1EA7-25070CF8055E}"/>
              </a:ext>
            </a:extLst>
          </p:cNvPr>
          <p:cNvSpPr/>
          <p:nvPr/>
        </p:nvSpPr>
        <p:spPr>
          <a:xfrm>
            <a:off x="483207" y="6561933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454CF9-2E13-DBFD-286B-CA7565EB3CF5}"/>
              </a:ext>
            </a:extLst>
          </p:cNvPr>
          <p:cNvSpPr txBox="1"/>
          <p:nvPr/>
        </p:nvSpPr>
        <p:spPr>
          <a:xfrm>
            <a:off x="504220" y="6303807"/>
            <a:ext cx="116667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Source: McKinsey &amp; Company, ‘The value of getting personalization right—or wrong—is multiplying’, November 2021.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A4D5239-940F-FC42-EC40-68F10B06ED78}"/>
              </a:ext>
            </a:extLst>
          </p:cNvPr>
          <p:cNvSpPr txBox="1"/>
          <p:nvPr/>
        </p:nvSpPr>
        <p:spPr>
          <a:xfrm>
            <a:off x="0" y="1926970"/>
            <a:ext cx="12202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% of consumers that are more likely to</a:t>
            </a:r>
            <a:r>
              <a:rPr lang="en-US" b="1" u="sng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engage with brands that connect in personalized ways</a:t>
            </a:r>
            <a:endParaRPr kumimoji="0" lang="en-US" sz="1800" b="1" i="0" u="sng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57" name="Arrow: Right 56">
            <a:extLst>
              <a:ext uri="{FF2B5EF4-FFF2-40B4-BE49-F238E27FC236}">
                <a16:creationId xmlns:a16="http://schemas.microsoft.com/office/drawing/2014/main" id="{2FAD1766-2EBB-377A-435D-B12A5D266A3D}"/>
              </a:ext>
            </a:extLst>
          </p:cNvPr>
          <p:cNvSpPr/>
          <p:nvPr/>
        </p:nvSpPr>
        <p:spPr>
          <a:xfrm>
            <a:off x="285750" y="3746380"/>
            <a:ext cx="11687274" cy="1005180"/>
          </a:xfrm>
          <a:prstGeom prst="rightArrow">
            <a:avLst/>
          </a:prstGeom>
          <a:solidFill>
            <a:srgbClr val="FFE600"/>
          </a:solidFill>
          <a:ln w="28575"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D0201D2E-6AC2-4825-17F3-CBE5753A2343}"/>
              </a:ext>
            </a:extLst>
          </p:cNvPr>
          <p:cNvSpPr/>
          <p:nvPr/>
        </p:nvSpPr>
        <p:spPr>
          <a:xfrm>
            <a:off x="1210445" y="2621660"/>
            <a:ext cx="2746493" cy="3254621"/>
          </a:xfrm>
          <a:prstGeom prst="roundRect">
            <a:avLst>
              <a:gd name="adj" fmla="val 4804"/>
            </a:avLst>
          </a:prstGeom>
          <a:solidFill>
            <a:srgbClr val="1B1464"/>
          </a:solidFill>
          <a:ln w="38100"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70B7D49-512F-229E-CE0D-66767A0A9F3C}"/>
              </a:ext>
            </a:extLst>
          </p:cNvPr>
          <p:cNvSpPr txBox="1"/>
          <p:nvPr/>
        </p:nvSpPr>
        <p:spPr>
          <a:xfrm>
            <a:off x="1206779" y="4208781"/>
            <a:ext cx="2746496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sng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Purchase</a:t>
            </a:r>
            <a:br>
              <a:rPr kumimoji="0" lang="en-US" sz="2800" b="1" i="0" u="sng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</a:br>
            <a:endParaRPr kumimoji="0" lang="en-US" sz="900" b="1" i="0" u="sng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76%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5DB9FF41-8C44-DC36-D361-E4D5BC6E8D42}"/>
              </a:ext>
            </a:extLst>
          </p:cNvPr>
          <p:cNvSpPr/>
          <p:nvPr/>
        </p:nvSpPr>
        <p:spPr>
          <a:xfrm>
            <a:off x="4728176" y="2621660"/>
            <a:ext cx="2746493" cy="3254621"/>
          </a:xfrm>
          <a:prstGeom prst="roundRect">
            <a:avLst>
              <a:gd name="adj" fmla="val 4804"/>
            </a:avLst>
          </a:prstGeom>
          <a:solidFill>
            <a:srgbClr val="1B1464"/>
          </a:solidFill>
          <a:ln w="38100"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6C15745F-7554-2995-BF72-B93729D07612}"/>
              </a:ext>
            </a:extLst>
          </p:cNvPr>
          <p:cNvSpPr txBox="1"/>
          <p:nvPr/>
        </p:nvSpPr>
        <p:spPr>
          <a:xfrm>
            <a:off x="4728174" y="4208781"/>
            <a:ext cx="2746496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sng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Repurchase</a:t>
            </a:r>
            <a:br>
              <a:rPr kumimoji="0" lang="en-US" sz="2800" b="1" i="0" u="sng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</a:br>
            <a:endParaRPr kumimoji="0" lang="en-US" sz="900" b="1" i="0" u="sng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78%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252135B1-32EB-9084-D099-11C656ACB9DE}"/>
              </a:ext>
            </a:extLst>
          </p:cNvPr>
          <p:cNvSpPr/>
          <p:nvPr/>
        </p:nvSpPr>
        <p:spPr>
          <a:xfrm>
            <a:off x="8253298" y="2639735"/>
            <a:ext cx="2715988" cy="3218471"/>
          </a:xfrm>
          <a:prstGeom prst="roundRect">
            <a:avLst>
              <a:gd name="adj" fmla="val 4804"/>
            </a:avLst>
          </a:prstGeom>
          <a:solidFill>
            <a:srgbClr val="1B1464"/>
          </a:solidFill>
          <a:ln w="38100"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3F0F3959-851E-9860-1D8C-FC18E0536AAB}"/>
              </a:ext>
            </a:extLst>
          </p:cNvPr>
          <p:cNvSpPr txBox="1"/>
          <p:nvPr/>
        </p:nvSpPr>
        <p:spPr>
          <a:xfrm>
            <a:off x="8253297" y="4224855"/>
            <a:ext cx="2715989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sng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Recommend</a:t>
            </a:r>
            <a:br>
              <a:rPr kumimoji="0" lang="en-US" sz="2800" b="1" i="0" u="sng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</a:br>
            <a:endParaRPr kumimoji="0" lang="en-US" sz="900" b="1" i="0" u="sng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78%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5E3AE91-CFA3-6A1C-CAF7-0AE917C12EF4}"/>
              </a:ext>
            </a:extLst>
          </p:cNvPr>
          <p:cNvSpPr/>
          <p:nvPr/>
        </p:nvSpPr>
        <p:spPr>
          <a:xfrm>
            <a:off x="136187" y="478815"/>
            <a:ext cx="12055811" cy="89255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Consumers who receive personalized ads from brands and retailers are more likely to take action</a:t>
            </a:r>
          </a:p>
        </p:txBody>
      </p:sp>
      <p:pic>
        <p:nvPicPr>
          <p:cNvPr id="13" name="Picture 12" descr="A blue bag with colorful papers&#10;&#10;Description automatically generated">
            <a:extLst>
              <a:ext uri="{FF2B5EF4-FFF2-40B4-BE49-F238E27FC236}">
                <a16:creationId xmlns:a16="http://schemas.microsoft.com/office/drawing/2014/main" id="{7CB28B80-BEF0-F81D-363D-43F2605588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7789" y="2818084"/>
            <a:ext cx="1164475" cy="1164475"/>
          </a:xfrm>
          <a:prstGeom prst="rect">
            <a:avLst/>
          </a:prstGeom>
        </p:spPr>
      </p:pic>
      <p:pic>
        <p:nvPicPr>
          <p:cNvPr id="15" name="Picture 14" descr="A hand with a thumb up and stars&#10;&#10;Description automatically generated">
            <a:extLst>
              <a:ext uri="{FF2B5EF4-FFF2-40B4-BE49-F238E27FC236}">
                <a16:creationId xmlns:a16="http://schemas.microsoft.com/office/drawing/2014/main" id="{C11D795B-E455-327A-6A72-91F4567A27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9736" y="2818084"/>
            <a:ext cx="1164475" cy="1164475"/>
          </a:xfrm>
          <a:prstGeom prst="rect">
            <a:avLst/>
          </a:prstGeom>
        </p:spPr>
      </p:pic>
      <p:pic>
        <p:nvPicPr>
          <p:cNvPr id="17" name="Picture 16" descr="A yellow box with blue circle and white outline&#10;&#10;Description automatically generated">
            <a:extLst>
              <a:ext uri="{FF2B5EF4-FFF2-40B4-BE49-F238E27FC236}">
                <a16:creationId xmlns:a16="http://schemas.microsoft.com/office/drawing/2014/main" id="{AA6E80B2-B785-B95B-2BB7-AAB716D3EA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7149" y="2818084"/>
            <a:ext cx="1164475" cy="116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6992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2085948-3701-A60E-6FD8-B2105A8B2820}"/>
              </a:ext>
            </a:extLst>
          </p:cNvPr>
          <p:cNvSpPr/>
          <p:nvPr/>
        </p:nvSpPr>
        <p:spPr>
          <a:xfrm>
            <a:off x="-9078" y="1"/>
            <a:ext cx="12192000" cy="6858000"/>
          </a:xfrm>
          <a:prstGeom prst="rect">
            <a:avLst/>
          </a:prstGeom>
          <a:solidFill>
            <a:srgbClr val="1B1464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CBDB492-9443-3D4A-8E9D-B3CECB95DCD7}"/>
              </a:ext>
            </a:extLst>
          </p:cNvPr>
          <p:cNvSpPr/>
          <p:nvPr/>
        </p:nvSpPr>
        <p:spPr>
          <a:xfrm>
            <a:off x="180409" y="330744"/>
            <a:ext cx="1184693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370513" algn="l"/>
              </a:tabLst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Privacy Enhancing </a:t>
            </a:r>
            <a:r>
              <a:rPr lang="en-US" sz="2600" b="1">
                <a:solidFill>
                  <a:srgbClr val="ED3C8D"/>
                </a:solidFill>
                <a:latin typeface="Helvetica" pitchFamily="2" charset="0"/>
              </a:rPr>
              <a:t>Technologies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(PETs) enable marketers to reach consumers in a personalized way while remaining privacy focused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1090EA5-9E24-420F-B356-BFA5C7B32400}"/>
              </a:ext>
            </a:extLst>
          </p:cNvPr>
          <p:cNvSpPr txBox="1"/>
          <p:nvPr/>
        </p:nvSpPr>
        <p:spPr>
          <a:xfrm>
            <a:off x="196646" y="6213751"/>
            <a:ext cx="117710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Click through a box above to be brought directly to the appropriate section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DFA4A15-8B59-3200-8CFF-A8F0E95B5D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91E73866-504F-04A5-035A-24F9950479C1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06C223-CE87-E045-8EBF-684F20A328C3}"/>
              </a:ext>
            </a:extLst>
          </p:cNvPr>
          <p:cNvSpPr/>
          <p:nvPr/>
        </p:nvSpPr>
        <p:spPr>
          <a:xfrm>
            <a:off x="483207" y="657580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2" name="Rectangle 1">
            <a:hlinkClick r:id="rId4" action="ppaction://hlinksldjump"/>
            <a:extLst>
              <a:ext uri="{FF2B5EF4-FFF2-40B4-BE49-F238E27FC236}">
                <a16:creationId xmlns:a16="http://schemas.microsoft.com/office/drawing/2014/main" id="{60A53353-33A1-4380-C59F-12CC9B62668D}"/>
              </a:ext>
            </a:extLst>
          </p:cNvPr>
          <p:cNvSpPr/>
          <p:nvPr/>
        </p:nvSpPr>
        <p:spPr>
          <a:xfrm>
            <a:off x="454594" y="4673963"/>
            <a:ext cx="7574981" cy="3239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hlinkClick r:id="" action="ppaction://noaction"/>
            <a:extLst>
              <a:ext uri="{FF2B5EF4-FFF2-40B4-BE49-F238E27FC236}">
                <a16:creationId xmlns:a16="http://schemas.microsoft.com/office/drawing/2014/main" id="{FF899EEA-60D9-66C9-5E4F-E610D46B5BD1}"/>
              </a:ext>
            </a:extLst>
          </p:cNvPr>
          <p:cNvSpPr/>
          <p:nvPr/>
        </p:nvSpPr>
        <p:spPr>
          <a:xfrm>
            <a:off x="526244" y="5150279"/>
            <a:ext cx="7574981" cy="3239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891936-D0AA-328D-2ABB-1EA793D86A76}"/>
              </a:ext>
            </a:extLst>
          </p:cNvPr>
          <p:cNvSpPr/>
          <p:nvPr/>
        </p:nvSpPr>
        <p:spPr>
          <a:xfrm>
            <a:off x="7350724" y="3020770"/>
            <a:ext cx="2234147" cy="2810342"/>
          </a:xfrm>
          <a:prstGeom prst="rect">
            <a:avLst/>
          </a:prstGeom>
          <a:solidFill>
            <a:srgbClr val="ED3C8D"/>
          </a:solidFill>
          <a:ln w="57150">
            <a:solidFill>
              <a:srgbClr val="ED3C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>
              <a:solidFill>
                <a:srgbClr val="1F1A62"/>
              </a:solidFill>
              <a:latin typeface="Helvetica" panose="020B0403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8F027A-6DAF-D06B-9E47-DEFC6EAF7647}"/>
              </a:ext>
            </a:extLst>
          </p:cNvPr>
          <p:cNvSpPr txBox="1"/>
          <p:nvPr/>
        </p:nvSpPr>
        <p:spPr>
          <a:xfrm>
            <a:off x="7356858" y="3066876"/>
            <a:ext cx="436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4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9CAE67E-752F-DE9A-E6B2-D16095C07704}"/>
              </a:ext>
            </a:extLst>
          </p:cNvPr>
          <p:cNvSpPr/>
          <p:nvPr/>
        </p:nvSpPr>
        <p:spPr>
          <a:xfrm>
            <a:off x="9733576" y="3020770"/>
            <a:ext cx="2234147" cy="2810342"/>
          </a:xfrm>
          <a:prstGeom prst="rect">
            <a:avLst/>
          </a:prstGeom>
          <a:solidFill>
            <a:srgbClr val="E2E8F1"/>
          </a:solidFill>
          <a:ln w="57150">
            <a:solidFill>
              <a:srgbClr val="D0D0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>
              <a:solidFill>
                <a:srgbClr val="1F1A62"/>
              </a:solidFill>
              <a:latin typeface="Helvetica" panose="020B0403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1AEC165-189B-F066-7ECE-F5435F33471F}"/>
              </a:ext>
            </a:extLst>
          </p:cNvPr>
          <p:cNvSpPr txBox="1"/>
          <p:nvPr/>
        </p:nvSpPr>
        <p:spPr>
          <a:xfrm>
            <a:off x="9756993" y="3066876"/>
            <a:ext cx="436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D0D0D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5</a:t>
            </a:r>
          </a:p>
        </p:txBody>
      </p:sp>
      <p:sp>
        <p:nvSpPr>
          <p:cNvPr id="30" name="Rectangle 29">
            <a:hlinkClick r:id="" action="ppaction://noaction"/>
            <a:extLst>
              <a:ext uri="{FF2B5EF4-FFF2-40B4-BE49-F238E27FC236}">
                <a16:creationId xmlns:a16="http://schemas.microsoft.com/office/drawing/2014/main" id="{1DE3F6D6-9A3E-5841-7EB7-5A7EC0F21CB7}"/>
              </a:ext>
            </a:extLst>
          </p:cNvPr>
          <p:cNvSpPr/>
          <p:nvPr/>
        </p:nvSpPr>
        <p:spPr>
          <a:xfrm>
            <a:off x="2596355" y="3020770"/>
            <a:ext cx="2234147" cy="2810342"/>
          </a:xfrm>
          <a:prstGeom prst="rect">
            <a:avLst/>
          </a:prstGeom>
          <a:solidFill>
            <a:srgbClr val="E2E8F1"/>
          </a:solidFill>
          <a:ln w="57150">
            <a:solidFill>
              <a:srgbClr val="D0D0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>
              <a:solidFill>
                <a:srgbClr val="1F1A62"/>
              </a:solidFill>
              <a:latin typeface="Helvetica" panose="020B0403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38DC8A5-8908-99D2-BCF0-EF64E9E5FB4C}"/>
              </a:ext>
            </a:extLst>
          </p:cNvPr>
          <p:cNvSpPr txBox="1"/>
          <p:nvPr/>
        </p:nvSpPr>
        <p:spPr>
          <a:xfrm>
            <a:off x="2610349" y="3066876"/>
            <a:ext cx="436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D0D0D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2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E7342FE-D402-717D-C26C-97E61A7CF7C8}"/>
              </a:ext>
            </a:extLst>
          </p:cNvPr>
          <p:cNvSpPr/>
          <p:nvPr/>
        </p:nvSpPr>
        <p:spPr>
          <a:xfrm>
            <a:off x="219010" y="3020770"/>
            <a:ext cx="2234147" cy="2810342"/>
          </a:xfrm>
          <a:prstGeom prst="rect">
            <a:avLst/>
          </a:prstGeom>
          <a:solidFill>
            <a:srgbClr val="E2E8F1"/>
          </a:solidFill>
          <a:ln w="57150">
            <a:solidFill>
              <a:srgbClr val="D0D0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>
              <a:solidFill>
                <a:srgbClr val="1F1A62"/>
              </a:solidFill>
              <a:latin typeface="Helvetica" panose="020B0403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873FBB2-D808-3C84-1258-63F3D494194C}"/>
              </a:ext>
            </a:extLst>
          </p:cNvPr>
          <p:cNvSpPr txBox="1"/>
          <p:nvPr/>
        </p:nvSpPr>
        <p:spPr>
          <a:xfrm>
            <a:off x="196645" y="3066876"/>
            <a:ext cx="436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D0D0D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0F89DF8-4E9B-7349-16DE-14665932CE9F}"/>
              </a:ext>
            </a:extLst>
          </p:cNvPr>
          <p:cNvSpPr txBox="1"/>
          <p:nvPr/>
        </p:nvSpPr>
        <p:spPr>
          <a:xfrm>
            <a:off x="246322" y="3620359"/>
            <a:ext cx="21647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0D0D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What is data privacy &amp; security and why is it important?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18864EB-A5FC-3C60-E748-5B2B1A07F5FE}"/>
              </a:ext>
            </a:extLst>
          </p:cNvPr>
          <p:cNvSpPr/>
          <p:nvPr/>
        </p:nvSpPr>
        <p:spPr>
          <a:xfrm>
            <a:off x="4977783" y="3020770"/>
            <a:ext cx="2234147" cy="2810342"/>
          </a:xfrm>
          <a:prstGeom prst="rect">
            <a:avLst/>
          </a:prstGeom>
          <a:solidFill>
            <a:srgbClr val="E2E8F1"/>
          </a:solidFill>
          <a:ln w="57150">
            <a:solidFill>
              <a:srgbClr val="D0D0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>
              <a:solidFill>
                <a:srgbClr val="1F1A62"/>
              </a:solidFill>
              <a:latin typeface="Helvetica" panose="020B0403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E0327A7-FE25-652E-63FC-D48F880DF3DA}"/>
              </a:ext>
            </a:extLst>
          </p:cNvPr>
          <p:cNvSpPr txBox="1"/>
          <p:nvPr/>
        </p:nvSpPr>
        <p:spPr>
          <a:xfrm>
            <a:off x="4953536" y="3066876"/>
            <a:ext cx="436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D0D0D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2421E4-2BE8-DDA5-9D1B-C9AADECF1F19}"/>
              </a:ext>
            </a:extLst>
          </p:cNvPr>
          <p:cNvSpPr txBox="1"/>
          <p:nvPr/>
        </p:nvSpPr>
        <p:spPr>
          <a:xfrm>
            <a:off x="7383437" y="3620359"/>
            <a:ext cx="220143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How can personalized ads be privacy safe?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3EA8CA-C251-A870-607C-6C434724B8E7}"/>
              </a:ext>
            </a:extLst>
          </p:cNvPr>
          <p:cNvSpPr txBox="1"/>
          <p:nvPr/>
        </p:nvSpPr>
        <p:spPr>
          <a:xfrm>
            <a:off x="9704615" y="3620359"/>
            <a:ext cx="230368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0D0D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How can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0D0D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marketers reach audiences in a privacy focused manner?</a:t>
            </a:r>
          </a:p>
        </p:txBody>
      </p:sp>
      <p:sp>
        <p:nvSpPr>
          <p:cNvPr id="7" name="TextBox 6">
            <a:hlinkClick r:id="" action="ppaction://noaction"/>
            <a:extLst>
              <a:ext uri="{FF2B5EF4-FFF2-40B4-BE49-F238E27FC236}">
                <a16:creationId xmlns:a16="http://schemas.microsoft.com/office/drawing/2014/main" id="{2A68D459-67A9-9F57-E20C-C6AC3A300277}"/>
              </a:ext>
            </a:extLst>
          </p:cNvPr>
          <p:cNvSpPr txBox="1"/>
          <p:nvPr/>
        </p:nvSpPr>
        <p:spPr>
          <a:xfrm>
            <a:off x="2626274" y="3620359"/>
            <a:ext cx="21586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0D0D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What is the </a:t>
            </a:r>
            <a:b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0D0D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0D0D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‘value exchange’ for consumers’ data?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B57724-9D6A-0E10-331D-1B97D45249C3}"/>
              </a:ext>
            </a:extLst>
          </p:cNvPr>
          <p:cNvSpPr txBox="1"/>
          <p:nvPr/>
        </p:nvSpPr>
        <p:spPr>
          <a:xfrm>
            <a:off x="4968706" y="3620359"/>
            <a:ext cx="224322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0D0D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How do consumers </a:t>
            </a:r>
            <a:b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0D0D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0D0D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feel about personalized ads?</a:t>
            </a:r>
          </a:p>
        </p:txBody>
      </p:sp>
    </p:spTree>
    <p:extLst>
      <p:ext uri="{BB962C8B-B14F-4D97-AF65-F5344CB8AC3E}">
        <p14:creationId xmlns:p14="http://schemas.microsoft.com/office/powerpoint/2010/main" val="19366250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14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B1E2D1E-B258-02AD-287D-E7D2B6E72A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8581" y="1"/>
            <a:ext cx="2833418" cy="1649895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7B146417-3A42-4BC1-8172-E26106665BDB}"/>
              </a:ext>
            </a:extLst>
          </p:cNvPr>
          <p:cNvGrpSpPr/>
          <p:nvPr/>
        </p:nvGrpSpPr>
        <p:grpSpPr>
          <a:xfrm>
            <a:off x="901392" y="1947774"/>
            <a:ext cx="10405867" cy="2394651"/>
            <a:chOff x="2465705" y="1659890"/>
            <a:chExt cx="9138576" cy="3059401"/>
          </a:xfrm>
        </p:grpSpPr>
        <p:sp>
          <p:nvSpPr>
            <p:cNvPr id="41" name="Speech Bubble: Rectangle 40">
              <a:extLst>
                <a:ext uri="{FF2B5EF4-FFF2-40B4-BE49-F238E27FC236}">
                  <a16:creationId xmlns:a16="http://schemas.microsoft.com/office/drawing/2014/main" id="{811FC3E0-9FD1-4B00-BC70-E13698D7C6F1}"/>
                </a:ext>
              </a:extLst>
            </p:cNvPr>
            <p:cNvSpPr/>
            <p:nvPr/>
          </p:nvSpPr>
          <p:spPr>
            <a:xfrm>
              <a:off x="2465707" y="1659890"/>
              <a:ext cx="9138574" cy="3059401"/>
            </a:xfrm>
            <a:prstGeom prst="wedgeRectCallout">
              <a:avLst>
                <a:gd name="adj1" fmla="val -10809"/>
                <a:gd name="adj2" fmla="val 60978"/>
              </a:avLst>
            </a:prstGeom>
            <a:solidFill>
              <a:schemeClr val="bg1"/>
            </a:solidFill>
            <a:ln w="38100">
              <a:solidFill>
                <a:srgbClr val="ED3C8D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8F0AEF1-89D6-4008-A26D-954198072C0E}"/>
                </a:ext>
              </a:extLst>
            </p:cNvPr>
            <p:cNvSpPr/>
            <p:nvPr/>
          </p:nvSpPr>
          <p:spPr>
            <a:xfrm>
              <a:off x="2465705" y="1839781"/>
              <a:ext cx="9138574" cy="25154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403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“</a:t>
              </a: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403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Each of the publishers who we work with today have such rich first-party data at their hands. They </a:t>
              </a: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ED3C8D"/>
                  </a:solidFill>
                  <a:effectLst/>
                  <a:uLnTx/>
                  <a:uFillTx/>
                  <a:latin typeface="Helvetica" panose="020B0403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need control</a:t>
              </a: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403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they need</a:t>
              </a:r>
              <a:b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403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403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a way to be able to </a:t>
              </a: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ED3C8D"/>
                  </a:solidFill>
                  <a:effectLst/>
                  <a:uLnTx/>
                  <a:uFillTx/>
                  <a:latin typeface="Helvetica" panose="020B0403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provision access to that data in</a:t>
              </a:r>
              <a:b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ED3C8D"/>
                  </a:solidFill>
                  <a:effectLst/>
                  <a:uLnTx/>
                  <a:uFillTx/>
                  <a:latin typeface="Helvetica" panose="020B0403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ED3C8D"/>
                  </a:solidFill>
                  <a:effectLst/>
                  <a:uLnTx/>
                  <a:uFillTx/>
                  <a:latin typeface="Helvetica" panose="020B0403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privacy-safe ways</a:t>
              </a: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403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 And there is so much benefit to doing that.”</a:t>
              </a:r>
            </a:p>
          </p:txBody>
        </p: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CBF5CF3F-5006-499F-A465-F6611C56541B}"/>
              </a:ext>
            </a:extLst>
          </p:cNvPr>
          <p:cNvSpPr/>
          <p:nvPr/>
        </p:nvSpPr>
        <p:spPr>
          <a:xfrm>
            <a:off x="697113" y="4788444"/>
            <a:ext cx="99053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Brittany Slattery</a:t>
            </a:r>
            <a:b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</a:b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Chief Marketing Officer, </a:t>
            </a:r>
            <a:r>
              <a:rPr kumimoji="0" lang="en-US" sz="20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OpenAP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Open Sans" panose="020B0606030504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70E0CE-3823-5B82-EAE9-B9347DC14863}"/>
              </a:ext>
            </a:extLst>
          </p:cNvPr>
          <p:cNvSpPr txBox="1"/>
          <p:nvPr/>
        </p:nvSpPr>
        <p:spPr>
          <a:xfrm>
            <a:off x="126264" y="255260"/>
            <a:ext cx="10864446" cy="89255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/>
                <a:cs typeface="Helvetica"/>
              </a:rPr>
              <a:t>Across the media landscape, there is a need for privacy focused solutions </a:t>
            </a:r>
            <a:r>
              <a:rPr lang="en-US" sz="2600" b="1">
                <a:solidFill>
                  <a:srgbClr val="ED3C8D"/>
                </a:solidFill>
                <a:latin typeface="Helvetica"/>
                <a:cs typeface="Helvetica"/>
              </a:rPr>
              <a:t>that aid the 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/>
                <a:cs typeface="Helvetica"/>
              </a:rPr>
              <a:t>gathering, accessing and sharing </a:t>
            </a:r>
            <a:r>
              <a:rPr lang="en-US" sz="2600" b="1">
                <a:solidFill>
                  <a:srgbClr val="ED3C8D"/>
                </a:solidFill>
                <a:latin typeface="Helvetica"/>
                <a:cs typeface="Helvetica"/>
              </a:rPr>
              <a:t>of data</a:t>
            </a: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rgbClr val="00BFF2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0BF679-455F-C0BC-50B0-ED32B75983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9990"/>
            <a:ext cx="11708793" cy="350107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1AE05C3-3B46-F1F2-A836-9A303083EFCB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F6ECDC0-B4BD-BC69-D959-009BAEACFAAE}"/>
              </a:ext>
            </a:extLst>
          </p:cNvPr>
          <p:cNvSpPr/>
          <p:nvPr/>
        </p:nvSpPr>
        <p:spPr>
          <a:xfrm>
            <a:off x="483207" y="6561933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857B87-4C2F-6A38-7764-6ED9C08B77A9}"/>
              </a:ext>
            </a:extLst>
          </p:cNvPr>
          <p:cNvSpPr txBox="1"/>
          <p:nvPr/>
        </p:nvSpPr>
        <p:spPr>
          <a:xfrm>
            <a:off x="626745" y="6336425"/>
            <a:ext cx="106805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Source: TVRev, ‘OpenAP’s Brittany Slattery Discusses The Future Of Data Privacy In Advertising’, 2/21/24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93278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2040AD-0236-E588-3A40-533BEC8B41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in a meeting&#10;&#10;Description automatically generated">
            <a:extLst>
              <a:ext uri="{FF2B5EF4-FFF2-40B4-BE49-F238E27FC236}">
                <a16:creationId xmlns:a16="http://schemas.microsoft.com/office/drawing/2014/main" id="{E9769922-42E5-599F-C6B4-0CEFBE42A2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51"/>
          <a:stretch/>
        </p:blipFill>
        <p:spPr>
          <a:xfrm>
            <a:off x="0" y="0"/>
            <a:ext cx="469671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A78658-3DFE-337E-79FD-AD5A1730B0F6}"/>
              </a:ext>
            </a:extLst>
          </p:cNvPr>
          <p:cNvSpPr txBox="1"/>
          <p:nvPr/>
        </p:nvSpPr>
        <p:spPr>
          <a:xfrm>
            <a:off x="4831728" y="1212293"/>
            <a:ext cx="7295175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1F1A62"/>
                </a:solidFill>
                <a:latin typeface="Helvetica" pitchFamily="2" charset="0"/>
              </a:rPr>
              <a:t>Data is the fuel that powers the advertising economy. Considered one of the most important assets a business can hold, </a:t>
            </a:r>
            <a:r>
              <a:rPr lang="en-US" sz="1600" b="1" dirty="0">
                <a:solidFill>
                  <a:srgbClr val="1F1A62"/>
                </a:solidFill>
                <a:latin typeface="Helvetica" pitchFamily="2" charset="0"/>
              </a:rPr>
              <a:t>the right data leveraged in the right way enables a better understanding of customers</a:t>
            </a:r>
            <a:r>
              <a:rPr lang="en-US" sz="1600" dirty="0">
                <a:solidFill>
                  <a:srgbClr val="1F1A62"/>
                </a:solidFill>
                <a:latin typeface="Helvetica" pitchFamily="2" charset="0"/>
              </a:rPr>
              <a:t>, and how to serve them more effectively and efficiently. 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1F1A62"/>
              </a:solidFill>
              <a:latin typeface="Helvetica" pitchFamily="2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600">
                <a:solidFill>
                  <a:srgbClr val="1F1A62"/>
                </a:solidFill>
                <a:latin typeface="Helvetica" pitchFamily="2" charset="0"/>
              </a:rPr>
              <a:t>As the creation and collection of data expands, </a:t>
            </a:r>
            <a:r>
              <a:rPr lang="en-US" sz="1600" b="1">
                <a:solidFill>
                  <a:srgbClr val="1F1A62"/>
                </a:solidFill>
                <a:latin typeface="Helvetica" pitchFamily="2" charset="0"/>
              </a:rPr>
              <a:t>businesses have an inherent responsibility</a:t>
            </a:r>
            <a:r>
              <a:rPr lang="en-US" sz="1600">
                <a:solidFill>
                  <a:srgbClr val="1F1A62"/>
                </a:solidFill>
                <a:latin typeface="Helvetica" pitchFamily="2" charset="0"/>
              </a:rPr>
              <a:t> in how they collect, store and process personal data. 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US" dirty="0">
                <a:solidFill>
                  <a:srgbClr val="1F1A62"/>
                </a:solidFill>
                <a:latin typeface="Helvetica" pitchFamily="2" charset="0"/>
              </a:rPr>
            </a:br>
            <a:r>
              <a:rPr lang="en-US" sz="1600" b="1" dirty="0">
                <a:solidFill>
                  <a:srgbClr val="ED3C8D"/>
                </a:solidFill>
                <a:latin typeface="Helvetica" pitchFamily="2" charset="0"/>
              </a:rPr>
              <a:t>As marketers navigate the privacy-focused landscape, keep in mind…</a:t>
            </a:r>
            <a:br>
              <a:rPr lang="en-US" sz="1600" b="1" dirty="0">
                <a:solidFill>
                  <a:srgbClr val="00BFF2"/>
                </a:solidFill>
                <a:latin typeface="Helvetica" pitchFamily="2" charset="0"/>
              </a:rPr>
            </a:br>
            <a:endParaRPr lang="en-US" sz="900" b="1" dirty="0">
              <a:solidFill>
                <a:srgbClr val="00BFF2"/>
              </a:solidFill>
              <a:latin typeface="Helvetica" pitchFamily="2" charset="0"/>
            </a:endParaRPr>
          </a:p>
          <a:p>
            <a:r>
              <a:rPr lang="en-US" sz="1600" dirty="0">
                <a:solidFill>
                  <a:srgbClr val="1F1A62"/>
                </a:solidFill>
                <a:latin typeface="Helvetica" pitchFamily="2" charset="0"/>
              </a:rPr>
              <a:t>How businesses request consent to keep personal data, abide by their privacy policies and manage the data that they’ve collected – </a:t>
            </a:r>
            <a:r>
              <a:rPr lang="en-US" sz="1600" b="1" dirty="0">
                <a:solidFill>
                  <a:srgbClr val="ED3C8D"/>
                </a:solidFill>
                <a:latin typeface="Helvetica" pitchFamily="2" charset="0"/>
              </a:rPr>
              <a:t>is vital to building trust with customers </a:t>
            </a:r>
            <a:r>
              <a:rPr lang="en-US" sz="1600" dirty="0">
                <a:solidFill>
                  <a:srgbClr val="1F1A62"/>
                </a:solidFill>
                <a:latin typeface="Helvetica" pitchFamily="2" charset="0"/>
              </a:rPr>
              <a:t>who naturally expect privacy as a basic right. </a:t>
            </a:r>
          </a:p>
          <a:p>
            <a:endParaRPr lang="en-US" sz="900" dirty="0">
              <a:solidFill>
                <a:srgbClr val="1F1A62"/>
              </a:solidFill>
              <a:latin typeface="Helvetica" pitchFamily="2" charset="0"/>
            </a:endParaRPr>
          </a:p>
          <a:p>
            <a:r>
              <a:rPr lang="en-US" sz="1600" dirty="0">
                <a:solidFill>
                  <a:srgbClr val="1F1A62"/>
                </a:solidFill>
                <a:latin typeface="Helvetica" pitchFamily="2" charset="0"/>
              </a:rPr>
              <a:t>B</a:t>
            </a:r>
            <a:r>
              <a:rPr lang="en-US" sz="1600" u="none" strike="noStrike" dirty="0">
                <a:solidFill>
                  <a:srgbClr val="1F1A62"/>
                </a:solidFill>
                <a:effectLst/>
                <a:latin typeface="Helvetica" pitchFamily="2" charset="0"/>
              </a:rPr>
              <a:t>y taking a consumer first mindset, marketers can build stronger relationships with their audiences, </a:t>
            </a:r>
            <a:r>
              <a:rPr lang="en-US" sz="1600" b="1" u="none" strike="noStrike" dirty="0">
                <a:solidFill>
                  <a:srgbClr val="ED3C8D"/>
                </a:solidFill>
                <a:effectLst/>
                <a:latin typeface="Helvetica" pitchFamily="2" charset="0"/>
              </a:rPr>
              <a:t>while still reaching them effectively with relevant messaging.</a:t>
            </a:r>
          </a:p>
          <a:p>
            <a:endParaRPr lang="en-US" b="1" dirty="0">
              <a:solidFill>
                <a:srgbClr val="00BFF2"/>
              </a:solidFill>
              <a:latin typeface="Helvetica" pitchFamily="2" charset="0"/>
              <a:cs typeface="Calibri" panose="020F0502020204030204" pitchFamily="34" charset="0"/>
            </a:endParaRPr>
          </a:p>
          <a:p>
            <a:r>
              <a:rPr lang="en-US" sz="1600" dirty="0">
                <a:solidFill>
                  <a:srgbClr val="1B1464"/>
                </a:solidFill>
                <a:latin typeface="Helvetica" pitchFamily="2" charset="0"/>
                <a:cs typeface="Calibri" panose="020F0502020204030204" pitchFamily="34" charset="0"/>
              </a:rPr>
              <a:t>In this third piece of our three-part series, we seek to provide guidance on how to </a:t>
            </a:r>
            <a:r>
              <a:rPr lang="en-US" sz="1600" b="1" dirty="0">
                <a:solidFill>
                  <a:srgbClr val="ED3C8D"/>
                </a:solidFill>
                <a:latin typeface="Helvetica" pitchFamily="2" charset="0"/>
                <a:cs typeface="Calibri" panose="020F0502020204030204" pitchFamily="34" charset="0"/>
              </a:rPr>
              <a:t>NAVIGATE</a:t>
            </a:r>
            <a:r>
              <a:rPr lang="en-US" sz="1600" dirty="0">
                <a:solidFill>
                  <a:srgbClr val="1B1464"/>
                </a:solidFill>
                <a:latin typeface="Helvetica" pitchFamily="2" charset="0"/>
                <a:cs typeface="Calibri" panose="020F0502020204030204" pitchFamily="34" charset="0"/>
              </a:rPr>
              <a:t> </a:t>
            </a:r>
            <a:r>
              <a:rPr lang="en-US" sz="1600" b="1" dirty="0">
                <a:solidFill>
                  <a:srgbClr val="1B1464"/>
                </a:solidFill>
                <a:latin typeface="Helvetica" pitchFamily="2" charset="0"/>
                <a:cs typeface="Calibri" panose="020F0502020204030204" pitchFamily="34" charset="0"/>
              </a:rPr>
              <a:t>the marketing landscape with actionable tactics to </a:t>
            </a:r>
            <a:br>
              <a:rPr lang="en-US" sz="1600" b="1" dirty="0">
                <a:solidFill>
                  <a:srgbClr val="1B1464"/>
                </a:solidFill>
                <a:latin typeface="Helvetica" pitchFamily="2" charset="0"/>
                <a:cs typeface="Calibri" panose="020F0502020204030204" pitchFamily="34" charset="0"/>
              </a:rPr>
            </a:br>
            <a:r>
              <a:rPr lang="en-US" sz="1600" b="1" dirty="0">
                <a:solidFill>
                  <a:srgbClr val="1B1464"/>
                </a:solidFill>
                <a:latin typeface="Helvetica" pitchFamily="2" charset="0"/>
                <a:cs typeface="Calibri" panose="020F0502020204030204" pitchFamily="34" charset="0"/>
              </a:rPr>
              <a:t>help you better plan and personalize media in a privacy forward manner</a:t>
            </a:r>
            <a:r>
              <a:rPr lang="en-US" sz="1600" dirty="0">
                <a:solidFill>
                  <a:srgbClr val="1B1464"/>
                </a:solidFill>
                <a:latin typeface="Helvetica" pitchFamily="2" charset="0"/>
                <a:cs typeface="Calibri" panose="020F0502020204030204" pitchFamily="34" charset="0"/>
              </a:rPr>
              <a:t>.</a:t>
            </a:r>
            <a:endParaRPr lang="en-US" sz="1400" dirty="0">
              <a:solidFill>
                <a:srgbClr val="1B1464"/>
              </a:solidFill>
              <a:latin typeface="Helvetica" pitchFamily="2" charset="0"/>
              <a:cs typeface="Calibri" panose="020F050202020403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75E9E98-AF65-6661-BF9C-AE426CAAA8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2956" y="0"/>
            <a:ext cx="1019044" cy="5933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3D5A568-8D0C-C1C8-F626-7CE29DEB58F2}"/>
              </a:ext>
            </a:extLst>
          </p:cNvPr>
          <p:cNvSpPr txBox="1"/>
          <p:nvPr/>
        </p:nvSpPr>
        <p:spPr>
          <a:xfrm>
            <a:off x="4831729" y="165267"/>
            <a:ext cx="729517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Navigating</a:t>
            </a:r>
            <a:r>
              <a:rPr lang="en-US" sz="2600" b="1">
                <a:solidFill>
                  <a:srgbClr val="ED3C8D"/>
                </a:solidFill>
                <a:latin typeface="Helvetica" panose="020B0604020202020204" pitchFamily="2" charset="0"/>
              </a:rPr>
              <a:t> data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 privacy &amp; security </a:t>
            </a:r>
            <a:r>
              <a:rPr lang="en-US" sz="2600" b="1">
                <a:solidFill>
                  <a:srgbClr val="ED3C8D"/>
                </a:solidFill>
                <a:latin typeface="Helvetica" panose="020B0604020202020204" pitchFamily="2" charset="0"/>
              </a:rPr>
              <a:t>is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 </a:t>
            </a:r>
            <a:b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</a:b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crucial for brands to forge consumer trust.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3F563B-B10D-C93B-B765-E62D3F0083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9990"/>
            <a:ext cx="11708793" cy="350107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B297BB9-107A-3046-AF2E-FA0C7E7FB9D7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0FBBCB-AD4E-74F8-550D-7FFEE7A1969B}"/>
              </a:ext>
            </a:extLst>
          </p:cNvPr>
          <p:cNvSpPr/>
          <p:nvPr/>
        </p:nvSpPr>
        <p:spPr>
          <a:xfrm>
            <a:off x="483207" y="6561933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</p:spTree>
    <p:extLst>
      <p:ext uri="{BB962C8B-B14F-4D97-AF65-F5344CB8AC3E}">
        <p14:creationId xmlns:p14="http://schemas.microsoft.com/office/powerpoint/2010/main" val="30247132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F64ADF3-B2EB-AB3D-E0D0-9A9C8453D5F7}"/>
              </a:ext>
            </a:extLst>
          </p:cNvPr>
          <p:cNvSpPr/>
          <p:nvPr/>
        </p:nvSpPr>
        <p:spPr>
          <a:xfrm>
            <a:off x="-10760" y="2489669"/>
            <a:ext cx="12192000" cy="4370097"/>
          </a:xfrm>
          <a:prstGeom prst="rect">
            <a:avLst/>
          </a:prstGeom>
          <a:solidFill>
            <a:schemeClr val="bg1"/>
          </a:solidFill>
          <a:ln w="28575"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  <a:highlight>
                <a:srgbClr val="FFFF00"/>
              </a:highligh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93DD99-A180-BB0B-1860-644E583B5C7A}"/>
              </a:ext>
            </a:extLst>
          </p:cNvPr>
          <p:cNvSpPr/>
          <p:nvPr/>
        </p:nvSpPr>
        <p:spPr>
          <a:xfrm>
            <a:off x="0" y="0"/>
            <a:ext cx="12192000" cy="2489669"/>
          </a:xfrm>
          <a:prstGeom prst="rect">
            <a:avLst/>
          </a:prstGeom>
          <a:solidFill>
            <a:srgbClr val="FFE600"/>
          </a:solidFill>
          <a:ln w="28575"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  <a:highlight>
                <a:srgbClr val="FFFF00"/>
              </a:highligh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6C2D61C-EB58-0E76-9CC8-253C6C319C1B}"/>
              </a:ext>
            </a:extLst>
          </p:cNvPr>
          <p:cNvSpPr/>
          <p:nvPr/>
        </p:nvSpPr>
        <p:spPr>
          <a:xfrm>
            <a:off x="501516" y="1252483"/>
            <a:ext cx="111889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Hardware or software solutions that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ensure data privacy and protection </a:t>
            </a:r>
            <a:r>
              <a:rPr kumimoji="0" lang="en-US" sz="280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while allowing organizations to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extract value from data.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FA0F27-B88D-169B-D37F-6E4F0DB1C26D}"/>
              </a:ext>
            </a:extLst>
          </p:cNvPr>
          <p:cNvSpPr txBox="1"/>
          <p:nvPr/>
        </p:nvSpPr>
        <p:spPr>
          <a:xfrm>
            <a:off x="501516" y="6297150"/>
            <a:ext cx="888382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800">
                <a:solidFill>
                  <a:srgbClr val="1B1464"/>
                </a:solidFill>
                <a:latin typeface="Helvetica" panose="020B0604020202020204" pitchFamily="34" charset="0"/>
              </a:rPr>
              <a:t>Source: FTC, “</a:t>
            </a:r>
            <a:r>
              <a:rPr lang="en-US" sz="800" i="1">
                <a:solidFill>
                  <a:srgbClr val="1B1464"/>
                </a:solidFill>
                <a:latin typeface="Helvetica" panose="020B0604020202020204" pitchFamily="34" charset="0"/>
              </a:rPr>
              <a:t>Keeping Your Privacy Enhancing Technology (PET) Promises”</a:t>
            </a:r>
            <a:r>
              <a:rPr lang="en-US" sz="800">
                <a:solidFill>
                  <a:srgbClr val="1B1464"/>
                </a:solidFill>
                <a:latin typeface="Helvetica" panose="020B0604020202020204" pitchFamily="34" charset="0"/>
              </a:rPr>
              <a:t>, February 2024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CCE79B-B67B-3766-F992-7A2271661B0E}"/>
              </a:ext>
            </a:extLst>
          </p:cNvPr>
          <p:cNvSpPr txBox="1"/>
          <p:nvPr/>
        </p:nvSpPr>
        <p:spPr>
          <a:xfrm>
            <a:off x="0" y="341914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u="sng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What are Privacy-Enhancing Technologies (PETs)?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7896650-7F28-B9F1-76B0-DFF16E29E4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9990"/>
            <a:ext cx="11708793" cy="350107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836EF3F1-E6AD-5997-33FB-FE9CC92E750C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5BFFD35-92C9-627C-6850-50C25E6E4A8B}"/>
              </a:ext>
            </a:extLst>
          </p:cNvPr>
          <p:cNvSpPr/>
          <p:nvPr/>
        </p:nvSpPr>
        <p:spPr>
          <a:xfrm>
            <a:off x="483207" y="6561933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705D6D7-1E24-30CF-2DA6-CCDB95B58C7C}"/>
              </a:ext>
            </a:extLst>
          </p:cNvPr>
          <p:cNvSpPr txBox="1"/>
          <p:nvPr/>
        </p:nvSpPr>
        <p:spPr>
          <a:xfrm>
            <a:off x="-10760" y="2653422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u="sng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How can PETs address marketing privacy concerns and regulations?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247F5EC-EF23-B935-8E97-171C8859169F}"/>
              </a:ext>
            </a:extLst>
          </p:cNvPr>
          <p:cNvSpPr txBox="1"/>
          <p:nvPr/>
        </p:nvSpPr>
        <p:spPr>
          <a:xfrm>
            <a:off x="330704" y="4402593"/>
            <a:ext cx="38291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Offer products and services </a:t>
            </a:r>
            <a:r>
              <a:rPr lang="en-US" sz="2200" b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without accessing</a:t>
            </a:r>
            <a:br>
              <a:rPr lang="en-US" sz="2200" b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2200" b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person level data</a:t>
            </a:r>
            <a:r>
              <a:rPr lang="en-US" sz="220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6E57AAD-BC95-5EE3-0799-7BDDAE7B8638}"/>
              </a:ext>
            </a:extLst>
          </p:cNvPr>
          <p:cNvSpPr txBox="1"/>
          <p:nvPr/>
        </p:nvSpPr>
        <p:spPr>
          <a:xfrm>
            <a:off x="4170648" y="4423317"/>
            <a:ext cx="38291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Utilize </a:t>
            </a:r>
            <a:r>
              <a:rPr lang="en-US" sz="2200" b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analytics and research </a:t>
            </a:r>
            <a:r>
              <a:rPr lang="en-US" sz="220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without</a:t>
            </a:r>
            <a:br>
              <a:rPr lang="en-US" sz="220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220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person level data.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8ED7FFC-D692-32CD-C6E7-B203CB93A19D}"/>
              </a:ext>
            </a:extLst>
          </p:cNvPr>
          <p:cNvSpPr txBox="1"/>
          <p:nvPr/>
        </p:nvSpPr>
        <p:spPr>
          <a:xfrm>
            <a:off x="7905851" y="4402593"/>
            <a:ext cx="38291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Allow for </a:t>
            </a:r>
            <a:r>
              <a:rPr lang="en-US" sz="2200" b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data sharing between two parties </a:t>
            </a:r>
            <a:r>
              <a:rPr lang="en-US" sz="220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without disclosing sensitive data.</a:t>
            </a:r>
          </a:p>
        </p:txBody>
      </p:sp>
      <p:pic>
        <p:nvPicPr>
          <p:cNvPr id="22" name="Picture 21" descr="A pink box with a light bulb and a gear&#10;&#10;Description automatically generated">
            <a:extLst>
              <a:ext uri="{FF2B5EF4-FFF2-40B4-BE49-F238E27FC236}">
                <a16:creationId xmlns:a16="http://schemas.microsoft.com/office/drawing/2014/main" id="{E3AD2296-DBE9-3B0D-1189-827B02959A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0736" y="3340123"/>
            <a:ext cx="960567" cy="960567"/>
          </a:xfrm>
          <a:prstGeom prst="rect">
            <a:avLst/>
          </a:prstGeom>
        </p:spPr>
      </p:pic>
      <p:pic>
        <p:nvPicPr>
          <p:cNvPr id="24" name="Picture 23" descr="A pink line drawing of a graph and magnifying glass&#10;&#10;Description automatically generated">
            <a:extLst>
              <a:ext uri="{FF2B5EF4-FFF2-40B4-BE49-F238E27FC236}">
                <a16:creationId xmlns:a16="http://schemas.microsoft.com/office/drawing/2014/main" id="{A33A9CC1-94CC-834F-C174-7B938BFC97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4957" y="3337010"/>
            <a:ext cx="960567" cy="960567"/>
          </a:xfrm>
          <a:prstGeom prst="rect">
            <a:avLst/>
          </a:prstGeom>
        </p:spPr>
      </p:pic>
      <p:pic>
        <p:nvPicPr>
          <p:cNvPr id="26" name="Picture 25" descr="A pink arrows and a group of papers&#10;&#10;Description automatically generated with medium confidence">
            <a:extLst>
              <a:ext uri="{FF2B5EF4-FFF2-40B4-BE49-F238E27FC236}">
                <a16:creationId xmlns:a16="http://schemas.microsoft.com/office/drawing/2014/main" id="{BE73D6E5-7F3F-E05D-63DD-F547D61777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40159" y="3334627"/>
            <a:ext cx="960567" cy="960567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300EE3C6-939D-C1C4-056F-FD72B39E44CA}"/>
              </a:ext>
            </a:extLst>
          </p:cNvPr>
          <p:cNvSpPr/>
          <p:nvPr/>
        </p:nvSpPr>
        <p:spPr>
          <a:xfrm>
            <a:off x="1854580" y="5671732"/>
            <a:ext cx="8461320" cy="552666"/>
          </a:xfrm>
          <a:prstGeom prst="roundRect">
            <a:avLst/>
          </a:prstGeom>
          <a:solidFill>
            <a:srgbClr val="1B146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i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Note: </a:t>
            </a:r>
            <a:r>
              <a:rPr lang="en-US" sz="1400" i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PETs should not be considered as a complete solution to privacy compliance.</a:t>
            </a:r>
          </a:p>
          <a:p>
            <a:pPr algn="ctr"/>
            <a:r>
              <a:rPr lang="en-US" sz="1400" i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It is suggested that they are used within a legal framework, and not as a substitute. </a:t>
            </a:r>
          </a:p>
        </p:txBody>
      </p:sp>
    </p:spTree>
    <p:extLst>
      <p:ext uri="{BB962C8B-B14F-4D97-AF65-F5344CB8AC3E}">
        <p14:creationId xmlns:p14="http://schemas.microsoft.com/office/powerpoint/2010/main" val="10413208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DD70578-3C22-04BF-DF9D-48ECB6CE1192}"/>
              </a:ext>
            </a:extLst>
          </p:cNvPr>
          <p:cNvSpPr/>
          <p:nvPr/>
        </p:nvSpPr>
        <p:spPr>
          <a:xfrm>
            <a:off x="3878860" y="1775460"/>
            <a:ext cx="8333647" cy="5082540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5544F1E-A406-7F89-F60E-2A05C2526C0F}"/>
              </a:ext>
            </a:extLst>
          </p:cNvPr>
          <p:cNvSpPr/>
          <p:nvPr/>
        </p:nvSpPr>
        <p:spPr>
          <a:xfrm>
            <a:off x="4032738" y="2659002"/>
            <a:ext cx="8086755" cy="1956735"/>
          </a:xfrm>
          <a:prstGeom prst="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0446E27-F3B6-5A36-90F5-155E8E262FA5}"/>
              </a:ext>
            </a:extLst>
          </p:cNvPr>
          <p:cNvSpPr/>
          <p:nvPr/>
        </p:nvSpPr>
        <p:spPr>
          <a:xfrm>
            <a:off x="0" y="1775460"/>
            <a:ext cx="3951369" cy="5082540"/>
          </a:xfrm>
          <a:prstGeom prst="rect">
            <a:avLst/>
          </a:prstGeom>
          <a:solidFill>
            <a:srgbClr val="1B1464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9C445BF-5591-D09A-A8BC-6A2DB67D3CAE}"/>
              </a:ext>
            </a:extLst>
          </p:cNvPr>
          <p:cNvSpPr/>
          <p:nvPr/>
        </p:nvSpPr>
        <p:spPr>
          <a:xfrm>
            <a:off x="72507" y="298797"/>
            <a:ext cx="12140000" cy="89255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lang="en-US" sz="2600" b="1">
                <a:solidFill>
                  <a:srgbClr val="ED3C8D"/>
                </a:solidFill>
                <a:latin typeface="Helvetica"/>
                <a:cs typeface="Helvetica"/>
              </a:rPr>
              <a:t>Encryption: </a:t>
            </a:r>
            <a:r>
              <a:rPr lang="en-US" sz="2600" b="1">
                <a:solidFill>
                  <a:srgbClr val="1B1464"/>
                </a:solidFill>
                <a:latin typeface="Helvetica"/>
                <a:cs typeface="Helvetica"/>
              </a:rPr>
              <a:t>It is essential that sensitive data is protected to ensure the confidentiality of consumer information is never jeopardized</a:t>
            </a:r>
            <a:endParaRPr lang="en-US" sz="2600" b="1">
              <a:solidFill>
                <a:srgbClr val="FF0000"/>
              </a:solidFill>
              <a:latin typeface="Helvetica"/>
              <a:cs typeface="Helvetica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7F38A2-6DBF-BCC9-2642-5CF6885948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9990"/>
            <a:ext cx="11708793" cy="350107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1829505-9D86-5608-AB6A-768E9BCFEEDC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E45E87-4CA7-6346-1EA7-25070CF8055E}"/>
              </a:ext>
            </a:extLst>
          </p:cNvPr>
          <p:cNvSpPr/>
          <p:nvPr/>
        </p:nvSpPr>
        <p:spPr>
          <a:xfrm>
            <a:off x="483207" y="6561933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3726A6-0158-853E-5F8E-CA8FA593113D}"/>
              </a:ext>
            </a:extLst>
          </p:cNvPr>
          <p:cNvSpPr txBox="1"/>
          <p:nvPr/>
        </p:nvSpPr>
        <p:spPr>
          <a:xfrm>
            <a:off x="72508" y="4209879"/>
            <a:ext cx="3806353" cy="1938992"/>
          </a:xfrm>
          <a:prstGeom prst="rect">
            <a:avLst/>
          </a:prstGeom>
          <a:solidFill>
            <a:schemeClr val="bg1"/>
          </a:solidFill>
          <a:ln>
            <a:solidFill>
              <a:srgbClr val="4EBEA4"/>
            </a:solidFill>
          </a:ln>
        </p:spPr>
        <p:txBody>
          <a:bodyPr wrap="square">
            <a:spAutoFit/>
          </a:bodyPr>
          <a:lstStyle/>
          <a:p>
            <a:pPr marL="0" marR="0" lvl="1" algn="ctr" fontAlgn="base">
              <a:spcBef>
                <a:spcPts val="0"/>
              </a:spcBef>
              <a:spcAft>
                <a:spcPts val="0"/>
              </a:spcAft>
            </a:pPr>
            <a:r>
              <a:rPr lang="en-US" sz="1600">
                <a:solidFill>
                  <a:srgbClr val="1B1464"/>
                </a:solidFill>
                <a:latin typeface="Helvetica" pitchFamily="2" charset="0"/>
              </a:rPr>
              <a:t>The mathematical process of transforming readable plain text into unreadable ciphertext to mask sensitive information from unauthorized users.  </a:t>
            </a:r>
          </a:p>
          <a:p>
            <a:pPr marL="0" marR="0" lvl="1" algn="ctr" fontAlgn="base">
              <a:spcBef>
                <a:spcPts val="0"/>
              </a:spcBef>
              <a:spcAft>
                <a:spcPts val="0"/>
              </a:spcAft>
            </a:pPr>
            <a:endParaRPr lang="en-US" sz="800">
              <a:solidFill>
                <a:srgbClr val="1B1464"/>
              </a:solidFill>
              <a:highlight>
                <a:srgbClr val="FFFF00"/>
              </a:highlight>
              <a:latin typeface="Helvetica" pitchFamily="2" charset="0"/>
            </a:endParaRPr>
          </a:p>
          <a:p>
            <a:pPr marL="0" marR="0" lvl="1" algn="ctr" fontAlgn="base">
              <a:spcBef>
                <a:spcPts val="0"/>
              </a:spcBef>
              <a:spcAft>
                <a:spcPts val="0"/>
              </a:spcAft>
            </a:pPr>
            <a:r>
              <a:rPr lang="en-US" sz="1600">
                <a:solidFill>
                  <a:srgbClr val="1B1464"/>
                </a:solidFill>
                <a:latin typeface="Helvetica" pitchFamily="2" charset="0"/>
              </a:rPr>
              <a:t>A ‘key’ is a cryptographic tool that is used to scramble (encrypt) or unscramble (decrypt) data.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56C6B9C-EB82-7095-4866-5324D5E051E9}"/>
              </a:ext>
            </a:extLst>
          </p:cNvPr>
          <p:cNvSpPr txBox="1"/>
          <p:nvPr/>
        </p:nvSpPr>
        <p:spPr>
          <a:xfrm>
            <a:off x="0" y="3648153"/>
            <a:ext cx="3951369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u="sng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What is Encryption?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FEEBAF7-C59D-FCEE-272F-4D2581169825}"/>
              </a:ext>
            </a:extLst>
          </p:cNvPr>
          <p:cNvSpPr txBox="1"/>
          <p:nvPr/>
        </p:nvSpPr>
        <p:spPr>
          <a:xfrm>
            <a:off x="3971875" y="4740923"/>
            <a:ext cx="82201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u="sng">
                <a:solidFill>
                  <a:srgbClr val="4EBEA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How Does Encryption Work?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D215BFF-1CD7-B704-7E3D-0465F55925D8}"/>
              </a:ext>
            </a:extLst>
          </p:cNvPr>
          <p:cNvCxnSpPr>
            <a:cxnSpLocks/>
          </p:cNvCxnSpPr>
          <p:nvPr/>
        </p:nvCxnSpPr>
        <p:spPr>
          <a:xfrm>
            <a:off x="4032738" y="4729686"/>
            <a:ext cx="8129928" cy="0"/>
          </a:xfrm>
          <a:prstGeom prst="line">
            <a:avLst/>
          </a:prstGeom>
          <a:ln w="19050">
            <a:solidFill>
              <a:srgbClr val="1B146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30CC309-E733-5E57-576F-0F8679DF2DA3}"/>
              </a:ext>
            </a:extLst>
          </p:cNvPr>
          <p:cNvCxnSpPr>
            <a:cxnSpLocks/>
          </p:cNvCxnSpPr>
          <p:nvPr/>
        </p:nvCxnSpPr>
        <p:spPr>
          <a:xfrm>
            <a:off x="4032738" y="2561333"/>
            <a:ext cx="8137743" cy="0"/>
          </a:xfrm>
          <a:prstGeom prst="line">
            <a:avLst/>
          </a:prstGeom>
          <a:ln w="19050">
            <a:solidFill>
              <a:srgbClr val="1B146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B86CA3E0-5E29-1941-459E-08F31FC6BBA2}"/>
              </a:ext>
            </a:extLst>
          </p:cNvPr>
          <p:cNvSpPr txBox="1"/>
          <p:nvPr/>
        </p:nvSpPr>
        <p:spPr>
          <a:xfrm>
            <a:off x="3962349" y="1878110"/>
            <a:ext cx="826113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>
                <a:solidFill>
                  <a:srgbClr val="ED3C8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How does Encryption preserve privacy?</a:t>
            </a:r>
          </a:p>
          <a:p>
            <a:pPr algn="ctr"/>
            <a:r>
              <a:rPr lang="en-US" sz="160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Keeps data secure by scrambling data so that it can only be read by authorized personnel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98FFA9C-6282-5E19-F771-16BB650ADC44}"/>
              </a:ext>
            </a:extLst>
          </p:cNvPr>
          <p:cNvSpPr txBox="1"/>
          <p:nvPr/>
        </p:nvSpPr>
        <p:spPr>
          <a:xfrm>
            <a:off x="4613127" y="2659002"/>
            <a:ext cx="6629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>
                <a:solidFill>
                  <a:srgbClr val="00BFF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What are the Benefits of Encryption</a:t>
            </a:r>
            <a:endParaRPr lang="en-US" sz="400" b="1" u="sng">
              <a:solidFill>
                <a:srgbClr val="00BFF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8EABCCB-1364-C82F-BD4B-C3FC0A3E4268}"/>
              </a:ext>
            </a:extLst>
          </p:cNvPr>
          <p:cNvSpPr txBox="1"/>
          <p:nvPr/>
        </p:nvSpPr>
        <p:spPr>
          <a:xfrm>
            <a:off x="4080806" y="3028334"/>
            <a:ext cx="792069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1B1464"/>
                </a:solidFill>
                <a:latin typeface="Helvetica" panose="020B0604020202020204" pitchFamily="34" charset="0"/>
              </a:rPr>
              <a:t>Enables two parties to </a:t>
            </a:r>
            <a:r>
              <a:rPr lang="en-US" sz="1600" b="1">
                <a:solidFill>
                  <a:srgbClr val="1B1464"/>
                </a:solidFill>
                <a:latin typeface="Helvetica" panose="020B0604020202020204" pitchFamily="34" charset="0"/>
              </a:rPr>
              <a:t>exchange sensitive data </a:t>
            </a:r>
            <a:r>
              <a:rPr lang="en-US" sz="1600">
                <a:solidFill>
                  <a:srgbClr val="1B1464"/>
                </a:solidFill>
                <a:latin typeface="Helvetica" panose="020B0604020202020204" pitchFamily="34" charset="0"/>
              </a:rPr>
              <a:t>without leaking or exposing data</a:t>
            </a:r>
            <a:br>
              <a:rPr lang="en-US" sz="1600">
                <a:solidFill>
                  <a:srgbClr val="1B1464"/>
                </a:solidFill>
                <a:latin typeface="Helvetica" panose="020B0604020202020204" pitchFamily="34" charset="0"/>
              </a:rPr>
            </a:br>
            <a:endParaRPr lang="en-US" sz="400">
              <a:solidFill>
                <a:srgbClr val="1B1464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1B1464"/>
                </a:solidFill>
                <a:latin typeface="Helvetica" panose="020B0604020202020204" pitchFamily="34" charset="0"/>
              </a:rPr>
              <a:t>Can be leveraged to </a:t>
            </a:r>
            <a:r>
              <a:rPr lang="en-US" sz="1600" b="1">
                <a:solidFill>
                  <a:srgbClr val="1B1464"/>
                </a:solidFill>
                <a:latin typeface="Helvetica" panose="020B0604020202020204" pitchFamily="34" charset="0"/>
              </a:rPr>
              <a:t>meet compliance standards </a:t>
            </a:r>
            <a:r>
              <a:rPr lang="en-US" sz="1600">
                <a:solidFill>
                  <a:srgbClr val="1B1464"/>
                </a:solidFill>
                <a:latin typeface="Helvetica" panose="020B0604020202020204" pitchFamily="34" charset="0"/>
              </a:rPr>
              <a:t>in sensitive industries such as healthcare and finance</a:t>
            </a:r>
            <a:br>
              <a:rPr lang="en-US" sz="1600">
                <a:solidFill>
                  <a:srgbClr val="1B1464"/>
                </a:solidFill>
                <a:latin typeface="Helvetica" panose="020B0604020202020204" pitchFamily="34" charset="0"/>
              </a:rPr>
            </a:br>
            <a:endParaRPr lang="en-US" sz="400">
              <a:solidFill>
                <a:srgbClr val="1B1464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Deter or </a:t>
            </a:r>
            <a:r>
              <a:rPr lang="en-US" sz="1600" b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mitigate the severity of data breaches</a:t>
            </a:r>
            <a:br>
              <a:rPr lang="en-US" sz="160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en-US" sz="400">
              <a:solidFill>
                <a:srgbClr val="1B1464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Has applications in retaining and managing the </a:t>
            </a:r>
            <a:r>
              <a:rPr lang="en-US" sz="1600" b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authenticity and integrity of data</a:t>
            </a:r>
            <a:br>
              <a:rPr lang="en-US" sz="160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en-US" sz="400">
              <a:solidFill>
                <a:srgbClr val="1B1464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4" name="Right Arrow 23">
            <a:extLst>
              <a:ext uri="{FF2B5EF4-FFF2-40B4-BE49-F238E27FC236}">
                <a16:creationId xmlns:a16="http://schemas.microsoft.com/office/drawing/2014/main" id="{0BBCDA25-E900-4368-52DF-993D90830024}"/>
              </a:ext>
            </a:extLst>
          </p:cNvPr>
          <p:cNvSpPr/>
          <p:nvPr/>
        </p:nvSpPr>
        <p:spPr>
          <a:xfrm>
            <a:off x="5476216" y="5571574"/>
            <a:ext cx="385105" cy="302639"/>
          </a:xfrm>
          <a:prstGeom prst="rightArrow">
            <a:avLst/>
          </a:prstGeom>
          <a:solidFill>
            <a:srgbClr val="4EBEA4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ue and pink padlock and paper with white text&#10;&#10;Description automatically generated">
            <a:extLst>
              <a:ext uri="{FF2B5EF4-FFF2-40B4-BE49-F238E27FC236}">
                <a16:creationId xmlns:a16="http://schemas.microsoft.com/office/drawing/2014/main" id="{E1DC4C3C-A5C4-F8AE-B5AA-430B89F7DA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0962" y="2129838"/>
            <a:ext cx="1369444" cy="1369444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38597CF-B47A-439F-5619-5DD5096D2832}"/>
              </a:ext>
            </a:extLst>
          </p:cNvPr>
          <p:cNvSpPr txBox="1"/>
          <p:nvPr/>
        </p:nvSpPr>
        <p:spPr>
          <a:xfrm>
            <a:off x="3971874" y="5101144"/>
            <a:ext cx="1714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u="sng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Original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4EBEA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Jane Doe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4EBEA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45 years old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4EBEA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 Main St.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AB2D990-A1C1-BA7F-CC9C-12A9E45B4D05}"/>
              </a:ext>
            </a:extLst>
          </p:cNvPr>
          <p:cNvSpPr txBox="1"/>
          <p:nvPr/>
        </p:nvSpPr>
        <p:spPr>
          <a:xfrm>
            <a:off x="5664722" y="5101144"/>
            <a:ext cx="14504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Encryption</a:t>
            </a:r>
          </a:p>
        </p:txBody>
      </p:sp>
      <p:pic>
        <p:nvPicPr>
          <p:cNvPr id="38" name="Picture 37" descr="A blue and green padlock with a keyhole in the middle of a binary code&#10;&#10;Description automatically generated">
            <a:extLst>
              <a:ext uri="{FF2B5EF4-FFF2-40B4-BE49-F238E27FC236}">
                <a16:creationId xmlns:a16="http://schemas.microsoft.com/office/drawing/2014/main" id="{9AB42764-6BBE-DC6E-51A7-79F0F6A0A0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7624" y="5396813"/>
            <a:ext cx="701474" cy="701474"/>
          </a:xfrm>
          <a:prstGeom prst="rect">
            <a:avLst/>
          </a:prstGeom>
        </p:spPr>
      </p:pic>
      <p:sp>
        <p:nvSpPr>
          <p:cNvPr id="39" name="Right Arrow 23">
            <a:extLst>
              <a:ext uri="{FF2B5EF4-FFF2-40B4-BE49-F238E27FC236}">
                <a16:creationId xmlns:a16="http://schemas.microsoft.com/office/drawing/2014/main" id="{499B5C1E-0E44-B7FE-E290-600C63AE3011}"/>
              </a:ext>
            </a:extLst>
          </p:cNvPr>
          <p:cNvSpPr/>
          <p:nvPr/>
        </p:nvSpPr>
        <p:spPr>
          <a:xfrm>
            <a:off x="6889984" y="5571574"/>
            <a:ext cx="385105" cy="302639"/>
          </a:xfrm>
          <a:prstGeom prst="rightArrow">
            <a:avLst/>
          </a:prstGeom>
          <a:solidFill>
            <a:srgbClr val="4EBEA4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60796E8-2B8A-640B-072C-7CE76A2332DE}"/>
              </a:ext>
            </a:extLst>
          </p:cNvPr>
          <p:cNvSpPr txBox="1"/>
          <p:nvPr/>
        </p:nvSpPr>
        <p:spPr>
          <a:xfrm>
            <a:off x="7321462" y="5101144"/>
            <a:ext cx="1714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u="sng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Encrypted Data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4EBEA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P1*&amp;%sdf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4EBEA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R4$2Xd9p1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4EBEA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9#!FR#4fy</a:t>
            </a:r>
          </a:p>
        </p:txBody>
      </p:sp>
      <p:sp>
        <p:nvSpPr>
          <p:cNvPr id="41" name="Right Arrow 23">
            <a:extLst>
              <a:ext uri="{FF2B5EF4-FFF2-40B4-BE49-F238E27FC236}">
                <a16:creationId xmlns:a16="http://schemas.microsoft.com/office/drawing/2014/main" id="{34797A0C-9227-9B89-3F28-5CD6AF5AAACC}"/>
              </a:ext>
            </a:extLst>
          </p:cNvPr>
          <p:cNvSpPr/>
          <p:nvPr/>
        </p:nvSpPr>
        <p:spPr>
          <a:xfrm>
            <a:off x="8815172" y="5571574"/>
            <a:ext cx="385105" cy="302639"/>
          </a:xfrm>
          <a:prstGeom prst="rightArrow">
            <a:avLst/>
          </a:prstGeom>
          <a:solidFill>
            <a:srgbClr val="4EBEA4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9383F93-DEF5-1A5C-1B4E-8C4E54A2A06D}"/>
              </a:ext>
            </a:extLst>
          </p:cNvPr>
          <p:cNvSpPr txBox="1"/>
          <p:nvPr/>
        </p:nvSpPr>
        <p:spPr>
          <a:xfrm>
            <a:off x="8988816" y="5101144"/>
            <a:ext cx="15794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Decryption</a:t>
            </a:r>
          </a:p>
        </p:txBody>
      </p:sp>
      <p:pic>
        <p:nvPicPr>
          <p:cNvPr id="44" name="Picture 43" descr="A key with circuit board and blue lines&#10;&#10;Description automatically generated">
            <a:extLst>
              <a:ext uri="{FF2B5EF4-FFF2-40B4-BE49-F238E27FC236}">
                <a16:creationId xmlns:a16="http://schemas.microsoft.com/office/drawing/2014/main" id="{C85DB715-40D5-07C0-0FF1-7D176569E8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8971" y="5396813"/>
            <a:ext cx="743834" cy="743834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792D211F-8996-D3B3-9D38-F46EFD8EEBCD}"/>
              </a:ext>
            </a:extLst>
          </p:cNvPr>
          <p:cNvSpPr txBox="1"/>
          <p:nvPr/>
        </p:nvSpPr>
        <p:spPr>
          <a:xfrm>
            <a:off x="10675751" y="5101144"/>
            <a:ext cx="14881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u="sng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Original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4EBEA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Jane Doe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4EBEA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45 years old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4EBEA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 Main St.</a:t>
            </a:r>
          </a:p>
        </p:txBody>
      </p:sp>
      <p:sp>
        <p:nvSpPr>
          <p:cNvPr id="47" name="Right Arrow 23">
            <a:extLst>
              <a:ext uri="{FF2B5EF4-FFF2-40B4-BE49-F238E27FC236}">
                <a16:creationId xmlns:a16="http://schemas.microsoft.com/office/drawing/2014/main" id="{8D95F410-D13F-E3B6-8B37-D274BD8671D6}"/>
              </a:ext>
            </a:extLst>
          </p:cNvPr>
          <p:cNvSpPr/>
          <p:nvPr/>
        </p:nvSpPr>
        <p:spPr>
          <a:xfrm>
            <a:off x="10238779" y="5571574"/>
            <a:ext cx="385105" cy="302639"/>
          </a:xfrm>
          <a:prstGeom prst="rightArrow">
            <a:avLst/>
          </a:prstGeom>
          <a:solidFill>
            <a:srgbClr val="4EBEA4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90F4687A-3D33-5D9C-C8C5-1C89920885AC}"/>
              </a:ext>
            </a:extLst>
          </p:cNvPr>
          <p:cNvSpPr/>
          <p:nvPr/>
        </p:nvSpPr>
        <p:spPr>
          <a:xfrm>
            <a:off x="4032738" y="6188407"/>
            <a:ext cx="8137742" cy="285115"/>
          </a:xfrm>
          <a:prstGeom prst="roundRect">
            <a:avLst/>
          </a:prstGeom>
          <a:solidFill>
            <a:srgbClr val="4EBEA4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latin typeface="Helvetica" panose="020B0604020202020204" pitchFamily="34" charset="0"/>
                <a:cs typeface="Helvetica" panose="020B0604020202020204" pitchFamily="34" charset="0"/>
              </a:rPr>
              <a:t>Data should be </a:t>
            </a:r>
            <a:r>
              <a:rPr lang="en-US" sz="1200" b="1">
                <a:latin typeface="Helvetica" panose="020B0604020202020204" pitchFamily="34" charset="0"/>
                <a:cs typeface="Helvetica" panose="020B0604020202020204" pitchFamily="34" charset="0"/>
              </a:rPr>
              <a:t>encrypted</a:t>
            </a:r>
            <a:r>
              <a:rPr lang="en-US" sz="1200">
                <a:latin typeface="Helvetica" panose="020B0604020202020204" pitchFamily="34" charset="0"/>
                <a:cs typeface="Helvetica" panose="020B0604020202020204" pitchFamily="34" charset="0"/>
              </a:rPr>
              <a:t> because it is </a:t>
            </a:r>
            <a:r>
              <a:rPr lang="en-US" sz="1200" b="1">
                <a:latin typeface="Helvetica" panose="020B0604020202020204" pitchFamily="34" charset="0"/>
                <a:cs typeface="Helvetica" panose="020B0604020202020204" pitchFamily="34" charset="0"/>
              </a:rPr>
              <a:t>virtually impossible to decipher without the key</a:t>
            </a:r>
          </a:p>
        </p:txBody>
      </p:sp>
    </p:spTree>
    <p:extLst>
      <p:ext uri="{BB962C8B-B14F-4D97-AF65-F5344CB8AC3E}">
        <p14:creationId xmlns:p14="http://schemas.microsoft.com/office/powerpoint/2010/main" val="30476109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DD70578-3C22-04BF-DF9D-48ECB6CE1192}"/>
              </a:ext>
            </a:extLst>
          </p:cNvPr>
          <p:cNvSpPr/>
          <p:nvPr/>
        </p:nvSpPr>
        <p:spPr>
          <a:xfrm>
            <a:off x="3878860" y="1775460"/>
            <a:ext cx="8333647" cy="4913575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5544F1E-A406-7F89-F60E-2A05C2526C0F}"/>
              </a:ext>
            </a:extLst>
          </p:cNvPr>
          <p:cNvSpPr/>
          <p:nvPr/>
        </p:nvSpPr>
        <p:spPr>
          <a:xfrm>
            <a:off x="4032738" y="3037769"/>
            <a:ext cx="8086755" cy="2268648"/>
          </a:xfrm>
          <a:prstGeom prst="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0446E27-F3B6-5A36-90F5-155E8E262FA5}"/>
              </a:ext>
            </a:extLst>
          </p:cNvPr>
          <p:cNvSpPr/>
          <p:nvPr/>
        </p:nvSpPr>
        <p:spPr>
          <a:xfrm>
            <a:off x="0" y="1775460"/>
            <a:ext cx="3951369" cy="5082540"/>
          </a:xfrm>
          <a:prstGeom prst="rect">
            <a:avLst/>
          </a:prstGeom>
          <a:solidFill>
            <a:srgbClr val="ED3C8D"/>
          </a:solidFill>
          <a:ln>
            <a:solidFill>
              <a:srgbClr val="ED3C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9C445BF-5591-D09A-A8BC-6A2DB67D3CAE}"/>
              </a:ext>
            </a:extLst>
          </p:cNvPr>
          <p:cNvSpPr/>
          <p:nvPr/>
        </p:nvSpPr>
        <p:spPr>
          <a:xfrm>
            <a:off x="72507" y="298797"/>
            <a:ext cx="12140000" cy="89255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lang="en-US" sz="2600" b="1">
                <a:solidFill>
                  <a:srgbClr val="ED3C8D"/>
                </a:solidFill>
                <a:latin typeface="Helvetica"/>
                <a:cs typeface="Helvetica"/>
              </a:rPr>
              <a:t>Data Clean Rooms: </a:t>
            </a:r>
            <a:r>
              <a:rPr lang="en-US" sz="2600" b="1">
                <a:solidFill>
                  <a:srgbClr val="1B1464"/>
                </a:solidFill>
                <a:latin typeface="Helvetica"/>
                <a:cs typeface="Helvetica"/>
              </a:rPr>
              <a:t>Leveraging privacy preserving data collaboration methods ensures all parties involved protect and secure their sensitive data</a:t>
            </a:r>
            <a:endParaRPr lang="en-US" sz="2600" b="1">
              <a:solidFill>
                <a:srgbClr val="FF0000"/>
              </a:solidFill>
              <a:latin typeface="Helvetica"/>
              <a:cs typeface="Helvetica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7F38A2-6DBF-BCC9-2642-5CF6885948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9990"/>
            <a:ext cx="11708793" cy="350107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1829505-9D86-5608-AB6A-768E9BCFEEDC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E45E87-4CA7-6346-1EA7-25070CF8055E}"/>
              </a:ext>
            </a:extLst>
          </p:cNvPr>
          <p:cNvSpPr/>
          <p:nvPr/>
        </p:nvSpPr>
        <p:spPr>
          <a:xfrm>
            <a:off x="483207" y="6561933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3726A6-0158-853E-5F8E-CA8FA593113D}"/>
              </a:ext>
            </a:extLst>
          </p:cNvPr>
          <p:cNvSpPr txBox="1"/>
          <p:nvPr/>
        </p:nvSpPr>
        <p:spPr>
          <a:xfrm>
            <a:off x="72507" y="4221309"/>
            <a:ext cx="3806353" cy="1569660"/>
          </a:xfrm>
          <a:prstGeom prst="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txBody>
          <a:bodyPr wrap="square">
            <a:spAutoFit/>
          </a:bodyPr>
          <a:lstStyle/>
          <a:p>
            <a:pPr marL="0" marR="0" lvl="1" algn="ctr" fontAlgn="base">
              <a:spcBef>
                <a:spcPts val="0"/>
              </a:spcBef>
              <a:spcAft>
                <a:spcPts val="0"/>
              </a:spcAft>
            </a:pPr>
            <a:r>
              <a:rPr lang="en-US" sz="1600">
                <a:solidFill>
                  <a:srgbClr val="1B1464"/>
                </a:solidFill>
                <a:latin typeface="Helvetica" pitchFamily="2" charset="0"/>
              </a:rPr>
              <a:t>A secure software environment that </a:t>
            </a:r>
            <a:r>
              <a:rPr lang="en-US" sz="1600" b="1">
                <a:solidFill>
                  <a:srgbClr val="1B1464"/>
                </a:solidFill>
                <a:latin typeface="Helvetica" pitchFamily="2" charset="0"/>
              </a:rPr>
              <a:t>enables</a:t>
            </a:r>
            <a:r>
              <a:rPr lang="en-US" sz="1600">
                <a:solidFill>
                  <a:srgbClr val="1B1464"/>
                </a:solidFill>
                <a:latin typeface="Helvetica" pitchFamily="2" charset="0"/>
              </a:rPr>
              <a:t> </a:t>
            </a:r>
            <a:r>
              <a:rPr lang="en-US" sz="1600" b="1">
                <a:solidFill>
                  <a:srgbClr val="1B1464"/>
                </a:solidFill>
                <a:latin typeface="Helvetica" pitchFamily="2" charset="0"/>
              </a:rPr>
              <a:t>data collaboration between two or more parties, </a:t>
            </a:r>
            <a:r>
              <a:rPr lang="en-US" sz="1600">
                <a:solidFill>
                  <a:srgbClr val="1B1464"/>
                </a:solidFill>
                <a:latin typeface="Helvetica" pitchFamily="2" charset="0"/>
              </a:rPr>
              <a:t>which allows sensitive customer data to be shared, and/or matched for joint analysis in a secure and privacy compliant manner.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56C6B9C-EB82-7095-4866-5324D5E051E9}"/>
              </a:ext>
            </a:extLst>
          </p:cNvPr>
          <p:cNvSpPr txBox="1"/>
          <p:nvPr/>
        </p:nvSpPr>
        <p:spPr>
          <a:xfrm>
            <a:off x="0" y="3648153"/>
            <a:ext cx="3951369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u="sng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What are Data Clean Rooms?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FEEBAF7-C59D-FCEE-272F-4D2581169825}"/>
              </a:ext>
            </a:extLst>
          </p:cNvPr>
          <p:cNvSpPr txBox="1"/>
          <p:nvPr/>
        </p:nvSpPr>
        <p:spPr>
          <a:xfrm>
            <a:off x="3971875" y="5459022"/>
            <a:ext cx="822012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i="1" u="sng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Examples of companies that offer Data Clean Room solutions 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D215BFF-1CD7-B704-7E3D-0465F55925D8}"/>
              </a:ext>
            </a:extLst>
          </p:cNvPr>
          <p:cNvCxnSpPr>
            <a:cxnSpLocks/>
          </p:cNvCxnSpPr>
          <p:nvPr/>
        </p:nvCxnSpPr>
        <p:spPr>
          <a:xfrm>
            <a:off x="4032738" y="5419266"/>
            <a:ext cx="8129928" cy="0"/>
          </a:xfrm>
          <a:prstGeom prst="line">
            <a:avLst/>
          </a:prstGeom>
          <a:ln w="19050">
            <a:solidFill>
              <a:srgbClr val="1B146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30CC309-E733-5E57-576F-0F8679DF2DA3}"/>
              </a:ext>
            </a:extLst>
          </p:cNvPr>
          <p:cNvCxnSpPr>
            <a:cxnSpLocks/>
          </p:cNvCxnSpPr>
          <p:nvPr/>
        </p:nvCxnSpPr>
        <p:spPr>
          <a:xfrm>
            <a:off x="4032738" y="2961383"/>
            <a:ext cx="8137743" cy="0"/>
          </a:xfrm>
          <a:prstGeom prst="line">
            <a:avLst/>
          </a:prstGeom>
          <a:ln w="19050">
            <a:solidFill>
              <a:srgbClr val="1B146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: Rounded Corners 38">
            <a:hlinkClick r:id="rId4"/>
            <a:extLst>
              <a:ext uri="{FF2B5EF4-FFF2-40B4-BE49-F238E27FC236}">
                <a16:creationId xmlns:a16="http://schemas.microsoft.com/office/drawing/2014/main" id="{EF0EBC1D-B766-38FD-B254-416997534BA3}"/>
              </a:ext>
            </a:extLst>
          </p:cNvPr>
          <p:cNvSpPr/>
          <p:nvPr/>
        </p:nvSpPr>
        <p:spPr>
          <a:xfrm>
            <a:off x="264365" y="6001705"/>
            <a:ext cx="3509235" cy="456342"/>
          </a:xfrm>
          <a:prstGeom prst="roundRect">
            <a:avLst/>
          </a:prstGeom>
          <a:solidFill>
            <a:srgbClr val="1B146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>
                <a:latin typeface="Helvetica" panose="020B0604020202020204" pitchFamily="34" charset="0"/>
                <a:cs typeface="Helvetica" panose="020B0604020202020204" pitchFamily="34" charset="0"/>
              </a:rPr>
              <a:t>Click here to learn more about Data Clean Rooms</a:t>
            </a:r>
          </a:p>
          <a:p>
            <a:pPr algn="ctr"/>
            <a:r>
              <a:rPr lang="en-US" sz="1050">
                <a:latin typeface="Helvetica" panose="020B0604020202020204" pitchFamily="34" charset="0"/>
                <a:cs typeface="Helvetica" panose="020B0604020202020204" pitchFamily="34" charset="0"/>
              </a:rPr>
              <a:t>in </a:t>
            </a:r>
            <a:r>
              <a:rPr lang="en-US" sz="1050" b="1">
                <a:solidFill>
                  <a:srgbClr val="ED3C8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‘What’s the Deal With Identity’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86CA3E0-5E29-1941-459E-08F31FC6BBA2}"/>
              </a:ext>
            </a:extLst>
          </p:cNvPr>
          <p:cNvSpPr txBox="1"/>
          <p:nvPr/>
        </p:nvSpPr>
        <p:spPr>
          <a:xfrm>
            <a:off x="4584552" y="1913408"/>
            <a:ext cx="69947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>
                <a:solidFill>
                  <a:srgbClr val="ED3C8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How do Data Clean Rooms preserve privacy?</a:t>
            </a:r>
          </a:p>
          <a:p>
            <a:pPr algn="ctr"/>
            <a:r>
              <a:rPr lang="en-US" sz="180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Prevent access to user-level data and aggregate</a:t>
            </a:r>
            <a:br>
              <a:rPr lang="en-US" sz="180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180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outputs into groupings.</a:t>
            </a:r>
          </a:p>
        </p:txBody>
      </p:sp>
      <p:pic>
        <p:nvPicPr>
          <p:cNvPr id="13" name="Picture 12" descr="A blue and pink computer server&#10;&#10;Description automatically generated">
            <a:extLst>
              <a:ext uri="{FF2B5EF4-FFF2-40B4-BE49-F238E27FC236}">
                <a16:creationId xmlns:a16="http://schemas.microsoft.com/office/drawing/2014/main" id="{E09BBADD-31DF-CFBF-743F-A85A3C6A7E3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0961" y="2128701"/>
            <a:ext cx="1369443" cy="1369443"/>
          </a:xfrm>
          <a:prstGeom prst="rect">
            <a:avLst/>
          </a:prstGeom>
        </p:spPr>
      </p:pic>
      <p:pic>
        <p:nvPicPr>
          <p:cNvPr id="16" name="Picture 15" descr="A blue letter on a black background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45A96AD2-D951-602D-7F52-E0BA5DE952E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3317" y="5971427"/>
            <a:ext cx="1802146" cy="33855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D86F088-1FFB-DB61-6D8B-D8966FAB7B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25214" y="5906510"/>
            <a:ext cx="1395680" cy="40601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98FFA9C-6282-5E19-F771-16BB650ADC44}"/>
              </a:ext>
            </a:extLst>
          </p:cNvPr>
          <p:cNvSpPr txBox="1"/>
          <p:nvPr/>
        </p:nvSpPr>
        <p:spPr>
          <a:xfrm>
            <a:off x="4613127" y="3037769"/>
            <a:ext cx="66295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>
                <a:solidFill>
                  <a:srgbClr val="00BFF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How are Data Clean Rooms used in advertising?</a:t>
            </a:r>
            <a:br>
              <a:rPr lang="en-US" b="1" u="sng">
                <a:solidFill>
                  <a:srgbClr val="00BFF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en-US" sz="400" b="1" u="sng">
              <a:solidFill>
                <a:srgbClr val="00BFF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9F527A4-7903-9BC7-E7CF-E53A7E2CB7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16744" y="3495273"/>
            <a:ext cx="8031324" cy="1790342"/>
          </a:xfrm>
          <a:prstGeom prst="rect">
            <a:avLst/>
          </a:prstGeom>
        </p:spPr>
      </p:pic>
      <p:pic>
        <p:nvPicPr>
          <p:cNvPr id="7" name="Picture 6" descr="Disney Advertising - Small Business Expo">
            <a:extLst>
              <a:ext uri="{FF2B5EF4-FFF2-40B4-BE49-F238E27FC236}">
                <a16:creationId xmlns:a16="http://schemas.microsoft.com/office/drawing/2014/main" id="{3DAB3408-33AF-75B3-1B49-AE6C544C20D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02317" y="5757888"/>
            <a:ext cx="1234913" cy="621236"/>
          </a:xfrm>
          <a:prstGeom prst="rect">
            <a:avLst/>
          </a:prstGeom>
        </p:spPr>
      </p:pic>
      <p:pic>
        <p:nvPicPr>
          <p:cNvPr id="8" name="Picture 7" descr="File:Snowflake Logo.svg - Wikimedia Commons">
            <a:extLst>
              <a:ext uri="{FF2B5EF4-FFF2-40B4-BE49-F238E27FC236}">
                <a16:creationId xmlns:a16="http://schemas.microsoft.com/office/drawing/2014/main" id="{8092CF9E-C05C-86BE-F469-5636AA171BB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12750" y="5874154"/>
            <a:ext cx="2028334" cy="506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7591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1956A4E-9226-F56E-900E-31FF7B90F681}"/>
              </a:ext>
            </a:extLst>
          </p:cNvPr>
          <p:cNvSpPr/>
          <p:nvPr/>
        </p:nvSpPr>
        <p:spPr>
          <a:xfrm>
            <a:off x="3878860" y="1775460"/>
            <a:ext cx="8333647" cy="5082540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0EEBCFF-F943-55B2-3C75-29F980A7DC20}"/>
              </a:ext>
            </a:extLst>
          </p:cNvPr>
          <p:cNvSpPr/>
          <p:nvPr/>
        </p:nvSpPr>
        <p:spPr>
          <a:xfrm>
            <a:off x="4244012" y="3163486"/>
            <a:ext cx="7555635" cy="2041044"/>
          </a:xfrm>
          <a:prstGeom prst="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0446E27-F3B6-5A36-90F5-155E8E262FA5}"/>
              </a:ext>
            </a:extLst>
          </p:cNvPr>
          <p:cNvSpPr/>
          <p:nvPr/>
        </p:nvSpPr>
        <p:spPr>
          <a:xfrm>
            <a:off x="0" y="1775460"/>
            <a:ext cx="3951369" cy="5082540"/>
          </a:xfrm>
          <a:prstGeom prst="rect">
            <a:avLst/>
          </a:prstGeom>
          <a:solidFill>
            <a:srgbClr val="4EBEA4"/>
          </a:solidFill>
          <a:ln>
            <a:solidFill>
              <a:srgbClr val="4EBE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7F38A2-6DBF-BCC9-2642-5CF6885948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9990"/>
            <a:ext cx="11708793" cy="350107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1829505-9D86-5608-AB6A-768E9BCFEEDC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E45E87-4CA7-6346-1EA7-25070CF8055E}"/>
              </a:ext>
            </a:extLst>
          </p:cNvPr>
          <p:cNvSpPr/>
          <p:nvPr/>
        </p:nvSpPr>
        <p:spPr>
          <a:xfrm>
            <a:off x="483207" y="6561933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3726A6-0158-853E-5F8E-CA8FA593113D}"/>
              </a:ext>
            </a:extLst>
          </p:cNvPr>
          <p:cNvSpPr txBox="1"/>
          <p:nvPr/>
        </p:nvSpPr>
        <p:spPr>
          <a:xfrm>
            <a:off x="127428" y="4168306"/>
            <a:ext cx="3624004" cy="1569660"/>
          </a:xfrm>
          <a:prstGeom prst="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>
                <a:solidFill>
                  <a:srgbClr val="1B1464"/>
                </a:solidFill>
                <a:latin typeface="Helvetica" pitchFamily="2" charset="0"/>
              </a:rPr>
              <a:t>Unique identifier </a:t>
            </a:r>
            <a:r>
              <a:rPr lang="en-US" sz="1600">
                <a:solidFill>
                  <a:srgbClr val="1B1464"/>
                </a:solidFill>
                <a:latin typeface="Helvetica" pitchFamily="2" charset="0"/>
              </a:rPr>
              <a:t>that allows publishers and advertisers to </a:t>
            </a:r>
            <a:r>
              <a:rPr lang="en-US" sz="1600" b="1">
                <a:solidFill>
                  <a:srgbClr val="1B1464"/>
                </a:solidFill>
                <a:latin typeface="Helvetica" pitchFamily="2" charset="0"/>
              </a:rPr>
              <a:t>recognize and authenticate users </a:t>
            </a:r>
            <a:r>
              <a:rPr lang="en-US" sz="1600">
                <a:solidFill>
                  <a:srgbClr val="1B1464"/>
                </a:solidFill>
                <a:latin typeface="Helvetica" pitchFamily="2" charset="0"/>
              </a:rPr>
              <a:t>across publishers, platforms &amp; devices, which provides a holistic view of audiences.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56C6B9C-EB82-7095-4866-5324D5E051E9}"/>
              </a:ext>
            </a:extLst>
          </p:cNvPr>
          <p:cNvSpPr txBox="1"/>
          <p:nvPr/>
        </p:nvSpPr>
        <p:spPr>
          <a:xfrm>
            <a:off x="0" y="3648153"/>
            <a:ext cx="39513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u="sng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What are Universal IDs?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FEEBAF7-C59D-FCEE-272F-4D2581169825}"/>
              </a:ext>
            </a:extLst>
          </p:cNvPr>
          <p:cNvSpPr txBox="1"/>
          <p:nvPr/>
        </p:nvSpPr>
        <p:spPr>
          <a:xfrm>
            <a:off x="3971875" y="5459022"/>
            <a:ext cx="822012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i="1" u="sng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Examples of companies that offer Universal ID solutions 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D215BFF-1CD7-B704-7E3D-0465F55925D8}"/>
              </a:ext>
            </a:extLst>
          </p:cNvPr>
          <p:cNvCxnSpPr>
            <a:cxnSpLocks/>
          </p:cNvCxnSpPr>
          <p:nvPr/>
        </p:nvCxnSpPr>
        <p:spPr>
          <a:xfrm>
            <a:off x="4032738" y="5358360"/>
            <a:ext cx="8129928" cy="0"/>
          </a:xfrm>
          <a:prstGeom prst="line">
            <a:avLst/>
          </a:prstGeom>
          <a:ln w="19050">
            <a:solidFill>
              <a:srgbClr val="1B146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30CC309-E733-5E57-576F-0F8679DF2DA3}"/>
              </a:ext>
            </a:extLst>
          </p:cNvPr>
          <p:cNvCxnSpPr>
            <a:cxnSpLocks/>
          </p:cNvCxnSpPr>
          <p:nvPr/>
        </p:nvCxnSpPr>
        <p:spPr>
          <a:xfrm>
            <a:off x="4032738" y="2961383"/>
            <a:ext cx="8137743" cy="0"/>
          </a:xfrm>
          <a:prstGeom prst="line">
            <a:avLst/>
          </a:prstGeom>
          <a:ln w="19050">
            <a:solidFill>
              <a:srgbClr val="1B146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B86CA3E0-5E29-1941-459E-08F31FC6BBA2}"/>
              </a:ext>
            </a:extLst>
          </p:cNvPr>
          <p:cNvSpPr txBox="1"/>
          <p:nvPr/>
        </p:nvSpPr>
        <p:spPr>
          <a:xfrm>
            <a:off x="4584552" y="1913408"/>
            <a:ext cx="69947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>
                <a:solidFill>
                  <a:srgbClr val="ED3C8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How do Universal IDs preserve privacy?</a:t>
            </a:r>
          </a:p>
          <a:p>
            <a:pPr algn="ctr"/>
            <a:r>
              <a:rPr lang="en-US" sz="180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When hashed, UID’s prevent a user’s raw data such as</a:t>
            </a:r>
            <a:br>
              <a:rPr lang="en-US" sz="180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180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an email address from being used or traced back to them.</a:t>
            </a:r>
          </a:p>
        </p:txBody>
      </p:sp>
      <p:pic>
        <p:nvPicPr>
          <p:cNvPr id="14" name="Picture 13" descr="A blue and green planet&#10;&#10;Description automatically generated">
            <a:extLst>
              <a:ext uri="{FF2B5EF4-FFF2-40B4-BE49-F238E27FC236}">
                <a16:creationId xmlns:a16="http://schemas.microsoft.com/office/drawing/2014/main" id="{E3806A80-0F37-0C13-9430-1625606EA33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5309" y="2128701"/>
            <a:ext cx="1367346" cy="1367346"/>
          </a:xfrm>
          <a:prstGeom prst="rect">
            <a:avLst/>
          </a:prstGeom>
        </p:spPr>
      </p:pic>
      <p:sp>
        <p:nvSpPr>
          <p:cNvPr id="25" name="Rectangle: Rounded Corners 24">
            <a:hlinkClick r:id="rId5"/>
            <a:extLst>
              <a:ext uri="{FF2B5EF4-FFF2-40B4-BE49-F238E27FC236}">
                <a16:creationId xmlns:a16="http://schemas.microsoft.com/office/drawing/2014/main" id="{7C58B6E4-30B2-8A79-38D6-C40EBE9BB45D}"/>
              </a:ext>
            </a:extLst>
          </p:cNvPr>
          <p:cNvSpPr/>
          <p:nvPr/>
        </p:nvSpPr>
        <p:spPr>
          <a:xfrm>
            <a:off x="264365" y="6001705"/>
            <a:ext cx="3509235" cy="456342"/>
          </a:xfrm>
          <a:prstGeom prst="roundRect">
            <a:avLst/>
          </a:prstGeom>
          <a:solidFill>
            <a:srgbClr val="1B146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>
                <a:latin typeface="Helvetica" panose="020B0604020202020204" pitchFamily="34" charset="0"/>
                <a:cs typeface="Helvetica" panose="020B0604020202020204" pitchFamily="34" charset="0"/>
              </a:rPr>
              <a:t>Click here to learn more about Universal IDs in</a:t>
            </a:r>
            <a:br>
              <a:rPr lang="en-US" sz="1050"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1050" b="1">
                <a:solidFill>
                  <a:srgbClr val="ED3C8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‘What’s the Deal With What’s Next in Measurement’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5041BBD-B9E5-510C-053C-FE029D40D36B}"/>
              </a:ext>
            </a:extLst>
          </p:cNvPr>
          <p:cNvSpPr txBox="1"/>
          <p:nvPr/>
        </p:nvSpPr>
        <p:spPr>
          <a:xfrm>
            <a:off x="4708743" y="3216261"/>
            <a:ext cx="6746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>
                <a:solidFill>
                  <a:srgbClr val="00BFF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How can Universal IDs can help marketers?</a:t>
            </a:r>
            <a:endParaRPr lang="en-US" sz="400" b="1" u="sng">
              <a:solidFill>
                <a:srgbClr val="00BFF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C880BD8-F096-AB3E-EFDC-E6C6B77CAF42}"/>
              </a:ext>
            </a:extLst>
          </p:cNvPr>
          <p:cNvSpPr txBox="1"/>
          <p:nvPr/>
        </p:nvSpPr>
        <p:spPr>
          <a:xfrm>
            <a:off x="4692706" y="3648153"/>
            <a:ext cx="6778461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Eliminate dependency on 3rd party cookies</a:t>
            </a:r>
            <a:br>
              <a:rPr lang="en-US" sz="160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en-US" sz="400">
              <a:solidFill>
                <a:srgbClr val="1B1464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More seamlessly partner with publishers and data providers to match first-party data on PII in a privacy compliant and secure manner</a:t>
            </a:r>
            <a:br>
              <a:rPr lang="en-US" sz="160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en-US" sz="400">
              <a:solidFill>
                <a:srgbClr val="1B1464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Achieve greater precision in audience targeting</a:t>
            </a:r>
            <a:br>
              <a:rPr lang="en-US" sz="160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en-US" sz="400">
              <a:solidFill>
                <a:srgbClr val="1B1464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Increases accuracy of cross-channel measurement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C60A731-C879-2FC7-95A3-3B1754549B04}"/>
              </a:ext>
            </a:extLst>
          </p:cNvPr>
          <p:cNvSpPr txBox="1"/>
          <p:nvPr/>
        </p:nvSpPr>
        <p:spPr>
          <a:xfrm>
            <a:off x="6823599" y="6221282"/>
            <a:ext cx="13672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UID 2.0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2E0CC5D-D2AE-4978-7A6D-DE479C4A4C0C}"/>
              </a:ext>
            </a:extLst>
          </p:cNvPr>
          <p:cNvSpPr txBox="1"/>
          <p:nvPr/>
        </p:nvSpPr>
        <p:spPr>
          <a:xfrm>
            <a:off x="8412302" y="6221282"/>
            <a:ext cx="13672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Open ID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39C1143-DF85-75F3-0BDC-45F68C28FB22}"/>
              </a:ext>
            </a:extLst>
          </p:cNvPr>
          <p:cNvSpPr txBox="1"/>
          <p:nvPr/>
        </p:nvSpPr>
        <p:spPr>
          <a:xfrm>
            <a:off x="9914144" y="6221282"/>
            <a:ext cx="13672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Ramp ID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1A3DEEAA-0249-FD25-5779-175432C93A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8930" y="5912591"/>
            <a:ext cx="1684629" cy="216194"/>
          </a:xfrm>
          <a:prstGeom prst="rect">
            <a:avLst/>
          </a:prstGeom>
        </p:spPr>
      </p:pic>
      <p:pic>
        <p:nvPicPr>
          <p:cNvPr id="34" name="Picture 4" descr="OpenAP | LinkedIn">
            <a:extLst>
              <a:ext uri="{FF2B5EF4-FFF2-40B4-BE49-F238E27FC236}">
                <a16:creationId xmlns:a16="http://schemas.microsoft.com/office/drawing/2014/main" id="{C2756B1E-BFEB-B9A3-3767-14989C763E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77468" y="5802205"/>
            <a:ext cx="436967" cy="436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A91850D-D40A-229F-FECB-90858D4547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05717" y="5920177"/>
            <a:ext cx="1127227" cy="20102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346355C-440B-8DC6-E78E-899DE06AB8FF}"/>
              </a:ext>
            </a:extLst>
          </p:cNvPr>
          <p:cNvSpPr/>
          <p:nvPr/>
        </p:nvSpPr>
        <p:spPr>
          <a:xfrm>
            <a:off x="127428" y="306789"/>
            <a:ext cx="12064572" cy="89255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lang="en-US" sz="2600" b="1">
                <a:solidFill>
                  <a:srgbClr val="4EBEA4"/>
                </a:solidFill>
                <a:latin typeface="Helvetica"/>
                <a:cs typeface="Helvetica"/>
              </a:rPr>
              <a:t>Universal IDs:</a:t>
            </a:r>
            <a:r>
              <a:rPr lang="en-US" sz="2600" b="1">
                <a:solidFill>
                  <a:srgbClr val="1B1464"/>
                </a:solidFill>
                <a:latin typeface="Helvetica"/>
                <a:cs typeface="Helvetica"/>
              </a:rPr>
              <a:t> Their use backed by opted-in data has increased as marketers become more privacy minded and signal loss grows</a:t>
            </a:r>
          </a:p>
        </p:txBody>
      </p:sp>
      <p:pic>
        <p:nvPicPr>
          <p:cNvPr id="8" name="Picture 7" descr="A blue letter on a black background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EFEF7333-8504-A136-EBDB-43884ECF8EF0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2651" y="5868672"/>
            <a:ext cx="1442445" cy="2709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FC0E542-AB65-8C20-BCB0-B7BCA386C640}"/>
              </a:ext>
            </a:extLst>
          </p:cNvPr>
          <p:cNvSpPr txBox="1"/>
          <p:nvPr/>
        </p:nvSpPr>
        <p:spPr>
          <a:xfrm>
            <a:off x="4638927" y="6202213"/>
            <a:ext cx="16685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err="1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BlockGraph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 ID</a:t>
            </a:r>
          </a:p>
        </p:txBody>
      </p:sp>
    </p:spTree>
    <p:extLst>
      <p:ext uri="{BB962C8B-B14F-4D97-AF65-F5344CB8AC3E}">
        <p14:creationId xmlns:p14="http://schemas.microsoft.com/office/powerpoint/2010/main" val="13113695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8FCEF33-7E80-A697-880A-9C29384F6745}"/>
              </a:ext>
            </a:extLst>
          </p:cNvPr>
          <p:cNvSpPr/>
          <p:nvPr/>
        </p:nvSpPr>
        <p:spPr>
          <a:xfrm>
            <a:off x="3878860" y="1775460"/>
            <a:ext cx="8333647" cy="5082540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B2B7C8-4B02-BAFB-8307-D93D85AA7235}"/>
              </a:ext>
            </a:extLst>
          </p:cNvPr>
          <p:cNvSpPr/>
          <p:nvPr/>
        </p:nvSpPr>
        <p:spPr>
          <a:xfrm>
            <a:off x="4786259" y="3209953"/>
            <a:ext cx="6711232" cy="1946137"/>
          </a:xfrm>
          <a:prstGeom prst="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0446E27-F3B6-5A36-90F5-155E8E262FA5}"/>
              </a:ext>
            </a:extLst>
          </p:cNvPr>
          <p:cNvSpPr/>
          <p:nvPr/>
        </p:nvSpPr>
        <p:spPr>
          <a:xfrm>
            <a:off x="0" y="1775460"/>
            <a:ext cx="3951369" cy="5082540"/>
          </a:xfrm>
          <a:prstGeom prst="rect">
            <a:avLst/>
          </a:prstGeom>
          <a:solidFill>
            <a:srgbClr val="00BFF2"/>
          </a:solidFill>
          <a:ln>
            <a:solidFill>
              <a:srgbClr val="00BF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9C445BF-5591-D09A-A8BC-6A2DB67D3CAE}"/>
              </a:ext>
            </a:extLst>
          </p:cNvPr>
          <p:cNvSpPr/>
          <p:nvPr/>
        </p:nvSpPr>
        <p:spPr>
          <a:xfrm>
            <a:off x="136189" y="298797"/>
            <a:ext cx="12055811" cy="89255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anose="020B0403020202020204" pitchFamily="34" charset="0"/>
                <a:ea typeface="Calibri" panose="020F0502020204030204" pitchFamily="34" charset="0"/>
                <a:cs typeface="+mn-cs"/>
              </a:rPr>
              <a:t>Synthetic Data: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Calibri" panose="020F0502020204030204" pitchFamily="34" charset="0"/>
                <a:cs typeface="+mn-cs"/>
              </a:rPr>
              <a:t>By embracing AI that preserves privacy, brands are poised to meet future legal and customer demands</a:t>
            </a:r>
            <a:endParaRPr lang="en-US" sz="2600" b="1">
              <a:solidFill>
                <a:srgbClr val="FF0000"/>
              </a:solidFill>
              <a:latin typeface="Helvetica"/>
              <a:cs typeface="Helvetica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7F38A2-6DBF-BCC9-2642-5CF6885948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9990"/>
            <a:ext cx="11708793" cy="350107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1829505-9D86-5608-AB6A-768E9BCFEEDC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E45E87-4CA7-6346-1EA7-25070CF8055E}"/>
              </a:ext>
            </a:extLst>
          </p:cNvPr>
          <p:cNvSpPr/>
          <p:nvPr/>
        </p:nvSpPr>
        <p:spPr>
          <a:xfrm>
            <a:off x="483207" y="6561933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3726A6-0158-853E-5F8E-CA8FA593113D}"/>
              </a:ext>
            </a:extLst>
          </p:cNvPr>
          <p:cNvSpPr txBox="1"/>
          <p:nvPr/>
        </p:nvSpPr>
        <p:spPr>
          <a:xfrm>
            <a:off x="72507" y="4221309"/>
            <a:ext cx="3806353" cy="1477328"/>
          </a:xfrm>
          <a:prstGeom prst="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rgbClr val="1B1464"/>
                </a:solidFill>
                <a:latin typeface="Helvetica" pitchFamily="2" charset="0"/>
              </a:rPr>
              <a:t>Utilizes known information about</a:t>
            </a:r>
            <a:br>
              <a:rPr lang="en-US">
                <a:solidFill>
                  <a:srgbClr val="1B1464"/>
                </a:solidFill>
                <a:latin typeface="Helvetica" pitchFamily="2" charset="0"/>
              </a:rPr>
            </a:br>
            <a:r>
              <a:rPr lang="en-US">
                <a:solidFill>
                  <a:srgbClr val="1B1464"/>
                </a:solidFill>
                <a:latin typeface="Helvetica" pitchFamily="2" charset="0"/>
              </a:rPr>
              <a:t>a population to train a model to </a:t>
            </a:r>
            <a:r>
              <a:rPr lang="en-US" b="1">
                <a:solidFill>
                  <a:srgbClr val="1B1464"/>
                </a:solidFill>
                <a:latin typeface="Helvetica" pitchFamily="2" charset="0"/>
              </a:rPr>
              <a:t>make accurate predictions about others in the population that you don’t have a full set of data for</a:t>
            </a:r>
            <a:r>
              <a:rPr lang="en-US">
                <a:solidFill>
                  <a:srgbClr val="1B1464"/>
                </a:solidFill>
                <a:latin typeface="Helvetica" pitchFamily="2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56C6B9C-EB82-7095-4866-5324D5E051E9}"/>
              </a:ext>
            </a:extLst>
          </p:cNvPr>
          <p:cNvSpPr txBox="1"/>
          <p:nvPr/>
        </p:nvSpPr>
        <p:spPr>
          <a:xfrm>
            <a:off x="0" y="3648153"/>
            <a:ext cx="39513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u="sng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What is Synthetic Data?</a:t>
            </a:r>
          </a:p>
        </p:txBody>
      </p:sp>
      <p:pic>
        <p:nvPicPr>
          <p:cNvPr id="40" name="Picture 39" descr="A group of people connected with circles&#10;&#10;Description automatically generated">
            <a:extLst>
              <a:ext uri="{FF2B5EF4-FFF2-40B4-BE49-F238E27FC236}">
                <a16:creationId xmlns:a16="http://schemas.microsoft.com/office/drawing/2014/main" id="{2579B88F-8127-C872-F391-ED99E185193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0962" y="2125537"/>
            <a:ext cx="1369444" cy="136944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FEEBAF7-C59D-FCEE-272F-4D2581169825}"/>
              </a:ext>
            </a:extLst>
          </p:cNvPr>
          <p:cNvSpPr txBox="1"/>
          <p:nvPr/>
        </p:nvSpPr>
        <p:spPr>
          <a:xfrm>
            <a:off x="3971875" y="5459022"/>
            <a:ext cx="822012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i="1" u="sng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Examples of companies that offer Synthetic Data solutions 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8E656AF-B17F-AD3F-B6AD-1D657353207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9823" y="5900870"/>
            <a:ext cx="1440313" cy="42616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4299077-ECE1-6A1A-D7B0-88F69BB317B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0487" y="5849519"/>
            <a:ext cx="1888525" cy="556702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D215BFF-1CD7-B704-7E3D-0465F55925D8}"/>
              </a:ext>
            </a:extLst>
          </p:cNvPr>
          <p:cNvCxnSpPr>
            <a:cxnSpLocks/>
          </p:cNvCxnSpPr>
          <p:nvPr/>
        </p:nvCxnSpPr>
        <p:spPr>
          <a:xfrm>
            <a:off x="4032738" y="5358360"/>
            <a:ext cx="8129928" cy="0"/>
          </a:xfrm>
          <a:prstGeom prst="line">
            <a:avLst/>
          </a:prstGeom>
          <a:ln w="19050">
            <a:solidFill>
              <a:srgbClr val="1B146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30CC309-E733-5E57-576F-0F8679DF2DA3}"/>
              </a:ext>
            </a:extLst>
          </p:cNvPr>
          <p:cNvCxnSpPr>
            <a:cxnSpLocks/>
          </p:cNvCxnSpPr>
          <p:nvPr/>
        </p:nvCxnSpPr>
        <p:spPr>
          <a:xfrm>
            <a:off x="4032738" y="3071857"/>
            <a:ext cx="8137743" cy="0"/>
          </a:xfrm>
          <a:prstGeom prst="line">
            <a:avLst/>
          </a:prstGeom>
          <a:ln w="19050">
            <a:solidFill>
              <a:srgbClr val="1B146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: Rounded Corners 38">
            <a:hlinkClick r:id="rId7"/>
            <a:extLst>
              <a:ext uri="{FF2B5EF4-FFF2-40B4-BE49-F238E27FC236}">
                <a16:creationId xmlns:a16="http://schemas.microsoft.com/office/drawing/2014/main" id="{EF0EBC1D-B766-38FD-B254-416997534BA3}"/>
              </a:ext>
            </a:extLst>
          </p:cNvPr>
          <p:cNvSpPr/>
          <p:nvPr/>
        </p:nvSpPr>
        <p:spPr>
          <a:xfrm>
            <a:off x="264365" y="6001705"/>
            <a:ext cx="3509235" cy="456342"/>
          </a:xfrm>
          <a:prstGeom prst="roundRect">
            <a:avLst/>
          </a:prstGeom>
          <a:solidFill>
            <a:srgbClr val="1B146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>
                <a:latin typeface="Helvetica" panose="020B0604020202020204" pitchFamily="34" charset="0"/>
                <a:cs typeface="Helvetica" panose="020B0604020202020204" pitchFamily="34" charset="0"/>
              </a:rPr>
              <a:t>Click here to learn more about Synthetic Data in</a:t>
            </a:r>
            <a:br>
              <a:rPr lang="en-US" sz="1050"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1050" b="1">
                <a:solidFill>
                  <a:srgbClr val="ED3C8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‘What’s the Deal With What’s Next in Measurement’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86CA3E0-5E29-1941-459E-08F31FC6BBA2}"/>
              </a:ext>
            </a:extLst>
          </p:cNvPr>
          <p:cNvSpPr txBox="1"/>
          <p:nvPr/>
        </p:nvSpPr>
        <p:spPr>
          <a:xfrm>
            <a:off x="4584552" y="1946258"/>
            <a:ext cx="69947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>
                <a:solidFill>
                  <a:srgbClr val="ED3C8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How does Synthetic Data preserve privacy?</a:t>
            </a:r>
          </a:p>
          <a:p>
            <a:pPr algn="ctr"/>
            <a:r>
              <a:rPr lang="en-US" sz="180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Since synthetic datasets do not maintain a 1:1 relationship</a:t>
            </a:r>
            <a:br>
              <a:rPr lang="en-US" sz="180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180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with the original data, audiences are impossible to reidentify.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3A91ED8-4B82-6FF8-D3E4-448DB9615C4B}"/>
              </a:ext>
            </a:extLst>
          </p:cNvPr>
          <p:cNvSpPr txBox="1"/>
          <p:nvPr/>
        </p:nvSpPr>
        <p:spPr>
          <a:xfrm>
            <a:off x="5019791" y="3278653"/>
            <a:ext cx="6316486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>
                <a:solidFill>
                  <a:srgbClr val="00BFF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What is an example of Synthetic Data?</a:t>
            </a:r>
            <a:br>
              <a:rPr lang="en-US" b="1" u="sng">
                <a:solidFill>
                  <a:srgbClr val="00BFF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en-US" sz="400" b="1" u="sng">
              <a:solidFill>
                <a:srgbClr val="00BFF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" b="0" i="0" u="sng" strike="noStrike" kern="1200" cap="none" spc="0" normalizeH="0" baseline="0" noProof="0">
              <a:ln>
                <a:noFill/>
              </a:ln>
              <a:solidFill>
                <a:srgbClr val="00BFF2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VID (Virtual People Identifiers) Models</a:t>
            </a:r>
            <a:b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kumimoji="0" lang="en-US" sz="2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VIDs are synthetic individuals that can be grouped together to mimic the general population through the assignment of probabilistic demographics</a:t>
            </a:r>
            <a:b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kumimoji="0" lang="en-US" sz="2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A way to label impression data consistently across all data providers enabling de-duplicated cross platform reach and frequency</a:t>
            </a:r>
            <a:b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kumimoji="0" lang="en-US" sz="1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Can be used to complement and enhance calibration panels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B5325A-FFE7-A1BD-C9D0-40FA4EAEA6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26278" y="5967900"/>
            <a:ext cx="13716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7571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21F0EB7-62A1-8DA5-8477-6EC598321549}"/>
              </a:ext>
            </a:extLst>
          </p:cNvPr>
          <p:cNvSpPr/>
          <p:nvPr/>
        </p:nvSpPr>
        <p:spPr>
          <a:xfrm>
            <a:off x="3878860" y="1775460"/>
            <a:ext cx="8333647" cy="5082540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D07969B-32F3-88DC-4A0F-D32453D0A175}"/>
              </a:ext>
            </a:extLst>
          </p:cNvPr>
          <p:cNvSpPr/>
          <p:nvPr/>
        </p:nvSpPr>
        <p:spPr>
          <a:xfrm>
            <a:off x="4020149" y="3227034"/>
            <a:ext cx="8099343" cy="1986585"/>
          </a:xfrm>
          <a:prstGeom prst="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0446E27-F3B6-5A36-90F5-155E8E262FA5}"/>
              </a:ext>
            </a:extLst>
          </p:cNvPr>
          <p:cNvSpPr/>
          <p:nvPr/>
        </p:nvSpPr>
        <p:spPr>
          <a:xfrm>
            <a:off x="0" y="1775460"/>
            <a:ext cx="3951369" cy="5082540"/>
          </a:xfrm>
          <a:prstGeom prst="rect">
            <a:avLst/>
          </a:prstGeom>
          <a:solidFill>
            <a:srgbClr val="FFE600"/>
          </a:solidFill>
          <a:ln>
            <a:solidFill>
              <a:srgbClr val="FFE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9C445BF-5591-D09A-A8BC-6A2DB67D3CAE}"/>
              </a:ext>
            </a:extLst>
          </p:cNvPr>
          <p:cNvSpPr/>
          <p:nvPr/>
        </p:nvSpPr>
        <p:spPr>
          <a:xfrm>
            <a:off x="136189" y="298797"/>
            <a:ext cx="12055811" cy="89255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lang="en-US" sz="2600" b="1">
                <a:ln>
                  <a:solidFill>
                    <a:srgbClr val="1B1464"/>
                  </a:solidFill>
                </a:ln>
                <a:solidFill>
                  <a:srgbClr val="FFE600"/>
                </a:solidFill>
                <a:latin typeface="Helvetica" pitchFamily="2" charset="0"/>
              </a:rPr>
              <a:t>Micro-Cohort Measurement: </a:t>
            </a:r>
            <a:r>
              <a:rPr lang="en-US" sz="2600" b="1">
                <a:solidFill>
                  <a:srgbClr val="1B1464"/>
                </a:solidFill>
                <a:latin typeface="Helvetica"/>
                <a:cs typeface="Helvetica"/>
              </a:rPr>
              <a:t>Through this, marketers can accurately measure audience exposure in a privacy focused methodology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7F38A2-6DBF-BCC9-2642-5CF6885948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9990"/>
            <a:ext cx="11708793" cy="350107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1829505-9D86-5608-AB6A-768E9BCFEEDC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E45E87-4CA7-6346-1EA7-25070CF8055E}"/>
              </a:ext>
            </a:extLst>
          </p:cNvPr>
          <p:cNvSpPr/>
          <p:nvPr/>
        </p:nvSpPr>
        <p:spPr>
          <a:xfrm>
            <a:off x="483207" y="6561933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3726A6-0158-853E-5F8E-CA8FA593113D}"/>
              </a:ext>
            </a:extLst>
          </p:cNvPr>
          <p:cNvSpPr txBox="1"/>
          <p:nvPr/>
        </p:nvSpPr>
        <p:spPr>
          <a:xfrm>
            <a:off x="72508" y="4281065"/>
            <a:ext cx="3806353" cy="1477328"/>
          </a:xfrm>
          <a:prstGeom prst="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rgbClr val="1B1464"/>
                </a:solidFill>
                <a:latin typeface="Helvetica" pitchFamily="2" charset="0"/>
              </a:rPr>
              <a:t>Campaign measurement through</a:t>
            </a:r>
            <a:br>
              <a:rPr lang="en-US">
                <a:solidFill>
                  <a:srgbClr val="1B1464"/>
                </a:solidFill>
                <a:latin typeface="Helvetica" pitchFamily="2" charset="0"/>
              </a:rPr>
            </a:br>
            <a:r>
              <a:rPr lang="en-US">
                <a:solidFill>
                  <a:srgbClr val="1B1464"/>
                </a:solidFill>
                <a:latin typeface="Helvetica" pitchFamily="2" charset="0"/>
              </a:rPr>
              <a:t>exposure probability of </a:t>
            </a:r>
            <a:r>
              <a:rPr lang="en-US" b="1">
                <a:solidFill>
                  <a:srgbClr val="1B1464"/>
                </a:solidFill>
                <a:latin typeface="Helvetica" pitchFamily="2" charset="0"/>
              </a:rPr>
              <a:t>small defined groups </a:t>
            </a:r>
            <a:r>
              <a:rPr lang="en-US">
                <a:solidFill>
                  <a:srgbClr val="1B1464"/>
                </a:solidFill>
                <a:latin typeface="Helvetica" pitchFamily="2" charset="0"/>
              </a:rPr>
              <a:t>with demographic and/or behavioral data </a:t>
            </a:r>
            <a:r>
              <a:rPr lang="en-US" b="1">
                <a:solidFill>
                  <a:srgbClr val="1B1464"/>
                </a:solidFill>
                <a:latin typeface="Helvetica" pitchFamily="2" charset="0"/>
              </a:rPr>
              <a:t>without individual users being identified.</a:t>
            </a:r>
            <a:endParaRPr lang="en-US">
              <a:solidFill>
                <a:srgbClr val="1B1464"/>
              </a:solidFill>
              <a:latin typeface="Helvetica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56C6B9C-EB82-7095-4866-5324D5E051E9}"/>
              </a:ext>
            </a:extLst>
          </p:cNvPr>
          <p:cNvSpPr txBox="1"/>
          <p:nvPr/>
        </p:nvSpPr>
        <p:spPr>
          <a:xfrm>
            <a:off x="0" y="3433394"/>
            <a:ext cx="395136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b="1" u="sng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What is Micro-Cohort Measurement?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FEEBAF7-C59D-FCEE-272F-4D2581169825}"/>
              </a:ext>
            </a:extLst>
          </p:cNvPr>
          <p:cNvSpPr txBox="1"/>
          <p:nvPr/>
        </p:nvSpPr>
        <p:spPr>
          <a:xfrm>
            <a:off x="3971875" y="5459022"/>
            <a:ext cx="822012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i="1" u="sng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Examples of companies that offer Micro-Cohort Measurement solutions 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D215BFF-1CD7-B704-7E3D-0465F55925D8}"/>
              </a:ext>
            </a:extLst>
          </p:cNvPr>
          <p:cNvCxnSpPr>
            <a:cxnSpLocks/>
          </p:cNvCxnSpPr>
          <p:nvPr/>
        </p:nvCxnSpPr>
        <p:spPr>
          <a:xfrm>
            <a:off x="4032738" y="5358360"/>
            <a:ext cx="8129928" cy="0"/>
          </a:xfrm>
          <a:prstGeom prst="line">
            <a:avLst/>
          </a:prstGeom>
          <a:ln w="19050">
            <a:solidFill>
              <a:srgbClr val="1B146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30CC309-E733-5E57-576F-0F8679DF2DA3}"/>
              </a:ext>
            </a:extLst>
          </p:cNvPr>
          <p:cNvCxnSpPr>
            <a:cxnSpLocks/>
          </p:cNvCxnSpPr>
          <p:nvPr/>
        </p:nvCxnSpPr>
        <p:spPr>
          <a:xfrm>
            <a:off x="4032738" y="3071857"/>
            <a:ext cx="8137743" cy="0"/>
          </a:xfrm>
          <a:prstGeom prst="line">
            <a:avLst/>
          </a:prstGeom>
          <a:ln w="19050">
            <a:solidFill>
              <a:srgbClr val="1B146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: Rounded Corners 38">
            <a:hlinkClick r:id="rId4"/>
            <a:extLst>
              <a:ext uri="{FF2B5EF4-FFF2-40B4-BE49-F238E27FC236}">
                <a16:creationId xmlns:a16="http://schemas.microsoft.com/office/drawing/2014/main" id="{EF0EBC1D-B766-38FD-B254-416997534BA3}"/>
              </a:ext>
            </a:extLst>
          </p:cNvPr>
          <p:cNvSpPr/>
          <p:nvPr/>
        </p:nvSpPr>
        <p:spPr>
          <a:xfrm>
            <a:off x="125136" y="6001705"/>
            <a:ext cx="3701093" cy="456342"/>
          </a:xfrm>
          <a:prstGeom prst="roundRect">
            <a:avLst/>
          </a:prstGeom>
          <a:solidFill>
            <a:srgbClr val="1B146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>
                <a:latin typeface="Helvetica" panose="020B0604020202020204" pitchFamily="34" charset="0"/>
                <a:cs typeface="Helvetica" panose="020B0604020202020204" pitchFamily="34" charset="0"/>
              </a:rPr>
              <a:t>Click here to learn more about Advanced Measurement in</a:t>
            </a:r>
            <a:br>
              <a:rPr lang="en-US" sz="1050"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1050" b="1">
                <a:solidFill>
                  <a:srgbClr val="ED3C8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‘What’s the Deal With What’s Next in Measurement’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86CA3E0-5E29-1941-459E-08F31FC6BBA2}"/>
              </a:ext>
            </a:extLst>
          </p:cNvPr>
          <p:cNvSpPr txBox="1"/>
          <p:nvPr/>
        </p:nvSpPr>
        <p:spPr>
          <a:xfrm>
            <a:off x="4038213" y="1903126"/>
            <a:ext cx="8159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>
                <a:solidFill>
                  <a:srgbClr val="ED3C8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How does Micro-Cohort Measurement preserve privacy?</a:t>
            </a:r>
          </a:p>
          <a:p>
            <a:pPr algn="ctr"/>
            <a:r>
              <a:rPr lang="en-US" sz="180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By leveraging exposure probability through a small groups,</a:t>
            </a:r>
            <a:br>
              <a:rPr lang="en-US" sz="180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180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there is no 1:1 viewer data identified in the measurement.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3A91ED8-4B82-6FF8-D3E4-448DB9615C4B}"/>
              </a:ext>
            </a:extLst>
          </p:cNvPr>
          <p:cNvSpPr txBox="1"/>
          <p:nvPr/>
        </p:nvSpPr>
        <p:spPr>
          <a:xfrm>
            <a:off x="4584552" y="3227034"/>
            <a:ext cx="6629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>
                <a:solidFill>
                  <a:srgbClr val="00BFF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How does Micro-Cohort Measurement work?</a:t>
            </a:r>
            <a:br>
              <a:rPr lang="en-US" b="1" u="sng">
                <a:solidFill>
                  <a:srgbClr val="00BFF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en-US" sz="400" b="1" u="sng">
              <a:solidFill>
                <a:srgbClr val="00BFF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" b="0" i="0" u="sng" strike="noStrike" kern="1200" cap="none" spc="0" normalizeH="0" baseline="0" noProof="0">
              <a:ln>
                <a:noFill/>
              </a:ln>
              <a:solidFill>
                <a:srgbClr val="00BFF2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4" name="Picture 13" descr="A group of people in a blue square&#10;&#10;Description automatically generated">
            <a:extLst>
              <a:ext uri="{FF2B5EF4-FFF2-40B4-BE49-F238E27FC236}">
                <a16:creationId xmlns:a16="http://schemas.microsoft.com/office/drawing/2014/main" id="{884C39F0-D80A-523A-64FB-F4DB9C6FB23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5735" y="1900324"/>
            <a:ext cx="1379898" cy="1379898"/>
          </a:xfrm>
          <a:prstGeom prst="rect">
            <a:avLst/>
          </a:prstGeom>
        </p:spPr>
      </p:pic>
      <p:pic>
        <p:nvPicPr>
          <p:cNvPr id="15" name="Picture 2" descr="Sign Up Page">
            <a:hlinkClick r:id="rId6"/>
            <a:extLst>
              <a:ext uri="{FF2B5EF4-FFF2-40B4-BE49-F238E27FC236}">
                <a16:creationId xmlns:a16="http://schemas.microsoft.com/office/drawing/2014/main" id="{6CE57DEC-D4E1-D7C3-C58F-A1D5F1D2F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5925934"/>
            <a:ext cx="1656200" cy="471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EDO, Inc. - The Outcomes Company - Contact Us">
            <a:hlinkClick r:id="rId8"/>
            <a:extLst>
              <a:ext uri="{FF2B5EF4-FFF2-40B4-BE49-F238E27FC236}">
                <a16:creationId xmlns:a16="http://schemas.microsoft.com/office/drawing/2014/main" id="{D487CADD-752D-E7FF-70FE-ED665CF497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206" t="21318" r="8692" b="21132"/>
          <a:stretch/>
        </p:blipFill>
        <p:spPr bwMode="auto">
          <a:xfrm>
            <a:off x="8133372" y="5900090"/>
            <a:ext cx="1420438" cy="516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7883B17-D5D2-5C81-0C59-69A4B3CFFEA3}"/>
              </a:ext>
            </a:extLst>
          </p:cNvPr>
          <p:cNvSpPr txBox="1"/>
          <p:nvPr/>
        </p:nvSpPr>
        <p:spPr>
          <a:xfrm>
            <a:off x="4092657" y="3682176"/>
            <a:ext cx="229451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u="sng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Small Measured Group</a:t>
            </a: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BDBFA000-F3F3-FC1B-377C-2D4B8A28E413}"/>
              </a:ext>
            </a:extLst>
          </p:cNvPr>
          <p:cNvSpPr/>
          <p:nvPr/>
        </p:nvSpPr>
        <p:spPr>
          <a:xfrm>
            <a:off x="6394485" y="4358089"/>
            <a:ext cx="612560" cy="461665"/>
          </a:xfrm>
          <a:prstGeom prst="rightArrow">
            <a:avLst/>
          </a:prstGeom>
          <a:solidFill>
            <a:srgbClr val="1B146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33309B-6949-FF95-9335-676C8FC1FD50}"/>
              </a:ext>
            </a:extLst>
          </p:cNvPr>
          <p:cNvSpPr txBox="1"/>
          <p:nvPr/>
        </p:nvSpPr>
        <p:spPr>
          <a:xfrm>
            <a:off x="7012526" y="3682176"/>
            <a:ext cx="229451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u="sng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Exposure Calculation</a:t>
            </a: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5F9150E5-77DC-ECCA-CAB4-43D55A9B69DE}"/>
              </a:ext>
            </a:extLst>
          </p:cNvPr>
          <p:cNvSpPr/>
          <p:nvPr/>
        </p:nvSpPr>
        <p:spPr>
          <a:xfrm>
            <a:off x="9307039" y="4358089"/>
            <a:ext cx="612560" cy="461665"/>
          </a:xfrm>
          <a:prstGeom prst="rightArrow">
            <a:avLst/>
          </a:prstGeom>
          <a:solidFill>
            <a:srgbClr val="1B146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844F530-BF92-E389-3BE0-3304B56136A3}"/>
              </a:ext>
            </a:extLst>
          </p:cNvPr>
          <p:cNvSpPr txBox="1"/>
          <p:nvPr/>
        </p:nvSpPr>
        <p:spPr>
          <a:xfrm>
            <a:off x="9938458" y="3682176"/>
            <a:ext cx="220311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u="sng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Scaled Measurement</a:t>
            </a:r>
          </a:p>
        </p:txBody>
      </p:sp>
      <p:pic>
        <p:nvPicPr>
          <p:cNvPr id="25" name="Picture 24" descr="A group of people in a blue square&#10;&#10;Description automatically generated">
            <a:extLst>
              <a:ext uri="{FF2B5EF4-FFF2-40B4-BE49-F238E27FC236}">
                <a16:creationId xmlns:a16="http://schemas.microsoft.com/office/drawing/2014/main" id="{618CA158-64FB-1055-E15D-68FB4E84833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0458" y="4084891"/>
            <a:ext cx="1008061" cy="1008061"/>
          </a:xfrm>
          <a:prstGeom prst="rect">
            <a:avLst/>
          </a:prstGeom>
        </p:spPr>
      </p:pic>
      <p:pic>
        <p:nvPicPr>
          <p:cNvPr id="28" name="Picture 27" descr="A pink brain with a blue square and yellow dots&#10;&#10;Description automatically generated">
            <a:extLst>
              <a:ext uri="{FF2B5EF4-FFF2-40B4-BE49-F238E27FC236}">
                <a16:creationId xmlns:a16="http://schemas.microsoft.com/office/drawing/2014/main" id="{1FEEE128-C181-5086-E558-CAF0E2B10C0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55751" y="4084891"/>
            <a:ext cx="1008061" cy="1008061"/>
          </a:xfrm>
          <a:prstGeom prst="rect">
            <a:avLst/>
          </a:prstGeom>
        </p:spPr>
      </p:pic>
      <p:pic>
        <p:nvPicPr>
          <p:cNvPr id="32" name="Picture 31" descr="A blue and pink square with arrows&#10;&#10;Description automatically generated">
            <a:extLst>
              <a:ext uri="{FF2B5EF4-FFF2-40B4-BE49-F238E27FC236}">
                <a16:creationId xmlns:a16="http://schemas.microsoft.com/office/drawing/2014/main" id="{AF3D1B47-48D2-3FA9-B54E-0D600A1FDD9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35985" y="4084891"/>
            <a:ext cx="1008061" cy="1008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8259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2085948-3701-A60E-6FD8-B2105A8B2820}"/>
              </a:ext>
            </a:extLst>
          </p:cNvPr>
          <p:cNvSpPr/>
          <p:nvPr/>
        </p:nvSpPr>
        <p:spPr>
          <a:xfrm>
            <a:off x="-9078" y="1"/>
            <a:ext cx="12192000" cy="6858000"/>
          </a:xfrm>
          <a:prstGeom prst="rect">
            <a:avLst/>
          </a:prstGeom>
          <a:solidFill>
            <a:srgbClr val="1B1464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CBDB492-9443-3D4A-8E9D-B3CECB95DCD7}"/>
              </a:ext>
            </a:extLst>
          </p:cNvPr>
          <p:cNvSpPr/>
          <p:nvPr/>
        </p:nvSpPr>
        <p:spPr>
          <a:xfrm>
            <a:off x="180409" y="330744"/>
            <a:ext cx="1184693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Signal loss and privacy concerns are driving marketers to leverage innovative marketing strategies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1090EA5-9E24-420F-B356-BFA5C7B32400}"/>
              </a:ext>
            </a:extLst>
          </p:cNvPr>
          <p:cNvSpPr txBox="1"/>
          <p:nvPr/>
        </p:nvSpPr>
        <p:spPr>
          <a:xfrm>
            <a:off x="196646" y="6213751"/>
            <a:ext cx="117710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Click through a box above to be brought directly to the appropriate section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DFA4A15-8B59-3200-8CFF-A8F0E95B5D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91E73866-504F-04A5-035A-24F9950479C1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06C223-CE87-E045-8EBF-684F20A328C3}"/>
              </a:ext>
            </a:extLst>
          </p:cNvPr>
          <p:cNvSpPr/>
          <p:nvPr/>
        </p:nvSpPr>
        <p:spPr>
          <a:xfrm>
            <a:off x="483207" y="657580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2" name="Rectangle 1">
            <a:hlinkClick r:id="rId4" action="ppaction://hlinksldjump"/>
            <a:extLst>
              <a:ext uri="{FF2B5EF4-FFF2-40B4-BE49-F238E27FC236}">
                <a16:creationId xmlns:a16="http://schemas.microsoft.com/office/drawing/2014/main" id="{60A53353-33A1-4380-C59F-12CC9B62668D}"/>
              </a:ext>
            </a:extLst>
          </p:cNvPr>
          <p:cNvSpPr/>
          <p:nvPr/>
        </p:nvSpPr>
        <p:spPr>
          <a:xfrm>
            <a:off x="454594" y="4673963"/>
            <a:ext cx="7574981" cy="3239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hlinkClick r:id="" action="ppaction://noaction"/>
            <a:extLst>
              <a:ext uri="{FF2B5EF4-FFF2-40B4-BE49-F238E27FC236}">
                <a16:creationId xmlns:a16="http://schemas.microsoft.com/office/drawing/2014/main" id="{FF899EEA-60D9-66C9-5E4F-E610D46B5BD1}"/>
              </a:ext>
            </a:extLst>
          </p:cNvPr>
          <p:cNvSpPr/>
          <p:nvPr/>
        </p:nvSpPr>
        <p:spPr>
          <a:xfrm>
            <a:off x="526244" y="5150279"/>
            <a:ext cx="7574981" cy="3239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891936-D0AA-328D-2ABB-1EA793D86A76}"/>
              </a:ext>
            </a:extLst>
          </p:cNvPr>
          <p:cNvSpPr/>
          <p:nvPr/>
        </p:nvSpPr>
        <p:spPr>
          <a:xfrm>
            <a:off x="7350724" y="3020770"/>
            <a:ext cx="2234147" cy="2810342"/>
          </a:xfrm>
          <a:prstGeom prst="rect">
            <a:avLst/>
          </a:prstGeom>
          <a:solidFill>
            <a:srgbClr val="E2E8F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>
              <a:solidFill>
                <a:srgbClr val="1F1A62"/>
              </a:solidFill>
              <a:latin typeface="Helvetica" panose="020B0403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8F027A-6DAF-D06B-9E47-DEFC6EAF7647}"/>
              </a:ext>
            </a:extLst>
          </p:cNvPr>
          <p:cNvSpPr txBox="1"/>
          <p:nvPr/>
        </p:nvSpPr>
        <p:spPr>
          <a:xfrm>
            <a:off x="7356858" y="3066876"/>
            <a:ext cx="436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D0D0D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4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9CAE67E-752F-DE9A-E6B2-D16095C07704}"/>
              </a:ext>
            </a:extLst>
          </p:cNvPr>
          <p:cNvSpPr/>
          <p:nvPr/>
        </p:nvSpPr>
        <p:spPr>
          <a:xfrm>
            <a:off x="9733576" y="3020770"/>
            <a:ext cx="2234147" cy="2810342"/>
          </a:xfrm>
          <a:prstGeom prst="rect">
            <a:avLst/>
          </a:prstGeom>
          <a:solidFill>
            <a:srgbClr val="ED3C8D"/>
          </a:solidFill>
          <a:ln w="57150">
            <a:solidFill>
              <a:srgbClr val="ED3C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>
              <a:solidFill>
                <a:srgbClr val="1F1A62"/>
              </a:solidFill>
              <a:latin typeface="Helvetica" panose="020B0403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1AEC165-189B-F066-7ECE-F5435F33471F}"/>
              </a:ext>
            </a:extLst>
          </p:cNvPr>
          <p:cNvSpPr txBox="1"/>
          <p:nvPr/>
        </p:nvSpPr>
        <p:spPr>
          <a:xfrm>
            <a:off x="9756993" y="3066876"/>
            <a:ext cx="436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5</a:t>
            </a:r>
          </a:p>
        </p:txBody>
      </p:sp>
      <p:sp>
        <p:nvSpPr>
          <p:cNvPr id="30" name="Rectangle 29">
            <a:hlinkClick r:id="" action="ppaction://noaction"/>
            <a:extLst>
              <a:ext uri="{FF2B5EF4-FFF2-40B4-BE49-F238E27FC236}">
                <a16:creationId xmlns:a16="http://schemas.microsoft.com/office/drawing/2014/main" id="{1DE3F6D6-9A3E-5841-7EB7-5A7EC0F21CB7}"/>
              </a:ext>
            </a:extLst>
          </p:cNvPr>
          <p:cNvSpPr/>
          <p:nvPr/>
        </p:nvSpPr>
        <p:spPr>
          <a:xfrm>
            <a:off x="2596355" y="3020770"/>
            <a:ext cx="2234147" cy="2810342"/>
          </a:xfrm>
          <a:prstGeom prst="rect">
            <a:avLst/>
          </a:prstGeom>
          <a:solidFill>
            <a:srgbClr val="E2E8F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>
              <a:solidFill>
                <a:srgbClr val="1F1A62"/>
              </a:solidFill>
              <a:latin typeface="Helvetica" panose="020B0403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38DC8A5-8908-99D2-BCF0-EF64E9E5FB4C}"/>
              </a:ext>
            </a:extLst>
          </p:cNvPr>
          <p:cNvSpPr txBox="1"/>
          <p:nvPr/>
        </p:nvSpPr>
        <p:spPr>
          <a:xfrm>
            <a:off x="2610349" y="3066876"/>
            <a:ext cx="436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D0D0D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2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E7342FE-D402-717D-C26C-97E61A7CF7C8}"/>
              </a:ext>
            </a:extLst>
          </p:cNvPr>
          <p:cNvSpPr/>
          <p:nvPr/>
        </p:nvSpPr>
        <p:spPr>
          <a:xfrm>
            <a:off x="219010" y="3020770"/>
            <a:ext cx="2234147" cy="2810342"/>
          </a:xfrm>
          <a:prstGeom prst="rect">
            <a:avLst/>
          </a:prstGeom>
          <a:solidFill>
            <a:srgbClr val="E2E8F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>
              <a:solidFill>
                <a:srgbClr val="1F1A62"/>
              </a:solidFill>
              <a:latin typeface="Helvetica" panose="020B0403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873FBB2-D808-3C84-1258-63F3D494194C}"/>
              </a:ext>
            </a:extLst>
          </p:cNvPr>
          <p:cNvSpPr txBox="1"/>
          <p:nvPr/>
        </p:nvSpPr>
        <p:spPr>
          <a:xfrm>
            <a:off x="196645" y="3066876"/>
            <a:ext cx="436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D0D0D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0F89DF8-4E9B-7349-16DE-14665932CE9F}"/>
              </a:ext>
            </a:extLst>
          </p:cNvPr>
          <p:cNvSpPr txBox="1"/>
          <p:nvPr/>
        </p:nvSpPr>
        <p:spPr>
          <a:xfrm>
            <a:off x="246322" y="3620359"/>
            <a:ext cx="21647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0D0D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What is data privacy &amp; security and why is it important?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18864EB-A5FC-3C60-E748-5B2B1A07F5FE}"/>
              </a:ext>
            </a:extLst>
          </p:cNvPr>
          <p:cNvSpPr/>
          <p:nvPr/>
        </p:nvSpPr>
        <p:spPr>
          <a:xfrm>
            <a:off x="4977783" y="3020770"/>
            <a:ext cx="2234147" cy="2810342"/>
          </a:xfrm>
          <a:prstGeom prst="rect">
            <a:avLst/>
          </a:prstGeom>
          <a:solidFill>
            <a:srgbClr val="E2E8F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>
              <a:solidFill>
                <a:srgbClr val="1F1A62"/>
              </a:solidFill>
              <a:latin typeface="Helvetica" panose="020B0403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E0327A7-FE25-652E-63FC-D48F880DF3DA}"/>
              </a:ext>
            </a:extLst>
          </p:cNvPr>
          <p:cNvSpPr txBox="1"/>
          <p:nvPr/>
        </p:nvSpPr>
        <p:spPr>
          <a:xfrm>
            <a:off x="4953536" y="3066876"/>
            <a:ext cx="436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D0D0D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166BCA3-B3EC-6404-0B64-C32A91954942}"/>
              </a:ext>
            </a:extLst>
          </p:cNvPr>
          <p:cNvSpPr txBox="1"/>
          <p:nvPr/>
        </p:nvSpPr>
        <p:spPr>
          <a:xfrm>
            <a:off x="7383437" y="3620359"/>
            <a:ext cx="220143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0D0D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How can personalized ads be privacy safe?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9D71FDC-0E0C-C1B0-0E3F-51A1BA613E56}"/>
              </a:ext>
            </a:extLst>
          </p:cNvPr>
          <p:cNvSpPr txBox="1"/>
          <p:nvPr/>
        </p:nvSpPr>
        <p:spPr>
          <a:xfrm>
            <a:off x="9704615" y="3620359"/>
            <a:ext cx="230368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How can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marketers reach audiences in a privacy focused manner?</a:t>
            </a:r>
          </a:p>
        </p:txBody>
      </p:sp>
      <p:sp>
        <p:nvSpPr>
          <p:cNvPr id="20" name="TextBox 19">
            <a:hlinkClick r:id="" action="ppaction://noaction"/>
            <a:extLst>
              <a:ext uri="{FF2B5EF4-FFF2-40B4-BE49-F238E27FC236}">
                <a16:creationId xmlns:a16="http://schemas.microsoft.com/office/drawing/2014/main" id="{5A808E22-78BE-CEC3-7662-26DC15F8307D}"/>
              </a:ext>
            </a:extLst>
          </p:cNvPr>
          <p:cNvSpPr txBox="1"/>
          <p:nvPr/>
        </p:nvSpPr>
        <p:spPr>
          <a:xfrm>
            <a:off x="2626274" y="3620359"/>
            <a:ext cx="21586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0D0D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What is the </a:t>
            </a:r>
            <a:b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0D0D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0D0D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‘value exchange’ for consumers’ data?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53CF201-C114-BBC1-09BF-C577AF80F3B4}"/>
              </a:ext>
            </a:extLst>
          </p:cNvPr>
          <p:cNvSpPr txBox="1"/>
          <p:nvPr/>
        </p:nvSpPr>
        <p:spPr>
          <a:xfrm>
            <a:off x="4968706" y="3620359"/>
            <a:ext cx="224322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0D0D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How do consumers </a:t>
            </a:r>
            <a:b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0D0D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0D0D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feel about personalized ads?</a:t>
            </a:r>
          </a:p>
        </p:txBody>
      </p:sp>
    </p:spTree>
    <p:extLst>
      <p:ext uri="{BB962C8B-B14F-4D97-AF65-F5344CB8AC3E}">
        <p14:creationId xmlns:p14="http://schemas.microsoft.com/office/powerpoint/2010/main" val="18450313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10CF0EC-6F1F-38D3-9202-B60206E24B3F}"/>
              </a:ext>
            </a:extLst>
          </p:cNvPr>
          <p:cNvSpPr/>
          <p:nvPr/>
        </p:nvSpPr>
        <p:spPr>
          <a:xfrm>
            <a:off x="0" y="1686731"/>
            <a:ext cx="12192000" cy="5171269"/>
          </a:xfrm>
          <a:prstGeom prst="rect">
            <a:avLst/>
          </a:prstGeom>
          <a:solidFill>
            <a:srgbClr val="1B14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FFFF00"/>
              </a:solidFill>
              <a:highlight>
                <a:srgbClr val="FFFF00"/>
              </a:highligh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B6C3851-A0AD-2842-DEC4-D7E33E1149E0}"/>
              </a:ext>
            </a:extLst>
          </p:cNvPr>
          <p:cNvSpPr/>
          <p:nvPr/>
        </p:nvSpPr>
        <p:spPr>
          <a:xfrm>
            <a:off x="399801" y="2276018"/>
            <a:ext cx="11234829" cy="3672014"/>
          </a:xfrm>
          <a:prstGeom prst="rect">
            <a:avLst/>
          </a:prstGeom>
          <a:solidFill>
            <a:srgbClr val="ED3C8D"/>
          </a:solidFill>
          <a:ln w="19050">
            <a:solidFill>
              <a:srgbClr val="FFE6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7CF785-5B61-C2AE-74DA-09183CAE14DD}"/>
              </a:ext>
            </a:extLst>
          </p:cNvPr>
          <p:cNvSpPr txBox="1"/>
          <p:nvPr/>
        </p:nvSpPr>
        <p:spPr>
          <a:xfrm>
            <a:off x="204280" y="273394"/>
            <a:ext cx="11739821" cy="89255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600" b="1" dirty="0">
                <a:solidFill>
                  <a:srgbClr val="1B1464"/>
                </a:solidFill>
                <a:latin typeface="Helvetica"/>
                <a:cs typeface="Helvetica"/>
              </a:rPr>
              <a:t>New legislation, significant industry changes, and an increased rate of consumer opt-out have led to greater signal loss</a:t>
            </a:r>
            <a:endParaRPr lang="en-US" dirty="0">
              <a:solidFill>
                <a:srgbClr val="1B1464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0DEC578-8274-15E4-4DE0-29E0C303C3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9990"/>
            <a:ext cx="11708793" cy="350107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2C15D78-CEED-C810-601A-BD5C0F8E03BA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52E7C1F-8AA8-7628-3C88-E43E783013D4}"/>
              </a:ext>
            </a:extLst>
          </p:cNvPr>
          <p:cNvSpPr/>
          <p:nvPr/>
        </p:nvSpPr>
        <p:spPr>
          <a:xfrm>
            <a:off x="483207" y="6561933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853A82-B96E-22B5-4FC2-737DCD21DBFA}"/>
              </a:ext>
            </a:extLst>
          </p:cNvPr>
          <p:cNvSpPr txBox="1"/>
          <p:nvPr/>
        </p:nvSpPr>
        <p:spPr>
          <a:xfrm>
            <a:off x="647700" y="6275001"/>
            <a:ext cx="990538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Source: </a:t>
            </a:r>
            <a:r>
              <a:rPr lang="en-US" sz="80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Digiday</a:t>
            </a:r>
            <a:r>
              <a:rPr lang="en-US" sz="8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‘Why connectivity is critical for clean rooms to turn signal loss into signal gain’, April 2024.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EE04281-4CC3-A75D-7D1E-A95BDDBF9B2D}"/>
              </a:ext>
            </a:extLst>
          </p:cNvPr>
          <p:cNvSpPr/>
          <p:nvPr/>
        </p:nvSpPr>
        <p:spPr>
          <a:xfrm>
            <a:off x="647700" y="2342256"/>
            <a:ext cx="11296401" cy="218521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lang="en-US" sz="3600" b="1" u="sng">
                <a:solidFill>
                  <a:srgbClr val="FFE600"/>
                </a:solidFill>
                <a:latin typeface="Helvetica"/>
                <a:cs typeface="Helvetica"/>
              </a:rPr>
              <a:t>Signal Loss</a:t>
            </a:r>
            <a:br>
              <a:rPr lang="en-US" sz="3600" b="1" u="sng">
                <a:solidFill>
                  <a:srgbClr val="FFE600"/>
                </a:solidFill>
                <a:latin typeface="Helvetica"/>
                <a:cs typeface="Helvetica"/>
              </a:rPr>
            </a:br>
            <a:endParaRPr lang="en-US" sz="400">
              <a:solidFill>
                <a:srgbClr val="FFE600"/>
              </a:solidFill>
              <a:latin typeface="Helvetica"/>
              <a:cs typeface="Helvetica"/>
            </a:endParaRPr>
          </a:p>
          <a:p>
            <a:pPr>
              <a:defRPr/>
            </a:pPr>
            <a:r>
              <a:rPr lang="en-US" sz="3200">
                <a:solidFill>
                  <a:srgbClr val="FFFFFF"/>
                </a:solidFill>
                <a:latin typeface="Helvetica"/>
                <a:cs typeface="Helvetica"/>
              </a:rPr>
              <a:t>The diminishing availability of data points directly tied to campaigns or individual users that allow marketers to</a:t>
            </a:r>
            <a:br>
              <a:rPr lang="en-US" sz="3200">
                <a:solidFill>
                  <a:srgbClr val="FFFFFF"/>
                </a:solidFill>
                <a:latin typeface="Helvetica"/>
                <a:cs typeface="Helvetica"/>
              </a:rPr>
            </a:br>
            <a:r>
              <a:rPr lang="en-US" sz="3200">
                <a:solidFill>
                  <a:srgbClr val="FFFFFF"/>
                </a:solidFill>
                <a:latin typeface="Helvetica"/>
                <a:cs typeface="Helvetica"/>
              </a:rPr>
              <a:t>acquire, measure and retarget customers. </a:t>
            </a:r>
            <a:endParaRPr lang="en-US" sz="320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CB98F1-3368-590D-96B5-814ACC542F00}"/>
              </a:ext>
            </a:extLst>
          </p:cNvPr>
          <p:cNvSpPr txBox="1"/>
          <p:nvPr/>
        </p:nvSpPr>
        <p:spPr>
          <a:xfrm>
            <a:off x="647700" y="4673963"/>
            <a:ext cx="1107033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rgbClr val="FFE600"/>
                </a:solidFill>
                <a:latin typeface="Helvetica"/>
                <a:cs typeface="Helvetica"/>
              </a:rPr>
              <a:t>One of the most common examples of signal loss today is the </a:t>
            </a:r>
            <a:r>
              <a:rPr lang="en-US" sz="2000" b="1" i="1" dirty="0">
                <a:solidFill>
                  <a:srgbClr val="FFE600"/>
                </a:solidFill>
                <a:latin typeface="Helvetica"/>
                <a:cs typeface="Helvetica"/>
              </a:rPr>
              <a:t>deprecation of third-party</a:t>
            </a:r>
            <a:br>
              <a:rPr lang="en-US" sz="2000" b="1" i="1" dirty="0">
                <a:solidFill>
                  <a:srgbClr val="FFE600"/>
                </a:solidFill>
                <a:latin typeface="Helvetica"/>
                <a:cs typeface="Helvetica"/>
              </a:rPr>
            </a:br>
            <a:r>
              <a:rPr lang="en-US" sz="2000" b="1" i="1" dirty="0">
                <a:solidFill>
                  <a:srgbClr val="FFE600"/>
                </a:solidFill>
                <a:latin typeface="Helvetica"/>
                <a:cs typeface="Helvetica"/>
              </a:rPr>
              <a:t>cookies</a:t>
            </a:r>
            <a:r>
              <a:rPr lang="en-US" sz="2000" i="1" dirty="0">
                <a:solidFill>
                  <a:srgbClr val="FFE600"/>
                </a:solidFill>
                <a:latin typeface="Helvetica"/>
                <a:cs typeface="Helvetica"/>
              </a:rPr>
              <a:t>, which have serious privacy concerns associated with them.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i="1" dirty="0">
              <a:solidFill>
                <a:srgbClr val="FFE600"/>
              </a:solidFill>
              <a:latin typeface="Helvetica"/>
              <a:cs typeface="Helvetic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rgbClr val="FFE600"/>
                </a:solidFill>
                <a:latin typeface="Helvetica"/>
                <a:cs typeface="Helvetica"/>
              </a:rPr>
              <a:t>Signal loss also occurs when consumers decide to </a:t>
            </a:r>
            <a:r>
              <a:rPr lang="en-US" sz="2000" b="1" i="1" dirty="0">
                <a:solidFill>
                  <a:srgbClr val="FFE600"/>
                </a:solidFill>
                <a:latin typeface="Helvetica"/>
                <a:cs typeface="Helvetica"/>
              </a:rPr>
              <a:t>opt-out of sharing their personal data</a:t>
            </a:r>
            <a:r>
              <a:rPr lang="en-US" sz="2000" i="1" dirty="0">
                <a:solidFill>
                  <a:srgbClr val="FFE600"/>
                </a:solidFill>
                <a:latin typeface="Helvetica"/>
                <a:cs typeface="Helvetica"/>
              </a:rPr>
              <a:t>.</a:t>
            </a:r>
            <a:endParaRPr lang="en-US" sz="2000" i="1" dirty="0">
              <a:solidFill>
                <a:srgbClr val="FFE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2152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14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B1E2D1E-B258-02AD-287D-E7D2B6E72A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8581" y="1"/>
            <a:ext cx="2833418" cy="1649895"/>
          </a:xfrm>
          <a:prstGeom prst="rect">
            <a:avLst/>
          </a:prstGeom>
        </p:spPr>
      </p:pic>
      <p:sp>
        <p:nvSpPr>
          <p:cNvPr id="41" name="Speech Bubble: Rectangle 40">
            <a:extLst>
              <a:ext uri="{FF2B5EF4-FFF2-40B4-BE49-F238E27FC236}">
                <a16:creationId xmlns:a16="http://schemas.microsoft.com/office/drawing/2014/main" id="{811FC3E0-9FD1-4B00-BC70-E13698D7C6F1}"/>
              </a:ext>
            </a:extLst>
          </p:cNvPr>
          <p:cNvSpPr/>
          <p:nvPr/>
        </p:nvSpPr>
        <p:spPr>
          <a:xfrm>
            <a:off x="308477" y="1745528"/>
            <a:ext cx="5448295" cy="2509927"/>
          </a:xfrm>
          <a:prstGeom prst="wedgeRectCallout">
            <a:avLst>
              <a:gd name="adj1" fmla="val -10809"/>
              <a:gd name="adj2" fmla="val 60978"/>
            </a:avLst>
          </a:prstGeom>
          <a:solidFill>
            <a:schemeClr val="bg1"/>
          </a:solidFill>
          <a:ln w="38100">
            <a:solidFill>
              <a:srgbClr val="ED3C8D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8F0AEF1-89D6-4008-A26D-954198072C0E}"/>
              </a:ext>
            </a:extLst>
          </p:cNvPr>
          <p:cNvSpPr/>
          <p:nvPr/>
        </p:nvSpPr>
        <p:spPr>
          <a:xfrm>
            <a:off x="366746" y="1924720"/>
            <a:ext cx="5331756" cy="21809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Times New Roman" panose="02020603050405020304" pitchFamily="18" charset="0"/>
              </a:rPr>
              <a:t>“In response to </a:t>
            </a:r>
            <a:r>
              <a:rPr kumimoji="0" lang="en-US" sz="160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Times New Roman" panose="02020603050405020304" pitchFamily="18" charset="0"/>
              </a:rPr>
              <a:t>the loss of 3</a:t>
            </a:r>
            <a:r>
              <a:rPr kumimoji="0" lang="en-US" sz="1600" i="0" u="none" strike="noStrike" kern="1200" cap="none" spc="0" normalizeH="0" baseline="3000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Times New Roman" panose="02020603050405020304" pitchFamily="18" charset="0"/>
              </a:rPr>
              <a:t>rd</a:t>
            </a:r>
            <a:r>
              <a:rPr kumimoji="0" lang="en-US" sz="160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Times New Roman" panose="02020603050405020304" pitchFamily="18" charset="0"/>
              </a:rPr>
              <a:t> party signals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Times New Roman" panose="02020603050405020304" pitchFamily="18" charset="0"/>
              </a:rPr>
              <a:t>marketers have turned to a slew of new solutions and tools </a:t>
            </a:r>
            <a:b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Times New Roman" panose="02020603050405020304" pitchFamily="18" charset="0"/>
              </a:rPr>
              <a:t>to help them maintain ways to connect with their audiences.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Marketers can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better connect and activate more of their first-party data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 engage parts of the ecosystem that no longer use 3</a:t>
            </a:r>
            <a:r>
              <a:rPr kumimoji="0" lang="en-US" sz="1600" b="0" i="0" u="none" strike="noStrike" kern="1200" cap="none" spc="0" normalizeH="0" baseline="3000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rd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party cookies</a:t>
            </a:r>
            <a:r>
              <a:rPr lang="en-US" sz="1600">
                <a:solidFill>
                  <a:srgbClr val="1B1464"/>
                </a:solidFill>
                <a:latin typeface="Helvetica" panose="020B04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t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his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includes premium platforms like connected TV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where 3</a:t>
            </a:r>
            <a:r>
              <a:rPr kumimoji="0" lang="en-US" sz="1600" b="1" i="0" u="none" strike="noStrike" kern="1200" cap="none" spc="0" normalizeH="0" baseline="3000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rd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party cookies were never the answer.”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BF5CF3F-5006-499F-A465-F6611C56541B}"/>
              </a:ext>
            </a:extLst>
          </p:cNvPr>
          <p:cNvSpPr/>
          <p:nvPr/>
        </p:nvSpPr>
        <p:spPr>
          <a:xfrm>
            <a:off x="95252" y="4687443"/>
            <a:ext cx="5801538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09">
              <a:defRPr/>
            </a:pPr>
            <a:r>
              <a:rPr kumimoji="0" lang="en-US" b="1" i="0" u="none" strike="noStrike" kern="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Travis Clinger</a:t>
            </a:r>
            <a:b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</a:b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Chief Connectivity and Ecosystem Officer, </a:t>
            </a:r>
            <a:r>
              <a:rPr kumimoji="0" lang="en-US" sz="1600" b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LiveRamp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70E0CE-3823-5B82-EAE9-B9347DC14863}"/>
              </a:ext>
            </a:extLst>
          </p:cNvPr>
          <p:cNvSpPr txBox="1"/>
          <p:nvPr/>
        </p:nvSpPr>
        <p:spPr>
          <a:xfrm>
            <a:off x="126264" y="255260"/>
            <a:ext cx="10578179" cy="89255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/>
                <a:cs typeface="Helvetica"/>
              </a:rPr>
              <a:t>Signal loss </a:t>
            </a:r>
            <a:r>
              <a:rPr lang="en-US" sz="2600" b="1">
                <a:solidFill>
                  <a:srgbClr val="ED3C8D"/>
                </a:solidFill>
                <a:latin typeface="Helvetica"/>
                <a:cs typeface="Helvetica"/>
              </a:rPr>
              <a:t>of 3</a:t>
            </a:r>
            <a:r>
              <a:rPr lang="en-US" sz="2600" b="1" baseline="30000">
                <a:solidFill>
                  <a:srgbClr val="ED3C8D"/>
                </a:solidFill>
                <a:latin typeface="Helvetica"/>
                <a:cs typeface="Helvetica"/>
              </a:rPr>
              <a:t>rd</a:t>
            </a:r>
            <a:r>
              <a:rPr lang="en-US" sz="2600" b="1">
                <a:solidFill>
                  <a:srgbClr val="ED3C8D"/>
                </a:solidFill>
                <a:latin typeface="Helvetica"/>
                <a:cs typeface="Helvetica"/>
              </a:rPr>
              <a:t> party cookies underscores the importance of Connected TV advertising</a:t>
            </a: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rgbClr val="00BFF2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0BF679-455F-C0BC-50B0-ED32B75983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9990"/>
            <a:ext cx="11708793" cy="350107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1AE05C3-3B46-F1F2-A836-9A303083EFCB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F6ECDC0-B4BD-BC69-D959-009BAEACFAAE}"/>
              </a:ext>
            </a:extLst>
          </p:cNvPr>
          <p:cNvSpPr/>
          <p:nvPr/>
        </p:nvSpPr>
        <p:spPr>
          <a:xfrm>
            <a:off x="483207" y="6561933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857B87-4C2F-6A38-7764-6ED9C08B77A9}"/>
              </a:ext>
            </a:extLst>
          </p:cNvPr>
          <p:cNvSpPr txBox="1"/>
          <p:nvPr/>
        </p:nvSpPr>
        <p:spPr>
          <a:xfrm>
            <a:off x="626745" y="6336425"/>
            <a:ext cx="106805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Source: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Digiday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, ‘Why connectivity is critical for clean rooms to turn signal loss into signal gain’, 4/11/24.</a:t>
            </a:r>
          </a:p>
        </p:txBody>
      </p:sp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EACE73EA-5FED-C385-2AA8-F0061BEEF2DE}"/>
              </a:ext>
            </a:extLst>
          </p:cNvPr>
          <p:cNvSpPr/>
          <p:nvPr/>
        </p:nvSpPr>
        <p:spPr>
          <a:xfrm>
            <a:off x="6332235" y="2918950"/>
            <a:ext cx="5448295" cy="2105530"/>
          </a:xfrm>
          <a:prstGeom prst="wedgeRectCallout">
            <a:avLst>
              <a:gd name="adj1" fmla="val 9377"/>
              <a:gd name="adj2" fmla="val 60270"/>
            </a:avLst>
          </a:prstGeom>
          <a:solidFill>
            <a:schemeClr val="bg1"/>
          </a:solidFill>
          <a:ln w="38100">
            <a:solidFill>
              <a:srgbClr val="ED3C8D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2C3B3B6-D087-AB9C-FDCE-62682F4BCA25}"/>
              </a:ext>
            </a:extLst>
          </p:cNvPr>
          <p:cNvSpPr/>
          <p:nvPr/>
        </p:nvSpPr>
        <p:spPr>
          <a:xfrm>
            <a:off x="6390505" y="3025027"/>
            <a:ext cx="5331756" cy="19174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Times New Roman" panose="02020603050405020304" pitchFamily="18" charset="0"/>
              </a:rPr>
              <a:t>“With the ad industry increasingly prioritizing consumer privacy </a:t>
            </a:r>
            <a:r>
              <a:rPr kumimoji="0" lang="en-US" sz="160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Times New Roman" panose="02020603050405020304" pitchFamily="18" charset="0"/>
              </a:rPr>
              <a:t>and moving away from third-party cookies, </a:t>
            </a:r>
            <a:br>
              <a:rPr kumimoji="0" lang="en-US" sz="160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Times New Roman" panose="02020603050405020304" pitchFamily="18" charset="0"/>
              </a:rPr>
              <a:t>the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Times New Roman" panose="02020603050405020304" pitchFamily="18" charset="0"/>
              </a:rPr>
              <a:t>Connected TV space, specifically, finds itself a unique position. </a:t>
            </a:r>
            <a:r>
              <a:rPr kumimoji="0" lang="en-US" sz="160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Times New Roman" panose="02020603050405020304" pitchFamily="18" charset="0"/>
              </a:rPr>
              <a:t>CTV as a medium has never relied</a:t>
            </a:r>
            <a:br>
              <a:rPr kumimoji="0" lang="en-US" sz="160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160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Times New Roman" panose="02020603050405020304" pitchFamily="18" charset="0"/>
              </a:rPr>
              <a:t>on cookies,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Times New Roman" panose="02020603050405020304" pitchFamily="18" charset="0"/>
              </a:rPr>
              <a:t>making it an attractive option for advertisers looking to shift their spend from web </a:t>
            </a:r>
            <a:b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Times New Roman" panose="02020603050405020304" pitchFamily="18" charset="0"/>
              </a:rPr>
              <a:t>and mobile to reach new audiences.”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D2289DE-9F6D-C918-E569-EE056B1CF9E7}"/>
              </a:ext>
            </a:extLst>
          </p:cNvPr>
          <p:cNvSpPr/>
          <p:nvPr/>
        </p:nvSpPr>
        <p:spPr>
          <a:xfrm>
            <a:off x="6145119" y="5526564"/>
            <a:ext cx="595162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09">
              <a:defRPr/>
            </a:pPr>
            <a:r>
              <a:rPr kumimoji="0" lang="en-US" b="1" i="0" u="none" strike="noStrike" kern="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Peter </a:t>
            </a:r>
            <a:r>
              <a:rPr kumimoji="0" lang="en-US" b="1" i="0" u="none" strike="noStrike" kern="0" cap="none" spc="0" normalizeH="0" baseline="0" noProof="0" err="1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Crofut</a:t>
            </a:r>
            <a:b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</a:b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VP, Business Development – Agencies &amp; Brands, WURL</a:t>
            </a:r>
          </a:p>
        </p:txBody>
      </p:sp>
    </p:spTree>
    <p:extLst>
      <p:ext uri="{BB962C8B-B14F-4D97-AF65-F5344CB8AC3E}">
        <p14:creationId xmlns:p14="http://schemas.microsoft.com/office/powerpoint/2010/main" val="14186752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group of people in a meeting&#10;&#10;Description automatically generated">
            <a:extLst>
              <a:ext uri="{FF2B5EF4-FFF2-40B4-BE49-F238E27FC236}">
                <a16:creationId xmlns:a16="http://schemas.microsoft.com/office/drawing/2014/main" id="{D5B2E0EB-82FD-6DE6-A58C-773ED23B4C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7873" y="1696162"/>
            <a:ext cx="4424127" cy="516617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A0549C3-1FFC-3344-DB89-EA8A71564766}"/>
              </a:ext>
            </a:extLst>
          </p:cNvPr>
          <p:cNvSpPr/>
          <p:nvPr/>
        </p:nvSpPr>
        <p:spPr>
          <a:xfrm>
            <a:off x="-2" y="1696163"/>
            <a:ext cx="7767875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0D49DEB-7177-4C53-A63F-C8DEAEFFD3CD}"/>
              </a:ext>
            </a:extLst>
          </p:cNvPr>
          <p:cNvSpPr/>
          <p:nvPr/>
        </p:nvSpPr>
        <p:spPr>
          <a:xfrm>
            <a:off x="187036" y="341246"/>
            <a:ext cx="1181172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Marketers are </a:t>
            </a:r>
            <a:r>
              <a:rPr lang="en-US" sz="2600" b="1">
                <a:solidFill>
                  <a:srgbClr val="1B1464"/>
                </a:solidFill>
                <a:latin typeface="Helvetica" pitchFamily="2" charset="0"/>
              </a:rPr>
              <a:t>shifting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media investments into CTV more than any other platform as privacy legislation and signal loss increases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60A907-88CD-A3D7-47C1-C3B382F9E4CD}"/>
              </a:ext>
            </a:extLst>
          </p:cNvPr>
          <p:cNvSpPr txBox="1"/>
          <p:nvPr/>
        </p:nvSpPr>
        <p:spPr>
          <a:xfrm>
            <a:off x="-4" y="1757300"/>
            <a:ext cx="7767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Calibri" panose="020F0502020204030204" pitchFamily="34" charset="0"/>
                <a:cs typeface="+mn-cs"/>
              </a:rPr>
              <a:t>% of US ad buyers who plan on increasing spending in 2024</a:t>
            </a:r>
            <a:b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Calibri" panose="020F0502020204030204" pitchFamily="34" charset="0"/>
                <a:cs typeface="+mn-cs"/>
              </a:rPr>
            </a:b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Calibri" panose="020F0502020204030204" pitchFamily="34" charset="0"/>
                <a:cs typeface="+mn-cs"/>
              </a:rPr>
              <a:t>due to legislation and signal loss, by channel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B66A1F99-FEDF-A8F3-11A0-738D8A10FFC0}"/>
              </a:ext>
            </a:extLst>
          </p:cNvPr>
          <p:cNvGraphicFramePr/>
          <p:nvPr/>
        </p:nvGraphicFramePr>
        <p:xfrm>
          <a:off x="345398" y="2351127"/>
          <a:ext cx="7077073" cy="39404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D384A947-B827-1A6E-EBB5-F3739C25DCB5}"/>
              </a:ext>
            </a:extLst>
          </p:cNvPr>
          <p:cNvSpPr txBox="1"/>
          <p:nvPr/>
        </p:nvSpPr>
        <p:spPr>
          <a:xfrm>
            <a:off x="461687" y="6298740"/>
            <a:ext cx="1170879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Source: eMarketer, ‘Make Sense of TV Ad Measurement in 2024: What You Need to Know</a:t>
            </a:r>
            <a:r>
              <a:rPr lang="en-US" sz="80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,’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February 2024.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3722C57-8311-FEF5-0FF1-9F5F81B4AE5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9990"/>
            <a:ext cx="11708793" cy="350107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CB2302B-785F-431E-2A6A-5C925260518F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9CF9D37-4653-91C1-52A6-9100B901B849}"/>
              </a:ext>
            </a:extLst>
          </p:cNvPr>
          <p:cNvSpPr/>
          <p:nvPr/>
        </p:nvSpPr>
        <p:spPr>
          <a:xfrm>
            <a:off x="483207" y="6561933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</p:spTree>
    <p:extLst>
      <p:ext uri="{BB962C8B-B14F-4D97-AF65-F5344CB8AC3E}">
        <p14:creationId xmlns:p14="http://schemas.microsoft.com/office/powerpoint/2010/main" val="35949379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0446E27-F3B6-5A36-90F5-155E8E262FA5}"/>
              </a:ext>
            </a:extLst>
          </p:cNvPr>
          <p:cNvSpPr/>
          <p:nvPr/>
        </p:nvSpPr>
        <p:spPr>
          <a:xfrm>
            <a:off x="0" y="1685013"/>
            <a:ext cx="12192000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Rectangle: Rounded Corners 52">
            <a:hlinkClick r:id="rId3"/>
            <a:extLst>
              <a:ext uri="{FF2B5EF4-FFF2-40B4-BE49-F238E27FC236}">
                <a16:creationId xmlns:a16="http://schemas.microsoft.com/office/drawing/2014/main" id="{6F7324FF-5EFF-74D5-38D6-CE2225907F9F}"/>
              </a:ext>
            </a:extLst>
          </p:cNvPr>
          <p:cNvSpPr/>
          <p:nvPr/>
        </p:nvSpPr>
        <p:spPr>
          <a:xfrm>
            <a:off x="8284195" y="1744426"/>
            <a:ext cx="3853583" cy="109910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: Rounded Corners 34">
            <a:hlinkClick r:id="rId4"/>
            <a:extLst>
              <a:ext uri="{FF2B5EF4-FFF2-40B4-BE49-F238E27FC236}">
                <a16:creationId xmlns:a16="http://schemas.microsoft.com/office/drawing/2014/main" id="{488A5594-6917-E9DB-CF6D-F6E23DA9CE84}"/>
              </a:ext>
            </a:extLst>
          </p:cNvPr>
          <p:cNvSpPr/>
          <p:nvPr/>
        </p:nvSpPr>
        <p:spPr>
          <a:xfrm>
            <a:off x="13690" y="1877104"/>
            <a:ext cx="4813300" cy="131670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9C445BF-5591-D09A-A8BC-6A2DB67D3CAE}"/>
              </a:ext>
            </a:extLst>
          </p:cNvPr>
          <p:cNvSpPr/>
          <p:nvPr/>
        </p:nvSpPr>
        <p:spPr>
          <a:xfrm>
            <a:off x="136187" y="478815"/>
            <a:ext cx="12055811" cy="89255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/>
                <a:cs typeface="Helvetica"/>
              </a:rPr>
              <a:t>Data privacy is reshaping the conversation within the advertising landscape on how to ethically connect with consumers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7F38A2-6DBF-BCC9-2642-5CF6885948D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9990"/>
            <a:ext cx="11708793" cy="350107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1829505-9D86-5608-AB6A-768E9BCFEEDC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E45E87-4CA7-6346-1EA7-25070CF8055E}"/>
              </a:ext>
            </a:extLst>
          </p:cNvPr>
          <p:cNvSpPr/>
          <p:nvPr/>
        </p:nvSpPr>
        <p:spPr>
          <a:xfrm>
            <a:off x="483207" y="6561933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  <p:sp>
        <p:nvSpPr>
          <p:cNvPr id="32" name="TextBox 31">
            <a:hlinkClick r:id="rId4"/>
            <a:extLst>
              <a:ext uri="{FF2B5EF4-FFF2-40B4-BE49-F238E27FC236}">
                <a16:creationId xmlns:a16="http://schemas.microsoft.com/office/drawing/2014/main" id="{7E584186-D723-FC48-1C1E-92122278FC5B}"/>
              </a:ext>
            </a:extLst>
          </p:cNvPr>
          <p:cNvSpPr txBox="1"/>
          <p:nvPr/>
        </p:nvSpPr>
        <p:spPr>
          <a:xfrm>
            <a:off x="39514" y="2361154"/>
            <a:ext cx="48133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/>
              <a:t>Privacy, platforms &amp; power shifts: 3 trends reshaping marketing and measurement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CB22F28-6835-6216-67C9-88283A530F61}"/>
              </a:ext>
            </a:extLst>
          </p:cNvPr>
          <p:cNvSpPr txBox="1"/>
          <p:nvPr/>
        </p:nvSpPr>
        <p:spPr>
          <a:xfrm>
            <a:off x="8321007" y="2102520"/>
            <a:ext cx="379827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US" sz="2200" b="1" i="1">
                <a:solidFill>
                  <a:srgbClr val="121212"/>
                </a:solidFill>
                <a:effectLst/>
                <a:highlight>
                  <a:srgbClr val="FFFFFF"/>
                </a:highlight>
                <a:latin typeface="nyt-cheltenham"/>
              </a:rPr>
              <a:t>U.S. and E.U. Complete Long-Awaited Deal on Sharing Data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9ABC529-5003-5864-D32B-28ACD1A0153D}"/>
              </a:ext>
            </a:extLst>
          </p:cNvPr>
          <p:cNvSpPr txBox="1"/>
          <p:nvPr/>
        </p:nvSpPr>
        <p:spPr>
          <a:xfrm>
            <a:off x="3773309" y="2014542"/>
            <a:ext cx="10311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April 4,2024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D26A659-AC9C-35F0-5ECA-D34A86795A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96" t="25998" r="2000" b="25954"/>
          <a:stretch/>
        </p:blipFill>
        <p:spPr bwMode="auto">
          <a:xfrm>
            <a:off x="184329" y="2028923"/>
            <a:ext cx="987736" cy="275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ectangle: Rounded Corners 36">
            <a:hlinkClick r:id="rId7"/>
            <a:extLst>
              <a:ext uri="{FF2B5EF4-FFF2-40B4-BE49-F238E27FC236}">
                <a16:creationId xmlns:a16="http://schemas.microsoft.com/office/drawing/2014/main" id="{AE59FCBE-5A2D-F324-D893-0A9666045F92}"/>
              </a:ext>
            </a:extLst>
          </p:cNvPr>
          <p:cNvSpPr/>
          <p:nvPr/>
        </p:nvSpPr>
        <p:spPr>
          <a:xfrm>
            <a:off x="38478" y="3369633"/>
            <a:ext cx="4727474" cy="119985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hlinkClick r:id="rId7"/>
            <a:extLst>
              <a:ext uri="{FF2B5EF4-FFF2-40B4-BE49-F238E27FC236}">
                <a16:creationId xmlns:a16="http://schemas.microsoft.com/office/drawing/2014/main" id="{7FAADF15-7B32-E6E8-C884-25EACA0A94D3}"/>
              </a:ext>
            </a:extLst>
          </p:cNvPr>
          <p:cNvSpPr txBox="1"/>
          <p:nvPr/>
        </p:nvSpPr>
        <p:spPr>
          <a:xfrm>
            <a:off x="38477" y="3808412"/>
            <a:ext cx="4727474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base"/>
            <a:r>
              <a:rPr lang="en-US" sz="2000" b="1" i="0" cap="all">
                <a:solidFill>
                  <a:srgbClr val="000000"/>
                </a:solidFill>
                <a:effectLst/>
                <a:latin typeface="retina condensed black"/>
              </a:rPr>
              <a:t>HOW AD TRANSPARENCY AND PRIVACY ARE THE INDUSTRY’S NEW TABLE STAKES</a:t>
            </a:r>
          </a:p>
        </p:txBody>
      </p:sp>
      <p:pic>
        <p:nvPicPr>
          <p:cNvPr id="1030" name="Picture 6" descr="adage - Liberal Dictionary">
            <a:extLst>
              <a:ext uri="{FF2B5EF4-FFF2-40B4-BE49-F238E27FC236}">
                <a16:creationId xmlns:a16="http://schemas.microsoft.com/office/drawing/2014/main" id="{956F6589-7A8A-7EAA-3144-CDB2FA1A3C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7647" y="3524276"/>
            <a:ext cx="1083583" cy="349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B8D9E92D-C8F8-0ADA-13F0-223AE731B850}"/>
              </a:ext>
            </a:extLst>
          </p:cNvPr>
          <p:cNvSpPr txBox="1"/>
          <p:nvPr/>
        </p:nvSpPr>
        <p:spPr>
          <a:xfrm>
            <a:off x="3698686" y="3520221"/>
            <a:ext cx="10311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April 4,2024</a:t>
            </a:r>
          </a:p>
        </p:txBody>
      </p:sp>
      <p:sp>
        <p:nvSpPr>
          <p:cNvPr id="39" name="Rectangle: Rounded Corners 38">
            <a:hlinkClick r:id="rId9"/>
            <a:extLst>
              <a:ext uri="{FF2B5EF4-FFF2-40B4-BE49-F238E27FC236}">
                <a16:creationId xmlns:a16="http://schemas.microsoft.com/office/drawing/2014/main" id="{7FFCA762-AE55-BC17-8CF8-13A9015DA5FA}"/>
              </a:ext>
            </a:extLst>
          </p:cNvPr>
          <p:cNvSpPr/>
          <p:nvPr/>
        </p:nvSpPr>
        <p:spPr>
          <a:xfrm>
            <a:off x="26348" y="4750210"/>
            <a:ext cx="4739317" cy="153878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hlinkClick r:id="rId10"/>
            <a:extLst>
              <a:ext uri="{FF2B5EF4-FFF2-40B4-BE49-F238E27FC236}">
                <a16:creationId xmlns:a16="http://schemas.microsoft.com/office/drawing/2014/main" id="{BB7C2104-DEDE-299E-D869-4686B8DD520C}"/>
              </a:ext>
            </a:extLst>
          </p:cNvPr>
          <p:cNvSpPr txBox="1"/>
          <p:nvPr/>
        </p:nvSpPr>
        <p:spPr>
          <a:xfrm>
            <a:off x="26348" y="5206010"/>
            <a:ext cx="473931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>
                <a:latin typeface="Mongolian Baiti" panose="03000500000000000000" pitchFamily="66" charset="0"/>
                <a:cs typeface="Mongolian Baiti" panose="03000500000000000000" pitchFamily="66" charset="0"/>
              </a:rPr>
              <a:t>Data Privacy Tops Concerns For Americans – Who Is Responsible For Better Data Protections?</a:t>
            </a:r>
          </a:p>
        </p:txBody>
      </p:sp>
      <p:pic>
        <p:nvPicPr>
          <p:cNvPr id="1032" name="Picture 8" descr="forbes-logo-black-transparent – MENTAL IDEAS">
            <a:extLst>
              <a:ext uri="{FF2B5EF4-FFF2-40B4-BE49-F238E27FC236}">
                <a16:creationId xmlns:a16="http://schemas.microsoft.com/office/drawing/2014/main" id="{BD51774F-1D29-3EBC-C710-7D31CAC1B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273" y="4885516"/>
            <a:ext cx="1041400" cy="272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D0056694-69FC-6392-D655-F13044E12C77}"/>
              </a:ext>
            </a:extLst>
          </p:cNvPr>
          <p:cNvSpPr txBox="1"/>
          <p:nvPr/>
        </p:nvSpPr>
        <p:spPr>
          <a:xfrm>
            <a:off x="3292097" y="4871379"/>
            <a:ext cx="1464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December 8, 2023</a:t>
            </a:r>
          </a:p>
        </p:txBody>
      </p:sp>
      <p:sp>
        <p:nvSpPr>
          <p:cNvPr id="41" name="Rectangle: Rounded Corners 40">
            <a:hlinkClick r:id="rId12"/>
            <a:extLst>
              <a:ext uri="{FF2B5EF4-FFF2-40B4-BE49-F238E27FC236}">
                <a16:creationId xmlns:a16="http://schemas.microsoft.com/office/drawing/2014/main" id="{BB84B73A-24D5-6FEE-87BA-476E9E316EDE}"/>
              </a:ext>
            </a:extLst>
          </p:cNvPr>
          <p:cNvSpPr/>
          <p:nvPr/>
        </p:nvSpPr>
        <p:spPr>
          <a:xfrm>
            <a:off x="4922398" y="1764440"/>
            <a:ext cx="3301431" cy="148644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FA6051C-93DF-84ED-1DFC-305D8C70A836}"/>
              </a:ext>
            </a:extLst>
          </p:cNvPr>
          <p:cNvSpPr txBox="1"/>
          <p:nvPr/>
        </p:nvSpPr>
        <p:spPr>
          <a:xfrm>
            <a:off x="7088863" y="1879981"/>
            <a:ext cx="11349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April 8, 2024</a:t>
            </a:r>
          </a:p>
        </p:txBody>
      </p:sp>
      <p:sp>
        <p:nvSpPr>
          <p:cNvPr id="14" name="TextBox 13">
            <a:hlinkClick r:id="rId12"/>
            <a:extLst>
              <a:ext uri="{FF2B5EF4-FFF2-40B4-BE49-F238E27FC236}">
                <a16:creationId xmlns:a16="http://schemas.microsoft.com/office/drawing/2014/main" id="{04D9140C-69F0-195E-0C54-078AF05DAF47}"/>
              </a:ext>
            </a:extLst>
          </p:cNvPr>
          <p:cNvSpPr txBox="1"/>
          <p:nvPr/>
        </p:nvSpPr>
        <p:spPr>
          <a:xfrm>
            <a:off x="4959210" y="2324954"/>
            <a:ext cx="330143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0">
                <a:effectLst/>
                <a:highlight>
                  <a:srgbClr val="FFFFFF"/>
                </a:highlight>
                <a:latin typeface="cnn_sans_display"/>
              </a:rPr>
              <a:t>US lawmakers unveil a plan to give all Americans a right to online privacy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F166AFBE-D779-F34D-2084-D5BD299C689A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8151" y="1856204"/>
            <a:ext cx="1391760" cy="488308"/>
          </a:xfrm>
          <a:prstGeom prst="rect">
            <a:avLst/>
          </a:prstGeom>
        </p:spPr>
      </p:pic>
      <p:sp>
        <p:nvSpPr>
          <p:cNvPr id="44" name="Rectangle: Rounded Corners 43">
            <a:hlinkClick r:id="rId3"/>
            <a:extLst>
              <a:ext uri="{FF2B5EF4-FFF2-40B4-BE49-F238E27FC236}">
                <a16:creationId xmlns:a16="http://schemas.microsoft.com/office/drawing/2014/main" id="{29BD47B1-6E54-7549-A2C6-E80212F7267A}"/>
              </a:ext>
            </a:extLst>
          </p:cNvPr>
          <p:cNvSpPr/>
          <p:nvPr/>
        </p:nvSpPr>
        <p:spPr>
          <a:xfrm>
            <a:off x="4825291" y="3307869"/>
            <a:ext cx="3301431" cy="148644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9642C60-211B-5F1B-74BF-C124DF147F4E}"/>
              </a:ext>
            </a:extLst>
          </p:cNvPr>
          <p:cNvSpPr txBox="1"/>
          <p:nvPr/>
        </p:nvSpPr>
        <p:spPr>
          <a:xfrm>
            <a:off x="6662058" y="3423410"/>
            <a:ext cx="1464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December 8, 2023</a:t>
            </a:r>
          </a:p>
        </p:txBody>
      </p:sp>
      <p:sp>
        <p:nvSpPr>
          <p:cNvPr id="17" name="TextBox 16">
            <a:hlinkClick r:id="rId3"/>
            <a:extLst>
              <a:ext uri="{FF2B5EF4-FFF2-40B4-BE49-F238E27FC236}">
                <a16:creationId xmlns:a16="http://schemas.microsoft.com/office/drawing/2014/main" id="{29BAEB64-F6A3-239D-4FB2-3C43AC646D55}"/>
              </a:ext>
            </a:extLst>
          </p:cNvPr>
          <p:cNvSpPr txBox="1"/>
          <p:nvPr/>
        </p:nvSpPr>
        <p:spPr>
          <a:xfrm>
            <a:off x="4825290" y="3801087"/>
            <a:ext cx="330143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>
                <a:latin typeface="Arial Black" panose="020B0A04020102020204" pitchFamily="34" charset="0"/>
              </a:rPr>
              <a:t>You've Met Data Privacy Guidelines. But What About Data Ethics?</a:t>
            </a:r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1225B8D7-F5C8-86D5-AA79-F655BBC50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47902" y="3439342"/>
            <a:ext cx="893376" cy="320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Rectangle: Rounded Corners 49">
            <a:hlinkClick r:id="rId3"/>
            <a:extLst>
              <a:ext uri="{FF2B5EF4-FFF2-40B4-BE49-F238E27FC236}">
                <a16:creationId xmlns:a16="http://schemas.microsoft.com/office/drawing/2014/main" id="{89F9A580-A8CA-2C49-20C6-FB4777AF83BD}"/>
              </a:ext>
            </a:extLst>
          </p:cNvPr>
          <p:cNvSpPr/>
          <p:nvPr/>
        </p:nvSpPr>
        <p:spPr>
          <a:xfrm>
            <a:off x="4789195" y="4838551"/>
            <a:ext cx="3865830" cy="165879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hlinkClick r:id="rId15"/>
            <a:extLst>
              <a:ext uri="{FF2B5EF4-FFF2-40B4-BE49-F238E27FC236}">
                <a16:creationId xmlns:a16="http://schemas.microsoft.com/office/drawing/2014/main" id="{46F414CF-11D0-7E9B-34A2-9ABCD369FD3A}"/>
              </a:ext>
            </a:extLst>
          </p:cNvPr>
          <p:cNvSpPr txBox="1"/>
          <p:nvPr/>
        </p:nvSpPr>
        <p:spPr>
          <a:xfrm>
            <a:off x="4801037" y="5225723"/>
            <a:ext cx="3863706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US" b="1" i="0" cap="all">
                <a:solidFill>
                  <a:srgbClr val="000000"/>
                </a:solidFill>
                <a:effectLst/>
                <a:latin typeface="retina condensed black"/>
              </a:rPr>
              <a:t>MOST PUBLISHERS SHARE CONSUMER DATA BEFORE GETTING CONSENT, COMPLIANT STUDY FINDS</a:t>
            </a:r>
          </a:p>
          <a:p>
            <a:pPr algn="ctr" fontAlgn="base"/>
            <a:r>
              <a:rPr lang="en-US" sz="1100" b="0" i="0">
                <a:solidFill>
                  <a:srgbClr val="000000"/>
                </a:solidFill>
                <a:effectLst/>
                <a:latin typeface="exchange book"/>
              </a:rPr>
              <a:t>Research covering 150,000 publishers and billions of impressions finds data usually flows before consent windows pop up</a:t>
            </a:r>
          </a:p>
        </p:txBody>
      </p:sp>
      <p:pic>
        <p:nvPicPr>
          <p:cNvPr id="51" name="Picture 6" descr="adage - Liberal Dictionary">
            <a:extLst>
              <a:ext uri="{FF2B5EF4-FFF2-40B4-BE49-F238E27FC236}">
                <a16:creationId xmlns:a16="http://schemas.microsoft.com/office/drawing/2014/main" id="{A0873DE0-5AF6-1818-711D-96921A1B6D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13180" y="4902902"/>
            <a:ext cx="1083583" cy="349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D54291D5-237C-4AD5-D143-A5A993200D5B}"/>
              </a:ext>
            </a:extLst>
          </p:cNvPr>
          <p:cNvSpPr txBox="1"/>
          <p:nvPr/>
        </p:nvSpPr>
        <p:spPr>
          <a:xfrm>
            <a:off x="7251871" y="4922022"/>
            <a:ext cx="13642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January 3, 2024</a:t>
            </a:r>
          </a:p>
        </p:txBody>
      </p:sp>
      <p:pic>
        <p:nvPicPr>
          <p:cNvPr id="1036" name="Picture 12" descr="New York Times (NYT) Logo, symbol, meaning, history, PNG, brand">
            <a:extLst>
              <a:ext uri="{FF2B5EF4-FFF2-40B4-BE49-F238E27FC236}">
                <a16:creationId xmlns:a16="http://schemas.microsoft.com/office/drawing/2014/main" id="{7ECA511A-A734-62B5-465B-29E8A6B172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64532" y="1844014"/>
            <a:ext cx="1600200" cy="267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1B99F250-2ECB-C8EB-4285-E416F6FD32A3}"/>
              </a:ext>
            </a:extLst>
          </p:cNvPr>
          <p:cNvSpPr txBox="1"/>
          <p:nvPr/>
        </p:nvSpPr>
        <p:spPr>
          <a:xfrm>
            <a:off x="10972800" y="1836184"/>
            <a:ext cx="11853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July 10, 2023</a:t>
            </a:r>
          </a:p>
        </p:txBody>
      </p:sp>
      <p:sp>
        <p:nvSpPr>
          <p:cNvPr id="55" name="Rectangle: Rounded Corners 54">
            <a:hlinkClick r:id="rId17"/>
            <a:extLst>
              <a:ext uri="{FF2B5EF4-FFF2-40B4-BE49-F238E27FC236}">
                <a16:creationId xmlns:a16="http://schemas.microsoft.com/office/drawing/2014/main" id="{DD5C2602-7D51-3291-3759-62B948F530E1}"/>
              </a:ext>
            </a:extLst>
          </p:cNvPr>
          <p:cNvSpPr/>
          <p:nvPr/>
        </p:nvSpPr>
        <p:spPr>
          <a:xfrm>
            <a:off x="8260641" y="2897663"/>
            <a:ext cx="3871098" cy="94129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hlinkClick r:id="rId17"/>
            <a:extLst>
              <a:ext uri="{FF2B5EF4-FFF2-40B4-BE49-F238E27FC236}">
                <a16:creationId xmlns:a16="http://schemas.microsoft.com/office/drawing/2014/main" id="{43235C8E-B84B-CFC8-AC45-852D67A07E48}"/>
              </a:ext>
            </a:extLst>
          </p:cNvPr>
          <p:cNvSpPr txBox="1"/>
          <p:nvPr/>
        </p:nvSpPr>
        <p:spPr>
          <a:xfrm>
            <a:off x="8236992" y="3225227"/>
            <a:ext cx="39311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/>
              <a:t>How to Navigate the Complexities of Data Ownership</a:t>
            </a:r>
          </a:p>
        </p:txBody>
      </p:sp>
      <p:pic>
        <p:nvPicPr>
          <p:cNvPr id="57" name="Picture 10">
            <a:extLst>
              <a:ext uri="{FF2B5EF4-FFF2-40B4-BE49-F238E27FC236}">
                <a16:creationId xmlns:a16="http://schemas.microsoft.com/office/drawing/2014/main" id="{E9D80217-81F9-E6C2-8425-5AF661D00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34235" y="2963453"/>
            <a:ext cx="738308" cy="264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Rectangle: Rounded Corners 57">
            <a:hlinkClick r:id="rId17"/>
            <a:extLst>
              <a:ext uri="{FF2B5EF4-FFF2-40B4-BE49-F238E27FC236}">
                <a16:creationId xmlns:a16="http://schemas.microsoft.com/office/drawing/2014/main" id="{E94E4984-3539-2C6B-F105-617A904DBC7D}"/>
              </a:ext>
            </a:extLst>
          </p:cNvPr>
          <p:cNvSpPr/>
          <p:nvPr/>
        </p:nvSpPr>
        <p:spPr>
          <a:xfrm>
            <a:off x="8187050" y="3880467"/>
            <a:ext cx="3949407" cy="9302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803DBDF-20DA-7809-7910-79D62DB04DF8}"/>
              </a:ext>
            </a:extLst>
          </p:cNvPr>
          <p:cNvSpPr txBox="1"/>
          <p:nvPr/>
        </p:nvSpPr>
        <p:spPr>
          <a:xfrm>
            <a:off x="10972800" y="3954970"/>
            <a:ext cx="11853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April 19, 2024</a:t>
            </a:r>
          </a:p>
        </p:txBody>
      </p:sp>
      <p:sp>
        <p:nvSpPr>
          <p:cNvPr id="28" name="TextBox 27">
            <a:hlinkClick r:id="rId19"/>
            <a:extLst>
              <a:ext uri="{FF2B5EF4-FFF2-40B4-BE49-F238E27FC236}">
                <a16:creationId xmlns:a16="http://schemas.microsoft.com/office/drawing/2014/main" id="{3EF71A2E-E1FE-0B5D-F027-BACC1AE97149}"/>
              </a:ext>
            </a:extLst>
          </p:cNvPr>
          <p:cNvSpPr txBox="1"/>
          <p:nvPr/>
        </p:nvSpPr>
        <p:spPr>
          <a:xfrm>
            <a:off x="8187049" y="4258372"/>
            <a:ext cx="395407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500" b="1">
                <a:solidFill>
                  <a:srgbClr val="333333"/>
                </a:solidFill>
                <a:effectLst/>
                <a:latin typeface="Merriweather" panose="00000500000000000000" pitchFamily="2" charset="0"/>
              </a:rPr>
              <a:t>Navigating The Complexity Of The Latest Data Privacy Regulations</a:t>
            </a:r>
          </a:p>
        </p:txBody>
      </p:sp>
      <p:pic>
        <p:nvPicPr>
          <p:cNvPr id="60" name="Picture 8" descr="forbes-logo-black-transparent – MENTAL IDEAS">
            <a:extLst>
              <a:ext uri="{FF2B5EF4-FFF2-40B4-BE49-F238E27FC236}">
                <a16:creationId xmlns:a16="http://schemas.microsoft.com/office/drawing/2014/main" id="{15360019-A691-DA1C-5373-A9E5FC17E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84195" y="3948193"/>
            <a:ext cx="1041400" cy="272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Rectangle: Rounded Corners 60">
            <a:hlinkClick r:id="rId20"/>
            <a:extLst>
              <a:ext uri="{FF2B5EF4-FFF2-40B4-BE49-F238E27FC236}">
                <a16:creationId xmlns:a16="http://schemas.microsoft.com/office/drawing/2014/main" id="{8477A485-43CE-AB95-C4D3-8868A610884A}"/>
              </a:ext>
            </a:extLst>
          </p:cNvPr>
          <p:cNvSpPr/>
          <p:nvPr/>
        </p:nvSpPr>
        <p:spPr>
          <a:xfrm>
            <a:off x="8712424" y="4869074"/>
            <a:ext cx="3406860" cy="15910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7F390B3-E4E0-7573-8F5E-D0526FA39B4B}"/>
              </a:ext>
            </a:extLst>
          </p:cNvPr>
          <p:cNvSpPr txBox="1"/>
          <p:nvPr/>
        </p:nvSpPr>
        <p:spPr>
          <a:xfrm>
            <a:off x="10591800" y="4962461"/>
            <a:ext cx="15174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September 6, 2023</a:t>
            </a:r>
          </a:p>
        </p:txBody>
      </p:sp>
      <p:sp>
        <p:nvSpPr>
          <p:cNvPr id="30" name="TextBox 29">
            <a:hlinkClick r:id="rId20"/>
            <a:extLst>
              <a:ext uri="{FF2B5EF4-FFF2-40B4-BE49-F238E27FC236}">
                <a16:creationId xmlns:a16="http://schemas.microsoft.com/office/drawing/2014/main" id="{343FEF7A-6E96-98C2-D2D2-0A8A8B82DEAA}"/>
              </a:ext>
            </a:extLst>
          </p:cNvPr>
          <p:cNvSpPr txBox="1"/>
          <p:nvPr/>
        </p:nvSpPr>
        <p:spPr>
          <a:xfrm>
            <a:off x="8722142" y="5217657"/>
            <a:ext cx="338920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/>
              <a:t>Most major companies admit they may be selling your personal information, a new study finds</a:t>
            </a:r>
          </a:p>
        </p:txBody>
      </p:sp>
      <p:pic>
        <p:nvPicPr>
          <p:cNvPr id="1038" name="Picture 14" descr="Business Insider Logo: valor, história, PNG">
            <a:extLst>
              <a:ext uri="{FF2B5EF4-FFF2-40B4-BE49-F238E27FC236}">
                <a16:creationId xmlns:a16="http://schemas.microsoft.com/office/drawing/2014/main" id="{9D0CF32A-5366-44F8-6295-F392D1E0B2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869759" y="4938883"/>
            <a:ext cx="1060314" cy="349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30102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14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B1E2D1E-B258-02AD-287D-E7D2B6E72A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8581" y="1"/>
            <a:ext cx="2833418" cy="1649895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7B146417-3A42-4BC1-8172-E26106665BDB}"/>
              </a:ext>
            </a:extLst>
          </p:cNvPr>
          <p:cNvGrpSpPr/>
          <p:nvPr/>
        </p:nvGrpSpPr>
        <p:grpSpPr>
          <a:xfrm>
            <a:off x="901396" y="2231675"/>
            <a:ext cx="10417202" cy="2394650"/>
            <a:chOff x="2465707" y="1659890"/>
            <a:chExt cx="9148529" cy="3059401"/>
          </a:xfrm>
        </p:grpSpPr>
        <p:sp>
          <p:nvSpPr>
            <p:cNvPr id="41" name="Speech Bubble: Rectangle 40">
              <a:extLst>
                <a:ext uri="{FF2B5EF4-FFF2-40B4-BE49-F238E27FC236}">
                  <a16:creationId xmlns:a16="http://schemas.microsoft.com/office/drawing/2014/main" id="{811FC3E0-9FD1-4B00-BC70-E13698D7C6F1}"/>
                </a:ext>
              </a:extLst>
            </p:cNvPr>
            <p:cNvSpPr/>
            <p:nvPr/>
          </p:nvSpPr>
          <p:spPr>
            <a:xfrm>
              <a:off x="2465707" y="1659890"/>
              <a:ext cx="9138574" cy="3059401"/>
            </a:xfrm>
            <a:prstGeom prst="wedgeRectCallout">
              <a:avLst>
                <a:gd name="adj1" fmla="val -10809"/>
                <a:gd name="adj2" fmla="val 60978"/>
              </a:avLst>
            </a:prstGeom>
            <a:solidFill>
              <a:schemeClr val="bg1"/>
            </a:solidFill>
            <a:ln w="38100">
              <a:solidFill>
                <a:srgbClr val="ED3C8D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8F0AEF1-89D6-4008-A26D-954198072C0E}"/>
                </a:ext>
              </a:extLst>
            </p:cNvPr>
            <p:cNvSpPr/>
            <p:nvPr/>
          </p:nvSpPr>
          <p:spPr>
            <a:xfrm>
              <a:off x="2475663" y="2056517"/>
              <a:ext cx="9138573" cy="2266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403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“Privacy considerations have become central to digital interactions, leading to a 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ED3C8D"/>
                  </a:solidFill>
                  <a:effectLst/>
                  <a:uLnTx/>
                  <a:uFillTx/>
                  <a:latin typeface="Helvetica" panose="020B0403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demand for future-proof targeting solutions</a:t>
              </a:r>
              <a:r>
                <a:rPr kumimoji="0" lang="en-US" sz="2600" i="0" u="none" strike="noStrike" kern="1200" cap="none" spc="0" normalizeH="0" baseline="0" noProof="0" dirty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403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that 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403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respect user privacy. </a:t>
              </a:r>
              <a:r>
                <a:rPr kumimoji="0" lang="en-US" sz="2600" i="0" u="none" strike="noStrike" kern="1200" cap="none" spc="0" normalizeH="0" baseline="0" noProof="0" dirty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403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By reaching users based on their real-time interests, 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ED3C8D"/>
                  </a:solidFill>
                  <a:effectLst/>
                  <a:uLnTx/>
                  <a:uFillTx/>
                  <a:latin typeface="Helvetica" panose="020B0403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contextual advertising operates without personal data.”</a:t>
              </a:r>
            </a:p>
          </p:txBody>
        </p: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CBF5CF3F-5006-499F-A465-F6611C56541B}"/>
              </a:ext>
            </a:extLst>
          </p:cNvPr>
          <p:cNvSpPr/>
          <p:nvPr/>
        </p:nvSpPr>
        <p:spPr>
          <a:xfrm>
            <a:off x="697113" y="5072345"/>
            <a:ext cx="9905383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Brian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Danzis</a:t>
            </a:r>
            <a:b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</a:b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President,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Seedtag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Open Sans" panose="020B0606030504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70E0CE-3823-5B82-EAE9-B9347DC14863}"/>
              </a:ext>
            </a:extLst>
          </p:cNvPr>
          <p:cNvSpPr txBox="1"/>
          <p:nvPr/>
        </p:nvSpPr>
        <p:spPr>
          <a:xfrm>
            <a:off x="-6574" y="262294"/>
            <a:ext cx="10664580" cy="89255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lang="en-US" sz="2600" b="1" dirty="0">
                <a:solidFill>
                  <a:srgbClr val="ED3C8D"/>
                </a:solidFill>
                <a:latin typeface="Helvetica"/>
                <a:cs typeface="Helvetica"/>
              </a:rPr>
              <a:t>Contextual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/>
                <a:cs typeface="Helvetica"/>
              </a:rPr>
              <a:t>advertising </a:t>
            </a:r>
            <a:r>
              <a:rPr lang="en-US" sz="2600" b="1" dirty="0">
                <a:solidFill>
                  <a:srgbClr val="ED3C8D"/>
                </a:solidFill>
                <a:latin typeface="Helvetica"/>
                <a:cs typeface="Helvetica"/>
              </a:rPr>
              <a:t>is growing due to its ability to serve ads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/>
                <a:cs typeface="Helvetica"/>
              </a:rPr>
              <a:t>that </a:t>
            </a:r>
            <a:r>
              <a:rPr lang="en-US" sz="2600" b="1" dirty="0">
                <a:solidFill>
                  <a:srgbClr val="ED3C8D"/>
                </a:solidFill>
                <a:latin typeface="Helvetica"/>
                <a:cs typeface="Helvetica"/>
              </a:rPr>
              <a:t>are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/>
                <a:cs typeface="Helvetica"/>
              </a:rPr>
              <a:t> personalized to </a:t>
            </a:r>
            <a:r>
              <a:rPr lang="en-US" sz="2600" b="1" dirty="0">
                <a:solidFill>
                  <a:srgbClr val="ED3C8D"/>
                </a:solidFill>
                <a:latin typeface="Helvetica"/>
                <a:cs typeface="Helvetica"/>
              </a:rPr>
              <a:t>audiences’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/>
                <a:cs typeface="Helvetica"/>
              </a:rPr>
              <a:t> interests </a:t>
            </a:r>
            <a:r>
              <a:rPr kumimoji="0" lang="en-US" sz="2600" b="1" i="0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/>
                <a:cs typeface="Helvetica"/>
              </a:rPr>
              <a:t>without personal data</a:t>
            </a:r>
            <a:endParaRPr lang="en-US" sz="2600" b="1" i="0" strike="noStrike" kern="1200" cap="none" spc="0" normalizeH="0" baseline="0" noProof="0" dirty="0">
              <a:ln>
                <a:noFill/>
              </a:ln>
              <a:solidFill>
                <a:srgbClr val="00BFF2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0BF679-455F-C0BC-50B0-ED32B75983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9990"/>
            <a:ext cx="11708793" cy="350107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1AE05C3-3B46-F1F2-A836-9A303083EFCB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F6ECDC0-B4BD-BC69-D959-009BAEACFAAE}"/>
              </a:ext>
            </a:extLst>
          </p:cNvPr>
          <p:cNvSpPr/>
          <p:nvPr/>
        </p:nvSpPr>
        <p:spPr>
          <a:xfrm>
            <a:off x="483207" y="6561933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</p:spTree>
    <p:extLst>
      <p:ext uri="{BB962C8B-B14F-4D97-AF65-F5344CB8AC3E}">
        <p14:creationId xmlns:p14="http://schemas.microsoft.com/office/powerpoint/2010/main" val="34170500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0446E27-F3B6-5A36-90F5-155E8E262FA5}"/>
              </a:ext>
            </a:extLst>
          </p:cNvPr>
          <p:cNvSpPr/>
          <p:nvPr/>
        </p:nvSpPr>
        <p:spPr>
          <a:xfrm>
            <a:off x="0" y="1685013"/>
            <a:ext cx="12192000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33CBABC-C264-94D2-6A5C-0B53F6D59F6D}"/>
              </a:ext>
            </a:extLst>
          </p:cNvPr>
          <p:cNvSpPr/>
          <p:nvPr/>
        </p:nvSpPr>
        <p:spPr>
          <a:xfrm>
            <a:off x="771524" y="2219392"/>
            <a:ext cx="10651473" cy="4202327"/>
          </a:xfrm>
          <a:prstGeom prst="round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1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9C445BF-5591-D09A-A8BC-6A2DB67D3CAE}"/>
              </a:ext>
            </a:extLst>
          </p:cNvPr>
          <p:cNvSpPr/>
          <p:nvPr/>
        </p:nvSpPr>
        <p:spPr>
          <a:xfrm>
            <a:off x="155642" y="308663"/>
            <a:ext cx="12036357" cy="95410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Adopting contextual targeting strategies allows marketers to address signal loss and reach customers on CTV in a privacy minded manner</a:t>
            </a: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7F38A2-6DBF-BCC9-2642-5CF6885948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9990"/>
            <a:ext cx="11708793" cy="350107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1829505-9D86-5608-AB6A-768E9BCFEEDC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E45E87-4CA7-6346-1EA7-25070CF8055E}"/>
              </a:ext>
            </a:extLst>
          </p:cNvPr>
          <p:cNvSpPr/>
          <p:nvPr/>
        </p:nvSpPr>
        <p:spPr>
          <a:xfrm>
            <a:off x="483207" y="6561933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D18A41-8370-D4CA-4EED-60FD072D9055}"/>
              </a:ext>
            </a:extLst>
          </p:cNvPr>
          <p:cNvSpPr txBox="1"/>
          <p:nvPr/>
        </p:nvSpPr>
        <p:spPr>
          <a:xfrm>
            <a:off x="6195687" y="3528118"/>
            <a:ext cx="51329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-228600" algn="l"/>
              </a:tabLst>
              <a:defRPr/>
            </a:pPr>
            <a:r>
              <a:rPr kumimoji="0" lang="en-US" sz="2400" b="1" i="0" u="sng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Semantic Targeting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6A4DA4-9240-9B3B-4CDB-366D59A3F583}"/>
              </a:ext>
            </a:extLst>
          </p:cNvPr>
          <p:cNvSpPr txBox="1"/>
          <p:nvPr/>
        </p:nvSpPr>
        <p:spPr>
          <a:xfrm>
            <a:off x="6191702" y="4047034"/>
            <a:ext cx="514091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-228600" algn="l"/>
              </a:tabLst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 more advanced form of contextual targeting which involves the use of </a:t>
            </a: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machine learning to understand</a:t>
            </a:r>
            <a:b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</a:b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the meaning of content</a:t>
            </a: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rather than just identifying matching keywords on a page.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5C5EBC-F832-060D-D1F6-D962B6043474}"/>
              </a:ext>
            </a:extLst>
          </p:cNvPr>
          <p:cNvSpPr txBox="1"/>
          <p:nvPr/>
        </p:nvSpPr>
        <p:spPr>
          <a:xfrm>
            <a:off x="908453" y="4047034"/>
            <a:ext cx="50862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-228600" algn="l"/>
              </a:tabLst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Ad placements that are based on </a:t>
            </a: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the type of content</a:t>
            </a: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within the media environment, implemented by </a:t>
            </a: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identifying and matching categories or keywords</a:t>
            </a:r>
            <a:b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</a:b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that are relevant to the brand/product advertising.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32C38C9-3203-FC35-7BEC-29B560828BEE}"/>
              </a:ext>
            </a:extLst>
          </p:cNvPr>
          <p:cNvSpPr txBox="1"/>
          <p:nvPr/>
        </p:nvSpPr>
        <p:spPr>
          <a:xfrm>
            <a:off x="921403" y="3533774"/>
            <a:ext cx="50603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-228600" algn="l"/>
              </a:tabLst>
              <a:defRPr/>
            </a:pPr>
            <a:r>
              <a:rPr kumimoji="0" lang="en-US" sz="2400" b="1" i="0" u="sng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Contextual Targeting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2F74806-C317-C678-3040-9763F5DBA3FC}"/>
              </a:ext>
            </a:extLst>
          </p:cNvPr>
          <p:cNvSpPr txBox="1"/>
          <p:nvPr/>
        </p:nvSpPr>
        <p:spPr>
          <a:xfrm>
            <a:off x="23944" y="1759518"/>
            <a:ext cx="12144112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Two </a:t>
            </a:r>
            <a:r>
              <a:rPr kumimoji="0" lang="en-US" sz="1800" b="1" i="1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Examples</a:t>
            </a: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of Targeting Focused Data Privacy Strategies for Marketers</a:t>
            </a:r>
          </a:p>
        </p:txBody>
      </p:sp>
      <p:pic>
        <p:nvPicPr>
          <p:cNvPr id="24" name="Picture 23" descr="A magnifying glass on a paper&#10;&#10;Description automatically generated">
            <a:extLst>
              <a:ext uri="{FF2B5EF4-FFF2-40B4-BE49-F238E27FC236}">
                <a16:creationId xmlns:a16="http://schemas.microsoft.com/office/drawing/2014/main" id="{550456E8-431C-1BB1-B722-7FBEE981DB0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1724" y="2304159"/>
            <a:ext cx="1200875" cy="1200875"/>
          </a:xfrm>
          <a:prstGeom prst="rect">
            <a:avLst/>
          </a:prstGeom>
        </p:spPr>
      </p:pic>
      <p:pic>
        <p:nvPicPr>
          <p:cNvPr id="29" name="Picture 28" descr="A blue and pink text on a black background&#10;&#10;Description automatically generated">
            <a:extLst>
              <a:ext uri="{FF2B5EF4-FFF2-40B4-BE49-F238E27FC236}">
                <a16:creationId xmlns:a16="http://schemas.microsoft.com/office/drawing/2014/main" id="{405F4BDB-ECB0-D96C-9702-319E0DD2652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1125" y="2304159"/>
            <a:ext cx="1200875" cy="1200875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4AB267E3-1EC1-3439-104A-0B8056600033}"/>
              </a:ext>
            </a:extLst>
          </p:cNvPr>
          <p:cNvSpPr txBox="1"/>
          <p:nvPr/>
        </p:nvSpPr>
        <p:spPr>
          <a:xfrm>
            <a:off x="3312175" y="5280542"/>
            <a:ext cx="59531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Examples of Contextual &amp; Semantic Targeting Companies </a:t>
            </a:r>
          </a:p>
        </p:txBody>
      </p:sp>
      <p:pic>
        <p:nvPicPr>
          <p:cNvPr id="36" name="Picture 35">
            <a:hlinkClick r:id="rId6"/>
            <a:extLst>
              <a:ext uri="{FF2B5EF4-FFF2-40B4-BE49-F238E27FC236}">
                <a16:creationId xmlns:a16="http://schemas.microsoft.com/office/drawing/2014/main" id="{DE5E1319-E38B-5FD8-8551-C98772D6FB6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8573" y="5769004"/>
            <a:ext cx="1419682" cy="387520"/>
          </a:xfrm>
          <a:prstGeom prst="rect">
            <a:avLst/>
          </a:prstGeom>
        </p:spPr>
      </p:pic>
      <p:pic>
        <p:nvPicPr>
          <p:cNvPr id="37" name="Picture 6" descr="Semasio (Acquired) | LinkedIn">
            <a:hlinkClick r:id="rId8"/>
            <a:extLst>
              <a:ext uri="{FF2B5EF4-FFF2-40B4-BE49-F238E27FC236}">
                <a16:creationId xmlns:a16="http://schemas.microsoft.com/office/drawing/2014/main" id="{B8D6975A-99B0-98BD-2C75-6833A998DA8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265357" y="5726839"/>
            <a:ext cx="1750464" cy="47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hlinkClick r:id="rId10"/>
            <a:extLst>
              <a:ext uri="{FF2B5EF4-FFF2-40B4-BE49-F238E27FC236}">
                <a16:creationId xmlns:a16="http://schemas.microsoft.com/office/drawing/2014/main" id="{06B72808-50F1-E36F-55A6-55EAC4E0D02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92770" y="5460679"/>
            <a:ext cx="2077593" cy="10041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97898A3-C3B3-A44E-7077-B4D01B7C0B9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04889" y="5714014"/>
            <a:ext cx="1117575" cy="497501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1EDC7BA-7CF7-4C32-8721-B76D27667475}"/>
              </a:ext>
            </a:extLst>
          </p:cNvPr>
          <p:cNvCxnSpPr>
            <a:cxnSpLocks/>
          </p:cNvCxnSpPr>
          <p:nvPr/>
        </p:nvCxnSpPr>
        <p:spPr>
          <a:xfrm>
            <a:off x="857250" y="5232476"/>
            <a:ext cx="10448925" cy="0"/>
          </a:xfrm>
          <a:prstGeom prst="line">
            <a:avLst/>
          </a:prstGeom>
          <a:ln w="19050">
            <a:solidFill>
              <a:srgbClr val="1B146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7DC4C382-0381-208E-0E48-AD2CB201B3C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70363" y="5306984"/>
            <a:ext cx="2498210" cy="131156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91F19DF-000D-40B6-50B9-9692DD5235CE}"/>
              </a:ext>
            </a:extLst>
          </p:cNvPr>
          <p:cNvCxnSpPr/>
          <p:nvPr/>
        </p:nvCxnSpPr>
        <p:spPr>
          <a:xfrm>
            <a:off x="6096000" y="2390775"/>
            <a:ext cx="0" cy="2671922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62858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0446E27-F3B6-5A36-90F5-155E8E262FA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571625"/>
            <a:ext cx="12192000" cy="5286375"/>
          </a:xfrm>
          <a:prstGeom prst="rect">
            <a:avLst/>
          </a:prstGeom>
          <a:solidFill>
            <a:srgbClr val="ED3C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9C445BF-5591-D09A-A8BC-6A2DB67D3CAE}"/>
              </a:ext>
            </a:extLst>
          </p:cNvPr>
          <p:cNvSpPr/>
          <p:nvPr/>
        </p:nvSpPr>
        <p:spPr>
          <a:xfrm>
            <a:off x="112245" y="364157"/>
            <a:ext cx="12055811" cy="89255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Marketer Takeaways: 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Protect your brand by taking a ‘privacy by design’ approach to your marketing strategies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7F38A2-6DBF-BCC9-2642-5CF6885948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9990"/>
            <a:ext cx="11708793" cy="350107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1829505-9D86-5608-AB6A-768E9BCFEEDC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E45E87-4CA7-6346-1EA7-25070CF8055E}"/>
              </a:ext>
            </a:extLst>
          </p:cNvPr>
          <p:cNvSpPr/>
          <p:nvPr/>
        </p:nvSpPr>
        <p:spPr>
          <a:xfrm>
            <a:off x="483207" y="6561933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D3A9C5-B422-49D3-B37F-354AAD3E1222}"/>
              </a:ext>
            </a:extLst>
          </p:cNvPr>
          <p:cNvSpPr txBox="1"/>
          <p:nvPr/>
        </p:nvSpPr>
        <p:spPr>
          <a:xfrm>
            <a:off x="3977418" y="3496962"/>
            <a:ext cx="43733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-228600" algn="l"/>
              </a:tabLst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Take a ‘Privacy by Design’ </a:t>
            </a:r>
            <a:b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</a:b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Approach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CB1D72-3B37-1589-1CBE-6E43FB932E40}"/>
              </a:ext>
            </a:extLst>
          </p:cNvPr>
          <p:cNvSpPr txBox="1"/>
          <p:nvPr/>
        </p:nvSpPr>
        <p:spPr>
          <a:xfrm>
            <a:off x="4374739" y="4414345"/>
            <a:ext cx="3731822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-228600" algn="l"/>
              </a:tabLst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 ‘privacy by design’ approach means that privacy is embedded at every step of your marketing process. Privacy is a priority for consumers; therefore, it is critical that marketers approach data privacy ethically.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Times New Roman" panose="02020603050405020304" pitchFamily="18" charset="0"/>
              <a:cs typeface="Helvetica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0DBE45-5F9B-C9CF-75B4-20A283620E97}"/>
              </a:ext>
            </a:extLst>
          </p:cNvPr>
          <p:cNvSpPr txBox="1"/>
          <p:nvPr/>
        </p:nvSpPr>
        <p:spPr>
          <a:xfrm>
            <a:off x="8851229" y="3502618"/>
            <a:ext cx="28684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-228600" algn="l"/>
              </a:tabLst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Be Proactive Against Signal Loss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C84002-D44F-476F-A47E-D9A4B943549C}"/>
              </a:ext>
            </a:extLst>
          </p:cNvPr>
          <p:cNvSpPr txBox="1"/>
          <p:nvPr/>
        </p:nvSpPr>
        <p:spPr>
          <a:xfrm>
            <a:off x="8554617" y="4434323"/>
            <a:ext cx="3461657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-228600" algn="l"/>
              </a:tabLst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Embrace new technology and platforms that </a:t>
            </a:r>
            <a:r>
              <a:rPr lang="en-US" sz="1400">
                <a:solidFill>
                  <a:prstClr val="whit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enable you to connect with consumers in a privacy conscious manner.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Doing so allows marketers to build durable marketing strategies that are no longer tied to deprecating, and privacy concerned, data signals.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Times New Roman" panose="02020603050405020304" pitchFamily="18" charset="0"/>
              <a:cs typeface="Helvetica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EBC4A0-B441-90BD-4222-05A3A44A82A1}"/>
              </a:ext>
            </a:extLst>
          </p:cNvPr>
          <p:cNvSpPr txBox="1"/>
          <p:nvPr/>
        </p:nvSpPr>
        <p:spPr>
          <a:xfrm>
            <a:off x="181989" y="4434323"/>
            <a:ext cx="3578707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-228600" algn="l"/>
              </a:tabLst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Prioritize privacy centric data collection methods to ensure privacy centric measurement. Gathering consent from consumers while collecting information will enable you to identify them accurately in a privacy complaint way throughout your campaign lifecycle.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Times New Roman" panose="02020603050405020304" pitchFamily="18" charset="0"/>
              <a:cs typeface="Helvetica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B45EBC-0C9D-D322-45CF-C3B76497D495}"/>
              </a:ext>
            </a:extLst>
          </p:cNvPr>
          <p:cNvSpPr txBox="1"/>
          <p:nvPr/>
        </p:nvSpPr>
        <p:spPr>
          <a:xfrm>
            <a:off x="192550" y="3502618"/>
            <a:ext cx="35575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-228600" algn="l"/>
              </a:tabLst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Establish a Value Exchange</a:t>
            </a:r>
            <a:b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</a:b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with Your Customers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08061E-131F-4926-C5D3-1754EBB74EBF}"/>
              </a:ext>
            </a:extLst>
          </p:cNvPr>
          <p:cNvSpPr txBox="1"/>
          <p:nvPr/>
        </p:nvSpPr>
        <p:spPr>
          <a:xfrm>
            <a:off x="23944" y="1735390"/>
            <a:ext cx="12144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Three Actions You Can Take Now to Protect Your Customers and Your Brand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8618E86-29AE-BDAD-390B-1FF92561AFB3}"/>
              </a:ext>
            </a:extLst>
          </p:cNvPr>
          <p:cNvCxnSpPr/>
          <p:nvPr/>
        </p:nvCxnSpPr>
        <p:spPr>
          <a:xfrm>
            <a:off x="3920268" y="2257022"/>
            <a:ext cx="0" cy="416422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873D535D-500D-4AFE-0DD7-2C613ABE0548}"/>
              </a:ext>
            </a:extLst>
          </p:cNvPr>
          <p:cNvSpPr txBox="1"/>
          <p:nvPr/>
        </p:nvSpPr>
        <p:spPr>
          <a:xfrm>
            <a:off x="1476028" y="2012837"/>
            <a:ext cx="9906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>
                <a:ln w="19050">
                  <a:solidFill>
                    <a:srgbClr val="00BFF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rgbClr val="00BFF2"/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1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E301D3C-2C17-9287-F06F-1689DF115515}"/>
              </a:ext>
            </a:extLst>
          </p:cNvPr>
          <p:cNvCxnSpPr/>
          <p:nvPr/>
        </p:nvCxnSpPr>
        <p:spPr>
          <a:xfrm>
            <a:off x="8400410" y="2329621"/>
            <a:ext cx="0" cy="416422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E86CB8EE-0E5A-35DB-74BC-3296BFC81E52}"/>
              </a:ext>
            </a:extLst>
          </p:cNvPr>
          <p:cNvSpPr txBox="1"/>
          <p:nvPr/>
        </p:nvSpPr>
        <p:spPr>
          <a:xfrm>
            <a:off x="5668778" y="2012837"/>
            <a:ext cx="9906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>
                <a:ln w="19050">
                  <a:solidFill>
                    <a:srgbClr val="00BFF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rgbClr val="00BFF2"/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E9E576D-07C7-6E17-C72E-C4FBD66AE548}"/>
              </a:ext>
            </a:extLst>
          </p:cNvPr>
          <p:cNvSpPr txBox="1"/>
          <p:nvPr/>
        </p:nvSpPr>
        <p:spPr>
          <a:xfrm>
            <a:off x="9790131" y="2012837"/>
            <a:ext cx="9906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>
                <a:ln w="19050">
                  <a:solidFill>
                    <a:srgbClr val="00BFF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rgbClr val="00BFF2"/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0637681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ctangle 85">
            <a:extLst>
              <a:ext uri="{FF2B5EF4-FFF2-40B4-BE49-F238E27FC236}">
                <a16:creationId xmlns:a16="http://schemas.microsoft.com/office/drawing/2014/main" id="{6B345190-1880-4F86-8C13-CD71A196044D}"/>
              </a:ext>
            </a:extLst>
          </p:cNvPr>
          <p:cNvSpPr/>
          <p:nvPr/>
        </p:nvSpPr>
        <p:spPr>
          <a:xfrm>
            <a:off x="0" y="1685013"/>
            <a:ext cx="12192000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hlinkClick r:id="rId3"/>
            <a:extLst>
              <a:ext uri="{FF2B5EF4-FFF2-40B4-BE49-F238E27FC236}">
                <a16:creationId xmlns:a16="http://schemas.microsoft.com/office/drawing/2014/main" id="{685CBEFA-E289-9237-6F7C-EE58A54C45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9123" y="3277316"/>
            <a:ext cx="3290168" cy="1844488"/>
          </a:xfrm>
          <a:prstGeom prst="rect">
            <a:avLst/>
          </a:prstGeom>
          <a:ln w="28575">
            <a:solidFill>
              <a:srgbClr val="ED3C8D"/>
            </a:solidFill>
          </a:ln>
        </p:spPr>
      </p:pic>
      <p:pic>
        <p:nvPicPr>
          <p:cNvPr id="8" name="Picture 7">
            <a:hlinkClick r:id="rId3"/>
            <a:extLst>
              <a:ext uri="{FF2B5EF4-FFF2-40B4-BE49-F238E27FC236}">
                <a16:creationId xmlns:a16="http://schemas.microsoft.com/office/drawing/2014/main" id="{9E8F8B29-6AEB-12A8-0329-6715A0B077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796" y="3258685"/>
            <a:ext cx="3290694" cy="1863119"/>
          </a:xfrm>
          <a:prstGeom prst="rect">
            <a:avLst/>
          </a:prstGeom>
          <a:ln w="28575">
            <a:solidFill>
              <a:srgbClr val="00BFF2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31FD2F4-702E-3560-3C87-A3D48130A49B}"/>
              </a:ext>
            </a:extLst>
          </p:cNvPr>
          <p:cNvSpPr/>
          <p:nvPr/>
        </p:nvSpPr>
        <p:spPr>
          <a:xfrm>
            <a:off x="144780" y="344680"/>
            <a:ext cx="1190244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Explore our full three-part series to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understand,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decode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and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navigate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data privacy and security, with actionable insights</a:t>
            </a:r>
          </a:p>
        </p:txBody>
      </p:sp>
      <p:sp>
        <p:nvSpPr>
          <p:cNvPr id="21" name="Rectangle: Rounded Corners 20">
            <a:hlinkClick r:id="rId3"/>
            <a:extLst>
              <a:ext uri="{FF2B5EF4-FFF2-40B4-BE49-F238E27FC236}">
                <a16:creationId xmlns:a16="http://schemas.microsoft.com/office/drawing/2014/main" id="{6BEC11E8-C253-3BDE-922A-6C2EBD7D63E8}"/>
              </a:ext>
            </a:extLst>
          </p:cNvPr>
          <p:cNvSpPr/>
          <p:nvPr/>
        </p:nvSpPr>
        <p:spPr>
          <a:xfrm>
            <a:off x="579728" y="5394510"/>
            <a:ext cx="2873988" cy="826689"/>
          </a:xfrm>
          <a:prstGeom prst="roundRect">
            <a:avLst/>
          </a:prstGeom>
          <a:solidFill>
            <a:srgbClr val="00BFF2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Download Here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203856A-52A4-F90C-558E-3343A38EE3F6}"/>
              </a:ext>
            </a:extLst>
          </p:cNvPr>
          <p:cNvCxnSpPr>
            <a:cxnSpLocks/>
          </p:cNvCxnSpPr>
          <p:nvPr/>
        </p:nvCxnSpPr>
        <p:spPr>
          <a:xfrm>
            <a:off x="8153400" y="1759850"/>
            <a:ext cx="0" cy="4679050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: Rounded Corners 25">
            <a:hlinkClick r:id="rId3"/>
            <a:extLst>
              <a:ext uri="{FF2B5EF4-FFF2-40B4-BE49-F238E27FC236}">
                <a16:creationId xmlns:a16="http://schemas.microsoft.com/office/drawing/2014/main" id="{3479450F-63B2-DAD7-3644-30AA2D825D6B}"/>
              </a:ext>
            </a:extLst>
          </p:cNvPr>
          <p:cNvSpPr/>
          <p:nvPr/>
        </p:nvSpPr>
        <p:spPr>
          <a:xfrm>
            <a:off x="4664085" y="5394510"/>
            <a:ext cx="2873988" cy="826689"/>
          </a:xfrm>
          <a:prstGeom prst="roundRect">
            <a:avLst/>
          </a:prstGeom>
          <a:solidFill>
            <a:srgbClr val="4EBEA4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Download Here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DE12088-08A6-A333-EFA3-6CA54ED8B3AC}"/>
              </a:ext>
            </a:extLst>
          </p:cNvPr>
          <p:cNvCxnSpPr>
            <a:cxnSpLocks/>
          </p:cNvCxnSpPr>
          <p:nvPr/>
        </p:nvCxnSpPr>
        <p:spPr>
          <a:xfrm>
            <a:off x="4063999" y="1759850"/>
            <a:ext cx="0" cy="4679050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hlinkClick r:id="rId3"/>
            <a:extLst>
              <a:ext uri="{FF2B5EF4-FFF2-40B4-BE49-F238E27FC236}">
                <a16:creationId xmlns:a16="http://schemas.microsoft.com/office/drawing/2014/main" id="{EA1ECA3D-03F1-12D4-54FA-1F13F01F17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5114" y="3258937"/>
            <a:ext cx="3307171" cy="1862867"/>
          </a:xfrm>
          <a:prstGeom prst="rect">
            <a:avLst/>
          </a:prstGeom>
          <a:ln w="28575">
            <a:solidFill>
              <a:srgbClr val="4EBEA4"/>
            </a:solidFill>
          </a:ln>
        </p:spPr>
      </p:pic>
      <p:pic>
        <p:nvPicPr>
          <p:cNvPr id="48" name="Picture 47" descr="A pink and blue pin with white text&#10;&#10;Description automatically generated">
            <a:extLst>
              <a:ext uri="{FF2B5EF4-FFF2-40B4-BE49-F238E27FC236}">
                <a16:creationId xmlns:a16="http://schemas.microsoft.com/office/drawing/2014/main" id="{4CF3CDBC-5A5E-14B2-CABD-8CD12CF73E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69821" y="5286776"/>
            <a:ext cx="1042155" cy="10421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EE1F93-6466-B023-BBE1-63F3A4118EF2}"/>
              </a:ext>
            </a:extLst>
          </p:cNvPr>
          <p:cNvSpPr txBox="1"/>
          <p:nvPr/>
        </p:nvSpPr>
        <p:spPr>
          <a:xfrm>
            <a:off x="8224974" y="2095464"/>
            <a:ext cx="3931920" cy="1077218"/>
          </a:xfrm>
          <a:prstGeom prst="rect">
            <a:avLst/>
          </a:prstGeom>
          <a:solidFill>
            <a:schemeClr val="bg1"/>
          </a:solidFill>
          <a:ln>
            <a:solidFill>
              <a:srgbClr val="ED3C8D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Navigate marketing strategies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in a privacy-focused landscape, with actionable tactics to reach audiences with personalized ads.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ED3C8D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575569-834D-32E1-ED50-0ECF66A971CE}"/>
              </a:ext>
            </a:extLst>
          </p:cNvPr>
          <p:cNvSpPr txBox="1"/>
          <p:nvPr/>
        </p:nvSpPr>
        <p:spPr>
          <a:xfrm>
            <a:off x="4135119" y="2095464"/>
            <a:ext cx="3931920" cy="1077218"/>
          </a:xfrm>
          <a:prstGeom prst="rect">
            <a:avLst/>
          </a:prstGeom>
          <a:solidFill>
            <a:schemeClr val="bg1"/>
          </a:solidFill>
          <a:ln>
            <a:solidFill>
              <a:srgbClr val="4EBEA4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Decode data privacy and security</a:t>
            </a:r>
            <a:b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to learn about the key topics, concepts and terms and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why it matters to your customers</a:t>
            </a:r>
            <a:r>
              <a:rPr lang="en-US" sz="1600">
                <a:solidFill>
                  <a:srgbClr val="4EBEA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EA2610-5563-41CF-FC92-8D49A3B65DD1}"/>
              </a:ext>
            </a:extLst>
          </p:cNvPr>
          <p:cNvSpPr txBox="1"/>
          <p:nvPr/>
        </p:nvSpPr>
        <p:spPr>
          <a:xfrm>
            <a:off x="50762" y="2095464"/>
            <a:ext cx="3931920" cy="1077218"/>
          </a:xfrm>
          <a:prstGeom prst="rect">
            <a:avLst/>
          </a:prstGeom>
          <a:solidFill>
            <a:schemeClr val="bg1"/>
          </a:solidFill>
          <a:ln>
            <a:solidFill>
              <a:srgbClr val="00BFF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Understand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the momentum behind </a:t>
            </a:r>
            <a:b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</a:b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data privacy legislation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and explore </a:t>
            </a:r>
            <a:b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the </a:t>
            </a:r>
            <a:r>
              <a:rPr lang="en-US" sz="1600">
                <a:solidFill>
                  <a:srgbClr val="00BFF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continued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shortcomings of ‘Big Tech’ in this area.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BFF2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7FBA17E-6FD4-C3F6-595B-C48654DBA0E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9990"/>
            <a:ext cx="11708793" cy="350107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F6E9158B-8D1F-245B-86AA-967EAFD56E74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53B0BC7-E92B-0E7A-2C95-042588A75B62}"/>
              </a:ext>
            </a:extLst>
          </p:cNvPr>
          <p:cNvSpPr/>
          <p:nvPr/>
        </p:nvSpPr>
        <p:spPr>
          <a:xfrm>
            <a:off x="483207" y="6561933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</p:spTree>
    <p:extLst>
      <p:ext uri="{BB962C8B-B14F-4D97-AF65-F5344CB8AC3E}">
        <p14:creationId xmlns:p14="http://schemas.microsoft.com/office/powerpoint/2010/main" val="40537120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54E53F-A7BB-977D-16D3-78D10DD4D5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805C9A8-3D9A-5068-7E00-D36B865C1115}"/>
              </a:ext>
            </a:extLst>
          </p:cNvPr>
          <p:cNvSpPr/>
          <p:nvPr/>
        </p:nvSpPr>
        <p:spPr>
          <a:xfrm>
            <a:off x="-14514" y="0"/>
            <a:ext cx="6096000" cy="6869150"/>
          </a:xfrm>
          <a:prstGeom prst="rect">
            <a:avLst/>
          </a:prstGeom>
          <a:solidFill>
            <a:srgbClr val="1B1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96CC903-80E6-EDDE-71DC-AAD898F708F1}"/>
              </a:ext>
            </a:extLst>
          </p:cNvPr>
          <p:cNvSpPr/>
          <p:nvPr/>
        </p:nvSpPr>
        <p:spPr>
          <a:xfrm>
            <a:off x="289383" y="220694"/>
            <a:ext cx="49539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Creators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F401342-EBD9-EAAF-C475-B9162A450CCA}"/>
              </a:ext>
            </a:extLst>
          </p:cNvPr>
          <p:cNvSpPr/>
          <p:nvPr/>
        </p:nvSpPr>
        <p:spPr>
          <a:xfrm>
            <a:off x="236588" y="2761522"/>
            <a:ext cx="56379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Discover more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Looking for more data, insights and takeaways? Check out this related VAB content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97577B1-D1E1-6BEF-942F-1FF75E9200E4}"/>
              </a:ext>
            </a:extLst>
          </p:cNvPr>
          <p:cNvGrpSpPr/>
          <p:nvPr/>
        </p:nvGrpSpPr>
        <p:grpSpPr>
          <a:xfrm>
            <a:off x="2745546" y="720633"/>
            <a:ext cx="3054308" cy="744993"/>
            <a:chOff x="2412623" y="720633"/>
            <a:chExt cx="2245546" cy="74499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7D1BBA0-6041-661D-34F9-3B3CD0FBDEE5}"/>
                </a:ext>
              </a:extLst>
            </p:cNvPr>
            <p:cNvSpPr txBox="1"/>
            <p:nvPr/>
          </p:nvSpPr>
          <p:spPr>
            <a:xfrm>
              <a:off x="2412623" y="720633"/>
              <a:ext cx="195173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sng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Benjamin Vandegrift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9AB2E2E-141B-9994-619C-44C29D51A732}"/>
                </a:ext>
              </a:extLst>
            </p:cNvPr>
            <p:cNvSpPr txBox="1"/>
            <p:nvPr/>
          </p:nvSpPr>
          <p:spPr>
            <a:xfrm>
              <a:off x="2412623" y="1034739"/>
              <a:ext cx="224554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 Light" panose="020B0403020202020204" pitchFamily="34" charset="0"/>
                  <a:ea typeface="+mn-ea"/>
                  <a:cs typeface="+mn-cs"/>
                </a:rPr>
                <a:t>VP, Measurement Solutions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 Light" panose="020B0403020202020204" pitchFamily="34" charset="0"/>
                  <a:ea typeface="+mn-ea"/>
                  <a:cs typeface="+mn-cs"/>
                </a:rPr>
                <a:t>benjaminv@thevab.com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25F5498-D272-6B09-98F4-E3E571B28825}"/>
              </a:ext>
            </a:extLst>
          </p:cNvPr>
          <p:cNvGrpSpPr/>
          <p:nvPr/>
        </p:nvGrpSpPr>
        <p:grpSpPr>
          <a:xfrm>
            <a:off x="233582" y="1649321"/>
            <a:ext cx="2433585" cy="744993"/>
            <a:chOff x="174051" y="720633"/>
            <a:chExt cx="2433585" cy="744993"/>
          </a:xfrm>
        </p:grpSpPr>
        <p:sp>
          <p:nvSpPr>
            <p:cNvPr id="20" name="TextBox 19">
              <a:hlinkClick r:id="rId3"/>
              <a:extLst>
                <a:ext uri="{FF2B5EF4-FFF2-40B4-BE49-F238E27FC236}">
                  <a16:creationId xmlns:a16="http://schemas.microsoft.com/office/drawing/2014/main" id="{8E266D4F-4B7E-43D1-4C49-9DCE1D9589F1}"/>
                </a:ext>
              </a:extLst>
            </p:cNvPr>
            <p:cNvSpPr txBox="1"/>
            <p:nvPr/>
          </p:nvSpPr>
          <p:spPr>
            <a:xfrm>
              <a:off x="174052" y="720633"/>
              <a:ext cx="195173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Reed Kiely</a:t>
              </a:r>
              <a:endPara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7EDAA68-BFDF-05F9-7B84-7FB14CA2B40A}"/>
                </a:ext>
              </a:extLst>
            </p:cNvPr>
            <p:cNvSpPr txBox="1"/>
            <p:nvPr/>
          </p:nvSpPr>
          <p:spPr>
            <a:xfrm>
              <a:off x="174051" y="1034739"/>
              <a:ext cx="243358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 Light" panose="020B0403020202020204" pitchFamily="34" charset="0"/>
                  <a:ea typeface="+mn-ea"/>
                  <a:cs typeface="+mn-cs"/>
                </a:rPr>
                <a:t>Director, Data Insights &amp; Trends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 Light" panose="020B0403020202020204" pitchFamily="34" charset="0"/>
                  <a:ea typeface="+mn-ea"/>
                  <a:cs typeface="+mn-cs"/>
                </a:rPr>
                <a:t>reedk</a:t>
              </a: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 Light" panose="020B0403020202020204" pitchFamily="34" charset="0"/>
                  <a:ea typeface="+mn-ea"/>
                  <a:cs typeface="+mn-cs"/>
                </a:rPr>
                <a:t>@thevab.com</a:t>
              </a:r>
            </a:p>
          </p:txBody>
        </p:sp>
      </p:grpSp>
      <p:sp>
        <p:nvSpPr>
          <p:cNvPr id="18" name="TextBox 17">
            <a:hlinkClick r:id="rId4"/>
            <a:extLst>
              <a:ext uri="{FF2B5EF4-FFF2-40B4-BE49-F238E27FC236}">
                <a16:creationId xmlns:a16="http://schemas.microsoft.com/office/drawing/2014/main" id="{2C6C566A-7106-BE03-03D5-B78BF1276C01}"/>
              </a:ext>
            </a:extLst>
          </p:cNvPr>
          <p:cNvSpPr txBox="1"/>
          <p:nvPr/>
        </p:nvSpPr>
        <p:spPr>
          <a:xfrm>
            <a:off x="9335842" y="1655189"/>
            <a:ext cx="215521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Hidden Costs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Three critical business ramifications of digital ad fraud</a:t>
            </a:r>
          </a:p>
        </p:txBody>
      </p:sp>
      <p:sp>
        <p:nvSpPr>
          <p:cNvPr id="24" name="TextBox 23">
            <a:hlinkClick r:id="rId5"/>
            <a:extLst>
              <a:ext uri="{FF2B5EF4-FFF2-40B4-BE49-F238E27FC236}">
                <a16:creationId xmlns:a16="http://schemas.microsoft.com/office/drawing/2014/main" id="{95C04D85-134A-3F5C-0049-F82A67D89334}"/>
              </a:ext>
            </a:extLst>
          </p:cNvPr>
          <p:cNvSpPr txBox="1"/>
          <p:nvPr/>
        </p:nvSpPr>
        <p:spPr>
          <a:xfrm>
            <a:off x="6690775" y="5824144"/>
            <a:ext cx="2066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What’s the Deal With… Identity?</a:t>
            </a:r>
          </a:p>
        </p:txBody>
      </p:sp>
      <p:sp>
        <p:nvSpPr>
          <p:cNvPr id="25" name="TextBox 24">
            <a:hlinkClick r:id="rId6"/>
            <a:extLst>
              <a:ext uri="{FF2B5EF4-FFF2-40B4-BE49-F238E27FC236}">
                <a16:creationId xmlns:a16="http://schemas.microsoft.com/office/drawing/2014/main" id="{36C13EE9-EE58-A65E-CB2E-ADC4AD8E5748}"/>
              </a:ext>
            </a:extLst>
          </p:cNvPr>
          <p:cNvSpPr txBox="1"/>
          <p:nvPr/>
        </p:nvSpPr>
        <p:spPr>
          <a:xfrm>
            <a:off x="9421766" y="5824144"/>
            <a:ext cx="2066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What is The Digital Video</a:t>
            </a:r>
            <a:b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</a:b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Supply Chain</a:t>
            </a:r>
          </a:p>
        </p:txBody>
      </p:sp>
      <p:sp>
        <p:nvSpPr>
          <p:cNvPr id="28" name="TextBox 27">
            <a:hlinkClick r:id="rId7"/>
            <a:extLst>
              <a:ext uri="{FF2B5EF4-FFF2-40B4-BE49-F238E27FC236}">
                <a16:creationId xmlns:a16="http://schemas.microsoft.com/office/drawing/2014/main" id="{C089F140-9E83-6166-BC70-B03608D44C03}"/>
              </a:ext>
            </a:extLst>
          </p:cNvPr>
          <p:cNvSpPr txBox="1"/>
          <p:nvPr/>
        </p:nvSpPr>
        <p:spPr>
          <a:xfrm>
            <a:off x="6641714" y="1655189"/>
            <a:ext cx="206654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Exposed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5 Inconvenient Truths We Learned From Marketers</a:t>
            </a:r>
          </a:p>
        </p:txBody>
      </p:sp>
      <p:sp>
        <p:nvSpPr>
          <p:cNvPr id="29" name="TextBox 28">
            <a:hlinkClick r:id="rId8"/>
            <a:extLst>
              <a:ext uri="{FF2B5EF4-FFF2-40B4-BE49-F238E27FC236}">
                <a16:creationId xmlns:a16="http://schemas.microsoft.com/office/drawing/2014/main" id="{37852191-EB88-603E-5AB3-C7B04C2D8411}"/>
              </a:ext>
            </a:extLst>
          </p:cNvPr>
          <p:cNvSpPr txBox="1"/>
          <p:nvPr/>
        </p:nvSpPr>
        <p:spPr>
          <a:xfrm>
            <a:off x="9355905" y="3890493"/>
            <a:ext cx="2132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Untangling Terminology in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Data, Identity &amp; Privacy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hlinkClick r:id="rId9"/>
            <a:extLst>
              <a:ext uri="{FF2B5EF4-FFF2-40B4-BE49-F238E27FC236}">
                <a16:creationId xmlns:a16="http://schemas.microsoft.com/office/drawing/2014/main" id="{B4C59D1C-E8EA-BDE4-EBE3-7F4FA02396B8}"/>
              </a:ext>
            </a:extLst>
          </p:cNvPr>
          <p:cNvSpPr txBox="1"/>
          <p:nvPr/>
        </p:nvSpPr>
        <p:spPr>
          <a:xfrm>
            <a:off x="6660770" y="3890493"/>
            <a:ext cx="20665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What is Brand Safety?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E8CDD08-22A3-0571-2C12-D7914F33396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9990"/>
            <a:ext cx="11708793" cy="350107"/>
          </a:xfrm>
          <a:prstGeom prst="rect">
            <a:avLst/>
          </a:prstGeom>
        </p:spPr>
      </p:pic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F2851195-AB73-8687-39B4-85EA686BFCE4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D1CDE45-5730-7690-631C-42562EBAAB63}"/>
              </a:ext>
            </a:extLst>
          </p:cNvPr>
          <p:cNvSpPr/>
          <p:nvPr/>
        </p:nvSpPr>
        <p:spPr>
          <a:xfrm>
            <a:off x="483207" y="6561933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F654B47-C974-69E1-0232-E1DF4EB2C6FC}"/>
              </a:ext>
            </a:extLst>
          </p:cNvPr>
          <p:cNvGrpSpPr/>
          <p:nvPr/>
        </p:nvGrpSpPr>
        <p:grpSpPr>
          <a:xfrm>
            <a:off x="233582" y="720633"/>
            <a:ext cx="2433585" cy="744993"/>
            <a:chOff x="174051" y="720633"/>
            <a:chExt cx="2433585" cy="744993"/>
          </a:xfrm>
        </p:grpSpPr>
        <p:sp>
          <p:nvSpPr>
            <p:cNvPr id="15" name="TextBox 14">
              <a:hlinkClick r:id="rId3"/>
              <a:extLst>
                <a:ext uri="{FF2B5EF4-FFF2-40B4-BE49-F238E27FC236}">
                  <a16:creationId xmlns:a16="http://schemas.microsoft.com/office/drawing/2014/main" id="{9591EB58-A28C-1F0D-CA09-9FC64FA3174B}"/>
                </a:ext>
              </a:extLst>
            </p:cNvPr>
            <p:cNvSpPr txBox="1"/>
            <p:nvPr/>
          </p:nvSpPr>
          <p:spPr>
            <a:xfrm>
              <a:off x="174052" y="720633"/>
              <a:ext cx="1951735" cy="26161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sng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Jason Wiese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737D755-9BA7-D559-15B2-63935EB05A31}"/>
                </a:ext>
              </a:extLst>
            </p:cNvPr>
            <p:cNvSpPr txBox="1"/>
            <p:nvPr/>
          </p:nvSpPr>
          <p:spPr>
            <a:xfrm>
              <a:off x="174051" y="1034739"/>
              <a:ext cx="2433585" cy="43088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 Light" panose="020B0403020202020204" pitchFamily="34" charset="0"/>
                  <a:ea typeface="+mn-ea"/>
                  <a:cs typeface="+mn-cs"/>
                </a:rPr>
                <a:t>SVP, Director of Strategic Insights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 Light" panose="020B0403020202020204" pitchFamily="34" charset="0"/>
                  <a:ea typeface="+mn-ea"/>
                  <a:cs typeface="+mn-cs"/>
                </a:rPr>
                <a:t>jasonw@thevab.com</a:t>
              </a:r>
            </a:p>
          </p:txBody>
        </p:sp>
      </p:grpSp>
      <p:pic>
        <p:nvPicPr>
          <p:cNvPr id="34" name="Picture 33" descr="A blue and white cover with text and images&#10;&#10;Description automatically generated">
            <a:hlinkClick r:id="rId9"/>
            <a:extLst>
              <a:ext uri="{FF2B5EF4-FFF2-40B4-BE49-F238E27FC236}">
                <a16:creationId xmlns:a16="http://schemas.microsoft.com/office/drawing/2014/main" id="{09B625E7-34C6-C104-23C3-FCFF5B968D2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0770" y="2615920"/>
            <a:ext cx="2066544" cy="1233500"/>
          </a:xfrm>
          <a:prstGeom prst="rect">
            <a:avLst/>
          </a:prstGeom>
          <a:ln>
            <a:solidFill>
              <a:srgbClr val="1F1A62"/>
            </a:solidFill>
          </a:ln>
        </p:spPr>
      </p:pic>
      <p:pic>
        <p:nvPicPr>
          <p:cNvPr id="37" name="Picture 36" descr="An iceberg in the water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1A536305-0EE9-2088-ECEB-D9B3AD72C0C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558"/>
          <a:stretch/>
        </p:blipFill>
        <p:spPr>
          <a:xfrm>
            <a:off x="9385912" y="436670"/>
            <a:ext cx="2066544" cy="1234440"/>
          </a:xfrm>
          <a:prstGeom prst="rect">
            <a:avLst/>
          </a:prstGeom>
          <a:ln>
            <a:solidFill>
              <a:srgbClr val="1F1A62"/>
            </a:solidFill>
          </a:ln>
        </p:spPr>
      </p:pic>
      <p:pic>
        <p:nvPicPr>
          <p:cNvPr id="39" name="Picture 38" descr="A person holding a newspaper&#10;&#10;Description automatically generated">
            <a:hlinkClick r:id="rId7"/>
            <a:extLst>
              <a:ext uri="{FF2B5EF4-FFF2-40B4-BE49-F238E27FC236}">
                <a16:creationId xmlns:a16="http://schemas.microsoft.com/office/drawing/2014/main" id="{C9438999-C795-5EB7-60E1-CBA5AB6C13F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1714" y="420749"/>
            <a:ext cx="2066545" cy="1234440"/>
          </a:xfrm>
          <a:prstGeom prst="rect">
            <a:avLst/>
          </a:prstGeom>
          <a:ln>
            <a:solidFill>
              <a:srgbClr val="1F1A62"/>
            </a:solidFill>
          </a:ln>
        </p:spPr>
      </p:pic>
      <p:pic>
        <p:nvPicPr>
          <p:cNvPr id="41" name="Picture 40" descr="A blue hexagon pattern with white text&#10;&#10;Description automatically generated">
            <a:hlinkClick r:id="rId5"/>
            <a:extLst>
              <a:ext uri="{FF2B5EF4-FFF2-40B4-BE49-F238E27FC236}">
                <a16:creationId xmlns:a16="http://schemas.microsoft.com/office/drawing/2014/main" id="{0152BE2B-A28E-C57E-4DDA-25CF6C24D42A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90775" y="4573628"/>
            <a:ext cx="2066544" cy="1234440"/>
          </a:xfrm>
          <a:prstGeom prst="rect">
            <a:avLst/>
          </a:prstGeom>
          <a:ln>
            <a:solidFill>
              <a:srgbClr val="1F1A62"/>
            </a:solidFill>
          </a:ln>
        </p:spPr>
      </p:pic>
      <p:pic>
        <p:nvPicPr>
          <p:cNvPr id="45" name="Picture 44" descr="A cover of a video supply chain&#10;&#10;Description automatically generated">
            <a:hlinkClick r:id="rId6"/>
            <a:extLst>
              <a:ext uri="{FF2B5EF4-FFF2-40B4-BE49-F238E27FC236}">
                <a16:creationId xmlns:a16="http://schemas.microsoft.com/office/drawing/2014/main" id="{B3852600-4CC9-561B-FBEA-A2F9E3DC95E3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25033" y="4572032"/>
            <a:ext cx="2063277" cy="1234440"/>
          </a:xfrm>
          <a:prstGeom prst="rect">
            <a:avLst/>
          </a:prstGeom>
          <a:ln>
            <a:solidFill>
              <a:srgbClr val="1F1A62"/>
            </a:solidFill>
          </a:ln>
        </p:spPr>
      </p:pic>
      <p:pic>
        <p:nvPicPr>
          <p:cNvPr id="47" name="Picture 46" descr="A blue and white cover with white and blue triangles&#10;&#10;Description automatically generated">
            <a:hlinkClick r:id="rId8"/>
            <a:extLst>
              <a:ext uri="{FF2B5EF4-FFF2-40B4-BE49-F238E27FC236}">
                <a16:creationId xmlns:a16="http://schemas.microsoft.com/office/drawing/2014/main" id="{DB827F12-8175-7E3E-A128-7E771F5F3410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05"/>
          <a:stretch/>
        </p:blipFill>
        <p:spPr>
          <a:xfrm>
            <a:off x="9385912" y="2615920"/>
            <a:ext cx="2072392" cy="1233500"/>
          </a:xfrm>
          <a:prstGeom prst="rect">
            <a:avLst/>
          </a:prstGeom>
          <a:ln>
            <a:solidFill>
              <a:srgbClr val="1F1A62"/>
            </a:solidFill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3BBA1E9-DE6F-2360-60C3-A19478BAF37B}"/>
              </a:ext>
            </a:extLst>
          </p:cNvPr>
          <p:cNvGrpSpPr/>
          <p:nvPr/>
        </p:nvGrpSpPr>
        <p:grpSpPr>
          <a:xfrm>
            <a:off x="2745546" y="1649321"/>
            <a:ext cx="2304376" cy="743751"/>
            <a:chOff x="289383" y="1784888"/>
            <a:chExt cx="2304376" cy="743751"/>
          </a:xfrm>
        </p:grpSpPr>
        <p:sp>
          <p:nvSpPr>
            <p:cNvPr id="5" name="TextBox 4">
              <a:hlinkClick r:id="rId3"/>
              <a:extLst>
                <a:ext uri="{FF2B5EF4-FFF2-40B4-BE49-F238E27FC236}">
                  <a16:creationId xmlns:a16="http://schemas.microsoft.com/office/drawing/2014/main" id="{48DD3C0F-2684-456D-6A7A-3964092868FD}"/>
                </a:ext>
              </a:extLst>
            </p:cNvPr>
            <p:cNvSpPr txBox="1"/>
            <p:nvPr/>
          </p:nvSpPr>
          <p:spPr>
            <a:xfrm>
              <a:off x="289383" y="1784888"/>
              <a:ext cx="230437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sng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Kaileen Cain</a:t>
              </a:r>
            </a:p>
          </p:txBody>
        </p:sp>
        <p:sp>
          <p:nvSpPr>
            <p:cNvPr id="6" name="TextBox 5">
              <a:hlinkClick r:id="rId3"/>
              <a:extLst>
                <a:ext uri="{FF2B5EF4-FFF2-40B4-BE49-F238E27FC236}">
                  <a16:creationId xmlns:a16="http://schemas.microsoft.com/office/drawing/2014/main" id="{B73CA322-E95F-3CCE-3797-0550720372C3}"/>
                </a:ext>
              </a:extLst>
            </p:cNvPr>
            <p:cNvSpPr txBox="1"/>
            <p:nvPr/>
          </p:nvSpPr>
          <p:spPr>
            <a:xfrm>
              <a:off x="289383" y="2097752"/>
              <a:ext cx="230437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 Light" panose="020B0403020202020204" pitchFamily="34" charset="0"/>
                  <a:ea typeface="+mn-ea"/>
                  <a:cs typeface="+mn-cs"/>
                </a:rPr>
                <a:t>Senior Insights Analyst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 Light" panose="020B0403020202020204" pitchFamily="34" charset="0"/>
                  <a:ea typeface="+mn-ea"/>
                  <a:cs typeface="+mn-cs"/>
                </a:rPr>
                <a:t>kaileenc@thevab.com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186956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DD6428-DB2F-2721-829C-5F703778B7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908E5B1-302E-4836-187D-4044EDA17DA5}"/>
              </a:ext>
            </a:extLst>
          </p:cNvPr>
          <p:cNvSpPr/>
          <p:nvPr/>
        </p:nvSpPr>
        <p:spPr>
          <a:xfrm>
            <a:off x="449869" y="221925"/>
            <a:ext cx="9576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About VAB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1AD407-8C50-FCB3-0868-4B42FC26C841}"/>
              </a:ext>
            </a:extLst>
          </p:cNvPr>
          <p:cNvSpPr txBox="1"/>
          <p:nvPr/>
        </p:nvSpPr>
        <p:spPr>
          <a:xfrm>
            <a:off x="449869" y="1259934"/>
            <a:ext cx="871445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VAB plays a dual role in the video advertising industry. We are leading the change to bring about a more innovative and transparent marketplace. We also provide the insights and thought leadership that enables marketers to develop business-driving marketing strategies.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Drawing on our marketing expertise, we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simplify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the complexities in our industry and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+mn-cs"/>
              </a:rPr>
              <a:t>discover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new insights that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transform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the way marketers look at their media strategy.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0E59AC-15A6-582E-897C-079DABD3DD6B}"/>
              </a:ext>
            </a:extLst>
          </p:cNvPr>
          <p:cNvSpPr txBox="1"/>
          <p:nvPr/>
        </p:nvSpPr>
        <p:spPr>
          <a:xfrm>
            <a:off x="2136968" y="4285640"/>
            <a:ext cx="950773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 are committed to your business growth and proud to offer VAB members, brand marketers and agencies </a:t>
            </a:r>
            <a:r>
              <a:rPr kumimoji="0" lang="en-US" sz="1800" b="1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complimentary access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 our continuously-growing Insights library.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Get immediate access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theVAB.com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644A0A-11BC-768C-E091-89E31F029F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689" y="4177157"/>
            <a:ext cx="934320" cy="9343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CD3448E-FCC5-D1E6-5191-EEE54611230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00BFF2"/>
              </a:clrFrom>
              <a:clrTo>
                <a:srgbClr val="00BF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3475" y="24820"/>
            <a:ext cx="5058525" cy="29451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50E4B09-7CDE-1E04-DD21-B6310A21DDB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9990"/>
            <a:ext cx="11708793" cy="350107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FF59A1D-82E5-1310-1EC7-F9B99DBDAB7D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7FD7385-64AD-A8EE-8713-8B4B8C93840C}"/>
              </a:ext>
            </a:extLst>
          </p:cNvPr>
          <p:cNvSpPr/>
          <p:nvPr/>
        </p:nvSpPr>
        <p:spPr>
          <a:xfrm>
            <a:off x="483207" y="6561933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</p:spTree>
    <p:extLst>
      <p:ext uri="{BB962C8B-B14F-4D97-AF65-F5344CB8AC3E}">
        <p14:creationId xmlns:p14="http://schemas.microsoft.com/office/powerpoint/2010/main" val="2556870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14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C957F75F-67D5-D52D-5BBE-E2C31AB09DD1}"/>
              </a:ext>
            </a:extLst>
          </p:cNvPr>
          <p:cNvSpPr/>
          <p:nvPr/>
        </p:nvSpPr>
        <p:spPr>
          <a:xfrm>
            <a:off x="0" y="4679757"/>
            <a:ext cx="12192000" cy="1857281"/>
          </a:xfrm>
          <a:prstGeom prst="rect">
            <a:avLst/>
          </a:prstGeom>
          <a:gradFill flip="none" rotWithShape="1">
            <a:gsLst>
              <a:gs pos="58000">
                <a:srgbClr val="ED3C8D"/>
              </a:gs>
              <a:gs pos="0">
                <a:srgbClr val="ED3C8D"/>
              </a:gs>
              <a:gs pos="100000">
                <a:srgbClr val="1B1464"/>
              </a:gs>
            </a:gsLst>
            <a:lin ang="0" scaled="1"/>
            <a:tileRect/>
          </a:gra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hlinkClick r:id="rId2"/>
            <a:extLst>
              <a:ext uri="{FF2B5EF4-FFF2-40B4-BE49-F238E27FC236}">
                <a16:creationId xmlns:a16="http://schemas.microsoft.com/office/drawing/2014/main" id="{9CB1B003-B7F3-6E18-9B3B-3558E95483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0616" y="4823160"/>
            <a:ext cx="2753795" cy="152765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2168C6E-F91F-7812-65EB-0F23730DAF7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FCB601F-0A19-D9E0-8589-E61ED40AF193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C8565C0-7E46-A9F2-0BD8-54693F425003}"/>
              </a:ext>
            </a:extLst>
          </p:cNvPr>
          <p:cNvSpPr/>
          <p:nvPr/>
        </p:nvSpPr>
        <p:spPr>
          <a:xfrm>
            <a:off x="483207" y="657580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1ED5186-EBCA-593A-3BF9-1507CC2DA0FE}"/>
              </a:ext>
            </a:extLst>
          </p:cNvPr>
          <p:cNvSpPr txBox="1"/>
          <p:nvPr/>
        </p:nvSpPr>
        <p:spPr>
          <a:xfrm>
            <a:off x="4781863" y="4823160"/>
            <a:ext cx="452188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NAVIGATE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CE193FF-1258-ABB5-AFB8-D35F03596D7E}"/>
              </a:ext>
            </a:extLst>
          </p:cNvPr>
          <p:cNvSpPr txBox="1"/>
          <p:nvPr/>
        </p:nvSpPr>
        <p:spPr>
          <a:xfrm>
            <a:off x="4964745" y="5838823"/>
            <a:ext cx="43390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Marketing in privacy focused landscape</a:t>
            </a:r>
            <a:endParaRPr lang="en-US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33" name="Picture 32" descr="A pink and blue pin with white text&#10;&#10;Description automatically generated">
            <a:extLst>
              <a:ext uri="{FF2B5EF4-FFF2-40B4-BE49-F238E27FC236}">
                <a16:creationId xmlns:a16="http://schemas.microsoft.com/office/drawing/2014/main" id="{C51BF0F0-7AEE-03BD-3517-C17139AC29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8212" y="5087319"/>
            <a:ext cx="1042155" cy="1042155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4431AD6-9F26-2801-91A8-CACEA4B20BE4}"/>
              </a:ext>
            </a:extLst>
          </p:cNvPr>
          <p:cNvSpPr/>
          <p:nvPr/>
        </p:nvSpPr>
        <p:spPr>
          <a:xfrm>
            <a:off x="0" y="967686"/>
            <a:ext cx="12192000" cy="1857281"/>
          </a:xfrm>
          <a:prstGeom prst="rect">
            <a:avLst/>
          </a:prstGeom>
          <a:gradFill flip="none" rotWithShape="1">
            <a:gsLst>
              <a:gs pos="26000">
                <a:srgbClr val="00BFF2"/>
              </a:gs>
              <a:gs pos="0">
                <a:srgbClr val="00BFF2"/>
              </a:gs>
              <a:gs pos="100000">
                <a:srgbClr val="1B1464"/>
              </a:gs>
            </a:gsLst>
            <a:lin ang="0" scaled="1"/>
            <a:tileRect/>
          </a:gra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F228749-455F-CAC5-F4C9-63DAE2471B3A}"/>
              </a:ext>
            </a:extLst>
          </p:cNvPr>
          <p:cNvSpPr/>
          <p:nvPr/>
        </p:nvSpPr>
        <p:spPr>
          <a:xfrm>
            <a:off x="0" y="2816553"/>
            <a:ext cx="12192000" cy="1857281"/>
          </a:xfrm>
          <a:prstGeom prst="rect">
            <a:avLst/>
          </a:prstGeom>
          <a:gradFill flip="none" rotWithShape="1">
            <a:gsLst>
              <a:gs pos="48000">
                <a:srgbClr val="4EBEA4"/>
              </a:gs>
              <a:gs pos="0">
                <a:srgbClr val="4EBEA4"/>
              </a:gs>
              <a:gs pos="100000">
                <a:srgbClr val="1B1464"/>
              </a:gs>
            </a:gsLst>
            <a:lin ang="0" scaled="1"/>
            <a:tileRect/>
          </a:gra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FB1D03C-68BF-B674-04A6-CE4F35DDCD4E}"/>
              </a:ext>
            </a:extLst>
          </p:cNvPr>
          <p:cNvSpPr/>
          <p:nvPr/>
        </p:nvSpPr>
        <p:spPr>
          <a:xfrm>
            <a:off x="136187" y="55443"/>
            <a:ext cx="12055811" cy="89255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/>
                <a:cs typeface="Helvetica"/>
              </a:rPr>
              <a:t>Our three-part series will help you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/>
                <a:cs typeface="Helvetica"/>
              </a:rPr>
              <a:t>understand,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/>
                <a:cs typeface="Helvetica"/>
              </a:rPr>
              <a:t>decode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/>
                <a:cs typeface="Helvetica"/>
              </a:rPr>
              <a:t> and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/>
                <a:cs typeface="Helvetica"/>
              </a:rPr>
              <a:t>navigate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/>
                <a:cs typeface="Helvetica"/>
              </a:rPr>
              <a:t> data privacy and security</a:t>
            </a:r>
          </a:p>
        </p:txBody>
      </p:sp>
      <p:pic>
        <p:nvPicPr>
          <p:cNvPr id="25" name="Picture 24">
            <a:hlinkClick r:id="rId2"/>
            <a:extLst>
              <a:ext uri="{FF2B5EF4-FFF2-40B4-BE49-F238E27FC236}">
                <a16:creationId xmlns:a16="http://schemas.microsoft.com/office/drawing/2014/main" id="{4C281F10-9F7D-0BAB-D977-684DEC4C58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1043231"/>
            <a:ext cx="2753795" cy="1549009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DCF1ECD9-A3E4-35B3-76D2-C4E01AEE2576}"/>
              </a:ext>
            </a:extLst>
          </p:cNvPr>
          <p:cNvSpPr txBox="1"/>
          <p:nvPr/>
        </p:nvSpPr>
        <p:spPr>
          <a:xfrm>
            <a:off x="3325824" y="3012082"/>
            <a:ext cx="394691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>
                <a:solidFill>
                  <a:prstClr val="whit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DECODE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6CCAD4C-2E34-7FAC-7426-88E65C35BB66}"/>
              </a:ext>
            </a:extLst>
          </p:cNvPr>
          <p:cNvSpPr txBox="1"/>
          <p:nvPr/>
        </p:nvSpPr>
        <p:spPr>
          <a:xfrm>
            <a:off x="91063" y="1189720"/>
            <a:ext cx="587372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>
                <a:solidFill>
                  <a:prstClr val="whit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UNDERSTAND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579BE21-4D7C-FDA0-4699-060AEF3E5397}"/>
              </a:ext>
            </a:extLst>
          </p:cNvPr>
          <p:cNvSpPr txBox="1"/>
          <p:nvPr/>
        </p:nvSpPr>
        <p:spPr>
          <a:xfrm>
            <a:off x="3278364" y="4023772"/>
            <a:ext cx="40398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prstClr val="whit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data privacy and security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0BBEE18-9243-40F3-C1A9-CD627A460E70}"/>
              </a:ext>
            </a:extLst>
          </p:cNvPr>
          <p:cNvSpPr txBox="1"/>
          <p:nvPr/>
        </p:nvSpPr>
        <p:spPr>
          <a:xfrm>
            <a:off x="29508" y="2224483"/>
            <a:ext cx="5996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prstClr val="whit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momentum of data privacy &amp; security legislation</a:t>
            </a:r>
          </a:p>
        </p:txBody>
      </p:sp>
      <p:pic>
        <p:nvPicPr>
          <p:cNvPr id="39" name="Picture 38">
            <a:hlinkClick r:id="rId2"/>
            <a:extLst>
              <a:ext uri="{FF2B5EF4-FFF2-40B4-BE49-F238E27FC236}">
                <a16:creationId xmlns:a16="http://schemas.microsoft.com/office/drawing/2014/main" id="{4C35FB2B-B7CA-AB41-E301-074600BE4D8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38822" y="2893939"/>
            <a:ext cx="2753795" cy="155116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0" name="Rectangle 39">
            <a:hlinkClick r:id="rId2"/>
            <a:extLst>
              <a:ext uri="{FF2B5EF4-FFF2-40B4-BE49-F238E27FC236}">
                <a16:creationId xmlns:a16="http://schemas.microsoft.com/office/drawing/2014/main" id="{677DD5B2-813E-E0E1-6264-DD291EBE0DD5}"/>
              </a:ext>
            </a:extLst>
          </p:cNvPr>
          <p:cNvSpPr/>
          <p:nvPr/>
        </p:nvSpPr>
        <p:spPr>
          <a:xfrm>
            <a:off x="7338821" y="4456168"/>
            <a:ext cx="2753795" cy="2006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i="1" dirty="0">
                <a:latin typeface="Helvetica" panose="020B0604020202020204" pitchFamily="34" charset="0"/>
                <a:cs typeface="Helvetica" panose="020B0604020202020204" pitchFamily="34" charset="0"/>
              </a:rPr>
              <a:t>click here to download</a:t>
            </a:r>
          </a:p>
        </p:txBody>
      </p:sp>
      <p:sp>
        <p:nvSpPr>
          <p:cNvPr id="41" name="Rectangle 40">
            <a:hlinkClick r:id="rId2"/>
            <a:extLst>
              <a:ext uri="{FF2B5EF4-FFF2-40B4-BE49-F238E27FC236}">
                <a16:creationId xmlns:a16="http://schemas.microsoft.com/office/drawing/2014/main" id="{1E41ED83-BE8A-B238-D156-EBCEA68E4EF0}"/>
              </a:ext>
            </a:extLst>
          </p:cNvPr>
          <p:cNvSpPr/>
          <p:nvPr/>
        </p:nvSpPr>
        <p:spPr>
          <a:xfrm>
            <a:off x="6110162" y="2598163"/>
            <a:ext cx="2753795" cy="2006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i="1" dirty="0">
                <a:latin typeface="Helvetica" panose="020B0604020202020204" pitchFamily="34" charset="0"/>
                <a:cs typeface="Helvetica" panose="020B0604020202020204" pitchFamily="34" charset="0"/>
              </a:rPr>
              <a:t>click here to download</a:t>
            </a:r>
          </a:p>
        </p:txBody>
      </p:sp>
    </p:spTree>
    <p:extLst>
      <p:ext uri="{BB962C8B-B14F-4D97-AF65-F5344CB8AC3E}">
        <p14:creationId xmlns:p14="http://schemas.microsoft.com/office/powerpoint/2010/main" val="4131589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D93CAFF-A820-DA8A-7ECE-F544D8258DA2}"/>
              </a:ext>
            </a:extLst>
          </p:cNvPr>
          <p:cNvSpPr/>
          <p:nvPr/>
        </p:nvSpPr>
        <p:spPr>
          <a:xfrm>
            <a:off x="-9078" y="1213253"/>
            <a:ext cx="12192000" cy="564474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E2780E-B479-CB84-03DB-50B6D5A62DBC}"/>
              </a:ext>
            </a:extLst>
          </p:cNvPr>
          <p:cNvSpPr txBox="1"/>
          <p:nvPr/>
        </p:nvSpPr>
        <p:spPr>
          <a:xfrm>
            <a:off x="189953" y="1593270"/>
            <a:ext cx="11808855" cy="923330"/>
          </a:xfrm>
          <a:prstGeom prst="rect">
            <a:avLst/>
          </a:prstGeom>
          <a:solidFill>
            <a:schemeClr val="bg1"/>
          </a:solidFill>
          <a:ln w="19050">
            <a:solidFill>
              <a:srgbClr val="ED3C8D"/>
            </a:solidFill>
          </a:ln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b="1">
                <a:solidFill>
                  <a:srgbClr val="1B1464"/>
                </a:solidFill>
                <a:latin typeface="Helvetica" panose="020B0403020202020204" pitchFamily="34" charset="0"/>
                <a:cs typeface="Calibri" panose="020F0502020204030204" pitchFamily="34" charset="0"/>
              </a:rPr>
              <a:t>It’s important to understand why </a:t>
            </a:r>
            <a:r>
              <a:rPr lang="en-US" b="1">
                <a:solidFill>
                  <a:srgbClr val="ED3C8D"/>
                </a:solidFill>
                <a:latin typeface="Helvetica" panose="020B0403020202020204" pitchFamily="34" charset="0"/>
                <a:cs typeface="Calibri" panose="020F0502020204030204" pitchFamily="34" charset="0"/>
              </a:rPr>
              <a:t>data privacy and security is such a critical topic</a:t>
            </a:r>
            <a:r>
              <a:rPr lang="en-US" b="1">
                <a:solidFill>
                  <a:srgbClr val="1B1464"/>
                </a:solidFill>
                <a:latin typeface="Helvetica" panose="020B0403020202020204" pitchFamily="34" charset="0"/>
                <a:cs typeface="Calibri" panose="020F0502020204030204" pitchFamily="34" charset="0"/>
              </a:rPr>
              <a:t> for the advertising industry today, what are the key actions marketers can take to </a:t>
            </a:r>
            <a:r>
              <a:rPr lang="en-US" b="1">
                <a:solidFill>
                  <a:srgbClr val="ED3C8D"/>
                </a:solidFill>
                <a:latin typeface="Helvetica" panose="020B0403020202020204" pitchFamily="34" charset="0"/>
                <a:cs typeface="Calibri" panose="020F0502020204030204" pitchFamily="34" charset="0"/>
              </a:rPr>
              <a:t>implement a privacy-first approach </a:t>
            </a:r>
            <a:r>
              <a:rPr lang="en-US" b="1">
                <a:solidFill>
                  <a:srgbClr val="1B1464"/>
                </a:solidFill>
                <a:latin typeface="Helvetica" panose="020B0403020202020204" pitchFamily="34" charset="0"/>
                <a:cs typeface="Calibri" panose="020F0502020204030204" pitchFamily="34" charset="0"/>
              </a:rPr>
              <a:t>and what strategies can be employed </a:t>
            </a: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Calibri" panose="020F0502020204030204" pitchFamily="34" charset="0"/>
              </a:rPr>
              <a:t>to </a:t>
            </a:r>
            <a:r>
              <a:rPr kumimoji="0" lang="en-US" b="1" i="0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Calibri" panose="020F0502020204030204" pitchFamily="34" charset="0"/>
              </a:rPr>
              <a:t>reach customers ethically and legally</a:t>
            </a: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Calibri" panose="020F0502020204030204" pitchFamily="34" charset="0"/>
              </a:rPr>
              <a:t> in a privacy minded landscape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CBDB492-9443-3D4A-8E9D-B3CECB95DCD7}"/>
              </a:ext>
            </a:extLst>
          </p:cNvPr>
          <p:cNvSpPr/>
          <p:nvPr/>
        </p:nvSpPr>
        <p:spPr>
          <a:xfrm>
            <a:off x="180409" y="330744"/>
            <a:ext cx="11846937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What You’ll Learn…</a:t>
            </a:r>
          </a:p>
        </p:txBody>
      </p:sp>
      <p:sp>
        <p:nvSpPr>
          <p:cNvPr id="17" name="Rectangle 16">
            <a:hlinkClick r:id="rId3" action="ppaction://hlinksldjump"/>
            <a:extLst>
              <a:ext uri="{FF2B5EF4-FFF2-40B4-BE49-F238E27FC236}">
                <a16:creationId xmlns:a16="http://schemas.microsoft.com/office/drawing/2014/main" id="{3D74CADF-2668-41F3-A256-963B6C27230C}"/>
              </a:ext>
            </a:extLst>
          </p:cNvPr>
          <p:cNvSpPr/>
          <p:nvPr/>
        </p:nvSpPr>
        <p:spPr>
          <a:xfrm>
            <a:off x="454594" y="4673963"/>
            <a:ext cx="7574981" cy="3239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hlinkClick r:id="" action="ppaction://noaction"/>
            <a:extLst>
              <a:ext uri="{FF2B5EF4-FFF2-40B4-BE49-F238E27FC236}">
                <a16:creationId xmlns:a16="http://schemas.microsoft.com/office/drawing/2014/main" id="{325A1EAC-F3C6-427C-9635-5839A9D4A2EF}"/>
              </a:ext>
            </a:extLst>
          </p:cNvPr>
          <p:cNvSpPr/>
          <p:nvPr/>
        </p:nvSpPr>
        <p:spPr>
          <a:xfrm>
            <a:off x="526244" y="5150279"/>
            <a:ext cx="7574981" cy="3239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1090EA5-9E24-420F-B356-BFA5C7B32400}"/>
              </a:ext>
            </a:extLst>
          </p:cNvPr>
          <p:cNvSpPr txBox="1"/>
          <p:nvPr/>
        </p:nvSpPr>
        <p:spPr>
          <a:xfrm>
            <a:off x="196646" y="6213751"/>
            <a:ext cx="117710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Click through a box above to be brought directly to the appropriate section</a:t>
            </a:r>
          </a:p>
        </p:txBody>
      </p:sp>
      <p:sp>
        <p:nvSpPr>
          <p:cNvPr id="21" name="Rectangle 20">
            <a:hlinkClick r:id="rId4" action="ppaction://hlinksldjump"/>
            <a:extLst>
              <a:ext uri="{FF2B5EF4-FFF2-40B4-BE49-F238E27FC236}">
                <a16:creationId xmlns:a16="http://schemas.microsoft.com/office/drawing/2014/main" id="{079D04CA-35FF-4320-A06E-87F2D7AC5E31}"/>
              </a:ext>
            </a:extLst>
          </p:cNvPr>
          <p:cNvSpPr/>
          <p:nvPr/>
        </p:nvSpPr>
        <p:spPr>
          <a:xfrm>
            <a:off x="7350724" y="3020770"/>
            <a:ext cx="2234147" cy="2810342"/>
          </a:xfrm>
          <a:prstGeom prst="rect">
            <a:avLst/>
          </a:prstGeom>
          <a:solidFill>
            <a:srgbClr val="ED3C8D"/>
          </a:solidFill>
          <a:ln w="57150"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1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19C2C8D-1398-4F10-A589-3ACAB67B7712}"/>
              </a:ext>
            </a:extLst>
          </p:cNvPr>
          <p:cNvSpPr txBox="1"/>
          <p:nvPr/>
        </p:nvSpPr>
        <p:spPr>
          <a:xfrm>
            <a:off x="7356858" y="3066876"/>
            <a:ext cx="436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4</a:t>
            </a:r>
          </a:p>
        </p:txBody>
      </p:sp>
      <p:sp>
        <p:nvSpPr>
          <p:cNvPr id="31" name="TextBox 30">
            <a:hlinkClick r:id="rId4" action="ppaction://hlinksldjump"/>
            <a:extLst>
              <a:ext uri="{FF2B5EF4-FFF2-40B4-BE49-F238E27FC236}">
                <a16:creationId xmlns:a16="http://schemas.microsoft.com/office/drawing/2014/main" id="{D0BAD055-91AD-4520-994B-4F672A06C61C}"/>
              </a:ext>
            </a:extLst>
          </p:cNvPr>
          <p:cNvSpPr txBox="1"/>
          <p:nvPr/>
        </p:nvSpPr>
        <p:spPr>
          <a:xfrm>
            <a:off x="7383437" y="3620359"/>
            <a:ext cx="220143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How can personalized ads be privacy safe?</a:t>
            </a:r>
          </a:p>
        </p:txBody>
      </p:sp>
      <p:sp>
        <p:nvSpPr>
          <p:cNvPr id="27" name="Rectangle 26">
            <a:hlinkClick r:id="rId5" action="ppaction://hlinksldjump"/>
            <a:extLst>
              <a:ext uri="{FF2B5EF4-FFF2-40B4-BE49-F238E27FC236}">
                <a16:creationId xmlns:a16="http://schemas.microsoft.com/office/drawing/2014/main" id="{353321FC-C493-4AD2-B64C-EB2CC0B8AAB2}"/>
              </a:ext>
            </a:extLst>
          </p:cNvPr>
          <p:cNvSpPr/>
          <p:nvPr/>
        </p:nvSpPr>
        <p:spPr>
          <a:xfrm>
            <a:off x="9733576" y="3020770"/>
            <a:ext cx="2234147" cy="2810342"/>
          </a:xfrm>
          <a:prstGeom prst="rect">
            <a:avLst/>
          </a:prstGeom>
          <a:solidFill>
            <a:srgbClr val="ED3C8D"/>
          </a:solidFill>
          <a:ln w="57150"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1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047380B-98FF-4E96-B125-1612C476C6B1}"/>
              </a:ext>
            </a:extLst>
          </p:cNvPr>
          <p:cNvSpPr txBox="1"/>
          <p:nvPr/>
        </p:nvSpPr>
        <p:spPr>
          <a:xfrm>
            <a:off x="9756993" y="3066876"/>
            <a:ext cx="436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5</a:t>
            </a:r>
          </a:p>
        </p:txBody>
      </p:sp>
      <p:sp>
        <p:nvSpPr>
          <p:cNvPr id="32" name="TextBox 31">
            <a:hlinkClick r:id="rId5" action="ppaction://hlinksldjump"/>
            <a:extLst>
              <a:ext uri="{FF2B5EF4-FFF2-40B4-BE49-F238E27FC236}">
                <a16:creationId xmlns:a16="http://schemas.microsoft.com/office/drawing/2014/main" id="{9F892B9F-9B52-4AD9-9785-2F644E29E7E6}"/>
              </a:ext>
            </a:extLst>
          </p:cNvPr>
          <p:cNvSpPr txBox="1"/>
          <p:nvPr/>
        </p:nvSpPr>
        <p:spPr>
          <a:xfrm>
            <a:off x="9704615" y="3620359"/>
            <a:ext cx="230368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How can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marketers reach audiences in a privacy focused manner?</a:t>
            </a:r>
          </a:p>
        </p:txBody>
      </p:sp>
      <p:sp>
        <p:nvSpPr>
          <p:cNvPr id="19" name="Rectangle 18">
            <a:hlinkClick r:id="rId6" action="ppaction://hlinksldjump"/>
            <a:extLst>
              <a:ext uri="{FF2B5EF4-FFF2-40B4-BE49-F238E27FC236}">
                <a16:creationId xmlns:a16="http://schemas.microsoft.com/office/drawing/2014/main" id="{2F88C82D-7CF0-438E-BB5E-A33A77D936B6}"/>
              </a:ext>
            </a:extLst>
          </p:cNvPr>
          <p:cNvSpPr/>
          <p:nvPr/>
        </p:nvSpPr>
        <p:spPr>
          <a:xfrm>
            <a:off x="2596355" y="3020770"/>
            <a:ext cx="2234147" cy="2810342"/>
          </a:xfrm>
          <a:prstGeom prst="rect">
            <a:avLst/>
          </a:prstGeom>
          <a:solidFill>
            <a:srgbClr val="ED3C8D"/>
          </a:solidFill>
          <a:ln w="57150"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463450E-C761-4861-8D01-CDB4E291AF7B}"/>
              </a:ext>
            </a:extLst>
          </p:cNvPr>
          <p:cNvSpPr txBox="1"/>
          <p:nvPr/>
        </p:nvSpPr>
        <p:spPr>
          <a:xfrm>
            <a:off x="2610349" y="3066876"/>
            <a:ext cx="436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2</a:t>
            </a:r>
          </a:p>
        </p:txBody>
      </p:sp>
      <p:sp>
        <p:nvSpPr>
          <p:cNvPr id="5" name="TextBox 4">
            <a:hlinkClick r:id="rId6" action="ppaction://hlinksldjump"/>
            <a:extLst>
              <a:ext uri="{FF2B5EF4-FFF2-40B4-BE49-F238E27FC236}">
                <a16:creationId xmlns:a16="http://schemas.microsoft.com/office/drawing/2014/main" id="{20325821-D3C3-47B3-BC5B-D972B60A7668}"/>
              </a:ext>
            </a:extLst>
          </p:cNvPr>
          <p:cNvSpPr txBox="1"/>
          <p:nvPr/>
        </p:nvSpPr>
        <p:spPr>
          <a:xfrm>
            <a:off x="2626274" y="3620359"/>
            <a:ext cx="21586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What is the </a:t>
            </a:r>
            <a:b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‘value exchange’ for consumers’ data?</a:t>
            </a:r>
          </a:p>
        </p:txBody>
      </p:sp>
      <p:sp>
        <p:nvSpPr>
          <p:cNvPr id="3" name="Rectangle 2">
            <a:hlinkClick r:id="rId7" action="ppaction://hlinksldjump"/>
            <a:extLst>
              <a:ext uri="{FF2B5EF4-FFF2-40B4-BE49-F238E27FC236}">
                <a16:creationId xmlns:a16="http://schemas.microsoft.com/office/drawing/2014/main" id="{04D51C8E-7DBD-468F-8413-E52C3CC99149}"/>
              </a:ext>
            </a:extLst>
          </p:cNvPr>
          <p:cNvSpPr/>
          <p:nvPr/>
        </p:nvSpPr>
        <p:spPr>
          <a:xfrm>
            <a:off x="219010" y="3020770"/>
            <a:ext cx="2234147" cy="2810342"/>
          </a:xfrm>
          <a:prstGeom prst="rect">
            <a:avLst/>
          </a:prstGeom>
          <a:solidFill>
            <a:srgbClr val="ED3C8D"/>
          </a:solidFill>
          <a:ln w="57150"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FC49F6C-5188-457F-BE6C-625753CA72DF}"/>
              </a:ext>
            </a:extLst>
          </p:cNvPr>
          <p:cNvSpPr txBox="1"/>
          <p:nvPr/>
        </p:nvSpPr>
        <p:spPr>
          <a:xfrm>
            <a:off x="196645" y="3066876"/>
            <a:ext cx="436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7" name="TextBox 6">
            <a:hlinkClick r:id="rId7" action="ppaction://hlinksldjump"/>
            <a:extLst>
              <a:ext uri="{FF2B5EF4-FFF2-40B4-BE49-F238E27FC236}">
                <a16:creationId xmlns:a16="http://schemas.microsoft.com/office/drawing/2014/main" id="{47C2C805-4308-9886-56D3-9EB5BCD97D00}"/>
              </a:ext>
            </a:extLst>
          </p:cNvPr>
          <p:cNvSpPr txBox="1"/>
          <p:nvPr/>
        </p:nvSpPr>
        <p:spPr>
          <a:xfrm>
            <a:off x="246322" y="3620359"/>
            <a:ext cx="21647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What is data privacy &amp; security and why is it important?</a:t>
            </a:r>
          </a:p>
        </p:txBody>
      </p:sp>
      <p:sp>
        <p:nvSpPr>
          <p:cNvPr id="20" name="Rectangle 19">
            <a:hlinkClick r:id="rId8" action="ppaction://hlinksldjump"/>
            <a:extLst>
              <a:ext uri="{FF2B5EF4-FFF2-40B4-BE49-F238E27FC236}">
                <a16:creationId xmlns:a16="http://schemas.microsoft.com/office/drawing/2014/main" id="{B796AA46-05F7-4348-A8B5-A2211DF268D5}"/>
              </a:ext>
            </a:extLst>
          </p:cNvPr>
          <p:cNvSpPr/>
          <p:nvPr/>
        </p:nvSpPr>
        <p:spPr>
          <a:xfrm>
            <a:off x="4977783" y="3020770"/>
            <a:ext cx="2234147" cy="2810342"/>
          </a:xfrm>
          <a:prstGeom prst="rect">
            <a:avLst/>
          </a:prstGeom>
          <a:solidFill>
            <a:srgbClr val="ED3C8D"/>
          </a:solidFill>
          <a:ln w="57150"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1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FD4F9FF-9CE9-415E-823F-6DE0CB1EC38F}"/>
              </a:ext>
            </a:extLst>
          </p:cNvPr>
          <p:cNvSpPr txBox="1"/>
          <p:nvPr/>
        </p:nvSpPr>
        <p:spPr>
          <a:xfrm>
            <a:off x="4953536" y="3066876"/>
            <a:ext cx="436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3</a:t>
            </a:r>
          </a:p>
        </p:txBody>
      </p:sp>
      <p:sp>
        <p:nvSpPr>
          <p:cNvPr id="9" name="TextBox 8">
            <a:hlinkClick r:id="rId8" action="ppaction://hlinksldjump"/>
            <a:extLst>
              <a:ext uri="{FF2B5EF4-FFF2-40B4-BE49-F238E27FC236}">
                <a16:creationId xmlns:a16="http://schemas.microsoft.com/office/drawing/2014/main" id="{348066F1-5946-304E-2953-6223BEAD0FA4}"/>
              </a:ext>
            </a:extLst>
          </p:cNvPr>
          <p:cNvSpPr txBox="1"/>
          <p:nvPr/>
        </p:nvSpPr>
        <p:spPr>
          <a:xfrm>
            <a:off x="4977970" y="3620359"/>
            <a:ext cx="222036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How do consumers </a:t>
            </a:r>
            <a:b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feel about personalized ads?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DFA4A15-8B59-3200-8CFF-A8F0E95B5D4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91E73866-504F-04A5-035A-24F9950479C1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06C223-CE87-E045-8EBF-684F20A328C3}"/>
              </a:ext>
            </a:extLst>
          </p:cNvPr>
          <p:cNvSpPr/>
          <p:nvPr/>
        </p:nvSpPr>
        <p:spPr>
          <a:xfrm>
            <a:off x="483207" y="657580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</p:spTree>
    <p:extLst>
      <p:ext uri="{BB962C8B-B14F-4D97-AF65-F5344CB8AC3E}">
        <p14:creationId xmlns:p14="http://schemas.microsoft.com/office/powerpoint/2010/main" val="1308865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2085948-3701-A60E-6FD8-B2105A8B2820}"/>
              </a:ext>
            </a:extLst>
          </p:cNvPr>
          <p:cNvSpPr/>
          <p:nvPr/>
        </p:nvSpPr>
        <p:spPr>
          <a:xfrm>
            <a:off x="-9078" y="1"/>
            <a:ext cx="12192000" cy="6858000"/>
          </a:xfrm>
          <a:prstGeom prst="rect">
            <a:avLst/>
          </a:prstGeom>
          <a:solidFill>
            <a:srgbClr val="1B1464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CBDB492-9443-3D4A-8E9D-B3CECB95DCD7}"/>
              </a:ext>
            </a:extLst>
          </p:cNvPr>
          <p:cNvSpPr/>
          <p:nvPr/>
        </p:nvSpPr>
        <p:spPr>
          <a:xfrm>
            <a:off x="180409" y="330744"/>
            <a:ext cx="1184693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>
                <a:solidFill>
                  <a:srgbClr val="ED3C8D"/>
                </a:solidFill>
                <a:latin typeface="Helvetica" panose="020B0403020202020204" pitchFamily="34" charset="0"/>
                <a:cs typeface="Calibri" panose="020F0502020204030204" pitchFamily="34" charset="0"/>
              </a:rPr>
              <a:t>Understanding data privacy and security is central to advertising in the current and future media landscape</a:t>
            </a: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rgbClr val="ED3C8D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1090EA5-9E24-420F-B356-BFA5C7B32400}"/>
              </a:ext>
            </a:extLst>
          </p:cNvPr>
          <p:cNvSpPr txBox="1"/>
          <p:nvPr/>
        </p:nvSpPr>
        <p:spPr>
          <a:xfrm>
            <a:off x="196646" y="6213751"/>
            <a:ext cx="117710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Click through a box above to be brought directly to the appropriate section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DFA4A15-8B59-3200-8CFF-A8F0E95B5D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91E73866-504F-04A5-035A-24F9950479C1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06C223-CE87-E045-8EBF-684F20A328C3}"/>
              </a:ext>
            </a:extLst>
          </p:cNvPr>
          <p:cNvSpPr/>
          <p:nvPr/>
        </p:nvSpPr>
        <p:spPr>
          <a:xfrm>
            <a:off x="483207" y="657580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2" name="Rectangle 1">
            <a:hlinkClick r:id="rId4" action="ppaction://hlinksldjump"/>
            <a:extLst>
              <a:ext uri="{FF2B5EF4-FFF2-40B4-BE49-F238E27FC236}">
                <a16:creationId xmlns:a16="http://schemas.microsoft.com/office/drawing/2014/main" id="{60A53353-33A1-4380-C59F-12CC9B62668D}"/>
              </a:ext>
            </a:extLst>
          </p:cNvPr>
          <p:cNvSpPr/>
          <p:nvPr/>
        </p:nvSpPr>
        <p:spPr>
          <a:xfrm>
            <a:off x="454594" y="4673963"/>
            <a:ext cx="7574981" cy="3239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hlinkClick r:id="" action="ppaction://noaction"/>
            <a:extLst>
              <a:ext uri="{FF2B5EF4-FFF2-40B4-BE49-F238E27FC236}">
                <a16:creationId xmlns:a16="http://schemas.microsoft.com/office/drawing/2014/main" id="{FF899EEA-60D9-66C9-5E4F-E610D46B5BD1}"/>
              </a:ext>
            </a:extLst>
          </p:cNvPr>
          <p:cNvSpPr/>
          <p:nvPr/>
        </p:nvSpPr>
        <p:spPr>
          <a:xfrm>
            <a:off x="526244" y="5150279"/>
            <a:ext cx="7574981" cy="3239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891936-D0AA-328D-2ABB-1EA793D86A76}"/>
              </a:ext>
            </a:extLst>
          </p:cNvPr>
          <p:cNvSpPr/>
          <p:nvPr/>
        </p:nvSpPr>
        <p:spPr>
          <a:xfrm>
            <a:off x="7350724" y="3020770"/>
            <a:ext cx="2234147" cy="2810342"/>
          </a:xfrm>
          <a:prstGeom prst="rect">
            <a:avLst/>
          </a:prstGeom>
          <a:solidFill>
            <a:srgbClr val="E2E8F1"/>
          </a:solidFill>
          <a:ln w="57150">
            <a:solidFill>
              <a:srgbClr val="D0D0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>
              <a:solidFill>
                <a:srgbClr val="1F1A62"/>
              </a:solidFill>
              <a:latin typeface="Helvetica" panose="020B0403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8F027A-6DAF-D06B-9E47-DEFC6EAF7647}"/>
              </a:ext>
            </a:extLst>
          </p:cNvPr>
          <p:cNvSpPr txBox="1"/>
          <p:nvPr/>
        </p:nvSpPr>
        <p:spPr>
          <a:xfrm>
            <a:off x="7356858" y="3066876"/>
            <a:ext cx="436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D0D0D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4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9CAE67E-752F-DE9A-E6B2-D16095C07704}"/>
              </a:ext>
            </a:extLst>
          </p:cNvPr>
          <p:cNvSpPr/>
          <p:nvPr/>
        </p:nvSpPr>
        <p:spPr>
          <a:xfrm>
            <a:off x="9733576" y="3020770"/>
            <a:ext cx="2234147" cy="2810342"/>
          </a:xfrm>
          <a:prstGeom prst="rect">
            <a:avLst/>
          </a:prstGeom>
          <a:solidFill>
            <a:srgbClr val="E2E8F1"/>
          </a:solidFill>
          <a:ln w="57150">
            <a:solidFill>
              <a:srgbClr val="D0D0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>
              <a:solidFill>
                <a:srgbClr val="1F1A62"/>
              </a:solidFill>
              <a:latin typeface="Helvetica" panose="020B0403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1AEC165-189B-F066-7ECE-F5435F33471F}"/>
              </a:ext>
            </a:extLst>
          </p:cNvPr>
          <p:cNvSpPr txBox="1"/>
          <p:nvPr/>
        </p:nvSpPr>
        <p:spPr>
          <a:xfrm>
            <a:off x="9756993" y="3066876"/>
            <a:ext cx="436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D0D0D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5</a:t>
            </a:r>
          </a:p>
        </p:txBody>
      </p:sp>
      <p:sp>
        <p:nvSpPr>
          <p:cNvPr id="30" name="Rectangle 29">
            <a:hlinkClick r:id="" action="ppaction://noaction"/>
            <a:extLst>
              <a:ext uri="{FF2B5EF4-FFF2-40B4-BE49-F238E27FC236}">
                <a16:creationId xmlns:a16="http://schemas.microsoft.com/office/drawing/2014/main" id="{1DE3F6D6-9A3E-5841-7EB7-5A7EC0F21CB7}"/>
              </a:ext>
            </a:extLst>
          </p:cNvPr>
          <p:cNvSpPr/>
          <p:nvPr/>
        </p:nvSpPr>
        <p:spPr>
          <a:xfrm>
            <a:off x="2596355" y="3020770"/>
            <a:ext cx="2234147" cy="2810342"/>
          </a:xfrm>
          <a:prstGeom prst="rect">
            <a:avLst/>
          </a:prstGeom>
          <a:solidFill>
            <a:srgbClr val="E2E8F1"/>
          </a:solidFill>
          <a:ln w="57150">
            <a:solidFill>
              <a:srgbClr val="D0D0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>
              <a:solidFill>
                <a:srgbClr val="1F1A62"/>
              </a:solidFill>
              <a:latin typeface="Helvetica" panose="020B0403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38DC8A5-8908-99D2-BCF0-EF64E9E5FB4C}"/>
              </a:ext>
            </a:extLst>
          </p:cNvPr>
          <p:cNvSpPr txBox="1"/>
          <p:nvPr/>
        </p:nvSpPr>
        <p:spPr>
          <a:xfrm>
            <a:off x="2610349" y="3066876"/>
            <a:ext cx="436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D0D0D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2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E7342FE-D402-717D-C26C-97E61A7CF7C8}"/>
              </a:ext>
            </a:extLst>
          </p:cNvPr>
          <p:cNvSpPr/>
          <p:nvPr/>
        </p:nvSpPr>
        <p:spPr>
          <a:xfrm>
            <a:off x="219010" y="3020770"/>
            <a:ext cx="2234147" cy="2810342"/>
          </a:xfrm>
          <a:prstGeom prst="rect">
            <a:avLst/>
          </a:prstGeom>
          <a:solidFill>
            <a:srgbClr val="ED3C8D"/>
          </a:solidFill>
          <a:ln w="57150">
            <a:solidFill>
              <a:srgbClr val="ED3C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873FBB2-D808-3C84-1258-63F3D494194C}"/>
              </a:ext>
            </a:extLst>
          </p:cNvPr>
          <p:cNvSpPr txBox="1"/>
          <p:nvPr/>
        </p:nvSpPr>
        <p:spPr>
          <a:xfrm>
            <a:off x="196645" y="3066876"/>
            <a:ext cx="436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18864EB-A5FC-3C60-E748-5B2B1A07F5FE}"/>
              </a:ext>
            </a:extLst>
          </p:cNvPr>
          <p:cNvSpPr/>
          <p:nvPr/>
        </p:nvSpPr>
        <p:spPr>
          <a:xfrm>
            <a:off x="4977783" y="3020770"/>
            <a:ext cx="2234147" cy="2810342"/>
          </a:xfrm>
          <a:prstGeom prst="rect">
            <a:avLst/>
          </a:prstGeom>
          <a:solidFill>
            <a:srgbClr val="E2E8F1"/>
          </a:solidFill>
          <a:ln w="57150">
            <a:solidFill>
              <a:srgbClr val="D0D0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>
              <a:solidFill>
                <a:srgbClr val="1F1A62"/>
              </a:solidFill>
              <a:latin typeface="Helvetica" panose="020B0403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E0327A7-FE25-652E-63FC-D48F880DF3DA}"/>
              </a:ext>
            </a:extLst>
          </p:cNvPr>
          <p:cNvSpPr txBox="1"/>
          <p:nvPr/>
        </p:nvSpPr>
        <p:spPr>
          <a:xfrm>
            <a:off x="4953536" y="3066876"/>
            <a:ext cx="436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D0D0D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0535FC-4F3A-959E-4F49-DB9C7ECB36F4}"/>
              </a:ext>
            </a:extLst>
          </p:cNvPr>
          <p:cNvSpPr txBox="1"/>
          <p:nvPr/>
        </p:nvSpPr>
        <p:spPr>
          <a:xfrm>
            <a:off x="7383437" y="3620359"/>
            <a:ext cx="220143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0D0D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How can personalized ads be privacy safe?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293A59-7638-22FC-0D2A-5487FF85E005}"/>
              </a:ext>
            </a:extLst>
          </p:cNvPr>
          <p:cNvSpPr txBox="1"/>
          <p:nvPr/>
        </p:nvSpPr>
        <p:spPr>
          <a:xfrm>
            <a:off x="9704615" y="3620359"/>
            <a:ext cx="230368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0D0D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How can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0D0D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marketers reach audiences in a privacy focused manner?</a:t>
            </a:r>
          </a:p>
        </p:txBody>
      </p:sp>
      <p:sp>
        <p:nvSpPr>
          <p:cNvPr id="7" name="TextBox 6">
            <a:hlinkClick r:id="" action="ppaction://noaction"/>
            <a:extLst>
              <a:ext uri="{FF2B5EF4-FFF2-40B4-BE49-F238E27FC236}">
                <a16:creationId xmlns:a16="http://schemas.microsoft.com/office/drawing/2014/main" id="{63650FAD-27C9-DBA8-347D-3573A86639A8}"/>
              </a:ext>
            </a:extLst>
          </p:cNvPr>
          <p:cNvSpPr txBox="1"/>
          <p:nvPr/>
        </p:nvSpPr>
        <p:spPr>
          <a:xfrm>
            <a:off x="2626274" y="3620359"/>
            <a:ext cx="21586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0D0D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What is the </a:t>
            </a:r>
            <a:b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0D0D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0D0D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‘value exchange’ for consumers’ data?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3DA591-ECDD-D466-6F9A-8B0E0E380874}"/>
              </a:ext>
            </a:extLst>
          </p:cNvPr>
          <p:cNvSpPr txBox="1"/>
          <p:nvPr/>
        </p:nvSpPr>
        <p:spPr>
          <a:xfrm>
            <a:off x="246322" y="3620359"/>
            <a:ext cx="21647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What is data privacy &amp; security and why is it important?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D8C6B0C-4F6D-94EA-CB2B-AD078BF03194}"/>
              </a:ext>
            </a:extLst>
          </p:cNvPr>
          <p:cNvSpPr txBox="1"/>
          <p:nvPr/>
        </p:nvSpPr>
        <p:spPr>
          <a:xfrm>
            <a:off x="4968706" y="3620359"/>
            <a:ext cx="224322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0D0D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How do consumers </a:t>
            </a:r>
            <a:b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0D0D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0D0D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feel about personalized ads?</a:t>
            </a:r>
          </a:p>
        </p:txBody>
      </p:sp>
    </p:spTree>
    <p:extLst>
      <p:ext uri="{BB962C8B-B14F-4D97-AF65-F5344CB8AC3E}">
        <p14:creationId xmlns:p14="http://schemas.microsoft.com/office/powerpoint/2010/main" val="9327669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EF48A0F-2E1C-CE10-9634-A46CC4E8FD80}"/>
              </a:ext>
            </a:extLst>
          </p:cNvPr>
          <p:cNvSpPr/>
          <p:nvPr/>
        </p:nvSpPr>
        <p:spPr>
          <a:xfrm>
            <a:off x="6096000" y="1685013"/>
            <a:ext cx="6106760" cy="5172987"/>
          </a:xfrm>
          <a:prstGeom prst="rect">
            <a:avLst/>
          </a:prstGeom>
          <a:solidFill>
            <a:srgbClr val="4EBE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BFF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0446E27-F3B6-5A36-90F5-155E8E262FA5}"/>
              </a:ext>
            </a:extLst>
          </p:cNvPr>
          <p:cNvSpPr/>
          <p:nvPr/>
        </p:nvSpPr>
        <p:spPr>
          <a:xfrm>
            <a:off x="0" y="1685013"/>
            <a:ext cx="6096000" cy="5172987"/>
          </a:xfrm>
          <a:prstGeom prst="rect">
            <a:avLst/>
          </a:prstGeom>
          <a:solidFill>
            <a:srgbClr val="FFE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B08D31-8CD1-811E-0850-AF65E55C9EAD}"/>
              </a:ext>
            </a:extLst>
          </p:cNvPr>
          <p:cNvSpPr txBox="1"/>
          <p:nvPr/>
        </p:nvSpPr>
        <p:spPr>
          <a:xfrm>
            <a:off x="392762" y="6205799"/>
            <a:ext cx="57032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Source: IBM, What is Data Privacy?, December 2023. *Harvard Business School, ”Data Privacy: 4 Things Every Business Professional Should Know”, March 2021.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9C445BF-5591-D09A-A8BC-6A2DB67D3CAE}"/>
              </a:ext>
            </a:extLst>
          </p:cNvPr>
          <p:cNvSpPr/>
          <p:nvPr/>
        </p:nvSpPr>
        <p:spPr>
          <a:xfrm>
            <a:off x="136187" y="478815"/>
            <a:ext cx="12055811" cy="89255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Data privacy and security work together to ensure customer’s safety and anonymity while protecting from identity theft, fraud and other cybercrimes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7F38A2-6DBF-BCC9-2642-5CF6885948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9990"/>
            <a:ext cx="11708793" cy="350107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1829505-9D86-5608-AB6A-768E9BCFEEDC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E45E87-4CA7-6346-1EA7-25070CF8055E}"/>
              </a:ext>
            </a:extLst>
          </p:cNvPr>
          <p:cNvSpPr/>
          <p:nvPr/>
        </p:nvSpPr>
        <p:spPr>
          <a:xfrm>
            <a:off x="483207" y="6561933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54DFCF-1378-27E1-EBFF-3B8F0586A43A}"/>
              </a:ext>
            </a:extLst>
          </p:cNvPr>
          <p:cNvSpPr txBox="1"/>
          <p:nvPr/>
        </p:nvSpPr>
        <p:spPr>
          <a:xfrm>
            <a:off x="1241425" y="3651036"/>
            <a:ext cx="3613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Data Privacy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F8F880-3C0C-503F-4823-21304395B10A}"/>
              </a:ext>
            </a:extLst>
          </p:cNvPr>
          <p:cNvSpPr txBox="1"/>
          <p:nvPr/>
        </p:nvSpPr>
        <p:spPr>
          <a:xfrm>
            <a:off x="407237" y="4461986"/>
            <a:ext cx="52381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The principle that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individuals should have control over their personal data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, including the ability to decide how organizations collect, store and use their data.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6D13C8-BC2C-9916-1075-FDD2D3136038}"/>
              </a:ext>
            </a:extLst>
          </p:cNvPr>
          <p:cNvSpPr txBox="1"/>
          <p:nvPr/>
        </p:nvSpPr>
        <p:spPr>
          <a:xfrm>
            <a:off x="7342805" y="3651036"/>
            <a:ext cx="3613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Data Security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737D36-5459-B636-B9E3-F9F97F0B4FA8}"/>
              </a:ext>
            </a:extLst>
          </p:cNvPr>
          <p:cNvSpPr txBox="1"/>
          <p:nvPr/>
        </p:nvSpPr>
        <p:spPr>
          <a:xfrm>
            <a:off x="6780811" y="4461986"/>
            <a:ext cx="469879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The principle that any entity collecting data, has an ethical and legal obligation to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protect the data they collect from unauthorized access and misuse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.*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pic>
        <p:nvPicPr>
          <p:cNvPr id="8" name="Picture 7" descr="A colorful logo of a person with a padlock&#10;&#10;Description automatically generated">
            <a:extLst>
              <a:ext uri="{FF2B5EF4-FFF2-40B4-BE49-F238E27FC236}">
                <a16:creationId xmlns:a16="http://schemas.microsoft.com/office/drawing/2014/main" id="{6633C249-3F95-C28F-BDBA-00367AC2881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8761" y="2110522"/>
            <a:ext cx="1318478" cy="1318478"/>
          </a:xfrm>
          <a:prstGeom prst="rect">
            <a:avLst/>
          </a:prstGeom>
        </p:spPr>
      </p:pic>
      <p:pic>
        <p:nvPicPr>
          <p:cNvPr id="18" name="Picture 17" descr="A blue shield with a lock on it&#10;&#10;Description automatically generated">
            <a:extLst>
              <a:ext uri="{FF2B5EF4-FFF2-40B4-BE49-F238E27FC236}">
                <a16:creationId xmlns:a16="http://schemas.microsoft.com/office/drawing/2014/main" id="{349D1F86-38AA-EFCD-A394-BBF907EDED9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2211" y="2110522"/>
            <a:ext cx="1314339" cy="1314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3052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A0549C3-1FFC-3344-DB89-EA8A71564766}"/>
              </a:ext>
            </a:extLst>
          </p:cNvPr>
          <p:cNvSpPr/>
          <p:nvPr/>
        </p:nvSpPr>
        <p:spPr>
          <a:xfrm>
            <a:off x="-2" y="1696163"/>
            <a:ext cx="12192001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0D49DEB-7177-4C53-A63F-C8DEAEFFD3CD}"/>
              </a:ext>
            </a:extLst>
          </p:cNvPr>
          <p:cNvSpPr/>
          <p:nvPr/>
        </p:nvSpPr>
        <p:spPr>
          <a:xfrm>
            <a:off x="403878" y="400314"/>
            <a:ext cx="1085715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Marketers need to be aware of the potential business ramifications of not complying with data privacy and security regulations</a:t>
            </a:r>
          </a:p>
        </p:txBody>
      </p:sp>
      <p:sp>
        <p:nvSpPr>
          <p:cNvPr id="25" name="Rectangle 24">
            <a:hlinkClick r:id="" action="ppaction://noaction"/>
            <a:extLst>
              <a:ext uri="{FF2B5EF4-FFF2-40B4-BE49-F238E27FC236}">
                <a16:creationId xmlns:a16="http://schemas.microsoft.com/office/drawing/2014/main" id="{481BC72C-49EF-4DE4-82AF-E07D412E5207}"/>
              </a:ext>
            </a:extLst>
          </p:cNvPr>
          <p:cNvSpPr/>
          <p:nvPr/>
        </p:nvSpPr>
        <p:spPr>
          <a:xfrm>
            <a:off x="716012" y="1923418"/>
            <a:ext cx="2993493" cy="4088669"/>
          </a:xfrm>
          <a:prstGeom prst="rect">
            <a:avLst/>
          </a:prstGeom>
          <a:solidFill>
            <a:schemeClr val="bg1"/>
          </a:solidFill>
          <a:ln w="19050">
            <a:solidFill>
              <a:srgbClr val="E84A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hlinkClick r:id="" action="ppaction://noaction"/>
            <a:extLst>
              <a:ext uri="{FF2B5EF4-FFF2-40B4-BE49-F238E27FC236}">
                <a16:creationId xmlns:a16="http://schemas.microsoft.com/office/drawing/2014/main" id="{68AA4556-6994-4FAC-9D8E-C735D78821AC}"/>
              </a:ext>
            </a:extLst>
          </p:cNvPr>
          <p:cNvSpPr/>
          <p:nvPr/>
        </p:nvSpPr>
        <p:spPr>
          <a:xfrm>
            <a:off x="705213" y="4148962"/>
            <a:ext cx="30042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Financial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Risk</a:t>
            </a:r>
          </a:p>
        </p:txBody>
      </p:sp>
      <p:sp>
        <p:nvSpPr>
          <p:cNvPr id="29" name="Rectangle 28">
            <a:hlinkClick r:id="" action="ppaction://noaction"/>
            <a:extLst>
              <a:ext uri="{FF2B5EF4-FFF2-40B4-BE49-F238E27FC236}">
                <a16:creationId xmlns:a16="http://schemas.microsoft.com/office/drawing/2014/main" id="{B0043522-E20E-4654-B5A6-DF9538149430}"/>
              </a:ext>
            </a:extLst>
          </p:cNvPr>
          <p:cNvSpPr/>
          <p:nvPr/>
        </p:nvSpPr>
        <p:spPr>
          <a:xfrm>
            <a:off x="8440292" y="1982410"/>
            <a:ext cx="2993493" cy="4088669"/>
          </a:xfrm>
          <a:prstGeom prst="rect">
            <a:avLst/>
          </a:prstGeom>
          <a:solidFill>
            <a:schemeClr val="bg1"/>
          </a:solidFill>
          <a:ln w="19050">
            <a:solidFill>
              <a:srgbClr val="E84A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hlinkClick r:id="" action="ppaction://noaction"/>
            <a:extLst>
              <a:ext uri="{FF2B5EF4-FFF2-40B4-BE49-F238E27FC236}">
                <a16:creationId xmlns:a16="http://schemas.microsoft.com/office/drawing/2014/main" id="{2FE75EA8-35A3-4416-A35A-C615F437FE5A}"/>
              </a:ext>
            </a:extLst>
          </p:cNvPr>
          <p:cNvSpPr/>
          <p:nvPr/>
        </p:nvSpPr>
        <p:spPr>
          <a:xfrm>
            <a:off x="8443316" y="4148962"/>
            <a:ext cx="29934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Legal </a:t>
            </a:r>
            <a:b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</a:b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Risk</a:t>
            </a:r>
          </a:p>
        </p:txBody>
      </p:sp>
      <p:sp>
        <p:nvSpPr>
          <p:cNvPr id="26" name="Rectangle 25">
            <a:hlinkClick r:id="" action="ppaction://noaction"/>
            <a:extLst>
              <a:ext uri="{FF2B5EF4-FFF2-40B4-BE49-F238E27FC236}">
                <a16:creationId xmlns:a16="http://schemas.microsoft.com/office/drawing/2014/main" id="{188FD03B-3505-4105-A793-32EB63F1209C}"/>
              </a:ext>
            </a:extLst>
          </p:cNvPr>
          <p:cNvSpPr/>
          <p:nvPr/>
        </p:nvSpPr>
        <p:spPr>
          <a:xfrm>
            <a:off x="4543618" y="1982410"/>
            <a:ext cx="2993493" cy="4088669"/>
          </a:xfrm>
          <a:prstGeom prst="rect">
            <a:avLst/>
          </a:prstGeom>
          <a:solidFill>
            <a:schemeClr val="bg1"/>
          </a:solidFill>
          <a:ln w="19050">
            <a:solidFill>
              <a:srgbClr val="E84A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hlinkClick r:id="" action="ppaction://noaction"/>
            <a:extLst>
              <a:ext uri="{FF2B5EF4-FFF2-40B4-BE49-F238E27FC236}">
                <a16:creationId xmlns:a16="http://schemas.microsoft.com/office/drawing/2014/main" id="{AD54AD27-D9E7-4A33-B8EF-8E2C78BA2027}"/>
              </a:ext>
            </a:extLst>
          </p:cNvPr>
          <p:cNvSpPr/>
          <p:nvPr/>
        </p:nvSpPr>
        <p:spPr>
          <a:xfrm>
            <a:off x="4541784" y="4148962"/>
            <a:ext cx="299349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Brand Reputational </a:t>
            </a:r>
            <a:b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</a:b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&amp; Corporate Risk 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 descr="A money bag with arrows and a warning sign&#10;&#10;Description automatically generated">
            <a:extLst>
              <a:ext uri="{FF2B5EF4-FFF2-40B4-BE49-F238E27FC236}">
                <a16:creationId xmlns:a16="http://schemas.microsoft.com/office/drawing/2014/main" id="{6F44BD23-8EC6-E8B7-C9F6-228D03AE196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5917" y="2630502"/>
            <a:ext cx="1337251" cy="133725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B6990B9-C87D-7957-9A18-79CE8BB7D7E2}"/>
              </a:ext>
            </a:extLst>
          </p:cNvPr>
          <p:cNvGrpSpPr/>
          <p:nvPr/>
        </p:nvGrpSpPr>
        <p:grpSpPr>
          <a:xfrm>
            <a:off x="5512015" y="2601323"/>
            <a:ext cx="1161549" cy="1499700"/>
            <a:chOff x="5590125" y="2774981"/>
            <a:chExt cx="1005329" cy="1317519"/>
          </a:xfrm>
        </p:grpSpPr>
        <p:pic>
          <p:nvPicPr>
            <p:cNvPr id="6" name="Picture 5" descr="A blue building with columns and arrow going down&#10;&#10;Description automatically generated">
              <a:extLst>
                <a:ext uri="{FF2B5EF4-FFF2-40B4-BE49-F238E27FC236}">
                  <a16:creationId xmlns:a16="http://schemas.microsoft.com/office/drawing/2014/main" id="{486DC2B3-4F20-BD7A-9CA3-8BBA9348F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90125" y="2774981"/>
              <a:ext cx="1005329" cy="1005329"/>
            </a:xfrm>
            <a:prstGeom prst="rect">
              <a:avLst/>
            </a:prstGeom>
          </p:spPr>
        </p:pic>
        <p:pic>
          <p:nvPicPr>
            <p:cNvPr id="8" name="Picture 7" descr="A pink and blue star with a triangle and a exclamation mark&#10;&#10;Description automatically generated">
              <a:extLst>
                <a:ext uri="{FF2B5EF4-FFF2-40B4-BE49-F238E27FC236}">
                  <a16:creationId xmlns:a16="http://schemas.microsoft.com/office/drawing/2014/main" id="{8C41FCD9-305E-30D1-7F90-5C19DAF355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29728" y="3403686"/>
              <a:ext cx="688814" cy="688814"/>
            </a:xfrm>
            <a:prstGeom prst="rect">
              <a:avLst/>
            </a:prstGeom>
          </p:spPr>
        </p:pic>
      </p:grpSp>
      <p:pic>
        <p:nvPicPr>
          <p:cNvPr id="16" name="Picture 15" descr="A book with scales of justice and a warning sign&#10;&#10;Description automatically generated">
            <a:extLst>
              <a:ext uri="{FF2B5EF4-FFF2-40B4-BE49-F238E27FC236}">
                <a16:creationId xmlns:a16="http://schemas.microsoft.com/office/drawing/2014/main" id="{50D4F62F-EC25-3DC9-73AA-9E0D0E82D62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5464" y="2724392"/>
            <a:ext cx="1290283" cy="129028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BF5621D-C500-0CAE-FF70-92332119F64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F348F30D-56E3-84E4-4CB4-A922F0ACCBFF}"/>
              </a:ext>
            </a:extLst>
          </p:cNvPr>
          <p:cNvSpPr txBox="1">
            <a:spLocks/>
          </p:cNvSpPr>
          <p:nvPr/>
        </p:nvSpPr>
        <p:spPr>
          <a:xfrm>
            <a:off x="503714" y="657881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0" name="TextBox 9">
            <a:hlinkClick r:id="rId7"/>
            <a:extLst>
              <a:ext uri="{FF2B5EF4-FFF2-40B4-BE49-F238E27FC236}">
                <a16:creationId xmlns:a16="http://schemas.microsoft.com/office/drawing/2014/main" id="{85E326C2-CCEF-B00E-0776-292803EF6346}"/>
              </a:ext>
            </a:extLst>
          </p:cNvPr>
          <p:cNvSpPr txBox="1">
            <a:spLocks/>
          </p:cNvSpPr>
          <p:nvPr/>
        </p:nvSpPr>
        <p:spPr>
          <a:xfrm>
            <a:off x="0" y="6199409"/>
            <a:ext cx="12192000" cy="246221"/>
          </a:xfrm>
          <a:prstGeom prst="rect">
            <a:avLst/>
          </a:prstGeom>
          <a:solidFill>
            <a:srgbClr val="ED3C8D"/>
          </a:solidFill>
          <a:ln>
            <a:solidFill>
              <a:srgbClr val="1B146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b="1" u="sng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Click here</a:t>
            </a:r>
            <a:r>
              <a:rPr lang="en-US" sz="10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000" dirty="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to learn more about </a:t>
            </a:r>
            <a:r>
              <a:rPr lang="en-US" sz="1000" b="1" u="sng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‘Understanding the Momentum of Data Privacy Legislation’</a:t>
            </a:r>
            <a:endParaRPr lang="en-US" sz="1000" b="1" u="sng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1A1F1BD-4FC4-AE37-8752-B3B4985B76E7}"/>
              </a:ext>
            </a:extLst>
          </p:cNvPr>
          <p:cNvSpPr/>
          <p:nvPr/>
        </p:nvSpPr>
        <p:spPr>
          <a:xfrm>
            <a:off x="483207" y="657580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</p:spTree>
    <p:extLst>
      <p:ext uri="{BB962C8B-B14F-4D97-AF65-F5344CB8AC3E}">
        <p14:creationId xmlns:p14="http://schemas.microsoft.com/office/powerpoint/2010/main" val="13150018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2085948-3701-A60E-6FD8-B2105A8B2820}"/>
              </a:ext>
            </a:extLst>
          </p:cNvPr>
          <p:cNvSpPr/>
          <p:nvPr/>
        </p:nvSpPr>
        <p:spPr>
          <a:xfrm>
            <a:off x="-9078" y="1"/>
            <a:ext cx="12192000" cy="6858000"/>
          </a:xfrm>
          <a:prstGeom prst="rect">
            <a:avLst/>
          </a:prstGeom>
          <a:solidFill>
            <a:srgbClr val="1B1464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CBDB492-9443-3D4A-8E9D-B3CECB95DCD7}"/>
              </a:ext>
            </a:extLst>
          </p:cNvPr>
          <p:cNvSpPr/>
          <p:nvPr/>
        </p:nvSpPr>
        <p:spPr>
          <a:xfrm>
            <a:off x="180409" y="330744"/>
            <a:ext cx="1184693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>
                <a:solidFill>
                  <a:srgbClr val="ED3C8D"/>
                </a:solidFill>
                <a:latin typeface="Helvetica" pitchFamily="2" charset="0"/>
              </a:rPr>
              <a:t>The importance of consumers’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data is playing a growing role in today’s media landscape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1090EA5-9E24-420F-B356-BFA5C7B32400}"/>
              </a:ext>
            </a:extLst>
          </p:cNvPr>
          <p:cNvSpPr txBox="1"/>
          <p:nvPr/>
        </p:nvSpPr>
        <p:spPr>
          <a:xfrm>
            <a:off x="196646" y="6213751"/>
            <a:ext cx="117710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Click through a box above to be brought directly to the appropriate section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DFA4A15-8B59-3200-8CFF-A8F0E95B5D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91E73866-504F-04A5-035A-24F9950479C1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06C223-CE87-E045-8EBF-684F20A328C3}"/>
              </a:ext>
            </a:extLst>
          </p:cNvPr>
          <p:cNvSpPr/>
          <p:nvPr/>
        </p:nvSpPr>
        <p:spPr>
          <a:xfrm>
            <a:off x="483207" y="657580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2" name="Rectangle 1">
            <a:hlinkClick r:id="rId4" action="ppaction://hlinksldjump"/>
            <a:extLst>
              <a:ext uri="{FF2B5EF4-FFF2-40B4-BE49-F238E27FC236}">
                <a16:creationId xmlns:a16="http://schemas.microsoft.com/office/drawing/2014/main" id="{60A53353-33A1-4380-C59F-12CC9B62668D}"/>
              </a:ext>
            </a:extLst>
          </p:cNvPr>
          <p:cNvSpPr/>
          <p:nvPr/>
        </p:nvSpPr>
        <p:spPr>
          <a:xfrm>
            <a:off x="454594" y="4673963"/>
            <a:ext cx="7574981" cy="3239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hlinkClick r:id="" action="ppaction://noaction"/>
            <a:extLst>
              <a:ext uri="{FF2B5EF4-FFF2-40B4-BE49-F238E27FC236}">
                <a16:creationId xmlns:a16="http://schemas.microsoft.com/office/drawing/2014/main" id="{FF899EEA-60D9-66C9-5E4F-E610D46B5BD1}"/>
              </a:ext>
            </a:extLst>
          </p:cNvPr>
          <p:cNvSpPr/>
          <p:nvPr/>
        </p:nvSpPr>
        <p:spPr>
          <a:xfrm>
            <a:off x="526244" y="5150279"/>
            <a:ext cx="7574981" cy="3239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891936-D0AA-328D-2ABB-1EA793D86A76}"/>
              </a:ext>
            </a:extLst>
          </p:cNvPr>
          <p:cNvSpPr/>
          <p:nvPr/>
        </p:nvSpPr>
        <p:spPr>
          <a:xfrm>
            <a:off x="7350724" y="3020770"/>
            <a:ext cx="2234147" cy="2810342"/>
          </a:xfrm>
          <a:prstGeom prst="rect">
            <a:avLst/>
          </a:prstGeom>
          <a:solidFill>
            <a:srgbClr val="E2E8F1"/>
          </a:solidFill>
          <a:ln w="57150">
            <a:solidFill>
              <a:srgbClr val="D0D0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>
              <a:solidFill>
                <a:srgbClr val="1F1A62"/>
              </a:solidFill>
              <a:latin typeface="Helvetica" panose="020B0403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8F027A-6DAF-D06B-9E47-DEFC6EAF7647}"/>
              </a:ext>
            </a:extLst>
          </p:cNvPr>
          <p:cNvSpPr txBox="1"/>
          <p:nvPr/>
        </p:nvSpPr>
        <p:spPr>
          <a:xfrm>
            <a:off x="7356858" y="3066876"/>
            <a:ext cx="436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D0D0D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4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9CAE67E-752F-DE9A-E6B2-D16095C07704}"/>
              </a:ext>
            </a:extLst>
          </p:cNvPr>
          <p:cNvSpPr/>
          <p:nvPr/>
        </p:nvSpPr>
        <p:spPr>
          <a:xfrm>
            <a:off x="9733576" y="3020770"/>
            <a:ext cx="2234147" cy="2810342"/>
          </a:xfrm>
          <a:prstGeom prst="rect">
            <a:avLst/>
          </a:prstGeom>
          <a:solidFill>
            <a:srgbClr val="E2E8F1"/>
          </a:solidFill>
          <a:ln w="57150">
            <a:solidFill>
              <a:srgbClr val="D0D0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>
              <a:solidFill>
                <a:srgbClr val="1F1A62"/>
              </a:solidFill>
              <a:latin typeface="Helvetica" panose="020B0403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1AEC165-189B-F066-7ECE-F5435F33471F}"/>
              </a:ext>
            </a:extLst>
          </p:cNvPr>
          <p:cNvSpPr txBox="1"/>
          <p:nvPr/>
        </p:nvSpPr>
        <p:spPr>
          <a:xfrm>
            <a:off x="9756993" y="3066876"/>
            <a:ext cx="436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D0D0D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5</a:t>
            </a:r>
          </a:p>
        </p:txBody>
      </p:sp>
      <p:sp>
        <p:nvSpPr>
          <p:cNvPr id="30" name="Rectangle 29">
            <a:hlinkClick r:id="" action="ppaction://noaction"/>
            <a:extLst>
              <a:ext uri="{FF2B5EF4-FFF2-40B4-BE49-F238E27FC236}">
                <a16:creationId xmlns:a16="http://schemas.microsoft.com/office/drawing/2014/main" id="{1DE3F6D6-9A3E-5841-7EB7-5A7EC0F21CB7}"/>
              </a:ext>
            </a:extLst>
          </p:cNvPr>
          <p:cNvSpPr/>
          <p:nvPr/>
        </p:nvSpPr>
        <p:spPr>
          <a:xfrm>
            <a:off x="2596355" y="3020770"/>
            <a:ext cx="2234147" cy="2810342"/>
          </a:xfrm>
          <a:prstGeom prst="rect">
            <a:avLst/>
          </a:prstGeom>
          <a:solidFill>
            <a:srgbClr val="ED3C8D"/>
          </a:solidFill>
          <a:ln w="57150">
            <a:solidFill>
              <a:srgbClr val="ED3C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>
              <a:solidFill>
                <a:srgbClr val="1F1A62"/>
              </a:solidFill>
              <a:latin typeface="Helvetica" panose="020B0403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38DC8A5-8908-99D2-BCF0-EF64E9E5FB4C}"/>
              </a:ext>
            </a:extLst>
          </p:cNvPr>
          <p:cNvSpPr txBox="1"/>
          <p:nvPr/>
        </p:nvSpPr>
        <p:spPr>
          <a:xfrm>
            <a:off x="2610349" y="3066876"/>
            <a:ext cx="436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2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E7342FE-D402-717D-C26C-97E61A7CF7C8}"/>
              </a:ext>
            </a:extLst>
          </p:cNvPr>
          <p:cNvSpPr/>
          <p:nvPr/>
        </p:nvSpPr>
        <p:spPr>
          <a:xfrm>
            <a:off x="219010" y="3020770"/>
            <a:ext cx="2234147" cy="2810342"/>
          </a:xfrm>
          <a:prstGeom prst="rect">
            <a:avLst/>
          </a:prstGeom>
          <a:solidFill>
            <a:srgbClr val="E2E8F1"/>
          </a:solidFill>
          <a:ln w="57150">
            <a:solidFill>
              <a:srgbClr val="D0D0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>
              <a:solidFill>
                <a:srgbClr val="1F1A62"/>
              </a:solidFill>
              <a:latin typeface="Helvetica" panose="020B0403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873FBB2-D808-3C84-1258-63F3D494194C}"/>
              </a:ext>
            </a:extLst>
          </p:cNvPr>
          <p:cNvSpPr txBox="1"/>
          <p:nvPr/>
        </p:nvSpPr>
        <p:spPr>
          <a:xfrm>
            <a:off x="196645" y="3066876"/>
            <a:ext cx="436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D0D0D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0F89DF8-4E9B-7349-16DE-14665932CE9F}"/>
              </a:ext>
            </a:extLst>
          </p:cNvPr>
          <p:cNvSpPr txBox="1"/>
          <p:nvPr/>
        </p:nvSpPr>
        <p:spPr>
          <a:xfrm>
            <a:off x="246322" y="3620359"/>
            <a:ext cx="21647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0D0D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What is data privacy &amp; security and why is it important?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18864EB-A5FC-3C60-E748-5B2B1A07F5FE}"/>
              </a:ext>
            </a:extLst>
          </p:cNvPr>
          <p:cNvSpPr/>
          <p:nvPr/>
        </p:nvSpPr>
        <p:spPr>
          <a:xfrm>
            <a:off x="4977783" y="3020770"/>
            <a:ext cx="2234147" cy="2810342"/>
          </a:xfrm>
          <a:prstGeom prst="rect">
            <a:avLst/>
          </a:prstGeom>
          <a:solidFill>
            <a:srgbClr val="E2E8F1"/>
          </a:solidFill>
          <a:ln w="57150">
            <a:solidFill>
              <a:srgbClr val="D0D0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>
              <a:solidFill>
                <a:srgbClr val="1F1A62"/>
              </a:solidFill>
              <a:latin typeface="Helvetica" panose="020B0403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E0327A7-FE25-652E-63FC-D48F880DF3DA}"/>
              </a:ext>
            </a:extLst>
          </p:cNvPr>
          <p:cNvSpPr txBox="1"/>
          <p:nvPr/>
        </p:nvSpPr>
        <p:spPr>
          <a:xfrm>
            <a:off x="4953536" y="3066876"/>
            <a:ext cx="436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D0D0D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045415-EBDE-1B56-ECBD-9150940B47DD}"/>
              </a:ext>
            </a:extLst>
          </p:cNvPr>
          <p:cNvSpPr txBox="1"/>
          <p:nvPr/>
        </p:nvSpPr>
        <p:spPr>
          <a:xfrm>
            <a:off x="7383437" y="3620359"/>
            <a:ext cx="220143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0D0D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How can personalized ads be privacy safe?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B04C4F-693A-3A99-0F03-55B7AA4D5C39}"/>
              </a:ext>
            </a:extLst>
          </p:cNvPr>
          <p:cNvSpPr txBox="1"/>
          <p:nvPr/>
        </p:nvSpPr>
        <p:spPr>
          <a:xfrm>
            <a:off x="9704615" y="3620359"/>
            <a:ext cx="230368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0D0D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How can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0D0D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marketers reach audiences in a privacy focused manner?</a:t>
            </a:r>
          </a:p>
        </p:txBody>
      </p:sp>
      <p:sp>
        <p:nvSpPr>
          <p:cNvPr id="7" name="TextBox 6">
            <a:hlinkClick r:id="" action="ppaction://noaction"/>
            <a:extLst>
              <a:ext uri="{FF2B5EF4-FFF2-40B4-BE49-F238E27FC236}">
                <a16:creationId xmlns:a16="http://schemas.microsoft.com/office/drawing/2014/main" id="{E5E08BAA-8902-9AB2-E49C-8D2DFDE5A75B}"/>
              </a:ext>
            </a:extLst>
          </p:cNvPr>
          <p:cNvSpPr txBox="1"/>
          <p:nvPr/>
        </p:nvSpPr>
        <p:spPr>
          <a:xfrm>
            <a:off x="2626274" y="3620359"/>
            <a:ext cx="21586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What is the </a:t>
            </a:r>
            <a:b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‘value exchange’ for consumers’ data?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59A7D7-322E-976B-580F-BC9200EF8778}"/>
              </a:ext>
            </a:extLst>
          </p:cNvPr>
          <p:cNvSpPr txBox="1"/>
          <p:nvPr/>
        </p:nvSpPr>
        <p:spPr>
          <a:xfrm>
            <a:off x="4968706" y="3620359"/>
            <a:ext cx="224322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0D0D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How do consumers </a:t>
            </a:r>
            <a:b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0D0D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0D0D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feel about personalized ads?</a:t>
            </a:r>
          </a:p>
        </p:txBody>
      </p:sp>
    </p:spTree>
    <p:extLst>
      <p:ext uri="{BB962C8B-B14F-4D97-AF65-F5344CB8AC3E}">
        <p14:creationId xmlns:p14="http://schemas.microsoft.com/office/powerpoint/2010/main" val="2805763777"/>
      </p:ext>
    </p:extLst>
  </p:cSld>
  <p:clrMapOvr>
    <a:masterClrMapping/>
  </p:clrMapOvr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lipstream">
      <a:majorFont>
        <a:latin typeface="Trebuchet MS"/>
        <a:ea typeface=""/>
        <a:cs typeface=""/>
        <a:font script="Jpan" typeface="ＭＳ ゴシック"/>
        <a:font script="Hang" typeface="HY그래픽B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ゴシック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lipstream">
      <a:majorFont>
        <a:latin typeface="Trebuchet MS"/>
        <a:ea typeface=""/>
        <a:cs typeface=""/>
        <a:font script="Jpan" typeface="ＭＳ ゴシック"/>
        <a:font script="Hang" typeface="HY그래픽B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ゴシック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lipstream">
      <a:majorFont>
        <a:latin typeface="Trebuchet MS"/>
        <a:ea typeface=""/>
        <a:cs typeface=""/>
        <a:font script="Jpan" typeface="ＭＳ ゴシック"/>
        <a:font script="Hang" typeface="HY그래픽B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ゴシック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00419b3-ff22-4e92-8e74-ef4894f6b0e1" xsi:nil="true"/>
    <lcf76f155ced4ddcb4097134ff3c332f xmlns="c3801c2d-3f2f-44a1-8478-554d1c91a4f5">
      <Terms xmlns="http://schemas.microsoft.com/office/infopath/2007/PartnerControls"/>
    </lcf76f155ced4ddcb4097134ff3c332f>
    <SharedWithUsers xmlns="c00419b3-ff22-4e92-8e74-ef4894f6b0e1">
      <UserInfo>
        <DisplayName>Jason Wiese</DisplayName>
        <AccountId>13</AccountId>
        <AccountType/>
      </UserInfo>
      <UserInfo>
        <DisplayName>Karolina Guillen</DisplayName>
        <AccountId>14</AccountId>
        <AccountType/>
      </UserInfo>
      <UserInfo>
        <DisplayName>Leah Montner Dixon</DisplayName>
        <AccountId>10</AccountId>
        <AccountType/>
      </UserInfo>
      <UserInfo>
        <DisplayName>Reed Kiely</DisplayName>
        <AccountId>39</AccountId>
        <AccountType/>
      </UserInfo>
      <UserInfo>
        <DisplayName>Kaileen Cain</DisplayName>
        <AccountId>143</AccountId>
        <AccountType/>
      </UserInfo>
      <UserInfo>
        <DisplayName>Danielle Delauro</DisplayName>
        <AccountId>38</AccountId>
        <AccountType/>
      </UserInfo>
      <UserInfo>
        <DisplayName>Marianne Vita</DisplayName>
        <AccountId>43</AccountId>
        <AccountType/>
      </UserInfo>
      <UserInfo>
        <DisplayName>Benjamin Vandegrift</DisplayName>
        <AccountId>117</AccountId>
        <AccountType/>
      </UserInfo>
      <UserInfo>
        <DisplayName>Kailyn Hartmann</DisplayName>
        <AccountId>153</AccountId>
        <AccountType/>
      </UserInfo>
      <UserInfo>
        <DisplayName>Dylan Breger</DisplayName>
        <AccountId>93</AccountId>
        <AccountType/>
      </UserInfo>
      <UserInfo>
        <DisplayName>Nellie Chung</DisplayName>
        <AccountId>63</AccountId>
        <AccountType/>
      </UserInfo>
      <UserInfo>
        <DisplayName>Tiffany Chen</DisplayName>
        <AccountId>199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ABCF5620D45EF4AA969D5E9CFDA206E" ma:contentTypeVersion="16" ma:contentTypeDescription="Create a new document." ma:contentTypeScope="" ma:versionID="83befa18ea6217e2c768b2795b1b34c7">
  <xsd:schema xmlns:xsd="http://www.w3.org/2001/XMLSchema" xmlns:xs="http://www.w3.org/2001/XMLSchema" xmlns:p="http://schemas.microsoft.com/office/2006/metadata/properties" xmlns:ns2="c3801c2d-3f2f-44a1-8478-554d1c91a4f5" xmlns:ns3="c00419b3-ff22-4e92-8e74-ef4894f6b0e1" targetNamespace="http://schemas.microsoft.com/office/2006/metadata/properties" ma:root="true" ma:fieldsID="b56e2d977db667e40a91ecafe6cea5bd" ns2:_="" ns3:_="">
    <xsd:import namespace="c3801c2d-3f2f-44a1-8478-554d1c91a4f5"/>
    <xsd:import namespace="c00419b3-ff22-4e92-8e74-ef4894f6b0e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801c2d-3f2f-44a1-8478-554d1c91a4f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8c637ead-fd64-45b4-abde-ec2d09ec102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3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0419b3-ff22-4e92-8e74-ef4894f6b0e1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2fc8375e-4cb2-4aea-979e-f36c13a134f3}" ma:internalName="TaxCatchAll" ma:showField="CatchAllData" ma:web="c00419b3-ff22-4e92-8e74-ef4894f6b0e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2D0582F-E546-4FAA-9542-4DCA9B87B91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4B3A686-109E-4D35-8D80-BBBDF1C6F2B5}">
  <ds:schemaRefs>
    <ds:schemaRef ds:uri="9f6166fe-9f5b-43aa-b8a9-b4d7ad530bda"/>
    <ds:schemaRef ds:uri="a86b28e8-29a6-4ab8-af18-2a7f61acfad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8A42E999-2F27-4A47-ADF2-1AD1CF8CEB4E}"/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4230</Words>
  <Application>Microsoft Office PowerPoint</Application>
  <PresentationFormat>Widescreen</PresentationFormat>
  <Paragraphs>455</Paragraphs>
  <Slides>35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35</vt:i4>
      </vt:variant>
    </vt:vector>
  </HeadingPairs>
  <TitlesOfParts>
    <vt:vector size="57" baseType="lpstr">
      <vt:lpstr>Arial</vt:lpstr>
      <vt:lpstr>Arial Black</vt:lpstr>
      <vt:lpstr>Calibri</vt:lpstr>
      <vt:lpstr>Calibri Light</vt:lpstr>
      <vt:lpstr>cnn_sans_display</vt:lpstr>
      <vt:lpstr>exchange book</vt:lpstr>
      <vt:lpstr>Helvetica</vt:lpstr>
      <vt:lpstr>Helvetica Light</vt:lpstr>
      <vt:lpstr>Helvetica-Light</vt:lpstr>
      <vt:lpstr>Merriweather</vt:lpstr>
      <vt:lpstr>Mongolian Baiti</vt:lpstr>
      <vt:lpstr>nyt-cheltenham</vt:lpstr>
      <vt:lpstr>retina condensed black</vt:lpstr>
      <vt:lpstr>Trebuchet MS</vt:lpstr>
      <vt:lpstr>1_Custom Design</vt:lpstr>
      <vt:lpstr>2_Custom Design</vt:lpstr>
      <vt:lpstr>7_Custom Design</vt:lpstr>
      <vt:lpstr>6_Custom Design</vt:lpstr>
      <vt:lpstr>3_Custom Design</vt:lpstr>
      <vt:lpstr>Office Theme</vt:lpstr>
      <vt:lpstr>4_Office Theme</vt:lpstr>
      <vt:lpstr>8_Custom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Jason Wiese</cp:lastModifiedBy>
  <cp:revision>10</cp:revision>
  <cp:lastPrinted>2024-04-05T15:49:47Z</cp:lastPrinted>
  <dcterms:created xsi:type="dcterms:W3CDTF">2019-11-08T17:29:39Z</dcterms:created>
  <dcterms:modified xsi:type="dcterms:W3CDTF">2024-07-10T15:48:08Z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2044800</vt:r8>
  </property>
  <property fmtid="{D5CDD505-2E9C-101B-9397-08002B2CF9AE}" pid="3" name="ContentTypeId">
    <vt:lpwstr>0x010100AD0AAE1E4240B941A4C52734E19288AB</vt:lpwstr>
  </property>
  <property fmtid="{D5CDD505-2E9C-101B-9397-08002B2CF9AE}" pid="4" name="MediaServiceImageTags">
    <vt:lpwstr/>
  </property>
</Properties>
</file>