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87" r:id="rId5"/>
    <p:sldId id="275" r:id="rId6"/>
    <p:sldId id="294" r:id="rId7"/>
    <p:sldId id="289" r:id="rId8"/>
    <p:sldId id="292" r:id="rId9"/>
    <p:sldId id="290" r:id="rId10"/>
    <p:sldId id="291" r:id="rId11"/>
    <p:sldId id="293" r:id="rId12"/>
    <p:sldId id="295" r:id="rId13"/>
    <p:sldId id="22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1F1A62"/>
    <a:srgbClr val="E84A99"/>
    <a:srgbClr val="66C5AD"/>
    <a:srgbClr val="00C0F3"/>
    <a:srgbClr val="E2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8686D-A01E-4CE0-A363-437D62AEB73F}" v="2" dt="2021-04-16T01:49:54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075A3A84-1D29-47A4-856B-A224CE6FB79A}"/>
    <pc:docChg chg="modSld">
      <pc:chgData name="Jason Wiese" userId="4bff8d5b-7de6-4655-b397-69b0afc81113" providerId="ADAL" clId="{075A3A84-1D29-47A4-856B-A224CE6FB79A}" dt="2021-04-05T22:00:51.532" v="61" actId="14100"/>
      <pc:docMkLst>
        <pc:docMk/>
      </pc:docMkLst>
      <pc:sldChg chg="modSp mod">
        <pc:chgData name="Jason Wiese" userId="4bff8d5b-7de6-4655-b397-69b0afc81113" providerId="ADAL" clId="{075A3A84-1D29-47A4-856B-A224CE6FB79A}" dt="2021-04-05T21:58:10.014" v="6" actId="20577"/>
        <pc:sldMkLst>
          <pc:docMk/>
          <pc:sldMk cId="710294917" sldId="287"/>
        </pc:sldMkLst>
        <pc:spChg chg="mod">
          <ac:chgData name="Jason Wiese" userId="4bff8d5b-7de6-4655-b397-69b0afc81113" providerId="ADAL" clId="{075A3A84-1D29-47A4-856B-A224CE6FB79A}" dt="2021-04-05T21:58:10.014" v="6" actId="20577"/>
          <ac:spMkLst>
            <pc:docMk/>
            <pc:sldMk cId="710294917" sldId="287"/>
            <ac:spMk id="6" creationId="{65121FEB-E7DA-6544-BD8E-06D2CB674FBA}"/>
          </ac:spMkLst>
        </pc:spChg>
      </pc:sldChg>
      <pc:sldChg chg="modSp mod">
        <pc:chgData name="Jason Wiese" userId="4bff8d5b-7de6-4655-b397-69b0afc81113" providerId="ADAL" clId="{075A3A84-1D29-47A4-856B-A224CE6FB79A}" dt="2021-04-05T21:59:39.197" v="54"/>
        <pc:sldMkLst>
          <pc:docMk/>
          <pc:sldMk cId="1291695109" sldId="289"/>
        </pc:sldMkLst>
        <pc:spChg chg="mod">
          <ac:chgData name="Jason Wiese" userId="4bff8d5b-7de6-4655-b397-69b0afc81113" providerId="ADAL" clId="{075A3A84-1D29-47A4-856B-A224CE6FB79A}" dt="2021-04-05T21:59:39.197" v="54"/>
          <ac:spMkLst>
            <pc:docMk/>
            <pc:sldMk cId="1291695109" sldId="289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075A3A84-1D29-47A4-856B-A224CE6FB79A}" dt="2021-04-05T21:59:48.390" v="55"/>
        <pc:sldMkLst>
          <pc:docMk/>
          <pc:sldMk cId="2933412895" sldId="290"/>
        </pc:sldMkLst>
        <pc:spChg chg="mod">
          <ac:chgData name="Jason Wiese" userId="4bff8d5b-7de6-4655-b397-69b0afc81113" providerId="ADAL" clId="{075A3A84-1D29-47A4-856B-A224CE6FB79A}" dt="2021-04-05T21:59:48.390" v="55"/>
          <ac:spMkLst>
            <pc:docMk/>
            <pc:sldMk cId="2933412895" sldId="290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075A3A84-1D29-47A4-856B-A224CE6FB79A}" dt="2021-04-05T22:00:37.874" v="59" actId="14100"/>
        <pc:sldMkLst>
          <pc:docMk/>
          <pc:sldMk cId="518896236" sldId="291"/>
        </pc:sldMkLst>
        <pc:spChg chg="mod">
          <ac:chgData name="Jason Wiese" userId="4bff8d5b-7de6-4655-b397-69b0afc81113" providerId="ADAL" clId="{075A3A84-1D29-47A4-856B-A224CE6FB79A}" dt="2021-04-05T22:00:37.874" v="59" actId="14100"/>
          <ac:spMkLst>
            <pc:docMk/>
            <pc:sldMk cId="518896236" sldId="291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075A3A84-1D29-47A4-856B-A224CE6FB79A}" dt="2021-04-05T22:00:46.978" v="60" actId="14100"/>
        <pc:sldMkLst>
          <pc:docMk/>
          <pc:sldMk cId="398189005" sldId="292"/>
        </pc:sldMkLst>
        <pc:spChg chg="mod">
          <ac:chgData name="Jason Wiese" userId="4bff8d5b-7de6-4655-b397-69b0afc81113" providerId="ADAL" clId="{075A3A84-1D29-47A4-856B-A224CE6FB79A}" dt="2021-04-05T22:00:46.978" v="60" actId="14100"/>
          <ac:spMkLst>
            <pc:docMk/>
            <pc:sldMk cId="398189005" sldId="292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075A3A84-1D29-47A4-856B-A224CE6FB79A}" dt="2021-04-05T22:00:51.532" v="61" actId="14100"/>
        <pc:sldMkLst>
          <pc:docMk/>
          <pc:sldMk cId="233653260" sldId="293"/>
        </pc:sldMkLst>
        <pc:spChg chg="mod">
          <ac:chgData name="Jason Wiese" userId="4bff8d5b-7de6-4655-b397-69b0afc81113" providerId="ADAL" clId="{075A3A84-1D29-47A4-856B-A224CE6FB79A}" dt="2021-04-05T22:00:51.532" v="61" actId="14100"/>
          <ac:spMkLst>
            <pc:docMk/>
            <pc:sldMk cId="233653260" sldId="293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075A3A84-1D29-47A4-856B-A224CE6FB79A}" dt="2021-04-05T21:59:18.423" v="53" actId="6549"/>
        <pc:sldMkLst>
          <pc:docMk/>
          <pc:sldMk cId="3289272661" sldId="294"/>
        </pc:sldMkLst>
        <pc:spChg chg="mod">
          <ac:chgData name="Jason Wiese" userId="4bff8d5b-7de6-4655-b397-69b0afc81113" providerId="ADAL" clId="{075A3A84-1D29-47A4-856B-A224CE6FB79A}" dt="2021-04-05T21:59:18.423" v="53" actId="6549"/>
          <ac:spMkLst>
            <pc:docMk/>
            <pc:sldMk cId="3289272661" sldId="294"/>
            <ac:spMk id="40" creationId="{E5D4CD0E-1339-4A4A-844A-3AC12AFC30E9}"/>
          </ac:spMkLst>
        </pc:spChg>
      </pc:sldChg>
    </pc:docChg>
  </pc:docChgLst>
  <pc:docChgLst>
    <pc:chgData name="Jason Wiese" userId="4bff8d5b-7de6-4655-b397-69b0afc81113" providerId="ADAL" clId="{1DB8686D-A01E-4CE0-A363-437D62AEB73F}"/>
    <pc:docChg chg="custSel delSld modSld">
      <pc:chgData name="Jason Wiese" userId="4bff8d5b-7de6-4655-b397-69b0afc81113" providerId="ADAL" clId="{1DB8686D-A01E-4CE0-A363-437D62AEB73F}" dt="2021-04-16T01:51:58.954" v="859" actId="20577"/>
      <pc:docMkLst>
        <pc:docMk/>
      </pc:docMkLst>
      <pc:sldChg chg="delSp modSp mod">
        <pc:chgData name="Jason Wiese" userId="4bff8d5b-7de6-4655-b397-69b0afc81113" providerId="ADAL" clId="{1DB8686D-A01E-4CE0-A363-437D62AEB73F}" dt="2021-04-16T01:48:25.952" v="836" actId="1036"/>
        <pc:sldMkLst>
          <pc:docMk/>
          <pc:sldMk cId="275291992" sldId="275"/>
        </pc:sldMkLst>
        <pc:spChg chg="mod">
          <ac:chgData name="Jason Wiese" userId="4bff8d5b-7de6-4655-b397-69b0afc81113" providerId="ADAL" clId="{1DB8686D-A01E-4CE0-A363-437D62AEB73F}" dt="2021-04-16T01:36:13.211" v="1" actId="14100"/>
          <ac:spMkLst>
            <pc:docMk/>
            <pc:sldMk cId="275291992" sldId="275"/>
            <ac:spMk id="2" creationId="{892812D1-C2E7-6145-8C2A-95A25EFCD80C}"/>
          </ac:spMkLst>
        </pc:spChg>
        <pc:spChg chg="del">
          <ac:chgData name="Jason Wiese" userId="4bff8d5b-7de6-4655-b397-69b0afc81113" providerId="ADAL" clId="{1DB8686D-A01E-4CE0-A363-437D62AEB73F}" dt="2021-04-16T01:36:08.959" v="0" actId="478"/>
          <ac:spMkLst>
            <pc:docMk/>
            <pc:sldMk cId="275291992" sldId="275"/>
            <ac:spMk id="12" creationId="{FCBDB492-9443-3D4A-8E9D-B3CECB95DCD7}"/>
          </ac:spMkLst>
        </pc:spChg>
        <pc:spChg chg="mod">
          <ac:chgData name="Jason Wiese" userId="4bff8d5b-7de6-4655-b397-69b0afc81113" providerId="ADAL" clId="{1DB8686D-A01E-4CE0-A363-437D62AEB73F}" dt="2021-04-16T01:48:25.952" v="836" actId="1036"/>
          <ac:spMkLst>
            <pc:docMk/>
            <pc:sldMk cId="275291992" sldId="275"/>
            <ac:spMk id="37" creationId="{B8F1EFA7-A16B-4970-A12C-410B97DC63E6}"/>
          </ac:spMkLst>
        </pc:spChg>
        <pc:picChg chg="mod">
          <ac:chgData name="Jason Wiese" userId="4bff8d5b-7de6-4655-b397-69b0afc81113" providerId="ADAL" clId="{1DB8686D-A01E-4CE0-A363-437D62AEB73F}" dt="2021-04-16T01:48:21.292" v="822" actId="1035"/>
          <ac:picMkLst>
            <pc:docMk/>
            <pc:sldMk cId="275291992" sldId="275"/>
            <ac:picMk id="36" creationId="{B64B2AE5-42C5-48CE-BF52-F2CBB8A3766D}"/>
          </ac:picMkLst>
        </pc:picChg>
      </pc:sldChg>
      <pc:sldChg chg="del">
        <pc:chgData name="Jason Wiese" userId="4bff8d5b-7de6-4655-b397-69b0afc81113" providerId="ADAL" clId="{1DB8686D-A01E-4CE0-A363-437D62AEB73F}" dt="2021-04-16T01:50:06.247" v="838" actId="47"/>
        <pc:sldMkLst>
          <pc:docMk/>
          <pc:sldMk cId="1346331908" sldId="279"/>
        </pc:sldMkLst>
      </pc:sldChg>
      <pc:sldChg chg="modSp mod">
        <pc:chgData name="Jason Wiese" userId="4bff8d5b-7de6-4655-b397-69b0afc81113" providerId="ADAL" clId="{1DB8686D-A01E-4CE0-A363-437D62AEB73F}" dt="2021-04-16T01:51:49.124" v="856" actId="20577"/>
        <pc:sldMkLst>
          <pc:docMk/>
          <pc:sldMk cId="1291695109" sldId="289"/>
        </pc:sldMkLst>
        <pc:spChg chg="mod">
          <ac:chgData name="Jason Wiese" userId="4bff8d5b-7de6-4655-b397-69b0afc81113" providerId="ADAL" clId="{1DB8686D-A01E-4CE0-A363-437D62AEB73F}" dt="2021-04-16T01:40:34.497" v="177" actId="20577"/>
          <ac:spMkLst>
            <pc:docMk/>
            <pc:sldMk cId="1291695109" sldId="289"/>
            <ac:spMk id="36" creationId="{1F42624C-5644-4607-9192-CB98AC3200C7}"/>
          </ac:spMkLst>
        </pc:spChg>
        <pc:spChg chg="mod">
          <ac:chgData name="Jason Wiese" userId="4bff8d5b-7de6-4655-b397-69b0afc81113" providerId="ADAL" clId="{1DB8686D-A01E-4CE0-A363-437D62AEB73F}" dt="2021-04-16T01:51:49.124" v="856" actId="20577"/>
          <ac:spMkLst>
            <pc:docMk/>
            <pc:sldMk cId="1291695109" sldId="289"/>
            <ac:spMk id="48" creationId="{96DEE230-4415-4D74-B7BE-6EFEC8AFD75C}"/>
          </ac:spMkLst>
        </pc:spChg>
      </pc:sldChg>
      <pc:sldChg chg="addSp delSp modSp mod">
        <pc:chgData name="Jason Wiese" userId="4bff8d5b-7de6-4655-b397-69b0afc81113" providerId="ADAL" clId="{1DB8686D-A01E-4CE0-A363-437D62AEB73F}" dt="2021-04-16T01:51:58.954" v="859" actId="20577"/>
        <pc:sldMkLst>
          <pc:docMk/>
          <pc:sldMk cId="2933412895" sldId="290"/>
        </pc:sldMkLst>
        <pc:spChg chg="mod">
          <ac:chgData name="Jason Wiese" userId="4bff8d5b-7de6-4655-b397-69b0afc81113" providerId="ADAL" clId="{1DB8686D-A01E-4CE0-A363-437D62AEB73F}" dt="2021-04-16T01:41:17.394" v="186" actId="14100"/>
          <ac:spMkLst>
            <pc:docMk/>
            <pc:sldMk cId="2933412895" sldId="290"/>
            <ac:spMk id="36" creationId="{1F42624C-5644-4607-9192-CB98AC3200C7}"/>
          </ac:spMkLst>
        </pc:spChg>
        <pc:spChg chg="mod">
          <ac:chgData name="Jason Wiese" userId="4bff8d5b-7de6-4655-b397-69b0afc81113" providerId="ADAL" clId="{1DB8686D-A01E-4CE0-A363-437D62AEB73F}" dt="2021-04-16T01:51:58.954" v="859" actId="20577"/>
          <ac:spMkLst>
            <pc:docMk/>
            <pc:sldMk cId="2933412895" sldId="290"/>
            <ac:spMk id="40" creationId="{4710E8E3-E713-4D00-A124-15FC92CA5B17}"/>
          </ac:spMkLst>
        </pc:spChg>
        <pc:spChg chg="add del mod">
          <ac:chgData name="Jason Wiese" userId="4bff8d5b-7de6-4655-b397-69b0afc81113" providerId="ADAL" clId="{1DB8686D-A01E-4CE0-A363-437D62AEB73F}" dt="2021-04-16T01:46:56.941" v="719" actId="478"/>
          <ac:spMkLst>
            <pc:docMk/>
            <pc:sldMk cId="2933412895" sldId="290"/>
            <ac:spMk id="43" creationId="{989118F0-22E0-4A9D-9D3A-46A4CCC3A47D}"/>
          </ac:spMkLst>
        </pc:spChg>
      </pc:sldChg>
      <pc:sldChg chg="modSp mod">
        <pc:chgData name="Jason Wiese" userId="4bff8d5b-7de6-4655-b397-69b0afc81113" providerId="ADAL" clId="{1DB8686D-A01E-4CE0-A363-437D62AEB73F}" dt="2021-04-16T01:41:26.208" v="189" actId="14100"/>
        <pc:sldMkLst>
          <pc:docMk/>
          <pc:sldMk cId="518896236" sldId="291"/>
        </pc:sldMkLst>
        <pc:spChg chg="mod">
          <ac:chgData name="Jason Wiese" userId="4bff8d5b-7de6-4655-b397-69b0afc81113" providerId="ADAL" clId="{1DB8686D-A01E-4CE0-A363-437D62AEB73F}" dt="2021-04-16T01:41:26.208" v="189" actId="14100"/>
          <ac:spMkLst>
            <pc:docMk/>
            <pc:sldMk cId="518896236" sldId="291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1DB8686D-A01E-4CE0-A363-437D62AEB73F}" dt="2021-04-16T01:41:09.394" v="183" actId="14100"/>
        <pc:sldMkLst>
          <pc:docMk/>
          <pc:sldMk cId="398189005" sldId="292"/>
        </pc:sldMkLst>
        <pc:spChg chg="mod">
          <ac:chgData name="Jason Wiese" userId="4bff8d5b-7de6-4655-b397-69b0afc81113" providerId="ADAL" clId="{1DB8686D-A01E-4CE0-A363-437D62AEB73F}" dt="2021-04-16T01:41:09.394" v="183" actId="14100"/>
          <ac:spMkLst>
            <pc:docMk/>
            <pc:sldMk cId="398189005" sldId="292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1DB8686D-A01E-4CE0-A363-437D62AEB73F}" dt="2021-04-16T01:41:35.486" v="192" actId="14100"/>
        <pc:sldMkLst>
          <pc:docMk/>
          <pc:sldMk cId="233653260" sldId="293"/>
        </pc:sldMkLst>
        <pc:spChg chg="mod">
          <ac:chgData name="Jason Wiese" userId="4bff8d5b-7de6-4655-b397-69b0afc81113" providerId="ADAL" clId="{1DB8686D-A01E-4CE0-A363-437D62AEB73F}" dt="2021-04-16T01:41:35.486" v="192" actId="14100"/>
          <ac:spMkLst>
            <pc:docMk/>
            <pc:sldMk cId="233653260" sldId="293"/>
            <ac:spMk id="36" creationId="{1F42624C-5644-4607-9192-CB98AC3200C7}"/>
          </ac:spMkLst>
        </pc:spChg>
      </pc:sldChg>
      <pc:sldChg chg="modSp mod">
        <pc:chgData name="Jason Wiese" userId="4bff8d5b-7de6-4655-b397-69b0afc81113" providerId="ADAL" clId="{1DB8686D-A01E-4CE0-A363-437D62AEB73F}" dt="2021-04-16T01:51:18.414" v="847" actId="14100"/>
        <pc:sldMkLst>
          <pc:docMk/>
          <pc:sldMk cId="3289272661" sldId="294"/>
        </pc:sldMkLst>
        <pc:spChg chg="mod">
          <ac:chgData name="Jason Wiese" userId="4bff8d5b-7de6-4655-b397-69b0afc81113" providerId="ADAL" clId="{1DB8686D-A01E-4CE0-A363-437D62AEB73F}" dt="2021-04-16T01:51:18.414" v="847" actId="14100"/>
          <ac:spMkLst>
            <pc:docMk/>
            <pc:sldMk cId="3289272661" sldId="294"/>
            <ac:spMk id="12" creationId="{FCBDB492-9443-3D4A-8E9D-B3CECB95DCD7}"/>
          </ac:spMkLst>
        </pc:spChg>
        <pc:spChg chg="mod">
          <ac:chgData name="Jason Wiese" userId="4bff8d5b-7de6-4655-b397-69b0afc81113" providerId="ADAL" clId="{1DB8686D-A01E-4CE0-A363-437D62AEB73F}" dt="2021-04-16T01:40:58.139" v="180" actId="14100"/>
          <ac:spMkLst>
            <pc:docMk/>
            <pc:sldMk cId="3289272661" sldId="294"/>
            <ac:spMk id="40" creationId="{E5D4CD0E-1339-4A4A-844A-3AC12AFC30E9}"/>
          </ac:spMkLst>
        </pc:spChg>
      </pc:sldChg>
      <pc:sldChg chg="modSp mod">
        <pc:chgData name="Jason Wiese" userId="4bff8d5b-7de6-4655-b397-69b0afc81113" providerId="ADAL" clId="{1DB8686D-A01E-4CE0-A363-437D62AEB73F}" dt="2021-04-16T01:50:52.942" v="846" actId="20577"/>
        <pc:sldMkLst>
          <pc:docMk/>
          <pc:sldMk cId="972906660" sldId="295"/>
        </pc:sldMkLst>
        <pc:spChg chg="mod">
          <ac:chgData name="Jason Wiese" userId="4bff8d5b-7de6-4655-b397-69b0afc81113" providerId="ADAL" clId="{1DB8686D-A01E-4CE0-A363-437D62AEB73F}" dt="2021-04-16T01:50:52.942" v="846" actId="20577"/>
          <ac:spMkLst>
            <pc:docMk/>
            <pc:sldMk cId="972906660" sldId="295"/>
            <ac:spMk id="9" creationId="{A93865C7-6300-0F4D-AF2C-DBD794D27201}"/>
          </ac:spMkLst>
        </pc:spChg>
      </pc:sldChg>
      <pc:sldChg chg="del">
        <pc:chgData name="Jason Wiese" userId="4bff8d5b-7de6-4655-b397-69b0afc81113" providerId="ADAL" clId="{1DB8686D-A01E-4CE0-A363-437D62AEB73F}" dt="2021-04-16T01:49:49.441" v="837" actId="2696"/>
        <pc:sldMkLst>
          <pc:docMk/>
          <pc:sldMk cId="1766443919" sldId="2229"/>
        </pc:sldMkLst>
      </pc:sldChg>
    </pc:docChg>
  </pc:docChgLst>
  <pc:docChgLst>
    <pc:chgData name="Jason Wiese" userId="4bff8d5b-7de6-4655-b397-69b0afc81113" providerId="ADAL" clId="{41C589E1-5DF7-48EE-B08B-3AC2FEAE376F}"/>
    <pc:docChg chg="undo custSel modSld">
      <pc:chgData name="Jason Wiese" userId="4bff8d5b-7de6-4655-b397-69b0afc81113" providerId="ADAL" clId="{41C589E1-5DF7-48EE-B08B-3AC2FEAE376F}" dt="2021-04-08T20:50:28.705" v="1315" actId="20577"/>
      <pc:docMkLst>
        <pc:docMk/>
      </pc:docMkLst>
      <pc:sldChg chg="addSp delSp modSp mod">
        <pc:chgData name="Jason Wiese" userId="4bff8d5b-7de6-4655-b397-69b0afc81113" providerId="ADAL" clId="{41C589E1-5DF7-48EE-B08B-3AC2FEAE376F}" dt="2021-04-08T20:46:20.493" v="1094" actId="14100"/>
        <pc:sldMkLst>
          <pc:docMk/>
          <pc:sldMk cId="1291695109" sldId="289"/>
        </pc:sldMkLst>
        <pc:spChg chg="del">
          <ac:chgData name="Jason Wiese" userId="4bff8d5b-7de6-4655-b397-69b0afc81113" providerId="ADAL" clId="{41C589E1-5DF7-48EE-B08B-3AC2FEAE376F}" dt="2021-04-08T20:39:37.585" v="327" actId="478"/>
          <ac:spMkLst>
            <pc:docMk/>
            <pc:sldMk cId="1291695109" sldId="289"/>
            <ac:spMk id="12" creationId="{FCBDB492-9443-3D4A-8E9D-B3CECB95DCD7}"/>
          </ac:spMkLst>
        </pc:spChg>
        <pc:spChg chg="add mod">
          <ac:chgData name="Jason Wiese" userId="4bff8d5b-7de6-4655-b397-69b0afc81113" providerId="ADAL" clId="{41C589E1-5DF7-48EE-B08B-3AC2FEAE376F}" dt="2021-04-08T20:46:20.493" v="1094" actId="14100"/>
          <ac:spMkLst>
            <pc:docMk/>
            <pc:sldMk cId="1291695109" sldId="289"/>
            <ac:spMk id="48" creationId="{96DEE230-4415-4D74-B7BE-6EFEC8AFD75C}"/>
          </ac:spMkLst>
        </pc:spChg>
      </pc:sldChg>
      <pc:sldChg chg="addSp delSp modSp mod">
        <pc:chgData name="Jason Wiese" userId="4bff8d5b-7de6-4655-b397-69b0afc81113" providerId="ADAL" clId="{41C589E1-5DF7-48EE-B08B-3AC2FEAE376F}" dt="2021-04-08T20:45:50.657" v="1089" actId="207"/>
        <pc:sldMkLst>
          <pc:docMk/>
          <pc:sldMk cId="2933412895" sldId="290"/>
        </pc:sldMkLst>
        <pc:spChg chg="del">
          <ac:chgData name="Jason Wiese" userId="4bff8d5b-7de6-4655-b397-69b0afc81113" providerId="ADAL" clId="{41C589E1-5DF7-48EE-B08B-3AC2FEAE376F}" dt="2021-04-08T20:44:45.472" v="916" actId="478"/>
          <ac:spMkLst>
            <pc:docMk/>
            <pc:sldMk cId="2933412895" sldId="290"/>
            <ac:spMk id="12" creationId="{FCBDB492-9443-3D4A-8E9D-B3CECB95DCD7}"/>
          </ac:spMkLst>
        </pc:spChg>
        <pc:spChg chg="add mod">
          <ac:chgData name="Jason Wiese" userId="4bff8d5b-7de6-4655-b397-69b0afc81113" providerId="ADAL" clId="{41C589E1-5DF7-48EE-B08B-3AC2FEAE376F}" dt="2021-04-08T20:45:50.657" v="1089" actId="207"/>
          <ac:spMkLst>
            <pc:docMk/>
            <pc:sldMk cId="2933412895" sldId="290"/>
            <ac:spMk id="40" creationId="{4710E8E3-E713-4D00-A124-15FC92CA5B17}"/>
          </ac:spMkLst>
        </pc:spChg>
      </pc:sldChg>
      <pc:sldChg chg="addSp delSp modSp mod">
        <pc:chgData name="Jason Wiese" userId="4bff8d5b-7de6-4655-b397-69b0afc81113" providerId="ADAL" clId="{41C589E1-5DF7-48EE-B08B-3AC2FEAE376F}" dt="2021-04-08T20:47:33.267" v="1265" actId="207"/>
        <pc:sldMkLst>
          <pc:docMk/>
          <pc:sldMk cId="518896236" sldId="291"/>
        </pc:sldMkLst>
        <pc:spChg chg="add del">
          <ac:chgData name="Jason Wiese" userId="4bff8d5b-7de6-4655-b397-69b0afc81113" providerId="ADAL" clId="{41C589E1-5DF7-48EE-B08B-3AC2FEAE376F}" dt="2021-04-08T20:45:56.262" v="1090" actId="478"/>
          <ac:spMkLst>
            <pc:docMk/>
            <pc:sldMk cId="518896236" sldId="291"/>
            <ac:spMk id="12" creationId="{FCBDB492-9443-3D4A-8E9D-B3CECB95DCD7}"/>
          </ac:spMkLst>
        </pc:spChg>
        <pc:spChg chg="add del mod">
          <ac:chgData name="Jason Wiese" userId="4bff8d5b-7de6-4655-b397-69b0afc81113" providerId="ADAL" clId="{41C589E1-5DF7-48EE-B08B-3AC2FEAE376F}" dt="2021-04-08T20:46:11.986" v="1092"/>
          <ac:spMkLst>
            <pc:docMk/>
            <pc:sldMk cId="518896236" sldId="291"/>
            <ac:spMk id="34" creationId="{FDFB2F39-336A-471E-B7BD-02EA79B1E256}"/>
          </ac:spMkLst>
        </pc:spChg>
        <pc:spChg chg="add mod">
          <ac:chgData name="Jason Wiese" userId="4bff8d5b-7de6-4655-b397-69b0afc81113" providerId="ADAL" clId="{41C589E1-5DF7-48EE-B08B-3AC2FEAE376F}" dt="2021-04-08T20:47:33.267" v="1265" actId="207"/>
          <ac:spMkLst>
            <pc:docMk/>
            <pc:sldMk cId="518896236" sldId="291"/>
            <ac:spMk id="35" creationId="{433A5E04-8525-494C-A145-E83C7CC67D64}"/>
          </ac:spMkLst>
        </pc:spChg>
      </pc:sldChg>
      <pc:sldChg chg="modSp mod">
        <pc:chgData name="Jason Wiese" userId="4bff8d5b-7de6-4655-b397-69b0afc81113" providerId="ADAL" clId="{41C589E1-5DF7-48EE-B08B-3AC2FEAE376F}" dt="2021-04-08T20:50:28.705" v="1315" actId="20577"/>
        <pc:sldMkLst>
          <pc:docMk/>
          <pc:sldMk cId="398189005" sldId="292"/>
        </pc:sldMkLst>
        <pc:spChg chg="mod">
          <ac:chgData name="Jason Wiese" userId="4bff8d5b-7de6-4655-b397-69b0afc81113" providerId="ADAL" clId="{41C589E1-5DF7-48EE-B08B-3AC2FEAE376F}" dt="2021-04-08T20:50:28.705" v="1315" actId="20577"/>
          <ac:spMkLst>
            <pc:docMk/>
            <pc:sldMk cId="398189005" sldId="292"/>
            <ac:spMk id="12" creationId="{FCBDB492-9443-3D4A-8E9D-B3CECB95DCD7}"/>
          </ac:spMkLst>
        </pc:spChg>
      </pc:sldChg>
      <pc:sldChg chg="addSp delSp modSp mod">
        <pc:chgData name="Jason Wiese" userId="4bff8d5b-7de6-4655-b397-69b0afc81113" providerId="ADAL" clId="{41C589E1-5DF7-48EE-B08B-3AC2FEAE376F}" dt="2021-04-08T20:50:14.941" v="1313" actId="20577"/>
        <pc:sldMkLst>
          <pc:docMk/>
          <pc:sldMk cId="233653260" sldId="293"/>
        </pc:sldMkLst>
        <pc:spChg chg="del">
          <ac:chgData name="Jason Wiese" userId="4bff8d5b-7de6-4655-b397-69b0afc81113" providerId="ADAL" clId="{41C589E1-5DF7-48EE-B08B-3AC2FEAE376F}" dt="2021-04-08T20:48:11.656" v="1266" actId="478"/>
          <ac:spMkLst>
            <pc:docMk/>
            <pc:sldMk cId="233653260" sldId="293"/>
            <ac:spMk id="12" creationId="{FCBDB492-9443-3D4A-8E9D-B3CECB95DCD7}"/>
          </ac:spMkLst>
        </pc:spChg>
        <pc:spChg chg="add mod">
          <ac:chgData name="Jason Wiese" userId="4bff8d5b-7de6-4655-b397-69b0afc81113" providerId="ADAL" clId="{41C589E1-5DF7-48EE-B08B-3AC2FEAE376F}" dt="2021-04-08T20:50:14.941" v="1313" actId="20577"/>
          <ac:spMkLst>
            <pc:docMk/>
            <pc:sldMk cId="233653260" sldId="293"/>
            <ac:spMk id="34" creationId="{6452077F-49B4-48BE-A025-FC9F26AF24FF}"/>
          </ac:spMkLst>
        </pc:spChg>
      </pc:sldChg>
      <pc:sldChg chg="modSp mod">
        <pc:chgData name="Jason Wiese" userId="4bff8d5b-7de6-4655-b397-69b0afc81113" providerId="ADAL" clId="{41C589E1-5DF7-48EE-B08B-3AC2FEAE376F}" dt="2021-04-08T20:49:11.852" v="1311" actId="108"/>
        <pc:sldMkLst>
          <pc:docMk/>
          <pc:sldMk cId="3289272661" sldId="294"/>
        </pc:sldMkLst>
        <pc:spChg chg="mod">
          <ac:chgData name="Jason Wiese" userId="4bff8d5b-7de6-4655-b397-69b0afc81113" providerId="ADAL" clId="{41C589E1-5DF7-48EE-B08B-3AC2FEAE376F}" dt="2021-04-08T20:49:11.852" v="1311" actId="108"/>
          <ac:spMkLst>
            <pc:docMk/>
            <pc:sldMk cId="3289272661" sldId="294"/>
            <ac:spMk id="12" creationId="{FCBDB492-9443-3D4A-8E9D-B3CECB95DCD7}"/>
          </ac:spMkLst>
        </pc:spChg>
      </pc:sldChg>
    </pc:docChg>
  </pc:docChgLst>
  <pc:docChgLst>
    <pc:chgData name="Jason Wiese" userId="4bff8d5b-7de6-4655-b397-69b0afc81113" providerId="ADAL" clId="{539F1582-CF11-48A8-A930-9F5B24596F15}"/>
    <pc:docChg chg="undo custSel modSld">
      <pc:chgData name="Jason Wiese" userId="4bff8d5b-7de6-4655-b397-69b0afc81113" providerId="ADAL" clId="{539F1582-CF11-48A8-A930-9F5B24596F15}" dt="2021-03-26T19:16:24.757" v="69" actId="20577"/>
      <pc:docMkLst>
        <pc:docMk/>
      </pc:docMkLst>
      <pc:sldChg chg="addSp delSp modSp mod">
        <pc:chgData name="Jason Wiese" userId="4bff8d5b-7de6-4655-b397-69b0afc81113" providerId="ADAL" clId="{539F1582-CF11-48A8-A930-9F5B24596F15}" dt="2021-03-26T19:16:24.757" v="69" actId="20577"/>
        <pc:sldMkLst>
          <pc:docMk/>
          <pc:sldMk cId="1291695109" sldId="289"/>
        </pc:sldMkLst>
        <pc:spChg chg="mod">
          <ac:chgData name="Jason Wiese" userId="4bff8d5b-7de6-4655-b397-69b0afc81113" providerId="ADAL" clId="{539F1582-CF11-48A8-A930-9F5B24596F15}" dt="2021-03-26T19:14:46.055" v="6" actId="207"/>
          <ac:spMkLst>
            <pc:docMk/>
            <pc:sldMk cId="1291695109" sldId="289"/>
            <ac:spMk id="12" creationId="{FCBDB492-9443-3D4A-8E9D-B3CECB95DCD7}"/>
          </ac:spMkLst>
        </pc:spChg>
        <pc:spChg chg="mod">
          <ac:chgData name="Jason Wiese" userId="4bff8d5b-7de6-4655-b397-69b0afc81113" providerId="ADAL" clId="{539F1582-CF11-48A8-A930-9F5B24596F15}" dt="2021-03-26T19:15:16.036" v="15" actId="1036"/>
          <ac:spMkLst>
            <pc:docMk/>
            <pc:sldMk cId="1291695109" sldId="289"/>
            <ac:spMk id="13" creationId="{532FA46E-ACAD-F44A-B127-7D95BC48CA96}"/>
          </ac:spMkLst>
        </pc:spChg>
        <pc:spChg chg="mod">
          <ac:chgData name="Jason Wiese" userId="4bff8d5b-7de6-4655-b397-69b0afc81113" providerId="ADAL" clId="{539F1582-CF11-48A8-A930-9F5B24596F15}" dt="2021-03-26T19:15:16.036" v="15" actId="1036"/>
          <ac:spMkLst>
            <pc:docMk/>
            <pc:sldMk cId="1291695109" sldId="289"/>
            <ac:spMk id="14" creationId="{E35324CB-BA3C-3849-9525-612C71A97EC4}"/>
          </ac:spMkLst>
        </pc:spChg>
        <pc:spChg chg="add del mod">
          <ac:chgData name="Jason Wiese" userId="4bff8d5b-7de6-4655-b397-69b0afc81113" providerId="ADAL" clId="{539F1582-CF11-48A8-A930-9F5B24596F15}" dt="2021-03-26T19:16:15.074" v="60" actId="12789"/>
          <ac:spMkLst>
            <pc:docMk/>
            <pc:sldMk cId="1291695109" sldId="289"/>
            <ac:spMk id="37" creationId="{D5538D27-C7F2-4CE0-833A-8A911B4614ED}"/>
          </ac:spMkLst>
        </pc:spChg>
        <pc:spChg chg="add mod">
          <ac:chgData name="Jason Wiese" userId="4bff8d5b-7de6-4655-b397-69b0afc81113" providerId="ADAL" clId="{539F1582-CF11-48A8-A930-9F5B24596F15}" dt="2021-03-26T19:16:24.757" v="69" actId="20577"/>
          <ac:spMkLst>
            <pc:docMk/>
            <pc:sldMk cId="1291695109" sldId="289"/>
            <ac:spMk id="40" creationId="{82E3E26C-8B5D-4AF7-8C28-199E1EB0FB6A}"/>
          </ac:spMkLst>
        </pc:spChg>
      </pc:sldChg>
    </pc:docChg>
  </pc:docChgLst>
  <pc:docChgLst>
    <pc:chgData name="Jason Wiese" userId="4bff8d5b-7de6-4655-b397-69b0afc81113" providerId="ADAL" clId="{BFFF9BE8-3F9C-4493-BE74-559BBEA5C044}"/>
    <pc:docChg chg="modSld sldOrd">
      <pc:chgData name="Jason Wiese" userId="4bff8d5b-7de6-4655-b397-69b0afc81113" providerId="ADAL" clId="{BFFF9BE8-3F9C-4493-BE74-559BBEA5C044}" dt="2021-04-06T03:11:14.907" v="1"/>
      <pc:docMkLst>
        <pc:docMk/>
      </pc:docMkLst>
      <pc:sldChg chg="ord">
        <pc:chgData name="Jason Wiese" userId="4bff8d5b-7de6-4655-b397-69b0afc81113" providerId="ADAL" clId="{BFFF9BE8-3F9C-4493-BE74-559BBEA5C044}" dt="2021-04-06T03:11:14.907" v="1"/>
        <pc:sldMkLst>
          <pc:docMk/>
          <pc:sldMk cId="398189005" sldId="292"/>
        </pc:sldMkLst>
      </pc:sldChg>
    </pc:docChg>
  </pc:docChgLst>
  <pc:docChgLst>
    <pc:chgData name="Reed Kiely" userId="768be38e-2fb5-40ce-925d-bd8e9d9e3c31" providerId="ADAL" clId="{DA87EC76-46EA-4A9E-856A-4A56EE0FC0ED}"/>
    <pc:docChg chg="undo redo custSel modSld">
      <pc:chgData name="Reed Kiely" userId="768be38e-2fb5-40ce-925d-bd8e9d9e3c31" providerId="ADAL" clId="{DA87EC76-46EA-4A9E-856A-4A56EE0FC0ED}" dt="2021-03-31T16:56:31.132" v="687" actId="20577"/>
      <pc:docMkLst>
        <pc:docMk/>
      </pc:docMkLst>
      <pc:sldChg chg="delSp mod">
        <pc:chgData name="Reed Kiely" userId="768be38e-2fb5-40ce-925d-bd8e9d9e3c31" providerId="ADAL" clId="{DA87EC76-46EA-4A9E-856A-4A56EE0FC0ED}" dt="2021-03-30T14:45:43.028" v="107" actId="478"/>
        <pc:sldMkLst>
          <pc:docMk/>
          <pc:sldMk cId="275291992" sldId="275"/>
        </pc:sldMkLst>
        <pc:spChg chg="del">
          <ac:chgData name="Reed Kiely" userId="768be38e-2fb5-40ce-925d-bd8e9d9e3c31" providerId="ADAL" clId="{DA87EC76-46EA-4A9E-856A-4A56EE0FC0ED}" dt="2021-03-30T14:45:43.028" v="107" actId="478"/>
          <ac:spMkLst>
            <pc:docMk/>
            <pc:sldMk cId="275291992" sldId="275"/>
            <ac:spMk id="26" creationId="{AB45B4F6-F7E9-8E45-8329-396915BEC239}"/>
          </ac:spMkLst>
        </pc:spChg>
      </pc:sldChg>
      <pc:sldChg chg="modSp">
        <pc:chgData name="Reed Kiely" userId="768be38e-2fb5-40ce-925d-bd8e9d9e3c31" providerId="ADAL" clId="{DA87EC76-46EA-4A9E-856A-4A56EE0FC0ED}" dt="2021-03-30T15:17:15.431" v="201"/>
        <pc:sldMkLst>
          <pc:docMk/>
          <pc:sldMk cId="710294917" sldId="287"/>
        </pc:sldMkLst>
        <pc:spChg chg="mod">
          <ac:chgData name="Reed Kiely" userId="768be38e-2fb5-40ce-925d-bd8e9d9e3c31" providerId="ADAL" clId="{DA87EC76-46EA-4A9E-856A-4A56EE0FC0ED}" dt="2021-03-30T15:17:15.431" v="201"/>
          <ac:spMkLst>
            <pc:docMk/>
            <pc:sldMk cId="710294917" sldId="287"/>
            <ac:spMk id="6" creationId="{65121FEB-E7DA-6544-BD8E-06D2CB674FBA}"/>
          </ac:spMkLst>
        </pc:spChg>
      </pc:sldChg>
      <pc:sldChg chg="addSp delSp modSp mod">
        <pc:chgData name="Reed Kiely" userId="768be38e-2fb5-40ce-925d-bd8e9d9e3c31" providerId="ADAL" clId="{DA87EC76-46EA-4A9E-856A-4A56EE0FC0ED}" dt="2021-03-31T16:54:53.895" v="683" actId="20577"/>
        <pc:sldMkLst>
          <pc:docMk/>
          <pc:sldMk cId="1291695109" sldId="289"/>
        </pc:sldMkLst>
        <pc:spChg chg="add del mod">
          <ac:chgData name="Reed Kiely" userId="768be38e-2fb5-40ce-925d-bd8e9d9e3c31" providerId="ADAL" clId="{DA87EC76-46EA-4A9E-856A-4A56EE0FC0ED}" dt="2021-03-30T15:37:42.711" v="232" actId="478"/>
          <ac:spMkLst>
            <pc:docMk/>
            <pc:sldMk cId="1291695109" sldId="289"/>
            <ac:spMk id="4" creationId="{F759C7F9-0D42-43EF-AF42-8D2E63CF17B5}"/>
          </ac:spMkLst>
        </pc:spChg>
        <pc:spChg chg="mod">
          <ac:chgData name="Reed Kiely" userId="768be38e-2fb5-40ce-925d-bd8e9d9e3c31" providerId="ADAL" clId="{DA87EC76-46EA-4A9E-856A-4A56EE0FC0ED}" dt="2021-03-30T16:31:34.318" v="472" actId="207"/>
          <ac:spMkLst>
            <pc:docMk/>
            <pc:sldMk cId="1291695109" sldId="289"/>
            <ac:spMk id="14" creationId="{E35324CB-BA3C-3849-9525-612C71A97EC4}"/>
          </ac:spMkLst>
        </pc:spChg>
        <pc:spChg chg="del">
          <ac:chgData name="Reed Kiely" userId="768be38e-2fb5-40ce-925d-bd8e9d9e3c31" providerId="ADAL" clId="{DA87EC76-46EA-4A9E-856A-4A56EE0FC0ED}" dt="2021-03-30T14:45:46.600" v="109" actId="478"/>
          <ac:spMkLst>
            <pc:docMk/>
            <pc:sldMk cId="1291695109" sldId="289"/>
            <ac:spMk id="26" creationId="{AB45B4F6-F7E9-8E45-8329-396915BEC239}"/>
          </ac:spMkLst>
        </pc:spChg>
        <pc:spChg chg="mod">
          <ac:chgData name="Reed Kiely" userId="768be38e-2fb5-40ce-925d-bd8e9d9e3c31" providerId="ADAL" clId="{DA87EC76-46EA-4A9E-856A-4A56EE0FC0ED}" dt="2021-03-30T15:17:15.431" v="201"/>
          <ac:spMkLst>
            <pc:docMk/>
            <pc:sldMk cId="1291695109" sldId="289"/>
            <ac:spMk id="36" creationId="{1F42624C-5644-4607-9192-CB98AC3200C7}"/>
          </ac:spMkLst>
        </pc:spChg>
        <pc:spChg chg="mod">
          <ac:chgData name="Reed Kiely" userId="768be38e-2fb5-40ce-925d-bd8e9d9e3c31" providerId="ADAL" clId="{DA87EC76-46EA-4A9E-856A-4A56EE0FC0ED}" dt="2021-03-30T19:08:02.218" v="675" actId="255"/>
          <ac:spMkLst>
            <pc:docMk/>
            <pc:sldMk cId="1291695109" sldId="289"/>
            <ac:spMk id="39" creationId="{5E207F60-3E7A-4376-B2F3-2B6374F77ECB}"/>
          </ac:spMkLst>
        </pc:spChg>
        <pc:spChg chg="mod">
          <ac:chgData name="Reed Kiely" userId="768be38e-2fb5-40ce-925d-bd8e9d9e3c31" providerId="ADAL" clId="{DA87EC76-46EA-4A9E-856A-4A56EE0FC0ED}" dt="2021-03-31T16:54:53.895" v="683" actId="20577"/>
          <ac:spMkLst>
            <pc:docMk/>
            <pc:sldMk cId="1291695109" sldId="289"/>
            <ac:spMk id="40" creationId="{82E3E26C-8B5D-4AF7-8C28-199E1EB0FB6A}"/>
          </ac:spMkLst>
        </pc:sp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3" creationId="{5F24E4F6-B725-425B-AD27-01A855B6562E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6" creationId="{76B7098F-2E17-46B2-9196-5541BAEADB8E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15" creationId="{DD3C594E-D3B0-449B-BC33-31FA13E71FBA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16" creationId="{945BE373-6B45-4838-BF94-3D6E6C728EF1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17" creationId="{45818859-D90C-48E9-9C30-CE3B69DDFA09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20" creationId="{CF16ED1D-2709-45FF-9A12-1F464AC0A515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21" creationId="{8AA7712A-38A4-4193-9859-9A1B7AEA1FE4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22" creationId="{2C0D5ACA-7495-46F3-A279-8CAA6793F12D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28" creationId="{D3886B8B-1DE1-4529-9CB5-81B8BC166195}"/>
          </ac:picMkLst>
        </pc:picChg>
        <pc:picChg chg="del">
          <ac:chgData name="Reed Kiely" userId="768be38e-2fb5-40ce-925d-bd8e9d9e3c31" providerId="ADAL" clId="{DA87EC76-46EA-4A9E-856A-4A56EE0FC0ED}" dt="2021-03-30T15:08:10.380" v="180" actId="478"/>
          <ac:picMkLst>
            <pc:docMk/>
            <pc:sldMk cId="1291695109" sldId="289"/>
            <ac:picMk id="31" creationId="{2E642B31-2224-4955-BE3D-492F83A6392D}"/>
          </ac:picMkLst>
        </pc:picChg>
        <pc:picChg chg="del mod">
          <ac:chgData name="Reed Kiely" userId="768be38e-2fb5-40ce-925d-bd8e9d9e3c31" providerId="ADAL" clId="{DA87EC76-46EA-4A9E-856A-4A56EE0FC0ED}" dt="2021-03-30T15:08:38.445" v="196" actId="478"/>
          <ac:picMkLst>
            <pc:docMk/>
            <pc:sldMk cId="1291695109" sldId="289"/>
            <ac:picMk id="32" creationId="{5ECC0B99-B95F-48AE-B3FA-9A28CE5E5115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33" creationId="{41F8A57D-B3F3-40F2-84CA-CFDAAD1156BE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34" creationId="{4C75E450-4C5E-4023-A5D9-E6ED9880C71D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35" creationId="{4524DDCA-8EEE-40FF-986E-53FCE984CFC8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38" creationId="{F69B34C6-9857-4628-9B70-37B57FDC5912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43" creationId="{C0A1D35E-EEE2-40FE-8A0C-9E9508C8DB2C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44" creationId="{A72613F3-B007-4A50-AF1E-2F3B9700DA94}"/>
          </ac:picMkLst>
        </pc:picChg>
        <pc:picChg chg="mod">
          <ac:chgData name="Reed Kiely" userId="768be38e-2fb5-40ce-925d-bd8e9d9e3c31" providerId="ADAL" clId="{DA87EC76-46EA-4A9E-856A-4A56EE0FC0ED}" dt="2021-03-30T15:18:28.291" v="215" actId="1038"/>
          <ac:picMkLst>
            <pc:docMk/>
            <pc:sldMk cId="1291695109" sldId="289"/>
            <ac:picMk id="45" creationId="{338A228C-237A-426F-942D-9594D8382986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46" creationId="{7AFEFCC1-AD12-46A1-AA29-36EB64759676}"/>
          </ac:picMkLst>
        </pc:picChg>
        <pc:picChg chg="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47" creationId="{4ED2B0EA-D21C-4625-BE5B-2B7E89E3FF98}"/>
          </ac:picMkLst>
        </pc:picChg>
        <pc:picChg chg="add mod">
          <ac:chgData name="Reed Kiely" userId="768be38e-2fb5-40ce-925d-bd8e9d9e3c31" providerId="ADAL" clId="{DA87EC76-46EA-4A9E-856A-4A56EE0FC0ED}" dt="2021-03-30T15:18:25.089" v="210" actId="1035"/>
          <ac:picMkLst>
            <pc:docMk/>
            <pc:sldMk cId="1291695109" sldId="289"/>
            <ac:picMk id="2050" creationId="{B32010D7-7B84-490A-ADC0-E15DE0419591}"/>
          </ac:picMkLst>
        </pc:picChg>
        <pc:picChg chg="add mod">
          <ac:chgData name="Reed Kiely" userId="768be38e-2fb5-40ce-925d-bd8e9d9e3c31" providerId="ADAL" clId="{DA87EC76-46EA-4A9E-856A-4A56EE0FC0ED}" dt="2021-03-30T15:18:44.098" v="221" actId="1076"/>
          <ac:picMkLst>
            <pc:docMk/>
            <pc:sldMk cId="1291695109" sldId="289"/>
            <ac:picMk id="2052" creationId="{4D78DE0A-5380-4DCF-850D-56DE2EB26A67}"/>
          </ac:picMkLst>
        </pc:picChg>
      </pc:sldChg>
      <pc:sldChg chg="addSp delSp modSp mod">
        <pc:chgData name="Reed Kiely" userId="768be38e-2fb5-40ce-925d-bd8e9d9e3c31" providerId="ADAL" clId="{DA87EC76-46EA-4A9E-856A-4A56EE0FC0ED}" dt="2021-03-31T16:55:08.152" v="685" actId="20577"/>
        <pc:sldMkLst>
          <pc:docMk/>
          <pc:sldMk cId="2933412895" sldId="290"/>
        </pc:sldMkLst>
        <pc:spChg chg="mod">
          <ac:chgData name="Reed Kiely" userId="768be38e-2fb5-40ce-925d-bd8e9d9e3c31" providerId="ADAL" clId="{DA87EC76-46EA-4A9E-856A-4A56EE0FC0ED}" dt="2021-03-30T15:42:22.166" v="254" actId="20577"/>
          <ac:spMkLst>
            <pc:docMk/>
            <pc:sldMk cId="2933412895" sldId="290"/>
            <ac:spMk id="12" creationId="{FCBDB492-9443-3D4A-8E9D-B3CECB95DCD7}"/>
          </ac:spMkLst>
        </pc:spChg>
        <pc:spChg chg="del">
          <ac:chgData name="Reed Kiely" userId="768be38e-2fb5-40ce-925d-bd8e9d9e3c31" providerId="ADAL" clId="{DA87EC76-46EA-4A9E-856A-4A56EE0FC0ED}" dt="2021-03-30T15:42:33.754" v="255" actId="478"/>
          <ac:spMkLst>
            <pc:docMk/>
            <pc:sldMk cId="2933412895" sldId="290"/>
            <ac:spMk id="14" creationId="{E35324CB-BA3C-3849-9525-612C71A97EC4}"/>
          </ac:spMkLst>
        </pc:spChg>
        <pc:spChg chg="del">
          <ac:chgData name="Reed Kiely" userId="768be38e-2fb5-40ce-925d-bd8e9d9e3c31" providerId="ADAL" clId="{DA87EC76-46EA-4A9E-856A-4A56EE0FC0ED}" dt="2021-03-30T14:45:47.872" v="110" actId="478"/>
          <ac:spMkLst>
            <pc:docMk/>
            <pc:sldMk cId="2933412895" sldId="290"/>
            <ac:spMk id="26" creationId="{AB45B4F6-F7E9-8E45-8329-396915BEC239}"/>
          </ac:spMkLst>
        </pc:spChg>
        <pc:spChg chg="add mod">
          <ac:chgData name="Reed Kiely" userId="768be38e-2fb5-40ce-925d-bd8e9d9e3c31" providerId="ADAL" clId="{DA87EC76-46EA-4A9E-856A-4A56EE0FC0ED}" dt="2021-03-31T16:55:08.152" v="685" actId="20577"/>
          <ac:spMkLst>
            <pc:docMk/>
            <pc:sldMk cId="2933412895" sldId="290"/>
            <ac:spMk id="35" creationId="{B32519AA-6C17-4F39-B9A6-5C916130B881}"/>
          </ac:spMkLst>
        </pc:spChg>
        <pc:spChg chg="mod">
          <ac:chgData name="Reed Kiely" userId="768be38e-2fb5-40ce-925d-bd8e9d9e3c31" providerId="ADAL" clId="{DA87EC76-46EA-4A9E-856A-4A56EE0FC0ED}" dt="2021-03-30T15:17:15.431" v="201"/>
          <ac:spMkLst>
            <pc:docMk/>
            <pc:sldMk cId="2933412895" sldId="290"/>
            <ac:spMk id="36" creationId="{1F42624C-5644-4607-9192-CB98AC3200C7}"/>
          </ac:spMkLst>
        </pc:spChg>
        <pc:spChg chg="add mod">
          <ac:chgData name="Reed Kiely" userId="768be38e-2fb5-40ce-925d-bd8e9d9e3c31" providerId="ADAL" clId="{DA87EC76-46EA-4A9E-856A-4A56EE0FC0ED}" dt="2021-03-30T16:33:17.887" v="510" actId="207"/>
          <ac:spMkLst>
            <pc:docMk/>
            <pc:sldMk cId="2933412895" sldId="290"/>
            <ac:spMk id="37" creationId="{469CFC5E-0500-4958-B858-AC6D78797610}"/>
          </ac:spMkLst>
        </pc:spChg>
        <pc:spChg chg="mod">
          <ac:chgData name="Reed Kiely" userId="768be38e-2fb5-40ce-925d-bd8e9d9e3c31" providerId="ADAL" clId="{DA87EC76-46EA-4A9E-856A-4A56EE0FC0ED}" dt="2021-03-30T19:06:34.931" v="658" actId="14100"/>
          <ac:spMkLst>
            <pc:docMk/>
            <pc:sldMk cId="2933412895" sldId="290"/>
            <ac:spMk id="39" creationId="{5E207F60-3E7A-4376-B2F3-2B6374F77ECB}"/>
          </ac:spMkLst>
        </pc:sp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3" creationId="{63EBB09F-C3F8-471A-B5C4-16B1C488871D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4" creationId="{26C8ED70-0326-475A-B0CB-129F82CD5377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5" creationId="{3AA12F0C-CE67-48E3-8202-CB330EA9645B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6" creationId="{33D8D728-EFAA-4AB3-97F8-ED4BABBEE667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7" creationId="{CA869E11-EF82-404F-9595-EBE6330929D5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8" creationId="{0427BEA6-1880-43BB-B475-953CB04FE713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9" creationId="{FB5D5241-036D-4387-9085-EAE395DC767F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15" creationId="{1A5E3370-20B9-4F63-9FB9-644F76906ABD}"/>
          </ac:picMkLst>
        </pc:picChg>
        <pc:picChg chg="del">
          <ac:chgData name="Reed Kiely" userId="768be38e-2fb5-40ce-925d-bd8e9d9e3c31" providerId="ADAL" clId="{DA87EC76-46EA-4A9E-856A-4A56EE0FC0ED}" dt="2021-03-30T15:44:05.271" v="282" actId="478"/>
          <ac:picMkLst>
            <pc:docMk/>
            <pc:sldMk cId="2933412895" sldId="290"/>
            <ac:picMk id="17" creationId="{84EF7B73-CFFB-434E-89ED-265324D626D1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18" creationId="{2B03B018-F4E3-405E-9957-D7047A3DD057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19" creationId="{1BE692D7-B14C-4192-9AE4-0BC21B86F4D0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20" creationId="{95E82A7A-BEC2-4FDD-ACEE-B575B4DE9333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21" creationId="{723E3B74-9BBF-4EDC-9C7A-B0E3F6878CD0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22" creationId="{98CD92A1-8D5F-4AE5-9C1A-C283FD7A40FE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23" creationId="{8B2ACBD5-AB18-4A2E-B93F-314B807CBD9B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24" creationId="{417F8613-5D86-4CE8-8E61-A8DBC70636EE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27" creationId="{F1A386A3-A6EC-4642-87F2-AD74C55C38F2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29" creationId="{E3ED4554-1977-46D9-BA2E-E08B6E1AC870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30" creationId="{69D698D4-CE69-4117-86FD-9478DC5C493D}"/>
          </ac:picMkLst>
        </pc:picChg>
        <pc:picChg chg="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31" creationId="{8C19A583-5406-40FD-B414-61E2365468BD}"/>
          </ac:picMkLst>
        </pc:picChg>
        <pc:picChg chg="add mod">
          <ac:chgData name="Reed Kiely" userId="768be38e-2fb5-40ce-925d-bd8e9d9e3c31" providerId="ADAL" clId="{DA87EC76-46EA-4A9E-856A-4A56EE0FC0ED}" dt="2021-03-30T15:44:38.870" v="294" actId="1035"/>
          <ac:picMkLst>
            <pc:docMk/>
            <pc:sldMk cId="2933412895" sldId="290"/>
            <ac:picMk id="38" creationId="{26CFFF64-5F2D-422B-ABC7-FF37F1D16B9A}"/>
          </ac:picMkLst>
        </pc:picChg>
      </pc:sldChg>
      <pc:sldChg chg="addSp delSp modSp mod">
        <pc:chgData name="Reed Kiely" userId="768be38e-2fb5-40ce-925d-bd8e9d9e3c31" providerId="ADAL" clId="{DA87EC76-46EA-4A9E-856A-4A56EE0FC0ED}" dt="2021-03-30T19:06:57.415" v="662" actId="14100"/>
        <pc:sldMkLst>
          <pc:docMk/>
          <pc:sldMk cId="518896236" sldId="291"/>
        </pc:sldMkLst>
        <pc:spChg chg="mod">
          <ac:chgData name="Reed Kiely" userId="768be38e-2fb5-40ce-925d-bd8e9d9e3c31" providerId="ADAL" clId="{DA87EC76-46EA-4A9E-856A-4A56EE0FC0ED}" dt="2021-03-30T16:34:25.851" v="520" actId="207"/>
          <ac:spMkLst>
            <pc:docMk/>
            <pc:sldMk cId="518896236" sldId="291"/>
            <ac:spMk id="14" creationId="{E35324CB-BA3C-3849-9525-612C71A97EC4}"/>
          </ac:spMkLst>
        </pc:spChg>
        <pc:spChg chg="del">
          <ac:chgData name="Reed Kiely" userId="768be38e-2fb5-40ce-925d-bd8e9d9e3c31" providerId="ADAL" clId="{DA87EC76-46EA-4A9E-856A-4A56EE0FC0ED}" dt="2021-03-30T14:45:49.159" v="111" actId="478"/>
          <ac:spMkLst>
            <pc:docMk/>
            <pc:sldMk cId="518896236" sldId="291"/>
            <ac:spMk id="26" creationId="{AB45B4F6-F7E9-8E45-8329-396915BEC239}"/>
          </ac:spMkLst>
        </pc:spChg>
        <pc:spChg chg="mod">
          <ac:chgData name="Reed Kiely" userId="768be38e-2fb5-40ce-925d-bd8e9d9e3c31" providerId="ADAL" clId="{DA87EC76-46EA-4A9E-856A-4A56EE0FC0ED}" dt="2021-03-30T15:17:15.431" v="201"/>
          <ac:spMkLst>
            <pc:docMk/>
            <pc:sldMk cId="518896236" sldId="291"/>
            <ac:spMk id="36" creationId="{1F42624C-5644-4607-9192-CB98AC3200C7}"/>
          </ac:spMkLst>
        </pc:spChg>
        <pc:spChg chg="mod">
          <ac:chgData name="Reed Kiely" userId="768be38e-2fb5-40ce-925d-bd8e9d9e3c31" providerId="ADAL" clId="{DA87EC76-46EA-4A9E-856A-4A56EE0FC0ED}" dt="2021-03-30T19:06:57.415" v="662" actId="14100"/>
          <ac:spMkLst>
            <pc:docMk/>
            <pc:sldMk cId="518896236" sldId="291"/>
            <ac:spMk id="39" creationId="{5E207F60-3E7A-4376-B2F3-2B6374F77ECB}"/>
          </ac:spMkLst>
        </pc:spChg>
        <pc:graphicFrameChg chg="mod">
          <ac:chgData name="Reed Kiely" userId="768be38e-2fb5-40ce-925d-bd8e9d9e3c31" providerId="ADAL" clId="{DA87EC76-46EA-4A9E-856A-4A56EE0FC0ED}" dt="2021-03-30T16:13:29.412" v="399"/>
          <ac:graphicFrameMkLst>
            <pc:docMk/>
            <pc:sldMk cId="518896236" sldId="291"/>
            <ac:graphicFrameMk id="10" creationId="{652FE174-CA45-411C-B19E-58045796ECB9}"/>
          </ac:graphicFrameMkLst>
        </pc:graphicFrameChg>
        <pc:picChg chg="mod">
          <ac:chgData name="Reed Kiely" userId="768be38e-2fb5-40ce-925d-bd8e9d9e3c31" providerId="ADAL" clId="{DA87EC76-46EA-4A9E-856A-4A56EE0FC0ED}" dt="2021-03-30T16:04:00.757" v="316" actId="1076"/>
          <ac:picMkLst>
            <pc:docMk/>
            <pc:sldMk cId="518896236" sldId="291"/>
            <ac:picMk id="4" creationId="{79031F00-54FD-4C07-87EF-1BF82AC56E26}"/>
          </ac:picMkLst>
        </pc:picChg>
        <pc:picChg chg="mod">
          <ac:chgData name="Reed Kiely" userId="768be38e-2fb5-40ce-925d-bd8e9d9e3c31" providerId="ADAL" clId="{DA87EC76-46EA-4A9E-856A-4A56EE0FC0ED}" dt="2021-03-30T16:04:33.927" v="330" actId="1076"/>
          <ac:picMkLst>
            <pc:docMk/>
            <pc:sldMk cId="518896236" sldId="291"/>
            <ac:picMk id="5" creationId="{C762F2F5-4126-4A5F-B24E-15873660D494}"/>
          </ac:picMkLst>
        </pc:picChg>
        <pc:picChg chg="del">
          <ac:chgData name="Reed Kiely" userId="768be38e-2fb5-40ce-925d-bd8e9d9e3c31" providerId="ADAL" clId="{DA87EC76-46EA-4A9E-856A-4A56EE0FC0ED}" dt="2021-03-30T16:05:25.383" v="341" actId="478"/>
          <ac:picMkLst>
            <pc:docMk/>
            <pc:sldMk cId="518896236" sldId="291"/>
            <ac:picMk id="6" creationId="{84F4B7EC-F43C-490B-8539-44307DB99739}"/>
          </ac:picMkLst>
        </pc:picChg>
        <pc:picChg chg="mod">
          <ac:chgData name="Reed Kiely" userId="768be38e-2fb5-40ce-925d-bd8e9d9e3c31" providerId="ADAL" clId="{DA87EC76-46EA-4A9E-856A-4A56EE0FC0ED}" dt="2021-03-30T16:04:12.469" v="322" actId="1076"/>
          <ac:picMkLst>
            <pc:docMk/>
            <pc:sldMk cId="518896236" sldId="291"/>
            <ac:picMk id="7" creationId="{4983676B-09E1-4D6D-B2C3-CB46BB3513BE}"/>
          </ac:picMkLst>
        </pc:picChg>
        <pc:picChg chg="mod">
          <ac:chgData name="Reed Kiely" userId="768be38e-2fb5-40ce-925d-bd8e9d9e3c31" providerId="ADAL" clId="{DA87EC76-46EA-4A9E-856A-4A56EE0FC0ED}" dt="2021-03-30T16:04:38.986" v="331" actId="1076"/>
          <ac:picMkLst>
            <pc:docMk/>
            <pc:sldMk cId="518896236" sldId="291"/>
            <ac:picMk id="15" creationId="{82DFE587-4E54-4F93-A6F9-E29032FD2D8C}"/>
          </ac:picMkLst>
        </pc:picChg>
        <pc:picChg chg="del">
          <ac:chgData name="Reed Kiely" userId="768be38e-2fb5-40ce-925d-bd8e9d9e3c31" providerId="ADAL" clId="{DA87EC76-46EA-4A9E-856A-4A56EE0FC0ED}" dt="2021-03-30T16:04:23.127" v="326" actId="478"/>
          <ac:picMkLst>
            <pc:docMk/>
            <pc:sldMk cId="518896236" sldId="291"/>
            <ac:picMk id="17" creationId="{14444AF4-EA92-4E48-8D51-BB604770E88E}"/>
          </ac:picMkLst>
        </pc:picChg>
        <pc:picChg chg="mod">
          <ac:chgData name="Reed Kiely" userId="768be38e-2fb5-40ce-925d-bd8e9d9e3c31" providerId="ADAL" clId="{DA87EC76-46EA-4A9E-856A-4A56EE0FC0ED}" dt="2021-03-30T16:04:38.986" v="331" actId="1076"/>
          <ac:picMkLst>
            <pc:docMk/>
            <pc:sldMk cId="518896236" sldId="291"/>
            <ac:picMk id="18" creationId="{A3588A89-2801-4D81-9428-87510B9F1E29}"/>
          </ac:picMkLst>
        </pc:picChg>
        <pc:picChg chg="mod">
          <ac:chgData name="Reed Kiely" userId="768be38e-2fb5-40ce-925d-bd8e9d9e3c31" providerId="ADAL" clId="{DA87EC76-46EA-4A9E-856A-4A56EE0FC0ED}" dt="2021-03-30T16:04:06.425" v="319" actId="1076"/>
          <ac:picMkLst>
            <pc:docMk/>
            <pc:sldMk cId="518896236" sldId="291"/>
            <ac:picMk id="19" creationId="{38CEA807-9125-4850-B823-2F0B912AF9B2}"/>
          </ac:picMkLst>
        </pc:picChg>
        <pc:picChg chg="mod">
          <ac:chgData name="Reed Kiely" userId="768be38e-2fb5-40ce-925d-bd8e9d9e3c31" providerId="ADAL" clId="{DA87EC76-46EA-4A9E-856A-4A56EE0FC0ED}" dt="2021-03-30T16:04:09.282" v="320" actId="1076"/>
          <ac:picMkLst>
            <pc:docMk/>
            <pc:sldMk cId="518896236" sldId="291"/>
            <ac:picMk id="20" creationId="{DB2FBD12-80F3-439E-8EFC-75B86EDBE3F0}"/>
          </ac:picMkLst>
        </pc:picChg>
        <pc:picChg chg="mod">
          <ac:chgData name="Reed Kiely" userId="768be38e-2fb5-40ce-925d-bd8e9d9e3c31" providerId="ADAL" clId="{DA87EC76-46EA-4A9E-856A-4A56EE0FC0ED}" dt="2021-03-30T16:04:18.594" v="325" actId="1076"/>
          <ac:picMkLst>
            <pc:docMk/>
            <pc:sldMk cId="518896236" sldId="291"/>
            <ac:picMk id="24" creationId="{E66EC8FA-1C30-497D-88B0-1FE7CFDCBAAC}"/>
          </ac:picMkLst>
        </pc:picChg>
        <pc:picChg chg="mod">
          <ac:chgData name="Reed Kiely" userId="768be38e-2fb5-40ce-925d-bd8e9d9e3c31" providerId="ADAL" clId="{DA87EC76-46EA-4A9E-856A-4A56EE0FC0ED}" dt="2021-03-30T16:12:09.013" v="392" actId="14100"/>
          <ac:picMkLst>
            <pc:docMk/>
            <pc:sldMk cId="518896236" sldId="291"/>
            <ac:picMk id="27" creationId="{D48B9E12-0705-46D2-AAA5-AE119F098381}"/>
          </ac:picMkLst>
        </pc:picChg>
        <pc:picChg chg="mod">
          <ac:chgData name="Reed Kiely" userId="768be38e-2fb5-40ce-925d-bd8e9d9e3c31" providerId="ADAL" clId="{DA87EC76-46EA-4A9E-856A-4A56EE0FC0ED}" dt="2021-03-30T16:04:13.995" v="323" actId="1076"/>
          <ac:picMkLst>
            <pc:docMk/>
            <pc:sldMk cId="518896236" sldId="291"/>
            <ac:picMk id="29" creationId="{234AD2D9-DEE0-4FA3-B87C-36A17E70378F}"/>
          </ac:picMkLst>
        </pc:picChg>
        <pc:picChg chg="add mod">
          <ac:chgData name="Reed Kiely" userId="768be38e-2fb5-40ce-925d-bd8e9d9e3c31" providerId="ADAL" clId="{DA87EC76-46EA-4A9E-856A-4A56EE0FC0ED}" dt="2021-03-30T16:05:34.803" v="345" actId="1076"/>
          <ac:picMkLst>
            <pc:docMk/>
            <pc:sldMk cId="518896236" sldId="291"/>
            <ac:picMk id="37" creationId="{5912133B-5B12-4616-A794-2BD4410A4D22}"/>
          </ac:picMkLst>
        </pc:picChg>
        <pc:picChg chg="add del mod">
          <ac:chgData name="Reed Kiely" userId="768be38e-2fb5-40ce-925d-bd8e9d9e3c31" providerId="ADAL" clId="{DA87EC76-46EA-4A9E-856A-4A56EE0FC0ED}" dt="2021-03-30T16:05:10.846" v="335" actId="478"/>
          <ac:picMkLst>
            <pc:docMk/>
            <pc:sldMk cId="518896236" sldId="291"/>
            <ac:picMk id="3074" creationId="{BBEA5CED-A80C-4E60-88F5-200A4BA7DFB9}"/>
          </ac:picMkLst>
        </pc:picChg>
        <pc:picChg chg="add mod">
          <ac:chgData name="Reed Kiely" userId="768be38e-2fb5-40ce-925d-bd8e9d9e3c31" providerId="ADAL" clId="{DA87EC76-46EA-4A9E-856A-4A56EE0FC0ED}" dt="2021-03-30T16:05:20.909" v="340" actId="1076"/>
          <ac:picMkLst>
            <pc:docMk/>
            <pc:sldMk cId="518896236" sldId="291"/>
            <ac:picMk id="3076" creationId="{558BE7CC-D20F-4483-9358-6A0834104163}"/>
          </ac:picMkLst>
        </pc:picChg>
      </pc:sldChg>
      <pc:sldChg chg="addSp delSp modSp mod">
        <pc:chgData name="Reed Kiely" userId="768be38e-2fb5-40ce-925d-bd8e9d9e3c31" providerId="ADAL" clId="{DA87EC76-46EA-4A9E-856A-4A56EE0FC0ED}" dt="2021-03-30T19:07:25.700" v="669" actId="1038"/>
        <pc:sldMkLst>
          <pc:docMk/>
          <pc:sldMk cId="398189005" sldId="292"/>
        </pc:sldMkLst>
        <pc:spChg chg="mod">
          <ac:chgData name="Reed Kiely" userId="768be38e-2fb5-40ce-925d-bd8e9d9e3c31" providerId="ADAL" clId="{DA87EC76-46EA-4A9E-856A-4A56EE0FC0ED}" dt="2021-03-30T16:36:14.485" v="540" actId="207"/>
          <ac:spMkLst>
            <pc:docMk/>
            <pc:sldMk cId="398189005" sldId="292"/>
            <ac:spMk id="14" creationId="{E35324CB-BA3C-3849-9525-612C71A97EC4}"/>
          </ac:spMkLst>
        </pc:spChg>
        <pc:spChg chg="del">
          <ac:chgData name="Reed Kiely" userId="768be38e-2fb5-40ce-925d-bd8e9d9e3c31" providerId="ADAL" clId="{DA87EC76-46EA-4A9E-856A-4A56EE0FC0ED}" dt="2021-03-30T14:45:50.435" v="112" actId="478"/>
          <ac:spMkLst>
            <pc:docMk/>
            <pc:sldMk cId="398189005" sldId="292"/>
            <ac:spMk id="26" creationId="{AB45B4F6-F7E9-8E45-8329-396915BEC239}"/>
          </ac:spMkLst>
        </pc:spChg>
        <pc:spChg chg="mod">
          <ac:chgData name="Reed Kiely" userId="768be38e-2fb5-40ce-925d-bd8e9d9e3c31" providerId="ADAL" clId="{DA87EC76-46EA-4A9E-856A-4A56EE0FC0ED}" dt="2021-03-30T15:17:15.431" v="201"/>
          <ac:spMkLst>
            <pc:docMk/>
            <pc:sldMk cId="398189005" sldId="292"/>
            <ac:spMk id="36" creationId="{1F42624C-5644-4607-9192-CB98AC3200C7}"/>
          </ac:spMkLst>
        </pc:spChg>
        <pc:spChg chg="mod">
          <ac:chgData name="Reed Kiely" userId="768be38e-2fb5-40ce-925d-bd8e9d9e3c31" providerId="ADAL" clId="{DA87EC76-46EA-4A9E-856A-4A56EE0FC0ED}" dt="2021-03-30T19:07:25.700" v="669" actId="1038"/>
          <ac:spMkLst>
            <pc:docMk/>
            <pc:sldMk cId="398189005" sldId="292"/>
            <ac:spMk id="39" creationId="{5E207F60-3E7A-4376-B2F3-2B6374F77ECB}"/>
          </ac:spMkLst>
        </pc:sp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3" creationId="{5F8126A2-03B8-47AC-8E57-6FC7F607DAAB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4" creationId="{636DE586-4201-4C41-BE08-D4D10C9E957A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5" creationId="{DB9D2577-562A-49FD-9E8E-5D03AB2496E8}"/>
          </ac:picMkLst>
        </pc:picChg>
        <pc:picChg chg="del">
          <ac:chgData name="Reed Kiely" userId="768be38e-2fb5-40ce-925d-bd8e9d9e3c31" providerId="ADAL" clId="{DA87EC76-46EA-4A9E-856A-4A56EE0FC0ED}" dt="2021-03-30T16:11:19.434" v="376" actId="478"/>
          <ac:picMkLst>
            <pc:docMk/>
            <pc:sldMk cId="398189005" sldId="292"/>
            <ac:picMk id="6" creationId="{31F0044F-11BF-40DE-AB36-F26995D95C7F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7" creationId="{4D15238C-1B1C-4767-A660-E932EB77FC36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8" creationId="{46ECE0B2-C174-42F9-81A1-3CD90B2BF006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9" creationId="{DCA85D33-9523-425B-A2F6-E6777935F0BF}"/>
          </ac:picMkLst>
        </pc:picChg>
        <pc:picChg chg="mod">
          <ac:chgData name="Reed Kiely" userId="768be38e-2fb5-40ce-925d-bd8e9d9e3c31" providerId="ADAL" clId="{DA87EC76-46EA-4A9E-856A-4A56EE0FC0ED}" dt="2021-03-30T16:12:22.388" v="394" actId="1037"/>
          <ac:picMkLst>
            <pc:docMk/>
            <pc:sldMk cId="398189005" sldId="292"/>
            <ac:picMk id="15" creationId="{DD97FEC1-CDBC-4342-A5E9-1BE24B9C7536}"/>
          </ac:picMkLst>
        </pc:picChg>
        <pc:picChg chg="del">
          <ac:chgData name="Reed Kiely" userId="768be38e-2fb5-40ce-925d-bd8e9d9e3c31" providerId="ADAL" clId="{DA87EC76-46EA-4A9E-856A-4A56EE0FC0ED}" dt="2021-03-30T16:10:54.852" v="368" actId="478"/>
          <ac:picMkLst>
            <pc:docMk/>
            <pc:sldMk cId="398189005" sldId="292"/>
            <ac:picMk id="17" creationId="{7F1F727C-1CA3-4C2E-A13E-8FECD3C8AAC1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18" creationId="{F3D5B1E4-2A09-461C-BC5E-8E40EC2278DC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19" creationId="{7F64F5D6-DCA2-4811-831E-C4BCFE1C0CC4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20" creationId="{4978F4FF-2217-4924-8261-1D7760D22535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21" creationId="{3A099ABD-8D07-4F11-A5E3-C80FBEC4AA8D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22" creationId="{5805D233-E554-481D-8189-EDF18D7AE023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23" creationId="{B68ACCF6-5A12-4027-A6E1-534D04DEC26D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24" creationId="{0E481D94-136C-4E7A-A373-68D4DC743321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27" creationId="{99AC63A6-CD04-466D-8D46-A5D6C3D95F19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29" creationId="{7A067F38-D0BF-4869-89DA-85B208D9970E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30" creationId="{2DF07F9E-F7B2-4329-94B9-8E4AE2D587CD}"/>
          </ac:picMkLst>
        </pc:picChg>
        <pc:picChg chg="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31" creationId="{CB3FB0C9-24BB-4218-AB2F-A7F543BE264B}"/>
          </ac:picMkLst>
        </pc:picChg>
        <pc:picChg chg="add mod">
          <ac:chgData name="Reed Kiely" userId="768be38e-2fb5-40ce-925d-bd8e9d9e3c31" providerId="ADAL" clId="{DA87EC76-46EA-4A9E-856A-4A56EE0FC0ED}" dt="2021-03-30T16:12:18.765" v="393" actId="1076"/>
          <ac:picMkLst>
            <pc:docMk/>
            <pc:sldMk cId="398189005" sldId="292"/>
            <ac:picMk id="35" creationId="{969A20DA-737F-4E91-92FD-12FED8008680}"/>
          </ac:picMkLst>
        </pc:picChg>
        <pc:picChg chg="add mod">
          <ac:chgData name="Reed Kiely" userId="768be38e-2fb5-40ce-925d-bd8e9d9e3c31" providerId="ADAL" clId="{DA87EC76-46EA-4A9E-856A-4A56EE0FC0ED}" dt="2021-03-30T16:11:52.221" v="388" actId="1035"/>
          <ac:picMkLst>
            <pc:docMk/>
            <pc:sldMk cId="398189005" sldId="292"/>
            <ac:picMk id="37" creationId="{AF7F5E77-A212-472D-AEB4-B6D8EEDB13BD}"/>
          </ac:picMkLst>
        </pc:picChg>
      </pc:sldChg>
      <pc:sldChg chg="addSp delSp modSp mod">
        <pc:chgData name="Reed Kiely" userId="768be38e-2fb5-40ce-925d-bd8e9d9e3c31" providerId="ADAL" clId="{DA87EC76-46EA-4A9E-856A-4A56EE0FC0ED}" dt="2021-03-31T16:56:31.132" v="687" actId="20577"/>
        <pc:sldMkLst>
          <pc:docMk/>
          <pc:sldMk cId="233653260" sldId="293"/>
        </pc:sldMkLst>
        <pc:spChg chg="mod">
          <ac:chgData name="Reed Kiely" userId="768be38e-2fb5-40ce-925d-bd8e9d9e3c31" providerId="ADAL" clId="{DA87EC76-46EA-4A9E-856A-4A56EE0FC0ED}" dt="2021-03-31T16:56:31.132" v="687" actId="20577"/>
          <ac:spMkLst>
            <pc:docMk/>
            <pc:sldMk cId="233653260" sldId="293"/>
            <ac:spMk id="14" creationId="{E35324CB-BA3C-3849-9525-612C71A97EC4}"/>
          </ac:spMkLst>
        </pc:spChg>
        <pc:spChg chg="del">
          <ac:chgData name="Reed Kiely" userId="768be38e-2fb5-40ce-925d-bd8e9d9e3c31" providerId="ADAL" clId="{DA87EC76-46EA-4A9E-856A-4A56EE0FC0ED}" dt="2021-03-30T14:45:51.856" v="113" actId="478"/>
          <ac:spMkLst>
            <pc:docMk/>
            <pc:sldMk cId="233653260" sldId="293"/>
            <ac:spMk id="26" creationId="{AB45B4F6-F7E9-8E45-8329-396915BEC239}"/>
          </ac:spMkLst>
        </pc:spChg>
        <pc:spChg chg="mod">
          <ac:chgData name="Reed Kiely" userId="768be38e-2fb5-40ce-925d-bd8e9d9e3c31" providerId="ADAL" clId="{DA87EC76-46EA-4A9E-856A-4A56EE0FC0ED}" dt="2021-03-30T15:17:15.431" v="201"/>
          <ac:spMkLst>
            <pc:docMk/>
            <pc:sldMk cId="233653260" sldId="293"/>
            <ac:spMk id="36" creationId="{1F42624C-5644-4607-9192-CB98AC3200C7}"/>
          </ac:spMkLst>
        </pc:spChg>
        <pc:spChg chg="mod">
          <ac:chgData name="Reed Kiely" userId="768be38e-2fb5-40ce-925d-bd8e9d9e3c31" providerId="ADAL" clId="{DA87EC76-46EA-4A9E-856A-4A56EE0FC0ED}" dt="2021-03-30T16:13:40.179" v="402" actId="1038"/>
          <ac:spMkLst>
            <pc:docMk/>
            <pc:sldMk cId="233653260" sldId="293"/>
            <ac:spMk id="39" creationId="{5E207F60-3E7A-4376-B2F3-2B6374F77ECB}"/>
          </ac:spMkLst>
        </pc:spChg>
        <pc:graphicFrameChg chg="mod">
          <ac:chgData name="Reed Kiely" userId="768be38e-2fb5-40ce-925d-bd8e9d9e3c31" providerId="ADAL" clId="{DA87EC76-46EA-4A9E-856A-4A56EE0FC0ED}" dt="2021-03-30T16:17:18.029" v="418" actId="255"/>
          <ac:graphicFrameMkLst>
            <pc:docMk/>
            <pc:sldMk cId="233653260" sldId="293"/>
            <ac:graphicFrameMk id="10" creationId="{652FE174-CA45-411C-B19E-58045796ECB9}"/>
          </ac:graphicFrameMkLst>
        </pc:graphicFrame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3" creationId="{7D47161B-6535-4F70-B2DB-E47ADDBDF222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4" creationId="{705A6350-8F6C-4148-A6F1-02FC17927D23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5" creationId="{8A94DAFA-4DDD-493D-B3CA-3E324AC83427}"/>
          </ac:picMkLst>
        </pc:picChg>
        <pc:picChg chg="del">
          <ac:chgData name="Reed Kiely" userId="768be38e-2fb5-40ce-925d-bd8e9d9e3c31" providerId="ADAL" clId="{DA87EC76-46EA-4A9E-856A-4A56EE0FC0ED}" dt="2021-03-30T16:17:35.540" v="421" actId="478"/>
          <ac:picMkLst>
            <pc:docMk/>
            <pc:sldMk cId="233653260" sldId="293"/>
            <ac:picMk id="6" creationId="{41110BB4-EA15-4E4D-A4F2-35730682E55F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7" creationId="{EF65F25A-24DE-4EAE-A8AD-A3A59B79542C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8" creationId="{E9EAE27D-33DB-4E16-846C-F18FC89CCB62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9" creationId="{E5EB7136-5D57-4339-97F3-0B95D11A7EF6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15" creationId="{6273D398-6EC3-4FAB-8BF5-E10750DDDDB7}"/>
          </ac:picMkLst>
        </pc:picChg>
        <pc:picChg chg="add 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16" creationId="{ACE85D30-3C6D-483F-928A-22D56DB80B24}"/>
          </ac:picMkLst>
        </pc:picChg>
        <pc:picChg chg="del">
          <ac:chgData name="Reed Kiely" userId="768be38e-2fb5-40ce-925d-bd8e9d9e3c31" providerId="ADAL" clId="{DA87EC76-46EA-4A9E-856A-4A56EE0FC0ED}" dt="2021-03-30T16:17:01.687" v="414" actId="478"/>
          <ac:picMkLst>
            <pc:docMk/>
            <pc:sldMk cId="233653260" sldId="293"/>
            <ac:picMk id="17" creationId="{B5D24BC8-4768-42AE-B585-210E3EF29D25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18" creationId="{59CCB8BE-7FDC-4A9E-92B3-72B60BA584AA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19" creationId="{E9FB865A-D05F-46AF-ABB1-E26A76089EDC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20" creationId="{98050CB9-3C24-44D1-A141-EE90A351B6E7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21" creationId="{8742B97C-F874-4450-AC0F-93E30FD3BA90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22" creationId="{9B9D414D-C3EA-4035-81BF-58FD78343F06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23" creationId="{EA558BC9-7FB5-4F93-99A2-7C8E273FF123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24" creationId="{66064511-8EB2-4133-94C2-CCE648FF83D4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27" creationId="{C3A87BFB-F3C1-46AA-8F5C-9B736CBD7873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29" creationId="{3AA3643E-D64D-4F24-8087-33B79429AAF6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30" creationId="{A0F3A8E6-22BF-41D4-BC12-6461795A8E0B}"/>
          </ac:picMkLst>
        </pc:picChg>
        <pc:picChg chg="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31" creationId="{3890C266-CEB2-4901-9260-DE903CC41171}"/>
          </ac:picMkLst>
        </pc:picChg>
        <pc:picChg chg="add mod">
          <ac:chgData name="Reed Kiely" userId="768be38e-2fb5-40ce-925d-bd8e9d9e3c31" providerId="ADAL" clId="{DA87EC76-46EA-4A9E-856A-4A56EE0FC0ED}" dt="2021-03-30T16:19:28.835" v="457" actId="1036"/>
          <ac:picMkLst>
            <pc:docMk/>
            <pc:sldMk cId="233653260" sldId="293"/>
            <ac:picMk id="35" creationId="{6C7CBBC4-FAE6-484F-8670-C28072CB8D2A}"/>
          </ac:picMkLst>
        </pc:picChg>
        <pc:picChg chg="add del mod">
          <ac:chgData name="Reed Kiely" userId="768be38e-2fb5-40ce-925d-bd8e9d9e3c31" providerId="ADAL" clId="{DA87EC76-46EA-4A9E-856A-4A56EE0FC0ED}" dt="2021-03-30T16:19:12.438" v="450" actId="478"/>
          <ac:picMkLst>
            <pc:docMk/>
            <pc:sldMk cId="233653260" sldId="293"/>
            <ac:picMk id="38" creationId="{00918C99-F58E-404B-8BE8-CCC34E16C20F}"/>
          </ac:picMkLst>
        </pc:picChg>
        <pc:picChg chg="add del mod">
          <ac:chgData name="Reed Kiely" userId="768be38e-2fb5-40ce-925d-bd8e9d9e3c31" providerId="ADAL" clId="{DA87EC76-46EA-4A9E-856A-4A56EE0FC0ED}" dt="2021-03-30T16:19:12.438" v="450" actId="478"/>
          <ac:picMkLst>
            <pc:docMk/>
            <pc:sldMk cId="233653260" sldId="293"/>
            <ac:picMk id="40" creationId="{55EE8590-EC52-4C00-AEA5-EBC82B7172AD}"/>
          </ac:picMkLst>
        </pc:picChg>
        <pc:picChg chg="add del mod">
          <ac:chgData name="Reed Kiely" userId="768be38e-2fb5-40ce-925d-bd8e9d9e3c31" providerId="ADAL" clId="{DA87EC76-46EA-4A9E-856A-4A56EE0FC0ED}" dt="2021-03-30T16:18:30.564" v="432" actId="478"/>
          <ac:picMkLst>
            <pc:docMk/>
            <pc:sldMk cId="233653260" sldId="293"/>
            <ac:picMk id="5122" creationId="{27D4D421-F821-4705-809B-2CB4A95C9DA4}"/>
          </ac:picMkLst>
        </pc:picChg>
        <pc:picChg chg="add del mod">
          <ac:chgData name="Reed Kiely" userId="768be38e-2fb5-40ce-925d-bd8e9d9e3c31" providerId="ADAL" clId="{DA87EC76-46EA-4A9E-856A-4A56EE0FC0ED}" dt="2021-03-30T16:19:12.438" v="450" actId="478"/>
          <ac:picMkLst>
            <pc:docMk/>
            <pc:sldMk cId="233653260" sldId="293"/>
            <ac:picMk id="5124" creationId="{63CD3DCC-4B95-47BE-B328-86D8F494CF82}"/>
          </ac:picMkLst>
        </pc:picChg>
      </pc:sldChg>
      <pc:sldChg chg="addSp delSp modSp mod">
        <pc:chgData name="Reed Kiely" userId="768be38e-2fb5-40ce-925d-bd8e9d9e3c31" providerId="ADAL" clId="{DA87EC76-46EA-4A9E-856A-4A56EE0FC0ED}" dt="2021-03-31T16:54:27.389" v="676" actId="20577"/>
        <pc:sldMkLst>
          <pc:docMk/>
          <pc:sldMk cId="3289272661" sldId="294"/>
        </pc:sldMkLst>
        <pc:spChg chg="mod">
          <ac:chgData name="Reed Kiely" userId="768be38e-2fb5-40ce-925d-bd8e9d9e3c31" providerId="ADAL" clId="{DA87EC76-46EA-4A9E-856A-4A56EE0FC0ED}" dt="2021-03-30T14:40:54.214" v="46" actId="20577"/>
          <ac:spMkLst>
            <pc:docMk/>
            <pc:sldMk cId="3289272661" sldId="294"/>
            <ac:spMk id="12" creationId="{FCBDB492-9443-3D4A-8E9D-B3CECB95DCD7}"/>
          </ac:spMkLst>
        </pc:spChg>
        <pc:spChg chg="mod">
          <ac:chgData name="Reed Kiely" userId="768be38e-2fb5-40ce-925d-bd8e9d9e3c31" providerId="ADAL" clId="{DA87EC76-46EA-4A9E-856A-4A56EE0FC0ED}" dt="2021-03-31T16:54:27.389" v="676" actId="20577"/>
          <ac:spMkLst>
            <pc:docMk/>
            <pc:sldMk cId="3289272661" sldId="294"/>
            <ac:spMk id="14" creationId="{E35324CB-BA3C-3849-9525-612C71A97EC4}"/>
          </ac:spMkLst>
        </pc:spChg>
        <pc:spChg chg="del">
          <ac:chgData name="Reed Kiely" userId="768be38e-2fb5-40ce-925d-bd8e9d9e3c31" providerId="ADAL" clId="{DA87EC76-46EA-4A9E-856A-4A56EE0FC0ED}" dt="2021-03-30T14:45:44.812" v="108" actId="478"/>
          <ac:spMkLst>
            <pc:docMk/>
            <pc:sldMk cId="3289272661" sldId="294"/>
            <ac:spMk id="26" creationId="{AB45B4F6-F7E9-8E45-8329-396915BEC239}"/>
          </ac:spMkLst>
        </pc:spChg>
        <pc:spChg chg="add del mod">
          <ac:chgData name="Reed Kiely" userId="768be38e-2fb5-40ce-925d-bd8e9d9e3c31" providerId="ADAL" clId="{DA87EC76-46EA-4A9E-856A-4A56EE0FC0ED}" dt="2021-03-30T15:38:01.074" v="233" actId="478"/>
          <ac:spMkLst>
            <pc:docMk/>
            <pc:sldMk cId="3289272661" sldId="294"/>
            <ac:spMk id="37" creationId="{876DFDE1-4C32-4257-85A4-2F3259657E07}"/>
          </ac:spMkLst>
        </pc:spChg>
        <pc:spChg chg="mod">
          <ac:chgData name="Reed Kiely" userId="768be38e-2fb5-40ce-925d-bd8e9d9e3c31" providerId="ADAL" clId="{DA87EC76-46EA-4A9E-856A-4A56EE0FC0ED}" dt="2021-03-30T19:05:59.325" v="648" actId="14100"/>
          <ac:spMkLst>
            <pc:docMk/>
            <pc:sldMk cId="3289272661" sldId="294"/>
            <ac:spMk id="39" creationId="{5E207F60-3E7A-4376-B2F3-2B6374F77ECB}"/>
          </ac:spMkLst>
        </pc:spChg>
        <pc:spChg chg="mod">
          <ac:chgData name="Reed Kiely" userId="768be38e-2fb5-40ce-925d-bd8e9d9e3c31" providerId="ADAL" clId="{DA87EC76-46EA-4A9E-856A-4A56EE0FC0ED}" dt="2021-03-30T14:45:31.684" v="106" actId="20577"/>
          <ac:spMkLst>
            <pc:docMk/>
            <pc:sldMk cId="3289272661" sldId="294"/>
            <ac:spMk id="40" creationId="{E5D4CD0E-1339-4A4A-844A-3AC12AFC30E9}"/>
          </ac:spMkLst>
        </pc:spChg>
        <pc:graphicFrameChg chg="mod">
          <ac:chgData name="Reed Kiely" userId="768be38e-2fb5-40ce-925d-bd8e9d9e3c31" providerId="ADAL" clId="{DA87EC76-46EA-4A9E-856A-4A56EE0FC0ED}" dt="2021-03-30T19:06:08.447" v="650" actId="208"/>
          <ac:graphicFrameMkLst>
            <pc:docMk/>
            <pc:sldMk cId="3289272661" sldId="294"/>
            <ac:graphicFrameMk id="10" creationId="{652FE174-CA45-411C-B19E-58045796ECB9}"/>
          </ac:graphicFrameMkLst>
        </pc:graphicFrame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3" creationId="{92A824CD-52DB-4749-9EA8-3A89297025CF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4" creationId="{9C917E80-E1E6-4BC4-84E1-80C1982B7E9F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5" creationId="{163A7BEF-6E30-4C03-8F12-D4A8E8F6F7B6}"/>
          </ac:picMkLst>
        </pc:picChg>
        <pc:picChg chg="add mod">
          <ac:chgData name="Reed Kiely" userId="768be38e-2fb5-40ce-925d-bd8e9d9e3c31" providerId="ADAL" clId="{DA87EC76-46EA-4A9E-856A-4A56EE0FC0ED}" dt="2021-03-30T16:05:28.863" v="343" actId="1037"/>
          <ac:picMkLst>
            <pc:docMk/>
            <pc:sldMk cId="3289272661" sldId="294"/>
            <ac:picMk id="6" creationId="{53E2E177-51C5-4221-95D4-D15E8AD7B696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15" creationId="{DD3C594E-D3B0-449B-BC33-31FA13E71FBA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16" creationId="{945BE373-6B45-4838-BF94-3D6E6C728EF1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17" creationId="{45818859-D90C-48E9-9C30-CE3B69DDFA09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20" creationId="{CF16ED1D-2709-45FF-9A12-1F464AC0A515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21" creationId="{8AA7712A-38A4-4193-9859-9A1B7AEA1FE4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22" creationId="{2C0D5ACA-7495-46F3-A279-8CAA6793F12D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28" creationId="{D3886B8B-1DE1-4529-9CB5-81B8BC166195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29" creationId="{CA2E4065-D79F-4237-B92E-0AE396FC3E38}"/>
          </ac:picMkLst>
        </pc:picChg>
        <pc:picChg chg="del mod">
          <ac:chgData name="Reed Kiely" userId="768be38e-2fb5-40ce-925d-bd8e9d9e3c31" providerId="ADAL" clId="{DA87EC76-46EA-4A9E-856A-4A56EE0FC0ED}" dt="2021-03-30T14:44:08.614" v="74" actId="478"/>
          <ac:picMkLst>
            <pc:docMk/>
            <pc:sldMk cId="3289272661" sldId="294"/>
            <ac:picMk id="31" creationId="{2E642B31-2224-4955-BE3D-492F83A6392D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32" creationId="{5ECC0B99-B95F-48AE-B3FA-9A28CE5E5115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33" creationId="{41F8A57D-B3F3-40F2-84CA-CFDAAD1156BE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34" creationId="{4C75E450-4C5E-4023-A5D9-E6ED9880C71D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35" creationId="{4524DDCA-8EEE-40FF-986E-53FCE984CFC8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38" creationId="{F69B34C6-9857-4628-9B70-37B57FDC5912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1026" creationId="{5B3E2BDA-A824-468A-90A3-4066061B647B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1028" creationId="{A46C6917-3054-4DA8-AFEE-D0A5EDD65ECF}"/>
          </ac:picMkLst>
        </pc:picChg>
        <pc:picChg chg="mod">
          <ac:chgData name="Reed Kiely" userId="768be38e-2fb5-40ce-925d-bd8e9d9e3c31" providerId="ADAL" clId="{DA87EC76-46EA-4A9E-856A-4A56EE0FC0ED}" dt="2021-03-30T15:18:36.741" v="219" actId="1035"/>
          <ac:picMkLst>
            <pc:docMk/>
            <pc:sldMk cId="3289272661" sldId="294"/>
            <ac:picMk id="1030" creationId="{23E202C3-F086-487E-87E7-BAF4BD5D6AE2}"/>
          </ac:picMkLst>
        </pc:picChg>
      </pc:sldChg>
      <pc:sldChg chg="addSp delSp modSp mod">
        <pc:chgData name="Reed Kiely" userId="768be38e-2fb5-40ce-925d-bd8e9d9e3c31" providerId="ADAL" clId="{DA87EC76-46EA-4A9E-856A-4A56EE0FC0ED}" dt="2021-03-30T17:05:12.750" v="625"/>
        <pc:sldMkLst>
          <pc:docMk/>
          <pc:sldMk cId="972906660" sldId="295"/>
        </pc:sldMkLst>
        <pc:spChg chg="add del mod">
          <ac:chgData name="Reed Kiely" userId="768be38e-2fb5-40ce-925d-bd8e9d9e3c31" providerId="ADAL" clId="{DA87EC76-46EA-4A9E-856A-4A56EE0FC0ED}" dt="2021-03-30T16:58:18.737" v="568" actId="478"/>
          <ac:spMkLst>
            <pc:docMk/>
            <pc:sldMk cId="972906660" sldId="295"/>
            <ac:spMk id="2" creationId="{C3038CAB-C6F5-4E97-B489-FF6C82AED3B0}"/>
          </ac:spMkLst>
        </pc:spChg>
        <pc:spChg chg="mod">
          <ac:chgData name="Reed Kiely" userId="768be38e-2fb5-40ce-925d-bd8e9d9e3c31" providerId="ADAL" clId="{DA87EC76-46EA-4A9E-856A-4A56EE0FC0ED}" dt="2021-03-30T17:02:39.953" v="606"/>
          <ac:spMkLst>
            <pc:docMk/>
            <pc:sldMk cId="972906660" sldId="295"/>
            <ac:spMk id="22" creationId="{32DB472E-6887-4C22-9EAC-659060617FD7}"/>
          </ac:spMkLst>
        </pc:spChg>
        <pc:spChg chg="mod">
          <ac:chgData name="Reed Kiely" userId="768be38e-2fb5-40ce-925d-bd8e9d9e3c31" providerId="ADAL" clId="{DA87EC76-46EA-4A9E-856A-4A56EE0FC0ED}" dt="2021-03-30T14:45:58.806" v="125" actId="20577"/>
          <ac:spMkLst>
            <pc:docMk/>
            <pc:sldMk cId="972906660" sldId="295"/>
            <ac:spMk id="27" creationId="{3C30D75C-BED3-4137-9F8A-59CDF8222FDF}"/>
          </ac:spMkLst>
        </pc:spChg>
        <pc:spChg chg="mod">
          <ac:chgData name="Reed Kiely" userId="768be38e-2fb5-40ce-925d-bd8e9d9e3c31" providerId="ADAL" clId="{DA87EC76-46EA-4A9E-856A-4A56EE0FC0ED}" dt="2021-03-30T17:05:12.750" v="625"/>
          <ac:spMkLst>
            <pc:docMk/>
            <pc:sldMk cId="972906660" sldId="295"/>
            <ac:spMk id="28" creationId="{E4341621-5661-4104-914D-5E13C3E50242}"/>
          </ac:spMkLst>
        </pc:spChg>
        <pc:spChg chg="mod">
          <ac:chgData name="Reed Kiely" userId="768be38e-2fb5-40ce-925d-bd8e9d9e3c31" providerId="ADAL" clId="{DA87EC76-46EA-4A9E-856A-4A56EE0FC0ED}" dt="2021-03-30T14:46:59.768" v="141"/>
          <ac:spMkLst>
            <pc:docMk/>
            <pc:sldMk cId="972906660" sldId="295"/>
            <ac:spMk id="29" creationId="{284F31F4-4D86-4B99-B746-6850D63BF5DE}"/>
          </ac:spMkLst>
        </pc:spChg>
        <pc:spChg chg="mod">
          <ac:chgData name="Reed Kiely" userId="768be38e-2fb5-40ce-925d-bd8e9d9e3c31" providerId="ADAL" clId="{DA87EC76-46EA-4A9E-856A-4A56EE0FC0ED}" dt="2021-03-30T14:46:51.269" v="140"/>
          <ac:spMkLst>
            <pc:docMk/>
            <pc:sldMk cId="972906660" sldId="295"/>
            <ac:spMk id="30" creationId="{ED6234C7-6B49-4914-9E1D-FF586B83DF32}"/>
          </ac:spMkLst>
        </pc:spChg>
        <pc:spChg chg="mod">
          <ac:chgData name="Reed Kiely" userId="768be38e-2fb5-40ce-925d-bd8e9d9e3c31" providerId="ADAL" clId="{DA87EC76-46EA-4A9E-856A-4A56EE0FC0ED}" dt="2021-03-30T14:47:02.976" v="142"/>
          <ac:spMkLst>
            <pc:docMk/>
            <pc:sldMk cId="972906660" sldId="295"/>
            <ac:spMk id="31" creationId="{CE43461A-C6D3-44CF-AC68-6DF422E760B6}"/>
          </ac:spMkLst>
        </pc:spChg>
        <pc:spChg chg="mod">
          <ac:chgData name="Reed Kiely" userId="768be38e-2fb5-40ce-925d-bd8e9d9e3c31" providerId="ADAL" clId="{DA87EC76-46EA-4A9E-856A-4A56EE0FC0ED}" dt="2021-03-30T16:58:30.996" v="570"/>
          <ac:spMkLst>
            <pc:docMk/>
            <pc:sldMk cId="972906660" sldId="295"/>
            <ac:spMk id="32" creationId="{14D0DF41-AD12-4494-8FE4-EAF5D839B6AC}"/>
          </ac:spMkLst>
        </pc:spChg>
        <pc:spChg chg="add del mod">
          <ac:chgData name="Reed Kiely" userId="768be38e-2fb5-40ce-925d-bd8e9d9e3c31" providerId="ADAL" clId="{DA87EC76-46EA-4A9E-856A-4A56EE0FC0ED}" dt="2021-03-30T17:02:56.625" v="607" actId="478"/>
          <ac:spMkLst>
            <pc:docMk/>
            <pc:sldMk cId="972906660" sldId="295"/>
            <ac:spMk id="34" creationId="{4C324903-2FE4-4DED-9DBF-17654AE8DD48}"/>
          </ac:spMkLst>
        </pc:spChg>
        <pc:spChg chg="add del mod">
          <ac:chgData name="Reed Kiely" userId="768be38e-2fb5-40ce-925d-bd8e9d9e3c31" providerId="ADAL" clId="{DA87EC76-46EA-4A9E-856A-4A56EE0FC0ED}" dt="2021-03-30T17:04:45.170" v="623" actId="478"/>
          <ac:spMkLst>
            <pc:docMk/>
            <pc:sldMk cId="972906660" sldId="295"/>
            <ac:spMk id="35" creationId="{C3E54512-3288-43BE-96E7-C1785285F636}"/>
          </ac:spMkLst>
        </pc:spChg>
        <pc:picChg chg="add mod">
          <ac:chgData name="Reed Kiely" userId="768be38e-2fb5-40ce-925d-bd8e9d9e3c31" providerId="ADAL" clId="{DA87EC76-46EA-4A9E-856A-4A56EE0FC0ED}" dt="2021-03-30T16:58:26.392" v="569"/>
          <ac:picMkLst>
            <pc:docMk/>
            <pc:sldMk cId="972906660" sldId="295"/>
            <ac:picMk id="5" creationId="{2011CFF2-E1F4-4897-9020-F57988C6FF33}"/>
          </ac:picMkLst>
        </pc:picChg>
        <pc:picChg chg="add mod">
          <ac:chgData name="Reed Kiely" userId="768be38e-2fb5-40ce-925d-bd8e9d9e3c31" providerId="ADAL" clId="{DA87EC76-46EA-4A9E-856A-4A56EE0FC0ED}" dt="2021-03-30T17:02:35.813" v="605"/>
          <ac:picMkLst>
            <pc:docMk/>
            <pc:sldMk cId="972906660" sldId="295"/>
            <ac:picMk id="11" creationId="{1BE32825-09A9-4951-98BC-61EB89AECBF2}"/>
          </ac:picMkLst>
        </pc:picChg>
        <pc:picChg chg="add mod">
          <ac:chgData name="Reed Kiely" userId="768be38e-2fb5-40ce-925d-bd8e9d9e3c31" providerId="ADAL" clId="{DA87EC76-46EA-4A9E-856A-4A56EE0FC0ED}" dt="2021-03-30T17:05:08.534" v="624"/>
          <ac:picMkLst>
            <pc:docMk/>
            <pc:sldMk cId="972906660" sldId="295"/>
            <ac:picMk id="13" creationId="{6350E807-6448-4934-8C5D-12C963D0D497}"/>
          </ac:picMkLst>
        </pc:picChg>
        <pc:picChg chg="del">
          <ac:chgData name="Reed Kiely" userId="768be38e-2fb5-40ce-925d-bd8e9d9e3c31" providerId="ADAL" clId="{DA87EC76-46EA-4A9E-856A-4A56EE0FC0ED}" dt="2021-03-30T16:59:16.012" v="579" actId="478"/>
          <ac:picMkLst>
            <pc:docMk/>
            <pc:sldMk cId="972906660" sldId="295"/>
            <ac:picMk id="33" creationId="{00D312F6-BE46-4E35-816E-E5BFFEB99061}"/>
          </ac:picMkLst>
        </pc:picChg>
        <pc:picChg chg="del">
          <ac:chgData name="Reed Kiely" userId="768be38e-2fb5-40ce-925d-bd8e9d9e3c31" providerId="ADAL" clId="{DA87EC76-46EA-4A9E-856A-4A56EE0FC0ED}" dt="2021-03-30T16:57:45.189" v="564" actId="478"/>
          <ac:picMkLst>
            <pc:docMk/>
            <pc:sldMk cId="972906660" sldId="295"/>
            <ac:picMk id="37" creationId="{1CA65709-1FB8-4626-86E6-57A422D72CF4}"/>
          </ac:picMkLst>
        </pc:picChg>
        <pc:picChg chg="del">
          <ac:chgData name="Reed Kiely" userId="768be38e-2fb5-40ce-925d-bd8e9d9e3c31" providerId="ADAL" clId="{DA87EC76-46EA-4A9E-856A-4A56EE0FC0ED}" dt="2021-03-30T17:04:36.499" v="621" actId="478"/>
          <ac:picMkLst>
            <pc:docMk/>
            <pc:sldMk cId="972906660" sldId="295"/>
            <ac:picMk id="39" creationId="{5AC08C84-928F-4F6E-B05D-A69F84B6E252}"/>
          </ac:picMkLst>
        </pc:picChg>
      </pc:sldChg>
    </pc:docChg>
  </pc:docChgLst>
  <pc:docChgLst>
    <pc:chgData name="Jason Wiese" userId="4bff8d5b-7de6-4655-b397-69b0afc81113" providerId="ADAL" clId="{2A29F474-6107-4B20-A24F-90B87DCB39C9}"/>
    <pc:docChg chg="custSel modSld">
      <pc:chgData name="Jason Wiese" userId="4bff8d5b-7de6-4655-b397-69b0afc81113" providerId="ADAL" clId="{2A29F474-6107-4B20-A24F-90B87DCB39C9}" dt="2021-03-31T17:11:37.981" v="51" actId="108"/>
      <pc:docMkLst>
        <pc:docMk/>
      </pc:docMkLst>
      <pc:sldChg chg="modSp mod">
        <pc:chgData name="Jason Wiese" userId="4bff8d5b-7de6-4655-b397-69b0afc81113" providerId="ADAL" clId="{2A29F474-6107-4B20-A24F-90B87DCB39C9}" dt="2021-03-31T17:08:11.184" v="5" actId="20577"/>
        <pc:sldMkLst>
          <pc:docMk/>
          <pc:sldMk cId="2933412895" sldId="290"/>
        </pc:sldMkLst>
        <pc:spChg chg="mod">
          <ac:chgData name="Jason Wiese" userId="4bff8d5b-7de6-4655-b397-69b0afc81113" providerId="ADAL" clId="{2A29F474-6107-4B20-A24F-90B87DCB39C9}" dt="2021-03-31T17:07:57.100" v="3" actId="20577"/>
          <ac:spMkLst>
            <pc:docMk/>
            <pc:sldMk cId="2933412895" sldId="290"/>
            <ac:spMk id="35" creationId="{B32519AA-6C17-4F39-B9A6-5C916130B881}"/>
          </ac:spMkLst>
        </pc:spChg>
        <pc:spChg chg="mod">
          <ac:chgData name="Jason Wiese" userId="4bff8d5b-7de6-4655-b397-69b0afc81113" providerId="ADAL" clId="{2A29F474-6107-4B20-A24F-90B87DCB39C9}" dt="2021-03-31T17:08:11.184" v="5" actId="20577"/>
          <ac:spMkLst>
            <pc:docMk/>
            <pc:sldMk cId="2933412895" sldId="290"/>
            <ac:spMk id="37" creationId="{469CFC5E-0500-4958-B858-AC6D78797610}"/>
          </ac:spMkLst>
        </pc:spChg>
      </pc:sldChg>
      <pc:sldChg chg="modSp mod">
        <pc:chgData name="Jason Wiese" userId="4bff8d5b-7de6-4655-b397-69b0afc81113" providerId="ADAL" clId="{2A29F474-6107-4B20-A24F-90B87DCB39C9}" dt="2021-03-31T17:09:46.258" v="14" actId="20577"/>
        <pc:sldMkLst>
          <pc:docMk/>
          <pc:sldMk cId="518896236" sldId="291"/>
        </pc:sldMkLst>
        <pc:spChg chg="mod">
          <ac:chgData name="Jason Wiese" userId="4bff8d5b-7de6-4655-b397-69b0afc81113" providerId="ADAL" clId="{2A29F474-6107-4B20-A24F-90B87DCB39C9}" dt="2021-03-31T17:09:46.258" v="14" actId="20577"/>
          <ac:spMkLst>
            <pc:docMk/>
            <pc:sldMk cId="518896236" sldId="291"/>
            <ac:spMk id="14" creationId="{E35324CB-BA3C-3849-9525-612C71A97EC4}"/>
          </ac:spMkLst>
        </pc:spChg>
      </pc:sldChg>
      <pc:sldChg chg="modSp mod">
        <pc:chgData name="Jason Wiese" userId="4bff8d5b-7de6-4655-b397-69b0afc81113" providerId="ADAL" clId="{2A29F474-6107-4B20-A24F-90B87DCB39C9}" dt="2021-03-31T17:10:30.491" v="27" actId="20577"/>
        <pc:sldMkLst>
          <pc:docMk/>
          <pc:sldMk cId="398189005" sldId="292"/>
        </pc:sldMkLst>
        <pc:spChg chg="mod">
          <ac:chgData name="Jason Wiese" userId="4bff8d5b-7de6-4655-b397-69b0afc81113" providerId="ADAL" clId="{2A29F474-6107-4B20-A24F-90B87DCB39C9}" dt="2021-03-31T17:10:30.491" v="27" actId="20577"/>
          <ac:spMkLst>
            <pc:docMk/>
            <pc:sldMk cId="398189005" sldId="292"/>
            <ac:spMk id="14" creationId="{E35324CB-BA3C-3849-9525-612C71A97EC4}"/>
          </ac:spMkLst>
        </pc:spChg>
      </pc:sldChg>
      <pc:sldChg chg="modSp mod">
        <pc:chgData name="Jason Wiese" userId="4bff8d5b-7de6-4655-b397-69b0afc81113" providerId="ADAL" clId="{2A29F474-6107-4B20-A24F-90B87DCB39C9}" dt="2021-03-31T17:11:37.981" v="51" actId="108"/>
        <pc:sldMkLst>
          <pc:docMk/>
          <pc:sldMk cId="233653260" sldId="293"/>
        </pc:sldMkLst>
        <pc:spChg chg="mod">
          <ac:chgData name="Jason Wiese" userId="4bff8d5b-7de6-4655-b397-69b0afc81113" providerId="ADAL" clId="{2A29F474-6107-4B20-A24F-90B87DCB39C9}" dt="2021-03-31T17:11:37.981" v="51" actId="108"/>
          <ac:spMkLst>
            <pc:docMk/>
            <pc:sldMk cId="233653260" sldId="293"/>
            <ac:spMk id="14" creationId="{E35324CB-BA3C-3849-9525-612C71A97EC4}"/>
          </ac:spMkLst>
        </pc:spChg>
      </pc:sldChg>
      <pc:sldChg chg="modSp">
        <pc:chgData name="Jason Wiese" userId="4bff8d5b-7de6-4655-b397-69b0afc81113" providerId="ADAL" clId="{2A29F474-6107-4B20-A24F-90B87DCB39C9}" dt="2021-03-31T16:58:23.814" v="2" actId="1037"/>
        <pc:sldMkLst>
          <pc:docMk/>
          <pc:sldMk cId="3289272661" sldId="294"/>
        </pc:sldMkLst>
        <pc:picChg chg="mod">
          <ac:chgData name="Jason Wiese" userId="4bff8d5b-7de6-4655-b397-69b0afc81113" providerId="ADAL" clId="{2A29F474-6107-4B20-A24F-90B87DCB39C9}" dt="2021-03-31T16:58:23.814" v="2" actId="1037"/>
          <ac:picMkLst>
            <pc:docMk/>
            <pc:sldMk cId="3289272661" sldId="294"/>
            <ac:picMk id="17" creationId="{45818859-D90C-48E9-9C30-CE3B69DDFA09}"/>
          </ac:picMkLst>
        </pc:picChg>
      </pc:sldChg>
    </pc:docChg>
  </pc:docChgLst>
  <pc:docChgLst>
    <pc:chgData name="Jason Wiese" userId="4bff8d5b-7de6-4655-b397-69b0afc81113" providerId="ADAL" clId="{D961AA17-E53B-488D-9CEA-48179296882B}"/>
    <pc:docChg chg="custSel modSld">
      <pc:chgData name="Jason Wiese" userId="4bff8d5b-7de6-4655-b397-69b0afc81113" providerId="ADAL" clId="{D961AA17-E53B-488D-9CEA-48179296882B}" dt="2021-04-16T01:54:56.375" v="0" actId="478"/>
      <pc:docMkLst>
        <pc:docMk/>
      </pc:docMkLst>
      <pc:sldChg chg="delSp mod">
        <pc:chgData name="Jason Wiese" userId="4bff8d5b-7de6-4655-b397-69b0afc81113" providerId="ADAL" clId="{D961AA17-E53B-488D-9CEA-48179296882B}" dt="2021-04-16T01:54:56.375" v="0" actId="478"/>
        <pc:sldMkLst>
          <pc:docMk/>
          <pc:sldMk cId="972906660" sldId="295"/>
        </pc:sldMkLst>
        <pc:spChg chg="del">
          <ac:chgData name="Jason Wiese" userId="4bff8d5b-7de6-4655-b397-69b0afc81113" providerId="ADAL" clId="{D961AA17-E53B-488D-9CEA-48179296882B}" dt="2021-04-16T01:54:56.375" v="0" actId="478"/>
          <ac:spMkLst>
            <pc:docMk/>
            <pc:sldMk cId="972906660" sldId="295"/>
            <ac:spMk id="20" creationId="{66C9491A-DA7A-4DCA-B0C6-1B9F831386C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45316977921029E-3"/>
          <c:y val="8.8275977117754589E-2"/>
          <c:w val="0.98789093660441585"/>
          <c:h val="0.8346326957593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C8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C0F3"/>
              </a:solidFill>
            </c:spPr>
            <c:extLst>
              <c:ext xmlns:c16="http://schemas.microsoft.com/office/drawing/2014/chart" uri="{C3380CC4-5D6E-409C-BE32-E72D297353CC}">
                <c16:uniqueId val="{00000000-9437-4C72-94FB-ED9C4BF608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1F1A62"/>
                    </a:solidFill>
                    <a:latin typeface="Helvetica" panose="020B0604020202020204" pitchFamily="34" charset="0"/>
                    <a:ea typeface="Open Sans" panose="020B0606030504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TV Brands</c:v>
                </c:pt>
                <c:pt idx="1">
                  <c:v>YouTube</c:v>
                </c:pt>
                <c:pt idx="2">
                  <c:v>Facebook</c:v>
                </c:pt>
                <c:pt idx="3">
                  <c:v>Spotify</c:v>
                </c:pt>
                <c:pt idx="4">
                  <c:v>Google</c:v>
                </c:pt>
                <c:pt idx="5">
                  <c:v>Pandora</c:v>
                </c:pt>
                <c:pt idx="6">
                  <c:v>Instagram</c:v>
                </c:pt>
                <c:pt idx="7">
                  <c:v>TikTok</c:v>
                </c:pt>
                <c:pt idx="8">
                  <c:v>Twitch</c:v>
                </c:pt>
                <c:pt idx="9">
                  <c:v>Amazon</c:v>
                </c:pt>
                <c:pt idx="10">
                  <c:v>Yahoo</c:v>
                </c:pt>
                <c:pt idx="11">
                  <c:v>MSN</c:v>
                </c:pt>
                <c:pt idx="12">
                  <c:v>Snapchat</c:v>
                </c:pt>
                <c:pt idx="13">
                  <c:v>Twitter</c:v>
                </c:pt>
                <c:pt idx="14">
                  <c:v>iHeartRadio</c:v>
                </c:pt>
                <c:pt idx="15">
                  <c:v>VEVO</c:v>
                </c:pt>
                <c:pt idx="16">
                  <c:v>Reddit</c:v>
                </c:pt>
                <c:pt idx="17">
                  <c:v>AOL</c:v>
                </c:pt>
                <c:pt idx="18">
                  <c:v>LinkedIn</c:v>
                </c:pt>
                <c:pt idx="19">
                  <c:v>eBay</c:v>
                </c:pt>
                <c:pt idx="20">
                  <c:v>BuzzFeed</c:v>
                </c:pt>
              </c:strCache>
            </c:strRef>
          </c:cat>
          <c:val>
            <c:numRef>
              <c:f>Sheet1!$B$2:$B$22</c:f>
              <c:numCache>
                <c:formatCode>_(* #,##0_);_(* \(\ #,##0\ \);_(* "-"??_);_(\ @_ \)</c:formatCode>
                <c:ptCount val="21"/>
                <c:pt idx="0" formatCode="_(* #,##0_);_(* \(#,##0\);_(* &quot;-&quot;??_);_(@_)">
                  <c:v>32733</c:v>
                </c:pt>
                <c:pt idx="1">
                  <c:v>12873</c:v>
                </c:pt>
                <c:pt idx="2">
                  <c:v>2520</c:v>
                </c:pt>
                <c:pt idx="3">
                  <c:v>2155</c:v>
                </c:pt>
                <c:pt idx="4">
                  <c:v>1829</c:v>
                </c:pt>
                <c:pt idx="5">
                  <c:v>1173</c:v>
                </c:pt>
                <c:pt idx="6">
                  <c:v>1040</c:v>
                </c:pt>
                <c:pt idx="7">
                  <c:v>789</c:v>
                </c:pt>
                <c:pt idx="8">
                  <c:v>492</c:v>
                </c:pt>
                <c:pt idx="9">
                  <c:v>486</c:v>
                </c:pt>
                <c:pt idx="10">
                  <c:v>415</c:v>
                </c:pt>
                <c:pt idx="11">
                  <c:v>263</c:v>
                </c:pt>
                <c:pt idx="12">
                  <c:v>259</c:v>
                </c:pt>
                <c:pt idx="13">
                  <c:v>246</c:v>
                </c:pt>
                <c:pt idx="14">
                  <c:v>215</c:v>
                </c:pt>
                <c:pt idx="15">
                  <c:v>193</c:v>
                </c:pt>
                <c:pt idx="16">
                  <c:v>144</c:v>
                </c:pt>
                <c:pt idx="17">
                  <c:v>108</c:v>
                </c:pt>
                <c:pt idx="18">
                  <c:v>62</c:v>
                </c:pt>
                <c:pt idx="19">
                  <c:v>45</c:v>
                </c:pt>
                <c:pt idx="20" formatCode="#,##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7-4C72-94FB-ED9C4BF608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1976160"/>
        <c:axId val="370897544"/>
      </c:barChart>
      <c:catAx>
        <c:axId val="37197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370897544"/>
        <c:crosses val="autoZero"/>
        <c:auto val="1"/>
        <c:lblAlgn val="ctr"/>
        <c:lblOffset val="100"/>
        <c:noMultiLvlLbl val="0"/>
      </c:catAx>
      <c:valAx>
        <c:axId val="370897544"/>
        <c:scaling>
          <c:orientation val="minMax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719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45316977921029E-3"/>
          <c:y val="8.8275977117754589E-2"/>
          <c:w val="0.98789093660441585"/>
          <c:h val="0.8346326957593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C8A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C0F3"/>
              </a:solidFill>
            </c:spPr>
            <c:extLst>
              <c:ext xmlns:c16="http://schemas.microsoft.com/office/drawing/2014/chart" uri="{C3380CC4-5D6E-409C-BE32-E72D297353CC}">
                <c16:uniqueId val="{00000001-9437-4C72-94FB-ED9C4BF6085C}"/>
              </c:ext>
            </c:extLst>
          </c:dPt>
          <c:dLbls>
            <c:dLbl>
              <c:idx val="1"/>
              <c:layout>
                <c:manualLayout>
                  <c:x val="0"/>
                  <c:y val="-4.7298504017954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37-4C72-94FB-ED9C4BF6085C}"/>
                </c:ext>
              </c:extLst>
            </c:dLbl>
            <c:dLbl>
              <c:idx val="11"/>
              <c:layout>
                <c:manualLayout>
                  <c:x val="0"/>
                  <c:y val="3.314101859128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7-4D60-BCF0-518C0D627F8B}"/>
                </c:ext>
              </c:extLst>
            </c:dLbl>
            <c:dLbl>
              <c:idx val="19"/>
              <c:layout>
                <c:manualLayout>
                  <c:x val="1.3866554394889798E-3"/>
                  <c:y val="4.129584347004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40-46CA-9FAF-0C398F6AA42E}"/>
                </c:ext>
              </c:extLst>
            </c:dLbl>
            <c:dLbl>
              <c:idx val="20"/>
              <c:layout>
                <c:manualLayout>
                  <c:x val="-4.159966318466931E-3"/>
                  <c:y val="1.399837496365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40-46CA-9FAF-0C398F6AA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1A62"/>
                    </a:solidFill>
                    <a:latin typeface="Helvetica" panose="020B0604020202020204" pitchFamily="34" charset="0"/>
                    <a:ea typeface="Open Sans" panose="020B0606030504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YouTube</c:v>
                </c:pt>
                <c:pt idx="1">
                  <c:v>TV Brands</c:v>
                </c:pt>
                <c:pt idx="2">
                  <c:v>Spotify</c:v>
                </c:pt>
                <c:pt idx="3">
                  <c:v>Instagram</c:v>
                </c:pt>
                <c:pt idx="4">
                  <c:v>Google</c:v>
                </c:pt>
                <c:pt idx="5">
                  <c:v>Facebook</c:v>
                </c:pt>
                <c:pt idx="6">
                  <c:v>TikTok</c:v>
                </c:pt>
                <c:pt idx="7">
                  <c:v>Pandora</c:v>
                </c:pt>
                <c:pt idx="8">
                  <c:v>Twitch</c:v>
                </c:pt>
                <c:pt idx="9">
                  <c:v>Snapchat</c:v>
                </c:pt>
                <c:pt idx="10">
                  <c:v>Amazon</c:v>
                </c:pt>
                <c:pt idx="11">
                  <c:v>Twitter</c:v>
                </c:pt>
                <c:pt idx="12">
                  <c:v>Reddit</c:v>
                </c:pt>
                <c:pt idx="13">
                  <c:v>VEVO</c:v>
                </c:pt>
                <c:pt idx="14">
                  <c:v>MSN</c:v>
                </c:pt>
                <c:pt idx="15">
                  <c:v>Yahoo</c:v>
                </c:pt>
                <c:pt idx="16">
                  <c:v>iHeartRadio</c:v>
                </c:pt>
                <c:pt idx="17">
                  <c:v>AOL</c:v>
                </c:pt>
                <c:pt idx="18">
                  <c:v>Buzzfeed</c:v>
                </c:pt>
                <c:pt idx="19">
                  <c:v>Pinterest</c:v>
                </c:pt>
                <c:pt idx="20">
                  <c:v>CrunchyRoll</c:v>
                </c:pt>
              </c:strCache>
            </c:str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 formatCode="#,##0">
                  <c:v>5926</c:v>
                </c:pt>
                <c:pt idx="1">
                  <c:v>3011</c:v>
                </c:pt>
                <c:pt idx="2" formatCode="#,##0">
                  <c:v>1396</c:v>
                </c:pt>
                <c:pt idx="3">
                  <c:v>703</c:v>
                </c:pt>
                <c:pt idx="4">
                  <c:v>636</c:v>
                </c:pt>
                <c:pt idx="5">
                  <c:v>602</c:v>
                </c:pt>
                <c:pt idx="6" formatCode="#,##0">
                  <c:v>575</c:v>
                </c:pt>
                <c:pt idx="7">
                  <c:v>393</c:v>
                </c:pt>
                <c:pt idx="8">
                  <c:v>307</c:v>
                </c:pt>
                <c:pt idx="9" formatCode="#,##0">
                  <c:v>218</c:v>
                </c:pt>
                <c:pt idx="10" formatCode="#,##0">
                  <c:v>148</c:v>
                </c:pt>
                <c:pt idx="11">
                  <c:v>134</c:v>
                </c:pt>
                <c:pt idx="12">
                  <c:v>98</c:v>
                </c:pt>
                <c:pt idx="13" formatCode="#,##0">
                  <c:v>85</c:v>
                </c:pt>
                <c:pt idx="14" formatCode="#,##0">
                  <c:v>55</c:v>
                </c:pt>
                <c:pt idx="15">
                  <c:v>52</c:v>
                </c:pt>
                <c:pt idx="16">
                  <c:v>25</c:v>
                </c:pt>
                <c:pt idx="17">
                  <c:v>16</c:v>
                </c:pt>
                <c:pt idx="18" formatCode="#,##0">
                  <c:v>10</c:v>
                </c:pt>
                <c:pt idx="19">
                  <c:v>5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7-4C72-94FB-ED9C4BF608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1976160"/>
        <c:axId val="370897544"/>
      </c:barChart>
      <c:catAx>
        <c:axId val="37197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370897544"/>
        <c:crosses val="autoZero"/>
        <c:auto val="1"/>
        <c:lblAlgn val="ctr"/>
        <c:lblOffset val="100"/>
        <c:noMultiLvlLbl val="0"/>
      </c:catAx>
      <c:valAx>
        <c:axId val="37089754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719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45316977921029E-3"/>
          <c:y val="8.8275977117754589E-2"/>
          <c:w val="0.98789093660441585"/>
          <c:h val="0.8346326957593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C8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C0F3"/>
              </a:solidFill>
            </c:spPr>
            <c:extLst>
              <c:ext xmlns:c16="http://schemas.microsoft.com/office/drawing/2014/chart" uri="{C3380CC4-5D6E-409C-BE32-E72D297353CC}">
                <c16:uniqueId val="{00000000-9437-4C72-94FB-ED9C4BF608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1A62"/>
                    </a:solidFill>
                    <a:latin typeface="Helvetica" panose="020B0604020202020204" pitchFamily="34" charset="0"/>
                    <a:ea typeface="Open Sans" panose="020B0606030504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 TV Brands </c:v>
                </c:pt>
                <c:pt idx="1">
                  <c:v>YouTube</c:v>
                </c:pt>
                <c:pt idx="2">
                  <c:v>Facebook</c:v>
                </c:pt>
                <c:pt idx="3">
                  <c:v>Google</c:v>
                </c:pt>
                <c:pt idx="4">
                  <c:v>Pandora</c:v>
                </c:pt>
                <c:pt idx="5">
                  <c:v>Spotify</c:v>
                </c:pt>
                <c:pt idx="6">
                  <c:v>Instagram</c:v>
                </c:pt>
                <c:pt idx="7">
                  <c:v>Amazon</c:v>
                </c:pt>
                <c:pt idx="8">
                  <c:v>Yahoo</c:v>
                </c:pt>
                <c:pt idx="9">
                  <c:v>Tik Tok</c:v>
                </c:pt>
                <c:pt idx="10">
                  <c:v>iHeartRadio</c:v>
                </c:pt>
                <c:pt idx="11">
                  <c:v>Twitch</c:v>
                </c:pt>
                <c:pt idx="12">
                  <c:v>MSN</c:v>
                </c:pt>
                <c:pt idx="13">
                  <c:v>Twitter</c:v>
                </c:pt>
                <c:pt idx="14">
                  <c:v>VEVO</c:v>
                </c:pt>
                <c:pt idx="15">
                  <c:v>AOL</c:v>
                </c:pt>
                <c:pt idx="16">
                  <c:v>Reddit</c:v>
                </c:pt>
                <c:pt idx="17">
                  <c:v>Snapchat</c:v>
                </c:pt>
                <c:pt idx="18">
                  <c:v>Zillow</c:v>
                </c:pt>
                <c:pt idx="19">
                  <c:v>LinkedIn</c:v>
                </c:pt>
                <c:pt idx="20">
                  <c:v>eBay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 formatCode="_(* #,##0_);_(* \(#,##0\);_(* &quot;-&quot;??_);_(@_)">
                  <c:v>16954</c:v>
                </c:pt>
                <c:pt idx="1">
                  <c:v>5939</c:v>
                </c:pt>
                <c:pt idx="2" formatCode="_(* #,##0_);_(* \(#,##0\);_(* &quot;-&quot;??_);_(@_)">
                  <c:v>1499</c:v>
                </c:pt>
                <c:pt idx="3" formatCode="_(* #,##0_);_(* \(#,##0\);_(* &quot;-&quot;??_);_(@_)">
                  <c:v>997</c:v>
                </c:pt>
                <c:pt idx="4" formatCode="_(* #,##0_);_(* \(#,##0\);_(* &quot;-&quot;??_);_(@_)">
                  <c:v>723</c:v>
                </c:pt>
                <c:pt idx="5" formatCode="_(* #,##0_);_(* \(#,##0\);_(* &quot;-&quot;??_);_(@_)">
                  <c:v>719</c:v>
                </c:pt>
                <c:pt idx="6">
                  <c:v>317</c:v>
                </c:pt>
                <c:pt idx="7">
                  <c:v>276</c:v>
                </c:pt>
                <c:pt idx="8" formatCode="_(* #,##0_);_(* \(#,##0\);_(* &quot;-&quot;??_);_(@_)">
                  <c:v>264</c:v>
                </c:pt>
                <c:pt idx="9">
                  <c:v>201</c:v>
                </c:pt>
                <c:pt idx="10" formatCode="_(* #,##0_);_(* \(#,##0\);_(* &quot;-&quot;??_);_(@_)">
                  <c:v>175</c:v>
                </c:pt>
                <c:pt idx="11" formatCode="_(* #,##0_);_(* \(#,##0\);_(* &quot;-&quot;??_);_(@_)">
                  <c:v>165</c:v>
                </c:pt>
                <c:pt idx="12">
                  <c:v>147</c:v>
                </c:pt>
                <c:pt idx="13">
                  <c:v>101</c:v>
                </c:pt>
                <c:pt idx="14">
                  <c:v>96</c:v>
                </c:pt>
                <c:pt idx="15" formatCode="_(* #,##0_);_(* \(#,##0\);_(* &quot;-&quot;??_);_(@_)">
                  <c:v>61</c:v>
                </c:pt>
                <c:pt idx="16" formatCode="_(* #,##0_);_(* \(#,##0\);_(* &quot;-&quot;??_);_(@_)">
                  <c:v>43</c:v>
                </c:pt>
                <c:pt idx="17">
                  <c:v>39</c:v>
                </c:pt>
                <c:pt idx="18" formatCode="_(* #,##0_);_(* \(#,##0\);_(* &quot;-&quot;??_);_(@_)">
                  <c:v>38</c:v>
                </c:pt>
                <c:pt idx="19">
                  <c:v>37</c:v>
                </c:pt>
                <c:pt idx="20" formatCode="_(* #,##0_);_(* \(#,##0\);_(* &quot;-&quot;??_);_(@_)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7-4C72-94FB-ED9C4BF608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1976160"/>
        <c:axId val="370897544"/>
      </c:barChart>
      <c:catAx>
        <c:axId val="37197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370897544"/>
        <c:crosses val="autoZero"/>
        <c:auto val="1"/>
        <c:lblAlgn val="ctr"/>
        <c:lblOffset val="100"/>
        <c:noMultiLvlLbl val="0"/>
      </c:catAx>
      <c:valAx>
        <c:axId val="370897544"/>
        <c:scaling>
          <c:orientation val="minMax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719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45316977921029E-3"/>
          <c:y val="8.8275977117754589E-2"/>
          <c:w val="0.98789093660441585"/>
          <c:h val="0.8346326957593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C8A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C0F3"/>
              </a:solidFill>
            </c:spPr>
            <c:extLst>
              <c:ext xmlns:c16="http://schemas.microsoft.com/office/drawing/2014/chart" uri="{C3380CC4-5D6E-409C-BE32-E72D297353CC}">
                <c16:uniqueId val="{00000001-4841-47A2-9346-0A87463ADC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1A62"/>
                    </a:solidFill>
                    <a:latin typeface="Helvetica" panose="020B0604020202020204" pitchFamily="34" charset="0"/>
                    <a:ea typeface="Open Sans" panose="020B0606030504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YouTube</c:v>
                </c:pt>
                <c:pt idx="1">
                  <c:v>  TV Brands  </c:v>
                </c:pt>
                <c:pt idx="2">
                  <c:v>Spotify</c:v>
                </c:pt>
                <c:pt idx="3">
                  <c:v>Facebook</c:v>
                </c:pt>
                <c:pt idx="4">
                  <c:v>Google</c:v>
                </c:pt>
                <c:pt idx="5">
                  <c:v>Instagram</c:v>
                </c:pt>
                <c:pt idx="6">
                  <c:v>Pandora</c:v>
                </c:pt>
                <c:pt idx="7">
                  <c:v>Tik Tok</c:v>
                </c:pt>
                <c:pt idx="8">
                  <c:v>Twitch</c:v>
                </c:pt>
                <c:pt idx="9">
                  <c:v>Amazon</c:v>
                </c:pt>
                <c:pt idx="10">
                  <c:v>Snapchat</c:v>
                </c:pt>
                <c:pt idx="11">
                  <c:v>Twitter</c:v>
                </c:pt>
                <c:pt idx="12">
                  <c:v>Yahoo</c:v>
                </c:pt>
                <c:pt idx="13">
                  <c:v>VEVO</c:v>
                </c:pt>
                <c:pt idx="14">
                  <c:v>Reddit</c:v>
                </c:pt>
                <c:pt idx="15">
                  <c:v>MSN</c:v>
                </c:pt>
                <c:pt idx="16">
                  <c:v>iHeartRadio</c:v>
                </c:pt>
                <c:pt idx="17">
                  <c:v>LinkedIn</c:v>
                </c:pt>
                <c:pt idx="18">
                  <c:v>AOL</c:v>
                </c:pt>
                <c:pt idx="19">
                  <c:v>Buzzfeed</c:v>
                </c:pt>
                <c:pt idx="20">
                  <c:v>Pinterest</c:v>
                </c:pt>
              </c:strCache>
            </c:str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 formatCode="#,##0">
                  <c:v>9303</c:v>
                </c:pt>
                <c:pt idx="1">
                  <c:v>8764</c:v>
                </c:pt>
                <c:pt idx="2" formatCode="_(* #,##0_);_(* \(\ #,##0\ \);_(* &quot;-&quot;??_);_(\ @_ \)">
                  <c:v>1920</c:v>
                </c:pt>
                <c:pt idx="3" formatCode="_(* #,##0_);_(* \(\ #,##0\ \);_(* &quot;-&quot;??_);_(\ @_ \)">
                  <c:v>1305</c:v>
                </c:pt>
                <c:pt idx="4" formatCode="_(* #,##0_);_(* \(\ #,##0\ \);_(* &quot;-&quot;??_);_(\ @_ \)">
                  <c:v>1203</c:v>
                </c:pt>
                <c:pt idx="5" formatCode="_(* #,##0_);_(* \(\ #,##0\ \);_(* &quot;-&quot;??_);_(\ @_ \)">
                  <c:v>928</c:v>
                </c:pt>
                <c:pt idx="6" formatCode="_(* #,##0_);_(* \(\ #,##0\ \);_(* &quot;-&quot;??_);_(\ @_ \)">
                  <c:v>828</c:v>
                </c:pt>
                <c:pt idx="7" formatCode="_(* #,##0_);_(* \(\ #,##0\ \);_(* &quot;-&quot;??_);_(\ @_ \)">
                  <c:v>709</c:v>
                </c:pt>
                <c:pt idx="8" formatCode="_(* #,##0_);_(* \(\ #,##0\ \);_(* &quot;-&quot;??_);_(\ @_ \)">
                  <c:v>424</c:v>
                </c:pt>
                <c:pt idx="9" formatCode="_(* #,##0_);_(* \(\ #,##0\ \);_(* &quot;-&quot;??_);_(\ @_ \)">
                  <c:v>300</c:v>
                </c:pt>
                <c:pt idx="10" formatCode="_(* #,##0_);_(* \(\ #,##0\ \);_(* &quot;-&quot;??_);_(\ @_ \)">
                  <c:v>249</c:v>
                </c:pt>
                <c:pt idx="11" formatCode="_(* #,##0_);_(* \(\ #,##0\ \);_(* &quot;-&quot;??_);_(\ @_ \)">
                  <c:v>185</c:v>
                </c:pt>
                <c:pt idx="12" formatCode="#,##0">
                  <c:v>179</c:v>
                </c:pt>
                <c:pt idx="13" formatCode="#,##0">
                  <c:v>144</c:v>
                </c:pt>
                <c:pt idx="14" formatCode="_(* #,##0_);_(* \(\ #,##0\ \);_(* &quot;-&quot;??_);_(\ @_ \)">
                  <c:v>134</c:v>
                </c:pt>
                <c:pt idx="15" formatCode="_(* #,##0_);_(* \(\ #,##0\ \);_(* &quot;-&quot;??_);_(\ @_ \)">
                  <c:v>122</c:v>
                </c:pt>
                <c:pt idx="16" formatCode="_(* #,##0_);_(* \(\ #,##0\ \);_(* &quot;-&quot;??_);_(\ @_ \)">
                  <c:v>94</c:v>
                </c:pt>
                <c:pt idx="17" formatCode="_(* #,##0_);_(* \(\ #,##0\ \);_(* &quot;-&quot;??_);_(\ @_ \)">
                  <c:v>36</c:v>
                </c:pt>
                <c:pt idx="18" formatCode="_(* #,##0_);_(* \(\ #,##0\ \);_(* &quot;-&quot;??_);_(\ @_ \)">
                  <c:v>28</c:v>
                </c:pt>
                <c:pt idx="19" formatCode="#,##0">
                  <c:v>13</c:v>
                </c:pt>
                <c:pt idx="20" formatCode="_(* #,##0_);_(* \(\ #,##0\ \);_(* &quot;-&quot;??_);_(\ @_ \)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7-4C72-94FB-ED9C4BF608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1976160"/>
        <c:axId val="370897544"/>
      </c:barChart>
      <c:catAx>
        <c:axId val="37197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370897544"/>
        <c:crosses val="autoZero"/>
        <c:auto val="1"/>
        <c:lblAlgn val="ctr"/>
        <c:lblOffset val="100"/>
        <c:noMultiLvlLbl val="0"/>
      </c:catAx>
      <c:valAx>
        <c:axId val="37089754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719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45316977921029E-3"/>
          <c:y val="8.8275977117754589E-2"/>
          <c:w val="0.98789093660441585"/>
          <c:h val="0.8346326957593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C8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C0F3"/>
              </a:solidFill>
            </c:spPr>
            <c:extLst>
              <c:ext xmlns:c16="http://schemas.microsoft.com/office/drawing/2014/chart" uri="{C3380CC4-5D6E-409C-BE32-E72D297353CC}">
                <c16:uniqueId val="{00000000-9437-4C72-94FB-ED9C4BF608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1A62"/>
                    </a:solidFill>
                    <a:latin typeface="Helvetica" panose="020B0604020202020204" pitchFamily="34" charset="0"/>
                    <a:ea typeface="Open Sans" panose="020B0606030504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TV Brands</c:v>
                </c:pt>
                <c:pt idx="1">
                  <c:v>YouTube</c:v>
                </c:pt>
                <c:pt idx="2">
                  <c:v>Facebook</c:v>
                </c:pt>
                <c:pt idx="3">
                  <c:v>Spotify</c:v>
                </c:pt>
                <c:pt idx="4">
                  <c:v>Google</c:v>
                </c:pt>
                <c:pt idx="5">
                  <c:v>Pandora</c:v>
                </c:pt>
                <c:pt idx="6">
                  <c:v>Instagram</c:v>
                </c:pt>
                <c:pt idx="7">
                  <c:v>Tik Tok</c:v>
                </c:pt>
                <c:pt idx="8">
                  <c:v>Amazon</c:v>
                </c:pt>
                <c:pt idx="9">
                  <c:v>Twitch</c:v>
                </c:pt>
                <c:pt idx="10">
                  <c:v>Yahoo</c:v>
                </c:pt>
                <c:pt idx="11">
                  <c:v>Twitter</c:v>
                </c:pt>
                <c:pt idx="12">
                  <c:v>iHeartRadio</c:v>
                </c:pt>
                <c:pt idx="13">
                  <c:v>MSN</c:v>
                </c:pt>
                <c:pt idx="14">
                  <c:v>VEVO</c:v>
                </c:pt>
                <c:pt idx="15">
                  <c:v>Snapchat</c:v>
                </c:pt>
                <c:pt idx="16">
                  <c:v>Reddit</c:v>
                </c:pt>
                <c:pt idx="17">
                  <c:v>Zillow</c:v>
                </c:pt>
                <c:pt idx="18">
                  <c:v>LinkedIn</c:v>
                </c:pt>
                <c:pt idx="19">
                  <c:v>AOL</c:v>
                </c:pt>
                <c:pt idx="20">
                  <c:v>eBay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 formatCode="_(* #,##0_);_(* \(#,##0\);_(* &quot;-&quot;??_);_(@_)">
                  <c:v>10911</c:v>
                </c:pt>
                <c:pt idx="1">
                  <c:v>7581.0496639784951</c:v>
                </c:pt>
                <c:pt idx="2" formatCode="_(* #,##0_);_(* \(#,##0\);_(* &quot;-&quot;??_);_(@_)">
                  <c:v>1382.2231630824374</c:v>
                </c:pt>
                <c:pt idx="3" formatCode="_(* #,##0_);_(* \(#,##0\);_(* &quot;-&quot;??_);_(@_)">
                  <c:v>1234.0168234767025</c:v>
                </c:pt>
                <c:pt idx="4">
                  <c:v>1154.3254032258064</c:v>
                </c:pt>
                <c:pt idx="5" formatCode="_(* #,##0_);_(* \(#,##0\);_(* &quot;-&quot;??_);_(@_)">
                  <c:v>850.88649193548383</c:v>
                </c:pt>
                <c:pt idx="6">
                  <c:v>623.83933691756272</c:v>
                </c:pt>
                <c:pt idx="7">
                  <c:v>346.13797043010754</c:v>
                </c:pt>
                <c:pt idx="8">
                  <c:v>308.13868727598566</c:v>
                </c:pt>
                <c:pt idx="9" formatCode="_(* #,##0_);_(* \(#,##0\);_(* &quot;-&quot;??_);_(@_)">
                  <c:v>265.22871863799281</c:v>
                </c:pt>
                <c:pt idx="10">
                  <c:v>221.87629928315414</c:v>
                </c:pt>
                <c:pt idx="11">
                  <c:v>134.52383512544804</c:v>
                </c:pt>
                <c:pt idx="12" formatCode="_(* #,##0_);_(* \(#,##0\);_(* &quot;-&quot;??_);_(@_)">
                  <c:v>131.90389784946237</c:v>
                </c:pt>
                <c:pt idx="13" formatCode="_(* #,##0_);_(* \(#,##0\);_(* &quot;-&quot;??_);_(@_)">
                  <c:v>128.61200716845877</c:v>
                </c:pt>
                <c:pt idx="14" formatCode="_(* #,##0_);_(* \(#,##0\);_(* &quot;-&quot;??_);_(@_)">
                  <c:v>125.7285170250896</c:v>
                </c:pt>
                <c:pt idx="15">
                  <c:v>100.14518369175627</c:v>
                </c:pt>
                <c:pt idx="16" formatCode="_(* #,##0_);_(* \(#,##0\);_(* &quot;-&quot;??_);_(@_)">
                  <c:v>85.225313620071688</c:v>
                </c:pt>
                <c:pt idx="17" formatCode="_(* #,##0_);_(* \(#,##0\);_(* &quot;-&quot;??_);_(@_)">
                  <c:v>45.993145161290329</c:v>
                </c:pt>
                <c:pt idx="18" formatCode="_(* #,##0_);_(* \(#,##0\);_(* &quot;-&quot;??_);_(@_)">
                  <c:v>38.609027777777783</c:v>
                </c:pt>
                <c:pt idx="19">
                  <c:v>36.470071684587815</c:v>
                </c:pt>
                <c:pt idx="20" formatCode="_(* #,##0_);_(* \(#,##0\);_(* &quot;-&quot;??_);_(@_)">
                  <c:v>23.987343189964161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7-4C72-94FB-ED9C4BF608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1976160"/>
        <c:axId val="370897544"/>
      </c:barChart>
      <c:catAx>
        <c:axId val="37197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370897544"/>
        <c:crosses val="autoZero"/>
        <c:auto val="1"/>
        <c:lblAlgn val="ctr"/>
        <c:lblOffset val="100"/>
        <c:noMultiLvlLbl val="0"/>
      </c:catAx>
      <c:valAx>
        <c:axId val="370897544"/>
        <c:scaling>
          <c:orientation val="minMax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719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45316977921029E-3"/>
          <c:y val="5.584398301725485E-2"/>
          <c:w val="0.98789093660441585"/>
          <c:h val="0.8670648753235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0C8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C0F3"/>
              </a:solidFill>
            </c:spPr>
            <c:extLst>
              <c:ext xmlns:c16="http://schemas.microsoft.com/office/drawing/2014/chart" uri="{C3380CC4-5D6E-409C-BE32-E72D297353CC}">
                <c16:uniqueId val="{00000000-9437-4C72-94FB-ED9C4BF608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1A62"/>
                    </a:solidFill>
                    <a:latin typeface="Helvetica" panose="020B0604020202020204" pitchFamily="34" charset="0"/>
                    <a:ea typeface="Open Sans" panose="020B0606030504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 TV Brands </c:v>
                </c:pt>
                <c:pt idx="1">
                  <c:v>YouTube</c:v>
                </c:pt>
                <c:pt idx="2">
                  <c:v>Facebook</c:v>
                </c:pt>
                <c:pt idx="3">
                  <c:v>Google</c:v>
                </c:pt>
                <c:pt idx="4">
                  <c:v>Pandora</c:v>
                </c:pt>
                <c:pt idx="5">
                  <c:v>Yahoo</c:v>
                </c:pt>
                <c:pt idx="6">
                  <c:v>Spotify</c:v>
                </c:pt>
                <c:pt idx="7">
                  <c:v>Amazon</c:v>
                </c:pt>
                <c:pt idx="8">
                  <c:v>MSN</c:v>
                </c:pt>
                <c:pt idx="9">
                  <c:v>iHeartRadio</c:v>
                </c:pt>
                <c:pt idx="10">
                  <c:v>Instagram</c:v>
                </c:pt>
                <c:pt idx="11">
                  <c:v>AOL</c:v>
                </c:pt>
                <c:pt idx="12">
                  <c:v>Tik Tok</c:v>
                </c:pt>
                <c:pt idx="13">
                  <c:v>Twitch</c:v>
                </c:pt>
                <c:pt idx="14">
                  <c:v>Twitter</c:v>
                </c:pt>
                <c:pt idx="15">
                  <c:v>VEVO</c:v>
                </c:pt>
                <c:pt idx="16">
                  <c:v>Zillow</c:v>
                </c:pt>
                <c:pt idx="17">
                  <c:v>LinkedIn</c:v>
                </c:pt>
                <c:pt idx="18">
                  <c:v>Washington Post</c:v>
                </c:pt>
                <c:pt idx="19">
                  <c:v>Snapchat</c:v>
                </c:pt>
                <c:pt idx="20">
                  <c:v>Reddit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 formatCode="_(* #,##0_);_(* \(#,##0\);_(* &quot;-&quot;??_);_(@_)">
                  <c:v>23970</c:v>
                </c:pt>
                <c:pt idx="1">
                  <c:v>3570</c:v>
                </c:pt>
                <c:pt idx="2" formatCode="_(* #,##0_);_(* \(#,##0\);_(* &quot;-&quot;??_);_(@_)">
                  <c:v>1216</c:v>
                </c:pt>
                <c:pt idx="3" formatCode="_(* #,##0_);_(* \(#,##0\);_(* &quot;-&quot;??_);_(@_)">
                  <c:v>627</c:v>
                </c:pt>
                <c:pt idx="4" formatCode="_(* #,##0_);_(* \(#,##0\);_(* &quot;-&quot;??_);_(@_)">
                  <c:v>345</c:v>
                </c:pt>
                <c:pt idx="5">
                  <c:v>237</c:v>
                </c:pt>
                <c:pt idx="6" formatCode="_(* #,##0_);_(* \(#,##0\);_(* &quot;-&quot;??_);_(@_)">
                  <c:v>236</c:v>
                </c:pt>
                <c:pt idx="7" formatCode="_(* #,##0_);_(* \(#,##0\);_(* &quot;-&quot;??_);_(@_)">
                  <c:v>186</c:v>
                </c:pt>
                <c:pt idx="8" formatCode="_(* #,##0_);_(* \(#,##0\);_(* &quot;-&quot;??_);_(@_)">
                  <c:v>141</c:v>
                </c:pt>
                <c:pt idx="9" formatCode="_(* #,##0_);_(* \(#,##0\);_(* &quot;-&quot;??_);_(@_)">
                  <c:v>121</c:v>
                </c:pt>
                <c:pt idx="10" formatCode="_(* #,##0_);_(* \(#,##0\);_(* &quot;-&quot;??_);_(@_)">
                  <c:v>112</c:v>
                </c:pt>
                <c:pt idx="11" formatCode="_(* #,##0_);_(* \(#,##0\);_(* &quot;-&quot;??_);_(@_)">
                  <c:v>81</c:v>
                </c:pt>
                <c:pt idx="12">
                  <c:v>80</c:v>
                </c:pt>
                <c:pt idx="13">
                  <c:v>68</c:v>
                </c:pt>
                <c:pt idx="14">
                  <c:v>62</c:v>
                </c:pt>
                <c:pt idx="15">
                  <c:v>49</c:v>
                </c:pt>
                <c:pt idx="16">
                  <c:v>27</c:v>
                </c:pt>
                <c:pt idx="17" formatCode="_(* #,##0_);_(* \(#,##0\);_(* &quot;-&quot;??_);_(@_)">
                  <c:v>26</c:v>
                </c:pt>
                <c:pt idx="18" formatCode="_(* #,##0_);_(* \(#,##0\);_(* &quot;-&quot;??_);_(@_)">
                  <c:v>25</c:v>
                </c:pt>
                <c:pt idx="19">
                  <c:v>10</c:v>
                </c:pt>
                <c:pt idx="20" formatCode="_(* #,##0_);_(* \(#,##0\);_(* &quot;-&quot;??_);_(@_)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7-4C72-94FB-ED9C4BF608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1976160"/>
        <c:axId val="370897544"/>
      </c:barChart>
      <c:catAx>
        <c:axId val="37197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5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370897544"/>
        <c:crosses val="autoZero"/>
        <c:auto val="1"/>
        <c:lblAlgn val="ctr"/>
        <c:lblOffset val="100"/>
        <c:noMultiLvlLbl val="0"/>
      </c:catAx>
      <c:valAx>
        <c:axId val="370897544"/>
        <c:scaling>
          <c:orientation val="minMax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719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chart" Target="../charts/chart1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chart" Target="../charts/chart2.xml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jpe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chart" Target="../charts/chart3.xml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chart" Target="../charts/chart4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chart" Target="../charts/chart5.xml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chart" Target="../charts/chart6.xml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23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team-board" TargetMode="External"/><Relationship Id="rId13" Type="http://schemas.openxmlformats.org/officeDocument/2006/relationships/image" Target="../media/image32.png"/><Relationship Id="rId3" Type="http://schemas.openxmlformats.org/officeDocument/2006/relationships/hyperlink" Target="https://thevab.com/" TargetMode="External"/><Relationship Id="rId7" Type="http://schemas.openxmlformats.org/officeDocument/2006/relationships/hyperlink" Target="https://thevab.com/our-team/leah-montner-dixon" TargetMode="External"/><Relationship Id="rId12" Type="http://schemas.openxmlformats.org/officeDocument/2006/relationships/hyperlink" Target="https://thevab.com/insight/proven-strategies-tactics-audience-based-tv-buyi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vab.com/" TargetMode="External"/><Relationship Id="rId11" Type="http://schemas.openxmlformats.org/officeDocument/2006/relationships/hyperlink" Target="https://thevab.com/insight/beyond-headlines" TargetMode="External"/><Relationship Id="rId5" Type="http://schemas.openxmlformats.org/officeDocument/2006/relationships/hyperlink" Target="https://twitter.com/VABintel" TargetMode="External"/><Relationship Id="rId15" Type="http://schemas.openxmlformats.org/officeDocument/2006/relationships/image" Target="../media/image34.png"/><Relationship Id="rId10" Type="http://schemas.openxmlformats.org/officeDocument/2006/relationships/hyperlink" Target="https://thevab.com/insight/left-your-own-devices-q2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A111C95E-A1F5-3A4F-9C17-36AB60AA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1"/>
            <a:ext cx="12188952" cy="6857107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952A273D-7A9A-A749-8FB7-BF493D280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6" t="34331" r="28531" b="36288"/>
          <a:stretch/>
        </p:blipFill>
        <p:spPr>
          <a:xfrm>
            <a:off x="494572" y="5703767"/>
            <a:ext cx="2173572" cy="769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1FEB-E7DA-6544-BD8E-06D2CB674FBA}"/>
              </a:ext>
            </a:extLst>
          </p:cNvPr>
          <p:cNvSpPr txBox="1"/>
          <p:nvPr/>
        </p:nvSpPr>
        <p:spPr>
          <a:xfrm>
            <a:off x="398958" y="3020373"/>
            <a:ext cx="2298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1500" b="1" dirty="0">
                <a:solidFill>
                  <a:srgbClr val="66C5AD"/>
                </a:solidFill>
                <a:latin typeface="Helvetica" pitchFamily="2" charset="0"/>
              </a:rPr>
              <a:t>December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4572" y="2940104"/>
            <a:ext cx="521140" cy="0"/>
          </a:xfrm>
          <a:prstGeom prst="line">
            <a:avLst/>
          </a:prstGeom>
          <a:ln>
            <a:solidFill>
              <a:srgbClr val="66C5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87529" y="3457439"/>
            <a:ext cx="66946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4000" b="1">
                <a:solidFill>
                  <a:srgbClr val="1F1A62"/>
                </a:solidFill>
                <a:latin typeface="Helvetica" pitchFamily="2" charset="0"/>
              </a:rPr>
              <a:t>Any Given Minute</a:t>
            </a:r>
          </a:p>
          <a:p>
            <a:pPr defTabSz="914217"/>
            <a:r>
              <a:rPr lang="en-US" sz="3200" b="1">
                <a:solidFill>
                  <a:srgbClr val="66C5AD"/>
                </a:solidFill>
                <a:latin typeface="Helvetica" pitchFamily="2" charset="0"/>
              </a:rPr>
              <a:t>Multiscreen TV Brands </a:t>
            </a:r>
          </a:p>
          <a:p>
            <a:pPr defTabSz="914217"/>
            <a:r>
              <a:rPr lang="en-US" sz="3200" b="1">
                <a:solidFill>
                  <a:srgbClr val="66C5AD"/>
                </a:solidFill>
                <a:latin typeface="Helvetica" pitchFamily="2" charset="0"/>
              </a:rPr>
              <a:t>vs. Other Online Platforms</a:t>
            </a:r>
          </a:p>
        </p:txBody>
      </p:sp>
      <p:pic>
        <p:nvPicPr>
          <p:cNvPr id="3" name="Picture 2" descr="A picture containing monitor, sitting, sign, clock&#10;&#10;Description automatically generated">
            <a:extLst>
              <a:ext uri="{FF2B5EF4-FFF2-40B4-BE49-F238E27FC236}">
                <a16:creationId xmlns:a16="http://schemas.microsoft.com/office/drawing/2014/main" id="{A8DCB857-5311-425A-8BCE-516ECE74D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76" y="84922"/>
            <a:ext cx="3101442" cy="31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37D0D3-8AE9-4F2E-9E93-112FC4A1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00" y="0"/>
            <a:ext cx="5256799" cy="3060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1" y="4269336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6" y="4252054"/>
            <a:ext cx="3183572" cy="14710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80" y="4252054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1" t="95080"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93557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0"/>
            <a:ext cx="12235037" cy="6869149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t="95080"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FC623D9C-B141-0E44-9A0E-426DA6A043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1265A2-1BCE-4F1D-AC8F-53A7679E11E8}"/>
              </a:ext>
            </a:extLst>
          </p:cNvPr>
          <p:cNvSpPr/>
          <p:nvPr/>
        </p:nvSpPr>
        <p:spPr>
          <a:xfrm>
            <a:off x="526244" y="6577113"/>
            <a:ext cx="11665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 Light" panose="020B03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36" name="Picture 35" descr="A picture containing monitor, sitting, sign, clock&#10;&#10;Description automatically generated">
            <a:extLst>
              <a:ext uri="{FF2B5EF4-FFF2-40B4-BE49-F238E27FC236}">
                <a16:creationId xmlns:a16="http://schemas.microsoft.com/office/drawing/2014/main" id="{B64B2AE5-42C5-48CE-BF52-F2CBB8A376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415009" y="2622062"/>
            <a:ext cx="3405016" cy="34050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8F1EFA7-A16B-4970-A12C-410B97DC63E6}"/>
              </a:ext>
            </a:extLst>
          </p:cNvPr>
          <p:cNvSpPr txBox="1"/>
          <p:nvPr/>
        </p:nvSpPr>
        <p:spPr>
          <a:xfrm>
            <a:off x="546751" y="1138888"/>
            <a:ext cx="11161688" cy="1107996"/>
          </a:xfrm>
          <a:prstGeom prst="rect">
            <a:avLst/>
          </a:prstGeom>
          <a:solidFill>
            <a:schemeClr val="bg1"/>
          </a:solidFill>
          <a:ln w="19050">
            <a:solidFill>
              <a:srgbClr val="66C5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1F1A62"/>
                </a:solidFill>
                <a:latin typeface="Helvetica Light" panose="020B0403020202020204" pitchFamily="34" charset="0"/>
              </a:rPr>
              <a:t>To explore how Multiscreen Television compares to popular online destinations, </a:t>
            </a:r>
          </a:p>
          <a:p>
            <a:pPr algn="ctr"/>
            <a:r>
              <a:rPr lang="en-US" sz="2200">
                <a:solidFill>
                  <a:srgbClr val="1F1A62"/>
                </a:solidFill>
                <a:latin typeface="Helvetica Light" panose="020B0403020202020204" pitchFamily="34" charset="0"/>
              </a:rPr>
              <a:t>we compare each platform’s </a:t>
            </a:r>
            <a:r>
              <a:rPr lang="en-US" sz="2200" b="1">
                <a:solidFill>
                  <a:srgbClr val="1F1A62"/>
                </a:solidFill>
                <a:latin typeface="Helvetica Light" panose="020B0403020202020204" pitchFamily="34" charset="0"/>
              </a:rPr>
              <a:t>average minute audience (AMA) </a:t>
            </a:r>
            <a:r>
              <a:rPr lang="en-US" sz="2200">
                <a:solidFill>
                  <a:srgbClr val="1F1A62"/>
                </a:solidFill>
                <a:latin typeface="Helvetica Light" panose="020B0403020202020204" pitchFamily="34" charset="0"/>
              </a:rPr>
              <a:t>to understand where the audience can be found in </a:t>
            </a:r>
            <a:r>
              <a:rPr lang="en-US" sz="2200" i="1">
                <a:solidFill>
                  <a:srgbClr val="1F1A62"/>
                </a:solidFill>
                <a:latin typeface="Helvetica Light" panose="020B0403020202020204" pitchFamily="34" charset="0"/>
              </a:rPr>
              <a:t>‘Any Given Minute’ </a:t>
            </a:r>
            <a:r>
              <a:rPr lang="en-US" sz="2200">
                <a:solidFill>
                  <a:srgbClr val="1F1A62"/>
                </a:solidFill>
                <a:latin typeface="Helvetica Light" panose="020B0403020202020204" pitchFamily="34" charset="0"/>
              </a:rPr>
              <a:t>across major audience demographics.</a:t>
            </a:r>
          </a:p>
        </p:txBody>
      </p:sp>
    </p:spTree>
    <p:extLst>
      <p:ext uri="{BB962C8B-B14F-4D97-AF65-F5344CB8AC3E}">
        <p14:creationId xmlns:p14="http://schemas.microsoft.com/office/powerpoint/2010/main" val="2752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t="95080"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84407" y="237847"/>
            <a:ext cx="11736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Multiscreen TV reaches many more </a:t>
            </a: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adults, </a:t>
            </a:r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by far, during an average minute than any other major digital platform</a:t>
            </a:r>
            <a:endParaRPr lang="en-US" sz="2400" b="1" dirty="0">
              <a:solidFill>
                <a:srgbClr val="E84A99"/>
              </a:solidFill>
              <a:latin typeface="Helvetica" pitchFamily="2" charset="0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32FA46E-ACAD-F44A-B127-7D95BC48CA96}"/>
              </a:ext>
            </a:extLst>
          </p:cNvPr>
          <p:cNvSpPr/>
          <p:nvPr/>
        </p:nvSpPr>
        <p:spPr>
          <a:xfrm rot="5400000">
            <a:off x="539657" y="1149913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324CB-BA3C-3849-9525-612C71A97EC4}"/>
              </a:ext>
            </a:extLst>
          </p:cNvPr>
          <p:cNvSpPr txBox="1"/>
          <p:nvPr/>
        </p:nvSpPr>
        <p:spPr>
          <a:xfrm>
            <a:off x="745341" y="1076066"/>
            <a:ext cx="1140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Over </a:t>
            </a:r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2.5x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 more P18+ are watching ad-supported TV content than are on </a:t>
            </a:r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YouTube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 </a:t>
            </a:r>
          </a:p>
          <a:p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13x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 more P18+ are watching ad-supported TV content than are on </a:t>
            </a:r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Facebook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FC623D9C-B141-0E44-9A0E-426DA6A043B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2FE174-CA45-411C-B19E-58045796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318130"/>
              </p:ext>
            </p:extLst>
          </p:nvPr>
        </p:nvGraphicFramePr>
        <p:xfrm>
          <a:off x="84406" y="2127550"/>
          <a:ext cx="12020842" cy="35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4" descr="https://www.youtube.com/yt/brand/media/image/YouTube-logo-full_color.png">
            <a:extLst>
              <a:ext uri="{FF2B5EF4-FFF2-40B4-BE49-F238E27FC236}">
                <a16:creationId xmlns:a16="http://schemas.microsoft.com/office/drawing/2014/main" id="{DD3C594E-D3B0-449B-BC33-31FA13E71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25961" r="15307" b="25762"/>
          <a:stretch/>
        </p:blipFill>
        <p:spPr bwMode="auto">
          <a:xfrm>
            <a:off x="752647" y="5642560"/>
            <a:ext cx="512385" cy="2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pixel.nymag.com/imgs/daily/vulture/2015/06/26/26-spotify.w1200.h630.jpg">
            <a:extLst>
              <a:ext uri="{FF2B5EF4-FFF2-40B4-BE49-F238E27FC236}">
                <a16:creationId xmlns:a16="http://schemas.microsoft.com/office/drawing/2014/main" id="{945BE373-6B45-4838-BF94-3D6E6C72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65" y="5576641"/>
            <a:ext cx="703865" cy="3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://2.bp.blogspot.com/-e8EX8HXfU_M/VWA1tOmIxII/AAAAAAAACnM/wVEAIqUlnOI/s1600/Snapchat-logo-vector.png">
            <a:extLst>
              <a:ext uri="{FF2B5EF4-FFF2-40B4-BE49-F238E27FC236}">
                <a16:creationId xmlns:a16="http://schemas.microsoft.com/office/drawing/2014/main" id="{45818859-D90C-48E9-9C30-CE3B69DD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0" y="5591588"/>
            <a:ext cx="477687" cy="3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6" descr="https://upload.wikimedia.org/wikipedia/commons/thumb/e/e4/BuzzFeed.svg/2000px-BuzzFeed.svg.png">
            <a:extLst>
              <a:ext uri="{FF2B5EF4-FFF2-40B4-BE49-F238E27FC236}">
                <a16:creationId xmlns:a16="http://schemas.microsoft.com/office/drawing/2014/main" id="{CF16ED1D-2709-45FF-9A12-1F464AC0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179" y="5689702"/>
            <a:ext cx="527181" cy="1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lenco.com/wp-content/uploads/2012/01/Amazon-Logo.jpg">
            <a:extLst>
              <a:ext uri="{FF2B5EF4-FFF2-40B4-BE49-F238E27FC236}">
                <a16:creationId xmlns:a16="http://schemas.microsoft.com/office/drawing/2014/main" id="{8AA7712A-38A4-4193-9859-9A1B7AEA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43" y="5663505"/>
            <a:ext cx="536362" cy="1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facebookbrand.com/img/fb-art.jpg">
            <a:extLst>
              <a:ext uri="{FF2B5EF4-FFF2-40B4-BE49-F238E27FC236}">
                <a16:creationId xmlns:a16="http://schemas.microsoft.com/office/drawing/2014/main" id="{2C0D5ACA-7495-46F3-A279-8CAA6793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45" y="5601938"/>
            <a:ext cx="318458" cy="3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iheartradio png">
            <a:extLst>
              <a:ext uri="{FF2B5EF4-FFF2-40B4-BE49-F238E27FC236}">
                <a16:creationId xmlns:a16="http://schemas.microsoft.com/office/drawing/2014/main" id="{D3886B8B-1DE1-4529-9CB5-81B8BC16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37" y="5680958"/>
            <a:ext cx="525156" cy="1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AOL logo">
            <a:extLst>
              <a:ext uri="{FF2B5EF4-FFF2-40B4-BE49-F238E27FC236}">
                <a16:creationId xmlns:a16="http://schemas.microsoft.com/office/drawing/2014/main" id="{CA2E4065-D79F-4237-B92E-0AE396FC3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7676" r="17608" b="27589"/>
          <a:stretch/>
        </p:blipFill>
        <p:spPr bwMode="auto">
          <a:xfrm>
            <a:off x="9883979" y="5662322"/>
            <a:ext cx="378907" cy="1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linkedin png">
            <a:extLst>
              <a:ext uri="{FF2B5EF4-FFF2-40B4-BE49-F238E27FC236}">
                <a16:creationId xmlns:a16="http://schemas.microsoft.com/office/drawing/2014/main" id="{5ECC0B99-B95F-48AE-B3FA-9A28CE5E5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2370" r="12284" b="12362"/>
          <a:stretch/>
        </p:blipFill>
        <p:spPr bwMode="auto">
          <a:xfrm>
            <a:off x="10473494" y="5602206"/>
            <a:ext cx="317923" cy="3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logo google">
            <a:extLst>
              <a:ext uri="{FF2B5EF4-FFF2-40B4-BE49-F238E27FC236}">
                <a16:creationId xmlns:a16="http://schemas.microsoft.com/office/drawing/2014/main" id="{41F8A57D-B3F3-40F2-84CA-CFDAAD11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59" y="5596359"/>
            <a:ext cx="321890" cy="3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logo pandora music">
            <a:extLst>
              <a:ext uri="{FF2B5EF4-FFF2-40B4-BE49-F238E27FC236}">
                <a16:creationId xmlns:a16="http://schemas.microsoft.com/office/drawing/2014/main" id="{4C75E450-4C5E-4023-A5D9-E6ED9880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58" y="5576641"/>
            <a:ext cx="369053" cy="3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logo reddit">
            <a:extLst>
              <a:ext uri="{FF2B5EF4-FFF2-40B4-BE49-F238E27FC236}">
                <a16:creationId xmlns:a16="http://schemas.microsoft.com/office/drawing/2014/main" id="{4524DDCA-8EEE-40FF-986E-53FCE984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41" y="5666519"/>
            <a:ext cx="584285" cy="1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mage result for tiktok logo">
            <a:extLst>
              <a:ext uri="{FF2B5EF4-FFF2-40B4-BE49-F238E27FC236}">
                <a16:creationId xmlns:a16="http://schemas.microsoft.com/office/drawing/2014/main" id="{F69B34C6-9857-4628-9B70-37B57FDC5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654" r="2164" b="4400"/>
          <a:stretch/>
        </p:blipFill>
        <p:spPr bwMode="auto">
          <a:xfrm>
            <a:off x="4081262" y="5675927"/>
            <a:ext cx="553863" cy="1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207F60-3E7A-4376-B2F3-2B6374F77ECB}"/>
              </a:ext>
            </a:extLst>
          </p:cNvPr>
          <p:cNvSpPr txBox="1"/>
          <p:nvPr/>
        </p:nvSpPr>
        <p:spPr>
          <a:xfrm rot="16200000">
            <a:off x="-932088" y="3843832"/>
            <a:ext cx="2763045" cy="307777"/>
          </a:xfrm>
          <a:prstGeom prst="rect">
            <a:avLst/>
          </a:prstGeom>
          <a:solidFill>
            <a:srgbClr val="00C0F3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4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Multiscreen </a:t>
            </a:r>
            <a:r>
              <a:rPr lang="en-US" sz="10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(TV + online)</a:t>
            </a:r>
            <a:endParaRPr lang="en-US" sz="1400" kern="0">
              <a:solidFill>
                <a:prstClr val="white"/>
              </a:solidFill>
              <a:latin typeface="Helvetica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D4CD0E-1339-4A4A-844A-3AC12AFC30E9}"/>
              </a:ext>
            </a:extLst>
          </p:cNvPr>
          <p:cNvSpPr txBox="1"/>
          <p:nvPr/>
        </p:nvSpPr>
        <p:spPr>
          <a:xfrm>
            <a:off x="459154" y="6232840"/>
            <a:ext cx="1173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analysis of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Key Measures multiplatform (desktop + mobile) data, Dec 2020; P18+. VAB analysis of Nielsen R&amp;F Time Period Report, Live + SD, Total Day.  Dec 1-31, 2020; P18+. “Average Audience” is based on the average minute, which is factored across the full month for websites and TV. TV Brands include linear TV and TV-related websites.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data reflects all visitor activity including mobile video. (mobile video began being included win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multiplatform data starting in November 2020).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B6F217F-B818-48E6-97A8-13F79A5B3C93}"/>
              </a:ext>
            </a:extLst>
          </p:cNvPr>
          <p:cNvSpPr txBox="1">
            <a:spLocks/>
          </p:cNvSpPr>
          <p:nvPr/>
        </p:nvSpPr>
        <p:spPr>
          <a:xfrm>
            <a:off x="3719476" y="1910003"/>
            <a:ext cx="4753048" cy="353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P18+ Average Audience (000)</a:t>
            </a:r>
            <a:endParaRPr lang="en-US" sz="1600" b="1">
              <a:solidFill>
                <a:srgbClr val="1F1A62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1265A2-1BCE-4F1D-AC8F-53A7679E11E8}"/>
              </a:ext>
            </a:extLst>
          </p:cNvPr>
          <p:cNvSpPr/>
          <p:nvPr/>
        </p:nvSpPr>
        <p:spPr>
          <a:xfrm>
            <a:off x="526244" y="6577113"/>
            <a:ext cx="11665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 Light" panose="020B03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026" name="Picture 2" descr="Download LOGO INSTAGRAM Free PNG transparent image and clipart">
            <a:extLst>
              <a:ext uri="{FF2B5EF4-FFF2-40B4-BE49-F238E27FC236}">
                <a16:creationId xmlns:a16="http://schemas.microsoft.com/office/drawing/2014/main" id="{5B3E2BDA-A824-468A-90A3-4066061B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93" y="5544902"/>
            <a:ext cx="443621" cy="4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ahoo India Finance Team, Yahoo! India Finance for Yahoo">
            <a:extLst>
              <a:ext uri="{FF2B5EF4-FFF2-40B4-BE49-F238E27FC236}">
                <a16:creationId xmlns:a16="http://schemas.microsoft.com/office/drawing/2014/main" id="{A46C6917-3054-4DA8-AFEE-D0A5EDD65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3885" r="17350" b="34980"/>
          <a:stretch/>
        </p:blipFill>
        <p:spPr bwMode="auto">
          <a:xfrm>
            <a:off x="5833372" y="5674601"/>
            <a:ext cx="559385" cy="1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vo Logo Black transparent PNG - StickPNG">
            <a:extLst>
              <a:ext uri="{FF2B5EF4-FFF2-40B4-BE49-F238E27FC236}">
                <a16:creationId xmlns:a16="http://schemas.microsoft.com/office/drawing/2014/main" id="{23E202C3-F086-487E-87E7-BAF4BD5D6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9779" r="9030" b="19799"/>
          <a:stretch/>
        </p:blipFill>
        <p:spPr bwMode="auto">
          <a:xfrm>
            <a:off x="8679711" y="5690148"/>
            <a:ext cx="480278" cy="1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riangle 12">
            <a:extLst>
              <a:ext uri="{FF2B5EF4-FFF2-40B4-BE49-F238E27FC236}">
                <a16:creationId xmlns:a16="http://schemas.microsoft.com/office/drawing/2014/main" id="{EFCBD706-FAAD-46C2-A9FD-D3F42C1F7D80}"/>
              </a:ext>
            </a:extLst>
          </p:cNvPr>
          <p:cNvSpPr/>
          <p:nvPr/>
        </p:nvSpPr>
        <p:spPr>
          <a:xfrm rot="5400000">
            <a:off x="539657" y="1382213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0" descr="https://upload.wikimedia.org/wikipedia/commons/thumb/2/26/Twitch_logo.svg/2000px-Twitch_logo.svg.png">
            <a:extLst>
              <a:ext uri="{FF2B5EF4-FFF2-40B4-BE49-F238E27FC236}">
                <a16:creationId xmlns:a16="http://schemas.microsoft.com/office/drawing/2014/main" id="{92A824CD-52DB-4749-9EA8-3A892970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00" y="5620295"/>
            <a:ext cx="456267" cy="2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https://g.twimg.com/Twitter_logo_blue.png">
            <a:extLst>
              <a:ext uri="{FF2B5EF4-FFF2-40B4-BE49-F238E27FC236}">
                <a16:creationId xmlns:a16="http://schemas.microsoft.com/office/drawing/2014/main" id="{9C917E80-E1E6-4BC4-84E1-80C1982B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83" y="5644424"/>
            <a:ext cx="287194" cy="2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aning MSN logo and symbol | history and evolution">
            <a:extLst>
              <a:ext uri="{FF2B5EF4-FFF2-40B4-BE49-F238E27FC236}">
                <a16:creationId xmlns:a16="http://schemas.microsoft.com/office/drawing/2014/main" id="{163A7BEF-6E30-4C03-8F12-D4A8E8F6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99" y="5645151"/>
            <a:ext cx="464064" cy="2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bay Logo transparent PNG - StickPNG">
            <a:extLst>
              <a:ext uri="{FF2B5EF4-FFF2-40B4-BE49-F238E27FC236}">
                <a16:creationId xmlns:a16="http://schemas.microsoft.com/office/drawing/2014/main" id="{53E2E177-51C5-4221-95D4-D15E8AD7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5646987"/>
            <a:ext cx="523326" cy="2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7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t="95080"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532FA46E-ACAD-F44A-B127-7D95BC48CA96}"/>
              </a:ext>
            </a:extLst>
          </p:cNvPr>
          <p:cNvSpPr/>
          <p:nvPr/>
        </p:nvSpPr>
        <p:spPr>
          <a:xfrm rot="5400000">
            <a:off x="535217" y="1149913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324CB-BA3C-3849-9525-612C71A97EC4}"/>
              </a:ext>
            </a:extLst>
          </p:cNvPr>
          <p:cNvSpPr txBox="1"/>
          <p:nvPr/>
        </p:nvSpPr>
        <p:spPr>
          <a:xfrm>
            <a:off x="745342" y="1076066"/>
            <a:ext cx="1075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4x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 more P18-34 are watching ad-supported TV content than are on </a:t>
            </a:r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Instagram 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in any given minute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FC623D9C-B141-0E44-9A0E-426DA6A043B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2FE174-CA45-411C-B19E-58045796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304733"/>
              </p:ext>
            </p:extLst>
          </p:nvPr>
        </p:nvGraphicFramePr>
        <p:xfrm>
          <a:off x="84406" y="2154069"/>
          <a:ext cx="12020842" cy="35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4" descr="https://www.youtube.com/yt/brand/media/image/YouTube-logo-full_color.png">
            <a:extLst>
              <a:ext uri="{FF2B5EF4-FFF2-40B4-BE49-F238E27FC236}">
                <a16:creationId xmlns:a16="http://schemas.microsoft.com/office/drawing/2014/main" id="{DD3C594E-D3B0-449B-BC33-31FA13E71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25961" r="15307" b="25762"/>
          <a:stretch/>
        </p:blipFill>
        <p:spPr bwMode="auto">
          <a:xfrm>
            <a:off x="173485" y="5686150"/>
            <a:ext cx="482615" cy="2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pixel.nymag.com/imgs/daily/vulture/2015/06/26/26-spotify.w1200.h630.jpg">
            <a:extLst>
              <a:ext uri="{FF2B5EF4-FFF2-40B4-BE49-F238E27FC236}">
                <a16:creationId xmlns:a16="http://schemas.microsoft.com/office/drawing/2014/main" id="{945BE373-6B45-4838-BF94-3D6E6C72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87" y="5601775"/>
            <a:ext cx="747979" cy="3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://2.bp.blogspot.com/-e8EX8HXfU_M/VWA1tOmIxII/AAAAAAAACnM/wVEAIqUlnOI/s1600/Snapchat-logo-vector.png">
            <a:extLst>
              <a:ext uri="{FF2B5EF4-FFF2-40B4-BE49-F238E27FC236}">
                <a16:creationId xmlns:a16="http://schemas.microsoft.com/office/drawing/2014/main" id="{45818859-D90C-48E9-9C30-CE3B69DD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35" y="5622963"/>
            <a:ext cx="492684" cy="3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6" descr="https://upload.wikimedia.org/wikipedia/commons/thumb/e/e4/BuzzFeed.svg/2000px-BuzzFeed.svg.png">
            <a:extLst>
              <a:ext uri="{FF2B5EF4-FFF2-40B4-BE49-F238E27FC236}">
                <a16:creationId xmlns:a16="http://schemas.microsoft.com/office/drawing/2014/main" id="{CF16ED1D-2709-45FF-9A12-1F464AC0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70" y="5721928"/>
            <a:ext cx="560180" cy="15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lenco.com/wp-content/uploads/2012/01/Amazon-Logo.jpg">
            <a:extLst>
              <a:ext uri="{FF2B5EF4-FFF2-40B4-BE49-F238E27FC236}">
                <a16:creationId xmlns:a16="http://schemas.microsoft.com/office/drawing/2014/main" id="{8AA7712A-38A4-4193-9859-9A1B7AEA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58" y="5707105"/>
            <a:ext cx="498460" cy="1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facebookbrand.com/img/fb-art.jpg">
            <a:extLst>
              <a:ext uri="{FF2B5EF4-FFF2-40B4-BE49-F238E27FC236}">
                <a16:creationId xmlns:a16="http://schemas.microsoft.com/office/drawing/2014/main" id="{2C0D5ACA-7495-46F3-A279-8CAA6793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01" y="5653491"/>
            <a:ext cx="288751" cy="2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iheartradio png">
            <a:extLst>
              <a:ext uri="{FF2B5EF4-FFF2-40B4-BE49-F238E27FC236}">
                <a16:creationId xmlns:a16="http://schemas.microsoft.com/office/drawing/2014/main" id="{D3886B8B-1DE1-4529-9CB5-81B8BC16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59" y="5719997"/>
            <a:ext cx="509833" cy="1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logo google">
            <a:extLst>
              <a:ext uri="{FF2B5EF4-FFF2-40B4-BE49-F238E27FC236}">
                <a16:creationId xmlns:a16="http://schemas.microsoft.com/office/drawing/2014/main" id="{41F8A57D-B3F3-40F2-84CA-CFDAAD11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58" y="5648432"/>
            <a:ext cx="291864" cy="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logo pandora music">
            <a:extLst>
              <a:ext uri="{FF2B5EF4-FFF2-40B4-BE49-F238E27FC236}">
                <a16:creationId xmlns:a16="http://schemas.microsoft.com/office/drawing/2014/main" id="{4C75E450-4C5E-4023-A5D9-E6ED9880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70" y="5630553"/>
            <a:ext cx="334627" cy="3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logo reddit">
            <a:extLst>
              <a:ext uri="{FF2B5EF4-FFF2-40B4-BE49-F238E27FC236}">
                <a16:creationId xmlns:a16="http://schemas.microsoft.com/office/drawing/2014/main" id="{4524DDCA-8EEE-40FF-986E-53FCE984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34" y="5709448"/>
            <a:ext cx="545825" cy="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mage result for tiktok logo">
            <a:extLst>
              <a:ext uri="{FF2B5EF4-FFF2-40B4-BE49-F238E27FC236}">
                <a16:creationId xmlns:a16="http://schemas.microsoft.com/office/drawing/2014/main" id="{F69B34C6-9857-4628-9B70-37B57FDC5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654" r="2164" b="4400"/>
          <a:stretch/>
        </p:blipFill>
        <p:spPr bwMode="auto">
          <a:xfrm>
            <a:off x="3488127" y="5696885"/>
            <a:ext cx="656142" cy="2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207F60-3E7A-4376-B2F3-2B6374F77ECB}"/>
              </a:ext>
            </a:extLst>
          </p:cNvPr>
          <p:cNvSpPr txBox="1"/>
          <p:nvPr/>
        </p:nvSpPr>
        <p:spPr>
          <a:xfrm rot="16200000">
            <a:off x="377969" y="4648272"/>
            <a:ext cx="1256016" cy="246221"/>
          </a:xfrm>
          <a:prstGeom prst="rect">
            <a:avLst/>
          </a:prstGeom>
          <a:solidFill>
            <a:srgbClr val="00C0F3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9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Multiscreen</a:t>
            </a:r>
            <a:r>
              <a:rPr lang="en-US" sz="10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(TV + online)</a:t>
            </a:r>
            <a:endParaRPr lang="en-US" sz="1000" kern="0">
              <a:solidFill>
                <a:prstClr val="white"/>
              </a:solidFill>
              <a:latin typeface="Helvetica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B6F217F-B818-48E6-97A8-13F79A5B3C93}"/>
              </a:ext>
            </a:extLst>
          </p:cNvPr>
          <p:cNvSpPr txBox="1">
            <a:spLocks/>
          </p:cNvSpPr>
          <p:nvPr/>
        </p:nvSpPr>
        <p:spPr>
          <a:xfrm>
            <a:off x="3719476" y="1910003"/>
            <a:ext cx="4753048" cy="353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P18-34 Average Audience (000)</a:t>
            </a:r>
            <a:endParaRPr lang="en-US" sz="1600" b="1">
              <a:solidFill>
                <a:srgbClr val="1F1A62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2624C-5644-4607-9192-CB98AC3200C7}"/>
              </a:ext>
            </a:extLst>
          </p:cNvPr>
          <p:cNvSpPr txBox="1"/>
          <p:nvPr/>
        </p:nvSpPr>
        <p:spPr>
          <a:xfrm>
            <a:off x="459154" y="6232840"/>
            <a:ext cx="11646094" cy="31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analysis of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Key Measures multiplatform (desktop + mobile) data, Dec 2020; P18-34. VAB analysis of Nielsen R&amp;F Time Period Report, Live + SD, Total Day.  December 1-31, 2020; P18-34. “Average Audience” is based on the average minute, which is factored across the full month for websites and TV. TV Brands include linear TV and TV-related websites.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data reflects all visitor activity including mobile video (mobile video began being included win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multiplatform data starting in November 2020).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49D423-54EB-4AF0-BAF6-9B11A873B4BA}"/>
              </a:ext>
            </a:extLst>
          </p:cNvPr>
          <p:cNvSpPr/>
          <p:nvPr/>
        </p:nvSpPr>
        <p:spPr>
          <a:xfrm>
            <a:off x="526244" y="6577113"/>
            <a:ext cx="11665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 Light" panose="020B03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43" name="Picture 24" descr="https://g.twimg.com/Twitter_logo_blue.png">
            <a:extLst>
              <a:ext uri="{FF2B5EF4-FFF2-40B4-BE49-F238E27FC236}">
                <a16:creationId xmlns:a16="http://schemas.microsoft.com/office/drawing/2014/main" id="{C0A1D35E-EEE2-40FE-8A0C-9E9508C8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04" y="5686319"/>
            <a:ext cx="274413" cy="2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https://upload.wikimedia.org/wikipedia/commons/thumb/2/26/Twitch_logo.svg/2000px-Twitch_logo.svg.png">
            <a:extLst>
              <a:ext uri="{FF2B5EF4-FFF2-40B4-BE49-F238E27FC236}">
                <a16:creationId xmlns:a16="http://schemas.microsoft.com/office/drawing/2014/main" id="{A72613F3-B007-4A50-AF1E-2F3B9700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75" y="5650180"/>
            <a:ext cx="478333" cy="2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ownload LOGO INSTAGRAM Free PNG transparent image and clipart">
            <a:extLst>
              <a:ext uri="{FF2B5EF4-FFF2-40B4-BE49-F238E27FC236}">
                <a16:creationId xmlns:a16="http://schemas.microsoft.com/office/drawing/2014/main" id="{338A228C-237A-426F-942D-9594D838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94" y="5624150"/>
            <a:ext cx="402239" cy="3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Yahoo India Finance Team, Yahoo! India Finance for Yahoo">
            <a:extLst>
              <a:ext uri="{FF2B5EF4-FFF2-40B4-BE49-F238E27FC236}">
                <a16:creationId xmlns:a16="http://schemas.microsoft.com/office/drawing/2014/main" id="{7AFEFCC1-AD12-46A1-AA29-36EB64759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3885" r="17350" b="34980"/>
          <a:stretch/>
        </p:blipFill>
        <p:spPr bwMode="auto">
          <a:xfrm>
            <a:off x="8718146" y="5727354"/>
            <a:ext cx="455646" cy="1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Vevo Logo Black transparent PNG - StickPNG">
            <a:extLst>
              <a:ext uri="{FF2B5EF4-FFF2-40B4-BE49-F238E27FC236}">
                <a16:creationId xmlns:a16="http://schemas.microsoft.com/office/drawing/2014/main" id="{4ED2B0EA-D21C-4625-BE5B-2B7E89E3F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9779" r="9030" b="19799"/>
          <a:stretch/>
        </p:blipFill>
        <p:spPr bwMode="auto">
          <a:xfrm>
            <a:off x="7583831" y="5729669"/>
            <a:ext cx="461194" cy="1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riangle 12">
            <a:extLst>
              <a:ext uri="{FF2B5EF4-FFF2-40B4-BE49-F238E27FC236}">
                <a16:creationId xmlns:a16="http://schemas.microsoft.com/office/drawing/2014/main" id="{D5538D27-C7F2-4CE0-833A-8A911B4614ED}"/>
              </a:ext>
            </a:extLst>
          </p:cNvPr>
          <p:cNvSpPr/>
          <p:nvPr/>
        </p:nvSpPr>
        <p:spPr>
          <a:xfrm rot="5400000">
            <a:off x="535217" y="1390282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eaning MSN logo and symbol | history and evolution">
            <a:extLst>
              <a:ext uri="{FF2B5EF4-FFF2-40B4-BE49-F238E27FC236}">
                <a16:creationId xmlns:a16="http://schemas.microsoft.com/office/drawing/2014/main" id="{5F24E4F6-B725-425B-AD27-01A855B6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96" y="5683955"/>
            <a:ext cx="455646" cy="2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OL logo">
            <a:extLst>
              <a:ext uri="{FF2B5EF4-FFF2-40B4-BE49-F238E27FC236}">
                <a16:creationId xmlns:a16="http://schemas.microsoft.com/office/drawing/2014/main" id="{76B7098F-2E17-46B2-9196-5541BAEAD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7676" r="17608" b="27589"/>
          <a:stretch/>
        </p:blipFill>
        <p:spPr bwMode="auto">
          <a:xfrm>
            <a:off x="9894114" y="5700814"/>
            <a:ext cx="372034" cy="1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E3E26C-8B5D-4AF7-8C28-199E1EB0FB6A}"/>
              </a:ext>
            </a:extLst>
          </p:cNvPr>
          <p:cNvSpPr txBox="1"/>
          <p:nvPr/>
        </p:nvSpPr>
        <p:spPr>
          <a:xfrm>
            <a:off x="746821" y="1308366"/>
            <a:ext cx="1075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5x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 more P18-34 are watching ad-supported TV content than are on </a:t>
            </a:r>
            <a:r>
              <a:rPr lang="en-US" sz="1600" b="1">
                <a:solidFill>
                  <a:srgbClr val="E84A99"/>
                </a:solidFill>
                <a:latin typeface="Helvetica Light" panose="020B0403020202020204" pitchFamily="34" charset="0"/>
              </a:rPr>
              <a:t>Facebook</a:t>
            </a:r>
            <a:r>
              <a:rPr lang="en-US" sz="160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</a:t>
            </a:r>
          </a:p>
        </p:txBody>
      </p:sp>
      <p:pic>
        <p:nvPicPr>
          <p:cNvPr id="2050" name="Picture 2" descr="Pinterest logo PNG">
            <a:extLst>
              <a:ext uri="{FF2B5EF4-FFF2-40B4-BE49-F238E27FC236}">
                <a16:creationId xmlns:a16="http://schemas.microsoft.com/office/drawing/2014/main" id="{B32010D7-7B84-490A-ADC0-E15DE041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12" y="5630258"/>
            <a:ext cx="595940" cy="3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D78DE0A-5380-4DCF-850D-56DE2EB2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472" y="5645628"/>
            <a:ext cx="333042" cy="3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6DEE230-4415-4D74-B7BE-6EFEC8AFD75C}"/>
              </a:ext>
            </a:extLst>
          </p:cNvPr>
          <p:cNvSpPr/>
          <p:nvPr/>
        </p:nvSpPr>
        <p:spPr>
          <a:xfrm>
            <a:off x="173486" y="237847"/>
            <a:ext cx="12018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For marketers’ video plans, a mix of YouTube and multiscreen TV can maximize reach against adults </a:t>
            </a: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18-34</a:t>
            </a:r>
            <a:endParaRPr lang="en-US" sz="2400" b="1" dirty="0">
              <a:solidFill>
                <a:srgbClr val="E84A9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t="95080"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84407" y="237847"/>
            <a:ext cx="11950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Multiscreen TV delivers a much higher reach, by far, among </a:t>
            </a: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adults 35+ </a:t>
            </a:r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than any other top digital platform during an average minute</a:t>
            </a:r>
            <a:endParaRPr lang="en-US" sz="2400" b="1" dirty="0">
              <a:solidFill>
                <a:srgbClr val="E84A99"/>
              </a:solidFill>
              <a:latin typeface="Helvetica" pitchFamily="2" charset="0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32FA46E-ACAD-F44A-B127-7D95BC48CA96}"/>
              </a:ext>
            </a:extLst>
          </p:cNvPr>
          <p:cNvSpPr/>
          <p:nvPr/>
        </p:nvSpPr>
        <p:spPr>
          <a:xfrm rot="5400000">
            <a:off x="544095" y="1149913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324CB-BA3C-3849-9525-612C71A97EC4}"/>
              </a:ext>
            </a:extLst>
          </p:cNvPr>
          <p:cNvSpPr txBox="1"/>
          <p:nvPr/>
        </p:nvSpPr>
        <p:spPr>
          <a:xfrm>
            <a:off x="745342" y="1076066"/>
            <a:ext cx="1075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Almost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3x</a:t>
            </a:r>
            <a:r>
              <a:rPr lang="en-US" sz="1600" b="1" dirty="0">
                <a:solidFill>
                  <a:srgbClr val="1F1A62"/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more P35-64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YouTube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 </a:t>
            </a:r>
          </a:p>
          <a:p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Over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11x</a:t>
            </a:r>
            <a:r>
              <a:rPr lang="en-US" sz="1600" b="1" dirty="0">
                <a:solidFill>
                  <a:srgbClr val="1F1A62"/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more P35-64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Facebook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FC623D9C-B141-0E44-9A0E-426DA6A043B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2FE174-CA45-411C-B19E-58045796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235453"/>
              </p:ext>
            </p:extLst>
          </p:nvPr>
        </p:nvGraphicFramePr>
        <p:xfrm>
          <a:off x="84406" y="2154069"/>
          <a:ext cx="12020842" cy="35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5E207F60-3E7A-4376-B2F3-2B6374F77ECB}"/>
              </a:ext>
            </a:extLst>
          </p:cNvPr>
          <p:cNvSpPr txBox="1"/>
          <p:nvPr/>
        </p:nvSpPr>
        <p:spPr>
          <a:xfrm rot="16200000">
            <a:off x="-944259" y="3863519"/>
            <a:ext cx="2767490" cy="307778"/>
          </a:xfrm>
          <a:prstGeom prst="rect">
            <a:avLst/>
          </a:prstGeom>
          <a:solidFill>
            <a:srgbClr val="00C0F3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4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Multiscreen </a:t>
            </a:r>
            <a:r>
              <a:rPr lang="en-US" sz="10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(TV + online)</a:t>
            </a:r>
            <a:endParaRPr lang="en-US" sz="1400" kern="0">
              <a:solidFill>
                <a:prstClr val="white"/>
              </a:solidFill>
              <a:latin typeface="Helvetica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B6F217F-B818-48E6-97A8-13F79A5B3C93}"/>
              </a:ext>
            </a:extLst>
          </p:cNvPr>
          <p:cNvSpPr txBox="1">
            <a:spLocks/>
          </p:cNvSpPr>
          <p:nvPr/>
        </p:nvSpPr>
        <p:spPr>
          <a:xfrm>
            <a:off x="3719476" y="1910003"/>
            <a:ext cx="4753048" cy="353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P35-64 Average Audience (000)</a:t>
            </a:r>
            <a:endParaRPr lang="en-US" sz="1600" b="1">
              <a:solidFill>
                <a:srgbClr val="1F1A62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2624C-5644-4607-9192-CB98AC3200C7}"/>
              </a:ext>
            </a:extLst>
          </p:cNvPr>
          <p:cNvSpPr txBox="1"/>
          <p:nvPr/>
        </p:nvSpPr>
        <p:spPr>
          <a:xfrm>
            <a:off x="459153" y="6232840"/>
            <a:ext cx="1173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analysis of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Key Measures multiplatform (desktop + mobile) data, Dec 2020; P35-64. VAB analysis of Nielsen R&amp;F Time Period Report, Live + SD, Total Day.  December 1-31, 2020; P35-64. “Average Audience” is based on the average minute, which is factored across the full month for websites and TV. TV Brands include linear TV and TV-related websites.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data reflects all visitor activity including mobile video. (mobile video began being included win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multiplatform data starting in November 2020).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49D423-54EB-4AF0-BAF6-9B11A873B4BA}"/>
              </a:ext>
            </a:extLst>
          </p:cNvPr>
          <p:cNvSpPr/>
          <p:nvPr/>
        </p:nvSpPr>
        <p:spPr>
          <a:xfrm>
            <a:off x="526244" y="6577113"/>
            <a:ext cx="11665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 Light" panose="020B03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3" name="Triangle 12">
            <a:extLst>
              <a:ext uri="{FF2B5EF4-FFF2-40B4-BE49-F238E27FC236}">
                <a16:creationId xmlns:a16="http://schemas.microsoft.com/office/drawing/2014/main" id="{FF28F1AD-4FC7-4935-8725-6F31C0876C57}"/>
              </a:ext>
            </a:extLst>
          </p:cNvPr>
          <p:cNvSpPr/>
          <p:nvPr/>
        </p:nvSpPr>
        <p:spPr>
          <a:xfrm rot="5400000">
            <a:off x="544095" y="1373335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s://www.youtube.com/yt/brand/media/image/YouTube-logo-full_color.png">
            <a:extLst>
              <a:ext uri="{FF2B5EF4-FFF2-40B4-BE49-F238E27FC236}">
                <a16:creationId xmlns:a16="http://schemas.microsoft.com/office/drawing/2014/main" id="{5F8126A2-03B8-47AC-8E57-6FC7F607D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25961" r="15307" b="25762"/>
          <a:stretch/>
        </p:blipFill>
        <p:spPr bwMode="auto">
          <a:xfrm>
            <a:off x="748687" y="5705415"/>
            <a:ext cx="480801" cy="2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pixel.nymag.com/imgs/daily/vulture/2015/06/26/26-spotify.w1200.h630.jpg">
            <a:extLst>
              <a:ext uri="{FF2B5EF4-FFF2-40B4-BE49-F238E27FC236}">
                <a16:creationId xmlns:a16="http://schemas.microsoft.com/office/drawing/2014/main" id="{636DE586-4201-4C41-BE08-D4D10C9E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29" y="5617789"/>
            <a:ext cx="758776" cy="3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2.bp.blogspot.com/-e8EX8HXfU_M/VWA1tOmIxII/AAAAAAAACnM/wVEAIqUlnOI/s1600/Snapchat-logo-vector.png">
            <a:extLst>
              <a:ext uri="{FF2B5EF4-FFF2-40B4-BE49-F238E27FC236}">
                <a16:creationId xmlns:a16="http://schemas.microsoft.com/office/drawing/2014/main" id="{DB9D2577-562A-49FD-9E8E-5D03AB24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71" y="5639019"/>
            <a:ext cx="500541" cy="3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lenco.com/wp-content/uploads/2012/01/Amazon-Logo.jpg">
            <a:extLst>
              <a:ext uri="{FF2B5EF4-FFF2-40B4-BE49-F238E27FC236}">
                <a16:creationId xmlns:a16="http://schemas.microsoft.com/office/drawing/2014/main" id="{4D15238C-1B1C-4767-A660-E932EB77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11" y="5728663"/>
            <a:ext cx="483563" cy="1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facebookbrand.com/img/fb-art.jpg">
            <a:extLst>
              <a:ext uri="{FF2B5EF4-FFF2-40B4-BE49-F238E27FC236}">
                <a16:creationId xmlns:a16="http://schemas.microsoft.com/office/drawing/2014/main" id="{46ECE0B2-C174-42F9-81A1-3CD90B2B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9" y="5667297"/>
            <a:ext cx="298828" cy="2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heartradio png">
            <a:extLst>
              <a:ext uri="{FF2B5EF4-FFF2-40B4-BE49-F238E27FC236}">
                <a16:creationId xmlns:a16="http://schemas.microsoft.com/office/drawing/2014/main" id="{DCA85D33-9523-425B-A2F6-E6777935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94" y="5732419"/>
            <a:ext cx="551888" cy="1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AOL logo">
            <a:extLst>
              <a:ext uri="{FF2B5EF4-FFF2-40B4-BE49-F238E27FC236}">
                <a16:creationId xmlns:a16="http://schemas.microsoft.com/office/drawing/2014/main" id="{DD97FEC1-CDBC-4342-A5E9-1BE24B9C7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7676" r="17608" b="27589"/>
          <a:stretch/>
        </p:blipFill>
        <p:spPr bwMode="auto">
          <a:xfrm>
            <a:off x="8702330" y="5710998"/>
            <a:ext cx="405235" cy="2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linkedin png">
            <a:extLst>
              <a:ext uri="{FF2B5EF4-FFF2-40B4-BE49-F238E27FC236}">
                <a16:creationId xmlns:a16="http://schemas.microsoft.com/office/drawing/2014/main" id="{F3D5B1E4-2A09-461C-BC5E-8E40EC227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2370" r="12284" b="12362"/>
          <a:stretch/>
        </p:blipFill>
        <p:spPr bwMode="auto">
          <a:xfrm>
            <a:off x="11005170" y="5646111"/>
            <a:ext cx="341200" cy="3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logo google">
            <a:extLst>
              <a:ext uri="{FF2B5EF4-FFF2-40B4-BE49-F238E27FC236}">
                <a16:creationId xmlns:a16="http://schemas.microsoft.com/office/drawing/2014/main" id="{7F64F5D6-DCA2-4811-831E-C4BCFE1C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38" y="5662062"/>
            <a:ext cx="302048" cy="3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logo pandora music">
            <a:extLst>
              <a:ext uri="{FF2B5EF4-FFF2-40B4-BE49-F238E27FC236}">
                <a16:creationId xmlns:a16="http://schemas.microsoft.com/office/drawing/2014/main" id="{4978F4FF-2217-4924-8261-1D7760D2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1" y="5643559"/>
            <a:ext cx="346304" cy="3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logo reddit">
            <a:extLst>
              <a:ext uri="{FF2B5EF4-FFF2-40B4-BE49-F238E27FC236}">
                <a16:creationId xmlns:a16="http://schemas.microsoft.com/office/drawing/2014/main" id="{3A099ABD-8D07-4F11-A5E3-C80FBEC4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510" y="5715641"/>
            <a:ext cx="623929" cy="2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tiktok logo">
            <a:extLst>
              <a:ext uri="{FF2B5EF4-FFF2-40B4-BE49-F238E27FC236}">
                <a16:creationId xmlns:a16="http://schemas.microsoft.com/office/drawing/2014/main" id="{5805D233-E554-481D-8189-EDF18D7AE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654" r="2164" b="4400"/>
          <a:stretch/>
        </p:blipFill>
        <p:spPr bwMode="auto">
          <a:xfrm>
            <a:off x="5253872" y="5736725"/>
            <a:ext cx="519722" cy="1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ownload LOGO INSTAGRAM Free PNG transparent image and clipart">
            <a:extLst>
              <a:ext uri="{FF2B5EF4-FFF2-40B4-BE49-F238E27FC236}">
                <a16:creationId xmlns:a16="http://schemas.microsoft.com/office/drawing/2014/main" id="{B68ACCF6-5A12-4027-A6E1-534D04DE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6" y="5613777"/>
            <a:ext cx="416276" cy="4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Yahoo India Finance Team, Yahoo! India Finance for Yahoo">
            <a:extLst>
              <a:ext uri="{FF2B5EF4-FFF2-40B4-BE49-F238E27FC236}">
                <a16:creationId xmlns:a16="http://schemas.microsoft.com/office/drawing/2014/main" id="{0E481D94-136C-4E7A-A373-68D4DC743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3885" r="17350" b="34980"/>
          <a:stretch/>
        </p:blipFill>
        <p:spPr bwMode="auto">
          <a:xfrm>
            <a:off x="4699450" y="5735481"/>
            <a:ext cx="524903" cy="1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evo Logo Black transparent PNG - StickPNG">
            <a:extLst>
              <a:ext uri="{FF2B5EF4-FFF2-40B4-BE49-F238E27FC236}">
                <a16:creationId xmlns:a16="http://schemas.microsoft.com/office/drawing/2014/main" id="{99AC63A6-CD04-466D-8D46-A5D6C3D95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9779" r="9030" b="19799"/>
          <a:stretch/>
        </p:blipFill>
        <p:spPr bwMode="auto">
          <a:xfrm>
            <a:off x="8154176" y="5750069"/>
            <a:ext cx="450674" cy="1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https://upload.wikimedia.org/wikipedia/commons/thumb/2/26/Twitch_logo.svg/2000px-Twitch_logo.svg.png">
            <a:extLst>
              <a:ext uri="{FF2B5EF4-FFF2-40B4-BE49-F238E27FC236}">
                <a16:creationId xmlns:a16="http://schemas.microsoft.com/office/drawing/2014/main" id="{7A067F38-D0BF-4869-89DA-85B208D9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06" y="5679448"/>
            <a:ext cx="444577" cy="2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s://g.twimg.com/Twitter_logo_blue.png">
            <a:extLst>
              <a:ext uri="{FF2B5EF4-FFF2-40B4-BE49-F238E27FC236}">
                <a16:creationId xmlns:a16="http://schemas.microsoft.com/office/drawing/2014/main" id="{2DF07F9E-F7B2-4329-94B9-8E4AE2D5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98" y="5707165"/>
            <a:ext cx="269491" cy="2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Meaning MSN logo and symbol | history and evolution">
            <a:extLst>
              <a:ext uri="{FF2B5EF4-FFF2-40B4-BE49-F238E27FC236}">
                <a16:creationId xmlns:a16="http://schemas.microsoft.com/office/drawing/2014/main" id="{CB3FB0C9-24BB-4218-AB2F-A7F543BE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18" y="5689326"/>
            <a:ext cx="509539" cy="2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Zillow's Opinion of Upstream and CAR's Forms License Policy Is Obvious -  WAV Group Consulting">
            <a:extLst>
              <a:ext uri="{FF2B5EF4-FFF2-40B4-BE49-F238E27FC236}">
                <a16:creationId xmlns:a16="http://schemas.microsoft.com/office/drawing/2014/main" id="{969A20DA-737F-4E91-92FD-12FED800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39" y="5635798"/>
            <a:ext cx="256796" cy="3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bay Logo transparent PNG - StickPNG">
            <a:extLst>
              <a:ext uri="{FF2B5EF4-FFF2-40B4-BE49-F238E27FC236}">
                <a16:creationId xmlns:a16="http://schemas.microsoft.com/office/drawing/2014/main" id="{AF7F5E77-A212-472D-AEB4-B6D8EEDB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997" y="5702531"/>
            <a:ext cx="523326" cy="2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t="95080"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532FA46E-ACAD-F44A-B127-7D95BC48CA96}"/>
              </a:ext>
            </a:extLst>
          </p:cNvPr>
          <p:cNvSpPr/>
          <p:nvPr/>
        </p:nvSpPr>
        <p:spPr>
          <a:xfrm rot="5400000">
            <a:off x="539656" y="1149913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FC623D9C-B141-0E44-9A0E-426DA6A043B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2FE174-CA45-411C-B19E-58045796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432564"/>
              </p:ext>
            </p:extLst>
          </p:nvPr>
        </p:nvGraphicFramePr>
        <p:xfrm>
          <a:off x="84406" y="2154069"/>
          <a:ext cx="12020842" cy="35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5E207F60-3E7A-4376-B2F3-2B6374F77ECB}"/>
              </a:ext>
            </a:extLst>
          </p:cNvPr>
          <p:cNvSpPr txBox="1"/>
          <p:nvPr/>
        </p:nvSpPr>
        <p:spPr>
          <a:xfrm rot="16200000">
            <a:off x="-277661" y="3961150"/>
            <a:ext cx="2572227" cy="307777"/>
          </a:xfrm>
          <a:prstGeom prst="rect">
            <a:avLst/>
          </a:prstGeom>
          <a:solidFill>
            <a:srgbClr val="00C0F3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4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Multiscreen </a:t>
            </a:r>
            <a:r>
              <a:rPr lang="en-US" sz="10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(TV + online)</a:t>
            </a:r>
            <a:endParaRPr lang="en-US" sz="1400" kern="0">
              <a:solidFill>
                <a:prstClr val="white"/>
              </a:solidFill>
              <a:latin typeface="Helvetica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B6F217F-B818-48E6-97A8-13F79A5B3C93}"/>
              </a:ext>
            </a:extLst>
          </p:cNvPr>
          <p:cNvSpPr txBox="1">
            <a:spLocks/>
          </p:cNvSpPr>
          <p:nvPr/>
        </p:nvSpPr>
        <p:spPr>
          <a:xfrm>
            <a:off x="3719476" y="1910003"/>
            <a:ext cx="4753048" cy="353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P18-49 Average Audience (000)</a:t>
            </a:r>
            <a:endParaRPr lang="en-US" sz="1600" b="1">
              <a:solidFill>
                <a:srgbClr val="1F1A62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2624C-5644-4607-9192-CB98AC3200C7}"/>
              </a:ext>
            </a:extLst>
          </p:cNvPr>
          <p:cNvSpPr txBox="1"/>
          <p:nvPr/>
        </p:nvSpPr>
        <p:spPr>
          <a:xfrm>
            <a:off x="459154" y="6232840"/>
            <a:ext cx="1173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analysis of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Key Measures multiplatform (desktop + mobile) data, Dec 2020; P18-49. VAB analysis of Nielsen R&amp;F Time Period Report, Live + SD, Total Day.  December 1-31, 2020; P18-49. “Average Audience” is based on the average minute, which is factored across the full month for websites and TV. TV Brands include linear TV and TV-related websites.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data reflects all visitor activity including mobile video. (mobile video began being included win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multiplatform data starting in November 2020).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49D423-54EB-4AF0-BAF6-9B11A873B4BA}"/>
              </a:ext>
            </a:extLst>
          </p:cNvPr>
          <p:cNvSpPr/>
          <p:nvPr/>
        </p:nvSpPr>
        <p:spPr>
          <a:xfrm>
            <a:off x="526244" y="6577113"/>
            <a:ext cx="11665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 Light" panose="020B03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3" name="Triangle 12">
            <a:extLst>
              <a:ext uri="{FF2B5EF4-FFF2-40B4-BE49-F238E27FC236}">
                <a16:creationId xmlns:a16="http://schemas.microsoft.com/office/drawing/2014/main" id="{696CE5A0-7A0F-4B47-AAB3-A373D6355170}"/>
              </a:ext>
            </a:extLst>
          </p:cNvPr>
          <p:cNvSpPr/>
          <p:nvPr/>
        </p:nvSpPr>
        <p:spPr>
          <a:xfrm rot="5400000">
            <a:off x="539656" y="1382215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s://www.youtube.com/yt/brand/media/image/YouTube-logo-full_color.png">
            <a:extLst>
              <a:ext uri="{FF2B5EF4-FFF2-40B4-BE49-F238E27FC236}">
                <a16:creationId xmlns:a16="http://schemas.microsoft.com/office/drawing/2014/main" id="{63EBB09F-C3F8-471A-B5C4-16B1C4888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25961" r="15307" b="25762"/>
          <a:stretch/>
        </p:blipFill>
        <p:spPr bwMode="auto">
          <a:xfrm>
            <a:off x="189060" y="5676415"/>
            <a:ext cx="492714" cy="2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pixel.nymag.com/imgs/daily/vulture/2015/06/26/26-spotify.w1200.h630.jpg">
            <a:extLst>
              <a:ext uri="{FF2B5EF4-FFF2-40B4-BE49-F238E27FC236}">
                <a16:creationId xmlns:a16="http://schemas.microsoft.com/office/drawing/2014/main" id="{26C8ED70-0326-475A-B0CB-129F82CD5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08" y="5628131"/>
            <a:ext cx="619230" cy="3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2.bp.blogspot.com/-e8EX8HXfU_M/VWA1tOmIxII/AAAAAAAACnM/wVEAIqUlnOI/s1600/Snapchat-logo-vector.png">
            <a:extLst>
              <a:ext uri="{FF2B5EF4-FFF2-40B4-BE49-F238E27FC236}">
                <a16:creationId xmlns:a16="http://schemas.microsoft.com/office/drawing/2014/main" id="{3AA12F0C-CE67-48E3-8202-CB330EA9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94" y="5627400"/>
            <a:ext cx="459348" cy="3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6" descr="https://upload.wikimedia.org/wikipedia/commons/thumb/e/e4/BuzzFeed.svg/2000px-BuzzFeed.svg.png">
            <a:extLst>
              <a:ext uri="{FF2B5EF4-FFF2-40B4-BE49-F238E27FC236}">
                <a16:creationId xmlns:a16="http://schemas.microsoft.com/office/drawing/2014/main" id="{33D8D728-EFAA-4AB3-97F8-ED4BABBEE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192" y="5721748"/>
            <a:ext cx="506942" cy="1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lenco.com/wp-content/uploads/2012/01/Amazon-Logo.jpg">
            <a:extLst>
              <a:ext uri="{FF2B5EF4-FFF2-40B4-BE49-F238E27FC236}">
                <a16:creationId xmlns:a16="http://schemas.microsoft.com/office/drawing/2014/main" id="{CA869E11-EF82-404F-9595-EBE63309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45" y="5694214"/>
            <a:ext cx="528635" cy="1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facebookbrand.com/img/fb-art.jpg">
            <a:extLst>
              <a:ext uri="{FF2B5EF4-FFF2-40B4-BE49-F238E27FC236}">
                <a16:creationId xmlns:a16="http://schemas.microsoft.com/office/drawing/2014/main" id="{0427BEA6-1880-43BB-B475-953CB04F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87" y="5637353"/>
            <a:ext cx="306232" cy="3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heartradio png">
            <a:extLst>
              <a:ext uri="{FF2B5EF4-FFF2-40B4-BE49-F238E27FC236}">
                <a16:creationId xmlns:a16="http://schemas.microsoft.com/office/drawing/2014/main" id="{FB5D5241-036D-4387-9085-EAE395DC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06" y="5701220"/>
            <a:ext cx="584342" cy="1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AOL logo">
            <a:extLst>
              <a:ext uri="{FF2B5EF4-FFF2-40B4-BE49-F238E27FC236}">
                <a16:creationId xmlns:a16="http://schemas.microsoft.com/office/drawing/2014/main" id="{1A5E3370-20B9-4F63-9FB9-644F76906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7676" r="17608" b="27589"/>
          <a:stretch/>
        </p:blipFill>
        <p:spPr bwMode="auto">
          <a:xfrm>
            <a:off x="10436111" y="5695419"/>
            <a:ext cx="364360" cy="1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linkedin png">
            <a:extLst>
              <a:ext uri="{FF2B5EF4-FFF2-40B4-BE49-F238E27FC236}">
                <a16:creationId xmlns:a16="http://schemas.microsoft.com/office/drawing/2014/main" id="{2B03B018-F4E3-405E-9957-D7047A3DD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2370" r="12284" b="12362"/>
          <a:stretch/>
        </p:blipFill>
        <p:spPr bwMode="auto">
          <a:xfrm>
            <a:off x="9912095" y="5637610"/>
            <a:ext cx="305718" cy="3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logo google">
            <a:extLst>
              <a:ext uri="{FF2B5EF4-FFF2-40B4-BE49-F238E27FC236}">
                <a16:creationId xmlns:a16="http://schemas.microsoft.com/office/drawing/2014/main" id="{1BE692D7-B14C-4192-9AE4-0BC21B86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75" y="5631989"/>
            <a:ext cx="309532" cy="3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logo pandora music">
            <a:extLst>
              <a:ext uri="{FF2B5EF4-FFF2-40B4-BE49-F238E27FC236}">
                <a16:creationId xmlns:a16="http://schemas.microsoft.com/office/drawing/2014/main" id="{95E82A7A-BEC2-4FDD-ACEE-B575B4DE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24" y="5613027"/>
            <a:ext cx="354885" cy="3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logo reddit">
            <a:extLst>
              <a:ext uri="{FF2B5EF4-FFF2-40B4-BE49-F238E27FC236}">
                <a16:creationId xmlns:a16="http://schemas.microsoft.com/office/drawing/2014/main" id="{723E3B74-9BBF-4EDC-9C7A-B0E3F687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54" y="5699454"/>
            <a:ext cx="561853" cy="1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tiktok logo">
            <a:extLst>
              <a:ext uri="{FF2B5EF4-FFF2-40B4-BE49-F238E27FC236}">
                <a16:creationId xmlns:a16="http://schemas.microsoft.com/office/drawing/2014/main" id="{98CD92A1-8D5F-4AE5-9C1A-C283FD7A4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654" r="2164" b="4400"/>
          <a:stretch/>
        </p:blipFill>
        <p:spPr bwMode="auto">
          <a:xfrm>
            <a:off x="4119007" y="5708502"/>
            <a:ext cx="532599" cy="1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ownload LOGO INSTAGRAM Free PNG transparent image and clipart">
            <a:extLst>
              <a:ext uri="{FF2B5EF4-FFF2-40B4-BE49-F238E27FC236}">
                <a16:creationId xmlns:a16="http://schemas.microsoft.com/office/drawing/2014/main" id="{8B2ACBD5-AB18-4A2E-B93F-314B807C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17" y="5582507"/>
            <a:ext cx="42659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Yahoo India Finance Team, Yahoo! India Finance for Yahoo">
            <a:extLst>
              <a:ext uri="{FF2B5EF4-FFF2-40B4-BE49-F238E27FC236}">
                <a16:creationId xmlns:a16="http://schemas.microsoft.com/office/drawing/2014/main" id="{417F8613-5D86-4CE8-8E61-A8DBC7063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3885" r="17350" b="34980"/>
          <a:stretch/>
        </p:blipFill>
        <p:spPr bwMode="auto">
          <a:xfrm>
            <a:off x="6930341" y="5707226"/>
            <a:ext cx="537910" cy="1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evo Logo Black transparent PNG - StickPNG">
            <a:extLst>
              <a:ext uri="{FF2B5EF4-FFF2-40B4-BE49-F238E27FC236}">
                <a16:creationId xmlns:a16="http://schemas.microsoft.com/office/drawing/2014/main" id="{F1A386A3-A6EC-4642-87F2-AD74C55C3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9779" r="9030" b="19799"/>
          <a:stretch/>
        </p:blipFill>
        <p:spPr bwMode="auto">
          <a:xfrm>
            <a:off x="7547252" y="5722176"/>
            <a:ext cx="461839" cy="1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https://upload.wikimedia.org/wikipedia/commons/thumb/2/26/Twitch_logo.svg/2000px-Twitch_logo.svg.png">
            <a:extLst>
              <a:ext uri="{FF2B5EF4-FFF2-40B4-BE49-F238E27FC236}">
                <a16:creationId xmlns:a16="http://schemas.microsoft.com/office/drawing/2014/main" id="{E3ED4554-1977-46D9-BA2E-E08B6E1A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42" y="5672209"/>
            <a:ext cx="383028" cy="2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s://g.twimg.com/Twitter_logo_blue.png">
            <a:extLst>
              <a:ext uri="{FF2B5EF4-FFF2-40B4-BE49-F238E27FC236}">
                <a16:creationId xmlns:a16="http://schemas.microsoft.com/office/drawing/2014/main" id="{69D698D4-CE69-4117-86FD-9478DC5C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0" y="5678208"/>
            <a:ext cx="276168" cy="2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Meaning MSN logo and symbol | history and evolution">
            <a:extLst>
              <a:ext uri="{FF2B5EF4-FFF2-40B4-BE49-F238E27FC236}">
                <a16:creationId xmlns:a16="http://schemas.microsoft.com/office/drawing/2014/main" id="{8C19A583-5406-40FD-B414-61E23654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11" y="5678907"/>
            <a:ext cx="446248" cy="2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2519AA-6C17-4F39-B9A6-5C916130B881}"/>
              </a:ext>
            </a:extLst>
          </p:cNvPr>
          <p:cNvSpPr txBox="1"/>
          <p:nvPr/>
        </p:nvSpPr>
        <p:spPr>
          <a:xfrm>
            <a:off x="745342" y="1076066"/>
            <a:ext cx="1075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Over</a:t>
            </a:r>
            <a:r>
              <a:rPr lang="en-US" sz="1600" b="1" dirty="0">
                <a:solidFill>
                  <a:srgbClr val="FF0000"/>
                </a:solidFill>
                <a:latin typeface="Helvetica Light" panose="020B0403020202020204" pitchFamily="34" charset="0"/>
              </a:rPr>
              <a:t>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7x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more P18-49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Facebook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CFC5E-0500-4958-B858-AC6D78797610}"/>
              </a:ext>
            </a:extLst>
          </p:cNvPr>
          <p:cNvSpPr txBox="1"/>
          <p:nvPr/>
        </p:nvSpPr>
        <p:spPr>
          <a:xfrm>
            <a:off x="746821" y="1308366"/>
            <a:ext cx="1075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10x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more P18-49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Instagram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</a:t>
            </a:r>
          </a:p>
        </p:txBody>
      </p:sp>
      <p:pic>
        <p:nvPicPr>
          <p:cNvPr id="38" name="Picture 2" descr="Pinterest logo PNG">
            <a:extLst>
              <a:ext uri="{FF2B5EF4-FFF2-40B4-BE49-F238E27FC236}">
                <a16:creationId xmlns:a16="http://schemas.microsoft.com/office/drawing/2014/main" id="{26CFFF64-5F2D-422B-ABC7-FF37F1D1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820" y="5622861"/>
            <a:ext cx="595940" cy="3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710E8E3-E713-4D00-A124-15FC92CA5B17}"/>
              </a:ext>
            </a:extLst>
          </p:cNvPr>
          <p:cNvSpPr/>
          <p:nvPr/>
        </p:nvSpPr>
        <p:spPr>
          <a:xfrm>
            <a:off x="189059" y="237847"/>
            <a:ext cx="1165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YouTube and multiscreen TV are close to parity among </a:t>
            </a: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adults 18-49</a:t>
            </a:r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 and a mix of these two platforms can maximize reach against this audience</a:t>
            </a:r>
            <a:endParaRPr lang="en-US" sz="2400" b="1" dirty="0">
              <a:solidFill>
                <a:srgbClr val="ED3C8D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1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t="95080"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532FA46E-ACAD-F44A-B127-7D95BC48CA96}"/>
              </a:ext>
            </a:extLst>
          </p:cNvPr>
          <p:cNvSpPr/>
          <p:nvPr/>
        </p:nvSpPr>
        <p:spPr>
          <a:xfrm rot="5400000">
            <a:off x="539656" y="1158791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324CB-BA3C-3849-9525-612C71A97EC4}"/>
              </a:ext>
            </a:extLst>
          </p:cNvPr>
          <p:cNvSpPr txBox="1"/>
          <p:nvPr/>
        </p:nvSpPr>
        <p:spPr>
          <a:xfrm>
            <a:off x="745342" y="1076066"/>
            <a:ext cx="1075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45%</a:t>
            </a:r>
            <a:r>
              <a:rPr lang="en-US" sz="1600" b="1" dirty="0">
                <a:solidFill>
                  <a:srgbClr val="1F1A62"/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more P25-54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YouTube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 </a:t>
            </a:r>
          </a:p>
          <a:p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Almost</a:t>
            </a:r>
            <a:r>
              <a:rPr lang="en-US" sz="1600" dirty="0">
                <a:solidFill>
                  <a:srgbClr val="FF0000"/>
                </a:solidFill>
                <a:latin typeface="Helvetica Light" panose="020B0403020202020204" pitchFamily="34" charset="0"/>
              </a:rPr>
              <a:t>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8x</a:t>
            </a:r>
            <a:r>
              <a:rPr lang="en-US" sz="1600" b="1" dirty="0">
                <a:solidFill>
                  <a:srgbClr val="FF0000"/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more P25-54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Facebook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FC623D9C-B141-0E44-9A0E-426DA6A043B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2FE174-CA45-411C-B19E-58045796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989665"/>
              </p:ext>
            </p:extLst>
          </p:nvPr>
        </p:nvGraphicFramePr>
        <p:xfrm>
          <a:off x="84406" y="2154069"/>
          <a:ext cx="12020842" cy="35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5E207F60-3E7A-4376-B2F3-2B6374F77ECB}"/>
              </a:ext>
            </a:extLst>
          </p:cNvPr>
          <p:cNvSpPr txBox="1"/>
          <p:nvPr/>
        </p:nvSpPr>
        <p:spPr>
          <a:xfrm rot="16200000">
            <a:off x="-899986" y="3911938"/>
            <a:ext cx="2670653" cy="307778"/>
          </a:xfrm>
          <a:prstGeom prst="rect">
            <a:avLst/>
          </a:prstGeom>
          <a:solidFill>
            <a:srgbClr val="00C0F3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4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Multiscreen </a:t>
            </a:r>
            <a:r>
              <a:rPr lang="en-US" sz="10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(TV + online)</a:t>
            </a:r>
            <a:endParaRPr lang="en-US" sz="1400" kern="0">
              <a:solidFill>
                <a:prstClr val="white"/>
              </a:solidFill>
              <a:latin typeface="Helvetica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B6F217F-B818-48E6-97A8-13F79A5B3C93}"/>
              </a:ext>
            </a:extLst>
          </p:cNvPr>
          <p:cNvSpPr txBox="1">
            <a:spLocks/>
          </p:cNvSpPr>
          <p:nvPr/>
        </p:nvSpPr>
        <p:spPr>
          <a:xfrm>
            <a:off x="3719476" y="1910003"/>
            <a:ext cx="4753048" cy="353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P25-54 Average Audience (000)</a:t>
            </a:r>
            <a:endParaRPr lang="en-US" sz="1600" b="1">
              <a:solidFill>
                <a:srgbClr val="1F1A62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2624C-5644-4607-9192-CB98AC3200C7}"/>
              </a:ext>
            </a:extLst>
          </p:cNvPr>
          <p:cNvSpPr txBox="1"/>
          <p:nvPr/>
        </p:nvSpPr>
        <p:spPr>
          <a:xfrm>
            <a:off x="459153" y="6232840"/>
            <a:ext cx="1173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analysis of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Key Measures multiplatform (desktop + mobile) data, Dec 2020; P25-54. VAB analysis of Nielsen R&amp;F Time Period Report, Live + SD, Total Day.  December 1-31, 2020; P25-54. “Average Audience” is based on the average minute, which is factored across the full month for websites and TV. TV Brands include linear TV and TV-related websites.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data reflects all visitor activity including mobile video. (mobile video began being included win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multiplatform data starting in November 2020).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49D423-54EB-4AF0-BAF6-9B11A873B4BA}"/>
              </a:ext>
            </a:extLst>
          </p:cNvPr>
          <p:cNvSpPr/>
          <p:nvPr/>
        </p:nvSpPr>
        <p:spPr>
          <a:xfrm>
            <a:off x="526244" y="6577113"/>
            <a:ext cx="11665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 Light" panose="020B03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3" name="Triangle 12">
            <a:extLst>
              <a:ext uri="{FF2B5EF4-FFF2-40B4-BE49-F238E27FC236}">
                <a16:creationId xmlns:a16="http://schemas.microsoft.com/office/drawing/2014/main" id="{3674E7C9-5328-41B7-B39D-BC4F4C782B79}"/>
              </a:ext>
            </a:extLst>
          </p:cNvPr>
          <p:cNvSpPr/>
          <p:nvPr/>
        </p:nvSpPr>
        <p:spPr>
          <a:xfrm rot="5400000">
            <a:off x="539656" y="1382215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s://www.youtube.com/yt/brand/media/image/YouTube-logo-full_color.png">
            <a:extLst>
              <a:ext uri="{FF2B5EF4-FFF2-40B4-BE49-F238E27FC236}">
                <a16:creationId xmlns:a16="http://schemas.microsoft.com/office/drawing/2014/main" id="{75EA411B-5D16-493F-919E-E5EFB37EC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25961" r="15307" b="25762"/>
          <a:stretch/>
        </p:blipFill>
        <p:spPr bwMode="auto">
          <a:xfrm>
            <a:off x="755831" y="5688112"/>
            <a:ext cx="504108" cy="2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pixel.nymag.com/imgs/daily/vulture/2015/06/26/26-spotify.w1200.h630.jpg">
            <a:extLst>
              <a:ext uri="{FF2B5EF4-FFF2-40B4-BE49-F238E27FC236}">
                <a16:creationId xmlns:a16="http://schemas.microsoft.com/office/drawing/2014/main" id="{79031F00-54FD-4C07-87EF-1BF82AC5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63" y="5615372"/>
            <a:ext cx="722575" cy="3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2.bp.blogspot.com/-e8EX8HXfU_M/VWA1tOmIxII/AAAAAAAACnM/wVEAIqUlnOI/s1600/Snapchat-logo-vector.png">
            <a:extLst>
              <a:ext uri="{FF2B5EF4-FFF2-40B4-BE49-F238E27FC236}">
                <a16:creationId xmlns:a16="http://schemas.microsoft.com/office/drawing/2014/main" id="{C762F2F5-4126-4A5F-B24E-15873660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61" y="5623258"/>
            <a:ext cx="536011" cy="3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lenco.com/wp-content/uploads/2012/01/Amazon-Logo.jpg">
            <a:extLst>
              <a:ext uri="{FF2B5EF4-FFF2-40B4-BE49-F238E27FC236}">
                <a16:creationId xmlns:a16="http://schemas.microsoft.com/office/drawing/2014/main" id="{4983676B-09E1-4D6D-B2C3-CB46BB35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76" y="5710671"/>
            <a:ext cx="516973" cy="1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facebookbrand.com/img/fb-art.jpg">
            <a:extLst>
              <a:ext uri="{FF2B5EF4-FFF2-40B4-BE49-F238E27FC236}">
                <a16:creationId xmlns:a16="http://schemas.microsoft.com/office/drawing/2014/main" id="{B849F716-2CA5-4720-A541-01E7A2CF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56" y="5648147"/>
            <a:ext cx="313313" cy="3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heartradio png">
            <a:extLst>
              <a:ext uri="{FF2B5EF4-FFF2-40B4-BE49-F238E27FC236}">
                <a16:creationId xmlns:a16="http://schemas.microsoft.com/office/drawing/2014/main" id="{D2463226-E875-4850-9857-03450D56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08" y="5709082"/>
            <a:ext cx="626717" cy="1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AOL logo">
            <a:extLst>
              <a:ext uri="{FF2B5EF4-FFF2-40B4-BE49-F238E27FC236}">
                <a16:creationId xmlns:a16="http://schemas.microsoft.com/office/drawing/2014/main" id="{82DFE587-4E54-4F93-A6F9-E29032FD2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7676" r="17608" b="27589"/>
          <a:stretch/>
        </p:blipFill>
        <p:spPr bwMode="auto">
          <a:xfrm>
            <a:off x="10959452" y="5693889"/>
            <a:ext cx="425169" cy="2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linkedin png">
            <a:extLst>
              <a:ext uri="{FF2B5EF4-FFF2-40B4-BE49-F238E27FC236}">
                <a16:creationId xmlns:a16="http://schemas.microsoft.com/office/drawing/2014/main" id="{A3588A89-2801-4D81-9428-87510B9F1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2370" r="12284" b="12362"/>
          <a:stretch/>
        </p:blipFill>
        <p:spPr bwMode="auto">
          <a:xfrm>
            <a:off x="10435804" y="5626433"/>
            <a:ext cx="356740" cy="3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logo google">
            <a:extLst>
              <a:ext uri="{FF2B5EF4-FFF2-40B4-BE49-F238E27FC236}">
                <a16:creationId xmlns:a16="http://schemas.microsoft.com/office/drawing/2014/main" id="{38CEA807-9125-4850-B823-2F0B912A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28" y="5622002"/>
            <a:ext cx="316690" cy="3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logo pandora music">
            <a:extLst>
              <a:ext uri="{FF2B5EF4-FFF2-40B4-BE49-F238E27FC236}">
                <a16:creationId xmlns:a16="http://schemas.microsoft.com/office/drawing/2014/main" id="{DB2FBD12-80F3-439E-8EFC-75B86EDB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30" y="5623258"/>
            <a:ext cx="363091" cy="3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logo reddit">
            <a:extLst>
              <a:ext uri="{FF2B5EF4-FFF2-40B4-BE49-F238E27FC236}">
                <a16:creationId xmlns:a16="http://schemas.microsoft.com/office/drawing/2014/main" id="{16A1DBC2-A1F1-40AC-AD19-3D5C041EA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71" y="5698598"/>
            <a:ext cx="655626" cy="2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tiktok logo">
            <a:extLst>
              <a:ext uri="{FF2B5EF4-FFF2-40B4-BE49-F238E27FC236}">
                <a16:creationId xmlns:a16="http://schemas.microsoft.com/office/drawing/2014/main" id="{384BDB2E-158C-4B10-B3E9-CAE8727EF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654" r="2164" b="4400"/>
          <a:stretch/>
        </p:blipFill>
        <p:spPr bwMode="auto">
          <a:xfrm>
            <a:off x="4023919" y="5709156"/>
            <a:ext cx="621486" cy="1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ownload LOGO INSTAGRAM Free PNG transparent image and clipart">
            <a:extLst>
              <a:ext uri="{FF2B5EF4-FFF2-40B4-BE49-F238E27FC236}">
                <a16:creationId xmlns:a16="http://schemas.microsoft.com/office/drawing/2014/main" id="{79D1778E-A046-4837-B9D8-AC6D117D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64" y="5592032"/>
            <a:ext cx="436455" cy="4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Yahoo India Finance Team, Yahoo! India Finance for Yahoo">
            <a:extLst>
              <a:ext uri="{FF2B5EF4-FFF2-40B4-BE49-F238E27FC236}">
                <a16:creationId xmlns:a16="http://schemas.microsoft.com/office/drawing/2014/main" id="{E66EC8FA-1C30-497D-88B0-1FE7CFDCB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3885" r="17350" b="34980"/>
          <a:stretch/>
        </p:blipFill>
        <p:spPr bwMode="auto">
          <a:xfrm>
            <a:off x="5834423" y="5746257"/>
            <a:ext cx="566188" cy="1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evo Logo Black transparent PNG - StickPNG">
            <a:extLst>
              <a:ext uri="{FF2B5EF4-FFF2-40B4-BE49-F238E27FC236}">
                <a16:creationId xmlns:a16="http://schemas.microsoft.com/office/drawing/2014/main" id="{D48B9E12-0705-46D2-AAA5-AE119F098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9779" r="9030" b="19799"/>
          <a:stretch/>
        </p:blipFill>
        <p:spPr bwMode="auto">
          <a:xfrm>
            <a:off x="8086985" y="5725113"/>
            <a:ext cx="538916" cy="1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https://upload.wikimedia.org/wikipedia/commons/thumb/2/26/Twitch_logo.svg/2000px-Twitch_logo.svg.png">
            <a:extLst>
              <a:ext uri="{FF2B5EF4-FFF2-40B4-BE49-F238E27FC236}">
                <a16:creationId xmlns:a16="http://schemas.microsoft.com/office/drawing/2014/main" id="{234AD2D9-DEE0-4FA3-B87C-36A17E70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56" y="5666806"/>
            <a:ext cx="446954" cy="2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s://g.twimg.com/Twitter_logo_blue.png">
            <a:extLst>
              <a:ext uri="{FF2B5EF4-FFF2-40B4-BE49-F238E27FC236}">
                <a16:creationId xmlns:a16="http://schemas.microsoft.com/office/drawing/2014/main" id="{2A5901CC-E1B8-4B0C-B8FE-386B8899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28" y="5673807"/>
            <a:ext cx="322259" cy="2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Meaning MSN logo and symbol | history and evolution">
            <a:extLst>
              <a:ext uri="{FF2B5EF4-FFF2-40B4-BE49-F238E27FC236}">
                <a16:creationId xmlns:a16="http://schemas.microsoft.com/office/drawing/2014/main" id="{472230D7-79F6-4B85-9C1A-B2588C77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54" y="5695903"/>
            <a:ext cx="435602" cy="2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illow's Opinion of Upstream and CAR's Forms License Policy Is Obvious -  WAV Group Consulting">
            <a:extLst>
              <a:ext uri="{FF2B5EF4-FFF2-40B4-BE49-F238E27FC236}">
                <a16:creationId xmlns:a16="http://schemas.microsoft.com/office/drawing/2014/main" id="{558BE7CC-D20F-4483-9358-6A083410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73" y="5626433"/>
            <a:ext cx="256796" cy="3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bay Logo transparent PNG - StickPNG">
            <a:extLst>
              <a:ext uri="{FF2B5EF4-FFF2-40B4-BE49-F238E27FC236}">
                <a16:creationId xmlns:a16="http://schemas.microsoft.com/office/drawing/2014/main" id="{5912133B-5B12-4616-A794-2BD4410A4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251" y="5681141"/>
            <a:ext cx="523326" cy="2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33A5E04-8525-494C-A145-E83C7CC67D64}"/>
              </a:ext>
            </a:extLst>
          </p:cNvPr>
          <p:cNvSpPr/>
          <p:nvPr/>
        </p:nvSpPr>
        <p:spPr>
          <a:xfrm>
            <a:off x="84407" y="237847"/>
            <a:ext cx="11950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Among the </a:t>
            </a: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adult 25-54</a:t>
            </a:r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 buying demo, Multiscreen TV delivers more reach during an average minute than any other top digital platform</a:t>
            </a:r>
            <a:endParaRPr lang="en-US" sz="2400" b="1" dirty="0">
              <a:solidFill>
                <a:srgbClr val="E84A9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9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" y="1696162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t="95080"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532FA46E-ACAD-F44A-B127-7D95BC48CA96}"/>
              </a:ext>
            </a:extLst>
          </p:cNvPr>
          <p:cNvSpPr/>
          <p:nvPr/>
        </p:nvSpPr>
        <p:spPr>
          <a:xfrm rot="5400000">
            <a:off x="544096" y="1149913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324CB-BA3C-3849-9525-612C71A97EC4}"/>
              </a:ext>
            </a:extLst>
          </p:cNvPr>
          <p:cNvSpPr txBox="1"/>
          <p:nvPr/>
        </p:nvSpPr>
        <p:spPr>
          <a:xfrm>
            <a:off x="745342" y="1076066"/>
            <a:ext cx="1135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Almost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7x 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more P50+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YouTube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</a:t>
            </a:r>
          </a:p>
          <a:p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Almost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 20x</a:t>
            </a:r>
            <a:r>
              <a:rPr lang="en-US" sz="1600" b="1" dirty="0">
                <a:solidFill>
                  <a:srgbClr val="1F1A62"/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more P50+ are watching ad-supported TV content than are on </a:t>
            </a:r>
            <a:r>
              <a:rPr lang="en-US" sz="1600" b="1" dirty="0">
                <a:solidFill>
                  <a:srgbClr val="E84A99"/>
                </a:solidFill>
                <a:latin typeface="Helvetica Light" panose="020B0403020202020204" pitchFamily="34" charset="0"/>
              </a:rPr>
              <a:t>Facebook</a:t>
            </a:r>
            <a:r>
              <a:rPr lang="en-US" sz="1600" dirty="0">
                <a:solidFill>
                  <a:srgbClr val="1F1A62"/>
                </a:solidFill>
                <a:latin typeface="Helvetica Light" panose="020B0403020202020204" pitchFamily="34" charset="0"/>
              </a:rPr>
              <a:t> in any given minute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FC623D9C-B141-0E44-9A0E-426DA6A043B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2FE174-CA45-411C-B19E-58045796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860103"/>
              </p:ext>
            </p:extLst>
          </p:nvPr>
        </p:nvGraphicFramePr>
        <p:xfrm>
          <a:off x="84406" y="2154069"/>
          <a:ext cx="12020842" cy="35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5E207F60-3E7A-4376-B2F3-2B6374F77ECB}"/>
              </a:ext>
            </a:extLst>
          </p:cNvPr>
          <p:cNvSpPr txBox="1"/>
          <p:nvPr/>
        </p:nvSpPr>
        <p:spPr>
          <a:xfrm rot="16200000">
            <a:off x="-787008" y="4025532"/>
            <a:ext cx="2443464" cy="307778"/>
          </a:xfrm>
          <a:prstGeom prst="rect">
            <a:avLst/>
          </a:prstGeom>
          <a:solidFill>
            <a:srgbClr val="00C0F3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4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Multiscreen </a:t>
            </a:r>
            <a:r>
              <a:rPr lang="en-US" sz="1000" kern="0">
                <a:solidFill>
                  <a:prstClr val="white"/>
                </a:solidFill>
                <a:latin typeface="Helvetica Light"/>
                <a:ea typeface="Open Sans" panose="020B0606030504020204" pitchFamily="34" charset="0"/>
                <a:cs typeface="Open Sans" panose="020B0606030504020204" pitchFamily="34" charset="0"/>
              </a:rPr>
              <a:t>(TV + online)</a:t>
            </a:r>
            <a:endParaRPr lang="en-US" sz="1400" kern="0">
              <a:solidFill>
                <a:prstClr val="white"/>
              </a:solidFill>
              <a:latin typeface="Helvetica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B6F217F-B818-48E6-97A8-13F79A5B3C93}"/>
              </a:ext>
            </a:extLst>
          </p:cNvPr>
          <p:cNvSpPr txBox="1">
            <a:spLocks/>
          </p:cNvSpPr>
          <p:nvPr/>
        </p:nvSpPr>
        <p:spPr>
          <a:xfrm>
            <a:off x="3719476" y="1910003"/>
            <a:ext cx="4753048" cy="353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P50+ Average Audience (000)</a:t>
            </a:r>
            <a:endParaRPr lang="en-US" sz="1600" b="1">
              <a:solidFill>
                <a:srgbClr val="1F1A62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42624C-5644-4607-9192-CB98AC3200C7}"/>
              </a:ext>
            </a:extLst>
          </p:cNvPr>
          <p:cNvSpPr txBox="1"/>
          <p:nvPr/>
        </p:nvSpPr>
        <p:spPr>
          <a:xfrm>
            <a:off x="459153" y="6232840"/>
            <a:ext cx="1173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VAB analysis of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Key Measures multiplatform (desktop + mobile) data, Dec 2020; P50+. VAB analysis of Nielsen R&amp;F Time Period Report, Live + SD, Total Day.  December 1-31, 2020; P50+. “Average Audience” is based on the average minute, which is factored across the full month for websites and TV. TV Brands include linear TV and TV-related websites. Comscore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data reflects all visitor activity including mobile video. (mobile video began being included win </a:t>
            </a:r>
            <a:r>
              <a:rPr lang="en-US" sz="700" kern="0" dirty="0" err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MediaMetrix</a:t>
            </a:r>
            <a:r>
              <a:rPr lang="en-US" sz="700" kern="0" dirty="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multiplatform data starting in November 2020).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49D423-54EB-4AF0-BAF6-9B11A873B4BA}"/>
              </a:ext>
            </a:extLst>
          </p:cNvPr>
          <p:cNvSpPr/>
          <p:nvPr/>
        </p:nvSpPr>
        <p:spPr>
          <a:xfrm>
            <a:off x="526244" y="6577113"/>
            <a:ext cx="11665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 Light" panose="020B03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3" name="Triangle 12">
            <a:extLst>
              <a:ext uri="{FF2B5EF4-FFF2-40B4-BE49-F238E27FC236}">
                <a16:creationId xmlns:a16="http://schemas.microsoft.com/office/drawing/2014/main" id="{EB917329-7171-4CAD-9CF1-4225CCD43076}"/>
              </a:ext>
            </a:extLst>
          </p:cNvPr>
          <p:cNvSpPr/>
          <p:nvPr/>
        </p:nvSpPr>
        <p:spPr>
          <a:xfrm rot="5400000">
            <a:off x="544096" y="1391093"/>
            <a:ext cx="165528" cy="174723"/>
          </a:xfrm>
          <a:prstGeom prst="triangle">
            <a:avLst/>
          </a:prstGeom>
          <a:solidFill>
            <a:srgbClr val="E84A99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s://www.youtube.com/yt/brand/media/image/YouTube-logo-full_color.png">
            <a:extLst>
              <a:ext uri="{FF2B5EF4-FFF2-40B4-BE49-F238E27FC236}">
                <a16:creationId xmlns:a16="http://schemas.microsoft.com/office/drawing/2014/main" id="{7D47161B-6535-4F70-B2DB-E47ADDBDF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25961" r="15307" b="25762"/>
          <a:stretch/>
        </p:blipFill>
        <p:spPr bwMode="auto">
          <a:xfrm>
            <a:off x="728356" y="5712627"/>
            <a:ext cx="516642" cy="2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pixel.nymag.com/imgs/daily/vulture/2015/06/26/26-spotify.w1200.h630.jpg">
            <a:extLst>
              <a:ext uri="{FF2B5EF4-FFF2-40B4-BE49-F238E27FC236}">
                <a16:creationId xmlns:a16="http://schemas.microsoft.com/office/drawing/2014/main" id="{705A6350-8F6C-4148-A6F1-02FC1792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72" y="5661998"/>
            <a:ext cx="649302" cy="3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2.bp.blogspot.com/-e8EX8HXfU_M/VWA1tOmIxII/AAAAAAAACnM/wVEAIqUlnOI/s1600/Snapchat-logo-vector.png">
            <a:extLst>
              <a:ext uri="{FF2B5EF4-FFF2-40B4-BE49-F238E27FC236}">
                <a16:creationId xmlns:a16="http://schemas.microsoft.com/office/drawing/2014/main" id="{8A94DAFA-4DDD-493D-B3CA-3E324AC83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50" y="5637866"/>
            <a:ext cx="547476" cy="3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lenco.com/wp-content/uploads/2012/01/Amazon-Logo.jpg">
            <a:extLst>
              <a:ext uri="{FF2B5EF4-FFF2-40B4-BE49-F238E27FC236}">
                <a16:creationId xmlns:a16="http://schemas.microsoft.com/office/drawing/2014/main" id="{EF65F25A-24DE-4EAE-A8AD-A3A59B79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56" y="5747634"/>
            <a:ext cx="464550" cy="1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facebookbrand.com/img/fb-art.jpg">
            <a:extLst>
              <a:ext uri="{FF2B5EF4-FFF2-40B4-BE49-F238E27FC236}">
                <a16:creationId xmlns:a16="http://schemas.microsoft.com/office/drawing/2014/main" id="{E9EAE27D-33DB-4E16-846C-F18FC89CC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32" y="5671668"/>
            <a:ext cx="321104" cy="32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heartradio png">
            <a:extLst>
              <a:ext uri="{FF2B5EF4-FFF2-40B4-BE49-F238E27FC236}">
                <a16:creationId xmlns:a16="http://schemas.microsoft.com/office/drawing/2014/main" id="{E5EB7136-5D57-4339-97F3-0B95D11A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36" y="5751344"/>
            <a:ext cx="529520" cy="1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AOL logo">
            <a:extLst>
              <a:ext uri="{FF2B5EF4-FFF2-40B4-BE49-F238E27FC236}">
                <a16:creationId xmlns:a16="http://schemas.microsoft.com/office/drawing/2014/main" id="{6273D398-6EC3-4FAB-8BF5-E10750DDD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7676" r="17608" b="27589"/>
          <a:stretch/>
        </p:blipFill>
        <p:spPr bwMode="auto">
          <a:xfrm>
            <a:off x="6455561" y="5732554"/>
            <a:ext cx="382054" cy="1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linkedin png">
            <a:extLst>
              <a:ext uri="{FF2B5EF4-FFF2-40B4-BE49-F238E27FC236}">
                <a16:creationId xmlns:a16="http://schemas.microsoft.com/office/drawing/2014/main" id="{59CCB8BE-7FDC-4A9E-92B3-72B60BA58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2370" r="12284" b="12362"/>
          <a:stretch/>
        </p:blipFill>
        <p:spPr bwMode="auto">
          <a:xfrm>
            <a:off x="9888570" y="5659628"/>
            <a:ext cx="345184" cy="3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logo google">
            <a:extLst>
              <a:ext uri="{FF2B5EF4-FFF2-40B4-BE49-F238E27FC236}">
                <a16:creationId xmlns:a16="http://schemas.microsoft.com/office/drawing/2014/main" id="{E9FB865A-D05F-46AF-ABB1-E26A7608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35" y="5666043"/>
            <a:ext cx="324565" cy="3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logo pandora music">
            <a:extLst>
              <a:ext uri="{FF2B5EF4-FFF2-40B4-BE49-F238E27FC236}">
                <a16:creationId xmlns:a16="http://schemas.microsoft.com/office/drawing/2014/main" id="{98050CB9-3C24-44D1-A141-EE90A351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30" y="5646161"/>
            <a:ext cx="372119" cy="3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logo reddit">
            <a:extLst>
              <a:ext uri="{FF2B5EF4-FFF2-40B4-BE49-F238E27FC236}">
                <a16:creationId xmlns:a16="http://schemas.microsoft.com/office/drawing/2014/main" id="{8742B97C-F874-4450-AC0F-93E30FD3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154" y="5725737"/>
            <a:ext cx="657342" cy="2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tiktok logo">
            <a:extLst>
              <a:ext uri="{FF2B5EF4-FFF2-40B4-BE49-F238E27FC236}">
                <a16:creationId xmlns:a16="http://schemas.microsoft.com/office/drawing/2014/main" id="{9B9D414D-C3EA-4035-81BF-58FD78343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654" r="2164" b="4400"/>
          <a:stretch/>
        </p:blipFill>
        <p:spPr bwMode="auto">
          <a:xfrm>
            <a:off x="6901159" y="5746272"/>
            <a:ext cx="558465" cy="1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ownload LOGO INSTAGRAM Free PNG transparent image and clipart">
            <a:extLst>
              <a:ext uri="{FF2B5EF4-FFF2-40B4-BE49-F238E27FC236}">
                <a16:creationId xmlns:a16="http://schemas.microsoft.com/office/drawing/2014/main" id="{EA558BC9-7FB5-4F93-99A2-7C8E273F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46" y="5614158"/>
            <a:ext cx="447307" cy="4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Yahoo India Finance Team, Yahoo! India Finance for Yahoo">
            <a:extLst>
              <a:ext uri="{FF2B5EF4-FFF2-40B4-BE49-F238E27FC236}">
                <a16:creationId xmlns:a16="http://schemas.microsoft.com/office/drawing/2014/main" id="{66064511-8EB2-4133-94C2-CCE648FF8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3885" r="17350" b="34980"/>
          <a:stretch/>
        </p:blipFill>
        <p:spPr bwMode="auto">
          <a:xfrm>
            <a:off x="2958199" y="5744935"/>
            <a:ext cx="564033" cy="1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evo Logo Black transparent PNG - StickPNG">
            <a:extLst>
              <a:ext uri="{FF2B5EF4-FFF2-40B4-BE49-F238E27FC236}">
                <a16:creationId xmlns:a16="http://schemas.microsoft.com/office/drawing/2014/main" id="{C3A87BFB-F3C1-46AA-8F5C-9B736CBD7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9779" r="9030" b="19799"/>
          <a:stretch/>
        </p:blipFill>
        <p:spPr bwMode="auto">
          <a:xfrm>
            <a:off x="8673576" y="5766076"/>
            <a:ext cx="447307" cy="1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https://upload.wikimedia.org/wikipedia/commons/thumb/2/26/Twitch_logo.svg/2000px-Twitch_logo.svg.png">
            <a:extLst>
              <a:ext uri="{FF2B5EF4-FFF2-40B4-BE49-F238E27FC236}">
                <a16:creationId xmlns:a16="http://schemas.microsoft.com/office/drawing/2014/main" id="{3AA3643E-D64D-4F24-8087-33B79429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16" y="5708217"/>
            <a:ext cx="401631" cy="2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s://g.twimg.com/Twitter_logo_blue.png">
            <a:extLst>
              <a:ext uri="{FF2B5EF4-FFF2-40B4-BE49-F238E27FC236}">
                <a16:creationId xmlns:a16="http://schemas.microsoft.com/office/drawing/2014/main" id="{A0F3A8E6-22BF-41D4-BC12-6461795A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41" y="5700501"/>
            <a:ext cx="324038" cy="2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Meaning MSN logo and symbol | history and evolution">
            <a:extLst>
              <a:ext uri="{FF2B5EF4-FFF2-40B4-BE49-F238E27FC236}">
                <a16:creationId xmlns:a16="http://schemas.microsoft.com/office/drawing/2014/main" id="{3890C266-CEB2-4901-9260-DE903CC4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65" y="5715240"/>
            <a:ext cx="467920" cy="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Zillow's Opinion of Upstream and CAR's Forms License Policy Is Obvious -  WAV Group Consulting">
            <a:extLst>
              <a:ext uri="{FF2B5EF4-FFF2-40B4-BE49-F238E27FC236}">
                <a16:creationId xmlns:a16="http://schemas.microsoft.com/office/drawing/2014/main" id="{6C7CBBC4-FAE6-484F-8670-C28072CB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291" y="5651307"/>
            <a:ext cx="256796" cy="3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E85D30-3C6D-483F-928A-22D56DB80B2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68512" y="5640565"/>
            <a:ext cx="505094" cy="38331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452077F-49B4-48BE-A025-FC9F26AF24FF}"/>
              </a:ext>
            </a:extLst>
          </p:cNvPr>
          <p:cNvSpPr/>
          <p:nvPr/>
        </p:nvSpPr>
        <p:spPr>
          <a:xfrm>
            <a:off x="84407" y="237847"/>
            <a:ext cx="11950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Multiscreen TV delivers a much higher reach, by far, among </a:t>
            </a: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adults 50+ </a:t>
            </a:r>
            <a:r>
              <a:rPr lang="en-US" sz="2400" b="1" dirty="0">
                <a:solidFill>
                  <a:srgbClr val="1F1A62"/>
                </a:solidFill>
                <a:latin typeface="Helvetica" pitchFamily="2" charset="0"/>
              </a:rPr>
              <a:t>than any other top digital platform during an average minute</a:t>
            </a:r>
            <a:endParaRPr lang="en-US" sz="2400" b="1" dirty="0">
              <a:solidFill>
                <a:srgbClr val="E84A99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2BF0AF0-9E7A-4919-AE23-74BF1A20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00" y="0"/>
            <a:ext cx="5256799" cy="3060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3865C7-6300-0F4D-AF2C-DBD794D27201}"/>
              </a:ext>
            </a:extLst>
          </p:cNvPr>
          <p:cNvSpPr/>
          <p:nvPr/>
        </p:nvSpPr>
        <p:spPr>
          <a:xfrm>
            <a:off x="273895" y="235287"/>
            <a:ext cx="495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A35C40F-687E-B34B-B975-ED0CDEFEC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40" t="84333" r="72880" b="5333"/>
          <a:stretch/>
        </p:blipFill>
        <p:spPr>
          <a:xfrm>
            <a:off x="10015399" y="5804284"/>
            <a:ext cx="875592" cy="636172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EEC9436E-41D9-FA4F-B24F-9D11D47EF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61" t="83075" r="63111" b="5332"/>
          <a:stretch/>
        </p:blipFill>
        <p:spPr>
          <a:xfrm>
            <a:off x="10890991" y="5715536"/>
            <a:ext cx="734723" cy="73708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707BE5F1-DCEB-144F-86FF-E99AA7959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70" t="83444" r="55156" b="4963"/>
          <a:stretch/>
        </p:blipFill>
        <p:spPr>
          <a:xfrm>
            <a:off x="11684271" y="5784399"/>
            <a:ext cx="403491" cy="668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6F6B0-5D89-4B93-9148-A79F72983537}"/>
              </a:ext>
            </a:extLst>
          </p:cNvPr>
          <p:cNvSpPr txBox="1"/>
          <p:nvPr/>
        </p:nvSpPr>
        <p:spPr>
          <a:xfrm>
            <a:off x="317684" y="3485258"/>
            <a:ext cx="758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Interested in learning more? Check out this related content: </a:t>
            </a:r>
          </a:p>
        </p:txBody>
      </p:sp>
      <p:sp>
        <p:nvSpPr>
          <p:cNvPr id="27" name="TextBox 26">
            <a:hlinkClick r:id="rId7"/>
            <a:extLst>
              <a:ext uri="{FF2B5EF4-FFF2-40B4-BE49-F238E27FC236}">
                <a16:creationId xmlns:a16="http://schemas.microsoft.com/office/drawing/2014/main" id="{3C30D75C-BED3-4137-9F8A-59CDF8222FDF}"/>
              </a:ext>
            </a:extLst>
          </p:cNvPr>
          <p:cNvSpPr txBox="1"/>
          <p:nvPr/>
        </p:nvSpPr>
        <p:spPr>
          <a:xfrm>
            <a:off x="367525" y="1730357"/>
            <a:ext cx="2058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8"/>
              </a:rPr>
              <a:t>Reed Kiely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hlinkClick r:id="rId8"/>
            <a:extLst>
              <a:ext uri="{FF2B5EF4-FFF2-40B4-BE49-F238E27FC236}">
                <a16:creationId xmlns:a16="http://schemas.microsoft.com/office/drawing/2014/main" id="{284F31F4-4D86-4B99-B746-6850D63BF5DE}"/>
              </a:ext>
            </a:extLst>
          </p:cNvPr>
          <p:cNvSpPr txBox="1"/>
          <p:nvPr/>
        </p:nvSpPr>
        <p:spPr>
          <a:xfrm>
            <a:off x="367525" y="2067130"/>
            <a:ext cx="25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reedk@thevab.com</a:t>
            </a:r>
          </a:p>
        </p:txBody>
      </p:sp>
      <p:sp>
        <p:nvSpPr>
          <p:cNvPr id="30" name="TextBox 29">
            <a:hlinkClick r:id="rId8"/>
            <a:extLst>
              <a:ext uri="{FF2B5EF4-FFF2-40B4-BE49-F238E27FC236}">
                <a16:creationId xmlns:a16="http://schemas.microsoft.com/office/drawing/2014/main" id="{ED6234C7-6B49-4914-9E1D-FF586B83DF32}"/>
              </a:ext>
            </a:extLst>
          </p:cNvPr>
          <p:cNvSpPr txBox="1"/>
          <p:nvPr/>
        </p:nvSpPr>
        <p:spPr>
          <a:xfrm>
            <a:off x="2911125" y="1730357"/>
            <a:ext cx="1706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8"/>
              </a:rPr>
              <a:t>Karolina Guillen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hlinkClick r:id="rId8"/>
            <a:extLst>
              <a:ext uri="{FF2B5EF4-FFF2-40B4-BE49-F238E27FC236}">
                <a16:creationId xmlns:a16="http://schemas.microsoft.com/office/drawing/2014/main" id="{CE43461A-C6D3-44CF-AC68-6DF422E760B6}"/>
              </a:ext>
            </a:extLst>
          </p:cNvPr>
          <p:cNvSpPr txBox="1"/>
          <p:nvPr/>
        </p:nvSpPr>
        <p:spPr>
          <a:xfrm>
            <a:off x="2911125" y="2067130"/>
            <a:ext cx="230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Senior Insights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karolinag@thevab.com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9C19A0-D3B7-4A87-B456-012648BB42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6A4B5A9-17BE-46F3-863E-9CD48629EAF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EF9231-C343-4D1F-90F9-1247C33076A1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35">
            <a:hlinkClick r:id="rId10"/>
            <a:extLst>
              <a:ext uri="{FF2B5EF4-FFF2-40B4-BE49-F238E27FC236}">
                <a16:creationId xmlns:a16="http://schemas.microsoft.com/office/drawing/2014/main" id="{32DB472E-6887-4C22-9EAC-659060617FD7}"/>
              </a:ext>
            </a:extLst>
          </p:cNvPr>
          <p:cNvSpPr txBox="1"/>
          <p:nvPr/>
        </p:nvSpPr>
        <p:spPr>
          <a:xfrm>
            <a:off x="3477244" y="5507400"/>
            <a:ext cx="2297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Left to Your Own Devices – Jan ‘21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Latest on Multiplatform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Consumption Habits</a:t>
            </a:r>
          </a:p>
        </p:txBody>
      </p:sp>
      <p:sp>
        <p:nvSpPr>
          <p:cNvPr id="28" name="TextBox 26">
            <a:hlinkClick r:id="rId11"/>
            <a:extLst>
              <a:ext uri="{FF2B5EF4-FFF2-40B4-BE49-F238E27FC236}">
                <a16:creationId xmlns:a16="http://schemas.microsoft.com/office/drawing/2014/main" id="{E4341621-5661-4104-914D-5E13C3E50242}"/>
              </a:ext>
            </a:extLst>
          </p:cNvPr>
          <p:cNvSpPr txBox="1"/>
          <p:nvPr/>
        </p:nvSpPr>
        <p:spPr>
          <a:xfrm>
            <a:off x="6188210" y="5508216"/>
            <a:ext cx="2127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Beyond the Headlines</a:t>
            </a:r>
            <a:r>
              <a:rPr lang="en-US" sz="1000" b="1">
                <a:solidFill>
                  <a:srgbClr val="4EBEA4"/>
                </a:solidFill>
                <a:latin typeface="Helvetica" panose="020B0403020202020204" pitchFamily="34" charset="0"/>
              </a:rPr>
              <a:t>:</a:t>
            </a:r>
            <a:b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State of TV Today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Opportunities of Tomorrow</a:t>
            </a:r>
          </a:p>
        </p:txBody>
      </p:sp>
      <p:sp>
        <p:nvSpPr>
          <p:cNvPr id="32" name="TextBox 32">
            <a:hlinkClick r:id="rId12"/>
            <a:extLst>
              <a:ext uri="{FF2B5EF4-FFF2-40B4-BE49-F238E27FC236}">
                <a16:creationId xmlns:a16="http://schemas.microsoft.com/office/drawing/2014/main" id="{14D0DF41-AD12-4494-8FE4-EAF5D839B6AC}"/>
              </a:ext>
            </a:extLst>
          </p:cNvPr>
          <p:cNvSpPr txBox="1"/>
          <p:nvPr/>
        </p:nvSpPr>
        <p:spPr>
          <a:xfrm>
            <a:off x="766591" y="5504116"/>
            <a:ext cx="255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Proven Strategies &amp; Tactics In Audience-Based TV Buying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Success Stories Highlighted Through Real-World Case Studies</a:t>
            </a:r>
          </a:p>
        </p:txBody>
      </p:sp>
      <p:pic>
        <p:nvPicPr>
          <p:cNvPr id="5" name="Picture 4">
            <a:hlinkClick r:id="rId12"/>
            <a:extLst>
              <a:ext uri="{FF2B5EF4-FFF2-40B4-BE49-F238E27FC236}">
                <a16:creationId xmlns:a16="http://schemas.microsoft.com/office/drawing/2014/main" id="{2011CFF2-E1F4-4897-9020-F57988C6FF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78" y="4178989"/>
            <a:ext cx="2122612" cy="1190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1BE32825-09A9-4951-98BC-61EB89AECB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1150" y="4185129"/>
            <a:ext cx="2129561" cy="1197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6350E807-6448-4934-8C5D-12C963D0D4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8210" y="4178046"/>
            <a:ext cx="2102555" cy="1186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90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1" ma:contentTypeDescription="Create a new document." ma:contentTypeScope="" ma:versionID="3d5248cd5e3c63b3dd17a94d76e7bc1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1f48c52da0b6e488d028a7b9e2accb24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E9A61-E6BB-474B-9278-6CF29568A1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178A2C-F05C-4FC8-AC1D-B352684D1207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873075-CD42-4ADE-9FA0-62E49E9B37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1460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Jason Wiese</cp:lastModifiedBy>
  <cp:revision>1</cp:revision>
  <dcterms:created xsi:type="dcterms:W3CDTF">2019-11-08T17:29:39Z</dcterms:created>
  <dcterms:modified xsi:type="dcterms:W3CDTF">2021-04-16T01:55:14Z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Order">
    <vt:r8>2259000</vt:r8>
  </property>
</Properties>
</file>