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4" r:id="rId6"/>
    <p:sldMasterId id="2147483676" r:id="rId7"/>
  </p:sldMasterIdLst>
  <p:notesMasterIdLst>
    <p:notesMasterId r:id="rId30"/>
  </p:notesMasterIdLst>
  <p:sldIdLst>
    <p:sldId id="264" r:id="rId8"/>
    <p:sldId id="288" r:id="rId9"/>
    <p:sldId id="2144327379" r:id="rId10"/>
    <p:sldId id="2144327526" r:id="rId11"/>
    <p:sldId id="2144327539" r:id="rId12"/>
    <p:sldId id="367" r:id="rId13"/>
    <p:sldId id="2144327546" r:id="rId14"/>
    <p:sldId id="16175" r:id="rId15"/>
    <p:sldId id="2144327527" r:id="rId16"/>
    <p:sldId id="2144327481" r:id="rId17"/>
    <p:sldId id="2144327503" r:id="rId18"/>
    <p:sldId id="2144327537" r:id="rId19"/>
    <p:sldId id="2144327489" r:id="rId20"/>
    <p:sldId id="2144327472" r:id="rId21"/>
    <p:sldId id="2144327548" r:id="rId22"/>
    <p:sldId id="2144327549" r:id="rId23"/>
    <p:sldId id="2144327511" r:id="rId24"/>
    <p:sldId id="2144327473" r:id="rId25"/>
    <p:sldId id="2144327538" r:id="rId26"/>
    <p:sldId id="280" r:id="rId27"/>
    <p:sldId id="275" r:id="rId28"/>
    <p:sldId id="21443275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Grey" initials="KG" lastIdx="3" clrIdx="0">
    <p:extLst>
      <p:ext uri="{19B8F6BF-5375-455C-9EA6-DF929625EA0E}">
        <p15:presenceInfo xmlns:p15="http://schemas.microsoft.com/office/powerpoint/2012/main" userId="S::kathyg@thevab.com::22e59b4b-9f3d-435f-a82c-af8fffbcfca0" providerId="AD"/>
      </p:ext>
    </p:extLst>
  </p:cmAuthor>
  <p:cmAuthor id="2" name="Reed Kiely" initials="RK" lastIdx="8" clrIdx="1">
    <p:extLst>
      <p:ext uri="{19B8F6BF-5375-455C-9EA6-DF929625EA0E}">
        <p15:presenceInfo xmlns:p15="http://schemas.microsoft.com/office/powerpoint/2012/main" userId="S::reedk@thevab.com::768be38e-2fb5-40ce-925d-bd8e9d9e3c31" providerId="AD"/>
      </p:ext>
    </p:extLst>
  </p:cmAuthor>
  <p:cmAuthor id="3" name="Leah Montner Dixon" initials="LMD" lastIdx="12" clrIdx="2">
    <p:extLst>
      <p:ext uri="{19B8F6BF-5375-455C-9EA6-DF929625EA0E}">
        <p15:presenceInfo xmlns:p15="http://schemas.microsoft.com/office/powerpoint/2012/main" userId="S::leahm@thevab.com::d5b2ae9e-9213-4442-b7df-4db8cbe51e5d" providerId="AD"/>
      </p:ext>
    </p:extLst>
  </p:cmAuthor>
  <p:cmAuthor id="4" name="Karolina Guillen" initials="KG" lastIdx="5" clrIdx="3">
    <p:extLst>
      <p:ext uri="{19B8F6BF-5375-455C-9EA6-DF929625EA0E}">
        <p15:presenceInfo xmlns:p15="http://schemas.microsoft.com/office/powerpoint/2012/main" userId="S::karolinaG@thevab.com::c1c08796-a0be-47c6-af52-5d31fd96ec50" providerId="AD"/>
      </p:ext>
    </p:extLst>
  </p:cmAuthor>
  <p:cmAuthor id="5" name="Danielle Delauro" initials="DD" lastIdx="22" clrIdx="4">
    <p:extLst>
      <p:ext uri="{19B8F6BF-5375-455C-9EA6-DF929625EA0E}">
        <p15:presenceInfo xmlns:p15="http://schemas.microsoft.com/office/powerpoint/2012/main" userId="S::danielled@thevab.com::79c3a64d-209a-45df-902b-7cba6cccfd68" providerId="AD"/>
      </p:ext>
    </p:extLst>
  </p:cmAuthor>
  <p:cmAuthor id="6" name="Jason Wiese" initials="JW" lastIdx="18" clrIdx="5">
    <p:extLst>
      <p:ext uri="{19B8F6BF-5375-455C-9EA6-DF929625EA0E}">
        <p15:presenceInfo xmlns:p15="http://schemas.microsoft.com/office/powerpoint/2012/main" userId="S::jasonw@thevab.com::4bff8d5b-7de6-4655-b397-69b0afc81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600"/>
    <a:srgbClr val="1B1464"/>
    <a:srgbClr val="00BFF2"/>
    <a:srgbClr val="ED3C8D"/>
    <a:srgbClr val="E2E8F1"/>
    <a:srgbClr val="4EBEA4"/>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DB52C-83A1-4543-A14E-2EEA35E4F8C6}" v="86" dt="2021-04-26T19:05:11.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Kiely" userId="768be38e-2fb5-40ce-925d-bd8e9d9e3c31" providerId="ADAL" clId="{7E6AC493-ADC1-4979-9208-23317857E3F2}"/>
    <pc:docChg chg="undo custSel modSld">
      <pc:chgData name="Reed Kiely" userId="768be38e-2fb5-40ce-925d-bd8e9d9e3c31" providerId="ADAL" clId="{7E6AC493-ADC1-4979-9208-23317857E3F2}" dt="2021-03-15T19:14:33.105" v="293" actId="20577"/>
      <pc:docMkLst>
        <pc:docMk/>
      </pc:docMkLst>
      <pc:sldChg chg="addSp delSp modSp mod">
        <pc:chgData name="Reed Kiely" userId="768be38e-2fb5-40ce-925d-bd8e9d9e3c31" providerId="ADAL" clId="{7E6AC493-ADC1-4979-9208-23317857E3F2}" dt="2021-03-10T15:40:31.990" v="275"/>
        <pc:sldMkLst>
          <pc:docMk/>
          <pc:sldMk cId="1225355281" sldId="288"/>
        </pc:sldMkLst>
        <pc:spChg chg="del mod">
          <ac:chgData name="Reed Kiely" userId="768be38e-2fb5-40ce-925d-bd8e9d9e3c31" providerId="ADAL" clId="{7E6AC493-ADC1-4979-9208-23317857E3F2}" dt="2021-03-10T15:40:31.619" v="274" actId="478"/>
          <ac:spMkLst>
            <pc:docMk/>
            <pc:sldMk cId="1225355281" sldId="288"/>
            <ac:spMk id="11" creationId="{8AF8E182-A927-4EEC-8509-3F413A48E93C}"/>
          </ac:spMkLst>
        </pc:spChg>
        <pc:spChg chg="del mod">
          <ac:chgData name="Reed Kiely" userId="768be38e-2fb5-40ce-925d-bd8e9d9e3c31" providerId="ADAL" clId="{7E6AC493-ADC1-4979-9208-23317857E3F2}" dt="2021-03-10T15:40:31.619" v="274" actId="478"/>
          <ac:spMkLst>
            <pc:docMk/>
            <pc:sldMk cId="1225355281" sldId="288"/>
            <ac:spMk id="13" creationId="{0D96A7EE-222D-4484-A9C9-19F3EADA1517}"/>
          </ac:spMkLst>
        </pc:spChg>
        <pc:spChg chg="add mod">
          <ac:chgData name="Reed Kiely" userId="768be38e-2fb5-40ce-925d-bd8e9d9e3c31" providerId="ADAL" clId="{7E6AC493-ADC1-4979-9208-23317857E3F2}" dt="2021-03-10T15:40:31.990" v="275"/>
          <ac:spMkLst>
            <pc:docMk/>
            <pc:sldMk cId="1225355281" sldId="288"/>
            <ac:spMk id="16" creationId="{23C6F320-1494-484A-A1A0-20724C29D596}"/>
          </ac:spMkLst>
        </pc:spChg>
        <pc:spChg chg="add mod">
          <ac:chgData name="Reed Kiely" userId="768be38e-2fb5-40ce-925d-bd8e9d9e3c31" providerId="ADAL" clId="{7E6AC493-ADC1-4979-9208-23317857E3F2}" dt="2021-03-10T15:40:31.990" v="275"/>
          <ac:spMkLst>
            <pc:docMk/>
            <pc:sldMk cId="1225355281" sldId="288"/>
            <ac:spMk id="17" creationId="{5E9BD464-474A-4645-8647-A80E0155428A}"/>
          </ac:spMkLst>
        </pc:spChg>
        <pc:picChg chg="del mod">
          <ac:chgData name="Reed Kiely" userId="768be38e-2fb5-40ce-925d-bd8e9d9e3c31" providerId="ADAL" clId="{7E6AC493-ADC1-4979-9208-23317857E3F2}" dt="2021-03-10T15:40:31.619" v="274" actId="478"/>
          <ac:picMkLst>
            <pc:docMk/>
            <pc:sldMk cId="1225355281" sldId="288"/>
            <ac:picMk id="10" creationId="{7F70CFDB-CBA4-474B-AEE9-C54BE1FFDF62}"/>
          </ac:picMkLst>
        </pc:picChg>
        <pc:picChg chg="add mod">
          <ac:chgData name="Reed Kiely" userId="768be38e-2fb5-40ce-925d-bd8e9d9e3c31" providerId="ADAL" clId="{7E6AC493-ADC1-4979-9208-23317857E3F2}" dt="2021-03-10T15:40:31.990" v="275"/>
          <ac:picMkLst>
            <pc:docMk/>
            <pc:sldMk cId="1225355281" sldId="288"/>
            <ac:picMk id="14" creationId="{F1309E41-BA37-45A3-9248-4DFFCCCB85DC}"/>
          </ac:picMkLst>
        </pc:picChg>
      </pc:sldChg>
      <pc:sldChg chg="modSp mod">
        <pc:chgData name="Reed Kiely" userId="768be38e-2fb5-40ce-925d-bd8e9d9e3c31" providerId="ADAL" clId="{7E6AC493-ADC1-4979-9208-23317857E3F2}" dt="2021-03-10T15:27:34.486" v="266" actId="14100"/>
        <pc:sldMkLst>
          <pc:docMk/>
          <pc:sldMk cId="2010411295" sldId="2144327354"/>
        </pc:sldMkLst>
        <pc:picChg chg="mod">
          <ac:chgData name="Reed Kiely" userId="768be38e-2fb5-40ce-925d-bd8e9d9e3c31" providerId="ADAL" clId="{7E6AC493-ADC1-4979-9208-23317857E3F2}" dt="2021-03-10T15:27:34.486" v="266" actId="14100"/>
          <ac:picMkLst>
            <pc:docMk/>
            <pc:sldMk cId="2010411295" sldId="2144327354"/>
            <ac:picMk id="13" creationId="{E6DBE5E1-5AF8-8940-96AE-2F228C884993}"/>
          </ac:picMkLst>
        </pc:picChg>
      </pc:sldChg>
      <pc:sldChg chg="modSp mod">
        <pc:chgData name="Reed Kiely" userId="768be38e-2fb5-40ce-925d-bd8e9d9e3c31" providerId="ADAL" clId="{7E6AC493-ADC1-4979-9208-23317857E3F2}" dt="2021-03-10T14:54:14.467" v="6" actId="1076"/>
        <pc:sldMkLst>
          <pc:docMk/>
          <pc:sldMk cId="769660693" sldId="2144327379"/>
        </pc:sldMkLst>
        <pc:spChg chg="mod">
          <ac:chgData name="Reed Kiely" userId="768be38e-2fb5-40ce-925d-bd8e9d9e3c31" providerId="ADAL" clId="{7E6AC493-ADC1-4979-9208-23317857E3F2}" dt="2021-03-10T14:54:14.467" v="6" actId="1076"/>
          <ac:spMkLst>
            <pc:docMk/>
            <pc:sldMk cId="769660693" sldId="2144327379"/>
            <ac:spMk id="2" creationId="{EFB78173-142B-41DE-9A9E-36F52105FB90}"/>
          </ac:spMkLst>
        </pc:spChg>
      </pc:sldChg>
      <pc:sldChg chg="modSp mod">
        <pc:chgData name="Reed Kiely" userId="768be38e-2fb5-40ce-925d-bd8e9d9e3c31" providerId="ADAL" clId="{7E6AC493-ADC1-4979-9208-23317857E3F2}" dt="2021-03-10T15:40:59.878" v="279" actId="14100"/>
        <pc:sldMkLst>
          <pc:docMk/>
          <pc:sldMk cId="1640499445" sldId="2144327472"/>
        </pc:sldMkLst>
        <pc:spChg chg="mod">
          <ac:chgData name="Reed Kiely" userId="768be38e-2fb5-40ce-925d-bd8e9d9e3c31" providerId="ADAL" clId="{7E6AC493-ADC1-4979-9208-23317857E3F2}" dt="2021-03-10T15:40:59.878" v="279" actId="14100"/>
          <ac:spMkLst>
            <pc:docMk/>
            <pc:sldMk cId="1640499445" sldId="2144327472"/>
            <ac:spMk id="2" creationId="{34672341-EC8C-4799-8574-61B88BC2F6A2}"/>
          </ac:spMkLst>
        </pc:spChg>
        <pc:spChg chg="mod">
          <ac:chgData name="Reed Kiely" userId="768be38e-2fb5-40ce-925d-bd8e9d9e3c31" providerId="ADAL" clId="{7E6AC493-ADC1-4979-9208-23317857E3F2}" dt="2021-03-10T15:12:32.664" v="79" actId="207"/>
          <ac:spMkLst>
            <pc:docMk/>
            <pc:sldMk cId="1640499445" sldId="2144327472"/>
            <ac:spMk id="3" creationId="{4BC3009F-8E0E-484E-9B85-0FDA8DE1B259}"/>
          </ac:spMkLst>
        </pc:spChg>
      </pc:sldChg>
      <pc:sldChg chg="modSp mod">
        <pc:chgData name="Reed Kiely" userId="768be38e-2fb5-40ce-925d-bd8e9d9e3c31" providerId="ADAL" clId="{7E6AC493-ADC1-4979-9208-23317857E3F2}" dt="2021-03-10T15:41:17.903" v="285" actId="1035"/>
        <pc:sldMkLst>
          <pc:docMk/>
          <pc:sldMk cId="406122868" sldId="2144327473"/>
        </pc:sldMkLst>
        <pc:spChg chg="mod">
          <ac:chgData name="Reed Kiely" userId="768be38e-2fb5-40ce-925d-bd8e9d9e3c31" providerId="ADAL" clId="{7E6AC493-ADC1-4979-9208-23317857E3F2}" dt="2021-03-10T15:41:17.903" v="285" actId="1035"/>
          <ac:spMkLst>
            <pc:docMk/>
            <pc:sldMk cId="406122868" sldId="2144327473"/>
            <ac:spMk id="16" creationId="{848F7BC1-341D-4D6D-9195-8AD1E049E50F}"/>
          </ac:spMkLst>
        </pc:spChg>
        <pc:spChg chg="mod">
          <ac:chgData name="Reed Kiely" userId="768be38e-2fb5-40ce-925d-bd8e9d9e3c31" providerId="ADAL" clId="{7E6AC493-ADC1-4979-9208-23317857E3F2}" dt="2021-03-10T15:16:47.637" v="136" actId="207"/>
          <ac:spMkLst>
            <pc:docMk/>
            <pc:sldMk cId="406122868" sldId="2144327473"/>
            <ac:spMk id="18" creationId="{0B04971A-BB2C-40DF-86FA-F18F8A1DB353}"/>
          </ac:spMkLst>
        </pc:spChg>
      </pc:sldChg>
      <pc:sldChg chg="delSp modSp mod">
        <pc:chgData name="Reed Kiely" userId="768be38e-2fb5-40ce-925d-bd8e9d9e3c31" providerId="ADAL" clId="{7E6AC493-ADC1-4979-9208-23317857E3F2}" dt="2021-03-10T15:10:22.991" v="65" actId="207"/>
        <pc:sldMkLst>
          <pc:docMk/>
          <pc:sldMk cId="4196686781" sldId="2144327481"/>
        </pc:sldMkLst>
        <pc:spChg chg="del">
          <ac:chgData name="Reed Kiely" userId="768be38e-2fb5-40ce-925d-bd8e9d9e3c31" providerId="ADAL" clId="{7E6AC493-ADC1-4979-9208-23317857E3F2}" dt="2021-03-10T15:10:06.960" v="63" actId="478"/>
          <ac:spMkLst>
            <pc:docMk/>
            <pc:sldMk cId="4196686781" sldId="2144327481"/>
            <ac:spMk id="17" creationId="{5ED7661D-05F8-42B5-92AA-2F2944469ED9}"/>
          </ac:spMkLst>
        </pc:spChg>
        <pc:spChg chg="mod">
          <ac:chgData name="Reed Kiely" userId="768be38e-2fb5-40ce-925d-bd8e9d9e3c31" providerId="ADAL" clId="{7E6AC493-ADC1-4979-9208-23317857E3F2}" dt="2021-03-10T15:10:22.991" v="65" actId="207"/>
          <ac:spMkLst>
            <pc:docMk/>
            <pc:sldMk cId="4196686781" sldId="2144327481"/>
            <ac:spMk id="18" creationId="{7949A2AD-FF47-4FF6-8721-038A84D0CE6A}"/>
          </ac:spMkLst>
        </pc:spChg>
      </pc:sldChg>
      <pc:sldChg chg="modSp mod">
        <pc:chgData name="Reed Kiely" userId="768be38e-2fb5-40ce-925d-bd8e9d9e3c31" providerId="ADAL" clId="{7E6AC493-ADC1-4979-9208-23317857E3F2}" dt="2021-03-10T15:10:42.218" v="66" actId="404"/>
        <pc:sldMkLst>
          <pc:docMk/>
          <pc:sldMk cId="3116858210" sldId="2144327503"/>
        </pc:sldMkLst>
        <pc:spChg chg="mod">
          <ac:chgData name="Reed Kiely" userId="768be38e-2fb5-40ce-925d-bd8e9d9e3c31" providerId="ADAL" clId="{7E6AC493-ADC1-4979-9208-23317857E3F2}" dt="2021-03-10T15:10:42.218" v="66" actId="404"/>
          <ac:spMkLst>
            <pc:docMk/>
            <pc:sldMk cId="3116858210" sldId="2144327503"/>
            <ac:spMk id="11" creationId="{603A975A-5063-AD4F-B594-4B452DC47F4E}"/>
          </ac:spMkLst>
        </pc:spChg>
      </pc:sldChg>
      <pc:sldChg chg="modSp mod">
        <pc:chgData name="Reed Kiely" userId="768be38e-2fb5-40ce-925d-bd8e9d9e3c31" providerId="ADAL" clId="{7E6AC493-ADC1-4979-9208-23317857E3F2}" dt="2021-03-10T15:12:56.035" v="80" actId="207"/>
        <pc:sldMkLst>
          <pc:docMk/>
          <pc:sldMk cId="865550811" sldId="2144327507"/>
        </pc:sldMkLst>
        <pc:spChg chg="mod">
          <ac:chgData name="Reed Kiely" userId="768be38e-2fb5-40ce-925d-bd8e9d9e3c31" providerId="ADAL" clId="{7E6AC493-ADC1-4979-9208-23317857E3F2}" dt="2021-03-10T15:12:56.035" v="80" actId="207"/>
          <ac:spMkLst>
            <pc:docMk/>
            <pc:sldMk cId="865550811" sldId="2144327507"/>
            <ac:spMk id="16" creationId="{46BD1D7B-CFFD-AB40-AE04-379262D9E97A}"/>
          </ac:spMkLst>
        </pc:spChg>
      </pc:sldChg>
      <pc:sldChg chg="modSp mod">
        <pc:chgData name="Reed Kiely" userId="768be38e-2fb5-40ce-925d-bd8e9d9e3c31" providerId="ADAL" clId="{7E6AC493-ADC1-4979-9208-23317857E3F2}" dt="2021-03-10T15:16:16.912" v="133" actId="1076"/>
        <pc:sldMkLst>
          <pc:docMk/>
          <pc:sldMk cId="4137556442" sldId="2144327511"/>
        </pc:sldMkLst>
        <pc:spChg chg="mod">
          <ac:chgData name="Reed Kiely" userId="768be38e-2fb5-40ce-925d-bd8e9d9e3c31" providerId="ADAL" clId="{7E6AC493-ADC1-4979-9208-23317857E3F2}" dt="2021-03-10T15:16:16.912" v="133" actId="1076"/>
          <ac:spMkLst>
            <pc:docMk/>
            <pc:sldMk cId="4137556442" sldId="2144327511"/>
            <ac:spMk id="3" creationId="{1E998266-2CC3-4F64-B0EF-841B315CA5A2}"/>
          </ac:spMkLst>
        </pc:spChg>
        <pc:spChg chg="mod">
          <ac:chgData name="Reed Kiely" userId="768be38e-2fb5-40ce-925d-bd8e9d9e3c31" providerId="ADAL" clId="{7E6AC493-ADC1-4979-9208-23317857E3F2}" dt="2021-03-10T15:15:45.640" v="129" actId="207"/>
          <ac:spMkLst>
            <pc:docMk/>
            <pc:sldMk cId="4137556442" sldId="2144327511"/>
            <ac:spMk id="14" creationId="{96A8196F-1F9D-47F8-8408-BC9AEF17103C}"/>
          </ac:spMkLst>
        </pc:spChg>
        <pc:spChg chg="mod">
          <ac:chgData name="Reed Kiely" userId="768be38e-2fb5-40ce-925d-bd8e9d9e3c31" providerId="ADAL" clId="{7E6AC493-ADC1-4979-9208-23317857E3F2}" dt="2021-03-10T15:15:54.929" v="130" actId="1076"/>
          <ac:spMkLst>
            <pc:docMk/>
            <pc:sldMk cId="4137556442" sldId="2144327511"/>
            <ac:spMk id="49" creationId="{82ACD9B8-B776-4DD2-B8E5-76F0AD49C49C}"/>
          </ac:spMkLst>
        </pc:spChg>
      </pc:sldChg>
      <pc:sldChg chg="delSp modSp mod">
        <pc:chgData name="Reed Kiely" userId="768be38e-2fb5-40ce-925d-bd8e9d9e3c31" providerId="ADAL" clId="{7E6AC493-ADC1-4979-9208-23317857E3F2}" dt="2021-03-10T15:41:10.355" v="282" actId="1035"/>
        <pc:sldMkLst>
          <pc:docMk/>
          <pc:sldMk cId="718409248" sldId="2144327522"/>
        </pc:sldMkLst>
        <pc:spChg chg="mod">
          <ac:chgData name="Reed Kiely" userId="768be38e-2fb5-40ce-925d-bd8e9d9e3c31" providerId="ADAL" clId="{7E6AC493-ADC1-4979-9208-23317857E3F2}" dt="2021-03-10T15:41:07.300" v="281" actId="1035"/>
          <ac:spMkLst>
            <pc:docMk/>
            <pc:sldMk cId="718409248" sldId="2144327522"/>
            <ac:spMk id="13" creationId="{C0F29E8F-74B5-475F-A11F-605FABDA8F50}"/>
          </ac:spMkLst>
        </pc:spChg>
        <pc:spChg chg="mod">
          <ac:chgData name="Reed Kiely" userId="768be38e-2fb5-40ce-925d-bd8e9d9e3c31" providerId="ADAL" clId="{7E6AC493-ADC1-4979-9208-23317857E3F2}" dt="2021-03-10T15:15:35.830" v="128" actId="207"/>
          <ac:spMkLst>
            <pc:docMk/>
            <pc:sldMk cId="718409248" sldId="2144327522"/>
            <ac:spMk id="16" creationId="{46BD1D7B-CFFD-AB40-AE04-379262D9E97A}"/>
          </ac:spMkLst>
        </pc:spChg>
        <pc:spChg chg="del">
          <ac:chgData name="Reed Kiely" userId="768be38e-2fb5-40ce-925d-bd8e9d9e3c31" providerId="ADAL" clId="{7E6AC493-ADC1-4979-9208-23317857E3F2}" dt="2021-03-10T15:15:10.663" v="126" actId="478"/>
          <ac:spMkLst>
            <pc:docMk/>
            <pc:sldMk cId="718409248" sldId="2144327522"/>
            <ac:spMk id="43" creationId="{7713E03D-E329-4E50-8FD0-29A868193326}"/>
          </ac:spMkLst>
        </pc:spChg>
        <pc:spChg chg="mod">
          <ac:chgData name="Reed Kiely" userId="768be38e-2fb5-40ce-925d-bd8e9d9e3c31" providerId="ADAL" clId="{7E6AC493-ADC1-4979-9208-23317857E3F2}" dt="2021-03-10T15:41:10.355" v="282" actId="1035"/>
          <ac:spMkLst>
            <pc:docMk/>
            <pc:sldMk cId="718409248" sldId="2144327522"/>
            <ac:spMk id="52" creationId="{EB11E398-387E-439D-918A-06505528A937}"/>
          </ac:spMkLst>
        </pc:spChg>
        <pc:picChg chg="mod">
          <ac:chgData name="Reed Kiely" userId="768be38e-2fb5-40ce-925d-bd8e9d9e3c31" providerId="ADAL" clId="{7E6AC493-ADC1-4979-9208-23317857E3F2}" dt="2021-03-10T15:15:22.299" v="127" actId="1036"/>
          <ac:picMkLst>
            <pc:docMk/>
            <pc:sldMk cId="718409248" sldId="2144327522"/>
            <ac:picMk id="1026" creationId="{CCAF02F8-86F3-4BD6-91DA-7699588A9B51}"/>
          </ac:picMkLst>
        </pc:picChg>
      </pc:sldChg>
      <pc:sldChg chg="modSp mod">
        <pc:chgData name="Reed Kiely" userId="768be38e-2fb5-40ce-925d-bd8e9d9e3c31" providerId="ADAL" clId="{7E6AC493-ADC1-4979-9208-23317857E3F2}" dt="2021-03-15T18:53:51.297" v="292" actId="207"/>
        <pc:sldMkLst>
          <pc:docMk/>
          <pc:sldMk cId="3729589554" sldId="2144327526"/>
        </pc:sldMkLst>
        <pc:spChg chg="mod">
          <ac:chgData name="Reed Kiely" userId="768be38e-2fb5-40ce-925d-bd8e9d9e3c31" providerId="ADAL" clId="{7E6AC493-ADC1-4979-9208-23317857E3F2}" dt="2021-03-10T15:40:35.494" v="276" actId="1076"/>
          <ac:spMkLst>
            <pc:docMk/>
            <pc:sldMk cId="3729589554" sldId="2144327526"/>
            <ac:spMk id="8" creationId="{C8C88E02-F6D0-44F0-B46B-CFF324F72288}"/>
          </ac:spMkLst>
        </pc:spChg>
        <pc:spChg chg="mod">
          <ac:chgData name="Reed Kiely" userId="768be38e-2fb5-40ce-925d-bd8e9d9e3c31" providerId="ADAL" clId="{7E6AC493-ADC1-4979-9208-23317857E3F2}" dt="2021-03-15T18:53:51.297" v="292" actId="207"/>
          <ac:spMkLst>
            <pc:docMk/>
            <pc:sldMk cId="3729589554" sldId="2144327526"/>
            <ac:spMk id="12" creationId="{FCBDB492-9443-3D4A-8E9D-B3CECB95DCD7}"/>
          </ac:spMkLst>
        </pc:spChg>
        <pc:spChg chg="mod">
          <ac:chgData name="Reed Kiely" userId="768be38e-2fb5-40ce-925d-bd8e9d9e3c31" providerId="ADAL" clId="{7E6AC493-ADC1-4979-9208-23317857E3F2}" dt="2021-03-12T15:53:24.686" v="291" actId="404"/>
          <ac:spMkLst>
            <pc:docMk/>
            <pc:sldMk cId="3729589554" sldId="2144327526"/>
            <ac:spMk id="26" creationId="{87531F08-2F3D-4C42-AD7C-2C540DC9CBC9}"/>
          </ac:spMkLst>
        </pc:spChg>
        <pc:picChg chg="mod">
          <ac:chgData name="Reed Kiely" userId="768be38e-2fb5-40ce-925d-bd8e9d9e3c31" providerId="ADAL" clId="{7E6AC493-ADC1-4979-9208-23317857E3F2}" dt="2021-03-12T15:44:58.841" v="287" actId="1076"/>
          <ac:picMkLst>
            <pc:docMk/>
            <pc:sldMk cId="3729589554" sldId="2144327526"/>
            <ac:picMk id="4" creationId="{4C8892FE-5B77-4F50-A786-9F9A78CC36A9}"/>
          </ac:picMkLst>
        </pc:picChg>
        <pc:picChg chg="mod">
          <ac:chgData name="Reed Kiely" userId="768be38e-2fb5-40ce-925d-bd8e9d9e3c31" providerId="ADAL" clId="{7E6AC493-ADC1-4979-9208-23317857E3F2}" dt="2021-03-12T15:44:58.841" v="287" actId="1076"/>
          <ac:picMkLst>
            <pc:docMk/>
            <pc:sldMk cId="3729589554" sldId="2144327526"/>
            <ac:picMk id="6" creationId="{4EC98F89-6EA5-4733-84C8-96526842E8AD}"/>
          </ac:picMkLst>
        </pc:picChg>
        <pc:picChg chg="mod">
          <ac:chgData name="Reed Kiely" userId="768be38e-2fb5-40ce-925d-bd8e9d9e3c31" providerId="ADAL" clId="{7E6AC493-ADC1-4979-9208-23317857E3F2}" dt="2021-03-12T15:44:58.841" v="287" actId="1076"/>
          <ac:picMkLst>
            <pc:docMk/>
            <pc:sldMk cId="3729589554" sldId="2144327526"/>
            <ac:picMk id="21" creationId="{1524D00F-0E7C-4E75-9A51-1A5B7AC1598A}"/>
          </ac:picMkLst>
        </pc:picChg>
      </pc:sldChg>
      <pc:sldChg chg="modSp mod">
        <pc:chgData name="Reed Kiely" userId="768be38e-2fb5-40ce-925d-bd8e9d9e3c31" providerId="ADAL" clId="{7E6AC493-ADC1-4979-9208-23317857E3F2}" dt="2021-03-10T15:08:28.444" v="53" actId="207"/>
        <pc:sldMkLst>
          <pc:docMk/>
          <pc:sldMk cId="427902329" sldId="2144327527"/>
        </pc:sldMkLst>
        <pc:spChg chg="mod">
          <ac:chgData name="Reed Kiely" userId="768be38e-2fb5-40ce-925d-bd8e9d9e3c31" providerId="ADAL" clId="{7E6AC493-ADC1-4979-9208-23317857E3F2}" dt="2021-03-10T15:08:28.444" v="53" actId="207"/>
          <ac:spMkLst>
            <pc:docMk/>
            <pc:sldMk cId="427902329" sldId="2144327527"/>
            <ac:spMk id="16" creationId="{46BD1D7B-CFFD-AB40-AE04-379262D9E97A}"/>
          </ac:spMkLst>
        </pc:spChg>
      </pc:sldChg>
      <pc:sldChg chg="delSp modSp mod">
        <pc:chgData name="Reed Kiely" userId="768be38e-2fb5-40ce-925d-bd8e9d9e3c31" providerId="ADAL" clId="{7E6AC493-ADC1-4979-9208-23317857E3F2}" dt="2021-03-10T15:09:13.590" v="62" actId="1076"/>
        <pc:sldMkLst>
          <pc:docMk/>
          <pc:sldMk cId="4250919995" sldId="2144327531"/>
        </pc:sldMkLst>
        <pc:spChg chg="del mod">
          <ac:chgData name="Reed Kiely" userId="768be38e-2fb5-40ce-925d-bd8e9d9e3c31" providerId="ADAL" clId="{7E6AC493-ADC1-4979-9208-23317857E3F2}" dt="2021-03-10T15:08:44.442" v="56" actId="478"/>
          <ac:spMkLst>
            <pc:docMk/>
            <pc:sldMk cId="4250919995" sldId="2144327531"/>
            <ac:spMk id="14" creationId="{0C1432F6-B54F-45AF-8A6E-EF3EFF340E5F}"/>
          </ac:spMkLst>
        </pc:spChg>
        <pc:spChg chg="mod">
          <ac:chgData name="Reed Kiely" userId="768be38e-2fb5-40ce-925d-bd8e9d9e3c31" providerId="ADAL" clId="{7E6AC493-ADC1-4979-9208-23317857E3F2}" dt="2021-03-10T15:09:13.590" v="62" actId="1076"/>
          <ac:spMkLst>
            <pc:docMk/>
            <pc:sldMk cId="4250919995" sldId="2144327531"/>
            <ac:spMk id="17" creationId="{355F5521-8D48-4757-88CA-F5E267390FDD}"/>
          </ac:spMkLst>
        </pc:spChg>
        <pc:spChg chg="mod">
          <ac:chgData name="Reed Kiely" userId="768be38e-2fb5-40ce-925d-bd8e9d9e3c31" providerId="ADAL" clId="{7E6AC493-ADC1-4979-9208-23317857E3F2}" dt="2021-03-10T15:09:02.427" v="60" actId="207"/>
          <ac:spMkLst>
            <pc:docMk/>
            <pc:sldMk cId="4250919995" sldId="2144327531"/>
            <ac:spMk id="18" creationId="{7949A2AD-FF47-4FF6-8721-038A84D0CE6A}"/>
          </ac:spMkLst>
        </pc:spChg>
        <pc:spChg chg="mod">
          <ac:chgData name="Reed Kiely" userId="768be38e-2fb5-40ce-925d-bd8e9d9e3c31" providerId="ADAL" clId="{7E6AC493-ADC1-4979-9208-23317857E3F2}" dt="2021-03-10T15:09:13.590" v="62" actId="1076"/>
          <ac:spMkLst>
            <pc:docMk/>
            <pc:sldMk cId="4250919995" sldId="2144327531"/>
            <ac:spMk id="20" creationId="{1CF46D95-05E5-4FEF-8237-EE687E80DA2F}"/>
          </ac:spMkLst>
        </pc:spChg>
      </pc:sldChg>
      <pc:sldChg chg="modSp mod">
        <pc:chgData name="Reed Kiely" userId="768be38e-2fb5-40ce-925d-bd8e9d9e3c31" providerId="ADAL" clId="{7E6AC493-ADC1-4979-9208-23317857E3F2}" dt="2021-03-10T15:21:08.413" v="255" actId="20577"/>
        <pc:sldMkLst>
          <pc:docMk/>
          <pc:sldMk cId="1900790890" sldId="2144327533"/>
        </pc:sldMkLst>
        <pc:spChg chg="mod">
          <ac:chgData name="Reed Kiely" userId="768be38e-2fb5-40ce-925d-bd8e9d9e3c31" providerId="ADAL" clId="{7E6AC493-ADC1-4979-9208-23317857E3F2}" dt="2021-03-10T15:21:08.413" v="255" actId="20577"/>
          <ac:spMkLst>
            <pc:docMk/>
            <pc:sldMk cId="1900790890" sldId="2144327533"/>
            <ac:spMk id="12" creationId="{D3ED8F18-80E6-D449-A031-541661F2A42F}"/>
          </ac:spMkLst>
        </pc:spChg>
      </pc:sldChg>
      <pc:sldChg chg="delSp modSp mod">
        <pc:chgData name="Reed Kiely" userId="768be38e-2fb5-40ce-925d-bd8e9d9e3c31" providerId="ADAL" clId="{7E6AC493-ADC1-4979-9208-23317857E3F2}" dt="2021-03-10T15:22:42.457" v="265" actId="33524"/>
        <pc:sldMkLst>
          <pc:docMk/>
          <pc:sldMk cId="1793799926" sldId="2144327537"/>
        </pc:sldMkLst>
        <pc:spChg chg="mod">
          <ac:chgData name="Reed Kiely" userId="768be38e-2fb5-40ce-925d-bd8e9d9e3c31" providerId="ADAL" clId="{7E6AC493-ADC1-4979-9208-23317857E3F2}" dt="2021-03-10T15:22:42.457" v="265" actId="33524"/>
          <ac:spMkLst>
            <pc:docMk/>
            <pc:sldMk cId="1793799926" sldId="2144327537"/>
            <ac:spMk id="8" creationId="{04D34D6A-64A4-49A8-BFBF-0B4EC7B338DD}"/>
          </ac:spMkLst>
        </pc:spChg>
        <pc:spChg chg="del">
          <ac:chgData name="Reed Kiely" userId="768be38e-2fb5-40ce-925d-bd8e9d9e3c31" providerId="ADAL" clId="{7E6AC493-ADC1-4979-9208-23317857E3F2}" dt="2021-03-10T15:11:49.094" v="76" actId="478"/>
          <ac:spMkLst>
            <pc:docMk/>
            <pc:sldMk cId="1793799926" sldId="2144327537"/>
            <ac:spMk id="9" creationId="{1C344F8A-D7BD-411F-8A67-97C696817649}"/>
          </ac:spMkLst>
        </pc:spChg>
        <pc:spChg chg="del">
          <ac:chgData name="Reed Kiely" userId="768be38e-2fb5-40ce-925d-bd8e9d9e3c31" providerId="ADAL" clId="{7E6AC493-ADC1-4979-9208-23317857E3F2}" dt="2021-03-10T15:11:48.400" v="75" actId="478"/>
          <ac:spMkLst>
            <pc:docMk/>
            <pc:sldMk cId="1793799926" sldId="2144327537"/>
            <ac:spMk id="10" creationId="{F9950C42-A5D9-409D-8CD9-CAE584CA5BAE}"/>
          </ac:spMkLst>
        </pc:spChg>
        <pc:spChg chg="del mod">
          <ac:chgData name="Reed Kiely" userId="768be38e-2fb5-40ce-925d-bd8e9d9e3c31" providerId="ADAL" clId="{7E6AC493-ADC1-4979-9208-23317857E3F2}" dt="2021-03-10T15:11:47.058" v="74" actId="478"/>
          <ac:spMkLst>
            <pc:docMk/>
            <pc:sldMk cId="1793799926" sldId="2144327537"/>
            <ac:spMk id="13" creationId="{28117410-D2A4-47A4-9533-A805ADD19E9C}"/>
          </ac:spMkLst>
        </pc:spChg>
      </pc:sldChg>
      <pc:sldChg chg="delSp modSp mod">
        <pc:chgData name="Reed Kiely" userId="768be38e-2fb5-40ce-925d-bd8e9d9e3c31" providerId="ADAL" clId="{7E6AC493-ADC1-4979-9208-23317857E3F2}" dt="2021-03-10T15:20:09.262" v="234" actId="20577"/>
        <pc:sldMkLst>
          <pc:docMk/>
          <pc:sldMk cId="2693591994" sldId="2144327538"/>
        </pc:sldMkLst>
        <pc:spChg chg="del mod">
          <ac:chgData name="Reed Kiely" userId="768be38e-2fb5-40ce-925d-bd8e9d9e3c31" providerId="ADAL" clId="{7E6AC493-ADC1-4979-9208-23317857E3F2}" dt="2021-03-10T15:17:44.507" v="157" actId="478"/>
          <ac:spMkLst>
            <pc:docMk/>
            <pc:sldMk cId="2693591994" sldId="2144327538"/>
            <ac:spMk id="2" creationId="{CFB7FD4B-056C-4655-B275-5E1D03AF1258}"/>
          </ac:spMkLst>
        </pc:spChg>
        <pc:spChg chg="mod">
          <ac:chgData name="Reed Kiely" userId="768be38e-2fb5-40ce-925d-bd8e9d9e3c31" providerId="ADAL" clId="{7E6AC493-ADC1-4979-9208-23317857E3F2}" dt="2021-03-10T15:20:09.262" v="234" actId="20577"/>
          <ac:spMkLst>
            <pc:docMk/>
            <pc:sldMk cId="2693591994" sldId="2144327538"/>
            <ac:spMk id="8" creationId="{04D34D6A-64A4-49A8-BFBF-0B4EC7B338DD}"/>
          </ac:spMkLst>
        </pc:spChg>
        <pc:spChg chg="del">
          <ac:chgData name="Reed Kiely" userId="768be38e-2fb5-40ce-925d-bd8e9d9e3c31" providerId="ADAL" clId="{7E6AC493-ADC1-4979-9208-23317857E3F2}" dt="2021-03-10T15:17:20.739" v="140" actId="478"/>
          <ac:spMkLst>
            <pc:docMk/>
            <pc:sldMk cId="2693591994" sldId="2144327538"/>
            <ac:spMk id="9" creationId="{1C344F8A-D7BD-411F-8A67-97C696817649}"/>
          </ac:spMkLst>
        </pc:spChg>
        <pc:spChg chg="del">
          <ac:chgData name="Reed Kiely" userId="768be38e-2fb5-40ce-925d-bd8e9d9e3c31" providerId="ADAL" clId="{7E6AC493-ADC1-4979-9208-23317857E3F2}" dt="2021-03-10T15:17:20.739" v="140" actId="478"/>
          <ac:spMkLst>
            <pc:docMk/>
            <pc:sldMk cId="2693591994" sldId="2144327538"/>
            <ac:spMk id="10" creationId="{9CA82771-E45A-4317-8E86-8E23C50399F6}"/>
          </ac:spMkLst>
        </pc:spChg>
        <pc:spChg chg="del mod">
          <ac:chgData name="Reed Kiely" userId="768be38e-2fb5-40ce-925d-bd8e9d9e3c31" providerId="ADAL" clId="{7E6AC493-ADC1-4979-9208-23317857E3F2}" dt="2021-03-10T15:19:13.009" v="214" actId="478"/>
          <ac:spMkLst>
            <pc:docMk/>
            <pc:sldMk cId="2693591994" sldId="2144327538"/>
            <ac:spMk id="13" creationId="{172A5CFF-930A-4302-981C-BE148320FA2A}"/>
          </ac:spMkLst>
        </pc:spChg>
      </pc:sldChg>
      <pc:sldChg chg="modSp mod">
        <pc:chgData name="Reed Kiely" userId="768be38e-2fb5-40ce-925d-bd8e9d9e3c31" providerId="ADAL" clId="{7E6AC493-ADC1-4979-9208-23317857E3F2}" dt="2021-03-10T15:21:22.550" v="256" actId="207"/>
        <pc:sldMkLst>
          <pc:docMk/>
          <pc:sldMk cId="801416238" sldId="2144327540"/>
        </pc:sldMkLst>
        <pc:spChg chg="mod">
          <ac:chgData name="Reed Kiely" userId="768be38e-2fb5-40ce-925d-bd8e9d9e3c31" providerId="ADAL" clId="{7E6AC493-ADC1-4979-9208-23317857E3F2}" dt="2021-03-10T15:21:22.550" v="256" actId="207"/>
          <ac:spMkLst>
            <pc:docMk/>
            <pc:sldMk cId="801416238" sldId="2144327540"/>
            <ac:spMk id="18" creationId="{7745F5E3-3FAF-4D8B-96AB-90F96FC7D0A5}"/>
          </ac:spMkLst>
        </pc:spChg>
      </pc:sldChg>
      <pc:sldChg chg="modSp mod">
        <pc:chgData name="Reed Kiely" userId="768be38e-2fb5-40ce-925d-bd8e9d9e3c31" providerId="ADAL" clId="{7E6AC493-ADC1-4979-9208-23317857E3F2}" dt="2021-03-10T15:22:02.354" v="264" actId="1035"/>
        <pc:sldMkLst>
          <pc:docMk/>
          <pc:sldMk cId="3327606173" sldId="2144327541"/>
        </pc:sldMkLst>
        <pc:spChg chg="mod">
          <ac:chgData name="Reed Kiely" userId="768be38e-2fb5-40ce-925d-bd8e9d9e3c31" providerId="ADAL" clId="{7E6AC493-ADC1-4979-9208-23317857E3F2}" dt="2021-03-10T15:22:02.354" v="264" actId="1035"/>
          <ac:spMkLst>
            <pc:docMk/>
            <pc:sldMk cId="3327606173" sldId="2144327541"/>
            <ac:spMk id="3" creationId="{07E83B2A-2D9F-4E3D-BA68-21CCEEADA1AF}"/>
          </ac:spMkLst>
        </pc:spChg>
      </pc:sldChg>
      <pc:sldChg chg="modSp mod">
        <pc:chgData name="Reed Kiely" userId="768be38e-2fb5-40ce-925d-bd8e9d9e3c31" providerId="ADAL" clId="{7E6AC493-ADC1-4979-9208-23317857E3F2}" dt="2021-03-15T19:14:33.105" v="293" actId="20577"/>
        <pc:sldMkLst>
          <pc:docMk/>
          <pc:sldMk cId="3074350703" sldId="2144327543"/>
        </pc:sldMkLst>
        <pc:spChg chg="mod">
          <ac:chgData name="Reed Kiely" userId="768be38e-2fb5-40ce-925d-bd8e9d9e3c31" providerId="ADAL" clId="{7E6AC493-ADC1-4979-9208-23317857E3F2}" dt="2021-03-15T19:14:33.105" v="293" actId="20577"/>
          <ac:spMkLst>
            <pc:docMk/>
            <pc:sldMk cId="3074350703" sldId="2144327543"/>
            <ac:spMk id="3" creationId="{07E83B2A-2D9F-4E3D-BA68-21CCEEADA1AF}"/>
          </ac:spMkLst>
        </pc:spChg>
      </pc:sldChg>
      <pc:sldChg chg="modSp mod">
        <pc:chgData name="Reed Kiely" userId="768be38e-2fb5-40ce-925d-bd8e9d9e3c31" providerId="ADAL" clId="{7E6AC493-ADC1-4979-9208-23317857E3F2}" dt="2021-03-10T15:21:47.980" v="263" actId="207"/>
        <pc:sldMkLst>
          <pc:docMk/>
          <pc:sldMk cId="250186311" sldId="2144327545"/>
        </pc:sldMkLst>
        <pc:spChg chg="mod">
          <ac:chgData name="Reed Kiely" userId="768be38e-2fb5-40ce-925d-bd8e9d9e3c31" providerId="ADAL" clId="{7E6AC493-ADC1-4979-9208-23317857E3F2}" dt="2021-03-10T15:21:47.980" v="263" actId="207"/>
          <ac:spMkLst>
            <pc:docMk/>
            <pc:sldMk cId="250186311" sldId="2144327545"/>
            <ac:spMk id="3" creationId="{07E83B2A-2D9F-4E3D-BA68-21CCEEADA1AF}"/>
          </ac:spMkLst>
        </pc:spChg>
      </pc:sldChg>
      <pc:sldChg chg="modSp mod">
        <pc:chgData name="Reed Kiely" userId="768be38e-2fb5-40ce-925d-bd8e9d9e3c31" providerId="ADAL" clId="{7E6AC493-ADC1-4979-9208-23317857E3F2}" dt="2021-03-10T15:08:09.281" v="51" actId="1076"/>
        <pc:sldMkLst>
          <pc:docMk/>
          <pc:sldMk cId="1227467558" sldId="2144327546"/>
        </pc:sldMkLst>
        <pc:spChg chg="mod">
          <ac:chgData name="Reed Kiely" userId="768be38e-2fb5-40ce-925d-bd8e9d9e3c31" providerId="ADAL" clId="{7E6AC493-ADC1-4979-9208-23317857E3F2}" dt="2021-03-10T15:07:41.358" v="49" actId="14100"/>
          <ac:spMkLst>
            <pc:docMk/>
            <pc:sldMk cId="1227467558" sldId="2144327546"/>
            <ac:spMk id="2" creationId="{70CC021B-BCBB-5D49-A8F6-6CBEDBC51D5E}"/>
          </ac:spMkLst>
        </pc:spChg>
        <pc:spChg chg="mod">
          <ac:chgData name="Reed Kiely" userId="768be38e-2fb5-40ce-925d-bd8e9d9e3c31" providerId="ADAL" clId="{7E6AC493-ADC1-4979-9208-23317857E3F2}" dt="2021-03-10T15:08:09.281" v="51" actId="1076"/>
          <ac:spMkLst>
            <pc:docMk/>
            <pc:sldMk cId="1227467558" sldId="2144327546"/>
            <ac:spMk id="10" creationId="{020B7CD0-D2CE-094D-8EC8-2C02E2945427}"/>
          </ac:spMkLst>
        </pc:spChg>
        <pc:spChg chg="mod">
          <ac:chgData name="Reed Kiely" userId="768be38e-2fb5-40ce-925d-bd8e9d9e3c31" providerId="ADAL" clId="{7E6AC493-ADC1-4979-9208-23317857E3F2}" dt="2021-03-10T15:05:08.805" v="20" actId="207"/>
          <ac:spMkLst>
            <pc:docMk/>
            <pc:sldMk cId="1227467558" sldId="2144327546"/>
            <ac:spMk id="11" creationId="{D9440AF5-764A-CE4D-85A7-C04A89CD3A1A}"/>
          </ac:spMkLst>
        </pc:spChg>
        <pc:graphicFrameChg chg="mod">
          <ac:chgData name="Reed Kiely" userId="768be38e-2fb5-40ce-925d-bd8e9d9e3c31" providerId="ADAL" clId="{7E6AC493-ADC1-4979-9208-23317857E3F2}" dt="2021-03-10T15:05:47.463" v="27"/>
          <ac:graphicFrameMkLst>
            <pc:docMk/>
            <pc:sldMk cId="1227467558" sldId="2144327546"/>
            <ac:graphicFrameMk id="51" creationId="{BDA7EB1E-042C-B24F-B3FF-DEA25B36F9DD}"/>
          </ac:graphicFrameMkLst>
        </pc:graphicFrameChg>
        <pc:picChg chg="mod modCrop">
          <ac:chgData name="Reed Kiely" userId="768be38e-2fb5-40ce-925d-bd8e9d9e3c31" providerId="ADAL" clId="{7E6AC493-ADC1-4979-9208-23317857E3F2}" dt="2021-03-10T15:04:09.719" v="16" actId="732"/>
          <ac:picMkLst>
            <pc:docMk/>
            <pc:sldMk cId="1227467558" sldId="2144327546"/>
            <ac:picMk id="13" creationId="{617D10E2-2692-A04A-9581-9F81A1208879}"/>
          </ac:picMkLst>
        </pc:picChg>
      </pc:sldChg>
      <pc:sldChg chg="addSp modSp mod">
        <pc:chgData name="Reed Kiely" userId="768be38e-2fb5-40ce-925d-bd8e9d9e3c31" providerId="ADAL" clId="{7E6AC493-ADC1-4979-9208-23317857E3F2}" dt="2021-03-10T15:15:05.207" v="125" actId="208"/>
        <pc:sldMkLst>
          <pc:docMk/>
          <pc:sldMk cId="3657383889" sldId="2144327547"/>
        </pc:sldMkLst>
        <pc:spChg chg="add mod">
          <ac:chgData name="Reed Kiely" userId="768be38e-2fb5-40ce-925d-bd8e9d9e3c31" providerId="ADAL" clId="{7E6AC493-ADC1-4979-9208-23317857E3F2}" dt="2021-03-10T15:15:05.207" v="125" actId="208"/>
          <ac:spMkLst>
            <pc:docMk/>
            <pc:sldMk cId="3657383889" sldId="2144327547"/>
            <ac:spMk id="2" creationId="{24C0B95D-20AC-4029-BFC3-CA8E57B397D5}"/>
          </ac:spMkLst>
        </pc:spChg>
        <pc:spChg chg="mod">
          <ac:chgData name="Reed Kiely" userId="768be38e-2fb5-40ce-925d-bd8e9d9e3c31" providerId="ADAL" clId="{7E6AC493-ADC1-4979-9208-23317857E3F2}" dt="2021-03-10T15:14:54.914" v="123" actId="207"/>
          <ac:spMkLst>
            <pc:docMk/>
            <pc:sldMk cId="3657383889" sldId="2144327547"/>
            <ac:spMk id="16" creationId="{46BD1D7B-CFFD-AB40-AE04-379262D9E97A}"/>
          </ac:spMkLst>
        </pc:spChg>
        <pc:spChg chg="mod">
          <ac:chgData name="Reed Kiely" userId="768be38e-2fb5-40ce-925d-bd8e9d9e3c31" providerId="ADAL" clId="{7E6AC493-ADC1-4979-9208-23317857E3F2}" dt="2021-03-10T15:14:38.174" v="120" actId="207"/>
          <ac:spMkLst>
            <pc:docMk/>
            <pc:sldMk cId="3657383889" sldId="2144327547"/>
            <ac:spMk id="140" creationId="{D376057C-1DCC-4F7A-B15B-0F5B9B469070}"/>
          </ac:spMkLst>
        </pc:spChg>
        <pc:spChg chg="mod">
          <ac:chgData name="Reed Kiely" userId="768be38e-2fb5-40ce-925d-bd8e9d9e3c31" providerId="ADAL" clId="{7E6AC493-ADC1-4979-9208-23317857E3F2}" dt="2021-03-10T15:14:18.479" v="119" actId="207"/>
          <ac:spMkLst>
            <pc:docMk/>
            <pc:sldMk cId="3657383889" sldId="2144327547"/>
            <ac:spMk id="141" creationId="{5211CB7D-EA82-4B3C-BB7E-E64775205A43}"/>
          </ac:spMkLst>
        </pc:spChg>
      </pc:sldChg>
    </pc:docChg>
  </pc:docChgLst>
  <pc:docChgLst>
    <pc:chgData name="Jason Wiese" userId="4bff8d5b-7de6-4655-b397-69b0afc81113" providerId="ADAL" clId="{51C6CAE7-4040-4E5C-AEFA-91398F9D3F6C}"/>
    <pc:docChg chg="undo custSel delSld modSld">
      <pc:chgData name="Jason Wiese" userId="4bff8d5b-7de6-4655-b397-69b0afc81113" providerId="ADAL" clId="{51C6CAE7-4040-4E5C-AEFA-91398F9D3F6C}" dt="2021-04-14T20:51:13.429" v="587" actId="14100"/>
      <pc:docMkLst>
        <pc:docMk/>
      </pc:docMkLst>
      <pc:sldChg chg="modSp mod">
        <pc:chgData name="Jason Wiese" userId="4bff8d5b-7de6-4655-b397-69b0afc81113" providerId="ADAL" clId="{51C6CAE7-4040-4E5C-AEFA-91398F9D3F6C}" dt="2021-04-14T20:51:13.429" v="587" actId="14100"/>
        <pc:sldMkLst>
          <pc:docMk/>
          <pc:sldMk cId="2955253832" sldId="280"/>
        </pc:sldMkLst>
        <pc:spChg chg="mod">
          <ac:chgData name="Jason Wiese" userId="4bff8d5b-7de6-4655-b397-69b0afc81113" providerId="ADAL" clId="{51C6CAE7-4040-4E5C-AEFA-91398F9D3F6C}" dt="2021-04-14T20:50:59.247" v="586" actId="20577"/>
          <ac:spMkLst>
            <pc:docMk/>
            <pc:sldMk cId="2955253832" sldId="280"/>
            <ac:spMk id="2" creationId="{07308E71-5E7C-5844-AAF5-545760A3A3EA}"/>
          </ac:spMkLst>
        </pc:spChg>
        <pc:spChg chg="mod">
          <ac:chgData name="Jason Wiese" userId="4bff8d5b-7de6-4655-b397-69b0afc81113" providerId="ADAL" clId="{51C6CAE7-4040-4E5C-AEFA-91398F9D3F6C}" dt="2021-04-14T20:51:13.429" v="587" actId="14100"/>
          <ac:spMkLst>
            <pc:docMk/>
            <pc:sldMk cId="2955253832" sldId="280"/>
            <ac:spMk id="10" creationId="{789387CB-5988-4F70-95D3-D0637CE2E5FD}"/>
          </ac:spMkLst>
        </pc:spChg>
        <pc:spChg chg="mod">
          <ac:chgData name="Jason Wiese" userId="4bff8d5b-7de6-4655-b397-69b0afc81113" providerId="ADAL" clId="{51C6CAE7-4040-4E5C-AEFA-91398F9D3F6C}" dt="2021-04-14T20:50:55.387" v="585" actId="6549"/>
          <ac:spMkLst>
            <pc:docMk/>
            <pc:sldMk cId="2955253832" sldId="280"/>
            <ac:spMk id="20" creationId="{5BA565D7-4848-45A3-B7ED-04DD89EA79BF}"/>
          </ac:spMkLst>
        </pc:spChg>
        <pc:spChg chg="mod">
          <ac:chgData name="Jason Wiese" userId="4bff8d5b-7de6-4655-b397-69b0afc81113" providerId="ADAL" clId="{51C6CAE7-4040-4E5C-AEFA-91398F9D3F6C}" dt="2021-04-14T20:50:44.717" v="582" actId="1036"/>
          <ac:spMkLst>
            <pc:docMk/>
            <pc:sldMk cId="2955253832" sldId="280"/>
            <ac:spMk id="24" creationId="{400C12E3-7A7E-4347-B6B2-02CF81097D8B}"/>
          </ac:spMkLst>
        </pc:spChg>
        <pc:spChg chg="mod">
          <ac:chgData name="Jason Wiese" userId="4bff8d5b-7de6-4655-b397-69b0afc81113" providerId="ADAL" clId="{51C6CAE7-4040-4E5C-AEFA-91398F9D3F6C}" dt="2021-04-14T20:51:13.429" v="587" actId="14100"/>
          <ac:spMkLst>
            <pc:docMk/>
            <pc:sldMk cId="2955253832" sldId="280"/>
            <ac:spMk id="42" creationId="{CC056B51-CC38-4C7D-93DF-D2A9566F5042}"/>
          </ac:spMkLst>
        </pc:spChg>
        <pc:spChg chg="mod">
          <ac:chgData name="Jason Wiese" userId="4bff8d5b-7de6-4655-b397-69b0afc81113" providerId="ADAL" clId="{51C6CAE7-4040-4E5C-AEFA-91398F9D3F6C}" dt="2021-04-14T20:51:13.429" v="587" actId="14100"/>
          <ac:spMkLst>
            <pc:docMk/>
            <pc:sldMk cId="2955253832" sldId="280"/>
            <ac:spMk id="44" creationId="{1D647870-4591-4921-969F-ADF315F9CE1D}"/>
          </ac:spMkLst>
        </pc:spChg>
        <pc:picChg chg="mod">
          <ac:chgData name="Jason Wiese" userId="4bff8d5b-7de6-4655-b397-69b0afc81113" providerId="ADAL" clId="{51C6CAE7-4040-4E5C-AEFA-91398F9D3F6C}" dt="2021-04-14T20:50:44.717" v="582" actId="1036"/>
          <ac:picMkLst>
            <pc:docMk/>
            <pc:sldMk cId="2955253832" sldId="280"/>
            <ac:picMk id="5" creationId="{937BEC2D-B464-42FE-88AF-EF924923323F}"/>
          </ac:picMkLst>
        </pc:picChg>
        <pc:picChg chg="mod">
          <ac:chgData name="Jason Wiese" userId="4bff8d5b-7de6-4655-b397-69b0afc81113" providerId="ADAL" clId="{51C6CAE7-4040-4E5C-AEFA-91398F9D3F6C}" dt="2021-04-14T20:50:44.717" v="582" actId="1036"/>
          <ac:picMkLst>
            <pc:docMk/>
            <pc:sldMk cId="2955253832" sldId="280"/>
            <ac:picMk id="8" creationId="{555329B9-6C39-4FC7-B96F-7CC39647D6A9}"/>
          </ac:picMkLst>
        </pc:picChg>
        <pc:picChg chg="mod">
          <ac:chgData name="Jason Wiese" userId="4bff8d5b-7de6-4655-b397-69b0afc81113" providerId="ADAL" clId="{51C6CAE7-4040-4E5C-AEFA-91398F9D3F6C}" dt="2021-04-14T20:50:44.717" v="582" actId="1036"/>
          <ac:picMkLst>
            <pc:docMk/>
            <pc:sldMk cId="2955253832" sldId="280"/>
            <ac:picMk id="12" creationId="{8241A3E5-869B-4C39-A0EE-9A0B85183C24}"/>
          </ac:picMkLst>
        </pc:picChg>
      </pc:sldChg>
      <pc:sldChg chg="modSp mod">
        <pc:chgData name="Jason Wiese" userId="4bff8d5b-7de6-4655-b397-69b0afc81113" providerId="ADAL" clId="{51C6CAE7-4040-4E5C-AEFA-91398F9D3F6C}" dt="2021-04-14T18:22:13.457" v="1" actId="20577"/>
        <pc:sldMkLst>
          <pc:docMk/>
          <pc:sldMk cId="1225355281" sldId="288"/>
        </pc:sldMkLst>
        <pc:spChg chg="mod">
          <ac:chgData name="Jason Wiese" userId="4bff8d5b-7de6-4655-b397-69b0afc81113" providerId="ADAL" clId="{51C6CAE7-4040-4E5C-AEFA-91398F9D3F6C}" dt="2021-04-14T18:22:13.457" v="1" actId="20577"/>
          <ac:spMkLst>
            <pc:docMk/>
            <pc:sldMk cId="1225355281" sldId="288"/>
            <ac:spMk id="15" creationId="{5B0D5260-B08F-45BA-89C6-103F4E586C00}"/>
          </ac:spMkLst>
        </pc:spChg>
      </pc:sldChg>
      <pc:sldChg chg="modSp mod">
        <pc:chgData name="Jason Wiese" userId="4bff8d5b-7de6-4655-b397-69b0afc81113" providerId="ADAL" clId="{51C6CAE7-4040-4E5C-AEFA-91398F9D3F6C}" dt="2021-04-14T20:32:39.162" v="369" actId="14100"/>
        <pc:sldMkLst>
          <pc:docMk/>
          <pc:sldMk cId="2632496383" sldId="16175"/>
        </pc:sldMkLst>
        <pc:spChg chg="mod">
          <ac:chgData name="Jason Wiese" userId="4bff8d5b-7de6-4655-b397-69b0afc81113" providerId="ADAL" clId="{51C6CAE7-4040-4E5C-AEFA-91398F9D3F6C}" dt="2021-04-14T20:32:39.162" v="369" actId="14100"/>
          <ac:spMkLst>
            <pc:docMk/>
            <pc:sldMk cId="2632496383" sldId="16175"/>
            <ac:spMk id="12" creationId="{FCBDB492-9443-3D4A-8E9D-B3CECB95DCD7}"/>
          </ac:spMkLst>
        </pc:spChg>
      </pc:sldChg>
      <pc:sldChg chg="modSp mod modCm">
        <pc:chgData name="Jason Wiese" userId="4bff8d5b-7de6-4655-b397-69b0afc81113" providerId="ADAL" clId="{51C6CAE7-4040-4E5C-AEFA-91398F9D3F6C}" dt="2021-04-14T20:22:25.317" v="312" actId="14100"/>
        <pc:sldMkLst>
          <pc:docMk/>
          <pc:sldMk cId="967047022" sldId="2144327469"/>
        </pc:sldMkLst>
        <pc:spChg chg="mod">
          <ac:chgData name="Jason Wiese" userId="4bff8d5b-7de6-4655-b397-69b0afc81113" providerId="ADAL" clId="{51C6CAE7-4040-4E5C-AEFA-91398F9D3F6C}" dt="2021-04-14T20:22:05.220" v="208" actId="1038"/>
          <ac:spMkLst>
            <pc:docMk/>
            <pc:sldMk cId="967047022" sldId="2144327469"/>
            <ac:spMk id="40" creationId="{205B7879-430D-40CC-B48D-E4609C598121}"/>
          </ac:spMkLst>
        </pc:spChg>
        <pc:spChg chg="mod">
          <ac:chgData name="Jason Wiese" userId="4bff8d5b-7de6-4655-b397-69b0afc81113" providerId="ADAL" clId="{51C6CAE7-4040-4E5C-AEFA-91398F9D3F6C}" dt="2021-04-14T20:22:19.738" v="311" actId="1037"/>
          <ac:spMkLst>
            <pc:docMk/>
            <pc:sldMk cId="967047022" sldId="2144327469"/>
            <ac:spMk id="47" creationId="{812E4686-D206-4AC9-9026-768EF6D2C2BF}"/>
          </ac:spMkLst>
        </pc:spChg>
        <pc:picChg chg="mod">
          <ac:chgData name="Jason Wiese" userId="4bff8d5b-7de6-4655-b397-69b0afc81113" providerId="ADAL" clId="{51C6CAE7-4040-4E5C-AEFA-91398F9D3F6C}" dt="2021-04-14T20:22:25.317" v="312" actId="14100"/>
          <ac:picMkLst>
            <pc:docMk/>
            <pc:sldMk cId="967047022" sldId="2144327469"/>
            <ac:picMk id="42" creationId="{4E3A226A-C5C3-40ED-933A-4CE55CFBD36B}"/>
          </ac:picMkLst>
        </pc:picChg>
        <pc:picChg chg="mod">
          <ac:chgData name="Jason Wiese" userId="4bff8d5b-7de6-4655-b397-69b0afc81113" providerId="ADAL" clId="{51C6CAE7-4040-4E5C-AEFA-91398F9D3F6C}" dt="2021-04-14T20:22:05.220" v="208" actId="1038"/>
          <ac:picMkLst>
            <pc:docMk/>
            <pc:sldMk cId="967047022" sldId="2144327469"/>
            <ac:picMk id="45" creationId="{A1FE072B-50F6-499B-8092-8D82F466BBE7}"/>
          </ac:picMkLst>
        </pc:picChg>
      </pc:sldChg>
      <pc:sldChg chg="modSp mod">
        <pc:chgData name="Jason Wiese" userId="4bff8d5b-7de6-4655-b397-69b0afc81113" providerId="ADAL" clId="{51C6CAE7-4040-4E5C-AEFA-91398F9D3F6C}" dt="2021-04-14T20:32:15.334" v="368" actId="1038"/>
        <pc:sldMkLst>
          <pc:docMk/>
          <pc:sldMk cId="4196686781" sldId="2144327481"/>
        </pc:sldMkLst>
        <pc:spChg chg="mod ord">
          <ac:chgData name="Jason Wiese" userId="4bff8d5b-7de6-4655-b397-69b0afc81113" providerId="ADAL" clId="{51C6CAE7-4040-4E5C-AEFA-91398F9D3F6C}" dt="2021-04-14T20:32:15.334" v="368" actId="1038"/>
          <ac:spMkLst>
            <pc:docMk/>
            <pc:sldMk cId="4196686781" sldId="2144327481"/>
            <ac:spMk id="16" creationId="{EBA96093-7825-4785-A27B-254F6222AF53}"/>
          </ac:spMkLst>
        </pc:spChg>
      </pc:sldChg>
      <pc:sldChg chg="modSp mod">
        <pc:chgData name="Jason Wiese" userId="4bff8d5b-7de6-4655-b397-69b0afc81113" providerId="ADAL" clId="{51C6CAE7-4040-4E5C-AEFA-91398F9D3F6C}" dt="2021-04-14T20:35:11.570" v="496" actId="6549"/>
        <pc:sldMkLst>
          <pc:docMk/>
          <pc:sldMk cId="3116858210" sldId="2144327503"/>
        </pc:sldMkLst>
        <pc:spChg chg="mod">
          <ac:chgData name="Jason Wiese" userId="4bff8d5b-7de6-4655-b397-69b0afc81113" providerId="ADAL" clId="{51C6CAE7-4040-4E5C-AEFA-91398F9D3F6C}" dt="2021-04-14T20:33:00.781" v="376" actId="1037"/>
          <ac:spMkLst>
            <pc:docMk/>
            <pc:sldMk cId="3116858210" sldId="2144327503"/>
            <ac:spMk id="14" creationId="{96A8196F-1F9D-47F8-8408-BC9AEF17103C}"/>
          </ac:spMkLst>
        </pc:spChg>
        <pc:spChg chg="mod">
          <ac:chgData name="Jason Wiese" userId="4bff8d5b-7de6-4655-b397-69b0afc81113" providerId="ADAL" clId="{51C6CAE7-4040-4E5C-AEFA-91398F9D3F6C}" dt="2021-04-14T20:35:11.570" v="496" actId="6549"/>
          <ac:spMkLst>
            <pc:docMk/>
            <pc:sldMk cId="3116858210" sldId="2144327503"/>
            <ac:spMk id="21" creationId="{BC8F9836-56D1-42EA-9747-9DB2882DD7A3}"/>
          </ac:spMkLst>
        </pc:spChg>
      </pc:sldChg>
      <pc:sldChg chg="modSp mod">
        <pc:chgData name="Jason Wiese" userId="4bff8d5b-7de6-4655-b397-69b0afc81113" providerId="ADAL" clId="{51C6CAE7-4040-4E5C-AEFA-91398F9D3F6C}" dt="2021-04-14T18:59:46.192" v="43" actId="404"/>
        <pc:sldMkLst>
          <pc:docMk/>
          <pc:sldMk cId="1793799926" sldId="2144327537"/>
        </pc:sldMkLst>
        <pc:spChg chg="mod">
          <ac:chgData name="Jason Wiese" userId="4bff8d5b-7de6-4655-b397-69b0afc81113" providerId="ADAL" clId="{51C6CAE7-4040-4E5C-AEFA-91398F9D3F6C}" dt="2021-04-14T18:59:46.192" v="43" actId="404"/>
          <ac:spMkLst>
            <pc:docMk/>
            <pc:sldMk cId="1793799926" sldId="2144327537"/>
            <ac:spMk id="10" creationId="{A1B6B665-7680-434B-85CC-B69AB1C61E7A}"/>
          </ac:spMkLst>
        </pc:spChg>
      </pc:sldChg>
      <pc:sldChg chg="modSp mod">
        <pc:chgData name="Jason Wiese" userId="4bff8d5b-7de6-4655-b397-69b0afc81113" providerId="ADAL" clId="{51C6CAE7-4040-4E5C-AEFA-91398F9D3F6C}" dt="2021-04-14T20:49:11.596" v="564" actId="20577"/>
        <pc:sldMkLst>
          <pc:docMk/>
          <pc:sldMk cId="2693591994" sldId="2144327538"/>
        </pc:sldMkLst>
        <pc:spChg chg="mod">
          <ac:chgData name="Jason Wiese" userId="4bff8d5b-7de6-4655-b397-69b0afc81113" providerId="ADAL" clId="{51C6CAE7-4040-4E5C-AEFA-91398F9D3F6C}" dt="2021-04-14T20:49:11.596" v="564" actId="20577"/>
          <ac:spMkLst>
            <pc:docMk/>
            <pc:sldMk cId="2693591994" sldId="2144327538"/>
            <ac:spMk id="10" creationId="{CCB9962F-6594-4DE0-A34B-837B1D4A7F30}"/>
          </ac:spMkLst>
        </pc:spChg>
      </pc:sldChg>
      <pc:sldChg chg="modSp mod">
        <pc:chgData name="Jason Wiese" userId="4bff8d5b-7de6-4655-b397-69b0afc81113" providerId="ADAL" clId="{51C6CAE7-4040-4E5C-AEFA-91398F9D3F6C}" dt="2021-04-14T20:27:13.825" v="326" actId="14100"/>
        <pc:sldMkLst>
          <pc:docMk/>
          <pc:sldMk cId="1227467558" sldId="2144327546"/>
        </pc:sldMkLst>
        <pc:spChg chg="mod">
          <ac:chgData name="Jason Wiese" userId="4bff8d5b-7de6-4655-b397-69b0afc81113" providerId="ADAL" clId="{51C6CAE7-4040-4E5C-AEFA-91398F9D3F6C}" dt="2021-04-14T20:27:13.825" v="326" actId="14100"/>
          <ac:spMkLst>
            <pc:docMk/>
            <pc:sldMk cId="1227467558" sldId="2144327546"/>
            <ac:spMk id="11" creationId="{D9440AF5-764A-CE4D-85A7-C04A89CD3A1A}"/>
          </ac:spMkLst>
        </pc:spChg>
      </pc:sldChg>
      <pc:sldChg chg="modSp mod">
        <pc:chgData name="Jason Wiese" userId="4bff8d5b-7de6-4655-b397-69b0afc81113" providerId="ADAL" clId="{51C6CAE7-4040-4E5C-AEFA-91398F9D3F6C}" dt="2021-04-14T20:44:04.771" v="518" actId="1036"/>
        <pc:sldMkLst>
          <pc:docMk/>
          <pc:sldMk cId="2653204581" sldId="2144327548"/>
        </pc:sldMkLst>
        <pc:spChg chg="mod">
          <ac:chgData name="Jason Wiese" userId="4bff8d5b-7de6-4655-b397-69b0afc81113" providerId="ADAL" clId="{51C6CAE7-4040-4E5C-AEFA-91398F9D3F6C}" dt="2021-04-14T20:42:57.952" v="510" actId="1036"/>
          <ac:spMkLst>
            <pc:docMk/>
            <pc:sldMk cId="2653204581" sldId="2144327548"/>
            <ac:spMk id="16" creationId="{46BD1D7B-CFFD-AB40-AE04-379262D9E97A}"/>
          </ac:spMkLst>
        </pc:spChg>
        <pc:spChg chg="mod">
          <ac:chgData name="Jason Wiese" userId="4bff8d5b-7de6-4655-b397-69b0afc81113" providerId="ADAL" clId="{51C6CAE7-4040-4E5C-AEFA-91398F9D3F6C}" dt="2021-04-14T20:44:04.771" v="518" actId="1036"/>
          <ac:spMkLst>
            <pc:docMk/>
            <pc:sldMk cId="2653204581" sldId="2144327548"/>
            <ac:spMk id="19" creationId="{9BA13005-3C6B-421B-AEBC-79B9C21AB69E}"/>
          </ac:spMkLst>
        </pc:spChg>
        <pc:spChg chg="mod">
          <ac:chgData name="Jason Wiese" userId="4bff8d5b-7de6-4655-b397-69b0afc81113" providerId="ADAL" clId="{51C6CAE7-4040-4E5C-AEFA-91398F9D3F6C}" dt="2021-04-14T19:03:25.596" v="44" actId="20577"/>
          <ac:spMkLst>
            <pc:docMk/>
            <pc:sldMk cId="2653204581" sldId="2144327548"/>
            <ac:spMk id="35" creationId="{B8C82F7A-5E15-49CC-A582-DB0DB6D9D525}"/>
          </ac:spMkLst>
        </pc:spChg>
      </pc:sldChg>
      <pc:sldChg chg="modSp mod">
        <pc:chgData name="Jason Wiese" userId="4bff8d5b-7de6-4655-b397-69b0afc81113" providerId="ADAL" clId="{51C6CAE7-4040-4E5C-AEFA-91398F9D3F6C}" dt="2021-04-14T20:46:04.107" v="556" actId="207"/>
        <pc:sldMkLst>
          <pc:docMk/>
          <pc:sldMk cId="2175308092" sldId="2144327549"/>
        </pc:sldMkLst>
        <pc:spChg chg="mod">
          <ac:chgData name="Jason Wiese" userId="4bff8d5b-7de6-4655-b397-69b0afc81113" providerId="ADAL" clId="{51C6CAE7-4040-4E5C-AEFA-91398F9D3F6C}" dt="2021-04-14T20:46:04.107" v="556" actId="207"/>
          <ac:spMkLst>
            <pc:docMk/>
            <pc:sldMk cId="2175308092" sldId="2144327549"/>
            <ac:spMk id="16" creationId="{46BD1D7B-CFFD-AB40-AE04-379262D9E97A}"/>
          </ac:spMkLst>
        </pc:spChg>
        <pc:spChg chg="mod">
          <ac:chgData name="Jason Wiese" userId="4bff8d5b-7de6-4655-b397-69b0afc81113" providerId="ADAL" clId="{51C6CAE7-4040-4E5C-AEFA-91398F9D3F6C}" dt="2021-04-14T20:44:00.909" v="516" actId="1036"/>
          <ac:spMkLst>
            <pc:docMk/>
            <pc:sldMk cId="2175308092" sldId="2144327549"/>
            <ac:spMk id="19" creationId="{9BA13005-3C6B-421B-AEBC-79B9C21AB69E}"/>
          </ac:spMkLst>
        </pc:spChg>
        <pc:spChg chg="mod">
          <ac:chgData name="Jason Wiese" userId="4bff8d5b-7de6-4655-b397-69b0afc81113" providerId="ADAL" clId="{51C6CAE7-4040-4E5C-AEFA-91398F9D3F6C}" dt="2021-04-14T20:07:28.510" v="114" actId="20577"/>
          <ac:spMkLst>
            <pc:docMk/>
            <pc:sldMk cId="2175308092" sldId="2144327549"/>
            <ac:spMk id="78" creationId="{C79DC480-E36D-4D44-98E2-7D50ED98AE70}"/>
          </ac:spMkLst>
        </pc:spChg>
      </pc:sldChg>
      <pc:sldChg chg="del">
        <pc:chgData name="Jason Wiese" userId="4bff8d5b-7de6-4655-b397-69b0afc81113" providerId="ADAL" clId="{51C6CAE7-4040-4E5C-AEFA-91398F9D3F6C}" dt="2021-04-14T20:21:53.260" v="130" actId="47"/>
        <pc:sldMkLst>
          <pc:docMk/>
          <pc:sldMk cId="2348919175" sldId="2144327550"/>
        </pc:sldMkLst>
      </pc:sldChg>
    </pc:docChg>
  </pc:docChgLst>
  <pc:docChgLst>
    <pc:chgData name="Toniece Brown" userId="S::tonieceb@thevab.com::2adc5f19-84dd-48b4-82b3-0e3a115f89ec" providerId="AD" clId="Web-{F5A2BD17-B7A4-7F7A-4076-0D00FDF23D21}"/>
    <pc:docChg chg="modSld">
      <pc:chgData name="Toniece Brown" userId="S::tonieceb@thevab.com::2adc5f19-84dd-48b4-82b3-0e3a115f89ec" providerId="AD" clId="Web-{F5A2BD17-B7A4-7F7A-4076-0D00FDF23D21}" dt="2021-03-08T15:02:01.293" v="6" actId="14100"/>
      <pc:docMkLst>
        <pc:docMk/>
      </pc:docMkLst>
      <pc:sldChg chg="modSp">
        <pc:chgData name="Toniece Brown" userId="S::tonieceb@thevab.com::2adc5f19-84dd-48b4-82b3-0e3a115f89ec" providerId="AD" clId="Web-{F5A2BD17-B7A4-7F7A-4076-0D00FDF23D21}" dt="2021-03-08T14:50:57.671" v="3" actId="1076"/>
        <pc:sldMkLst>
          <pc:docMk/>
          <pc:sldMk cId="1793799926" sldId="2144327537"/>
        </pc:sldMkLst>
        <pc:spChg chg="mod">
          <ac:chgData name="Toniece Brown" userId="S::tonieceb@thevab.com::2adc5f19-84dd-48b4-82b3-0e3a115f89ec" providerId="AD" clId="Web-{F5A2BD17-B7A4-7F7A-4076-0D00FDF23D21}" dt="2021-03-08T14:50:57.671" v="3" actId="1076"/>
          <ac:spMkLst>
            <pc:docMk/>
            <pc:sldMk cId="1793799926" sldId="2144327537"/>
            <ac:spMk id="9" creationId="{1C344F8A-D7BD-411F-8A67-97C696817649}"/>
          </ac:spMkLst>
        </pc:spChg>
      </pc:sldChg>
      <pc:sldChg chg="modSp">
        <pc:chgData name="Toniece Brown" userId="S::tonieceb@thevab.com::2adc5f19-84dd-48b4-82b3-0e3a115f89ec" providerId="AD" clId="Web-{F5A2BD17-B7A4-7F7A-4076-0D00FDF23D21}" dt="2021-03-08T15:02:01.293" v="6" actId="14100"/>
        <pc:sldMkLst>
          <pc:docMk/>
          <pc:sldMk cId="2693591994" sldId="2144327538"/>
        </pc:sldMkLst>
        <pc:spChg chg="mod">
          <ac:chgData name="Toniece Brown" userId="S::tonieceb@thevab.com::2adc5f19-84dd-48b4-82b3-0e3a115f89ec" providerId="AD" clId="Web-{F5A2BD17-B7A4-7F7A-4076-0D00FDF23D21}" dt="2021-03-08T15:02:01.293" v="6" actId="14100"/>
          <ac:spMkLst>
            <pc:docMk/>
            <pc:sldMk cId="2693591994" sldId="2144327538"/>
            <ac:spMk id="9" creationId="{1C344F8A-D7BD-411F-8A67-97C696817649}"/>
          </ac:spMkLst>
        </pc:spChg>
      </pc:sldChg>
    </pc:docChg>
  </pc:docChgLst>
  <pc:docChgLst>
    <pc:chgData name="Karolina Guillen" userId="c1c08796-a0be-47c6-af52-5d31fd96ec50" providerId="ADAL" clId="{FC9B0508-CABA-4111-817D-862C71D1F784}"/>
    <pc:docChg chg="undo custSel modSld">
      <pc:chgData name="Karolina Guillen" userId="c1c08796-a0be-47c6-af52-5d31fd96ec50" providerId="ADAL" clId="{FC9B0508-CABA-4111-817D-862C71D1F784}" dt="2021-03-09T23:14:00.814" v="1631" actId="1076"/>
      <pc:docMkLst>
        <pc:docMk/>
      </pc:docMkLst>
      <pc:sldChg chg="addSp modSp">
        <pc:chgData name="Karolina Guillen" userId="c1c08796-a0be-47c6-af52-5d31fd96ec50" providerId="ADAL" clId="{FC9B0508-CABA-4111-817D-862C71D1F784}" dt="2021-03-08T19:11:28.551" v="395" actId="732"/>
        <pc:sldMkLst>
          <pc:docMk/>
          <pc:sldMk cId="865550811" sldId="2144327507"/>
        </pc:sldMkLst>
        <pc:picChg chg="add mod">
          <ac:chgData name="Karolina Guillen" userId="c1c08796-a0be-47c6-af52-5d31fd96ec50" providerId="ADAL" clId="{FC9B0508-CABA-4111-817D-862C71D1F784}" dt="2021-03-08T19:10:40.080" v="384" actId="1076"/>
          <ac:picMkLst>
            <pc:docMk/>
            <pc:sldMk cId="865550811" sldId="2144327507"/>
            <ac:picMk id="5" creationId="{D9647582-1EF7-42EC-8FF5-32796BD5C69D}"/>
          </ac:picMkLst>
        </pc:picChg>
        <pc:picChg chg="add mod">
          <ac:chgData name="Karolina Guillen" userId="c1c08796-a0be-47c6-af52-5d31fd96ec50" providerId="ADAL" clId="{FC9B0508-CABA-4111-817D-862C71D1F784}" dt="2021-03-08T19:10:38.729" v="383" actId="1076"/>
          <ac:picMkLst>
            <pc:docMk/>
            <pc:sldMk cId="865550811" sldId="2144327507"/>
            <ac:picMk id="9" creationId="{EC2EC6F7-470A-42CC-A2FA-BC6B9CADAE41}"/>
          </ac:picMkLst>
        </pc:picChg>
        <pc:picChg chg="mod">
          <ac:chgData name="Karolina Guillen" userId="c1c08796-a0be-47c6-af52-5d31fd96ec50" providerId="ADAL" clId="{FC9B0508-CABA-4111-817D-862C71D1F784}" dt="2021-03-08T19:11:28.551" v="395" actId="732"/>
          <ac:picMkLst>
            <pc:docMk/>
            <pc:sldMk cId="865550811" sldId="2144327507"/>
            <ac:picMk id="1032" creationId="{13D5B584-7A1D-45E4-B114-9A923095D712}"/>
          </ac:picMkLst>
        </pc:picChg>
        <pc:picChg chg="mod">
          <ac:chgData name="Karolina Guillen" userId="c1c08796-a0be-47c6-af52-5d31fd96ec50" providerId="ADAL" clId="{FC9B0508-CABA-4111-817D-862C71D1F784}" dt="2021-03-08T19:11:07.645" v="391" actId="1076"/>
          <ac:picMkLst>
            <pc:docMk/>
            <pc:sldMk cId="865550811" sldId="2144327507"/>
            <ac:picMk id="1044" creationId="{ED81F47A-D89A-4CB6-8B13-68418E048E10}"/>
          </ac:picMkLst>
        </pc:picChg>
        <pc:picChg chg="mod">
          <ac:chgData name="Karolina Guillen" userId="c1c08796-a0be-47c6-af52-5d31fd96ec50" providerId="ADAL" clId="{FC9B0508-CABA-4111-817D-862C71D1F784}" dt="2021-03-08T19:10:46.166" v="385" actId="1076"/>
          <ac:picMkLst>
            <pc:docMk/>
            <pc:sldMk cId="865550811" sldId="2144327507"/>
            <ac:picMk id="1046" creationId="{2B239E93-D05B-40F8-AD41-2DC6CF75F7B0}"/>
          </ac:picMkLst>
        </pc:picChg>
        <pc:picChg chg="mod">
          <ac:chgData name="Karolina Guillen" userId="c1c08796-a0be-47c6-af52-5d31fd96ec50" providerId="ADAL" clId="{FC9B0508-CABA-4111-817D-862C71D1F784}" dt="2021-03-08T19:09:53.862" v="370" actId="1076"/>
          <ac:picMkLst>
            <pc:docMk/>
            <pc:sldMk cId="865550811" sldId="2144327507"/>
            <ac:picMk id="1052" creationId="{D2AE3E43-842C-4B0E-9457-B6DEA4AA6D1A}"/>
          </ac:picMkLst>
        </pc:picChg>
        <pc:picChg chg="mod">
          <ac:chgData name="Karolina Guillen" userId="c1c08796-a0be-47c6-af52-5d31fd96ec50" providerId="ADAL" clId="{FC9B0508-CABA-4111-817D-862C71D1F784}" dt="2021-03-08T19:11:12.103" v="392" actId="14100"/>
          <ac:picMkLst>
            <pc:docMk/>
            <pc:sldMk cId="865550811" sldId="2144327507"/>
            <ac:picMk id="1054" creationId="{D3974571-2770-486B-8330-B31DDDAE5737}"/>
          </ac:picMkLst>
        </pc:picChg>
        <pc:picChg chg="mod">
          <ac:chgData name="Karolina Guillen" userId="c1c08796-a0be-47c6-af52-5d31fd96ec50" providerId="ADAL" clId="{FC9B0508-CABA-4111-817D-862C71D1F784}" dt="2021-03-08T19:09:47.321" v="368" actId="1076"/>
          <ac:picMkLst>
            <pc:docMk/>
            <pc:sldMk cId="865550811" sldId="2144327507"/>
            <ac:picMk id="1058" creationId="{6E820D23-8D67-4129-9984-99974AA5BFCD}"/>
          </ac:picMkLst>
        </pc:picChg>
        <pc:picChg chg="mod">
          <ac:chgData name="Karolina Guillen" userId="c1c08796-a0be-47c6-af52-5d31fd96ec50" providerId="ADAL" clId="{FC9B0508-CABA-4111-817D-862C71D1F784}" dt="2021-03-08T19:09:50.083" v="369" actId="1076"/>
          <ac:picMkLst>
            <pc:docMk/>
            <pc:sldMk cId="865550811" sldId="2144327507"/>
            <ac:picMk id="1062" creationId="{A7B42461-E154-44C6-8448-1ECC41441FDD}"/>
          </ac:picMkLst>
        </pc:picChg>
        <pc:picChg chg="mod">
          <ac:chgData name="Karolina Guillen" userId="c1c08796-a0be-47c6-af52-5d31fd96ec50" providerId="ADAL" clId="{FC9B0508-CABA-4111-817D-862C71D1F784}" dt="2021-03-08T19:10:00.664" v="373" actId="1076"/>
          <ac:picMkLst>
            <pc:docMk/>
            <pc:sldMk cId="865550811" sldId="2144327507"/>
            <ac:picMk id="1068" creationId="{8B52631A-D7A6-4995-9FC8-B4C369202331}"/>
          </ac:picMkLst>
        </pc:picChg>
        <pc:picChg chg="mod">
          <ac:chgData name="Karolina Guillen" userId="c1c08796-a0be-47c6-af52-5d31fd96ec50" providerId="ADAL" clId="{FC9B0508-CABA-4111-817D-862C71D1F784}" dt="2021-03-08T19:10:07.929" v="376" actId="1076"/>
          <ac:picMkLst>
            <pc:docMk/>
            <pc:sldMk cId="865550811" sldId="2144327507"/>
            <ac:picMk id="1070" creationId="{BB3A088E-3762-4D60-AED9-DFB424C4D827}"/>
          </ac:picMkLst>
        </pc:picChg>
        <pc:picChg chg="mod">
          <ac:chgData name="Karolina Guillen" userId="c1c08796-a0be-47c6-af52-5d31fd96ec50" providerId="ADAL" clId="{FC9B0508-CABA-4111-817D-862C71D1F784}" dt="2021-03-08T19:11:01.375" v="390" actId="1076"/>
          <ac:picMkLst>
            <pc:docMk/>
            <pc:sldMk cId="865550811" sldId="2144327507"/>
            <ac:picMk id="1088" creationId="{BF8A3275-A333-4018-BD6D-3951C28999B7}"/>
          </ac:picMkLst>
        </pc:picChg>
        <pc:picChg chg="mod">
          <ac:chgData name="Karolina Guillen" userId="c1c08796-a0be-47c6-af52-5d31fd96ec50" providerId="ADAL" clId="{FC9B0508-CABA-4111-817D-862C71D1F784}" dt="2021-03-08T19:10:59.567" v="389" actId="1076"/>
          <ac:picMkLst>
            <pc:docMk/>
            <pc:sldMk cId="865550811" sldId="2144327507"/>
            <ac:picMk id="1092" creationId="{DA4D44EB-DE66-4BDF-8598-B9302F01EFDB}"/>
          </ac:picMkLst>
        </pc:picChg>
      </pc:sldChg>
      <pc:sldChg chg="addSp delSp modSp mod modCm">
        <pc:chgData name="Karolina Guillen" userId="c1c08796-a0be-47c6-af52-5d31fd96ec50" providerId="ADAL" clId="{FC9B0508-CABA-4111-817D-862C71D1F784}" dt="2021-03-08T22:37:57.184" v="1247" actId="20577"/>
        <pc:sldMkLst>
          <pc:docMk/>
          <pc:sldMk cId="4250919995" sldId="2144327531"/>
        </pc:sldMkLst>
        <pc:spChg chg="del ord">
          <ac:chgData name="Karolina Guillen" userId="c1c08796-a0be-47c6-af52-5d31fd96ec50" providerId="ADAL" clId="{FC9B0508-CABA-4111-817D-862C71D1F784}" dt="2021-03-08T20:31:39.470" v="1105" actId="478"/>
          <ac:spMkLst>
            <pc:docMk/>
            <pc:sldMk cId="4250919995" sldId="2144327531"/>
            <ac:spMk id="2" creationId="{892812D1-C2E7-6145-8C2A-95A25EFCD80C}"/>
          </ac:spMkLst>
        </pc:spChg>
        <pc:spChg chg="del mod">
          <ac:chgData name="Karolina Guillen" userId="c1c08796-a0be-47c6-af52-5d31fd96ec50" providerId="ADAL" clId="{FC9B0508-CABA-4111-817D-862C71D1F784}" dt="2021-03-08T22:37:38.877" v="1244" actId="478"/>
          <ac:spMkLst>
            <pc:docMk/>
            <pc:sldMk cId="4250919995" sldId="2144327531"/>
            <ac:spMk id="3" creationId="{BD7DC292-1ACD-4368-AE10-367D18D532EA}"/>
          </ac:spMkLst>
        </pc:spChg>
        <pc:spChg chg="add del mod">
          <ac:chgData name="Karolina Guillen" userId="c1c08796-a0be-47c6-af52-5d31fd96ec50" providerId="ADAL" clId="{FC9B0508-CABA-4111-817D-862C71D1F784}" dt="2021-03-08T20:40:06.114" v="1213" actId="478"/>
          <ac:spMkLst>
            <pc:docMk/>
            <pc:sldMk cId="4250919995" sldId="2144327531"/>
            <ac:spMk id="5" creationId="{90D5D993-E551-4915-8F0E-1F84E3C4CB59}"/>
          </ac:spMkLst>
        </pc:spChg>
        <pc:spChg chg="del mod">
          <ac:chgData name="Karolina Guillen" userId="c1c08796-a0be-47c6-af52-5d31fd96ec50" providerId="ADAL" clId="{FC9B0508-CABA-4111-817D-862C71D1F784}" dt="2021-03-08T20:40:13.191" v="1215" actId="478"/>
          <ac:spMkLst>
            <pc:docMk/>
            <pc:sldMk cId="4250919995" sldId="2144327531"/>
            <ac:spMk id="6" creationId="{4F9B1F53-3458-42EF-B93B-F9B6B631A63D}"/>
          </ac:spMkLst>
        </pc:spChg>
        <pc:spChg chg="add mod">
          <ac:chgData name="Karolina Guillen" userId="c1c08796-a0be-47c6-af52-5d31fd96ec50" providerId="ADAL" clId="{FC9B0508-CABA-4111-817D-862C71D1F784}" dt="2021-03-08T22:37:15.065" v="1235" actId="1036"/>
          <ac:spMkLst>
            <pc:docMk/>
            <pc:sldMk cId="4250919995" sldId="2144327531"/>
            <ac:spMk id="8" creationId="{485ADF85-D06C-497F-86A8-F8404D5814CF}"/>
          </ac:spMkLst>
        </pc:spChg>
        <pc:spChg chg="mod">
          <ac:chgData name="Karolina Guillen" userId="c1c08796-a0be-47c6-af52-5d31fd96ec50" providerId="ADAL" clId="{FC9B0508-CABA-4111-817D-862C71D1F784}" dt="2021-03-08T22:37:57.184" v="1247" actId="20577"/>
          <ac:spMkLst>
            <pc:docMk/>
            <pc:sldMk cId="4250919995" sldId="2144327531"/>
            <ac:spMk id="16" creationId="{23E69135-1423-48C4-A056-BA8F4EB53354}"/>
          </ac:spMkLst>
        </pc:spChg>
        <pc:spChg chg="add del mod">
          <ac:chgData name="Karolina Guillen" userId="c1c08796-a0be-47c6-af52-5d31fd96ec50" providerId="ADAL" clId="{FC9B0508-CABA-4111-817D-862C71D1F784}" dt="2021-03-08T18:41:54.520" v="4" actId="478"/>
          <ac:spMkLst>
            <pc:docMk/>
            <pc:sldMk cId="4250919995" sldId="2144327531"/>
            <ac:spMk id="17" creationId="{24D9F2BF-E012-49C7-8E30-2AFE64DB07E3}"/>
          </ac:spMkLst>
        </pc:spChg>
        <pc:spChg chg="add mod ord">
          <ac:chgData name="Karolina Guillen" userId="c1c08796-a0be-47c6-af52-5d31fd96ec50" providerId="ADAL" clId="{FC9B0508-CABA-4111-817D-862C71D1F784}" dt="2021-03-08T22:36:47.751" v="1222" actId="12788"/>
          <ac:spMkLst>
            <pc:docMk/>
            <pc:sldMk cId="4250919995" sldId="2144327531"/>
            <ac:spMk id="17" creationId="{355F5521-8D48-4757-88CA-F5E267390FDD}"/>
          </ac:spMkLst>
        </pc:spChg>
        <pc:spChg chg="add mod ord">
          <ac:chgData name="Karolina Guillen" userId="c1c08796-a0be-47c6-af52-5d31fd96ec50" providerId="ADAL" clId="{FC9B0508-CABA-4111-817D-862C71D1F784}" dt="2021-03-08T20:35:36.599" v="1178" actId="14100"/>
          <ac:spMkLst>
            <pc:docMk/>
            <pc:sldMk cId="4250919995" sldId="2144327531"/>
            <ac:spMk id="19" creationId="{A51CED87-B4C1-43EF-980B-438B30C57C07}"/>
          </ac:spMkLst>
        </pc:spChg>
        <pc:spChg chg="add del mod">
          <ac:chgData name="Karolina Guillen" userId="c1c08796-a0be-47c6-af52-5d31fd96ec50" providerId="ADAL" clId="{FC9B0508-CABA-4111-817D-862C71D1F784}" dt="2021-03-08T18:55:44.295" v="341" actId="478"/>
          <ac:spMkLst>
            <pc:docMk/>
            <pc:sldMk cId="4250919995" sldId="2144327531"/>
            <ac:spMk id="19" creationId="{C523E1F5-A69A-4DF3-BE85-0EDA01D0519F}"/>
          </ac:spMkLst>
        </pc:spChg>
        <pc:spChg chg="add mod">
          <ac:chgData name="Karolina Guillen" userId="c1c08796-a0be-47c6-af52-5d31fd96ec50" providerId="ADAL" clId="{FC9B0508-CABA-4111-817D-862C71D1F784}" dt="2021-03-08T22:37:52.262" v="1246" actId="20577"/>
          <ac:spMkLst>
            <pc:docMk/>
            <pc:sldMk cId="4250919995" sldId="2144327531"/>
            <ac:spMk id="20" creationId="{1CF46D95-05E5-4FEF-8237-EE687E80DA2F}"/>
          </ac:spMkLst>
        </pc:spChg>
        <pc:spChg chg="add del mod">
          <ac:chgData name="Karolina Guillen" userId="c1c08796-a0be-47c6-af52-5d31fd96ec50" providerId="ADAL" clId="{FC9B0508-CABA-4111-817D-862C71D1F784}" dt="2021-03-08T18:55:44.295" v="341" actId="478"/>
          <ac:spMkLst>
            <pc:docMk/>
            <pc:sldMk cId="4250919995" sldId="2144327531"/>
            <ac:spMk id="20" creationId="{F08A3F92-AEA8-438C-A0D0-6D5C8432B3A0}"/>
          </ac:spMkLst>
        </pc:spChg>
        <pc:graphicFrameChg chg="add del mod ord">
          <ac:chgData name="Karolina Guillen" userId="c1c08796-a0be-47c6-af52-5d31fd96ec50" providerId="ADAL" clId="{FC9B0508-CABA-4111-817D-862C71D1F784}" dt="2021-03-08T22:37:15.065" v="1235" actId="1036"/>
          <ac:graphicFrameMkLst>
            <pc:docMk/>
            <pc:sldMk cId="4250919995" sldId="2144327531"/>
            <ac:graphicFrameMk id="12" creationId="{88456977-DF06-4FE7-99A8-72C4FD879C60}"/>
          </ac:graphicFrameMkLst>
        </pc:graphicFrameChg>
        <pc:picChg chg="add del mod">
          <ac:chgData name="Karolina Guillen" userId="c1c08796-a0be-47c6-af52-5d31fd96ec50" providerId="ADAL" clId="{FC9B0508-CABA-4111-817D-862C71D1F784}" dt="2021-03-08T18:55:44.295" v="341" actId="478"/>
          <ac:picMkLst>
            <pc:docMk/>
            <pc:sldMk cId="4250919995" sldId="2144327531"/>
            <ac:picMk id="21" creationId="{C69EB044-95A5-4761-BD51-AB585B271CE7}"/>
          </ac:picMkLst>
        </pc:picChg>
        <pc:cxnChg chg="mod">
          <ac:chgData name="Karolina Guillen" userId="c1c08796-a0be-47c6-af52-5d31fd96ec50" providerId="ADAL" clId="{FC9B0508-CABA-4111-817D-862C71D1F784}" dt="2021-03-08T22:37:29.198" v="1243" actId="1036"/>
          <ac:cxnSpMkLst>
            <pc:docMk/>
            <pc:sldMk cId="4250919995" sldId="2144327531"/>
            <ac:cxnSpMk id="4" creationId="{FC3A5040-4B38-4F63-88A7-8B59FD6181F3}"/>
          </ac:cxnSpMkLst>
        </pc:cxnChg>
      </pc:sldChg>
      <pc:sldChg chg="addSp delSp modSp mod">
        <pc:chgData name="Karolina Guillen" userId="c1c08796-a0be-47c6-af52-5d31fd96ec50" providerId="ADAL" clId="{FC9B0508-CABA-4111-817D-862C71D1F784}" dt="2021-03-09T23:14:00.814" v="1631" actId="1076"/>
        <pc:sldMkLst>
          <pc:docMk/>
          <pc:sldMk cId="4097279802" sldId="2144327536"/>
        </pc:sldMkLst>
        <pc:spChg chg="del mod">
          <ac:chgData name="Karolina Guillen" userId="c1c08796-a0be-47c6-af52-5d31fd96ec50" providerId="ADAL" clId="{FC9B0508-CABA-4111-817D-862C71D1F784}" dt="2021-03-09T23:11:55.873" v="1591" actId="478"/>
          <ac:spMkLst>
            <pc:docMk/>
            <pc:sldMk cId="4097279802" sldId="2144327536"/>
            <ac:spMk id="2" creationId="{953CB34B-7281-4075-8F54-453EC82BD132}"/>
          </ac:spMkLst>
        </pc:spChg>
        <pc:spChg chg="mod">
          <ac:chgData name="Karolina Guillen" userId="c1c08796-a0be-47c6-af52-5d31fd96ec50" providerId="ADAL" clId="{FC9B0508-CABA-4111-817D-862C71D1F784}" dt="2021-03-08T19:59:53.156" v="775" actId="1076"/>
          <ac:spMkLst>
            <pc:docMk/>
            <pc:sldMk cId="4097279802" sldId="2144327536"/>
            <ac:spMk id="3" creationId="{689CA270-9281-45DC-8F02-311BA445539E}"/>
          </ac:spMkLst>
        </pc:spChg>
        <pc:spChg chg="add mod ord">
          <ac:chgData name="Karolina Guillen" userId="c1c08796-a0be-47c6-af52-5d31fd96ec50" providerId="ADAL" clId="{FC9B0508-CABA-4111-817D-862C71D1F784}" dt="2021-03-08T18:56:09.318" v="343" actId="167"/>
          <ac:spMkLst>
            <pc:docMk/>
            <pc:sldMk cId="4097279802" sldId="2144327536"/>
            <ac:spMk id="4" creationId="{7E1D51E9-968D-4FF2-90EA-BBAED35FD57B}"/>
          </ac:spMkLst>
        </pc:spChg>
        <pc:spChg chg="add mod ord">
          <ac:chgData name="Karolina Guillen" userId="c1c08796-a0be-47c6-af52-5d31fd96ec50" providerId="ADAL" clId="{FC9B0508-CABA-4111-817D-862C71D1F784}" dt="2021-03-08T18:56:09.318" v="343" actId="167"/>
          <ac:spMkLst>
            <pc:docMk/>
            <pc:sldMk cId="4097279802" sldId="2144327536"/>
            <ac:spMk id="6" creationId="{84962FDD-0C57-43D8-BAFE-CA71A5888256}"/>
          </ac:spMkLst>
        </pc:spChg>
        <pc:spChg chg="add mod ord">
          <ac:chgData name="Karolina Guillen" userId="c1c08796-a0be-47c6-af52-5d31fd96ec50" providerId="ADAL" clId="{FC9B0508-CABA-4111-817D-862C71D1F784}" dt="2021-03-08T18:56:09.318" v="343" actId="167"/>
          <ac:spMkLst>
            <pc:docMk/>
            <pc:sldMk cId="4097279802" sldId="2144327536"/>
            <ac:spMk id="7" creationId="{661D1ACB-2484-473A-B563-98A40E4E758E}"/>
          </ac:spMkLst>
        </pc:spChg>
        <pc:spChg chg="add mod">
          <ac:chgData name="Karolina Guillen" userId="c1c08796-a0be-47c6-af52-5d31fd96ec50" providerId="ADAL" clId="{FC9B0508-CABA-4111-817D-862C71D1F784}" dt="2021-03-09T22:26:46.212" v="1589" actId="114"/>
          <ac:spMkLst>
            <pc:docMk/>
            <pc:sldMk cId="4097279802" sldId="2144327536"/>
            <ac:spMk id="8" creationId="{8C94B135-0FA6-422C-A0D7-2640FD84C290}"/>
          </ac:spMkLst>
        </pc:spChg>
        <pc:spChg chg="add del mod">
          <ac:chgData name="Karolina Guillen" userId="c1c08796-a0be-47c6-af52-5d31fd96ec50" providerId="ADAL" clId="{FC9B0508-CABA-4111-817D-862C71D1F784}" dt="2021-03-08T20:21:18.549" v="941" actId="478"/>
          <ac:spMkLst>
            <pc:docMk/>
            <pc:sldMk cId="4097279802" sldId="2144327536"/>
            <ac:spMk id="9" creationId="{35439AF6-23B6-43E4-A3A9-00925D82480F}"/>
          </ac:spMkLst>
        </pc:spChg>
        <pc:spChg chg="add del mod">
          <ac:chgData name="Karolina Guillen" userId="c1c08796-a0be-47c6-af52-5d31fd96ec50" providerId="ADAL" clId="{FC9B0508-CABA-4111-817D-862C71D1F784}" dt="2021-03-08T20:21:18.549" v="941" actId="478"/>
          <ac:spMkLst>
            <pc:docMk/>
            <pc:sldMk cId="4097279802" sldId="2144327536"/>
            <ac:spMk id="10" creationId="{355599F7-561B-4BA6-B31A-E03EDDA5A846}"/>
          </ac:spMkLst>
        </pc:spChg>
        <pc:spChg chg="add del mod">
          <ac:chgData name="Karolina Guillen" userId="c1c08796-a0be-47c6-af52-5d31fd96ec50" providerId="ADAL" clId="{FC9B0508-CABA-4111-817D-862C71D1F784}" dt="2021-03-08T20:03:33.998" v="937" actId="478"/>
          <ac:spMkLst>
            <pc:docMk/>
            <pc:sldMk cId="4097279802" sldId="2144327536"/>
            <ac:spMk id="14" creationId="{11625A95-9589-48CF-84BB-5FB01864CDAE}"/>
          </ac:spMkLst>
        </pc:spChg>
        <pc:spChg chg="add del mod">
          <ac:chgData name="Karolina Guillen" userId="c1c08796-a0be-47c6-af52-5d31fd96ec50" providerId="ADAL" clId="{FC9B0508-CABA-4111-817D-862C71D1F784}" dt="2021-03-08T20:03:33.998" v="937" actId="478"/>
          <ac:spMkLst>
            <pc:docMk/>
            <pc:sldMk cId="4097279802" sldId="2144327536"/>
            <ac:spMk id="15" creationId="{7A90ADAD-A431-4C54-84F2-1B1A6B9942F6}"/>
          </ac:spMkLst>
        </pc:spChg>
        <pc:spChg chg="add del mod">
          <ac:chgData name="Karolina Guillen" userId="c1c08796-a0be-47c6-af52-5d31fd96ec50" providerId="ADAL" clId="{FC9B0508-CABA-4111-817D-862C71D1F784}" dt="2021-03-08T20:21:18.549" v="941" actId="478"/>
          <ac:spMkLst>
            <pc:docMk/>
            <pc:sldMk cId="4097279802" sldId="2144327536"/>
            <ac:spMk id="19" creationId="{00DD7B5D-60A4-4F7C-9BB7-8D936BC6A96E}"/>
          </ac:spMkLst>
        </pc:spChg>
        <pc:spChg chg="add del mod">
          <ac:chgData name="Karolina Guillen" userId="c1c08796-a0be-47c6-af52-5d31fd96ec50" providerId="ADAL" clId="{FC9B0508-CABA-4111-817D-862C71D1F784}" dt="2021-03-08T20:21:18.549" v="941" actId="478"/>
          <ac:spMkLst>
            <pc:docMk/>
            <pc:sldMk cId="4097279802" sldId="2144327536"/>
            <ac:spMk id="21" creationId="{8C7CC68A-DBAE-4665-8755-B365D109D3C8}"/>
          </ac:spMkLst>
        </pc:spChg>
        <pc:spChg chg="add mod ord">
          <ac:chgData name="Karolina Guillen" userId="c1c08796-a0be-47c6-af52-5d31fd96ec50" providerId="ADAL" clId="{FC9B0508-CABA-4111-817D-862C71D1F784}" dt="2021-03-09T23:13:49.286" v="1627" actId="1035"/>
          <ac:spMkLst>
            <pc:docMk/>
            <pc:sldMk cId="4097279802" sldId="2144327536"/>
            <ac:spMk id="33" creationId="{A28C6FF3-6AA0-4DEF-9EDC-3A80281C041E}"/>
          </ac:spMkLst>
        </pc:spChg>
        <pc:spChg chg="add mod">
          <ac:chgData name="Karolina Guillen" userId="c1c08796-a0be-47c6-af52-5d31fd96ec50" providerId="ADAL" clId="{FC9B0508-CABA-4111-817D-862C71D1F784}" dt="2021-03-09T23:13:53.379" v="1628" actId="14100"/>
          <ac:spMkLst>
            <pc:docMk/>
            <pc:sldMk cId="4097279802" sldId="2144327536"/>
            <ac:spMk id="34" creationId="{5BBB4548-EEB4-4A8F-AC91-78A8E9355586}"/>
          </ac:spMkLst>
        </pc:spChg>
        <pc:spChg chg="add mod">
          <ac:chgData name="Karolina Guillen" userId="c1c08796-a0be-47c6-af52-5d31fd96ec50" providerId="ADAL" clId="{FC9B0508-CABA-4111-817D-862C71D1F784}" dt="2021-03-09T23:13:32.249" v="1613" actId="14100"/>
          <ac:spMkLst>
            <pc:docMk/>
            <pc:sldMk cId="4097279802" sldId="2144327536"/>
            <ac:spMk id="35" creationId="{01FF082E-92EA-4037-94DC-2717B4765987}"/>
          </ac:spMkLst>
        </pc:spChg>
        <pc:spChg chg="add del mod">
          <ac:chgData name="Karolina Guillen" userId="c1c08796-a0be-47c6-af52-5d31fd96ec50" providerId="ADAL" clId="{FC9B0508-CABA-4111-817D-862C71D1F784}" dt="2021-03-08T19:55:39.491" v="561"/>
          <ac:spMkLst>
            <pc:docMk/>
            <pc:sldMk cId="4097279802" sldId="2144327536"/>
            <ac:spMk id="37" creationId="{C99B1C0E-41CF-433C-87AD-AB473A2B85F8}"/>
          </ac:spMkLst>
        </pc:spChg>
        <pc:spChg chg="add mod">
          <ac:chgData name="Karolina Guillen" userId="c1c08796-a0be-47c6-af52-5d31fd96ec50" providerId="ADAL" clId="{FC9B0508-CABA-4111-817D-862C71D1F784}" dt="2021-03-09T23:13:32.249" v="1613" actId="14100"/>
          <ac:spMkLst>
            <pc:docMk/>
            <pc:sldMk cId="4097279802" sldId="2144327536"/>
            <ac:spMk id="38" creationId="{D6877C77-0244-455C-90F8-96555D2FD640}"/>
          </ac:spMkLst>
        </pc:spChg>
        <pc:spChg chg="add mod ord">
          <ac:chgData name="Karolina Guillen" userId="c1c08796-a0be-47c6-af52-5d31fd96ec50" providerId="ADAL" clId="{FC9B0508-CABA-4111-817D-862C71D1F784}" dt="2021-03-09T21:25:43.415" v="1450" actId="20577"/>
          <ac:spMkLst>
            <pc:docMk/>
            <pc:sldMk cId="4097279802" sldId="2144327536"/>
            <ac:spMk id="40" creationId="{AFCF3F57-BEB4-415D-BE37-0A0D61A1E958}"/>
          </ac:spMkLst>
        </pc:spChg>
        <pc:picChg chg="add mod ord">
          <ac:chgData name="Karolina Guillen" userId="c1c08796-a0be-47c6-af52-5d31fd96ec50" providerId="ADAL" clId="{FC9B0508-CABA-4111-817D-862C71D1F784}" dt="2021-03-08T18:56:09.318" v="343" actId="167"/>
          <ac:picMkLst>
            <pc:docMk/>
            <pc:sldMk cId="4097279802" sldId="2144327536"/>
            <ac:picMk id="5" creationId="{8C59569A-D8A8-4594-8137-B53D83191BE6}"/>
          </ac:picMkLst>
        </pc:picChg>
        <pc:picChg chg="add del mod">
          <ac:chgData name="Karolina Guillen" userId="c1c08796-a0be-47c6-af52-5d31fd96ec50" providerId="ADAL" clId="{FC9B0508-CABA-4111-817D-862C71D1F784}" dt="2021-03-08T20:21:18.549" v="941" actId="478"/>
          <ac:picMkLst>
            <pc:docMk/>
            <pc:sldMk cId="4097279802" sldId="2144327536"/>
            <ac:picMk id="11" creationId="{DFEBE86D-7A07-434E-97F2-D1A507086C53}"/>
          </ac:picMkLst>
        </pc:picChg>
        <pc:picChg chg="add del mod">
          <ac:chgData name="Karolina Guillen" userId="c1c08796-a0be-47c6-af52-5d31fd96ec50" providerId="ADAL" clId="{FC9B0508-CABA-4111-817D-862C71D1F784}" dt="2021-03-08T20:21:18.549" v="941" actId="478"/>
          <ac:picMkLst>
            <pc:docMk/>
            <pc:sldMk cId="4097279802" sldId="2144327536"/>
            <ac:picMk id="12" creationId="{15012D01-695A-4BD7-BF4C-D67FCAD73E6E}"/>
          </ac:picMkLst>
        </pc:picChg>
        <pc:picChg chg="add del mod">
          <ac:chgData name="Karolina Guillen" userId="c1c08796-a0be-47c6-af52-5d31fd96ec50" providerId="ADAL" clId="{FC9B0508-CABA-4111-817D-862C71D1F784}" dt="2021-03-08T20:21:18.549" v="941" actId="478"/>
          <ac:picMkLst>
            <pc:docMk/>
            <pc:sldMk cId="4097279802" sldId="2144327536"/>
            <ac:picMk id="13" creationId="{7386C13D-A18D-41A6-97CE-4CF7DCB6810C}"/>
          </ac:picMkLst>
        </pc:picChg>
        <pc:picChg chg="add del mod ord">
          <ac:chgData name="Karolina Guillen" userId="c1c08796-a0be-47c6-af52-5d31fd96ec50" providerId="ADAL" clId="{FC9B0508-CABA-4111-817D-862C71D1F784}" dt="2021-03-08T20:21:18.549" v="941" actId="478"/>
          <ac:picMkLst>
            <pc:docMk/>
            <pc:sldMk cId="4097279802" sldId="2144327536"/>
            <ac:picMk id="17" creationId="{11CED503-ABAF-460A-9400-EB555341E680}"/>
          </ac:picMkLst>
        </pc:picChg>
        <pc:picChg chg="add del mod">
          <ac:chgData name="Karolina Guillen" userId="c1c08796-a0be-47c6-af52-5d31fd96ec50" providerId="ADAL" clId="{FC9B0508-CABA-4111-817D-862C71D1F784}" dt="2021-03-08T20:21:18.549" v="941" actId="478"/>
          <ac:picMkLst>
            <pc:docMk/>
            <pc:sldMk cId="4097279802" sldId="2144327536"/>
            <ac:picMk id="20" creationId="{D7A1FDF8-C61F-4981-86F0-E9608AA88780}"/>
          </ac:picMkLst>
        </pc:picChg>
        <pc:picChg chg="add del mod">
          <ac:chgData name="Karolina Guillen" userId="c1c08796-a0be-47c6-af52-5d31fd96ec50" providerId="ADAL" clId="{FC9B0508-CABA-4111-817D-862C71D1F784}" dt="2021-03-08T20:21:18.549" v="941" actId="478"/>
          <ac:picMkLst>
            <pc:docMk/>
            <pc:sldMk cId="4097279802" sldId="2144327536"/>
            <ac:picMk id="23" creationId="{21B5F2E4-BDA9-43E4-B1D7-839947C6D830}"/>
          </ac:picMkLst>
        </pc:picChg>
        <pc:picChg chg="add mod">
          <ac:chgData name="Karolina Guillen" userId="c1c08796-a0be-47c6-af52-5d31fd96ec50" providerId="ADAL" clId="{FC9B0508-CABA-4111-817D-862C71D1F784}" dt="2021-03-09T23:14:00.814" v="1631" actId="1076"/>
          <ac:picMkLst>
            <pc:docMk/>
            <pc:sldMk cId="4097279802" sldId="2144327536"/>
            <ac:picMk id="31" creationId="{C02E9CF4-2611-4AA6-88CB-A55FC1190EAF}"/>
          </ac:picMkLst>
        </pc:picChg>
        <pc:picChg chg="add mod">
          <ac:chgData name="Karolina Guillen" userId="c1c08796-a0be-47c6-af52-5d31fd96ec50" providerId="ADAL" clId="{FC9B0508-CABA-4111-817D-862C71D1F784}" dt="2021-03-08T20:28:57.944" v="1100" actId="1076"/>
          <ac:picMkLst>
            <pc:docMk/>
            <pc:sldMk cId="4097279802" sldId="2144327536"/>
            <ac:picMk id="39" creationId="{C7DEA2F8-28CA-48CD-8DFB-F8B2C6943989}"/>
          </ac:picMkLst>
        </pc:picChg>
        <pc:picChg chg="add del mod">
          <ac:chgData name="Karolina Guillen" userId="c1c08796-a0be-47c6-af52-5d31fd96ec50" providerId="ADAL" clId="{FC9B0508-CABA-4111-817D-862C71D1F784}" dt="2021-03-08T20:03:33.998" v="937" actId="478"/>
          <ac:picMkLst>
            <pc:docMk/>
            <pc:sldMk cId="4097279802" sldId="2144327536"/>
            <ac:picMk id="2050" creationId="{47E9E4B7-9E48-42A9-8A75-0C8DA71816EF}"/>
          </ac:picMkLst>
        </pc:picChg>
        <pc:picChg chg="add del mod">
          <ac:chgData name="Karolina Guillen" userId="c1c08796-a0be-47c6-af52-5d31fd96ec50" providerId="ADAL" clId="{FC9B0508-CABA-4111-817D-862C71D1F784}" dt="2021-03-08T20:21:18.549" v="941" actId="478"/>
          <ac:picMkLst>
            <pc:docMk/>
            <pc:sldMk cId="4097279802" sldId="2144327536"/>
            <ac:picMk id="2052" creationId="{030F5782-3457-41C8-8274-9F4A0CF3708E}"/>
          </ac:picMkLst>
        </pc:picChg>
        <pc:picChg chg="add mod">
          <ac:chgData name="Karolina Guillen" userId="c1c08796-a0be-47c6-af52-5d31fd96ec50" providerId="ADAL" clId="{FC9B0508-CABA-4111-817D-862C71D1F784}" dt="2021-03-09T23:13:56.174" v="1629" actId="1076"/>
          <ac:picMkLst>
            <pc:docMk/>
            <pc:sldMk cId="4097279802" sldId="2144327536"/>
            <ac:picMk id="2054" creationId="{85232CBB-B716-4DEC-8E0D-C425AC8CE735}"/>
          </ac:picMkLst>
        </pc:picChg>
        <pc:picChg chg="add del mod">
          <ac:chgData name="Karolina Guillen" userId="c1c08796-a0be-47c6-af52-5d31fd96ec50" providerId="ADAL" clId="{FC9B0508-CABA-4111-817D-862C71D1F784}" dt="2021-03-09T23:11:53.410" v="1590" actId="478"/>
          <ac:picMkLst>
            <pc:docMk/>
            <pc:sldMk cId="4097279802" sldId="2144327536"/>
            <ac:picMk id="2056" creationId="{BA38535A-0F40-4F19-9E15-12B33C8228D3}"/>
          </ac:picMkLst>
        </pc:picChg>
        <pc:picChg chg="add del mod">
          <ac:chgData name="Karolina Guillen" userId="c1c08796-a0be-47c6-af52-5d31fd96ec50" providerId="ADAL" clId="{FC9B0508-CABA-4111-817D-862C71D1F784}" dt="2021-03-09T23:11:53.410" v="1590" actId="478"/>
          <ac:picMkLst>
            <pc:docMk/>
            <pc:sldMk cId="4097279802" sldId="2144327536"/>
            <ac:picMk id="2058" creationId="{60D6A2B8-1EF0-4811-9279-CC883567C71C}"/>
          </ac:picMkLst>
        </pc:picChg>
        <pc:picChg chg="add del mod">
          <ac:chgData name="Karolina Guillen" userId="c1c08796-a0be-47c6-af52-5d31fd96ec50" providerId="ADAL" clId="{FC9B0508-CABA-4111-817D-862C71D1F784}" dt="2021-03-09T23:11:53.410" v="1590" actId="478"/>
          <ac:picMkLst>
            <pc:docMk/>
            <pc:sldMk cId="4097279802" sldId="2144327536"/>
            <ac:picMk id="2060" creationId="{5B8F4DB3-6447-4E8E-AB87-6D6DAB00708D}"/>
          </ac:picMkLst>
        </pc:picChg>
        <pc:picChg chg="add del mod">
          <ac:chgData name="Karolina Guillen" userId="c1c08796-a0be-47c6-af52-5d31fd96ec50" providerId="ADAL" clId="{FC9B0508-CABA-4111-817D-862C71D1F784}" dt="2021-03-09T23:11:53.410" v="1590" actId="478"/>
          <ac:picMkLst>
            <pc:docMk/>
            <pc:sldMk cId="4097279802" sldId="2144327536"/>
            <ac:picMk id="2062" creationId="{CE34EC91-61A1-4DBE-80C5-A7C0D9D1EEE5}"/>
          </ac:picMkLst>
        </pc:picChg>
      </pc:sldChg>
    </pc:docChg>
  </pc:docChgLst>
  <pc:docChgLst>
    <pc:chgData name="Jason Wiese" userId="4bff8d5b-7de6-4655-b397-69b0afc81113" providerId="ADAL" clId="{188E3B26-94F8-4D6D-9CA6-D659E7094294}"/>
    <pc:docChg chg="custSel modSld">
      <pc:chgData name="Jason Wiese" userId="4bff8d5b-7de6-4655-b397-69b0afc81113" providerId="ADAL" clId="{188E3B26-94F8-4D6D-9CA6-D659E7094294}" dt="2021-04-07T16:10:14.313" v="132"/>
      <pc:docMkLst>
        <pc:docMk/>
      </pc:docMkLst>
      <pc:sldChg chg="addCm modCm">
        <pc:chgData name="Jason Wiese" userId="4bff8d5b-7de6-4655-b397-69b0afc81113" providerId="ADAL" clId="{188E3B26-94F8-4D6D-9CA6-D659E7094294}" dt="2021-04-07T14:52:35.264" v="1"/>
        <pc:sldMkLst>
          <pc:docMk/>
          <pc:sldMk cId="1225355281" sldId="288"/>
        </pc:sldMkLst>
      </pc:sldChg>
      <pc:sldChg chg="modSp mod">
        <pc:chgData name="Jason Wiese" userId="4bff8d5b-7de6-4655-b397-69b0afc81113" providerId="ADAL" clId="{188E3B26-94F8-4D6D-9CA6-D659E7094294}" dt="2021-04-07T15:15:58.407" v="94" actId="14100"/>
        <pc:sldMkLst>
          <pc:docMk/>
          <pc:sldMk cId="2632496383" sldId="16175"/>
        </pc:sldMkLst>
        <pc:spChg chg="mod">
          <ac:chgData name="Jason Wiese" userId="4bff8d5b-7de6-4655-b397-69b0afc81113" providerId="ADAL" clId="{188E3B26-94F8-4D6D-9CA6-D659E7094294}" dt="2021-04-07T15:15:58.407" v="94" actId="14100"/>
          <ac:spMkLst>
            <pc:docMk/>
            <pc:sldMk cId="2632496383" sldId="16175"/>
            <ac:spMk id="12" creationId="{FCBDB492-9443-3D4A-8E9D-B3CECB95DCD7}"/>
          </ac:spMkLst>
        </pc:spChg>
      </pc:sldChg>
      <pc:sldChg chg="addCm modCm">
        <pc:chgData name="Jason Wiese" userId="4bff8d5b-7de6-4655-b397-69b0afc81113" providerId="ADAL" clId="{188E3B26-94F8-4D6D-9CA6-D659E7094294}" dt="2021-04-07T16:00:49.403" v="125"/>
        <pc:sldMkLst>
          <pc:docMk/>
          <pc:sldMk cId="967047022" sldId="2144327469"/>
        </pc:sldMkLst>
      </pc:sldChg>
      <pc:sldChg chg="modSp mod">
        <pc:chgData name="Jason Wiese" userId="4bff8d5b-7de6-4655-b397-69b0afc81113" providerId="ADAL" clId="{188E3B26-94F8-4D6D-9CA6-D659E7094294}" dt="2021-04-07T15:17:33.052" v="103" actId="20577"/>
        <pc:sldMkLst>
          <pc:docMk/>
          <pc:sldMk cId="4196686781" sldId="2144327481"/>
        </pc:sldMkLst>
        <pc:spChg chg="mod">
          <ac:chgData name="Jason Wiese" userId="4bff8d5b-7de6-4655-b397-69b0afc81113" providerId="ADAL" clId="{188E3B26-94F8-4D6D-9CA6-D659E7094294}" dt="2021-04-07T15:17:33.052" v="103" actId="20577"/>
          <ac:spMkLst>
            <pc:docMk/>
            <pc:sldMk cId="4196686781" sldId="2144327481"/>
            <ac:spMk id="18" creationId="{7949A2AD-FF47-4FF6-8721-038A84D0CE6A}"/>
          </ac:spMkLst>
        </pc:spChg>
      </pc:sldChg>
      <pc:sldChg chg="modSp mod">
        <pc:chgData name="Jason Wiese" userId="4bff8d5b-7de6-4655-b397-69b0afc81113" providerId="ADAL" clId="{188E3B26-94F8-4D6D-9CA6-D659E7094294}" dt="2021-04-07T15:13:39.958" v="50" actId="20577"/>
        <pc:sldMkLst>
          <pc:docMk/>
          <pc:sldMk cId="3116858210" sldId="2144327503"/>
        </pc:sldMkLst>
        <pc:spChg chg="mod">
          <ac:chgData name="Jason Wiese" userId="4bff8d5b-7de6-4655-b397-69b0afc81113" providerId="ADAL" clId="{188E3B26-94F8-4D6D-9CA6-D659E7094294}" dt="2021-04-07T15:13:39.958" v="50" actId="20577"/>
          <ac:spMkLst>
            <pc:docMk/>
            <pc:sldMk cId="3116858210" sldId="2144327503"/>
            <ac:spMk id="14" creationId="{96A8196F-1F9D-47F8-8408-BC9AEF17103C}"/>
          </ac:spMkLst>
        </pc:spChg>
      </pc:sldChg>
      <pc:sldChg chg="addCm modCm">
        <pc:chgData name="Jason Wiese" userId="4bff8d5b-7de6-4655-b397-69b0afc81113" providerId="ADAL" clId="{188E3B26-94F8-4D6D-9CA6-D659E7094294}" dt="2021-04-07T15:56:52.657" v="115"/>
        <pc:sldMkLst>
          <pc:docMk/>
          <pc:sldMk cId="718409248" sldId="2144327522"/>
        </pc:sldMkLst>
      </pc:sldChg>
      <pc:sldChg chg="modSp mod">
        <pc:chgData name="Jason Wiese" userId="4bff8d5b-7de6-4655-b397-69b0afc81113" providerId="ADAL" clId="{188E3B26-94F8-4D6D-9CA6-D659E7094294}" dt="2021-04-07T15:15:36.373" v="93" actId="20577"/>
        <pc:sldMkLst>
          <pc:docMk/>
          <pc:sldMk cId="427902329" sldId="2144327527"/>
        </pc:sldMkLst>
        <pc:spChg chg="mod">
          <ac:chgData name="Jason Wiese" userId="4bff8d5b-7de6-4655-b397-69b0afc81113" providerId="ADAL" clId="{188E3B26-94F8-4D6D-9CA6-D659E7094294}" dt="2021-04-07T15:15:36.373" v="93" actId="20577"/>
          <ac:spMkLst>
            <pc:docMk/>
            <pc:sldMk cId="427902329" sldId="2144327527"/>
            <ac:spMk id="16" creationId="{46BD1D7B-CFFD-AB40-AE04-379262D9E97A}"/>
          </ac:spMkLst>
        </pc:spChg>
      </pc:sldChg>
      <pc:sldChg chg="addCm modCm">
        <pc:chgData name="Jason Wiese" userId="4bff8d5b-7de6-4655-b397-69b0afc81113" providerId="ADAL" clId="{188E3B26-94F8-4D6D-9CA6-D659E7094294}" dt="2021-04-07T15:08:35.172" v="33"/>
        <pc:sldMkLst>
          <pc:docMk/>
          <pc:sldMk cId="4250919995" sldId="2144327531"/>
        </pc:sldMkLst>
      </pc:sldChg>
      <pc:sldChg chg="addSp delSp modSp mod addCm modCm">
        <pc:chgData name="Jason Wiese" userId="4bff8d5b-7de6-4655-b397-69b0afc81113" providerId="ADAL" clId="{188E3B26-94F8-4D6D-9CA6-D659E7094294}" dt="2021-04-07T15:48:32.619" v="113"/>
        <pc:sldMkLst>
          <pc:docMk/>
          <pc:sldMk cId="1793799926" sldId="2144327537"/>
        </pc:sldMkLst>
        <pc:spChg chg="mod">
          <ac:chgData name="Jason Wiese" userId="4bff8d5b-7de6-4655-b397-69b0afc81113" providerId="ADAL" clId="{188E3B26-94F8-4D6D-9CA6-D659E7094294}" dt="2021-04-07T15:16:21.026" v="98" actId="20577"/>
          <ac:spMkLst>
            <pc:docMk/>
            <pc:sldMk cId="1793799926" sldId="2144327537"/>
            <ac:spMk id="8" creationId="{04D34D6A-64A4-49A8-BFBF-0B4EC7B338DD}"/>
          </ac:spMkLst>
        </pc:spChg>
        <pc:spChg chg="add del">
          <ac:chgData name="Jason Wiese" userId="4bff8d5b-7de6-4655-b397-69b0afc81113" providerId="ADAL" clId="{188E3B26-94F8-4D6D-9CA6-D659E7094294}" dt="2021-04-07T15:11:45.141" v="38" actId="478"/>
          <ac:spMkLst>
            <pc:docMk/>
            <pc:sldMk cId="1793799926" sldId="2144327537"/>
            <ac:spMk id="9" creationId="{B319D063-B35A-4C9D-9B8D-D536BF58AFC3}"/>
          </ac:spMkLst>
        </pc:spChg>
      </pc:sldChg>
      <pc:sldChg chg="addCm modCm">
        <pc:chgData name="Jason Wiese" userId="4bff8d5b-7de6-4655-b397-69b0afc81113" providerId="ADAL" clId="{188E3B26-94F8-4D6D-9CA6-D659E7094294}" dt="2021-04-07T15:58:33.474" v="118"/>
        <pc:sldMkLst>
          <pc:docMk/>
          <pc:sldMk cId="2693591994" sldId="2144327538"/>
        </pc:sldMkLst>
      </pc:sldChg>
      <pc:sldChg chg="modSp mod">
        <pc:chgData name="Jason Wiese" userId="4bff8d5b-7de6-4655-b397-69b0afc81113" providerId="ADAL" clId="{188E3B26-94F8-4D6D-9CA6-D659E7094294}" dt="2021-04-07T14:53:32.044" v="18" actId="6549"/>
        <pc:sldMkLst>
          <pc:docMk/>
          <pc:sldMk cId="3540171665" sldId="2144327539"/>
        </pc:sldMkLst>
        <pc:spChg chg="mod">
          <ac:chgData name="Jason Wiese" userId="4bff8d5b-7de6-4655-b397-69b0afc81113" providerId="ADAL" clId="{188E3B26-94F8-4D6D-9CA6-D659E7094294}" dt="2021-04-07T14:53:32.044" v="18" actId="6549"/>
          <ac:spMkLst>
            <pc:docMk/>
            <pc:sldMk cId="3540171665" sldId="2144327539"/>
            <ac:spMk id="12" creationId="{FCBDB492-9443-3D4A-8E9D-B3CECB95DCD7}"/>
          </ac:spMkLst>
        </pc:spChg>
      </pc:sldChg>
      <pc:sldChg chg="addCm modCm">
        <pc:chgData name="Jason Wiese" userId="4bff8d5b-7de6-4655-b397-69b0afc81113" providerId="ADAL" clId="{188E3B26-94F8-4D6D-9CA6-D659E7094294}" dt="2021-04-07T16:01:35.665" v="127"/>
        <pc:sldMkLst>
          <pc:docMk/>
          <pc:sldMk cId="801416238" sldId="2144327540"/>
        </pc:sldMkLst>
      </pc:sldChg>
      <pc:sldChg chg="addCm modCm">
        <pc:chgData name="Jason Wiese" userId="4bff8d5b-7de6-4655-b397-69b0afc81113" providerId="ADAL" clId="{188E3B26-94F8-4D6D-9CA6-D659E7094294}" dt="2021-04-07T16:01:53.791" v="129"/>
        <pc:sldMkLst>
          <pc:docMk/>
          <pc:sldMk cId="3327606173" sldId="2144327541"/>
        </pc:sldMkLst>
      </pc:sldChg>
      <pc:sldChg chg="addCm modCm">
        <pc:chgData name="Jason Wiese" userId="4bff8d5b-7de6-4655-b397-69b0afc81113" providerId="ADAL" clId="{188E3B26-94F8-4D6D-9CA6-D659E7094294}" dt="2021-04-07T16:02:05.856" v="131"/>
        <pc:sldMkLst>
          <pc:docMk/>
          <pc:sldMk cId="3001040034" sldId="2144327542"/>
        </pc:sldMkLst>
      </pc:sldChg>
      <pc:sldChg chg="modSp mod addCm delCm modCm">
        <pc:chgData name="Jason Wiese" userId="4bff8d5b-7de6-4655-b397-69b0afc81113" providerId="ADAL" clId="{188E3B26-94F8-4D6D-9CA6-D659E7094294}" dt="2021-04-07T15:02:28.979" v="30"/>
        <pc:sldMkLst>
          <pc:docMk/>
          <pc:sldMk cId="1227467558" sldId="2144327546"/>
        </pc:sldMkLst>
        <pc:spChg chg="mod">
          <ac:chgData name="Jason Wiese" userId="4bff8d5b-7de6-4655-b397-69b0afc81113" providerId="ADAL" clId="{188E3B26-94F8-4D6D-9CA6-D659E7094294}" dt="2021-04-07T14:58:18.297" v="22" actId="20577"/>
          <ac:spMkLst>
            <pc:docMk/>
            <pc:sldMk cId="1227467558" sldId="2144327546"/>
            <ac:spMk id="10" creationId="{020B7CD0-D2CE-094D-8EC8-2C02E2945427}"/>
          </ac:spMkLst>
        </pc:spChg>
      </pc:sldChg>
      <pc:sldChg chg="addCm modCm">
        <pc:chgData name="Jason Wiese" userId="4bff8d5b-7de6-4655-b397-69b0afc81113" providerId="ADAL" clId="{188E3B26-94F8-4D6D-9CA6-D659E7094294}" dt="2021-04-07T16:10:14.313" v="132"/>
        <pc:sldMkLst>
          <pc:docMk/>
          <pc:sldMk cId="3657383889" sldId="2144327547"/>
        </pc:sldMkLst>
      </pc:sldChg>
    </pc:docChg>
  </pc:docChgLst>
  <pc:docChgLst>
    <pc:chgData name="Marianne Vita" userId="35b1102d-d340-4a85-a709-12ee727aa48b" providerId="ADAL" clId="{5BEB7EEC-DB9E-41D2-9854-8E4BC2F35731}"/>
    <pc:docChg chg="modSld">
      <pc:chgData name="Marianne Vita" userId="35b1102d-d340-4a85-a709-12ee727aa48b" providerId="ADAL" clId="{5BEB7EEC-DB9E-41D2-9854-8E4BC2F35731}" dt="2021-04-19T21:36:38.915" v="435" actId="20577"/>
      <pc:docMkLst>
        <pc:docMk/>
      </pc:docMkLst>
      <pc:sldChg chg="modSp mod">
        <pc:chgData name="Marianne Vita" userId="35b1102d-d340-4a85-a709-12ee727aa48b" providerId="ADAL" clId="{5BEB7EEC-DB9E-41D2-9854-8E4BC2F35731}" dt="2021-04-19T21:35:51.127" v="434" actId="1076"/>
        <pc:sldMkLst>
          <pc:docMk/>
          <pc:sldMk cId="4059454902" sldId="264"/>
        </pc:sldMkLst>
        <pc:spChg chg="mod">
          <ac:chgData name="Marianne Vita" userId="35b1102d-d340-4a85-a709-12ee727aa48b" providerId="ADAL" clId="{5BEB7EEC-DB9E-41D2-9854-8E4BC2F35731}" dt="2021-04-19T21:35:51.127" v="434" actId="1076"/>
          <ac:spMkLst>
            <pc:docMk/>
            <pc:sldMk cId="4059454902" sldId="264"/>
            <ac:spMk id="8" creationId="{BB473BB6-5640-46EF-A2C8-C9B52CD11E66}"/>
          </ac:spMkLst>
        </pc:spChg>
      </pc:sldChg>
      <pc:sldChg chg="modSp mod">
        <pc:chgData name="Marianne Vita" userId="35b1102d-d340-4a85-a709-12ee727aa48b" providerId="ADAL" clId="{5BEB7EEC-DB9E-41D2-9854-8E4BC2F35731}" dt="2021-04-19T21:36:38.915" v="435" actId="20577"/>
        <pc:sldMkLst>
          <pc:docMk/>
          <pc:sldMk cId="1225355281" sldId="288"/>
        </pc:sldMkLst>
        <pc:spChg chg="mod">
          <ac:chgData name="Marianne Vita" userId="35b1102d-d340-4a85-a709-12ee727aa48b" providerId="ADAL" clId="{5BEB7EEC-DB9E-41D2-9854-8E4BC2F35731}" dt="2021-04-19T21:36:38.915" v="435" actId="20577"/>
          <ac:spMkLst>
            <pc:docMk/>
            <pc:sldMk cId="1225355281" sldId="288"/>
            <ac:spMk id="6" creationId="{29CCB271-30C1-4837-8979-B34D6B816D3F}"/>
          </ac:spMkLst>
        </pc:spChg>
        <pc:spChg chg="mod">
          <ac:chgData name="Marianne Vita" userId="35b1102d-d340-4a85-a709-12ee727aa48b" providerId="ADAL" clId="{5BEB7EEC-DB9E-41D2-9854-8E4BC2F35731}" dt="2021-04-19T21:33:47.181" v="433" actId="20577"/>
          <ac:spMkLst>
            <pc:docMk/>
            <pc:sldMk cId="1225355281" sldId="288"/>
            <ac:spMk id="15" creationId="{5B0D5260-B08F-45BA-89C6-103F4E586C00}"/>
          </ac:spMkLst>
        </pc:spChg>
      </pc:sldChg>
    </pc:docChg>
  </pc:docChgLst>
  <pc:docChgLst>
    <pc:chgData name="karolinaG@thevab.com" userId="c1c08796-a0be-47c6-af52-5d31fd96ec50" providerId="ADAL" clId="{461910A6-1A83-4511-976F-9CB86DF5C54B}"/>
    <pc:docChg chg="modSld">
      <pc:chgData name="karolinaG@thevab.com" userId="c1c08796-a0be-47c6-af52-5d31fd96ec50" providerId="ADAL" clId="{461910A6-1A83-4511-976F-9CB86DF5C54B}" dt="2021-03-15T23:03:46.891" v="37" actId="207"/>
      <pc:docMkLst>
        <pc:docMk/>
      </pc:docMkLst>
      <pc:sldChg chg="modSp mod">
        <pc:chgData name="karolinaG@thevab.com" userId="c1c08796-a0be-47c6-af52-5d31fd96ec50" providerId="ADAL" clId="{461910A6-1A83-4511-976F-9CB86DF5C54B}" dt="2021-03-15T23:03:46.891" v="37" actId="207"/>
        <pc:sldMkLst>
          <pc:docMk/>
          <pc:sldMk cId="3001040034" sldId="2144327542"/>
        </pc:sldMkLst>
        <pc:spChg chg="mod">
          <ac:chgData name="karolinaG@thevab.com" userId="c1c08796-a0be-47c6-af52-5d31fd96ec50" providerId="ADAL" clId="{461910A6-1A83-4511-976F-9CB86DF5C54B}" dt="2021-03-15T23:03:46.891" v="37" actId="207"/>
          <ac:spMkLst>
            <pc:docMk/>
            <pc:sldMk cId="3001040034" sldId="2144327542"/>
            <ac:spMk id="3" creationId="{07E83B2A-2D9F-4E3D-BA68-21CCEEADA1AF}"/>
          </ac:spMkLst>
        </pc:spChg>
      </pc:sldChg>
    </pc:docChg>
  </pc:docChgLst>
  <pc:docChgLst>
    <pc:chgData name="Reed Kiely" userId="768be38e-2fb5-40ce-925d-bd8e9d9e3c31" providerId="ADAL" clId="{5109EDEC-1A2E-4245-A9A2-83282E013A53}"/>
    <pc:docChg chg="undo custSel addSld delSld modSld">
      <pc:chgData name="Reed Kiely" userId="768be38e-2fb5-40ce-925d-bd8e9d9e3c31" providerId="ADAL" clId="{5109EDEC-1A2E-4245-A9A2-83282E013A53}" dt="2021-03-08T20:25:35.122" v="1833" actId="1076"/>
      <pc:docMkLst>
        <pc:docMk/>
      </pc:docMkLst>
      <pc:sldChg chg="delSp modSp mod">
        <pc:chgData name="Reed Kiely" userId="768be38e-2fb5-40ce-925d-bd8e9d9e3c31" providerId="ADAL" clId="{5109EDEC-1A2E-4245-A9A2-83282E013A53}" dt="2021-03-08T14:29:46.038" v="852" actId="478"/>
        <pc:sldMkLst>
          <pc:docMk/>
          <pc:sldMk cId="769660693" sldId="2144327379"/>
        </pc:sldMkLst>
        <pc:spChg chg="mod">
          <ac:chgData name="Reed Kiely" userId="768be38e-2fb5-40ce-925d-bd8e9d9e3c31" providerId="ADAL" clId="{5109EDEC-1A2E-4245-A9A2-83282E013A53}" dt="2021-03-08T14:22:44.699" v="688" actId="14100"/>
          <ac:spMkLst>
            <pc:docMk/>
            <pc:sldMk cId="769660693" sldId="2144327379"/>
            <ac:spMk id="2" creationId="{EFB78173-142B-41DE-9A9E-36F52105FB90}"/>
          </ac:spMkLst>
        </pc:spChg>
        <pc:spChg chg="del">
          <ac:chgData name="Reed Kiely" userId="768be38e-2fb5-40ce-925d-bd8e9d9e3c31" providerId="ADAL" clId="{5109EDEC-1A2E-4245-A9A2-83282E013A53}" dt="2021-03-08T14:29:46.038" v="852" actId="478"/>
          <ac:spMkLst>
            <pc:docMk/>
            <pc:sldMk cId="769660693" sldId="2144327379"/>
            <ac:spMk id="3" creationId="{81959095-6C65-4BB8-B71D-BFC7DCD6810E}"/>
          </ac:spMkLst>
        </pc:spChg>
      </pc:sldChg>
      <pc:sldChg chg="modSp mod">
        <pc:chgData name="Reed Kiely" userId="768be38e-2fb5-40ce-925d-bd8e9d9e3c31" providerId="ADAL" clId="{5109EDEC-1A2E-4245-A9A2-83282E013A53}" dt="2021-03-08T20:10:25.308" v="1551" actId="1076"/>
        <pc:sldMkLst>
          <pc:docMk/>
          <pc:sldMk cId="4196686781" sldId="2144327481"/>
        </pc:sldMkLst>
        <pc:spChg chg="mod">
          <ac:chgData name="Reed Kiely" userId="768be38e-2fb5-40ce-925d-bd8e9d9e3c31" providerId="ADAL" clId="{5109EDEC-1A2E-4245-A9A2-83282E013A53}" dt="2021-03-08T20:10:25.308" v="1551" actId="1076"/>
          <ac:spMkLst>
            <pc:docMk/>
            <pc:sldMk cId="4196686781" sldId="2144327481"/>
            <ac:spMk id="17" creationId="{5ED7661D-05F8-42B5-92AA-2F2944469ED9}"/>
          </ac:spMkLst>
        </pc:spChg>
      </pc:sldChg>
      <pc:sldChg chg="addSp delSp modSp mod">
        <pc:chgData name="Reed Kiely" userId="768be38e-2fb5-40ce-925d-bd8e9d9e3c31" providerId="ADAL" clId="{5109EDEC-1A2E-4245-A9A2-83282E013A53}" dt="2021-03-08T20:13:30.570" v="1630" actId="478"/>
        <pc:sldMkLst>
          <pc:docMk/>
          <pc:sldMk cId="3116858210" sldId="2144327503"/>
        </pc:sldMkLst>
        <pc:spChg chg="add del mod">
          <ac:chgData name="Reed Kiely" userId="768be38e-2fb5-40ce-925d-bd8e9d9e3c31" providerId="ADAL" clId="{5109EDEC-1A2E-4245-A9A2-83282E013A53}" dt="2021-03-08T20:12:44.115" v="1593" actId="478"/>
          <ac:spMkLst>
            <pc:docMk/>
            <pc:sldMk cId="3116858210" sldId="2144327503"/>
            <ac:spMk id="17" creationId="{6246ABDC-9669-4716-AC98-A2BE550477CD}"/>
          </ac:spMkLst>
        </pc:spChg>
        <pc:spChg chg="add del mod">
          <ac:chgData name="Reed Kiely" userId="768be38e-2fb5-40ce-925d-bd8e9d9e3c31" providerId="ADAL" clId="{5109EDEC-1A2E-4245-A9A2-83282E013A53}" dt="2021-03-08T20:13:30.570" v="1630" actId="478"/>
          <ac:spMkLst>
            <pc:docMk/>
            <pc:sldMk cId="3116858210" sldId="2144327503"/>
            <ac:spMk id="18" creationId="{60E215F5-12FC-407F-A49F-E5AFD97F571E}"/>
          </ac:spMkLst>
        </pc:spChg>
      </pc:sldChg>
      <pc:sldChg chg="addSp delSp modSp mod">
        <pc:chgData name="Reed Kiely" userId="768be38e-2fb5-40ce-925d-bd8e9d9e3c31" providerId="ADAL" clId="{5109EDEC-1A2E-4245-A9A2-83282E013A53}" dt="2021-03-08T15:10:12.775" v="905" actId="404"/>
        <pc:sldMkLst>
          <pc:docMk/>
          <pc:sldMk cId="3729589554" sldId="2144327526"/>
        </pc:sldMkLst>
        <pc:spChg chg="mod">
          <ac:chgData name="Reed Kiely" userId="768be38e-2fb5-40ce-925d-bd8e9d9e3c31" providerId="ADAL" clId="{5109EDEC-1A2E-4245-A9A2-83282E013A53}" dt="2021-03-08T14:32:16.448" v="904" actId="207"/>
          <ac:spMkLst>
            <pc:docMk/>
            <pc:sldMk cId="3729589554" sldId="2144327526"/>
            <ac:spMk id="12" creationId="{FCBDB492-9443-3D4A-8E9D-B3CECB95DCD7}"/>
          </ac:spMkLst>
        </pc:spChg>
        <pc:spChg chg="del mod">
          <ac:chgData name="Reed Kiely" userId="768be38e-2fb5-40ce-925d-bd8e9d9e3c31" providerId="ADAL" clId="{5109EDEC-1A2E-4245-A9A2-83282E013A53}" dt="2021-03-08T14:29:43.418" v="851" actId="478"/>
          <ac:spMkLst>
            <pc:docMk/>
            <pc:sldMk cId="3729589554" sldId="2144327526"/>
            <ac:spMk id="17" creationId="{5FA69F6E-6470-4DDA-9381-F6D6D2478FC5}"/>
          </ac:spMkLst>
        </pc:spChg>
        <pc:spChg chg="mod">
          <ac:chgData name="Reed Kiely" userId="768be38e-2fb5-40ce-925d-bd8e9d9e3c31" providerId="ADAL" clId="{5109EDEC-1A2E-4245-A9A2-83282E013A53}" dt="2021-03-08T15:10:12.775" v="905" actId="404"/>
          <ac:spMkLst>
            <pc:docMk/>
            <pc:sldMk cId="3729589554" sldId="2144327526"/>
            <ac:spMk id="19" creationId="{D5E8BD86-E189-4175-B4D2-2DA72EA95F07}"/>
          </ac:spMkLst>
        </pc:spChg>
        <pc:spChg chg="add del">
          <ac:chgData name="Reed Kiely" userId="768be38e-2fb5-40ce-925d-bd8e9d9e3c31" providerId="ADAL" clId="{5109EDEC-1A2E-4245-A9A2-83282E013A53}" dt="2021-03-08T14:25:56.989" v="694" actId="478"/>
          <ac:spMkLst>
            <pc:docMk/>
            <pc:sldMk cId="3729589554" sldId="2144327526"/>
            <ac:spMk id="20" creationId="{8071F1D7-6484-4AD0-AB70-3D3EA5AFCA45}"/>
          </ac:spMkLst>
        </pc:spChg>
        <pc:spChg chg="add del mod">
          <ac:chgData name="Reed Kiely" userId="768be38e-2fb5-40ce-925d-bd8e9d9e3c31" providerId="ADAL" clId="{5109EDEC-1A2E-4245-A9A2-83282E013A53}" dt="2021-03-08T14:29:41.322" v="850" actId="478"/>
          <ac:spMkLst>
            <pc:docMk/>
            <pc:sldMk cId="3729589554" sldId="2144327526"/>
            <ac:spMk id="22" creationId="{AA44027D-AFBE-4488-B6BC-A9BBD4724189}"/>
          </ac:spMkLst>
        </pc:spChg>
        <pc:spChg chg="add mod">
          <ac:chgData name="Reed Kiely" userId="768be38e-2fb5-40ce-925d-bd8e9d9e3c31" providerId="ADAL" clId="{5109EDEC-1A2E-4245-A9A2-83282E013A53}" dt="2021-03-08T15:10:12.775" v="905" actId="404"/>
          <ac:spMkLst>
            <pc:docMk/>
            <pc:sldMk cId="3729589554" sldId="2144327526"/>
            <ac:spMk id="24" creationId="{51943204-791D-4313-A450-A2B0FBEB61FD}"/>
          </ac:spMkLst>
        </pc:spChg>
        <pc:spChg chg="mod">
          <ac:chgData name="Reed Kiely" userId="768be38e-2fb5-40ce-925d-bd8e9d9e3c31" providerId="ADAL" clId="{5109EDEC-1A2E-4245-A9A2-83282E013A53}" dt="2021-03-08T14:31:43.473" v="900" actId="114"/>
          <ac:spMkLst>
            <pc:docMk/>
            <pc:sldMk cId="3729589554" sldId="2144327526"/>
            <ac:spMk id="26" creationId="{87531F08-2F3D-4C42-AD7C-2C540DC9CBC9}"/>
          </ac:spMkLst>
        </pc:spChg>
        <pc:picChg chg="add mod">
          <ac:chgData name="Reed Kiely" userId="768be38e-2fb5-40ce-925d-bd8e9d9e3c31" providerId="ADAL" clId="{5109EDEC-1A2E-4245-A9A2-83282E013A53}" dt="2021-03-08T14:29:19.142" v="846" actId="1076"/>
          <ac:picMkLst>
            <pc:docMk/>
            <pc:sldMk cId="3729589554" sldId="2144327526"/>
            <ac:picMk id="4" creationId="{4C8892FE-5B77-4F50-A786-9F9A78CC36A9}"/>
          </ac:picMkLst>
        </pc:picChg>
        <pc:picChg chg="mod">
          <ac:chgData name="Reed Kiely" userId="768be38e-2fb5-40ce-925d-bd8e9d9e3c31" providerId="ADAL" clId="{5109EDEC-1A2E-4245-A9A2-83282E013A53}" dt="2021-03-08T14:29:29.737" v="849" actId="1076"/>
          <ac:picMkLst>
            <pc:docMk/>
            <pc:sldMk cId="3729589554" sldId="2144327526"/>
            <ac:picMk id="21" creationId="{1524D00F-0E7C-4E75-9A51-1A5B7AC1598A}"/>
          </ac:picMkLst>
        </pc:picChg>
        <pc:picChg chg="del">
          <ac:chgData name="Reed Kiely" userId="768be38e-2fb5-40ce-925d-bd8e9d9e3c31" providerId="ADAL" clId="{5109EDEC-1A2E-4245-A9A2-83282E013A53}" dt="2021-03-08T14:25:56.989" v="694" actId="478"/>
          <ac:picMkLst>
            <pc:docMk/>
            <pc:sldMk cId="3729589554" sldId="2144327526"/>
            <ac:picMk id="23" creationId="{FB284E8C-A46C-4EFC-B7A0-C231814DA895}"/>
          </ac:picMkLst>
        </pc:picChg>
      </pc:sldChg>
      <pc:sldChg chg="addSp modSp mod">
        <pc:chgData name="Reed Kiely" userId="768be38e-2fb5-40ce-925d-bd8e9d9e3c31" providerId="ADAL" clId="{5109EDEC-1A2E-4245-A9A2-83282E013A53}" dt="2021-03-08T20:10:07.697" v="1550" actId="1076"/>
        <pc:sldMkLst>
          <pc:docMk/>
          <pc:sldMk cId="4250919995" sldId="2144327531"/>
        </pc:sldMkLst>
        <pc:spChg chg="add mod">
          <ac:chgData name="Reed Kiely" userId="768be38e-2fb5-40ce-925d-bd8e9d9e3c31" providerId="ADAL" clId="{5109EDEC-1A2E-4245-A9A2-83282E013A53}" dt="2021-03-08T20:10:07.697" v="1550" actId="1076"/>
          <ac:spMkLst>
            <pc:docMk/>
            <pc:sldMk cId="4250919995" sldId="2144327531"/>
            <ac:spMk id="6" creationId="{4F9B1F53-3458-42EF-B93B-F9B6B631A63D}"/>
          </ac:spMkLst>
        </pc:spChg>
      </pc:sldChg>
      <pc:sldChg chg="addSp delSp modSp del mod">
        <pc:chgData name="Reed Kiely" userId="768be38e-2fb5-40ce-925d-bd8e9d9e3c31" providerId="ADAL" clId="{5109EDEC-1A2E-4245-A9A2-83282E013A53}" dt="2021-03-08T14:05:57.220" v="89" actId="47"/>
        <pc:sldMkLst>
          <pc:docMk/>
          <pc:sldMk cId="4198498852" sldId="2144327534"/>
        </pc:sldMkLst>
        <pc:spChg chg="mod">
          <ac:chgData name="Reed Kiely" userId="768be38e-2fb5-40ce-925d-bd8e9d9e3c31" providerId="ADAL" clId="{5109EDEC-1A2E-4245-A9A2-83282E013A53}" dt="2021-03-08T13:43:32.956" v="3" actId="14100"/>
          <ac:spMkLst>
            <pc:docMk/>
            <pc:sldMk cId="4198498852" sldId="2144327534"/>
            <ac:spMk id="3" creationId="{6D1337CF-955A-48E5-9B64-7B2B5A445125}"/>
          </ac:spMkLst>
        </pc:spChg>
        <pc:spChg chg="mod">
          <ac:chgData name="Reed Kiely" userId="768be38e-2fb5-40ce-925d-bd8e9d9e3c31" providerId="ADAL" clId="{5109EDEC-1A2E-4245-A9A2-83282E013A53}" dt="2021-03-08T14:05:53.386" v="87"/>
          <ac:spMkLst>
            <pc:docMk/>
            <pc:sldMk cId="4198498852" sldId="2144327534"/>
            <ac:spMk id="7" creationId="{2003CCFE-BAB7-4BC1-B6C2-AF7C672AE4A5}"/>
          </ac:spMkLst>
        </pc:spChg>
        <pc:spChg chg="mod">
          <ac:chgData name="Reed Kiely" userId="768be38e-2fb5-40ce-925d-bd8e9d9e3c31" providerId="ADAL" clId="{5109EDEC-1A2E-4245-A9A2-83282E013A53}" dt="2021-03-08T14:05:53.386" v="87"/>
          <ac:spMkLst>
            <pc:docMk/>
            <pc:sldMk cId="4198498852" sldId="2144327534"/>
            <ac:spMk id="8" creationId="{0219C825-1940-44AB-84D1-5F327038769D}"/>
          </ac:spMkLst>
        </pc:spChg>
        <pc:grpChg chg="add del mod">
          <ac:chgData name="Reed Kiely" userId="768be38e-2fb5-40ce-925d-bd8e9d9e3c31" providerId="ADAL" clId="{5109EDEC-1A2E-4245-A9A2-83282E013A53}" dt="2021-03-08T14:05:54.066" v="88"/>
          <ac:grpSpMkLst>
            <pc:docMk/>
            <pc:sldMk cId="4198498852" sldId="2144327534"/>
            <ac:grpSpMk id="6" creationId="{3D1D7749-DDB2-4758-B5CC-19462631BE84}"/>
          </ac:grpSpMkLst>
        </pc:grpChg>
        <pc:picChg chg="add mod">
          <ac:chgData name="Reed Kiely" userId="768be38e-2fb5-40ce-925d-bd8e9d9e3c31" providerId="ADAL" clId="{5109EDEC-1A2E-4245-A9A2-83282E013A53}" dt="2021-03-08T13:44:21.137" v="5" actId="1076"/>
          <ac:picMkLst>
            <pc:docMk/>
            <pc:sldMk cId="4198498852" sldId="2144327534"/>
            <ac:picMk id="5" creationId="{13EDB6B3-5F57-4A58-B2DF-4D41C27AC8BF}"/>
          </ac:picMkLst>
        </pc:picChg>
        <pc:picChg chg="mod">
          <ac:chgData name="Reed Kiely" userId="768be38e-2fb5-40ce-925d-bd8e9d9e3c31" providerId="ADAL" clId="{5109EDEC-1A2E-4245-A9A2-83282E013A53}" dt="2021-03-08T14:05:53.386" v="87"/>
          <ac:picMkLst>
            <pc:docMk/>
            <pc:sldMk cId="4198498852" sldId="2144327534"/>
            <ac:picMk id="9" creationId="{42157663-E740-4298-90E0-98F6CDFBAC2B}"/>
          </ac:picMkLst>
        </pc:picChg>
        <pc:picChg chg="mod">
          <ac:chgData name="Reed Kiely" userId="768be38e-2fb5-40ce-925d-bd8e9d9e3c31" providerId="ADAL" clId="{5109EDEC-1A2E-4245-A9A2-83282E013A53}" dt="2021-03-08T14:05:53.386" v="87"/>
          <ac:picMkLst>
            <pc:docMk/>
            <pc:sldMk cId="4198498852" sldId="2144327534"/>
            <ac:picMk id="10" creationId="{447837F8-C596-4EAE-9296-E0B6D515C502}"/>
          </ac:picMkLst>
        </pc:picChg>
      </pc:sldChg>
      <pc:sldChg chg="addSp modSp mod">
        <pc:chgData name="Reed Kiely" userId="768be38e-2fb5-40ce-925d-bd8e9d9e3c31" providerId="ADAL" clId="{5109EDEC-1A2E-4245-A9A2-83282E013A53}" dt="2021-03-08T20:16:06.361" v="1702" actId="20577"/>
        <pc:sldMkLst>
          <pc:docMk/>
          <pc:sldMk cId="1793799926" sldId="2144327537"/>
        </pc:sldMkLst>
        <pc:spChg chg="add mod">
          <ac:chgData name="Reed Kiely" userId="768be38e-2fb5-40ce-925d-bd8e9d9e3c31" providerId="ADAL" clId="{5109EDEC-1A2E-4245-A9A2-83282E013A53}" dt="2021-03-08T20:15:50.673" v="1680" actId="1076"/>
          <ac:spMkLst>
            <pc:docMk/>
            <pc:sldMk cId="1793799926" sldId="2144327537"/>
            <ac:spMk id="2" creationId="{7D7A1D67-3D64-4D9B-8A72-4ED8E1B814E8}"/>
          </ac:spMkLst>
        </pc:spChg>
        <pc:spChg chg="add mod">
          <ac:chgData name="Reed Kiely" userId="768be38e-2fb5-40ce-925d-bd8e9d9e3c31" providerId="ADAL" clId="{5109EDEC-1A2E-4245-A9A2-83282E013A53}" dt="2021-03-08T20:16:06.361" v="1702" actId="20577"/>
          <ac:spMkLst>
            <pc:docMk/>
            <pc:sldMk cId="1793799926" sldId="2144327537"/>
            <ac:spMk id="13" creationId="{28117410-D2A4-47A4-9533-A805ADD19E9C}"/>
          </ac:spMkLst>
        </pc:spChg>
      </pc:sldChg>
      <pc:sldChg chg="addSp modSp mod">
        <pc:chgData name="Reed Kiely" userId="768be38e-2fb5-40ce-925d-bd8e9d9e3c31" providerId="ADAL" clId="{5109EDEC-1A2E-4245-A9A2-83282E013A53}" dt="2021-03-08T20:23:59.646" v="1815" actId="1076"/>
        <pc:sldMkLst>
          <pc:docMk/>
          <pc:sldMk cId="2693591994" sldId="2144327538"/>
        </pc:sldMkLst>
        <pc:spChg chg="add mod">
          <ac:chgData name="Reed Kiely" userId="768be38e-2fb5-40ce-925d-bd8e9d9e3c31" providerId="ADAL" clId="{5109EDEC-1A2E-4245-A9A2-83282E013A53}" dt="2021-03-08T20:23:28.441" v="1763" actId="1076"/>
          <ac:spMkLst>
            <pc:docMk/>
            <pc:sldMk cId="2693591994" sldId="2144327538"/>
            <ac:spMk id="2" creationId="{CFB7FD4B-056C-4655-B275-5E1D03AF1258}"/>
          </ac:spMkLst>
        </pc:spChg>
        <pc:spChg chg="mod">
          <ac:chgData name="Reed Kiely" userId="768be38e-2fb5-40ce-925d-bd8e9d9e3c31" providerId="ADAL" clId="{5109EDEC-1A2E-4245-A9A2-83282E013A53}" dt="2021-03-08T20:23:20.974" v="1760" actId="20577"/>
          <ac:spMkLst>
            <pc:docMk/>
            <pc:sldMk cId="2693591994" sldId="2144327538"/>
            <ac:spMk id="8" creationId="{04D34D6A-64A4-49A8-BFBF-0B4EC7B338DD}"/>
          </ac:spMkLst>
        </pc:spChg>
        <pc:spChg chg="add mod">
          <ac:chgData name="Reed Kiely" userId="768be38e-2fb5-40ce-925d-bd8e9d9e3c31" providerId="ADAL" clId="{5109EDEC-1A2E-4245-A9A2-83282E013A53}" dt="2021-03-08T20:23:59.646" v="1815" actId="1076"/>
          <ac:spMkLst>
            <pc:docMk/>
            <pc:sldMk cId="2693591994" sldId="2144327538"/>
            <ac:spMk id="13" creationId="{172A5CFF-930A-4302-981C-BE148320FA2A}"/>
          </ac:spMkLst>
        </pc:spChg>
      </pc:sldChg>
      <pc:sldChg chg="addSp delSp modSp add mod">
        <pc:chgData name="Reed Kiely" userId="768be38e-2fb5-40ce-925d-bd8e9d9e3c31" providerId="ADAL" clId="{5109EDEC-1A2E-4245-A9A2-83282E013A53}" dt="2021-03-08T20:05:31.589" v="1498" actId="1076"/>
        <pc:sldMkLst>
          <pc:docMk/>
          <pc:sldMk cId="3540171665" sldId="2144327539"/>
        </pc:sldMkLst>
        <pc:spChg chg="mod">
          <ac:chgData name="Reed Kiely" userId="768be38e-2fb5-40ce-925d-bd8e9d9e3c31" providerId="ADAL" clId="{5109EDEC-1A2E-4245-A9A2-83282E013A53}" dt="2021-03-08T14:09:43.594" v="152" actId="14100"/>
          <ac:spMkLst>
            <pc:docMk/>
            <pc:sldMk cId="3540171665" sldId="2144327539"/>
            <ac:spMk id="8" creationId="{C8C88E02-F6D0-44F0-B46B-CFF324F72288}"/>
          </ac:spMkLst>
        </pc:spChg>
        <pc:spChg chg="del">
          <ac:chgData name="Reed Kiely" userId="768be38e-2fb5-40ce-925d-bd8e9d9e3c31" providerId="ADAL" clId="{5109EDEC-1A2E-4245-A9A2-83282E013A53}" dt="2021-03-08T13:44:31.579" v="10" actId="478"/>
          <ac:spMkLst>
            <pc:docMk/>
            <pc:sldMk cId="3540171665" sldId="2144327539"/>
            <ac:spMk id="9" creationId="{70B9BF3D-9191-4519-9624-E18148725966}"/>
          </ac:spMkLst>
        </pc:spChg>
        <pc:spChg chg="mod">
          <ac:chgData name="Reed Kiely" userId="768be38e-2fb5-40ce-925d-bd8e9d9e3c31" providerId="ADAL" clId="{5109EDEC-1A2E-4245-A9A2-83282E013A53}" dt="2021-03-08T14:20:57.409" v="579" actId="207"/>
          <ac:spMkLst>
            <pc:docMk/>
            <pc:sldMk cId="3540171665" sldId="2144327539"/>
            <ac:spMk id="12" creationId="{FCBDB492-9443-3D4A-8E9D-B3CECB95DCD7}"/>
          </ac:spMkLst>
        </pc:spChg>
        <pc:spChg chg="del">
          <ac:chgData name="Reed Kiely" userId="768be38e-2fb5-40ce-925d-bd8e9d9e3c31" providerId="ADAL" clId="{5109EDEC-1A2E-4245-A9A2-83282E013A53}" dt="2021-03-08T13:44:31.278" v="9" actId="478"/>
          <ac:spMkLst>
            <pc:docMk/>
            <pc:sldMk cId="3540171665" sldId="2144327539"/>
            <ac:spMk id="13" creationId="{1BAE9C59-AB05-45E9-BB9B-C90C5C2688B1}"/>
          </ac:spMkLst>
        </pc:spChg>
        <pc:spChg chg="del">
          <ac:chgData name="Reed Kiely" userId="768be38e-2fb5-40ce-925d-bd8e9d9e3c31" providerId="ADAL" clId="{5109EDEC-1A2E-4245-A9A2-83282E013A53}" dt="2021-03-08T13:44:30.750" v="8" actId="478"/>
          <ac:spMkLst>
            <pc:docMk/>
            <pc:sldMk cId="3540171665" sldId="2144327539"/>
            <ac:spMk id="14" creationId="{B095D43D-BD20-48C8-8432-FBCEE901D45E}"/>
          </ac:spMkLst>
        </pc:spChg>
        <pc:spChg chg="del">
          <ac:chgData name="Reed Kiely" userId="768be38e-2fb5-40ce-925d-bd8e9d9e3c31" providerId="ADAL" clId="{5109EDEC-1A2E-4245-A9A2-83282E013A53}" dt="2021-03-08T13:44:29.599" v="7" actId="478"/>
          <ac:spMkLst>
            <pc:docMk/>
            <pc:sldMk cId="3540171665" sldId="2144327539"/>
            <ac:spMk id="16" creationId="{6DCDD9E4-0C48-4E56-93E2-12230515DF98}"/>
          </ac:spMkLst>
        </pc:spChg>
        <pc:spChg chg="del mod">
          <ac:chgData name="Reed Kiely" userId="768be38e-2fb5-40ce-925d-bd8e9d9e3c31" providerId="ADAL" clId="{5109EDEC-1A2E-4245-A9A2-83282E013A53}" dt="2021-03-08T14:10:41.404" v="163" actId="478"/>
          <ac:spMkLst>
            <pc:docMk/>
            <pc:sldMk cId="3540171665" sldId="2144327539"/>
            <ac:spMk id="17" creationId="{5FA69F6E-6470-4DDA-9381-F6D6D2478FC5}"/>
          </ac:spMkLst>
        </pc:spChg>
        <pc:spChg chg="add del mod">
          <ac:chgData name="Reed Kiely" userId="768be38e-2fb5-40ce-925d-bd8e9d9e3c31" providerId="ADAL" clId="{5109EDEC-1A2E-4245-A9A2-83282E013A53}" dt="2021-03-08T14:12:50.098" v="483" actId="478"/>
          <ac:spMkLst>
            <pc:docMk/>
            <pc:sldMk cId="3540171665" sldId="2144327539"/>
            <ac:spMk id="18" creationId="{322E3156-2300-49F7-AD00-948992F44B62}"/>
          </ac:spMkLst>
        </pc:spChg>
        <pc:spChg chg="del">
          <ac:chgData name="Reed Kiely" userId="768be38e-2fb5-40ce-925d-bd8e9d9e3c31" providerId="ADAL" clId="{5109EDEC-1A2E-4245-A9A2-83282E013A53}" dt="2021-03-08T13:44:29.599" v="7" actId="478"/>
          <ac:spMkLst>
            <pc:docMk/>
            <pc:sldMk cId="3540171665" sldId="2144327539"/>
            <ac:spMk id="19" creationId="{D5E8BD86-E189-4175-B4D2-2DA72EA95F07}"/>
          </ac:spMkLst>
        </pc:spChg>
        <pc:spChg chg="del">
          <ac:chgData name="Reed Kiely" userId="768be38e-2fb5-40ce-925d-bd8e9d9e3c31" providerId="ADAL" clId="{5109EDEC-1A2E-4245-A9A2-83282E013A53}" dt="2021-03-08T13:44:29.599" v="7" actId="478"/>
          <ac:spMkLst>
            <pc:docMk/>
            <pc:sldMk cId="3540171665" sldId="2144327539"/>
            <ac:spMk id="20" creationId="{8071F1D7-6484-4AD0-AB70-3D3EA5AFCA45}"/>
          </ac:spMkLst>
        </pc:spChg>
        <pc:spChg chg="add del mod">
          <ac:chgData name="Reed Kiely" userId="768be38e-2fb5-40ce-925d-bd8e9d9e3c31" providerId="ADAL" clId="{5109EDEC-1A2E-4245-A9A2-83282E013A53}" dt="2021-03-08T13:46:04.667" v="27" actId="478"/>
          <ac:spMkLst>
            <pc:docMk/>
            <pc:sldMk cId="3540171665" sldId="2144327539"/>
            <ac:spMk id="24" creationId="{D584F1D0-A160-48A3-BB01-746CEA555A78}"/>
          </ac:spMkLst>
        </pc:spChg>
        <pc:spChg chg="del mod">
          <ac:chgData name="Reed Kiely" userId="768be38e-2fb5-40ce-925d-bd8e9d9e3c31" providerId="ADAL" clId="{5109EDEC-1A2E-4245-A9A2-83282E013A53}" dt="2021-03-08T14:10:02.522" v="158" actId="478"/>
          <ac:spMkLst>
            <pc:docMk/>
            <pc:sldMk cId="3540171665" sldId="2144327539"/>
            <ac:spMk id="26" creationId="{87531F08-2F3D-4C42-AD7C-2C540DC9CBC9}"/>
          </ac:spMkLst>
        </pc:spChg>
        <pc:spChg chg="add del mod">
          <ac:chgData name="Reed Kiely" userId="768be38e-2fb5-40ce-925d-bd8e9d9e3c31" providerId="ADAL" clId="{5109EDEC-1A2E-4245-A9A2-83282E013A53}" dt="2021-03-08T14:05:42.421" v="86"/>
          <ac:spMkLst>
            <pc:docMk/>
            <pc:sldMk cId="3540171665" sldId="2144327539"/>
            <ac:spMk id="38" creationId="{690C9006-D83C-422D-AA58-2D51F6E9625B}"/>
          </ac:spMkLst>
        </pc:spChg>
        <pc:spChg chg="mod topLvl">
          <ac:chgData name="Reed Kiely" userId="768be38e-2fb5-40ce-925d-bd8e9d9e3c31" providerId="ADAL" clId="{5109EDEC-1A2E-4245-A9A2-83282E013A53}" dt="2021-03-08T14:21:55.567" v="590" actId="1076"/>
          <ac:spMkLst>
            <pc:docMk/>
            <pc:sldMk cId="3540171665" sldId="2144327539"/>
            <ac:spMk id="41" creationId="{792AA5D8-8BF2-45DE-84B2-0514BA098A02}"/>
          </ac:spMkLst>
        </pc:spChg>
        <pc:spChg chg="mod topLvl">
          <ac:chgData name="Reed Kiely" userId="768be38e-2fb5-40ce-925d-bd8e9d9e3c31" providerId="ADAL" clId="{5109EDEC-1A2E-4245-A9A2-83282E013A53}" dt="2021-03-08T14:21:55.567" v="590" actId="1076"/>
          <ac:spMkLst>
            <pc:docMk/>
            <pc:sldMk cId="3540171665" sldId="2144327539"/>
            <ac:spMk id="42" creationId="{8CABC8FA-5F0E-43F3-87FE-E4BD8C355960}"/>
          </ac:spMkLst>
        </pc:spChg>
        <pc:spChg chg="add del mod">
          <ac:chgData name="Reed Kiely" userId="768be38e-2fb5-40ce-925d-bd8e9d9e3c31" providerId="ADAL" clId="{5109EDEC-1A2E-4245-A9A2-83282E013A53}" dt="2021-03-08T14:08:11.611" v="114"/>
          <ac:spMkLst>
            <pc:docMk/>
            <pc:sldMk cId="3540171665" sldId="2144327539"/>
            <ac:spMk id="45" creationId="{288A6486-FAAC-4412-8DBC-C45D8C3DDAE3}"/>
          </ac:spMkLst>
        </pc:spChg>
        <pc:spChg chg="add mod">
          <ac:chgData name="Reed Kiely" userId="768be38e-2fb5-40ce-925d-bd8e9d9e3c31" providerId="ADAL" clId="{5109EDEC-1A2E-4245-A9A2-83282E013A53}" dt="2021-03-08T14:21:55.567" v="590" actId="1076"/>
          <ac:spMkLst>
            <pc:docMk/>
            <pc:sldMk cId="3540171665" sldId="2144327539"/>
            <ac:spMk id="48" creationId="{08F380C1-46CC-48D1-8F6A-032AB7E491D7}"/>
          </ac:spMkLst>
        </pc:spChg>
        <pc:spChg chg="add mod">
          <ac:chgData name="Reed Kiely" userId="768be38e-2fb5-40ce-925d-bd8e9d9e3c31" providerId="ADAL" clId="{5109EDEC-1A2E-4245-A9A2-83282E013A53}" dt="2021-03-08T14:21:55.567" v="590" actId="1076"/>
          <ac:spMkLst>
            <pc:docMk/>
            <pc:sldMk cId="3540171665" sldId="2144327539"/>
            <ac:spMk id="49" creationId="{5FF2D96F-D700-4A05-B82E-0D65A9A1BAF7}"/>
          </ac:spMkLst>
        </pc:spChg>
        <pc:spChg chg="add mod">
          <ac:chgData name="Reed Kiely" userId="768be38e-2fb5-40ce-925d-bd8e9d9e3c31" providerId="ADAL" clId="{5109EDEC-1A2E-4245-A9A2-83282E013A53}" dt="2021-03-08T14:21:55.567" v="590" actId="1076"/>
          <ac:spMkLst>
            <pc:docMk/>
            <pc:sldMk cId="3540171665" sldId="2144327539"/>
            <ac:spMk id="53" creationId="{FFAC2C20-1ABB-4D0A-8475-67BBCB80270E}"/>
          </ac:spMkLst>
        </pc:spChg>
        <pc:spChg chg="add mod">
          <ac:chgData name="Reed Kiely" userId="768be38e-2fb5-40ce-925d-bd8e9d9e3c31" providerId="ADAL" clId="{5109EDEC-1A2E-4245-A9A2-83282E013A53}" dt="2021-03-08T14:21:55.567" v="590" actId="1076"/>
          <ac:spMkLst>
            <pc:docMk/>
            <pc:sldMk cId="3540171665" sldId="2144327539"/>
            <ac:spMk id="54" creationId="{297273BC-6934-4E29-9C12-B8CA398B62A6}"/>
          </ac:spMkLst>
        </pc:spChg>
        <pc:spChg chg="add del mod">
          <ac:chgData name="Reed Kiely" userId="768be38e-2fb5-40ce-925d-bd8e9d9e3c31" providerId="ADAL" clId="{5109EDEC-1A2E-4245-A9A2-83282E013A53}" dt="2021-03-08T14:09:27.936" v="147"/>
          <ac:spMkLst>
            <pc:docMk/>
            <pc:sldMk cId="3540171665" sldId="2144327539"/>
            <ac:spMk id="57" creationId="{085C327D-7F9B-4407-94EE-1C60EC0233DF}"/>
          </ac:spMkLst>
        </pc:spChg>
        <pc:spChg chg="add del mod">
          <ac:chgData name="Reed Kiely" userId="768be38e-2fb5-40ce-925d-bd8e9d9e3c31" providerId="ADAL" clId="{5109EDEC-1A2E-4245-A9A2-83282E013A53}" dt="2021-03-08T14:20:43.294" v="575" actId="478"/>
          <ac:spMkLst>
            <pc:docMk/>
            <pc:sldMk cId="3540171665" sldId="2144327539"/>
            <ac:spMk id="58" creationId="{610E59BC-D2B7-4600-A37F-BF51590E13F0}"/>
          </ac:spMkLst>
        </pc:spChg>
        <pc:spChg chg="add del mod">
          <ac:chgData name="Reed Kiely" userId="768be38e-2fb5-40ce-925d-bd8e9d9e3c31" providerId="ADAL" clId="{5109EDEC-1A2E-4245-A9A2-83282E013A53}" dt="2021-03-08T14:19:01.238" v="521"/>
          <ac:spMkLst>
            <pc:docMk/>
            <pc:sldMk cId="3540171665" sldId="2144327539"/>
            <ac:spMk id="61" creationId="{D6CA985E-227D-4A45-84E3-4600F1D8ADF2}"/>
          </ac:spMkLst>
        </pc:spChg>
        <pc:spChg chg="add del mod">
          <ac:chgData name="Reed Kiely" userId="768be38e-2fb5-40ce-925d-bd8e9d9e3c31" providerId="ADAL" clId="{5109EDEC-1A2E-4245-A9A2-83282E013A53}" dt="2021-03-08T14:19:01.238" v="521"/>
          <ac:spMkLst>
            <pc:docMk/>
            <pc:sldMk cId="3540171665" sldId="2144327539"/>
            <ac:spMk id="62" creationId="{879DA72C-1FD2-4EA1-9A0B-BAF4899BF23A}"/>
          </ac:spMkLst>
        </pc:spChg>
        <pc:spChg chg="add mod">
          <ac:chgData name="Reed Kiely" userId="768be38e-2fb5-40ce-925d-bd8e9d9e3c31" providerId="ADAL" clId="{5109EDEC-1A2E-4245-A9A2-83282E013A53}" dt="2021-03-08T14:21:55.567" v="590" actId="1076"/>
          <ac:spMkLst>
            <pc:docMk/>
            <pc:sldMk cId="3540171665" sldId="2144327539"/>
            <ac:spMk id="66" creationId="{B4DD5886-EAFC-4C95-BA60-480346710668}"/>
          </ac:spMkLst>
        </pc:spChg>
        <pc:spChg chg="add mod">
          <ac:chgData name="Reed Kiely" userId="768be38e-2fb5-40ce-925d-bd8e9d9e3c31" providerId="ADAL" clId="{5109EDEC-1A2E-4245-A9A2-83282E013A53}" dt="2021-03-08T14:21:55.567" v="590" actId="1076"/>
          <ac:spMkLst>
            <pc:docMk/>
            <pc:sldMk cId="3540171665" sldId="2144327539"/>
            <ac:spMk id="67" creationId="{FF89832F-473C-4CFB-B8AB-413355FBAC03}"/>
          </ac:spMkLst>
        </pc:spChg>
        <pc:grpChg chg="add del mod">
          <ac:chgData name="Reed Kiely" userId="768be38e-2fb5-40ce-925d-bd8e9d9e3c31" providerId="ADAL" clId="{5109EDEC-1A2E-4245-A9A2-83282E013A53}" dt="2021-03-08T14:06:11.133" v="94" actId="165"/>
          <ac:grpSpMkLst>
            <pc:docMk/>
            <pc:sldMk cId="3540171665" sldId="2144327539"/>
            <ac:grpSpMk id="40" creationId="{2507705E-6871-4332-9381-B665CFA3CA27}"/>
          </ac:grpSpMkLst>
        </pc:grpChg>
        <pc:picChg chg="add mod ord modCrop">
          <ac:chgData name="Reed Kiely" userId="768be38e-2fb5-40ce-925d-bd8e9d9e3c31" providerId="ADAL" clId="{5109EDEC-1A2E-4245-A9A2-83282E013A53}" dt="2021-03-08T14:09:58.533" v="157" actId="18131"/>
          <ac:picMkLst>
            <pc:docMk/>
            <pc:sldMk cId="3540171665" sldId="2144327539"/>
            <ac:picMk id="3" creationId="{6D54D48B-FE59-420B-8BC5-274E6CA9D3E1}"/>
          </ac:picMkLst>
        </pc:picChg>
        <pc:picChg chg="add mod ord">
          <ac:chgData name="Reed Kiely" userId="768be38e-2fb5-40ce-925d-bd8e9d9e3c31" providerId="ADAL" clId="{5109EDEC-1A2E-4245-A9A2-83282E013A53}" dt="2021-03-08T14:21:55.567" v="590" actId="1076"/>
          <ac:picMkLst>
            <pc:docMk/>
            <pc:sldMk cId="3540171665" sldId="2144327539"/>
            <ac:picMk id="5" creationId="{DE2C375F-9108-482C-9591-F3AD1E4057B9}"/>
          </ac:picMkLst>
        </pc:picChg>
        <pc:picChg chg="del">
          <ac:chgData name="Reed Kiely" userId="768be38e-2fb5-40ce-925d-bd8e9d9e3c31" providerId="ADAL" clId="{5109EDEC-1A2E-4245-A9A2-83282E013A53}" dt="2021-03-08T13:44:29.599" v="7" actId="478"/>
          <ac:picMkLst>
            <pc:docMk/>
            <pc:sldMk cId="3540171665" sldId="2144327539"/>
            <ac:picMk id="6" creationId="{4EC98F89-6EA5-4733-84C8-96526842E8AD}"/>
          </ac:picMkLst>
        </pc:picChg>
        <pc:picChg chg="add mod ord">
          <ac:chgData name="Reed Kiely" userId="768be38e-2fb5-40ce-925d-bd8e9d9e3c31" providerId="ADAL" clId="{5109EDEC-1A2E-4245-A9A2-83282E013A53}" dt="2021-03-08T14:21:55.567" v="590" actId="1076"/>
          <ac:picMkLst>
            <pc:docMk/>
            <pc:sldMk cId="3540171665" sldId="2144327539"/>
            <ac:picMk id="10" creationId="{93E8DE08-5301-499C-BFB2-C3A6ED988035}"/>
          </ac:picMkLst>
        </pc:picChg>
        <pc:picChg chg="del">
          <ac:chgData name="Reed Kiely" userId="768be38e-2fb5-40ce-925d-bd8e9d9e3c31" providerId="ADAL" clId="{5109EDEC-1A2E-4245-A9A2-83282E013A53}" dt="2021-03-08T13:44:29.599" v="7" actId="478"/>
          <ac:picMkLst>
            <pc:docMk/>
            <pc:sldMk cId="3540171665" sldId="2144327539"/>
            <ac:picMk id="21" creationId="{1524D00F-0E7C-4E75-9A51-1A5B7AC1598A}"/>
          </ac:picMkLst>
        </pc:picChg>
        <pc:picChg chg="add mod ord">
          <ac:chgData name="Reed Kiely" userId="768be38e-2fb5-40ce-925d-bd8e9d9e3c31" providerId="ADAL" clId="{5109EDEC-1A2E-4245-A9A2-83282E013A53}" dt="2021-03-08T14:21:55.567" v="590" actId="1076"/>
          <ac:picMkLst>
            <pc:docMk/>
            <pc:sldMk cId="3540171665" sldId="2144327539"/>
            <ac:picMk id="22" creationId="{E953FAB6-9829-4E20-87D8-8DA5B6978C3A}"/>
          </ac:picMkLst>
        </pc:picChg>
        <pc:picChg chg="del">
          <ac:chgData name="Reed Kiely" userId="768be38e-2fb5-40ce-925d-bd8e9d9e3c31" providerId="ADAL" clId="{5109EDEC-1A2E-4245-A9A2-83282E013A53}" dt="2021-03-08T13:44:29.599" v="7" actId="478"/>
          <ac:picMkLst>
            <pc:docMk/>
            <pc:sldMk cId="3540171665" sldId="2144327539"/>
            <ac:picMk id="23" creationId="{FB284E8C-A46C-4EFC-B7A0-C231814DA895}"/>
          </ac:picMkLst>
        </pc:picChg>
        <pc:picChg chg="mod">
          <ac:chgData name="Reed Kiely" userId="768be38e-2fb5-40ce-925d-bd8e9d9e3c31" providerId="ADAL" clId="{5109EDEC-1A2E-4245-A9A2-83282E013A53}" dt="2021-03-08T20:05:31.589" v="1498" actId="1076"/>
          <ac:picMkLst>
            <pc:docMk/>
            <pc:sldMk cId="3540171665" sldId="2144327539"/>
            <ac:picMk id="25" creationId="{007C0E06-A025-6444-A897-359A6F2930CE}"/>
          </ac:picMkLst>
        </pc:picChg>
        <pc:picChg chg="add mod ord">
          <ac:chgData name="Reed Kiely" userId="768be38e-2fb5-40ce-925d-bd8e9d9e3c31" providerId="ADAL" clId="{5109EDEC-1A2E-4245-A9A2-83282E013A53}" dt="2021-03-08T14:21:55.567" v="590" actId="1076"/>
          <ac:picMkLst>
            <pc:docMk/>
            <pc:sldMk cId="3540171665" sldId="2144327539"/>
            <ac:picMk id="28" creationId="{48EBC4FC-D485-4DB5-B381-E2A95797CDBB}"/>
          </ac:picMkLst>
        </pc:picChg>
        <pc:picChg chg="add del mod modCrop">
          <ac:chgData name="Reed Kiely" userId="768be38e-2fb5-40ce-925d-bd8e9d9e3c31" providerId="ADAL" clId="{5109EDEC-1A2E-4245-A9A2-83282E013A53}" dt="2021-03-08T14:08:50.705" v="129" actId="478"/>
          <ac:picMkLst>
            <pc:docMk/>
            <pc:sldMk cId="3540171665" sldId="2144327539"/>
            <ac:picMk id="30" creationId="{8A5921EB-8BEC-4CF3-B8AC-5A039DE1B2E6}"/>
          </ac:picMkLst>
        </pc:picChg>
        <pc:picChg chg="add mod ord">
          <ac:chgData name="Reed Kiely" userId="768be38e-2fb5-40ce-925d-bd8e9d9e3c31" providerId="ADAL" clId="{5109EDEC-1A2E-4245-A9A2-83282E013A53}" dt="2021-03-08T14:21:55.567" v="590" actId="1076"/>
          <ac:picMkLst>
            <pc:docMk/>
            <pc:sldMk cId="3540171665" sldId="2144327539"/>
            <ac:picMk id="32" creationId="{800CC07B-7735-49C1-AA90-9297A23EA0F7}"/>
          </ac:picMkLst>
        </pc:picChg>
        <pc:picChg chg="add del mod">
          <ac:chgData name="Reed Kiely" userId="768be38e-2fb5-40ce-925d-bd8e9d9e3c31" providerId="ADAL" clId="{5109EDEC-1A2E-4245-A9A2-83282E013A53}" dt="2021-03-08T14:09:28.923" v="148" actId="478"/>
          <ac:picMkLst>
            <pc:docMk/>
            <pc:sldMk cId="3540171665" sldId="2144327539"/>
            <ac:picMk id="34" creationId="{98A95840-2CBD-4665-94C0-9ACF0C38F54C}"/>
          </ac:picMkLst>
        </pc:picChg>
        <pc:picChg chg="add del mod modCrop">
          <ac:chgData name="Reed Kiely" userId="768be38e-2fb5-40ce-925d-bd8e9d9e3c31" providerId="ADAL" clId="{5109EDEC-1A2E-4245-A9A2-83282E013A53}" dt="2021-03-08T14:08:50.340" v="128" actId="478"/>
          <ac:picMkLst>
            <pc:docMk/>
            <pc:sldMk cId="3540171665" sldId="2144327539"/>
            <ac:picMk id="35" creationId="{6AB4202D-C625-4E1A-ADB3-E8113FAC3270}"/>
          </ac:picMkLst>
        </pc:picChg>
        <pc:picChg chg="add del mod modCrop">
          <ac:chgData name="Reed Kiely" userId="768be38e-2fb5-40ce-925d-bd8e9d9e3c31" providerId="ADAL" clId="{5109EDEC-1A2E-4245-A9A2-83282E013A53}" dt="2021-03-08T14:08:49.536" v="126" actId="478"/>
          <ac:picMkLst>
            <pc:docMk/>
            <pc:sldMk cId="3540171665" sldId="2144327539"/>
            <ac:picMk id="36" creationId="{7A9443FC-E911-4626-B969-209419BD112D}"/>
          </ac:picMkLst>
        </pc:picChg>
        <pc:picChg chg="add del mod modCrop">
          <ac:chgData name="Reed Kiely" userId="768be38e-2fb5-40ce-925d-bd8e9d9e3c31" providerId="ADAL" clId="{5109EDEC-1A2E-4245-A9A2-83282E013A53}" dt="2021-03-08T14:08:50.052" v="127" actId="478"/>
          <ac:picMkLst>
            <pc:docMk/>
            <pc:sldMk cId="3540171665" sldId="2144327539"/>
            <ac:picMk id="37" creationId="{134285ED-4445-4B71-AB6D-E741B82C1713}"/>
          </ac:picMkLst>
        </pc:picChg>
        <pc:picChg chg="add del mod">
          <ac:chgData name="Reed Kiely" userId="768be38e-2fb5-40ce-925d-bd8e9d9e3c31" providerId="ADAL" clId="{5109EDEC-1A2E-4245-A9A2-83282E013A53}" dt="2021-03-08T14:05:42.421" v="86"/>
          <ac:picMkLst>
            <pc:docMk/>
            <pc:sldMk cId="3540171665" sldId="2144327539"/>
            <ac:picMk id="39" creationId="{33148B7E-49EA-4BE1-8F11-4C958E122F7D}"/>
          </ac:picMkLst>
        </pc:picChg>
        <pc:picChg chg="del mod topLvl">
          <ac:chgData name="Reed Kiely" userId="768be38e-2fb5-40ce-925d-bd8e9d9e3c31" providerId="ADAL" clId="{5109EDEC-1A2E-4245-A9A2-83282E013A53}" dt="2021-03-08T14:07:40.542" v="102" actId="478"/>
          <ac:picMkLst>
            <pc:docMk/>
            <pc:sldMk cId="3540171665" sldId="2144327539"/>
            <ac:picMk id="43" creationId="{D30AA5FF-F181-4ACB-91BE-44D02BBC0E0F}"/>
          </ac:picMkLst>
        </pc:picChg>
        <pc:picChg chg="del mod topLvl">
          <ac:chgData name="Reed Kiely" userId="768be38e-2fb5-40ce-925d-bd8e9d9e3c31" providerId="ADAL" clId="{5109EDEC-1A2E-4245-A9A2-83282E013A53}" dt="2021-03-08T14:07:26.832" v="95" actId="478"/>
          <ac:picMkLst>
            <pc:docMk/>
            <pc:sldMk cId="3540171665" sldId="2144327539"/>
            <ac:picMk id="44" creationId="{BD7C9698-43EC-4EFF-959B-C464D47CE7D7}"/>
          </ac:picMkLst>
        </pc:picChg>
        <pc:picChg chg="add del mod">
          <ac:chgData name="Reed Kiely" userId="768be38e-2fb5-40ce-925d-bd8e9d9e3c31" providerId="ADAL" clId="{5109EDEC-1A2E-4245-A9A2-83282E013A53}" dt="2021-03-08T14:08:11.611" v="114"/>
          <ac:picMkLst>
            <pc:docMk/>
            <pc:sldMk cId="3540171665" sldId="2144327539"/>
            <ac:picMk id="46" creationId="{36B056AC-C189-4A57-9DFB-C9A230B71BBF}"/>
          </ac:picMkLst>
        </pc:picChg>
        <pc:picChg chg="add del mod">
          <ac:chgData name="Reed Kiely" userId="768be38e-2fb5-40ce-925d-bd8e9d9e3c31" providerId="ADAL" clId="{5109EDEC-1A2E-4245-A9A2-83282E013A53}" dt="2021-03-08T14:08:11.611" v="114"/>
          <ac:picMkLst>
            <pc:docMk/>
            <pc:sldMk cId="3540171665" sldId="2144327539"/>
            <ac:picMk id="47" creationId="{B97854C8-38B4-4459-868C-A4425EBD87F8}"/>
          </ac:picMkLst>
        </pc:picChg>
        <pc:picChg chg="add del mod">
          <ac:chgData name="Reed Kiely" userId="768be38e-2fb5-40ce-925d-bd8e9d9e3c31" providerId="ADAL" clId="{5109EDEC-1A2E-4245-A9A2-83282E013A53}" dt="2021-03-08T14:08:18.550" v="117" actId="478"/>
          <ac:picMkLst>
            <pc:docMk/>
            <pc:sldMk cId="3540171665" sldId="2144327539"/>
            <ac:picMk id="50" creationId="{DE3DBD39-CE2D-4FAF-99C5-26D067D3F310}"/>
          </ac:picMkLst>
        </pc:picChg>
        <pc:picChg chg="add del mod">
          <ac:chgData name="Reed Kiely" userId="768be38e-2fb5-40ce-925d-bd8e9d9e3c31" providerId="ADAL" clId="{5109EDEC-1A2E-4245-A9A2-83282E013A53}" dt="2021-03-08T14:08:18.550" v="117" actId="478"/>
          <ac:picMkLst>
            <pc:docMk/>
            <pc:sldMk cId="3540171665" sldId="2144327539"/>
            <ac:picMk id="51" creationId="{D94C24EB-75E3-473F-9A81-14DD88F496B4}"/>
          </ac:picMkLst>
        </pc:picChg>
        <pc:picChg chg="add mod ord">
          <ac:chgData name="Reed Kiely" userId="768be38e-2fb5-40ce-925d-bd8e9d9e3c31" providerId="ADAL" clId="{5109EDEC-1A2E-4245-A9A2-83282E013A53}" dt="2021-03-08T14:21:55.567" v="590" actId="1076"/>
          <ac:picMkLst>
            <pc:docMk/>
            <pc:sldMk cId="3540171665" sldId="2144327539"/>
            <ac:picMk id="52" creationId="{1285E423-AFA0-47A7-AB36-D8A901772BE4}"/>
          </ac:picMkLst>
        </pc:picChg>
        <pc:picChg chg="add del mod">
          <ac:chgData name="Reed Kiely" userId="768be38e-2fb5-40ce-925d-bd8e9d9e3c31" providerId="ADAL" clId="{5109EDEC-1A2E-4245-A9A2-83282E013A53}" dt="2021-03-08T14:09:02.910" v="134" actId="478"/>
          <ac:picMkLst>
            <pc:docMk/>
            <pc:sldMk cId="3540171665" sldId="2144327539"/>
            <ac:picMk id="55" creationId="{F4F229E7-45B2-45F0-B185-7ED9426B1184}"/>
          </ac:picMkLst>
        </pc:picChg>
        <pc:picChg chg="add del mod">
          <ac:chgData name="Reed Kiely" userId="768be38e-2fb5-40ce-925d-bd8e9d9e3c31" providerId="ADAL" clId="{5109EDEC-1A2E-4245-A9A2-83282E013A53}" dt="2021-03-08T14:09:02.910" v="134" actId="478"/>
          <ac:picMkLst>
            <pc:docMk/>
            <pc:sldMk cId="3540171665" sldId="2144327539"/>
            <ac:picMk id="56" creationId="{70C641EF-6268-4DAD-9A63-99984B9C2BFD}"/>
          </ac:picMkLst>
        </pc:picChg>
        <pc:picChg chg="add mod ord">
          <ac:chgData name="Reed Kiely" userId="768be38e-2fb5-40ce-925d-bd8e9d9e3c31" providerId="ADAL" clId="{5109EDEC-1A2E-4245-A9A2-83282E013A53}" dt="2021-03-08T14:21:55.567" v="590" actId="1076"/>
          <ac:picMkLst>
            <pc:docMk/>
            <pc:sldMk cId="3540171665" sldId="2144327539"/>
            <ac:picMk id="60" creationId="{C009DB02-F88B-4A7A-81D6-75524F815EC6}"/>
          </ac:picMkLst>
        </pc:picChg>
        <pc:picChg chg="add del mod">
          <ac:chgData name="Reed Kiely" userId="768be38e-2fb5-40ce-925d-bd8e9d9e3c31" providerId="ADAL" clId="{5109EDEC-1A2E-4245-A9A2-83282E013A53}" dt="2021-03-08T14:19:01.238" v="521"/>
          <ac:picMkLst>
            <pc:docMk/>
            <pc:sldMk cId="3540171665" sldId="2144327539"/>
            <ac:picMk id="63" creationId="{10670197-59C9-4E29-85C1-CCE2AE79C39F}"/>
          </ac:picMkLst>
        </pc:picChg>
        <pc:picChg chg="add del mod">
          <ac:chgData name="Reed Kiely" userId="768be38e-2fb5-40ce-925d-bd8e9d9e3c31" providerId="ADAL" clId="{5109EDEC-1A2E-4245-A9A2-83282E013A53}" dt="2021-03-08T14:19:01.238" v="521"/>
          <ac:picMkLst>
            <pc:docMk/>
            <pc:sldMk cId="3540171665" sldId="2144327539"/>
            <ac:picMk id="64" creationId="{410AB068-F098-473C-B708-3AC470F6A6DF}"/>
          </ac:picMkLst>
        </pc:picChg>
        <pc:picChg chg="add del mod">
          <ac:chgData name="Reed Kiely" userId="768be38e-2fb5-40ce-925d-bd8e9d9e3c31" providerId="ADAL" clId="{5109EDEC-1A2E-4245-A9A2-83282E013A53}" dt="2021-03-08T14:19:06.912" v="525"/>
          <ac:picMkLst>
            <pc:docMk/>
            <pc:sldMk cId="3540171665" sldId="2144327539"/>
            <ac:picMk id="65" creationId="{E2CD3601-C5E5-4B78-9C41-7B0BEA62B1C3}"/>
          </ac:picMkLst>
        </pc:picChg>
        <pc:picChg chg="add del mod">
          <ac:chgData name="Reed Kiely" userId="768be38e-2fb5-40ce-925d-bd8e9d9e3c31" providerId="ADAL" clId="{5109EDEC-1A2E-4245-A9A2-83282E013A53}" dt="2021-03-08T14:20:19.190" v="562" actId="478"/>
          <ac:picMkLst>
            <pc:docMk/>
            <pc:sldMk cId="3540171665" sldId="2144327539"/>
            <ac:picMk id="68" creationId="{2E2F4504-395C-4A91-9169-753399A5902A}"/>
          </ac:picMkLst>
        </pc:picChg>
        <pc:picChg chg="add del mod">
          <ac:chgData name="Reed Kiely" userId="768be38e-2fb5-40ce-925d-bd8e9d9e3c31" providerId="ADAL" clId="{5109EDEC-1A2E-4245-A9A2-83282E013A53}" dt="2021-03-08T14:19:53.656" v="549" actId="478"/>
          <ac:picMkLst>
            <pc:docMk/>
            <pc:sldMk cId="3540171665" sldId="2144327539"/>
            <ac:picMk id="69" creationId="{DF7E3243-6025-4DFE-BF0A-47440F06FEE4}"/>
          </ac:picMkLst>
        </pc:picChg>
        <pc:picChg chg="add mod">
          <ac:chgData name="Reed Kiely" userId="768be38e-2fb5-40ce-925d-bd8e9d9e3c31" providerId="ADAL" clId="{5109EDEC-1A2E-4245-A9A2-83282E013A53}" dt="2021-03-08T14:21:55.567" v="590" actId="1076"/>
          <ac:picMkLst>
            <pc:docMk/>
            <pc:sldMk cId="3540171665" sldId="2144327539"/>
            <ac:picMk id="71" creationId="{AE260588-8EA9-4E05-9714-98A30B55CC23}"/>
          </ac:picMkLst>
        </pc:picChg>
      </pc:sldChg>
      <pc:sldChg chg="addSp delSp modSp add mod delCm">
        <pc:chgData name="Reed Kiely" userId="768be38e-2fb5-40ce-925d-bd8e9d9e3c31" providerId="ADAL" clId="{5109EDEC-1A2E-4245-A9A2-83282E013A53}" dt="2021-03-08T19:57:12.929" v="1447" actId="14100"/>
        <pc:sldMkLst>
          <pc:docMk/>
          <pc:sldMk cId="801416238" sldId="2144327540"/>
        </pc:sldMkLst>
        <pc:spChg chg="del">
          <ac:chgData name="Reed Kiely" userId="768be38e-2fb5-40ce-925d-bd8e9d9e3c31" providerId="ADAL" clId="{5109EDEC-1A2E-4245-A9A2-83282E013A53}" dt="2021-03-08T19:49:52.202" v="907" actId="478"/>
          <ac:spMkLst>
            <pc:docMk/>
            <pc:sldMk cId="801416238" sldId="2144327540"/>
            <ac:spMk id="2" creationId="{07308E71-5E7C-5844-AAF5-545760A3A3EA}"/>
          </ac:spMkLst>
        </pc:spChg>
        <pc:spChg chg="add mod">
          <ac:chgData name="Reed Kiely" userId="768be38e-2fb5-40ce-925d-bd8e9d9e3c31" providerId="ADAL" clId="{5109EDEC-1A2E-4245-A9A2-83282E013A53}" dt="2021-03-08T19:57:12.929" v="1447" actId="14100"/>
          <ac:spMkLst>
            <pc:docMk/>
            <pc:sldMk cId="801416238" sldId="2144327540"/>
            <ac:spMk id="3" creationId="{07E83B2A-2D9F-4E3D-BA68-21CCEEADA1AF}"/>
          </ac:spMkLst>
        </pc:spChg>
        <pc:spChg chg="mod">
          <ac:chgData name="Reed Kiely" userId="768be38e-2fb5-40ce-925d-bd8e9d9e3c31" providerId="ADAL" clId="{5109EDEC-1A2E-4245-A9A2-83282E013A53}" dt="2021-03-08T19:51:00.040" v="986" actId="20577"/>
          <ac:spMkLst>
            <pc:docMk/>
            <pc:sldMk cId="801416238" sldId="2144327540"/>
            <ac:spMk id="4" creationId="{3ED54650-E124-0942-8B03-A438165B55A6}"/>
          </ac:spMkLst>
        </pc:spChg>
        <pc:spChg chg="del">
          <ac:chgData name="Reed Kiely" userId="768be38e-2fb5-40ce-925d-bd8e9d9e3c31" providerId="ADAL" clId="{5109EDEC-1A2E-4245-A9A2-83282E013A53}" dt="2021-03-08T19:49:52.202" v="907" actId="478"/>
          <ac:spMkLst>
            <pc:docMk/>
            <pc:sldMk cId="801416238" sldId="2144327540"/>
            <ac:spMk id="10" creationId="{789387CB-5988-4F70-95D3-D0637CE2E5FD}"/>
          </ac:spMkLst>
        </pc:spChg>
        <pc:spChg chg="add mod">
          <ac:chgData name="Reed Kiely" userId="768be38e-2fb5-40ce-925d-bd8e9d9e3c31" providerId="ADAL" clId="{5109EDEC-1A2E-4245-A9A2-83282E013A53}" dt="2021-03-08T19:57:12.929" v="1447" actId="14100"/>
          <ac:spMkLst>
            <pc:docMk/>
            <pc:sldMk cId="801416238" sldId="2144327540"/>
            <ac:spMk id="18" creationId="{7745F5E3-3FAF-4D8B-96AB-90F96FC7D0A5}"/>
          </ac:spMkLst>
        </pc:spChg>
        <pc:spChg chg="del">
          <ac:chgData name="Reed Kiely" userId="768be38e-2fb5-40ce-925d-bd8e9d9e3c31" providerId="ADAL" clId="{5109EDEC-1A2E-4245-A9A2-83282E013A53}" dt="2021-03-08T19:49:52.202" v="907" actId="478"/>
          <ac:spMkLst>
            <pc:docMk/>
            <pc:sldMk cId="801416238" sldId="2144327540"/>
            <ac:spMk id="20" creationId="{5BA565D7-4848-45A3-B7ED-04DD89EA79BF}"/>
          </ac:spMkLst>
        </pc:spChg>
        <pc:spChg chg="del">
          <ac:chgData name="Reed Kiely" userId="768be38e-2fb5-40ce-925d-bd8e9d9e3c31" providerId="ADAL" clId="{5109EDEC-1A2E-4245-A9A2-83282E013A53}" dt="2021-03-08T19:49:52.202" v="907" actId="478"/>
          <ac:spMkLst>
            <pc:docMk/>
            <pc:sldMk cId="801416238" sldId="2144327540"/>
            <ac:spMk id="24" creationId="{400C12E3-7A7E-4347-B6B2-02CF81097D8B}"/>
          </ac:spMkLst>
        </pc:spChg>
        <pc:spChg chg="del">
          <ac:chgData name="Reed Kiely" userId="768be38e-2fb5-40ce-925d-bd8e9d9e3c31" providerId="ADAL" clId="{5109EDEC-1A2E-4245-A9A2-83282E013A53}" dt="2021-03-08T19:49:52.202" v="907" actId="478"/>
          <ac:spMkLst>
            <pc:docMk/>
            <pc:sldMk cId="801416238" sldId="2144327540"/>
            <ac:spMk id="42" creationId="{CC056B51-CC38-4C7D-93DF-D2A9566F5042}"/>
          </ac:spMkLst>
        </pc:spChg>
        <pc:spChg chg="del">
          <ac:chgData name="Reed Kiely" userId="768be38e-2fb5-40ce-925d-bd8e9d9e3c31" providerId="ADAL" clId="{5109EDEC-1A2E-4245-A9A2-83282E013A53}" dt="2021-03-08T19:49:52.202" v="907" actId="478"/>
          <ac:spMkLst>
            <pc:docMk/>
            <pc:sldMk cId="801416238" sldId="2144327540"/>
            <ac:spMk id="44" creationId="{1D647870-4591-4921-969F-ADF315F9CE1D}"/>
          </ac:spMkLst>
        </pc:spChg>
        <pc:picChg chg="del">
          <ac:chgData name="Reed Kiely" userId="768be38e-2fb5-40ce-925d-bd8e9d9e3c31" providerId="ADAL" clId="{5109EDEC-1A2E-4245-A9A2-83282E013A53}" dt="2021-03-08T19:49:52.202" v="907" actId="478"/>
          <ac:picMkLst>
            <pc:docMk/>
            <pc:sldMk cId="801416238" sldId="2144327540"/>
            <ac:picMk id="5" creationId="{937BEC2D-B464-42FE-88AF-EF924923323F}"/>
          </ac:picMkLst>
        </pc:picChg>
        <pc:picChg chg="del">
          <ac:chgData name="Reed Kiely" userId="768be38e-2fb5-40ce-925d-bd8e9d9e3c31" providerId="ADAL" clId="{5109EDEC-1A2E-4245-A9A2-83282E013A53}" dt="2021-03-08T19:49:52.202" v="907" actId="478"/>
          <ac:picMkLst>
            <pc:docMk/>
            <pc:sldMk cId="801416238" sldId="2144327540"/>
            <ac:picMk id="8" creationId="{555329B9-6C39-4FC7-B96F-7CC39647D6A9}"/>
          </ac:picMkLst>
        </pc:picChg>
        <pc:picChg chg="del">
          <ac:chgData name="Reed Kiely" userId="768be38e-2fb5-40ce-925d-bd8e9d9e3c31" providerId="ADAL" clId="{5109EDEC-1A2E-4245-A9A2-83282E013A53}" dt="2021-03-08T19:49:52.202" v="907" actId="478"/>
          <ac:picMkLst>
            <pc:docMk/>
            <pc:sldMk cId="801416238" sldId="2144327540"/>
            <ac:picMk id="12" creationId="{8241A3E5-869B-4C39-A0EE-9A0B85183C24}"/>
          </ac:picMkLst>
        </pc:picChg>
      </pc:sldChg>
      <pc:sldChg chg="modSp add mod">
        <pc:chgData name="Reed Kiely" userId="768be38e-2fb5-40ce-925d-bd8e9d9e3c31" providerId="ADAL" clId="{5109EDEC-1A2E-4245-A9A2-83282E013A53}" dt="2021-03-08T20:25:35.122" v="1833" actId="1076"/>
        <pc:sldMkLst>
          <pc:docMk/>
          <pc:sldMk cId="3327606173" sldId="2144327541"/>
        </pc:sldMkLst>
        <pc:spChg chg="mod">
          <ac:chgData name="Reed Kiely" userId="768be38e-2fb5-40ce-925d-bd8e9d9e3c31" providerId="ADAL" clId="{5109EDEC-1A2E-4245-A9A2-83282E013A53}" dt="2021-03-08T20:25:35.122" v="1833" actId="1076"/>
          <ac:spMkLst>
            <pc:docMk/>
            <pc:sldMk cId="3327606173" sldId="2144327541"/>
            <ac:spMk id="3" creationId="{07E83B2A-2D9F-4E3D-BA68-21CCEEADA1AF}"/>
          </ac:spMkLst>
        </pc:spChg>
        <pc:spChg chg="mod">
          <ac:chgData name="Reed Kiely" userId="768be38e-2fb5-40ce-925d-bd8e9d9e3c31" providerId="ADAL" clId="{5109EDEC-1A2E-4245-A9A2-83282E013A53}" dt="2021-03-08T19:58:45.631" v="1497" actId="113"/>
          <ac:spMkLst>
            <pc:docMk/>
            <pc:sldMk cId="3327606173" sldId="2144327541"/>
            <ac:spMk id="4" creationId="{3ED54650-E124-0942-8B03-A438165B55A6}"/>
          </ac:spMkLst>
        </pc:spChg>
      </pc:sldChg>
    </pc:docChg>
  </pc:docChgLst>
  <pc:docChgLst>
    <pc:chgData name="Marjory Duran" userId="eba5b1b0-e75f-410a-96d7-03aab38008db" providerId="ADAL" clId="{9E7EC55A-3C99-264F-A9A2-2A8331AB0D07}"/>
    <pc:docChg chg="undo custSel delSld modSld">
      <pc:chgData name="Marjory Duran" userId="eba5b1b0-e75f-410a-96d7-03aab38008db" providerId="ADAL" clId="{9E7EC55A-3C99-264F-A9A2-2A8331AB0D07}" dt="2021-03-12T16:00:18.966" v="57"/>
      <pc:docMkLst>
        <pc:docMk/>
      </pc:docMkLst>
      <pc:sldChg chg="addSp delSp modSp mod delCm">
        <pc:chgData name="Marjory Duran" userId="eba5b1b0-e75f-410a-96d7-03aab38008db" providerId="ADAL" clId="{9E7EC55A-3C99-264F-A9A2-2A8331AB0D07}" dt="2021-03-12T16:00:18.966" v="57"/>
        <pc:sldMkLst>
          <pc:docMk/>
          <pc:sldMk cId="3116858210" sldId="2144327503"/>
        </pc:sldMkLst>
        <pc:spChg chg="add del mod">
          <ac:chgData name="Marjory Duran" userId="eba5b1b0-e75f-410a-96d7-03aab38008db" providerId="ADAL" clId="{9E7EC55A-3C99-264F-A9A2-2A8331AB0D07}" dt="2021-03-12T16:00:18.966" v="57"/>
          <ac:spMkLst>
            <pc:docMk/>
            <pc:sldMk cId="3116858210" sldId="2144327503"/>
            <ac:spMk id="8" creationId="{E3DDEC9C-C75B-5A47-A1FF-D88509111A2A}"/>
          </ac:spMkLst>
        </pc:spChg>
      </pc:sldChg>
      <pc:sldChg chg="del">
        <pc:chgData name="Marjory Duran" userId="eba5b1b0-e75f-410a-96d7-03aab38008db" providerId="ADAL" clId="{9E7EC55A-3C99-264F-A9A2-2A8331AB0D07}" dt="2021-03-10T14:58:20.261" v="0" actId="2696"/>
        <pc:sldMkLst>
          <pc:docMk/>
          <pc:sldMk cId="68915755" sldId="2144327535"/>
        </pc:sldMkLst>
      </pc:sldChg>
      <pc:sldChg chg="addSp delSp mod">
        <pc:chgData name="Marjory Duran" userId="eba5b1b0-e75f-410a-96d7-03aab38008db" providerId="ADAL" clId="{9E7EC55A-3C99-264F-A9A2-2A8331AB0D07}" dt="2021-03-10T15:11:52.780" v="54" actId="478"/>
        <pc:sldMkLst>
          <pc:docMk/>
          <pc:sldMk cId="1793799926" sldId="2144327537"/>
        </pc:sldMkLst>
        <pc:spChg chg="add del">
          <ac:chgData name="Marjory Duran" userId="eba5b1b0-e75f-410a-96d7-03aab38008db" providerId="ADAL" clId="{9E7EC55A-3C99-264F-A9A2-2A8331AB0D07}" dt="2021-03-10T15:11:52.780" v="54" actId="478"/>
          <ac:spMkLst>
            <pc:docMk/>
            <pc:sldMk cId="1793799926" sldId="2144327537"/>
            <ac:spMk id="8" creationId="{04D34D6A-64A4-49A8-BFBF-0B4EC7B338DD}"/>
          </ac:spMkLst>
        </pc:spChg>
      </pc:sldChg>
      <pc:sldChg chg="addSp delSp modSp mod modNotesTx">
        <pc:chgData name="Marjory Duran" userId="eba5b1b0-e75f-410a-96d7-03aab38008db" providerId="ADAL" clId="{9E7EC55A-3C99-264F-A9A2-2A8331AB0D07}" dt="2021-03-10T15:06:34.736" v="51" actId="20577"/>
        <pc:sldMkLst>
          <pc:docMk/>
          <pc:sldMk cId="1227467558" sldId="2144327546"/>
        </pc:sldMkLst>
        <pc:spChg chg="mod">
          <ac:chgData name="Marjory Duran" userId="eba5b1b0-e75f-410a-96d7-03aab38008db" providerId="ADAL" clId="{9E7EC55A-3C99-264F-A9A2-2A8331AB0D07}" dt="2021-03-10T14:58:34.356" v="1"/>
          <ac:spMkLst>
            <pc:docMk/>
            <pc:sldMk cId="1227467558" sldId="2144327546"/>
            <ac:spMk id="2" creationId="{70CC021B-BCBB-5D49-A8F6-6CBEDBC51D5E}"/>
          </ac:spMkLst>
        </pc:spChg>
        <pc:spChg chg="add mod">
          <ac:chgData name="Marjory Duran" userId="eba5b1b0-e75f-410a-96d7-03aab38008db" providerId="ADAL" clId="{9E7EC55A-3C99-264F-A9A2-2A8331AB0D07}" dt="2021-03-10T15:05:52.218" v="49" actId="1036"/>
          <ac:spMkLst>
            <pc:docMk/>
            <pc:sldMk cId="1227467558" sldId="2144327546"/>
            <ac:spMk id="10" creationId="{020B7CD0-D2CE-094D-8EC8-2C02E2945427}"/>
          </ac:spMkLst>
        </pc:spChg>
        <pc:spChg chg="add mod">
          <ac:chgData name="Marjory Duran" userId="eba5b1b0-e75f-410a-96d7-03aab38008db" providerId="ADAL" clId="{9E7EC55A-3C99-264F-A9A2-2A8331AB0D07}" dt="2021-03-10T14:59:31.603" v="3"/>
          <ac:spMkLst>
            <pc:docMk/>
            <pc:sldMk cId="1227467558" sldId="2144327546"/>
            <ac:spMk id="16" creationId="{02A8BC6B-03C8-984F-A0A3-05A189A0F464}"/>
          </ac:spMkLst>
        </pc:spChg>
        <pc:spChg chg="add mod">
          <ac:chgData name="Marjory Duran" userId="eba5b1b0-e75f-410a-96d7-03aab38008db" providerId="ADAL" clId="{9E7EC55A-3C99-264F-A9A2-2A8331AB0D07}" dt="2021-03-10T14:59:31.603" v="3"/>
          <ac:spMkLst>
            <pc:docMk/>
            <pc:sldMk cId="1227467558" sldId="2144327546"/>
            <ac:spMk id="17" creationId="{CF315813-8C8C-ED44-88E2-2A3270554CB9}"/>
          </ac:spMkLst>
        </pc:spChg>
        <pc:spChg chg="del">
          <ac:chgData name="Marjory Duran" userId="eba5b1b0-e75f-410a-96d7-03aab38008db" providerId="ADAL" clId="{9E7EC55A-3C99-264F-A9A2-2A8331AB0D07}" dt="2021-03-10T14:59:30.453" v="2" actId="478"/>
          <ac:spMkLst>
            <pc:docMk/>
            <pc:sldMk cId="1227467558" sldId="2144327546"/>
            <ac:spMk id="48" creationId="{160A4098-0002-3B43-859E-CD247DE2E830}"/>
          </ac:spMkLst>
        </pc:spChg>
        <pc:picChg chg="add mod">
          <ac:chgData name="Marjory Duran" userId="eba5b1b0-e75f-410a-96d7-03aab38008db" providerId="ADAL" clId="{9E7EC55A-3C99-264F-A9A2-2A8331AB0D07}" dt="2021-03-10T14:59:31.603" v="3"/>
          <ac:picMkLst>
            <pc:docMk/>
            <pc:sldMk cId="1227467558" sldId="2144327546"/>
            <ac:picMk id="15" creationId="{593DA098-29A9-5643-A649-C3ABD4DB05CD}"/>
          </ac:picMkLst>
        </pc:picChg>
      </pc:sldChg>
    </pc:docChg>
  </pc:docChgLst>
  <pc:docChgLst>
    <pc:chgData name="Toniece Brown" userId="S::tonieceb@thevab.com::2adc5f19-84dd-48b4-82b3-0e3a115f89ec" providerId="AD" clId="Web-{B1A8BF61-C164-097F-DE6F-FBBC62B6C1B8}"/>
    <pc:docChg chg="modSld">
      <pc:chgData name="Toniece Brown" userId="S::tonieceb@thevab.com::2adc5f19-84dd-48b4-82b3-0e3a115f89ec" providerId="AD" clId="Web-{B1A8BF61-C164-097F-DE6F-FBBC62B6C1B8}" dt="2021-04-13T18:13:09.764" v="191" actId="1076"/>
      <pc:docMkLst>
        <pc:docMk/>
      </pc:docMkLst>
      <pc:sldChg chg="addSp delSp modSp">
        <pc:chgData name="Toniece Brown" userId="S::tonieceb@thevab.com::2adc5f19-84dd-48b4-82b3-0e3a115f89ec" providerId="AD" clId="Web-{B1A8BF61-C164-097F-DE6F-FBBC62B6C1B8}" dt="2021-04-13T18:13:09.764" v="191" actId="1076"/>
        <pc:sldMkLst>
          <pc:docMk/>
          <pc:sldMk cId="967047022" sldId="2144327469"/>
        </pc:sldMkLst>
        <pc:spChg chg="mod">
          <ac:chgData name="Toniece Brown" userId="S::tonieceb@thevab.com::2adc5f19-84dd-48b4-82b3-0e3a115f89ec" providerId="AD" clId="Web-{B1A8BF61-C164-097F-DE6F-FBBC62B6C1B8}" dt="2021-04-12T15:49:55.985" v="15" actId="1076"/>
          <ac:spMkLst>
            <pc:docMk/>
            <pc:sldMk cId="967047022" sldId="2144327469"/>
            <ac:spMk id="26" creationId="{2D614F2D-3C48-498A-B913-0DEDA64CD834}"/>
          </ac:spMkLst>
        </pc:spChg>
        <pc:spChg chg="mod">
          <ac:chgData name="Toniece Brown" userId="S::tonieceb@thevab.com::2adc5f19-84dd-48b4-82b3-0e3a115f89ec" providerId="AD" clId="Web-{B1A8BF61-C164-097F-DE6F-FBBC62B6C1B8}" dt="2021-04-12T15:48:16.251" v="5" actId="1076"/>
          <ac:spMkLst>
            <pc:docMk/>
            <pc:sldMk cId="967047022" sldId="2144327469"/>
            <ac:spMk id="30" creationId="{9AD96501-938B-4038-8F96-7449B65CA2FB}"/>
          </ac:spMkLst>
        </pc:spChg>
        <pc:spChg chg="mod">
          <ac:chgData name="Toniece Brown" userId="S::tonieceb@thevab.com::2adc5f19-84dd-48b4-82b3-0e3a115f89ec" providerId="AD" clId="Web-{B1A8BF61-C164-097F-DE6F-FBBC62B6C1B8}" dt="2021-04-12T15:47:33.032" v="0" actId="1076"/>
          <ac:spMkLst>
            <pc:docMk/>
            <pc:sldMk cId="967047022" sldId="2144327469"/>
            <ac:spMk id="39" creationId="{E80F1359-4E34-49DD-BDDF-44D382544186}"/>
          </ac:spMkLst>
        </pc:spChg>
        <pc:spChg chg="mod">
          <ac:chgData name="Toniece Brown" userId="S::tonieceb@thevab.com::2adc5f19-84dd-48b4-82b3-0e3a115f89ec" providerId="AD" clId="Web-{B1A8BF61-C164-097F-DE6F-FBBC62B6C1B8}" dt="2021-04-13T16:14:47.131" v="151" actId="20577"/>
          <ac:spMkLst>
            <pc:docMk/>
            <pc:sldMk cId="967047022" sldId="2144327469"/>
            <ac:spMk id="40" creationId="{205B7879-430D-40CC-B48D-E4609C598121}"/>
          </ac:spMkLst>
        </pc:spChg>
        <pc:spChg chg="del">
          <ac:chgData name="Toniece Brown" userId="S::tonieceb@thevab.com::2adc5f19-84dd-48b4-82b3-0e3a115f89ec" providerId="AD" clId="Web-{B1A8BF61-C164-097F-DE6F-FBBC62B6C1B8}" dt="2021-04-13T16:12:18.507" v="21"/>
          <ac:spMkLst>
            <pc:docMk/>
            <pc:sldMk cId="967047022" sldId="2144327469"/>
            <ac:spMk id="49" creationId="{9842CD6B-251C-479E-971F-AF8008AF1DF6}"/>
          </ac:spMkLst>
        </pc:spChg>
        <pc:grpChg chg="mod">
          <ac:chgData name="Toniece Brown" userId="S::tonieceb@thevab.com::2adc5f19-84dd-48b4-82b3-0e3a115f89ec" providerId="AD" clId="Web-{B1A8BF61-C164-097F-DE6F-FBBC62B6C1B8}" dt="2021-04-13T18:13:09.764" v="191" actId="1076"/>
          <ac:grpSpMkLst>
            <pc:docMk/>
            <pc:sldMk cId="967047022" sldId="2144327469"/>
            <ac:grpSpMk id="5" creationId="{F160A5F7-0979-4836-9663-BDBAC0227689}"/>
          </ac:grpSpMkLst>
        </pc:grpChg>
        <pc:grpChg chg="mod">
          <ac:chgData name="Toniece Brown" userId="S::tonieceb@thevab.com::2adc5f19-84dd-48b4-82b3-0e3a115f89ec" providerId="AD" clId="Web-{B1A8BF61-C164-097F-DE6F-FBBC62B6C1B8}" dt="2021-04-12T15:49:44.720" v="13" actId="1076"/>
          <ac:grpSpMkLst>
            <pc:docMk/>
            <pc:sldMk cId="967047022" sldId="2144327469"/>
            <ac:grpSpMk id="7" creationId="{4F1D0051-19DC-4321-A2A2-83FBA750C959}"/>
          </ac:grpSpMkLst>
        </pc:grpChg>
        <pc:grpChg chg="mod">
          <ac:chgData name="Toniece Brown" userId="S::tonieceb@thevab.com::2adc5f19-84dd-48b4-82b3-0e3a115f89ec" providerId="AD" clId="Web-{B1A8BF61-C164-097F-DE6F-FBBC62B6C1B8}" dt="2021-04-12T15:48:34.720" v="8" actId="1076"/>
          <ac:grpSpMkLst>
            <pc:docMk/>
            <pc:sldMk cId="967047022" sldId="2144327469"/>
            <ac:grpSpMk id="11" creationId="{084A4803-D494-44D7-AC30-57977E115394}"/>
          </ac:grpSpMkLst>
        </pc:grpChg>
        <pc:grpChg chg="mod">
          <ac:chgData name="Toniece Brown" userId="S::tonieceb@thevab.com::2adc5f19-84dd-48b4-82b3-0e3a115f89ec" providerId="AD" clId="Web-{B1A8BF61-C164-097F-DE6F-FBBC62B6C1B8}" dt="2021-04-13T18:12:42.093" v="189" actId="1076"/>
          <ac:grpSpMkLst>
            <pc:docMk/>
            <pc:sldMk cId="967047022" sldId="2144327469"/>
            <ac:grpSpMk id="12" creationId="{B5B0ED28-8EA3-434A-BFB6-8EE1FF377416}"/>
          </ac:grpSpMkLst>
        </pc:grpChg>
        <pc:grpChg chg="mod">
          <ac:chgData name="Toniece Brown" userId="S::tonieceb@thevab.com::2adc5f19-84dd-48b4-82b3-0e3a115f89ec" providerId="AD" clId="Web-{B1A8BF61-C164-097F-DE6F-FBBC62B6C1B8}" dt="2021-04-13T18:12:57.499" v="190" actId="1076"/>
          <ac:grpSpMkLst>
            <pc:docMk/>
            <pc:sldMk cId="967047022" sldId="2144327469"/>
            <ac:grpSpMk id="13" creationId="{D99A059E-5116-465D-815D-595A87115881}"/>
          </ac:grpSpMkLst>
        </pc:grpChg>
        <pc:picChg chg="add del mod">
          <ac:chgData name="Toniece Brown" userId="S::tonieceb@thevab.com::2adc5f19-84dd-48b4-82b3-0e3a115f89ec" providerId="AD" clId="Web-{B1A8BF61-C164-097F-DE6F-FBBC62B6C1B8}" dt="2021-04-13T16:22:00.957" v="182"/>
          <ac:picMkLst>
            <pc:docMk/>
            <pc:sldMk cId="967047022" sldId="2144327469"/>
            <ac:picMk id="2" creationId="{67DF929C-5ECA-4FF2-BCB9-E8E2034B7206}"/>
          </ac:picMkLst>
        </pc:picChg>
        <pc:picChg chg="mod ord">
          <ac:chgData name="Toniece Brown" userId="S::tonieceb@thevab.com::2adc5f19-84dd-48b4-82b3-0e3a115f89ec" providerId="AD" clId="Web-{B1A8BF61-C164-097F-DE6F-FBBC62B6C1B8}" dt="2021-04-13T16:21:16.660" v="177"/>
          <ac:picMkLst>
            <pc:docMk/>
            <pc:sldMk cId="967047022" sldId="2144327469"/>
            <ac:picMk id="43" creationId="{08677745-007E-47F2-BFCF-8A2A712A97AF}"/>
          </ac:picMkLst>
        </pc:picChg>
        <pc:picChg chg="add mod ord">
          <ac:chgData name="Toniece Brown" userId="S::tonieceb@thevab.com::2adc5f19-84dd-48b4-82b3-0e3a115f89ec" providerId="AD" clId="Web-{B1A8BF61-C164-097F-DE6F-FBBC62B6C1B8}" dt="2021-04-13T16:24:33.722" v="188" actId="14100"/>
          <ac:picMkLst>
            <pc:docMk/>
            <pc:sldMk cId="967047022" sldId="2144327469"/>
            <ac:picMk id="45" creationId="{A1FE072B-50F6-499B-8092-8D82F466BBE7}"/>
          </ac:picMkLst>
        </pc:picChg>
      </pc:sldChg>
    </pc:docChg>
  </pc:docChgLst>
  <pc:docChgLst>
    <pc:chgData name="Leah Montner Dixon" userId="d5b2ae9e-9213-4442-b7df-4db8cbe51e5d" providerId="ADAL" clId="{3C1DE557-AA75-4F7C-B029-700E7BA625DE}"/>
    <pc:docChg chg="undo custSel modSld sldOrd">
      <pc:chgData name="Leah Montner Dixon" userId="d5b2ae9e-9213-4442-b7df-4db8cbe51e5d" providerId="ADAL" clId="{3C1DE557-AA75-4F7C-B029-700E7BA625DE}" dt="2021-03-16T18:54:48.633" v="2071" actId="20577"/>
      <pc:docMkLst>
        <pc:docMk/>
      </pc:docMkLst>
      <pc:sldChg chg="modSp mod ord">
        <pc:chgData name="Leah Montner Dixon" userId="d5b2ae9e-9213-4442-b7df-4db8cbe51e5d" providerId="ADAL" clId="{3C1DE557-AA75-4F7C-B029-700E7BA625DE}" dt="2021-03-15T19:41:36.800" v="1953" actId="1076"/>
        <pc:sldMkLst>
          <pc:docMk/>
          <pc:sldMk cId="1346331908" sldId="279"/>
        </pc:sldMkLst>
        <pc:picChg chg="mod">
          <ac:chgData name="Leah Montner Dixon" userId="d5b2ae9e-9213-4442-b7df-4db8cbe51e5d" providerId="ADAL" clId="{3C1DE557-AA75-4F7C-B029-700E7BA625DE}" dt="2021-03-15T19:41:36.800" v="1953" actId="1076"/>
          <ac:picMkLst>
            <pc:docMk/>
            <pc:sldMk cId="1346331908" sldId="279"/>
            <ac:picMk id="10" creationId="{D60A4D2B-1C0A-4776-A665-7A08D403E24F}"/>
          </ac:picMkLst>
        </pc:picChg>
      </pc:sldChg>
      <pc:sldChg chg="addSp delSp modSp mod setBg">
        <pc:chgData name="Leah Montner Dixon" userId="d5b2ae9e-9213-4442-b7df-4db8cbe51e5d" providerId="ADAL" clId="{3C1DE557-AA75-4F7C-B029-700E7BA625DE}" dt="2021-03-15T19:44:09.802" v="1975"/>
        <pc:sldMkLst>
          <pc:docMk/>
          <pc:sldMk cId="1225355281" sldId="288"/>
        </pc:sldMkLst>
        <pc:picChg chg="add del mod ord">
          <ac:chgData name="Leah Montner Dixon" userId="d5b2ae9e-9213-4442-b7df-4db8cbe51e5d" providerId="ADAL" clId="{3C1DE557-AA75-4F7C-B029-700E7BA625DE}" dt="2021-03-15T19:42:45.228" v="1972" actId="478"/>
          <ac:picMkLst>
            <pc:docMk/>
            <pc:sldMk cId="1225355281" sldId="288"/>
            <ac:picMk id="13" creationId="{DC295133-CFDE-4A87-AEC3-4F22DD3D7FB1}"/>
          </ac:picMkLst>
        </pc:picChg>
        <pc:picChg chg="del mod">
          <ac:chgData name="Leah Montner Dixon" userId="d5b2ae9e-9213-4442-b7df-4db8cbe51e5d" providerId="ADAL" clId="{3C1DE557-AA75-4F7C-B029-700E7BA625DE}" dt="2021-03-15T19:43:57.649" v="1973" actId="478"/>
          <ac:picMkLst>
            <pc:docMk/>
            <pc:sldMk cId="1225355281" sldId="288"/>
            <ac:picMk id="15" creationId="{58C2595C-7341-4CA0-9F44-52A5F4AE501D}"/>
          </ac:picMkLst>
        </pc:picChg>
        <pc:picChg chg="add mod">
          <ac:chgData name="Leah Montner Dixon" userId="d5b2ae9e-9213-4442-b7df-4db8cbe51e5d" providerId="ADAL" clId="{3C1DE557-AA75-4F7C-B029-700E7BA625DE}" dt="2021-03-15T19:43:58.061" v="1974"/>
          <ac:picMkLst>
            <pc:docMk/>
            <pc:sldMk cId="1225355281" sldId="288"/>
            <ac:picMk id="18" creationId="{7BE52A92-1E69-4F44-A8C6-9FC3441E63C0}"/>
          </ac:picMkLst>
        </pc:picChg>
      </pc:sldChg>
      <pc:sldChg chg="ord setBg">
        <pc:chgData name="Leah Montner Dixon" userId="d5b2ae9e-9213-4442-b7df-4db8cbe51e5d" providerId="ADAL" clId="{3C1DE557-AA75-4F7C-B029-700E7BA625DE}" dt="2021-03-15T19:44:18.479" v="1976"/>
        <pc:sldMkLst>
          <pc:docMk/>
          <pc:sldMk cId="967047022" sldId="2144327469"/>
        </pc:sldMkLst>
      </pc:sldChg>
      <pc:sldChg chg="modNotesTx">
        <pc:chgData name="Leah Montner Dixon" userId="d5b2ae9e-9213-4442-b7df-4db8cbe51e5d" providerId="ADAL" clId="{3C1DE557-AA75-4F7C-B029-700E7BA625DE}" dt="2021-03-16T18:54:45.079" v="2070" actId="6549"/>
        <pc:sldMkLst>
          <pc:docMk/>
          <pc:sldMk cId="1640499445" sldId="2144327472"/>
        </pc:sldMkLst>
      </pc:sldChg>
      <pc:sldChg chg="modSp mod modNotesTx">
        <pc:chgData name="Leah Montner Dixon" userId="d5b2ae9e-9213-4442-b7df-4db8cbe51e5d" providerId="ADAL" clId="{3C1DE557-AA75-4F7C-B029-700E7BA625DE}" dt="2021-03-16T18:54:48.633" v="2071" actId="20577"/>
        <pc:sldMkLst>
          <pc:docMk/>
          <pc:sldMk cId="718409248" sldId="2144327522"/>
        </pc:sldMkLst>
        <pc:spChg chg="mod">
          <ac:chgData name="Leah Montner Dixon" userId="d5b2ae9e-9213-4442-b7df-4db8cbe51e5d" providerId="ADAL" clId="{3C1DE557-AA75-4F7C-B029-700E7BA625DE}" dt="2021-03-15T14:39:07.597" v="1945" actId="20577"/>
          <ac:spMkLst>
            <pc:docMk/>
            <pc:sldMk cId="718409248" sldId="2144327522"/>
            <ac:spMk id="16" creationId="{46BD1D7B-CFFD-AB40-AE04-379262D9E97A}"/>
          </ac:spMkLst>
        </pc:spChg>
      </pc:sldChg>
      <pc:sldChg chg="modSp mod">
        <pc:chgData name="Leah Montner Dixon" userId="d5b2ae9e-9213-4442-b7df-4db8cbe51e5d" providerId="ADAL" clId="{3C1DE557-AA75-4F7C-B029-700E7BA625DE}" dt="2021-03-12T15:11:36.098" v="1208" actId="5793"/>
        <pc:sldMkLst>
          <pc:docMk/>
          <pc:sldMk cId="801416238" sldId="2144327540"/>
        </pc:sldMkLst>
        <pc:spChg chg="mod">
          <ac:chgData name="Leah Montner Dixon" userId="d5b2ae9e-9213-4442-b7df-4db8cbe51e5d" providerId="ADAL" clId="{3C1DE557-AA75-4F7C-B029-700E7BA625DE}" dt="2021-03-12T15:11:36.098" v="1208" actId="5793"/>
          <ac:spMkLst>
            <pc:docMk/>
            <pc:sldMk cId="801416238" sldId="2144327540"/>
            <ac:spMk id="3" creationId="{07E83B2A-2D9F-4E3D-BA68-21CCEEADA1AF}"/>
          </ac:spMkLst>
        </pc:spChg>
      </pc:sldChg>
      <pc:sldChg chg="addSp delSp modSp mod modNotesTx">
        <pc:chgData name="Leah Montner Dixon" userId="d5b2ae9e-9213-4442-b7df-4db8cbe51e5d" providerId="ADAL" clId="{3C1DE557-AA75-4F7C-B029-700E7BA625DE}" dt="2021-03-16T18:54:42.557" v="2069" actId="20577"/>
        <pc:sldMkLst>
          <pc:docMk/>
          <pc:sldMk cId="3657383889" sldId="2144327547"/>
        </pc:sldMkLst>
        <pc:spChg chg="del mod">
          <ac:chgData name="Leah Montner Dixon" userId="d5b2ae9e-9213-4442-b7df-4db8cbe51e5d" providerId="ADAL" clId="{3C1DE557-AA75-4F7C-B029-700E7BA625DE}" dt="2021-03-12T21:16:41.709" v="1412" actId="478"/>
          <ac:spMkLst>
            <pc:docMk/>
            <pc:sldMk cId="3657383889" sldId="2144327547"/>
            <ac:spMk id="15" creationId="{CAB137C7-5E9C-4947-862D-A9783E6B793A}"/>
          </ac:spMkLst>
        </pc:spChg>
        <pc:spChg chg="mod">
          <ac:chgData name="Leah Montner Dixon" userId="d5b2ae9e-9213-4442-b7df-4db8cbe51e5d" providerId="ADAL" clId="{3C1DE557-AA75-4F7C-B029-700E7BA625DE}" dt="2021-03-15T13:46:49.097" v="1936" actId="404"/>
          <ac:spMkLst>
            <pc:docMk/>
            <pc:sldMk cId="3657383889" sldId="2144327547"/>
            <ac:spMk id="16" creationId="{46BD1D7B-CFFD-AB40-AE04-379262D9E97A}"/>
          </ac:spMkLst>
        </pc:spChg>
        <pc:spChg chg="mod">
          <ac:chgData name="Leah Montner Dixon" userId="d5b2ae9e-9213-4442-b7df-4db8cbe51e5d" providerId="ADAL" clId="{3C1DE557-AA75-4F7C-B029-700E7BA625DE}" dt="2021-03-12T21:16:35.369" v="1410" actId="1076"/>
          <ac:spMkLst>
            <pc:docMk/>
            <pc:sldMk cId="3657383889" sldId="2144327547"/>
            <ac:spMk id="17" creationId="{FACEB3C5-52C0-47C3-941A-590E0EE30CE4}"/>
          </ac:spMkLst>
        </pc:spChg>
        <pc:spChg chg="add mod">
          <ac:chgData name="Leah Montner Dixon" userId="d5b2ae9e-9213-4442-b7df-4db8cbe51e5d" providerId="ADAL" clId="{3C1DE557-AA75-4F7C-B029-700E7BA625DE}" dt="2021-03-12T21:16:45.820" v="1413"/>
          <ac:spMkLst>
            <pc:docMk/>
            <pc:sldMk cId="3657383889" sldId="2144327547"/>
            <ac:spMk id="18" creationId="{96AF0215-FB8B-4A38-9B65-AFB428666FCC}"/>
          </ac:spMkLst>
        </pc:spChg>
        <pc:spChg chg="add mod">
          <ac:chgData name="Leah Montner Dixon" userId="d5b2ae9e-9213-4442-b7df-4db8cbe51e5d" providerId="ADAL" clId="{3C1DE557-AA75-4F7C-B029-700E7BA625DE}" dt="2021-03-15T13:45:09.812" v="1935" actId="1036"/>
          <ac:spMkLst>
            <pc:docMk/>
            <pc:sldMk cId="3657383889" sldId="2144327547"/>
            <ac:spMk id="19" creationId="{9BA13005-3C6B-421B-AEBC-79B9C21AB69E}"/>
          </ac:spMkLst>
        </pc:spChg>
        <pc:spChg chg="mod">
          <ac:chgData name="Leah Montner Dixon" userId="d5b2ae9e-9213-4442-b7df-4db8cbe51e5d" providerId="ADAL" clId="{3C1DE557-AA75-4F7C-B029-700E7BA625DE}" dt="2021-03-12T21:16:17.252" v="1408" actId="555"/>
          <ac:spMkLst>
            <pc:docMk/>
            <pc:sldMk cId="3657383889" sldId="2144327547"/>
            <ac:spMk id="67" creationId="{0CBF564A-7378-8044-9DA1-8D099862DE73}"/>
          </ac:spMkLst>
        </pc:spChg>
        <pc:spChg chg="mod">
          <ac:chgData name="Leah Montner Dixon" userId="d5b2ae9e-9213-4442-b7df-4db8cbe51e5d" providerId="ADAL" clId="{3C1DE557-AA75-4F7C-B029-700E7BA625DE}" dt="2021-03-12T21:15:44.026" v="1322" actId="1038"/>
          <ac:spMkLst>
            <pc:docMk/>
            <pc:sldMk cId="3657383889" sldId="2144327547"/>
            <ac:spMk id="133" creationId="{CB975050-F22D-4AFE-8D1B-95B633F1B6B9}"/>
          </ac:spMkLst>
        </pc:spChg>
        <pc:spChg chg="mod">
          <ac:chgData name="Leah Montner Dixon" userId="d5b2ae9e-9213-4442-b7df-4db8cbe51e5d" providerId="ADAL" clId="{3C1DE557-AA75-4F7C-B029-700E7BA625DE}" dt="2021-03-12T21:15:44.026" v="1322" actId="1038"/>
          <ac:spMkLst>
            <pc:docMk/>
            <pc:sldMk cId="3657383889" sldId="2144327547"/>
            <ac:spMk id="134" creationId="{6C4ECC86-E6E0-439D-94EB-0AE4F79914EC}"/>
          </ac:spMkLst>
        </pc:spChg>
        <pc:spChg chg="mod">
          <ac:chgData name="Leah Montner Dixon" userId="d5b2ae9e-9213-4442-b7df-4db8cbe51e5d" providerId="ADAL" clId="{3C1DE557-AA75-4F7C-B029-700E7BA625DE}" dt="2021-03-12T21:15:44.026" v="1322" actId="1038"/>
          <ac:spMkLst>
            <pc:docMk/>
            <pc:sldMk cId="3657383889" sldId="2144327547"/>
            <ac:spMk id="135" creationId="{3800096C-B95D-4FC7-8C6C-0F1CA735059E}"/>
          </ac:spMkLst>
        </pc:spChg>
        <pc:spChg chg="mod">
          <ac:chgData name="Leah Montner Dixon" userId="d5b2ae9e-9213-4442-b7df-4db8cbe51e5d" providerId="ADAL" clId="{3C1DE557-AA75-4F7C-B029-700E7BA625DE}" dt="2021-03-12T21:15:44.026" v="1322" actId="1038"/>
          <ac:spMkLst>
            <pc:docMk/>
            <pc:sldMk cId="3657383889" sldId="2144327547"/>
            <ac:spMk id="136" creationId="{3983A099-30A4-4F40-8F80-C1F72D9CB2F5}"/>
          </ac:spMkLst>
        </pc:spChg>
        <pc:spChg chg="mod">
          <ac:chgData name="Leah Montner Dixon" userId="d5b2ae9e-9213-4442-b7df-4db8cbe51e5d" providerId="ADAL" clId="{3C1DE557-AA75-4F7C-B029-700E7BA625DE}" dt="2021-03-12T21:15:44.026" v="1322" actId="1038"/>
          <ac:spMkLst>
            <pc:docMk/>
            <pc:sldMk cId="3657383889" sldId="2144327547"/>
            <ac:spMk id="140" creationId="{D376057C-1DCC-4F7A-B15B-0F5B9B469070}"/>
          </ac:spMkLst>
        </pc:spChg>
        <pc:spChg chg="mod">
          <ac:chgData name="Leah Montner Dixon" userId="d5b2ae9e-9213-4442-b7df-4db8cbe51e5d" providerId="ADAL" clId="{3C1DE557-AA75-4F7C-B029-700E7BA625DE}" dt="2021-03-12T21:15:44.026" v="1322" actId="1038"/>
          <ac:spMkLst>
            <pc:docMk/>
            <pc:sldMk cId="3657383889" sldId="2144327547"/>
            <ac:spMk id="141" creationId="{5211CB7D-EA82-4B3C-BB7E-E64775205A43}"/>
          </ac:spMkLst>
        </pc:spChg>
        <pc:spChg chg="mod">
          <ac:chgData name="Leah Montner Dixon" userId="d5b2ae9e-9213-4442-b7df-4db8cbe51e5d" providerId="ADAL" clId="{3C1DE557-AA75-4F7C-B029-700E7BA625DE}" dt="2021-03-12T21:16:06.211" v="1406" actId="1037"/>
          <ac:spMkLst>
            <pc:docMk/>
            <pc:sldMk cId="3657383889" sldId="2144327547"/>
            <ac:spMk id="142" creationId="{9C43582E-3952-4460-9A3D-ED024B0DE92B}"/>
          </ac:spMkLst>
        </pc:spChg>
        <pc:picChg chg="mod">
          <ac:chgData name="Leah Montner Dixon" userId="d5b2ae9e-9213-4442-b7df-4db8cbe51e5d" providerId="ADAL" clId="{3C1DE557-AA75-4F7C-B029-700E7BA625DE}" dt="2021-03-12T21:16:06.211" v="1406" actId="1037"/>
          <ac:picMkLst>
            <pc:docMk/>
            <pc:sldMk cId="3657383889" sldId="2144327547"/>
            <ac:picMk id="21" creationId="{A5A88A98-5EFE-463E-8B71-46C99EF4206C}"/>
          </ac:picMkLst>
        </pc:picChg>
        <pc:picChg chg="mod">
          <ac:chgData name="Leah Montner Dixon" userId="d5b2ae9e-9213-4442-b7df-4db8cbe51e5d" providerId="ADAL" clId="{3C1DE557-AA75-4F7C-B029-700E7BA625DE}" dt="2021-03-12T21:15:44.026" v="1322" actId="1038"/>
          <ac:picMkLst>
            <pc:docMk/>
            <pc:sldMk cId="3657383889" sldId="2144327547"/>
            <ac:picMk id="137" creationId="{AA52D662-48F0-496C-A4E3-4B708D26C11D}"/>
          </ac:picMkLst>
        </pc:picChg>
        <pc:picChg chg="mod">
          <ac:chgData name="Leah Montner Dixon" userId="d5b2ae9e-9213-4442-b7df-4db8cbe51e5d" providerId="ADAL" clId="{3C1DE557-AA75-4F7C-B029-700E7BA625DE}" dt="2021-03-12T21:15:44.026" v="1322" actId="1038"/>
          <ac:picMkLst>
            <pc:docMk/>
            <pc:sldMk cId="3657383889" sldId="2144327547"/>
            <ac:picMk id="138" creationId="{A6D5C278-D134-4CBE-8FBA-DB99DF4DCF1F}"/>
          </ac:picMkLst>
        </pc:picChg>
        <pc:picChg chg="mod">
          <ac:chgData name="Leah Montner Dixon" userId="d5b2ae9e-9213-4442-b7df-4db8cbe51e5d" providerId="ADAL" clId="{3C1DE557-AA75-4F7C-B029-700E7BA625DE}" dt="2021-03-12T21:15:44.026" v="1322" actId="1038"/>
          <ac:picMkLst>
            <pc:docMk/>
            <pc:sldMk cId="3657383889" sldId="2144327547"/>
            <ac:picMk id="139" creationId="{60589E9B-577E-411E-A0BA-300D8B387280}"/>
          </ac:picMkLst>
        </pc:picChg>
      </pc:sldChg>
    </pc:docChg>
  </pc:docChgLst>
  <pc:docChgLst>
    <pc:chgData name="Karolina Guillen" userId="S::karolinag@thevab.com::c1c08796-a0be-47c6-af52-5d31fd96ec50" providerId="AD" clId="Web-{CCF4BD9F-90BF-0000-A49F-BEEE7A7DD0DD}"/>
    <pc:docChg chg="modSld">
      <pc:chgData name="Karolina Guillen" userId="S::karolinag@thevab.com::c1c08796-a0be-47c6-af52-5d31fd96ec50" providerId="AD" clId="Web-{CCF4BD9F-90BF-0000-A49F-BEEE7A7DD0DD}" dt="2021-04-13T21:25:48.267" v="3" actId="20577"/>
      <pc:docMkLst>
        <pc:docMk/>
      </pc:docMkLst>
      <pc:sldChg chg="modSp">
        <pc:chgData name="Karolina Guillen" userId="S::karolinag@thevab.com::c1c08796-a0be-47c6-af52-5d31fd96ec50" providerId="AD" clId="Web-{CCF4BD9F-90BF-0000-A49F-BEEE7A7DD0DD}" dt="2021-04-13T21:25:48.267" v="3" actId="20577"/>
        <pc:sldMkLst>
          <pc:docMk/>
          <pc:sldMk cId="1225355281" sldId="288"/>
        </pc:sldMkLst>
        <pc:spChg chg="mod">
          <ac:chgData name="Karolina Guillen" userId="S::karolinag@thevab.com::c1c08796-a0be-47c6-af52-5d31fd96ec50" providerId="AD" clId="Web-{CCF4BD9F-90BF-0000-A49F-BEEE7A7DD0DD}" dt="2021-04-13T21:25:48.267" v="3" actId="20577"/>
          <ac:spMkLst>
            <pc:docMk/>
            <pc:sldMk cId="1225355281" sldId="288"/>
            <ac:spMk id="15" creationId="{5B0D5260-B08F-45BA-89C6-103F4E586C00}"/>
          </ac:spMkLst>
        </pc:spChg>
      </pc:sldChg>
    </pc:docChg>
  </pc:docChgLst>
  <pc:docChgLst>
    <pc:chgData name="Karolina Guillen" userId="c1c08796-a0be-47c6-af52-5d31fd96ec50" providerId="ADAL" clId="{29D693F2-668B-4BB0-8A03-5608256535B6}"/>
    <pc:docChg chg="custSel modSld">
      <pc:chgData name="Karolina Guillen" userId="c1c08796-a0be-47c6-af52-5d31fd96ec50" providerId="ADAL" clId="{29D693F2-668B-4BB0-8A03-5608256535B6}" dt="2021-04-13T17:08:42.002" v="9" actId="478"/>
      <pc:docMkLst>
        <pc:docMk/>
      </pc:docMkLst>
      <pc:sldChg chg="addSp delSp modSp mod">
        <pc:chgData name="Karolina Guillen" userId="c1c08796-a0be-47c6-af52-5d31fd96ec50" providerId="ADAL" clId="{29D693F2-668B-4BB0-8A03-5608256535B6}" dt="2021-04-13T17:07:43.245" v="4" actId="478"/>
        <pc:sldMkLst>
          <pc:docMk/>
          <pc:sldMk cId="1793799926" sldId="2144327537"/>
        </pc:sldMkLst>
        <pc:spChg chg="del mod">
          <ac:chgData name="Karolina Guillen" userId="c1c08796-a0be-47c6-af52-5d31fd96ec50" providerId="ADAL" clId="{29D693F2-668B-4BB0-8A03-5608256535B6}" dt="2021-04-13T17:07:39.825" v="1" actId="478"/>
          <ac:spMkLst>
            <pc:docMk/>
            <pc:sldMk cId="1793799926" sldId="2144327537"/>
            <ac:spMk id="8" creationId="{04D34D6A-64A4-49A8-BFBF-0B4EC7B338DD}"/>
          </ac:spMkLst>
        </pc:spChg>
        <pc:spChg chg="del mod">
          <ac:chgData name="Karolina Guillen" userId="c1c08796-a0be-47c6-af52-5d31fd96ec50" providerId="ADAL" clId="{29D693F2-668B-4BB0-8A03-5608256535B6}" dt="2021-04-13T17:07:43.245" v="4" actId="478"/>
          <ac:spMkLst>
            <pc:docMk/>
            <pc:sldMk cId="1793799926" sldId="2144327537"/>
            <ac:spMk id="9" creationId="{7C36BA0E-E36D-46FA-906B-B95A2BAF0D28}"/>
          </ac:spMkLst>
        </pc:spChg>
        <pc:spChg chg="add mod">
          <ac:chgData name="Karolina Guillen" userId="c1c08796-a0be-47c6-af52-5d31fd96ec50" providerId="ADAL" clId="{29D693F2-668B-4BB0-8A03-5608256535B6}" dt="2021-04-13T17:07:40.403" v="2"/>
          <ac:spMkLst>
            <pc:docMk/>
            <pc:sldMk cId="1793799926" sldId="2144327537"/>
            <ac:spMk id="10" creationId="{A1B6B665-7680-434B-85CC-B69AB1C61E7A}"/>
          </ac:spMkLst>
        </pc:spChg>
      </pc:sldChg>
      <pc:sldChg chg="addSp delSp modSp mod">
        <pc:chgData name="Karolina Guillen" userId="c1c08796-a0be-47c6-af52-5d31fd96ec50" providerId="ADAL" clId="{29D693F2-668B-4BB0-8A03-5608256535B6}" dt="2021-04-13T17:08:42.002" v="9" actId="478"/>
        <pc:sldMkLst>
          <pc:docMk/>
          <pc:sldMk cId="2693591994" sldId="2144327538"/>
        </pc:sldMkLst>
        <pc:spChg chg="del mod">
          <ac:chgData name="Karolina Guillen" userId="c1c08796-a0be-47c6-af52-5d31fd96ec50" providerId="ADAL" clId="{29D693F2-668B-4BB0-8A03-5608256535B6}" dt="2021-04-13T17:08:39.336" v="6" actId="478"/>
          <ac:spMkLst>
            <pc:docMk/>
            <pc:sldMk cId="2693591994" sldId="2144327538"/>
            <ac:spMk id="8" creationId="{04D34D6A-64A4-49A8-BFBF-0B4EC7B338DD}"/>
          </ac:spMkLst>
        </pc:spChg>
        <pc:spChg chg="del mod">
          <ac:chgData name="Karolina Guillen" userId="c1c08796-a0be-47c6-af52-5d31fd96ec50" providerId="ADAL" clId="{29D693F2-668B-4BB0-8A03-5608256535B6}" dt="2021-04-13T17:08:42.002" v="9" actId="478"/>
          <ac:spMkLst>
            <pc:docMk/>
            <pc:sldMk cId="2693591994" sldId="2144327538"/>
            <ac:spMk id="9" creationId="{A0FCB810-B969-47D5-A611-51951BC7CB73}"/>
          </ac:spMkLst>
        </pc:spChg>
        <pc:spChg chg="add mod">
          <ac:chgData name="Karolina Guillen" userId="c1c08796-a0be-47c6-af52-5d31fd96ec50" providerId="ADAL" clId="{29D693F2-668B-4BB0-8A03-5608256535B6}" dt="2021-04-13T17:08:39.774" v="7"/>
          <ac:spMkLst>
            <pc:docMk/>
            <pc:sldMk cId="2693591994" sldId="2144327538"/>
            <ac:spMk id="10" creationId="{CCB9962F-6594-4DE0-A34B-837B1D4A7F30}"/>
          </ac:spMkLst>
        </pc:spChg>
      </pc:sldChg>
    </pc:docChg>
  </pc:docChgLst>
  <pc:docChgLst>
    <pc:chgData name="Toniece Brown" userId="S::tonieceb@thevab.com::2adc5f19-84dd-48b4-82b3-0e3a115f89ec" providerId="AD" clId="Web-{426F4CFF-33D2-6717-97A3-FA4975C32734}"/>
    <pc:docChg chg="modSld">
      <pc:chgData name="Toniece Brown" userId="S::tonieceb@thevab.com::2adc5f19-84dd-48b4-82b3-0e3a115f89ec" providerId="AD" clId="Web-{426F4CFF-33D2-6717-97A3-FA4975C32734}" dt="2021-03-08T19:57:35.537" v="872" actId="20577"/>
      <pc:docMkLst>
        <pc:docMk/>
      </pc:docMkLst>
      <pc:sldChg chg="modSp">
        <pc:chgData name="Toniece Brown" userId="S::tonieceb@thevab.com::2adc5f19-84dd-48b4-82b3-0e3a115f89ec" providerId="AD" clId="Web-{426F4CFF-33D2-6717-97A3-FA4975C32734}" dt="2021-03-08T19:41:23.511" v="637" actId="20577"/>
        <pc:sldMkLst>
          <pc:docMk/>
          <pc:sldMk cId="1793799926" sldId="2144327537"/>
        </pc:sldMkLst>
        <pc:spChg chg="mod">
          <ac:chgData name="Toniece Brown" userId="S::tonieceb@thevab.com::2adc5f19-84dd-48b4-82b3-0e3a115f89ec" providerId="AD" clId="Web-{426F4CFF-33D2-6717-97A3-FA4975C32734}" dt="2021-03-08T19:41:23.511" v="637" actId="20577"/>
          <ac:spMkLst>
            <pc:docMk/>
            <pc:sldMk cId="1793799926" sldId="2144327537"/>
            <ac:spMk id="8" creationId="{04D34D6A-64A4-49A8-BFBF-0B4EC7B338DD}"/>
          </ac:spMkLst>
        </pc:spChg>
      </pc:sldChg>
      <pc:sldChg chg="modSp">
        <pc:chgData name="Toniece Brown" userId="S::tonieceb@thevab.com::2adc5f19-84dd-48b4-82b3-0e3a115f89ec" providerId="AD" clId="Web-{426F4CFF-33D2-6717-97A3-FA4975C32734}" dt="2021-03-08T19:57:35.537" v="872" actId="20577"/>
        <pc:sldMkLst>
          <pc:docMk/>
          <pc:sldMk cId="2693591994" sldId="2144327538"/>
        </pc:sldMkLst>
        <pc:spChg chg="mod">
          <ac:chgData name="Toniece Brown" userId="S::tonieceb@thevab.com::2adc5f19-84dd-48b4-82b3-0e3a115f89ec" providerId="AD" clId="Web-{426F4CFF-33D2-6717-97A3-FA4975C32734}" dt="2021-03-08T19:57:35.537" v="872" actId="20577"/>
          <ac:spMkLst>
            <pc:docMk/>
            <pc:sldMk cId="2693591994" sldId="2144327538"/>
            <ac:spMk id="8" creationId="{04D34D6A-64A4-49A8-BFBF-0B4EC7B338DD}"/>
          </ac:spMkLst>
        </pc:spChg>
        <pc:spChg chg="mod">
          <ac:chgData name="Toniece Brown" userId="S::tonieceb@thevab.com::2adc5f19-84dd-48b4-82b3-0e3a115f89ec" providerId="AD" clId="Web-{426F4CFF-33D2-6717-97A3-FA4975C32734}" dt="2021-03-08T19:42:11.669" v="666"/>
          <ac:spMkLst>
            <pc:docMk/>
            <pc:sldMk cId="2693591994" sldId="2144327538"/>
            <ac:spMk id="16" creationId="{9A529899-950F-C14F-99A5-896AC3170183}"/>
          </ac:spMkLst>
        </pc:spChg>
        <pc:picChg chg="mod">
          <ac:chgData name="Toniece Brown" userId="S::tonieceb@thevab.com::2adc5f19-84dd-48b4-82b3-0e3a115f89ec" providerId="AD" clId="Web-{426F4CFF-33D2-6717-97A3-FA4975C32734}" dt="2021-03-08T19:52:34.279" v="770" actId="1076"/>
          <ac:picMkLst>
            <pc:docMk/>
            <pc:sldMk cId="2693591994" sldId="2144327538"/>
            <ac:picMk id="17" creationId="{AC228E57-94F0-462F-9549-57637A2B9221}"/>
          </ac:picMkLst>
        </pc:picChg>
      </pc:sldChg>
    </pc:docChg>
  </pc:docChgLst>
  <pc:docChgLst>
    <pc:chgData name="Toniece Brown" userId="S::tonieceb@thevab.com::2adc5f19-84dd-48b4-82b3-0e3a115f89ec" providerId="AD" clId="Web-{957A6B4E-FDE2-2757-380E-2B17EBE1200E}"/>
    <pc:docChg chg="modSld">
      <pc:chgData name="Toniece Brown" userId="S::tonieceb@thevab.com::2adc5f19-84dd-48b4-82b3-0e3a115f89ec" providerId="AD" clId="Web-{957A6B4E-FDE2-2757-380E-2B17EBE1200E}" dt="2021-03-10T15:02:31.392" v="230" actId="20577"/>
      <pc:docMkLst>
        <pc:docMk/>
      </pc:docMkLst>
      <pc:sldChg chg="delSp modSp">
        <pc:chgData name="Toniece Brown" userId="S::tonieceb@thevab.com::2adc5f19-84dd-48b4-82b3-0e3a115f89ec" providerId="AD" clId="Web-{957A6B4E-FDE2-2757-380E-2B17EBE1200E}" dt="2021-03-10T14:25:57.775" v="29"/>
        <pc:sldMkLst>
          <pc:docMk/>
          <pc:sldMk cId="1793799926" sldId="2144327537"/>
        </pc:sldMkLst>
        <pc:spChg chg="del">
          <ac:chgData name="Toniece Brown" userId="S::tonieceb@thevab.com::2adc5f19-84dd-48b4-82b3-0e3a115f89ec" providerId="AD" clId="Web-{957A6B4E-FDE2-2757-380E-2B17EBE1200E}" dt="2021-03-10T14:25:57.775" v="29"/>
          <ac:spMkLst>
            <pc:docMk/>
            <pc:sldMk cId="1793799926" sldId="2144327537"/>
            <ac:spMk id="2" creationId="{7D7A1D67-3D64-4D9B-8A72-4ED8E1B814E8}"/>
          </ac:spMkLst>
        </pc:spChg>
        <pc:spChg chg="mod">
          <ac:chgData name="Toniece Brown" userId="S::tonieceb@thevab.com::2adc5f19-84dd-48b4-82b3-0e3a115f89ec" providerId="AD" clId="Web-{957A6B4E-FDE2-2757-380E-2B17EBE1200E}" dt="2021-03-10T14:25:56.369" v="28" actId="20577"/>
          <ac:spMkLst>
            <pc:docMk/>
            <pc:sldMk cId="1793799926" sldId="2144327537"/>
            <ac:spMk id="8" creationId="{04D34D6A-64A4-49A8-BFBF-0B4EC7B338DD}"/>
          </ac:spMkLst>
        </pc:spChg>
      </pc:sldChg>
      <pc:sldChg chg="modSp">
        <pc:chgData name="Toniece Brown" userId="S::tonieceb@thevab.com::2adc5f19-84dd-48b4-82b3-0e3a115f89ec" providerId="AD" clId="Web-{957A6B4E-FDE2-2757-380E-2B17EBE1200E}" dt="2021-03-10T15:02:31.392" v="230" actId="20577"/>
        <pc:sldMkLst>
          <pc:docMk/>
          <pc:sldMk cId="2693591994" sldId="2144327538"/>
        </pc:sldMkLst>
        <pc:spChg chg="mod">
          <ac:chgData name="Toniece Brown" userId="S::tonieceb@thevab.com::2adc5f19-84dd-48b4-82b3-0e3a115f89ec" providerId="AD" clId="Web-{957A6B4E-FDE2-2757-380E-2B17EBE1200E}" dt="2021-03-10T15:02:31.392" v="230" actId="20577"/>
          <ac:spMkLst>
            <pc:docMk/>
            <pc:sldMk cId="2693591994" sldId="2144327538"/>
            <ac:spMk id="8" creationId="{04D34D6A-64A4-49A8-BFBF-0B4EC7B338DD}"/>
          </ac:spMkLst>
        </pc:spChg>
      </pc:sldChg>
    </pc:docChg>
  </pc:docChgLst>
  <pc:docChgLst>
    <pc:chgData name="Karolina Guillen" userId="c1c08796-a0be-47c6-af52-5d31fd96ec50" providerId="ADAL" clId="{80FC581B-9087-480B-A614-C31B8041020C}"/>
    <pc:docChg chg="modSld">
      <pc:chgData name="Karolina Guillen" userId="c1c08796-a0be-47c6-af52-5d31fd96ec50" providerId="ADAL" clId="{80FC581B-9087-480B-A614-C31B8041020C}" dt="2021-04-13T21:24:06.314" v="153"/>
      <pc:docMkLst>
        <pc:docMk/>
      </pc:docMkLst>
      <pc:sldChg chg="modSp mod">
        <pc:chgData name="Karolina Guillen" userId="c1c08796-a0be-47c6-af52-5d31fd96ec50" providerId="ADAL" clId="{80FC581B-9087-480B-A614-C31B8041020C}" dt="2021-04-13T21:24:06.314" v="153"/>
        <pc:sldMkLst>
          <pc:docMk/>
          <pc:sldMk cId="1225355281" sldId="288"/>
        </pc:sldMkLst>
        <pc:spChg chg="mod">
          <ac:chgData name="Karolina Guillen" userId="c1c08796-a0be-47c6-af52-5d31fd96ec50" providerId="ADAL" clId="{80FC581B-9087-480B-A614-C31B8041020C}" dt="2021-04-13T21:24:06.314" v="153"/>
          <ac:spMkLst>
            <pc:docMk/>
            <pc:sldMk cId="1225355281" sldId="288"/>
            <ac:spMk id="15" creationId="{5B0D5260-B08F-45BA-89C6-103F4E586C00}"/>
          </ac:spMkLst>
        </pc:spChg>
      </pc:sldChg>
    </pc:docChg>
  </pc:docChgLst>
  <pc:docChgLst>
    <pc:chgData name="Leah Montner Dixon" userId="d5b2ae9e-9213-4442-b7df-4db8cbe51e5d" providerId="ADAL" clId="{20F57DDA-727A-44CE-8755-41388F500283}"/>
    <pc:docChg chg="undo redo custSel modSld">
      <pc:chgData name="Leah Montner Dixon" userId="d5b2ae9e-9213-4442-b7df-4db8cbe51e5d" providerId="ADAL" clId="{20F57DDA-727A-44CE-8755-41388F500283}" dt="2021-03-10T20:50:02.319" v="982" actId="1592"/>
      <pc:docMkLst>
        <pc:docMk/>
      </pc:docMkLst>
      <pc:sldChg chg="delCm">
        <pc:chgData name="Leah Montner Dixon" userId="d5b2ae9e-9213-4442-b7df-4db8cbe51e5d" providerId="ADAL" clId="{20F57DDA-727A-44CE-8755-41388F500283}" dt="2021-03-10T20:50:02.319" v="982" actId="1592"/>
        <pc:sldMkLst>
          <pc:docMk/>
          <pc:sldMk cId="2955253832" sldId="280"/>
        </pc:sldMkLst>
      </pc:sldChg>
      <pc:sldChg chg="delCm">
        <pc:chgData name="Leah Montner Dixon" userId="d5b2ae9e-9213-4442-b7df-4db8cbe51e5d" providerId="ADAL" clId="{20F57DDA-727A-44CE-8755-41388F500283}" dt="2021-03-10T20:49:46.022" v="971" actId="1592"/>
        <pc:sldMkLst>
          <pc:docMk/>
          <pc:sldMk cId="1730685865" sldId="367"/>
        </pc:sldMkLst>
      </pc:sldChg>
      <pc:sldChg chg="addSp delSp modSp mod delCm">
        <pc:chgData name="Leah Montner Dixon" userId="d5b2ae9e-9213-4442-b7df-4db8cbe51e5d" providerId="ADAL" clId="{20F57DDA-727A-44CE-8755-41388F500283}" dt="2021-03-10T20:49:48.413" v="972" actId="1592"/>
        <pc:sldMkLst>
          <pc:docMk/>
          <pc:sldMk cId="2632496383" sldId="16175"/>
        </pc:sldMkLst>
        <pc:spChg chg="add del">
          <ac:chgData name="Leah Montner Dixon" userId="d5b2ae9e-9213-4442-b7df-4db8cbe51e5d" providerId="ADAL" clId="{20F57DDA-727A-44CE-8755-41388F500283}" dt="2021-03-10T15:31:36.555" v="620" actId="478"/>
          <ac:spMkLst>
            <pc:docMk/>
            <pc:sldMk cId="2632496383" sldId="16175"/>
            <ac:spMk id="18" creationId="{24C20304-A793-4526-B3B2-33EBD1F46F4D}"/>
          </ac:spMkLst>
        </pc:spChg>
        <pc:spChg chg="mod">
          <ac:chgData name="Leah Montner Dixon" userId="d5b2ae9e-9213-4442-b7df-4db8cbe51e5d" providerId="ADAL" clId="{20F57DDA-727A-44CE-8755-41388F500283}" dt="2021-03-10T15:31:54.235" v="623" actId="403"/>
          <ac:spMkLst>
            <pc:docMk/>
            <pc:sldMk cId="2632496383" sldId="16175"/>
            <ac:spMk id="19" creationId="{7E6D8639-98FA-420B-8FE9-04E599AE18EC}"/>
          </ac:spMkLst>
        </pc:spChg>
        <pc:spChg chg="mod">
          <ac:chgData name="Leah Montner Dixon" userId="d5b2ae9e-9213-4442-b7df-4db8cbe51e5d" providerId="ADAL" clId="{20F57DDA-727A-44CE-8755-41388F500283}" dt="2021-03-10T15:07:37.323" v="414" actId="108"/>
          <ac:spMkLst>
            <pc:docMk/>
            <pc:sldMk cId="2632496383" sldId="16175"/>
            <ac:spMk id="44" creationId="{0DA852A6-3BC2-4B8C-B1A3-6AD124B53A69}"/>
          </ac:spMkLst>
        </pc:spChg>
      </pc:sldChg>
      <pc:sldChg chg="modSp mod addCm delCm">
        <pc:chgData name="Leah Montner Dixon" userId="d5b2ae9e-9213-4442-b7df-4db8cbe51e5d" providerId="ADAL" clId="{20F57DDA-727A-44CE-8755-41388F500283}" dt="2021-03-10T20:49:24.182" v="968" actId="1592"/>
        <pc:sldMkLst>
          <pc:docMk/>
          <pc:sldMk cId="2010411295" sldId="2144327354"/>
        </pc:sldMkLst>
        <pc:spChg chg="mod">
          <ac:chgData name="Leah Montner Dixon" userId="d5b2ae9e-9213-4442-b7df-4db8cbe51e5d" providerId="ADAL" clId="{20F57DDA-727A-44CE-8755-41388F500283}" dt="2021-03-10T15:19:46.632" v="420" actId="20577"/>
          <ac:spMkLst>
            <pc:docMk/>
            <pc:sldMk cId="2010411295" sldId="2144327354"/>
            <ac:spMk id="8" creationId="{EE51D7BD-4F71-41C2-B8C6-DBBB8C178470}"/>
          </ac:spMkLst>
        </pc:spChg>
      </pc:sldChg>
      <pc:sldChg chg="modSp mod addCm delCm">
        <pc:chgData name="Leah Montner Dixon" userId="d5b2ae9e-9213-4442-b7df-4db8cbe51e5d" providerId="ADAL" clId="{20F57DDA-727A-44CE-8755-41388F500283}" dt="2021-03-10T20:49:37.391" v="969" actId="1592"/>
        <pc:sldMkLst>
          <pc:docMk/>
          <pc:sldMk cId="769660693" sldId="2144327379"/>
        </pc:sldMkLst>
        <pc:spChg chg="mod">
          <ac:chgData name="Leah Montner Dixon" userId="d5b2ae9e-9213-4442-b7df-4db8cbe51e5d" providerId="ADAL" clId="{20F57DDA-727A-44CE-8755-41388F500283}" dt="2021-03-10T14:12:04.903" v="15" actId="20577"/>
          <ac:spMkLst>
            <pc:docMk/>
            <pc:sldMk cId="769660693" sldId="2144327379"/>
            <ac:spMk id="2" creationId="{EFB78173-142B-41DE-9A9E-36F52105FB90}"/>
          </ac:spMkLst>
        </pc:spChg>
      </pc:sldChg>
      <pc:sldChg chg="delCm">
        <pc:chgData name="Leah Montner Dixon" userId="d5b2ae9e-9213-4442-b7df-4db8cbe51e5d" providerId="ADAL" clId="{20F57DDA-727A-44CE-8755-41388F500283}" dt="2021-03-10T20:49:56.103" v="977" actId="1592"/>
        <pc:sldMkLst>
          <pc:docMk/>
          <pc:sldMk cId="1640499445" sldId="2144327472"/>
        </pc:sldMkLst>
      </pc:sldChg>
      <pc:sldChg chg="delCm">
        <pc:chgData name="Leah Montner Dixon" userId="d5b2ae9e-9213-4442-b7df-4db8cbe51e5d" providerId="ADAL" clId="{20F57DDA-727A-44CE-8755-41388F500283}" dt="2021-03-10T20:50:00.401" v="981" actId="1592"/>
        <pc:sldMkLst>
          <pc:docMk/>
          <pc:sldMk cId="406122868" sldId="2144327473"/>
        </pc:sldMkLst>
      </pc:sldChg>
      <pc:sldChg chg="delSp modSp mod delCm">
        <pc:chgData name="Leah Montner Dixon" userId="d5b2ae9e-9213-4442-b7df-4db8cbe51e5d" providerId="ADAL" clId="{20F57DDA-727A-44CE-8755-41388F500283}" dt="2021-03-10T20:49:52.404" v="975" actId="1592"/>
        <pc:sldMkLst>
          <pc:docMk/>
          <pc:sldMk cId="4196686781" sldId="2144327481"/>
        </pc:sldMkLst>
        <pc:spChg chg="mod">
          <ac:chgData name="Leah Montner Dixon" userId="d5b2ae9e-9213-4442-b7df-4db8cbe51e5d" providerId="ADAL" clId="{20F57DDA-727A-44CE-8755-41388F500283}" dt="2021-03-10T15:34:13.323" v="689" actId="1035"/>
          <ac:spMkLst>
            <pc:docMk/>
            <pc:sldMk cId="4196686781" sldId="2144327481"/>
            <ac:spMk id="9" creationId="{1C340EAC-35C1-4F38-BC74-2D6E4951F4BA}"/>
          </ac:spMkLst>
        </pc:spChg>
        <pc:spChg chg="del">
          <ac:chgData name="Leah Montner Dixon" userId="d5b2ae9e-9213-4442-b7df-4db8cbe51e5d" providerId="ADAL" clId="{20F57DDA-727A-44CE-8755-41388F500283}" dt="2021-03-10T15:33:48.447" v="683" actId="478"/>
          <ac:spMkLst>
            <pc:docMk/>
            <pc:sldMk cId="4196686781" sldId="2144327481"/>
            <ac:spMk id="14" creationId="{E7FF2706-75FB-4616-B83E-73A5DF4ED754}"/>
          </ac:spMkLst>
        </pc:spChg>
        <pc:spChg chg="mod">
          <ac:chgData name="Leah Montner Dixon" userId="d5b2ae9e-9213-4442-b7df-4db8cbe51e5d" providerId="ADAL" clId="{20F57DDA-727A-44CE-8755-41388F500283}" dt="2021-03-10T15:34:08.429" v="686" actId="552"/>
          <ac:spMkLst>
            <pc:docMk/>
            <pc:sldMk cId="4196686781" sldId="2144327481"/>
            <ac:spMk id="18" creationId="{7949A2AD-FF47-4FF6-8721-038A84D0CE6A}"/>
          </ac:spMkLst>
        </pc:spChg>
      </pc:sldChg>
      <pc:sldChg chg="delCm">
        <pc:chgData name="Leah Montner Dixon" userId="d5b2ae9e-9213-4442-b7df-4db8cbe51e5d" providerId="ADAL" clId="{20F57DDA-727A-44CE-8755-41388F500283}" dt="2021-03-10T20:49:55.314" v="976" actId="1592"/>
        <pc:sldMkLst>
          <pc:docMk/>
          <pc:sldMk cId="1954250870" sldId="2144327489"/>
        </pc:sldMkLst>
      </pc:sldChg>
      <pc:sldChg chg="modSp mod">
        <pc:chgData name="Leah Montner Dixon" userId="d5b2ae9e-9213-4442-b7df-4db8cbe51e5d" providerId="ADAL" clId="{20F57DDA-727A-44CE-8755-41388F500283}" dt="2021-03-10T15:35:06.841" v="723" actId="208"/>
        <pc:sldMkLst>
          <pc:docMk/>
          <pc:sldMk cId="3116858210" sldId="2144327503"/>
        </pc:sldMkLst>
        <pc:spChg chg="mod">
          <ac:chgData name="Leah Montner Dixon" userId="d5b2ae9e-9213-4442-b7df-4db8cbe51e5d" providerId="ADAL" clId="{20F57DDA-727A-44CE-8755-41388F500283}" dt="2021-03-10T15:35:00.641" v="721" actId="208"/>
          <ac:spMkLst>
            <pc:docMk/>
            <pc:sldMk cId="3116858210" sldId="2144327503"/>
            <ac:spMk id="5" creationId="{8FA8DD5E-81B4-4CD9-B4A3-751674F221AA}"/>
          </ac:spMkLst>
        </pc:spChg>
        <pc:spChg chg="mod">
          <ac:chgData name="Leah Montner Dixon" userId="d5b2ae9e-9213-4442-b7df-4db8cbe51e5d" providerId="ADAL" clId="{20F57DDA-727A-44CE-8755-41388F500283}" dt="2021-03-10T15:34:50.125" v="719" actId="1038"/>
          <ac:spMkLst>
            <pc:docMk/>
            <pc:sldMk cId="3116858210" sldId="2144327503"/>
            <ac:spMk id="11" creationId="{603A975A-5063-AD4F-B594-4B452DC47F4E}"/>
          </ac:spMkLst>
        </pc:spChg>
        <pc:spChg chg="mod">
          <ac:chgData name="Leah Montner Dixon" userId="d5b2ae9e-9213-4442-b7df-4db8cbe51e5d" providerId="ADAL" clId="{20F57DDA-727A-44CE-8755-41388F500283}" dt="2021-03-10T15:34:50.125" v="719" actId="1038"/>
          <ac:spMkLst>
            <pc:docMk/>
            <pc:sldMk cId="3116858210" sldId="2144327503"/>
            <ac:spMk id="14" creationId="{96A8196F-1F9D-47F8-8408-BC9AEF17103C}"/>
          </ac:spMkLst>
        </pc:spChg>
        <pc:spChg chg="mod">
          <ac:chgData name="Leah Montner Dixon" userId="d5b2ae9e-9213-4442-b7df-4db8cbe51e5d" providerId="ADAL" clId="{20F57DDA-727A-44CE-8755-41388F500283}" dt="2021-03-10T15:34:58.718" v="720" actId="208"/>
          <ac:spMkLst>
            <pc:docMk/>
            <pc:sldMk cId="3116858210" sldId="2144327503"/>
            <ac:spMk id="22" creationId="{61090D5E-F5F1-3341-9587-042F43F5FA03}"/>
          </ac:spMkLst>
        </pc:spChg>
        <pc:spChg chg="mod">
          <ac:chgData name="Leah Montner Dixon" userId="d5b2ae9e-9213-4442-b7df-4db8cbe51e5d" providerId="ADAL" clId="{20F57DDA-727A-44CE-8755-41388F500283}" dt="2021-03-10T15:35:03.423" v="722" actId="208"/>
          <ac:spMkLst>
            <pc:docMk/>
            <pc:sldMk cId="3116858210" sldId="2144327503"/>
            <ac:spMk id="23" creationId="{391DB317-35A3-9745-BAB1-B0630D915D13}"/>
          </ac:spMkLst>
        </pc:spChg>
        <pc:spChg chg="mod">
          <ac:chgData name="Leah Montner Dixon" userId="d5b2ae9e-9213-4442-b7df-4db8cbe51e5d" providerId="ADAL" clId="{20F57DDA-727A-44CE-8755-41388F500283}" dt="2021-03-10T15:35:06.841" v="723" actId="208"/>
          <ac:spMkLst>
            <pc:docMk/>
            <pc:sldMk cId="3116858210" sldId="2144327503"/>
            <ac:spMk id="26" creationId="{7C080BD5-8B61-7843-8546-46A84B4A8915}"/>
          </ac:spMkLst>
        </pc:spChg>
        <pc:spChg chg="mod">
          <ac:chgData name="Leah Montner Dixon" userId="d5b2ae9e-9213-4442-b7df-4db8cbe51e5d" providerId="ADAL" clId="{20F57DDA-727A-44CE-8755-41388F500283}" dt="2021-03-10T14:18:33.037" v="96" actId="207"/>
          <ac:spMkLst>
            <pc:docMk/>
            <pc:sldMk cId="3116858210" sldId="2144327503"/>
            <ac:spMk id="32" creationId="{D50BE19F-DA2C-407C-9FFE-5460430ACBB5}"/>
          </ac:spMkLst>
        </pc:spChg>
      </pc:sldChg>
      <pc:sldChg chg="modSp mod delCm">
        <pc:chgData name="Leah Montner Dixon" userId="d5b2ae9e-9213-4442-b7df-4db8cbe51e5d" providerId="ADAL" clId="{20F57DDA-727A-44CE-8755-41388F500283}" dt="2021-03-10T20:49:58.852" v="979" actId="1592"/>
        <pc:sldMkLst>
          <pc:docMk/>
          <pc:sldMk cId="4137556442" sldId="2144327511"/>
        </pc:sldMkLst>
        <pc:spChg chg="mod">
          <ac:chgData name="Leah Montner Dixon" userId="d5b2ae9e-9213-4442-b7df-4db8cbe51e5d" providerId="ADAL" clId="{20F57DDA-727A-44CE-8755-41388F500283}" dt="2021-03-10T14:19:51.336" v="126" actId="20577"/>
          <ac:spMkLst>
            <pc:docMk/>
            <pc:sldMk cId="4137556442" sldId="2144327511"/>
            <ac:spMk id="14" creationId="{96A8196F-1F9D-47F8-8408-BC9AEF17103C}"/>
          </ac:spMkLst>
        </pc:spChg>
      </pc:sldChg>
      <pc:sldChg chg="modSp mod delCm">
        <pc:chgData name="Leah Montner Dixon" userId="d5b2ae9e-9213-4442-b7df-4db8cbe51e5d" providerId="ADAL" clId="{20F57DDA-727A-44CE-8755-41388F500283}" dt="2021-03-10T20:49:57.939" v="978" actId="1592"/>
        <pc:sldMkLst>
          <pc:docMk/>
          <pc:sldMk cId="718409248" sldId="2144327522"/>
        </pc:sldMkLst>
        <pc:spChg chg="mod">
          <ac:chgData name="Leah Montner Dixon" userId="d5b2ae9e-9213-4442-b7df-4db8cbe51e5d" providerId="ADAL" clId="{20F57DDA-727A-44CE-8755-41388F500283}" dt="2021-03-10T15:37:03.722" v="798" actId="1036"/>
          <ac:spMkLst>
            <pc:docMk/>
            <pc:sldMk cId="718409248" sldId="2144327522"/>
            <ac:spMk id="16" creationId="{46BD1D7B-CFFD-AB40-AE04-379262D9E97A}"/>
          </ac:spMkLst>
        </pc:spChg>
        <pc:spChg chg="mod">
          <ac:chgData name="Leah Montner Dixon" userId="d5b2ae9e-9213-4442-b7df-4db8cbe51e5d" providerId="ADAL" clId="{20F57DDA-727A-44CE-8755-41388F500283}" dt="2021-03-10T15:37:25.314" v="804" actId="207"/>
          <ac:spMkLst>
            <pc:docMk/>
            <pc:sldMk cId="718409248" sldId="2144327522"/>
            <ac:spMk id="28" creationId="{9EC6F81D-2B28-42B8-AED2-69258E4C8DC3}"/>
          </ac:spMkLst>
        </pc:spChg>
      </pc:sldChg>
      <pc:sldChg chg="delCm">
        <pc:chgData name="Leah Montner Dixon" userId="d5b2ae9e-9213-4442-b7df-4db8cbe51e5d" providerId="ADAL" clId="{20F57DDA-727A-44CE-8755-41388F500283}" dt="2021-03-10T20:49:41.322" v="970" actId="1592"/>
        <pc:sldMkLst>
          <pc:docMk/>
          <pc:sldMk cId="3729589554" sldId="2144327526"/>
        </pc:sldMkLst>
      </pc:sldChg>
      <pc:sldChg chg="delSp modSp mod delCm">
        <pc:chgData name="Leah Montner Dixon" userId="d5b2ae9e-9213-4442-b7df-4db8cbe51e5d" providerId="ADAL" clId="{20F57DDA-727A-44CE-8755-41388F500283}" dt="2021-03-10T20:49:49.791" v="973" actId="1592"/>
        <pc:sldMkLst>
          <pc:docMk/>
          <pc:sldMk cId="427902329" sldId="2144327527"/>
        </pc:sldMkLst>
        <pc:spChg chg="del">
          <ac:chgData name="Leah Montner Dixon" userId="d5b2ae9e-9213-4442-b7df-4db8cbe51e5d" providerId="ADAL" clId="{20F57DDA-727A-44CE-8755-41388F500283}" dt="2021-03-10T15:32:15.980" v="629" actId="478"/>
          <ac:spMkLst>
            <pc:docMk/>
            <pc:sldMk cId="427902329" sldId="2144327527"/>
            <ac:spMk id="61" creationId="{A8C3BEA3-CB76-4A9A-9189-8CEB467266AF}"/>
          </ac:spMkLst>
        </pc:spChg>
        <pc:spChg chg="mod">
          <ac:chgData name="Leah Montner Dixon" userId="d5b2ae9e-9213-4442-b7df-4db8cbe51e5d" providerId="ADAL" clId="{20F57DDA-727A-44CE-8755-41388F500283}" dt="2021-03-10T15:32:22.835" v="632" actId="1036"/>
          <ac:spMkLst>
            <pc:docMk/>
            <pc:sldMk cId="427902329" sldId="2144327527"/>
            <ac:spMk id="66" creationId="{A90F4DC1-4578-4298-B68D-3B872AD8665A}"/>
          </ac:spMkLst>
        </pc:spChg>
      </pc:sldChg>
      <pc:sldChg chg="modSp mod delCm">
        <pc:chgData name="Leah Montner Dixon" userId="d5b2ae9e-9213-4442-b7df-4db8cbe51e5d" providerId="ADAL" clId="{20F57DDA-727A-44CE-8755-41388F500283}" dt="2021-03-10T20:49:51.242" v="974" actId="1592"/>
        <pc:sldMkLst>
          <pc:docMk/>
          <pc:sldMk cId="4250919995" sldId="2144327531"/>
        </pc:sldMkLst>
        <pc:spChg chg="mod">
          <ac:chgData name="Leah Montner Dixon" userId="d5b2ae9e-9213-4442-b7df-4db8cbe51e5d" providerId="ADAL" clId="{20F57DDA-727A-44CE-8755-41388F500283}" dt="2021-03-10T15:33:29.038" v="677" actId="1036"/>
          <ac:spMkLst>
            <pc:docMk/>
            <pc:sldMk cId="4250919995" sldId="2144327531"/>
            <ac:spMk id="13" creationId="{32F3960F-EB0F-4F6E-A339-1429432AD168}"/>
          </ac:spMkLst>
        </pc:spChg>
        <pc:spChg chg="mod">
          <ac:chgData name="Leah Montner Dixon" userId="d5b2ae9e-9213-4442-b7df-4db8cbe51e5d" providerId="ADAL" clId="{20F57DDA-727A-44CE-8755-41388F500283}" dt="2021-03-10T15:33:36.962" v="682" actId="1036"/>
          <ac:spMkLst>
            <pc:docMk/>
            <pc:sldMk cId="4250919995" sldId="2144327531"/>
            <ac:spMk id="16" creationId="{23E69135-1423-48C4-A056-BA8F4EB53354}"/>
          </ac:spMkLst>
        </pc:spChg>
        <pc:spChg chg="mod">
          <ac:chgData name="Leah Montner Dixon" userId="d5b2ae9e-9213-4442-b7df-4db8cbe51e5d" providerId="ADAL" clId="{20F57DDA-727A-44CE-8755-41388F500283}" dt="2021-03-10T15:33:29.038" v="677" actId="1036"/>
          <ac:spMkLst>
            <pc:docMk/>
            <pc:sldMk cId="4250919995" sldId="2144327531"/>
            <ac:spMk id="18" creationId="{7949A2AD-FF47-4FF6-8721-038A84D0CE6A}"/>
          </ac:spMkLst>
        </pc:spChg>
        <pc:spChg chg="mod">
          <ac:chgData name="Leah Montner Dixon" userId="d5b2ae9e-9213-4442-b7df-4db8cbe51e5d" providerId="ADAL" clId="{20F57DDA-727A-44CE-8755-41388F500283}" dt="2021-03-10T15:20:34.035" v="421" actId="404"/>
          <ac:spMkLst>
            <pc:docMk/>
            <pc:sldMk cId="4250919995" sldId="2144327531"/>
            <ac:spMk id="20" creationId="{1CF46D95-05E5-4FEF-8237-EE687E80DA2F}"/>
          </ac:spMkLst>
        </pc:spChg>
      </pc:sldChg>
      <pc:sldChg chg="modSp mod">
        <pc:chgData name="Leah Montner Dixon" userId="d5b2ae9e-9213-4442-b7df-4db8cbe51e5d" providerId="ADAL" clId="{20F57DDA-727A-44CE-8755-41388F500283}" dt="2021-03-10T18:18:06.539" v="967" actId="20577"/>
        <pc:sldMkLst>
          <pc:docMk/>
          <pc:sldMk cId="2693591994" sldId="2144327538"/>
        </pc:sldMkLst>
        <pc:spChg chg="mod">
          <ac:chgData name="Leah Montner Dixon" userId="d5b2ae9e-9213-4442-b7df-4db8cbe51e5d" providerId="ADAL" clId="{20F57DDA-727A-44CE-8755-41388F500283}" dt="2021-03-10T18:18:06.539" v="967" actId="20577"/>
          <ac:spMkLst>
            <pc:docMk/>
            <pc:sldMk cId="2693591994" sldId="2144327538"/>
            <ac:spMk id="8" creationId="{04D34D6A-64A4-49A8-BFBF-0B4EC7B338DD}"/>
          </ac:spMkLst>
        </pc:spChg>
      </pc:sldChg>
      <pc:sldChg chg="modSp mod">
        <pc:chgData name="Leah Montner Dixon" userId="d5b2ae9e-9213-4442-b7df-4db8cbe51e5d" providerId="ADAL" clId="{20F57DDA-727A-44CE-8755-41388F500283}" dt="2021-03-10T14:13:56.505" v="16" actId="20577"/>
        <pc:sldMkLst>
          <pc:docMk/>
          <pc:sldMk cId="3540171665" sldId="2144327539"/>
        </pc:sldMkLst>
        <pc:spChg chg="mod">
          <ac:chgData name="Leah Montner Dixon" userId="d5b2ae9e-9213-4442-b7df-4db8cbe51e5d" providerId="ADAL" clId="{20F57DDA-727A-44CE-8755-41388F500283}" dt="2021-03-10T14:13:56.505" v="16" actId="20577"/>
          <ac:spMkLst>
            <pc:docMk/>
            <pc:sldMk cId="3540171665" sldId="2144327539"/>
            <ac:spMk id="12" creationId="{FCBDB492-9443-3D4A-8E9D-B3CECB95DCD7}"/>
          </ac:spMkLst>
        </pc:spChg>
      </pc:sldChg>
      <pc:sldChg chg="modSp mod">
        <pc:chgData name="Leah Montner Dixon" userId="d5b2ae9e-9213-4442-b7df-4db8cbe51e5d" providerId="ADAL" clId="{20F57DDA-727A-44CE-8755-41388F500283}" dt="2021-03-10T14:40:47.234" v="379" actId="12788"/>
        <pc:sldMkLst>
          <pc:docMk/>
          <pc:sldMk cId="801416238" sldId="2144327540"/>
        </pc:sldMkLst>
        <pc:spChg chg="mod">
          <ac:chgData name="Leah Montner Dixon" userId="d5b2ae9e-9213-4442-b7df-4db8cbe51e5d" providerId="ADAL" clId="{20F57DDA-727A-44CE-8755-41388F500283}" dt="2021-03-10T14:40:47.234" v="379" actId="12788"/>
          <ac:spMkLst>
            <pc:docMk/>
            <pc:sldMk cId="801416238" sldId="2144327540"/>
            <ac:spMk id="3" creationId="{07E83B2A-2D9F-4E3D-BA68-21CCEEADA1AF}"/>
          </ac:spMkLst>
        </pc:spChg>
        <pc:spChg chg="mod">
          <ac:chgData name="Leah Montner Dixon" userId="d5b2ae9e-9213-4442-b7df-4db8cbe51e5d" providerId="ADAL" clId="{20F57DDA-727A-44CE-8755-41388F500283}" dt="2021-03-10T14:40:41.172" v="378" actId="12788"/>
          <ac:spMkLst>
            <pc:docMk/>
            <pc:sldMk cId="801416238" sldId="2144327540"/>
            <ac:spMk id="18" creationId="{7745F5E3-3FAF-4D8B-96AB-90F96FC7D0A5}"/>
          </ac:spMkLst>
        </pc:spChg>
      </pc:sldChg>
      <pc:sldChg chg="modSp mod">
        <pc:chgData name="Leah Montner Dixon" userId="d5b2ae9e-9213-4442-b7df-4db8cbe51e5d" providerId="ADAL" clId="{20F57DDA-727A-44CE-8755-41388F500283}" dt="2021-03-10T14:24:17.811" v="363" actId="12788"/>
        <pc:sldMkLst>
          <pc:docMk/>
          <pc:sldMk cId="3327606173" sldId="2144327541"/>
        </pc:sldMkLst>
        <pc:spChg chg="mod">
          <ac:chgData name="Leah Montner Dixon" userId="d5b2ae9e-9213-4442-b7df-4db8cbe51e5d" providerId="ADAL" clId="{20F57DDA-727A-44CE-8755-41388F500283}" dt="2021-03-10T14:24:17.811" v="363" actId="12788"/>
          <ac:spMkLst>
            <pc:docMk/>
            <pc:sldMk cId="3327606173" sldId="2144327541"/>
            <ac:spMk id="3" creationId="{07E83B2A-2D9F-4E3D-BA68-21CCEEADA1AF}"/>
          </ac:spMkLst>
        </pc:spChg>
      </pc:sldChg>
      <pc:sldChg chg="modSp mod">
        <pc:chgData name="Leah Montner Dixon" userId="d5b2ae9e-9213-4442-b7df-4db8cbe51e5d" providerId="ADAL" clId="{20F57DDA-727A-44CE-8755-41388F500283}" dt="2021-03-10T14:24:28.660" v="366" actId="255"/>
        <pc:sldMkLst>
          <pc:docMk/>
          <pc:sldMk cId="3001040034" sldId="2144327542"/>
        </pc:sldMkLst>
        <pc:spChg chg="mod">
          <ac:chgData name="Leah Montner Dixon" userId="d5b2ae9e-9213-4442-b7df-4db8cbe51e5d" providerId="ADAL" clId="{20F57DDA-727A-44CE-8755-41388F500283}" dt="2021-03-10T14:24:28.660" v="366" actId="255"/>
          <ac:spMkLst>
            <pc:docMk/>
            <pc:sldMk cId="3001040034" sldId="2144327542"/>
            <ac:spMk id="3" creationId="{07E83B2A-2D9F-4E3D-BA68-21CCEEADA1AF}"/>
          </ac:spMkLst>
        </pc:spChg>
      </pc:sldChg>
      <pc:sldChg chg="modSp mod">
        <pc:chgData name="Leah Montner Dixon" userId="d5b2ae9e-9213-4442-b7df-4db8cbe51e5d" providerId="ADAL" clId="{20F57DDA-727A-44CE-8755-41388F500283}" dt="2021-03-10T14:37:36.845" v="371" actId="255"/>
        <pc:sldMkLst>
          <pc:docMk/>
          <pc:sldMk cId="3074350703" sldId="2144327543"/>
        </pc:sldMkLst>
        <pc:spChg chg="mod">
          <ac:chgData name="Leah Montner Dixon" userId="d5b2ae9e-9213-4442-b7df-4db8cbe51e5d" providerId="ADAL" clId="{20F57DDA-727A-44CE-8755-41388F500283}" dt="2021-03-10T14:37:36.845" v="371" actId="255"/>
          <ac:spMkLst>
            <pc:docMk/>
            <pc:sldMk cId="3074350703" sldId="2144327543"/>
            <ac:spMk id="3" creationId="{07E83B2A-2D9F-4E3D-BA68-21CCEEADA1AF}"/>
          </ac:spMkLst>
        </pc:spChg>
      </pc:sldChg>
      <pc:sldChg chg="modSp mod">
        <pc:chgData name="Leah Montner Dixon" userId="d5b2ae9e-9213-4442-b7df-4db8cbe51e5d" providerId="ADAL" clId="{20F57DDA-727A-44CE-8755-41388F500283}" dt="2021-03-10T14:40:56.513" v="381" actId="255"/>
        <pc:sldMkLst>
          <pc:docMk/>
          <pc:sldMk cId="938294700" sldId="2144327544"/>
        </pc:sldMkLst>
        <pc:spChg chg="mod">
          <ac:chgData name="Leah Montner Dixon" userId="d5b2ae9e-9213-4442-b7df-4db8cbe51e5d" providerId="ADAL" clId="{20F57DDA-727A-44CE-8755-41388F500283}" dt="2021-03-10T14:40:56.513" v="381" actId="255"/>
          <ac:spMkLst>
            <pc:docMk/>
            <pc:sldMk cId="938294700" sldId="2144327544"/>
            <ac:spMk id="3" creationId="{07E83B2A-2D9F-4E3D-BA68-21CCEEADA1AF}"/>
          </ac:spMkLst>
        </pc:spChg>
      </pc:sldChg>
      <pc:sldChg chg="modSp mod">
        <pc:chgData name="Leah Montner Dixon" userId="d5b2ae9e-9213-4442-b7df-4db8cbe51e5d" providerId="ADAL" clId="{20F57DDA-727A-44CE-8755-41388F500283}" dt="2021-03-10T14:37:22.018" v="368" actId="255"/>
        <pc:sldMkLst>
          <pc:docMk/>
          <pc:sldMk cId="250186311" sldId="2144327545"/>
        </pc:sldMkLst>
        <pc:spChg chg="mod">
          <ac:chgData name="Leah Montner Dixon" userId="d5b2ae9e-9213-4442-b7df-4db8cbe51e5d" providerId="ADAL" clId="{20F57DDA-727A-44CE-8755-41388F500283}" dt="2021-03-10T14:37:22.018" v="368" actId="255"/>
          <ac:spMkLst>
            <pc:docMk/>
            <pc:sldMk cId="250186311" sldId="2144327545"/>
            <ac:spMk id="3" creationId="{07E83B2A-2D9F-4E3D-BA68-21CCEEADA1AF}"/>
          </ac:spMkLst>
        </pc:spChg>
        <pc:spChg chg="mod">
          <ac:chgData name="Leah Montner Dixon" userId="d5b2ae9e-9213-4442-b7df-4db8cbe51e5d" providerId="ADAL" clId="{20F57DDA-727A-44CE-8755-41388F500283}" dt="2021-03-10T14:22:59.384" v="290" actId="1076"/>
          <ac:spMkLst>
            <pc:docMk/>
            <pc:sldMk cId="250186311" sldId="2144327545"/>
            <ac:spMk id="23" creationId="{4075355A-045E-4AA1-9711-3B199BD99F03}"/>
          </ac:spMkLst>
        </pc:spChg>
      </pc:sldChg>
      <pc:sldChg chg="delSp modSp mod">
        <pc:chgData name="Leah Montner Dixon" userId="d5b2ae9e-9213-4442-b7df-4db8cbe51e5d" providerId="ADAL" clId="{20F57DDA-727A-44CE-8755-41388F500283}" dt="2021-03-10T18:13:53.060" v="822" actId="20577"/>
        <pc:sldMkLst>
          <pc:docMk/>
          <pc:sldMk cId="1227467558" sldId="2144327546"/>
        </pc:sldMkLst>
        <pc:spChg chg="mod">
          <ac:chgData name="Leah Montner Dixon" userId="d5b2ae9e-9213-4442-b7df-4db8cbe51e5d" providerId="ADAL" clId="{20F57DDA-727A-44CE-8755-41388F500283}" dt="2021-03-10T18:13:22.056" v="809" actId="1036"/>
          <ac:spMkLst>
            <pc:docMk/>
            <pc:sldMk cId="1227467558" sldId="2144327546"/>
            <ac:spMk id="2" creationId="{70CC021B-BCBB-5D49-A8F6-6CBEDBC51D5E}"/>
          </ac:spMkLst>
        </pc:spChg>
        <pc:spChg chg="mod">
          <ac:chgData name="Leah Montner Dixon" userId="d5b2ae9e-9213-4442-b7df-4db8cbe51e5d" providerId="ADAL" clId="{20F57DDA-727A-44CE-8755-41388F500283}" dt="2021-03-10T18:13:53.060" v="822" actId="20577"/>
          <ac:spMkLst>
            <pc:docMk/>
            <pc:sldMk cId="1227467558" sldId="2144327546"/>
            <ac:spMk id="10" creationId="{020B7CD0-D2CE-094D-8EC8-2C02E2945427}"/>
          </ac:spMkLst>
        </pc:spChg>
        <pc:spChg chg="mod">
          <ac:chgData name="Leah Montner Dixon" userId="d5b2ae9e-9213-4442-b7df-4db8cbe51e5d" providerId="ADAL" clId="{20F57DDA-727A-44CE-8755-41388F500283}" dt="2021-03-10T15:31:01.516" v="599" actId="12788"/>
          <ac:spMkLst>
            <pc:docMk/>
            <pc:sldMk cId="1227467558" sldId="2144327546"/>
            <ac:spMk id="11" creationId="{D9440AF5-764A-CE4D-85A7-C04A89CD3A1A}"/>
          </ac:spMkLst>
        </pc:spChg>
        <pc:spChg chg="del">
          <ac:chgData name="Leah Montner Dixon" userId="d5b2ae9e-9213-4442-b7df-4db8cbe51e5d" providerId="ADAL" clId="{20F57DDA-727A-44CE-8755-41388F500283}" dt="2021-03-10T15:07:22.791" v="409" actId="478"/>
          <ac:spMkLst>
            <pc:docMk/>
            <pc:sldMk cId="1227467558" sldId="2144327546"/>
            <ac:spMk id="14" creationId="{54A51A06-3792-6A45-A5D2-0BE73788A347}"/>
          </ac:spMkLst>
        </pc:spChg>
        <pc:graphicFrameChg chg="mod">
          <ac:chgData name="Leah Montner Dixon" userId="d5b2ae9e-9213-4442-b7df-4db8cbe51e5d" providerId="ADAL" clId="{20F57DDA-727A-44CE-8755-41388F500283}" dt="2021-03-10T18:13:26.713" v="821" actId="1035"/>
          <ac:graphicFrameMkLst>
            <pc:docMk/>
            <pc:sldMk cId="1227467558" sldId="2144327546"/>
            <ac:graphicFrameMk id="51" creationId="{BDA7EB1E-042C-B24F-B3FF-DEA25B36F9DD}"/>
          </ac:graphicFrameMkLst>
        </pc:graphicFrameChg>
      </pc:sldChg>
      <pc:sldChg chg="addSp delSp modSp mod">
        <pc:chgData name="Leah Montner Dixon" userId="d5b2ae9e-9213-4442-b7df-4db8cbe51e5d" providerId="ADAL" clId="{20F57DDA-727A-44CE-8755-41388F500283}" dt="2021-03-10T18:17:46.019" v="952" actId="1036"/>
        <pc:sldMkLst>
          <pc:docMk/>
          <pc:sldMk cId="3657383889" sldId="2144327547"/>
        </pc:sldMkLst>
        <pc:spChg chg="mod">
          <ac:chgData name="Leah Montner Dixon" userId="d5b2ae9e-9213-4442-b7df-4db8cbe51e5d" providerId="ADAL" clId="{20F57DDA-727A-44CE-8755-41388F500283}" dt="2021-03-10T15:35:28.475" v="725" actId="255"/>
          <ac:spMkLst>
            <pc:docMk/>
            <pc:sldMk cId="3657383889" sldId="2144327547"/>
            <ac:spMk id="16" creationId="{46BD1D7B-CFFD-AB40-AE04-379262D9E97A}"/>
          </ac:spMkLst>
        </pc:spChg>
        <pc:spChg chg="add del mod">
          <ac:chgData name="Leah Montner Dixon" userId="d5b2ae9e-9213-4442-b7df-4db8cbe51e5d" providerId="ADAL" clId="{20F57DDA-727A-44CE-8755-41388F500283}" dt="2021-03-10T18:15:53.337" v="849" actId="478"/>
          <ac:spMkLst>
            <pc:docMk/>
            <pc:sldMk cId="3657383889" sldId="2144327547"/>
            <ac:spMk id="22" creationId="{8133DB5D-6336-4A6A-BF0B-27C3E2CBB638}"/>
          </ac:spMkLst>
        </pc:spChg>
        <pc:spChg chg="mod">
          <ac:chgData name="Leah Montner Dixon" userId="d5b2ae9e-9213-4442-b7df-4db8cbe51e5d" providerId="ADAL" clId="{20F57DDA-727A-44CE-8755-41388F500283}" dt="2021-03-10T18:16:02.088" v="850" actId="12788"/>
          <ac:spMkLst>
            <pc:docMk/>
            <pc:sldMk cId="3657383889" sldId="2144327547"/>
            <ac:spMk id="133" creationId="{CB975050-F22D-4AFE-8D1B-95B633F1B6B9}"/>
          </ac:spMkLst>
        </pc:spChg>
        <pc:spChg chg="mod topLvl">
          <ac:chgData name="Leah Montner Dixon" userId="d5b2ae9e-9213-4442-b7df-4db8cbe51e5d" providerId="ADAL" clId="{20F57DDA-727A-44CE-8755-41388F500283}" dt="2021-03-10T18:16:54.256" v="869" actId="1036"/>
          <ac:spMkLst>
            <pc:docMk/>
            <pc:sldMk cId="3657383889" sldId="2144327547"/>
            <ac:spMk id="134" creationId="{6C4ECC86-E6E0-439D-94EB-0AE4F79914EC}"/>
          </ac:spMkLst>
        </pc:spChg>
        <pc:spChg chg="mod topLvl">
          <ac:chgData name="Leah Montner Dixon" userId="d5b2ae9e-9213-4442-b7df-4db8cbe51e5d" providerId="ADAL" clId="{20F57DDA-727A-44CE-8755-41388F500283}" dt="2021-03-10T18:16:54.256" v="869" actId="1036"/>
          <ac:spMkLst>
            <pc:docMk/>
            <pc:sldMk cId="3657383889" sldId="2144327547"/>
            <ac:spMk id="135" creationId="{3800096C-B95D-4FC7-8C6C-0F1CA735059E}"/>
          </ac:spMkLst>
        </pc:spChg>
        <pc:spChg chg="mod topLvl">
          <ac:chgData name="Leah Montner Dixon" userId="d5b2ae9e-9213-4442-b7df-4db8cbe51e5d" providerId="ADAL" clId="{20F57DDA-727A-44CE-8755-41388F500283}" dt="2021-03-10T18:16:54.256" v="869" actId="1036"/>
          <ac:spMkLst>
            <pc:docMk/>
            <pc:sldMk cId="3657383889" sldId="2144327547"/>
            <ac:spMk id="136" creationId="{3983A099-30A4-4F40-8F80-C1F72D9CB2F5}"/>
          </ac:spMkLst>
        </pc:spChg>
        <pc:spChg chg="mod">
          <ac:chgData name="Leah Montner Dixon" userId="d5b2ae9e-9213-4442-b7df-4db8cbe51e5d" providerId="ADAL" clId="{20F57DDA-727A-44CE-8755-41388F500283}" dt="2021-03-10T18:16:09.312" v="856" actId="1036"/>
          <ac:spMkLst>
            <pc:docMk/>
            <pc:sldMk cId="3657383889" sldId="2144327547"/>
            <ac:spMk id="140" creationId="{D376057C-1DCC-4F7A-B15B-0F5B9B469070}"/>
          </ac:spMkLst>
        </pc:spChg>
        <pc:spChg chg="mod">
          <ac:chgData name="Leah Montner Dixon" userId="d5b2ae9e-9213-4442-b7df-4db8cbe51e5d" providerId="ADAL" clId="{20F57DDA-727A-44CE-8755-41388F500283}" dt="2021-03-10T18:17:01.057" v="876" actId="113"/>
          <ac:spMkLst>
            <pc:docMk/>
            <pc:sldMk cId="3657383889" sldId="2144327547"/>
            <ac:spMk id="141" creationId="{5211CB7D-EA82-4B3C-BB7E-E64775205A43}"/>
          </ac:spMkLst>
        </pc:spChg>
        <pc:spChg chg="mod">
          <ac:chgData name="Leah Montner Dixon" userId="d5b2ae9e-9213-4442-b7df-4db8cbe51e5d" providerId="ADAL" clId="{20F57DDA-727A-44CE-8755-41388F500283}" dt="2021-03-10T18:17:46.019" v="952" actId="1036"/>
          <ac:spMkLst>
            <pc:docMk/>
            <pc:sldMk cId="3657383889" sldId="2144327547"/>
            <ac:spMk id="142" creationId="{9C43582E-3952-4460-9A3D-ED024B0DE92B}"/>
          </ac:spMkLst>
        </pc:spChg>
        <pc:grpChg chg="add del mod">
          <ac:chgData name="Leah Montner Dixon" userId="d5b2ae9e-9213-4442-b7df-4db8cbe51e5d" providerId="ADAL" clId="{20F57DDA-727A-44CE-8755-41388F500283}" dt="2021-03-10T18:16:04.089" v="851" actId="165"/>
          <ac:grpSpMkLst>
            <pc:docMk/>
            <pc:sldMk cId="3657383889" sldId="2144327547"/>
            <ac:grpSpMk id="2" creationId="{F4F47A37-4D2A-4155-A2B9-6002C384C8DB}"/>
          </ac:grpSpMkLst>
        </pc:grpChg>
        <pc:grpChg chg="add del mod">
          <ac:chgData name="Leah Montner Dixon" userId="d5b2ae9e-9213-4442-b7df-4db8cbe51e5d" providerId="ADAL" clId="{20F57DDA-727A-44CE-8755-41388F500283}" dt="2021-03-10T18:16:04.089" v="851" actId="165"/>
          <ac:grpSpMkLst>
            <pc:docMk/>
            <pc:sldMk cId="3657383889" sldId="2144327547"/>
            <ac:grpSpMk id="3" creationId="{CDD833EE-1BB4-4754-BB22-86B1EE923999}"/>
          </ac:grpSpMkLst>
        </pc:grpChg>
        <pc:grpChg chg="add del mod">
          <ac:chgData name="Leah Montner Dixon" userId="d5b2ae9e-9213-4442-b7df-4db8cbe51e5d" providerId="ADAL" clId="{20F57DDA-727A-44CE-8755-41388F500283}" dt="2021-03-10T18:16:04.089" v="851" actId="165"/>
          <ac:grpSpMkLst>
            <pc:docMk/>
            <pc:sldMk cId="3657383889" sldId="2144327547"/>
            <ac:grpSpMk id="4" creationId="{1640C757-169F-4DDE-BFE1-FF2C74C13CD9}"/>
          </ac:grpSpMkLst>
        </pc:grpChg>
        <pc:picChg chg="mod topLvl">
          <ac:chgData name="Leah Montner Dixon" userId="d5b2ae9e-9213-4442-b7df-4db8cbe51e5d" providerId="ADAL" clId="{20F57DDA-727A-44CE-8755-41388F500283}" dt="2021-03-10T18:16:54.256" v="869" actId="1036"/>
          <ac:picMkLst>
            <pc:docMk/>
            <pc:sldMk cId="3657383889" sldId="2144327547"/>
            <ac:picMk id="137" creationId="{AA52D662-48F0-496C-A4E3-4B708D26C11D}"/>
          </ac:picMkLst>
        </pc:picChg>
        <pc:picChg chg="mod topLvl">
          <ac:chgData name="Leah Montner Dixon" userId="d5b2ae9e-9213-4442-b7df-4db8cbe51e5d" providerId="ADAL" clId="{20F57DDA-727A-44CE-8755-41388F500283}" dt="2021-03-10T18:16:54.256" v="869" actId="1036"/>
          <ac:picMkLst>
            <pc:docMk/>
            <pc:sldMk cId="3657383889" sldId="2144327547"/>
            <ac:picMk id="138" creationId="{A6D5C278-D134-4CBE-8FBA-DB99DF4DCF1F}"/>
          </ac:picMkLst>
        </pc:picChg>
        <pc:picChg chg="mod topLvl">
          <ac:chgData name="Leah Montner Dixon" userId="d5b2ae9e-9213-4442-b7df-4db8cbe51e5d" providerId="ADAL" clId="{20F57DDA-727A-44CE-8755-41388F500283}" dt="2021-03-10T18:16:54.256" v="869" actId="1036"/>
          <ac:picMkLst>
            <pc:docMk/>
            <pc:sldMk cId="3657383889" sldId="2144327547"/>
            <ac:picMk id="139" creationId="{60589E9B-577E-411E-A0BA-300D8B387280}"/>
          </ac:picMkLst>
        </pc:picChg>
      </pc:sldChg>
    </pc:docChg>
  </pc:docChgLst>
  <pc:docChgLst>
    <pc:chgData name="Reed Kiely" userId="768be38e-2fb5-40ce-925d-bd8e9d9e3c31" providerId="ADAL" clId="{AEACEAD1-5178-4177-902F-6423AE02A551}"/>
    <pc:docChg chg="undo custSel delSld modSld">
      <pc:chgData name="Reed Kiely" userId="768be38e-2fb5-40ce-925d-bd8e9d9e3c31" providerId="ADAL" clId="{AEACEAD1-5178-4177-902F-6423AE02A551}" dt="2021-04-13T18:42:07.331" v="184" actId="20577"/>
      <pc:docMkLst>
        <pc:docMk/>
      </pc:docMkLst>
      <pc:sldChg chg="addSp modSp mod">
        <pc:chgData name="Reed Kiely" userId="768be38e-2fb5-40ce-925d-bd8e9d9e3c31" providerId="ADAL" clId="{AEACEAD1-5178-4177-902F-6423AE02A551}" dt="2021-04-09T15:16:03.201" v="87" actId="1076"/>
        <pc:sldMkLst>
          <pc:docMk/>
          <pc:sldMk cId="2955253832" sldId="280"/>
        </pc:sldMkLst>
        <pc:spChg chg="add mod">
          <ac:chgData name="Reed Kiely" userId="768be38e-2fb5-40ce-925d-bd8e9d9e3c31" providerId="ADAL" clId="{AEACEAD1-5178-4177-902F-6423AE02A551}" dt="2021-04-09T15:16:03.201" v="87" actId="1076"/>
          <ac:spMkLst>
            <pc:docMk/>
            <pc:sldMk cId="2955253832" sldId="280"/>
            <ac:spMk id="3" creationId="{AB97094D-D4F1-428A-AE79-67C95A2D5829}"/>
          </ac:spMkLst>
        </pc:spChg>
      </pc:sldChg>
      <pc:sldChg chg="addSp modSp mod">
        <pc:chgData name="Reed Kiely" userId="768be38e-2fb5-40ce-925d-bd8e9d9e3c31" providerId="ADAL" clId="{AEACEAD1-5178-4177-902F-6423AE02A551}" dt="2021-04-09T15:09:39.671" v="13" actId="20577"/>
        <pc:sldMkLst>
          <pc:docMk/>
          <pc:sldMk cId="1225355281" sldId="288"/>
        </pc:sldMkLst>
        <pc:spChg chg="add mod">
          <ac:chgData name="Reed Kiely" userId="768be38e-2fb5-40ce-925d-bd8e9d9e3c31" providerId="ADAL" clId="{AEACEAD1-5178-4177-902F-6423AE02A551}" dt="2021-04-09T15:09:39.671" v="13" actId="20577"/>
          <ac:spMkLst>
            <pc:docMk/>
            <pc:sldMk cId="1225355281" sldId="288"/>
            <ac:spMk id="3" creationId="{9F97005A-4C50-436A-BBE8-58A3ED8AE87A}"/>
          </ac:spMkLst>
        </pc:spChg>
      </pc:sldChg>
      <pc:sldChg chg="addSp delSp modSp mod addCm delCm">
        <pc:chgData name="Reed Kiely" userId="768be38e-2fb5-40ce-925d-bd8e9d9e3c31" providerId="ADAL" clId="{AEACEAD1-5178-4177-902F-6423AE02A551}" dt="2021-04-13T18:25:09.644" v="175" actId="1036"/>
        <pc:sldMkLst>
          <pc:docMk/>
          <pc:sldMk cId="967047022" sldId="2144327469"/>
        </pc:sldMkLst>
        <pc:spChg chg="add mod">
          <ac:chgData name="Reed Kiely" userId="768be38e-2fb5-40ce-925d-bd8e9d9e3c31" providerId="ADAL" clId="{AEACEAD1-5178-4177-902F-6423AE02A551}" dt="2021-04-09T15:16:19.359" v="96" actId="20577"/>
          <ac:spMkLst>
            <pc:docMk/>
            <pc:sldMk cId="967047022" sldId="2144327469"/>
            <ac:spMk id="39" creationId="{E80F1359-4E34-49DD-BDDF-44D382544186}"/>
          </ac:spMkLst>
        </pc:spChg>
        <pc:spChg chg="mod">
          <ac:chgData name="Reed Kiely" userId="768be38e-2fb5-40ce-925d-bd8e9d9e3c31" providerId="ADAL" clId="{AEACEAD1-5178-4177-902F-6423AE02A551}" dt="2021-04-13T18:24:14.607" v="166"/>
          <ac:spMkLst>
            <pc:docMk/>
            <pc:sldMk cId="967047022" sldId="2144327469"/>
            <ac:spMk id="40" creationId="{205B7879-430D-40CC-B48D-E4609C598121}"/>
          </ac:spMkLst>
        </pc:spChg>
        <pc:spChg chg="mod">
          <ac:chgData name="Reed Kiely" userId="768be38e-2fb5-40ce-925d-bd8e9d9e3c31" providerId="ADAL" clId="{AEACEAD1-5178-4177-902F-6423AE02A551}" dt="2021-04-13T18:24:31.776" v="168"/>
          <ac:spMkLst>
            <pc:docMk/>
            <pc:sldMk cId="967047022" sldId="2144327469"/>
            <ac:spMk id="48" creationId="{019057AF-3FD4-4DBA-AB3F-B03CEC4364C3}"/>
          </ac:spMkLst>
        </pc:spChg>
        <pc:grpChg chg="mod">
          <ac:chgData name="Reed Kiely" userId="768be38e-2fb5-40ce-925d-bd8e9d9e3c31" providerId="ADAL" clId="{AEACEAD1-5178-4177-902F-6423AE02A551}" dt="2021-04-13T18:25:09.644" v="175" actId="1036"/>
          <ac:grpSpMkLst>
            <pc:docMk/>
            <pc:sldMk cId="967047022" sldId="2144327469"/>
            <ac:grpSpMk id="5" creationId="{F160A5F7-0979-4836-9663-BDBAC0227689}"/>
          </ac:grpSpMkLst>
        </pc:grpChg>
        <pc:grpChg chg="mod">
          <ac:chgData name="Reed Kiely" userId="768be38e-2fb5-40ce-925d-bd8e9d9e3c31" providerId="ADAL" clId="{AEACEAD1-5178-4177-902F-6423AE02A551}" dt="2021-04-13T18:25:09.644" v="175" actId="1036"/>
          <ac:grpSpMkLst>
            <pc:docMk/>
            <pc:sldMk cId="967047022" sldId="2144327469"/>
            <ac:grpSpMk id="7" creationId="{4F1D0051-19DC-4321-A2A2-83FBA750C959}"/>
          </ac:grpSpMkLst>
        </pc:grpChg>
        <pc:grpChg chg="mod">
          <ac:chgData name="Reed Kiely" userId="768be38e-2fb5-40ce-925d-bd8e9d9e3c31" providerId="ADAL" clId="{AEACEAD1-5178-4177-902F-6423AE02A551}" dt="2021-04-13T18:25:06.124" v="174" actId="554"/>
          <ac:grpSpMkLst>
            <pc:docMk/>
            <pc:sldMk cId="967047022" sldId="2144327469"/>
            <ac:grpSpMk id="11" creationId="{084A4803-D494-44D7-AC30-57977E115394}"/>
          </ac:grpSpMkLst>
        </pc:grpChg>
        <pc:grpChg chg="mod">
          <ac:chgData name="Reed Kiely" userId="768be38e-2fb5-40ce-925d-bd8e9d9e3c31" providerId="ADAL" clId="{AEACEAD1-5178-4177-902F-6423AE02A551}" dt="2021-04-13T18:25:06.124" v="174" actId="554"/>
          <ac:grpSpMkLst>
            <pc:docMk/>
            <pc:sldMk cId="967047022" sldId="2144327469"/>
            <ac:grpSpMk id="12" creationId="{B5B0ED28-8EA3-434A-BFB6-8EE1FF377416}"/>
          </ac:grpSpMkLst>
        </pc:grpChg>
        <pc:grpChg chg="mod">
          <ac:chgData name="Reed Kiely" userId="768be38e-2fb5-40ce-925d-bd8e9d9e3c31" providerId="ADAL" clId="{AEACEAD1-5178-4177-902F-6423AE02A551}" dt="2021-04-13T18:25:06.124" v="174" actId="554"/>
          <ac:grpSpMkLst>
            <pc:docMk/>
            <pc:sldMk cId="967047022" sldId="2144327469"/>
            <ac:grpSpMk id="13" creationId="{D99A059E-5116-465D-815D-595A87115881}"/>
          </ac:grpSpMkLst>
        </pc:grpChg>
        <pc:grpChg chg="del">
          <ac:chgData name="Reed Kiely" userId="768be38e-2fb5-40ce-925d-bd8e9d9e3c31" providerId="ADAL" clId="{AEACEAD1-5178-4177-902F-6423AE02A551}" dt="2021-04-09T15:16:08.758" v="88" actId="478"/>
          <ac:grpSpMkLst>
            <pc:docMk/>
            <pc:sldMk cId="967047022" sldId="2144327469"/>
            <ac:grpSpMk id="14" creationId="{7B2B7C9F-4D6F-4123-BFA5-6CF5A8E300A8}"/>
          </ac:grpSpMkLst>
        </pc:grpChg>
        <pc:picChg chg="mod">
          <ac:chgData name="Reed Kiely" userId="768be38e-2fb5-40ce-925d-bd8e9d9e3c31" providerId="ADAL" clId="{AEACEAD1-5178-4177-902F-6423AE02A551}" dt="2021-04-13T18:24:28.257" v="167"/>
          <ac:picMkLst>
            <pc:docMk/>
            <pc:sldMk cId="967047022" sldId="2144327469"/>
            <ac:picMk id="43" creationId="{08677745-007E-47F2-BFCF-8A2A712A97AF}"/>
          </ac:picMkLst>
        </pc:picChg>
        <pc:picChg chg="mod">
          <ac:chgData name="Reed Kiely" userId="768be38e-2fb5-40ce-925d-bd8e9d9e3c31" providerId="ADAL" clId="{AEACEAD1-5178-4177-902F-6423AE02A551}" dt="2021-04-13T18:24:01.098" v="158"/>
          <ac:picMkLst>
            <pc:docMk/>
            <pc:sldMk cId="967047022" sldId="2144327469"/>
            <ac:picMk id="45" creationId="{A1FE072B-50F6-499B-8092-8D82F466BBE7}"/>
          </ac:picMkLst>
        </pc:picChg>
      </pc:sldChg>
      <pc:sldChg chg="addSp modSp mod">
        <pc:chgData name="Reed Kiely" userId="768be38e-2fb5-40ce-925d-bd8e9d9e3c31" providerId="ADAL" clId="{AEACEAD1-5178-4177-902F-6423AE02A551}" dt="2021-04-09T15:15:40.203" v="46" actId="20577"/>
        <pc:sldMkLst>
          <pc:docMk/>
          <pc:sldMk cId="718409248" sldId="2144327522"/>
        </pc:sldMkLst>
        <pc:spChg chg="add mod">
          <ac:chgData name="Reed Kiely" userId="768be38e-2fb5-40ce-925d-bd8e9d9e3c31" providerId="ADAL" clId="{AEACEAD1-5178-4177-902F-6423AE02A551}" dt="2021-04-09T15:15:40.203" v="46" actId="20577"/>
          <ac:spMkLst>
            <pc:docMk/>
            <pc:sldMk cId="718409248" sldId="2144327522"/>
            <ac:spMk id="26" creationId="{7AEE4A3F-3AEB-41CE-A639-1160BA19633A}"/>
          </ac:spMkLst>
        </pc:spChg>
      </pc:sldChg>
      <pc:sldChg chg="addSp modSp del mod">
        <pc:chgData name="Reed Kiely" userId="768be38e-2fb5-40ce-925d-bd8e9d9e3c31" providerId="ADAL" clId="{AEACEAD1-5178-4177-902F-6423AE02A551}" dt="2021-04-13T15:37:35.762" v="117" actId="47"/>
        <pc:sldMkLst>
          <pc:docMk/>
          <pc:sldMk cId="4250919995" sldId="2144327531"/>
        </pc:sldMkLst>
        <pc:spChg chg="add mod">
          <ac:chgData name="Reed Kiely" userId="768be38e-2fb5-40ce-925d-bd8e9d9e3c31" providerId="ADAL" clId="{AEACEAD1-5178-4177-902F-6423AE02A551}" dt="2021-04-09T15:10:56.092" v="26" actId="208"/>
          <ac:spMkLst>
            <pc:docMk/>
            <pc:sldMk cId="4250919995" sldId="2144327531"/>
            <ac:spMk id="2" creationId="{7B874C70-1FFB-4233-970D-7544209DA117}"/>
          </ac:spMkLst>
        </pc:spChg>
      </pc:sldChg>
      <pc:sldChg chg="addSp modSp mod">
        <pc:chgData name="Reed Kiely" userId="768be38e-2fb5-40ce-925d-bd8e9d9e3c31" providerId="ADAL" clId="{AEACEAD1-5178-4177-902F-6423AE02A551}" dt="2021-04-09T15:11:22.482" v="35" actId="20577"/>
        <pc:sldMkLst>
          <pc:docMk/>
          <pc:sldMk cId="1793799926" sldId="2144327537"/>
        </pc:sldMkLst>
        <pc:spChg chg="add mod">
          <ac:chgData name="Reed Kiely" userId="768be38e-2fb5-40ce-925d-bd8e9d9e3c31" providerId="ADAL" clId="{AEACEAD1-5178-4177-902F-6423AE02A551}" dt="2021-04-09T15:11:22.482" v="35" actId="20577"/>
          <ac:spMkLst>
            <pc:docMk/>
            <pc:sldMk cId="1793799926" sldId="2144327537"/>
            <ac:spMk id="9" creationId="{7C36BA0E-E36D-46FA-906B-B95A2BAF0D28}"/>
          </ac:spMkLst>
        </pc:spChg>
      </pc:sldChg>
      <pc:sldChg chg="addSp modSp">
        <pc:chgData name="Reed Kiely" userId="768be38e-2fb5-40ce-925d-bd8e9d9e3c31" providerId="ADAL" clId="{AEACEAD1-5178-4177-902F-6423AE02A551}" dt="2021-04-09T15:11:25.941" v="36"/>
        <pc:sldMkLst>
          <pc:docMk/>
          <pc:sldMk cId="2693591994" sldId="2144327538"/>
        </pc:sldMkLst>
        <pc:spChg chg="add mod">
          <ac:chgData name="Reed Kiely" userId="768be38e-2fb5-40ce-925d-bd8e9d9e3c31" providerId="ADAL" clId="{AEACEAD1-5178-4177-902F-6423AE02A551}" dt="2021-04-09T15:11:25.941" v="36"/>
          <ac:spMkLst>
            <pc:docMk/>
            <pc:sldMk cId="2693591994" sldId="2144327538"/>
            <ac:spMk id="9" creationId="{A0FCB810-B969-47D5-A611-51951BC7CB73}"/>
          </ac:spMkLst>
        </pc:spChg>
      </pc:sldChg>
      <pc:sldChg chg="addSp delSp modSp mod addCm">
        <pc:chgData name="Reed Kiely" userId="768be38e-2fb5-40ce-925d-bd8e9d9e3c31" providerId="ADAL" clId="{AEACEAD1-5178-4177-902F-6423AE02A551}" dt="2021-04-13T15:39:18.003" v="154" actId="478"/>
        <pc:sldMkLst>
          <pc:docMk/>
          <pc:sldMk cId="801416238" sldId="2144327540"/>
        </pc:sldMkLst>
        <pc:spChg chg="mod">
          <ac:chgData name="Reed Kiely" userId="768be38e-2fb5-40ce-925d-bd8e9d9e3c31" providerId="ADAL" clId="{AEACEAD1-5178-4177-902F-6423AE02A551}" dt="2021-04-13T15:39:06.695" v="152" actId="20577"/>
          <ac:spMkLst>
            <pc:docMk/>
            <pc:sldMk cId="801416238" sldId="2144327540"/>
            <ac:spMk id="3" creationId="{07E83B2A-2D9F-4E3D-BA68-21CCEEADA1AF}"/>
          </ac:spMkLst>
        </pc:spChg>
        <pc:spChg chg="add del mod">
          <ac:chgData name="Reed Kiely" userId="768be38e-2fb5-40ce-925d-bd8e9d9e3c31" providerId="ADAL" clId="{AEACEAD1-5178-4177-902F-6423AE02A551}" dt="2021-04-13T15:39:18.003" v="154" actId="478"/>
          <ac:spMkLst>
            <pc:docMk/>
            <pc:sldMk cId="801416238" sldId="2144327540"/>
            <ac:spMk id="9" creationId="{DDD910EF-D16A-4E16-AA51-341736459E99}"/>
          </ac:spMkLst>
        </pc:spChg>
      </pc:sldChg>
      <pc:sldChg chg="addSp modSp mod">
        <pc:chgData name="Reed Kiely" userId="768be38e-2fb5-40ce-925d-bd8e9d9e3c31" providerId="ADAL" clId="{AEACEAD1-5178-4177-902F-6423AE02A551}" dt="2021-04-09T15:17:04.889" v="106" actId="20577"/>
        <pc:sldMkLst>
          <pc:docMk/>
          <pc:sldMk cId="3327606173" sldId="2144327541"/>
        </pc:sldMkLst>
        <pc:spChg chg="add mod">
          <ac:chgData name="Reed Kiely" userId="768be38e-2fb5-40ce-925d-bd8e9d9e3c31" providerId="ADAL" clId="{AEACEAD1-5178-4177-902F-6423AE02A551}" dt="2021-04-09T15:17:04.889" v="106" actId="20577"/>
          <ac:spMkLst>
            <pc:docMk/>
            <pc:sldMk cId="3327606173" sldId="2144327541"/>
            <ac:spMk id="8" creationId="{5380BDF1-425D-45C7-A0AA-2F95BF9DD878}"/>
          </ac:spMkLst>
        </pc:spChg>
      </pc:sldChg>
      <pc:sldChg chg="modSp mod addCm">
        <pc:chgData name="Reed Kiely" userId="768be38e-2fb5-40ce-925d-bd8e9d9e3c31" providerId="ADAL" clId="{AEACEAD1-5178-4177-902F-6423AE02A551}" dt="2021-04-13T15:38:04.084" v="119" actId="1589"/>
        <pc:sldMkLst>
          <pc:docMk/>
          <pc:sldMk cId="3001040034" sldId="2144327542"/>
        </pc:sldMkLst>
        <pc:spChg chg="mod">
          <ac:chgData name="Reed Kiely" userId="768be38e-2fb5-40ce-925d-bd8e9d9e3c31" providerId="ADAL" clId="{AEACEAD1-5178-4177-902F-6423AE02A551}" dt="2021-04-09T15:17:20.754" v="110" actId="20577"/>
          <ac:spMkLst>
            <pc:docMk/>
            <pc:sldMk cId="3001040034" sldId="2144327542"/>
            <ac:spMk id="3" creationId="{07E83B2A-2D9F-4E3D-BA68-21CCEEADA1AF}"/>
          </ac:spMkLst>
        </pc:spChg>
      </pc:sldChg>
      <pc:sldChg chg="addSp delSp modSp mod addCm">
        <pc:chgData name="Reed Kiely" userId="768be38e-2fb5-40ce-925d-bd8e9d9e3c31" providerId="ADAL" clId="{AEACEAD1-5178-4177-902F-6423AE02A551}" dt="2021-04-13T18:42:07.331" v="184" actId="20577"/>
        <pc:sldMkLst>
          <pc:docMk/>
          <pc:sldMk cId="1227467558" sldId="2144327546"/>
        </pc:sldMkLst>
        <pc:spChg chg="mod">
          <ac:chgData name="Reed Kiely" userId="768be38e-2fb5-40ce-925d-bd8e9d9e3c31" providerId="ADAL" clId="{AEACEAD1-5178-4177-902F-6423AE02A551}" dt="2021-04-13T18:42:07.331" v="184" actId="20577"/>
          <ac:spMkLst>
            <pc:docMk/>
            <pc:sldMk cId="1227467558" sldId="2144327546"/>
            <ac:spMk id="2" creationId="{70CC021B-BCBB-5D49-A8F6-6CBEDBC51D5E}"/>
          </ac:spMkLst>
        </pc:spChg>
        <pc:spChg chg="mod">
          <ac:chgData name="Reed Kiely" userId="768be38e-2fb5-40ce-925d-bd8e9d9e3c31" providerId="ADAL" clId="{AEACEAD1-5178-4177-902F-6423AE02A551}" dt="2021-04-13T18:41:49.485" v="183" actId="20577"/>
          <ac:spMkLst>
            <pc:docMk/>
            <pc:sldMk cId="1227467558" sldId="2144327546"/>
            <ac:spMk id="11" creationId="{D9440AF5-764A-CE4D-85A7-C04A89CD3A1A}"/>
          </ac:spMkLst>
        </pc:spChg>
        <pc:spChg chg="add del mod">
          <ac:chgData name="Reed Kiely" userId="768be38e-2fb5-40ce-925d-bd8e9d9e3c31" providerId="ADAL" clId="{AEACEAD1-5178-4177-902F-6423AE02A551}" dt="2021-04-13T15:37:16.044" v="116" actId="478"/>
          <ac:spMkLst>
            <pc:docMk/>
            <pc:sldMk cId="1227467558" sldId="2144327546"/>
            <ac:spMk id="14" creationId="{851DA616-2231-42D5-8BC4-FF20E0B9D95A}"/>
          </ac:spMkLst>
        </pc:spChg>
      </pc:sldChg>
      <pc:sldChg chg="addSp modSp mod">
        <pc:chgData name="Reed Kiely" userId="768be38e-2fb5-40ce-925d-bd8e9d9e3c31" providerId="ADAL" clId="{AEACEAD1-5178-4177-902F-6423AE02A551}" dt="2021-04-09T15:13:25.403" v="42" actId="1076"/>
        <pc:sldMkLst>
          <pc:docMk/>
          <pc:sldMk cId="3657383889" sldId="2144327547"/>
        </pc:sldMkLst>
        <pc:spChg chg="add mod">
          <ac:chgData name="Reed Kiely" userId="768be38e-2fb5-40ce-925d-bd8e9d9e3c31" providerId="ADAL" clId="{AEACEAD1-5178-4177-902F-6423AE02A551}" dt="2021-04-09T15:13:25.403" v="42" actId="1076"/>
          <ac:spMkLst>
            <pc:docMk/>
            <pc:sldMk cId="3657383889" sldId="2144327547"/>
            <ac:spMk id="20" creationId="{532F3F59-D9A0-4D35-A296-2D7921A76B4D}"/>
          </ac:spMkLst>
        </pc:spChg>
      </pc:sldChg>
    </pc:docChg>
  </pc:docChgLst>
  <pc:docChgLst>
    <pc:chgData name="Toniece Brown" userId="S::tonieceb@thevab.com::2adc5f19-84dd-48b4-82b3-0e3a115f89ec" providerId="AD" clId="Web-{2FEF53FA-6FDA-1F8D-AB2B-C6575630C2A6}"/>
    <pc:docChg chg="modSld">
      <pc:chgData name="Toniece Brown" userId="S::tonieceb@thevab.com::2adc5f19-84dd-48b4-82b3-0e3a115f89ec" providerId="AD" clId="Web-{2FEF53FA-6FDA-1F8D-AB2B-C6575630C2A6}" dt="2021-03-12T15:09:07.450" v="0" actId="1076"/>
      <pc:docMkLst>
        <pc:docMk/>
      </pc:docMkLst>
      <pc:sldChg chg="modSp">
        <pc:chgData name="Toniece Brown" userId="S::tonieceb@thevab.com::2adc5f19-84dd-48b4-82b3-0e3a115f89ec" providerId="AD" clId="Web-{2FEF53FA-6FDA-1F8D-AB2B-C6575630C2A6}" dt="2021-03-12T15:09:07.450" v="0" actId="1076"/>
        <pc:sldMkLst>
          <pc:docMk/>
          <pc:sldMk cId="4137556442" sldId="2144327511"/>
        </pc:sldMkLst>
        <pc:grpChg chg="mod">
          <ac:chgData name="Toniece Brown" userId="S::tonieceb@thevab.com::2adc5f19-84dd-48b4-82b3-0e3a115f89ec" providerId="AD" clId="Web-{2FEF53FA-6FDA-1F8D-AB2B-C6575630C2A6}" dt="2021-03-12T15:09:07.450" v="0" actId="1076"/>
          <ac:grpSpMkLst>
            <pc:docMk/>
            <pc:sldMk cId="4137556442" sldId="2144327511"/>
            <ac:grpSpMk id="27" creationId="{C362ABE0-E51A-48E6-9D85-B1D9A0228C10}"/>
          </ac:grpSpMkLst>
        </pc:grpChg>
      </pc:sldChg>
    </pc:docChg>
  </pc:docChgLst>
  <pc:docChgLst>
    <pc:chgData name="Leah Montner Dixon" userId="d5b2ae9e-9213-4442-b7df-4db8cbe51e5d" providerId="ADAL" clId="{E1372E05-3880-4B5C-B7B4-FFEA5F27B987}"/>
    <pc:docChg chg="undo redo custSel addSld delSld modSld">
      <pc:chgData name="Leah Montner Dixon" userId="d5b2ae9e-9213-4442-b7df-4db8cbe51e5d" providerId="ADAL" clId="{E1372E05-3880-4B5C-B7B4-FFEA5F27B987}" dt="2021-04-19T17:45:14.854" v="627" actId="1592"/>
      <pc:docMkLst>
        <pc:docMk/>
      </pc:docMkLst>
      <pc:sldChg chg="modSp mod">
        <pc:chgData name="Leah Montner Dixon" userId="d5b2ae9e-9213-4442-b7df-4db8cbe51e5d" providerId="ADAL" clId="{E1372E05-3880-4B5C-B7B4-FFEA5F27B987}" dt="2021-04-19T17:33:59.459" v="456" actId="255"/>
        <pc:sldMkLst>
          <pc:docMk/>
          <pc:sldMk cId="4059454902" sldId="264"/>
        </pc:sldMkLst>
        <pc:spChg chg="mod">
          <ac:chgData name="Leah Montner Dixon" userId="d5b2ae9e-9213-4442-b7df-4db8cbe51e5d" providerId="ADAL" clId="{E1372E05-3880-4B5C-B7B4-FFEA5F27B987}" dt="2021-04-19T17:33:59.459" v="456" actId="255"/>
          <ac:spMkLst>
            <pc:docMk/>
            <pc:sldMk cId="4059454902" sldId="264"/>
            <ac:spMk id="8" creationId="{BB473BB6-5640-46EF-A2C8-C9B52CD11E66}"/>
          </ac:spMkLst>
        </pc:spChg>
      </pc:sldChg>
      <pc:sldChg chg="addSp delSp modSp mod">
        <pc:chgData name="Leah Montner Dixon" userId="d5b2ae9e-9213-4442-b7df-4db8cbe51e5d" providerId="ADAL" clId="{E1372E05-3880-4B5C-B7B4-FFEA5F27B987}" dt="2021-04-19T17:43:41.047" v="620"/>
        <pc:sldMkLst>
          <pc:docMk/>
          <pc:sldMk cId="2469683786" sldId="275"/>
        </pc:sldMkLst>
        <pc:spChg chg="mod">
          <ac:chgData name="Leah Montner Dixon" userId="d5b2ae9e-9213-4442-b7df-4db8cbe51e5d" providerId="ADAL" clId="{E1372E05-3880-4B5C-B7B4-FFEA5F27B987}" dt="2021-04-19T17:39:54.790" v="560" actId="1076"/>
          <ac:spMkLst>
            <pc:docMk/>
            <pc:sldMk cId="2469683786" sldId="275"/>
            <ac:spMk id="2" creationId="{892812D1-C2E7-6145-8C2A-95A25EFCD80C}"/>
          </ac:spMkLst>
        </pc:spChg>
        <pc:spChg chg="mod">
          <ac:chgData name="Leah Montner Dixon" userId="d5b2ae9e-9213-4442-b7df-4db8cbe51e5d" providerId="ADAL" clId="{E1372E05-3880-4B5C-B7B4-FFEA5F27B987}" dt="2021-04-19T17:40:48.147" v="578" actId="207"/>
          <ac:spMkLst>
            <pc:docMk/>
            <pc:sldMk cId="2469683786" sldId="275"/>
            <ac:spMk id="4" creationId="{3ED54650-E124-0942-8B03-A438165B55A6}"/>
          </ac:spMkLst>
        </pc:spChg>
        <pc:spChg chg="del">
          <ac:chgData name="Leah Montner Dixon" userId="d5b2ae9e-9213-4442-b7df-4db8cbe51e5d" providerId="ADAL" clId="{E1372E05-3880-4B5C-B7B4-FFEA5F27B987}" dt="2021-04-19T17:38:24.254" v="467" actId="478"/>
          <ac:spMkLst>
            <pc:docMk/>
            <pc:sldMk cId="2469683786" sldId="275"/>
            <ac:spMk id="27" creationId="{1FFDB139-FA64-4237-A0A0-6069CB182A7A}"/>
          </ac:spMkLst>
        </pc:spChg>
        <pc:spChg chg="add mod">
          <ac:chgData name="Leah Montner Dixon" userId="d5b2ae9e-9213-4442-b7df-4db8cbe51e5d" providerId="ADAL" clId="{E1372E05-3880-4B5C-B7B4-FFEA5F27B987}" dt="2021-04-19T17:41:20.877" v="609" actId="403"/>
          <ac:spMkLst>
            <pc:docMk/>
            <pc:sldMk cId="2469683786" sldId="275"/>
            <ac:spMk id="29" creationId="{769885D1-4573-41F1-982E-34146513B7FA}"/>
          </ac:spMkLst>
        </pc:spChg>
        <pc:spChg chg="add mod">
          <ac:chgData name="Leah Montner Dixon" userId="d5b2ae9e-9213-4442-b7df-4db8cbe51e5d" providerId="ADAL" clId="{E1372E05-3880-4B5C-B7B4-FFEA5F27B987}" dt="2021-04-19T17:41:20.877" v="609" actId="403"/>
          <ac:spMkLst>
            <pc:docMk/>
            <pc:sldMk cId="2469683786" sldId="275"/>
            <ac:spMk id="31" creationId="{731D4756-F47C-414D-93B6-8ECBB5668FB1}"/>
          </ac:spMkLst>
        </pc:spChg>
        <pc:spChg chg="del">
          <ac:chgData name="Leah Montner Dixon" userId="d5b2ae9e-9213-4442-b7df-4db8cbe51e5d" providerId="ADAL" clId="{E1372E05-3880-4B5C-B7B4-FFEA5F27B987}" dt="2021-04-19T17:37:21.480" v="461" actId="478"/>
          <ac:spMkLst>
            <pc:docMk/>
            <pc:sldMk cId="2469683786" sldId="275"/>
            <ac:spMk id="39" creationId="{6103E57D-518A-4E1D-9143-658131064F98}"/>
          </ac:spMkLst>
        </pc:spChg>
        <pc:spChg chg="add mod">
          <ac:chgData name="Leah Montner Dixon" userId="d5b2ae9e-9213-4442-b7df-4db8cbe51e5d" providerId="ADAL" clId="{E1372E05-3880-4B5C-B7B4-FFEA5F27B987}" dt="2021-04-19T17:41:20.877" v="609" actId="403"/>
          <ac:spMkLst>
            <pc:docMk/>
            <pc:sldMk cId="2469683786" sldId="275"/>
            <ac:spMk id="41" creationId="{927DC0C0-76C8-4148-8964-29380F41FCA0}"/>
          </ac:spMkLst>
        </pc:spChg>
        <pc:spChg chg="add mod">
          <ac:chgData name="Leah Montner Dixon" userId="d5b2ae9e-9213-4442-b7df-4db8cbe51e5d" providerId="ADAL" clId="{E1372E05-3880-4B5C-B7B4-FFEA5F27B987}" dt="2021-04-19T17:41:20.877" v="609" actId="403"/>
          <ac:spMkLst>
            <pc:docMk/>
            <pc:sldMk cId="2469683786" sldId="275"/>
            <ac:spMk id="42" creationId="{409FFBC1-5613-4E27-AA0A-C1E58DD2CA64}"/>
          </ac:spMkLst>
        </pc:spChg>
        <pc:spChg chg="del">
          <ac:chgData name="Leah Montner Dixon" userId="d5b2ae9e-9213-4442-b7df-4db8cbe51e5d" providerId="ADAL" clId="{E1372E05-3880-4B5C-B7B4-FFEA5F27B987}" dt="2021-04-19T17:37:21.480" v="461" actId="478"/>
          <ac:spMkLst>
            <pc:docMk/>
            <pc:sldMk cId="2469683786" sldId="275"/>
            <ac:spMk id="43" creationId="{D7C29B8A-CFD1-45C2-BE1C-54F8029B263B}"/>
          </ac:spMkLst>
        </pc:spChg>
        <pc:spChg chg="del">
          <ac:chgData name="Leah Montner Dixon" userId="d5b2ae9e-9213-4442-b7df-4db8cbe51e5d" providerId="ADAL" clId="{E1372E05-3880-4B5C-B7B4-FFEA5F27B987}" dt="2021-04-19T17:37:21.480" v="461" actId="478"/>
          <ac:spMkLst>
            <pc:docMk/>
            <pc:sldMk cId="2469683786" sldId="275"/>
            <ac:spMk id="46" creationId="{FAF74B95-EB6A-4959-9FAA-A0D5A7BD02D3}"/>
          </ac:spMkLst>
        </pc:spChg>
        <pc:spChg chg="mod">
          <ac:chgData name="Leah Montner Dixon" userId="d5b2ae9e-9213-4442-b7df-4db8cbe51e5d" providerId="ADAL" clId="{E1372E05-3880-4B5C-B7B4-FFEA5F27B987}" dt="2021-04-19T17:43:34.660" v="619"/>
          <ac:spMkLst>
            <pc:docMk/>
            <pc:sldMk cId="2469683786" sldId="275"/>
            <ac:spMk id="47" creationId="{65A4D7CD-B970-4276-9C49-DF7598D74C12}"/>
          </ac:spMkLst>
        </pc:spChg>
        <pc:spChg chg="del">
          <ac:chgData name="Leah Montner Dixon" userId="d5b2ae9e-9213-4442-b7df-4db8cbe51e5d" providerId="ADAL" clId="{E1372E05-3880-4B5C-B7B4-FFEA5F27B987}" dt="2021-04-19T17:37:21.480" v="461" actId="478"/>
          <ac:spMkLst>
            <pc:docMk/>
            <pc:sldMk cId="2469683786" sldId="275"/>
            <ac:spMk id="48" creationId="{BF737277-8625-4A43-8907-545E95C5E49B}"/>
          </ac:spMkLst>
        </pc:spChg>
        <pc:spChg chg="mod">
          <ac:chgData name="Leah Montner Dixon" userId="d5b2ae9e-9213-4442-b7df-4db8cbe51e5d" providerId="ADAL" clId="{E1372E05-3880-4B5C-B7B4-FFEA5F27B987}" dt="2021-04-19T17:43:41.047" v="620"/>
          <ac:spMkLst>
            <pc:docMk/>
            <pc:sldMk cId="2469683786" sldId="275"/>
            <ac:spMk id="49" creationId="{7E05A911-1355-4CA6-A480-DEDA9BCD9188}"/>
          </ac:spMkLst>
        </pc:spChg>
        <pc:spChg chg="mod">
          <ac:chgData name="Leah Montner Dixon" userId="d5b2ae9e-9213-4442-b7df-4db8cbe51e5d" providerId="ADAL" clId="{E1372E05-3880-4B5C-B7B4-FFEA5F27B987}" dt="2021-04-19T17:43:18.128" v="615"/>
          <ac:spMkLst>
            <pc:docMk/>
            <pc:sldMk cId="2469683786" sldId="275"/>
            <ac:spMk id="51" creationId="{B84C82DB-CBE6-4CBB-B97F-1A17E1E709D9}"/>
          </ac:spMkLst>
        </pc:spChg>
        <pc:spChg chg="mod">
          <ac:chgData name="Leah Montner Dixon" userId="d5b2ae9e-9213-4442-b7df-4db8cbe51e5d" providerId="ADAL" clId="{E1372E05-3880-4B5C-B7B4-FFEA5F27B987}" dt="2021-04-19T17:43:22.006" v="616"/>
          <ac:spMkLst>
            <pc:docMk/>
            <pc:sldMk cId="2469683786" sldId="275"/>
            <ac:spMk id="52" creationId="{3E589033-C788-45FC-9C84-177C8242C793}"/>
          </ac:spMkLst>
        </pc:spChg>
        <pc:spChg chg="mod">
          <ac:chgData name="Leah Montner Dixon" userId="d5b2ae9e-9213-4442-b7df-4db8cbe51e5d" providerId="ADAL" clId="{E1372E05-3880-4B5C-B7B4-FFEA5F27B987}" dt="2021-04-19T17:43:26.153" v="617"/>
          <ac:spMkLst>
            <pc:docMk/>
            <pc:sldMk cId="2469683786" sldId="275"/>
            <ac:spMk id="54" creationId="{3DD5351D-F749-41CB-A45C-AF4FF83835D2}"/>
          </ac:spMkLst>
        </pc:spChg>
        <pc:spChg chg="mod">
          <ac:chgData name="Leah Montner Dixon" userId="d5b2ae9e-9213-4442-b7df-4db8cbe51e5d" providerId="ADAL" clId="{E1372E05-3880-4B5C-B7B4-FFEA5F27B987}" dt="2021-04-19T17:43:29.880" v="618"/>
          <ac:spMkLst>
            <pc:docMk/>
            <pc:sldMk cId="2469683786" sldId="275"/>
            <ac:spMk id="55" creationId="{49518EDF-4FBC-49B2-9353-160811BA2733}"/>
          </ac:spMkLst>
        </pc:spChg>
        <pc:spChg chg="mod">
          <ac:chgData name="Leah Montner Dixon" userId="d5b2ae9e-9213-4442-b7df-4db8cbe51e5d" providerId="ADAL" clId="{E1372E05-3880-4B5C-B7B4-FFEA5F27B987}" dt="2021-04-19T17:42:56.864" v="613"/>
          <ac:spMkLst>
            <pc:docMk/>
            <pc:sldMk cId="2469683786" sldId="275"/>
            <ac:spMk id="57" creationId="{F4114179-6C1A-47AD-B5D9-ED7CAAA4E966}"/>
          </ac:spMkLst>
        </pc:spChg>
        <pc:spChg chg="mod">
          <ac:chgData name="Leah Montner Dixon" userId="d5b2ae9e-9213-4442-b7df-4db8cbe51e5d" providerId="ADAL" clId="{E1372E05-3880-4B5C-B7B4-FFEA5F27B987}" dt="2021-04-19T17:43:14.233" v="614"/>
          <ac:spMkLst>
            <pc:docMk/>
            <pc:sldMk cId="2469683786" sldId="275"/>
            <ac:spMk id="58" creationId="{725649E7-52D6-41B4-9883-FB343D984D4A}"/>
          </ac:spMkLst>
        </pc:spChg>
        <pc:spChg chg="mod">
          <ac:chgData name="Leah Montner Dixon" userId="d5b2ae9e-9213-4442-b7df-4db8cbe51e5d" providerId="ADAL" clId="{E1372E05-3880-4B5C-B7B4-FFEA5F27B987}" dt="2021-04-19T17:42:35.255" v="611"/>
          <ac:spMkLst>
            <pc:docMk/>
            <pc:sldMk cId="2469683786" sldId="275"/>
            <ac:spMk id="60" creationId="{85682CE2-E05B-4059-A724-80ADA18475B7}"/>
          </ac:spMkLst>
        </pc:spChg>
        <pc:spChg chg="mod">
          <ac:chgData name="Leah Montner Dixon" userId="d5b2ae9e-9213-4442-b7df-4db8cbe51e5d" providerId="ADAL" clId="{E1372E05-3880-4B5C-B7B4-FFEA5F27B987}" dt="2021-04-19T17:42:39.609" v="612"/>
          <ac:spMkLst>
            <pc:docMk/>
            <pc:sldMk cId="2469683786" sldId="275"/>
            <ac:spMk id="61" creationId="{9E543FBF-F9FC-4387-9218-73B5406884BB}"/>
          </ac:spMkLst>
        </pc:spChg>
        <pc:grpChg chg="del">
          <ac:chgData name="Leah Montner Dixon" userId="d5b2ae9e-9213-4442-b7df-4db8cbe51e5d" providerId="ADAL" clId="{E1372E05-3880-4B5C-B7B4-FFEA5F27B987}" dt="2021-04-19T17:38:32.084" v="468" actId="478"/>
          <ac:grpSpMkLst>
            <pc:docMk/>
            <pc:sldMk cId="2469683786" sldId="275"/>
            <ac:grpSpMk id="6" creationId="{CFD45E7E-C500-43A2-8120-8ED21E2A2C7B}"/>
          </ac:grpSpMkLst>
        </pc:grpChg>
        <pc:grpChg chg="del">
          <ac:chgData name="Leah Montner Dixon" userId="d5b2ae9e-9213-4442-b7df-4db8cbe51e5d" providerId="ADAL" clId="{E1372E05-3880-4B5C-B7B4-FFEA5F27B987}" dt="2021-04-19T17:38:32.084" v="468" actId="478"/>
          <ac:grpSpMkLst>
            <pc:docMk/>
            <pc:sldMk cId="2469683786" sldId="275"/>
            <ac:grpSpMk id="7" creationId="{EC736EE8-AB58-4D19-A9C8-A0FEE809FAA8}"/>
          </ac:grpSpMkLst>
        </pc:grpChg>
        <pc:grpChg chg="del">
          <ac:chgData name="Leah Montner Dixon" userId="d5b2ae9e-9213-4442-b7df-4db8cbe51e5d" providerId="ADAL" clId="{E1372E05-3880-4B5C-B7B4-FFEA5F27B987}" dt="2021-04-19T17:38:32.084" v="468" actId="478"/>
          <ac:grpSpMkLst>
            <pc:docMk/>
            <pc:sldMk cId="2469683786" sldId="275"/>
            <ac:grpSpMk id="8" creationId="{E2254169-E83C-4230-8068-0511F6A21E42}"/>
          </ac:grpSpMkLst>
        </pc:grpChg>
        <pc:grpChg chg="add mod">
          <ac:chgData name="Leah Montner Dixon" userId="d5b2ae9e-9213-4442-b7df-4db8cbe51e5d" providerId="ADAL" clId="{E1372E05-3880-4B5C-B7B4-FFEA5F27B987}" dt="2021-04-19T17:40:06.723" v="562" actId="552"/>
          <ac:grpSpMkLst>
            <pc:docMk/>
            <pc:sldMk cId="2469683786" sldId="275"/>
            <ac:grpSpMk id="44" creationId="{021771BE-13E8-48E0-8AA6-04D80FFC4593}"/>
          </ac:grpSpMkLst>
        </pc:grpChg>
        <pc:grpChg chg="add mod">
          <ac:chgData name="Leah Montner Dixon" userId="d5b2ae9e-9213-4442-b7df-4db8cbe51e5d" providerId="ADAL" clId="{E1372E05-3880-4B5C-B7B4-FFEA5F27B987}" dt="2021-04-19T17:40:19.274" v="572" actId="1036"/>
          <ac:grpSpMkLst>
            <pc:docMk/>
            <pc:sldMk cId="2469683786" sldId="275"/>
            <ac:grpSpMk id="50" creationId="{A7768346-C05A-4B9A-8B4A-F8ACFFCC7976}"/>
          </ac:grpSpMkLst>
        </pc:grpChg>
        <pc:grpChg chg="add mod">
          <ac:chgData name="Leah Montner Dixon" userId="d5b2ae9e-9213-4442-b7df-4db8cbe51e5d" providerId="ADAL" clId="{E1372E05-3880-4B5C-B7B4-FFEA5F27B987}" dt="2021-04-19T17:40:30.464" v="576" actId="552"/>
          <ac:grpSpMkLst>
            <pc:docMk/>
            <pc:sldMk cId="2469683786" sldId="275"/>
            <ac:grpSpMk id="53" creationId="{1000D6F1-3642-4E46-A771-D45E20586B3E}"/>
          </ac:grpSpMkLst>
        </pc:grpChg>
        <pc:grpChg chg="add mod">
          <ac:chgData name="Leah Montner Dixon" userId="d5b2ae9e-9213-4442-b7df-4db8cbe51e5d" providerId="ADAL" clId="{E1372E05-3880-4B5C-B7B4-FFEA5F27B987}" dt="2021-04-19T17:40:30.464" v="576" actId="552"/>
          <ac:grpSpMkLst>
            <pc:docMk/>
            <pc:sldMk cId="2469683786" sldId="275"/>
            <ac:grpSpMk id="56" creationId="{C9E24512-095E-40E9-90B1-A7F7DDEBF8D0}"/>
          </ac:grpSpMkLst>
        </pc:grpChg>
        <pc:grpChg chg="add mod">
          <ac:chgData name="Leah Montner Dixon" userId="d5b2ae9e-9213-4442-b7df-4db8cbe51e5d" providerId="ADAL" clId="{E1372E05-3880-4B5C-B7B4-FFEA5F27B987}" dt="2021-04-19T17:40:06.723" v="562" actId="552"/>
          <ac:grpSpMkLst>
            <pc:docMk/>
            <pc:sldMk cId="2469683786" sldId="275"/>
            <ac:grpSpMk id="59" creationId="{374555AD-60DA-4429-8A81-4F0260826F76}"/>
          </ac:grpSpMkLst>
        </pc:grpChg>
        <pc:picChg chg="del">
          <ac:chgData name="Leah Montner Dixon" userId="d5b2ae9e-9213-4442-b7df-4db8cbe51e5d" providerId="ADAL" clId="{E1372E05-3880-4B5C-B7B4-FFEA5F27B987}" dt="2021-04-19T17:37:21.480" v="461" actId="478"/>
          <ac:picMkLst>
            <pc:docMk/>
            <pc:sldMk cId="2469683786" sldId="275"/>
            <ac:picMk id="5" creationId="{30CDF569-260C-4FA7-82F6-DC2053ED6ED3}"/>
          </ac:picMkLst>
        </pc:picChg>
        <pc:picChg chg="del">
          <ac:chgData name="Leah Montner Dixon" userId="d5b2ae9e-9213-4442-b7df-4db8cbe51e5d" providerId="ADAL" clId="{E1372E05-3880-4B5C-B7B4-FFEA5F27B987}" dt="2021-04-19T17:37:21.480" v="461" actId="478"/>
          <ac:picMkLst>
            <pc:docMk/>
            <pc:sldMk cId="2469683786" sldId="275"/>
            <ac:picMk id="9" creationId="{9526AD7C-1565-459B-A281-FE5972AB2D86}"/>
          </ac:picMkLst>
        </pc:picChg>
        <pc:picChg chg="add mod">
          <ac:chgData name="Leah Montner Dixon" userId="d5b2ae9e-9213-4442-b7df-4db8cbe51e5d" providerId="ADAL" clId="{E1372E05-3880-4B5C-B7B4-FFEA5F27B987}" dt="2021-04-19T17:41:09.181" v="608" actId="1038"/>
          <ac:picMkLst>
            <pc:docMk/>
            <pc:sldMk cId="2469683786" sldId="275"/>
            <ac:picMk id="28" creationId="{A82B850A-8D71-4616-9A03-68ACC8C88B6C}"/>
          </ac:picMkLst>
        </pc:picChg>
        <pc:picChg chg="add mod">
          <ac:chgData name="Leah Montner Dixon" userId="d5b2ae9e-9213-4442-b7df-4db8cbe51e5d" providerId="ADAL" clId="{E1372E05-3880-4B5C-B7B4-FFEA5F27B987}" dt="2021-04-19T17:41:09.181" v="608" actId="1038"/>
          <ac:picMkLst>
            <pc:docMk/>
            <pc:sldMk cId="2469683786" sldId="275"/>
            <ac:picMk id="30" creationId="{93B17B5C-853F-4D24-9B57-1BFA684640D1}"/>
          </ac:picMkLst>
        </pc:picChg>
        <pc:picChg chg="add mod">
          <ac:chgData name="Leah Montner Dixon" userId="d5b2ae9e-9213-4442-b7df-4db8cbe51e5d" providerId="ADAL" clId="{E1372E05-3880-4B5C-B7B4-FFEA5F27B987}" dt="2021-04-19T17:41:09.181" v="608" actId="1038"/>
          <ac:picMkLst>
            <pc:docMk/>
            <pc:sldMk cId="2469683786" sldId="275"/>
            <ac:picMk id="32" creationId="{F06355A1-9158-4A5C-9222-8B814D3D908A}"/>
          </ac:picMkLst>
        </pc:picChg>
        <pc:picChg chg="add mod">
          <ac:chgData name="Leah Montner Dixon" userId="d5b2ae9e-9213-4442-b7df-4db8cbe51e5d" providerId="ADAL" clId="{E1372E05-3880-4B5C-B7B4-FFEA5F27B987}" dt="2021-04-19T17:41:09.181" v="608" actId="1038"/>
          <ac:picMkLst>
            <pc:docMk/>
            <pc:sldMk cId="2469683786" sldId="275"/>
            <ac:picMk id="37" creationId="{E7E54790-400A-43B2-9B41-50EB14875917}"/>
          </ac:picMkLst>
        </pc:picChg>
        <pc:picChg chg="del">
          <ac:chgData name="Leah Montner Dixon" userId="d5b2ae9e-9213-4442-b7df-4db8cbe51e5d" providerId="ADAL" clId="{E1372E05-3880-4B5C-B7B4-FFEA5F27B987}" dt="2021-04-19T17:37:21.480" v="461" actId="478"/>
          <ac:picMkLst>
            <pc:docMk/>
            <pc:sldMk cId="2469683786" sldId="275"/>
            <ac:picMk id="40" creationId="{E9F187B1-937C-42E7-AA88-CBAB7CB252BE}"/>
          </ac:picMkLst>
        </pc:picChg>
        <pc:picChg chg="del">
          <ac:chgData name="Leah Montner Dixon" userId="d5b2ae9e-9213-4442-b7df-4db8cbe51e5d" providerId="ADAL" clId="{E1372E05-3880-4B5C-B7B4-FFEA5F27B987}" dt="2021-04-19T17:37:21.480" v="461" actId="478"/>
          <ac:picMkLst>
            <pc:docMk/>
            <pc:sldMk cId="2469683786" sldId="275"/>
            <ac:picMk id="45" creationId="{C6148394-A86D-4088-82F4-E45EE471BCDC}"/>
          </ac:picMkLst>
        </pc:picChg>
      </pc:sldChg>
      <pc:sldChg chg="del">
        <pc:chgData name="Leah Montner Dixon" userId="d5b2ae9e-9213-4442-b7df-4db8cbe51e5d" providerId="ADAL" clId="{E1372E05-3880-4B5C-B7B4-FFEA5F27B987}" dt="2021-04-19T17:36:23.751" v="458" actId="47"/>
        <pc:sldMkLst>
          <pc:docMk/>
          <pc:sldMk cId="1346331908" sldId="279"/>
        </pc:sldMkLst>
      </pc:sldChg>
      <pc:sldChg chg="del">
        <pc:chgData name="Leah Montner Dixon" userId="d5b2ae9e-9213-4442-b7df-4db8cbe51e5d" providerId="ADAL" clId="{E1372E05-3880-4B5C-B7B4-FFEA5F27B987}" dt="2021-04-19T17:34:22.325" v="457" actId="2696"/>
        <pc:sldMkLst>
          <pc:docMk/>
          <pc:sldMk cId="3006922295" sldId="283"/>
        </pc:sldMkLst>
      </pc:sldChg>
      <pc:sldChg chg="modSp mod addCm delCm">
        <pc:chgData name="Leah Montner Dixon" userId="d5b2ae9e-9213-4442-b7df-4db8cbe51e5d" providerId="ADAL" clId="{E1372E05-3880-4B5C-B7B4-FFEA5F27B987}" dt="2021-04-19T17:44:07.539" v="621" actId="1592"/>
        <pc:sldMkLst>
          <pc:docMk/>
          <pc:sldMk cId="1225355281" sldId="288"/>
        </pc:sldMkLst>
        <pc:spChg chg="mod">
          <ac:chgData name="Leah Montner Dixon" userId="d5b2ae9e-9213-4442-b7df-4db8cbe51e5d" providerId="ADAL" clId="{E1372E05-3880-4B5C-B7B4-FFEA5F27B987}" dt="2021-04-13T20:52:22.851" v="183" actId="20577"/>
          <ac:spMkLst>
            <pc:docMk/>
            <pc:sldMk cId="1225355281" sldId="288"/>
            <ac:spMk id="6" creationId="{29CCB271-30C1-4837-8979-B34D6B816D3F}"/>
          </ac:spMkLst>
        </pc:spChg>
        <pc:spChg chg="mod">
          <ac:chgData name="Leah Montner Dixon" userId="d5b2ae9e-9213-4442-b7df-4db8cbe51e5d" providerId="ADAL" clId="{E1372E05-3880-4B5C-B7B4-FFEA5F27B987}" dt="2021-04-13T20:51:45.555" v="166" actId="207"/>
          <ac:spMkLst>
            <pc:docMk/>
            <pc:sldMk cId="1225355281" sldId="288"/>
            <ac:spMk id="9" creationId="{D0D49DEB-7177-4C53-A63F-C8DEAEFFD3CD}"/>
          </ac:spMkLst>
        </pc:spChg>
        <pc:spChg chg="mod">
          <ac:chgData name="Leah Montner Dixon" userId="d5b2ae9e-9213-4442-b7df-4db8cbe51e5d" providerId="ADAL" clId="{E1372E05-3880-4B5C-B7B4-FFEA5F27B987}" dt="2021-04-13T20:56:35.970" v="335" actId="20577"/>
          <ac:spMkLst>
            <pc:docMk/>
            <pc:sldMk cId="1225355281" sldId="288"/>
            <ac:spMk id="15" creationId="{5B0D5260-B08F-45BA-89C6-103F4E586C00}"/>
          </ac:spMkLst>
        </pc:spChg>
      </pc:sldChg>
      <pc:sldChg chg="addSp delSp modSp del mod">
        <pc:chgData name="Leah Montner Dixon" userId="d5b2ae9e-9213-4442-b7df-4db8cbe51e5d" providerId="ADAL" clId="{E1372E05-3880-4B5C-B7B4-FFEA5F27B987}" dt="2021-04-19T17:37:35.669" v="466" actId="47"/>
        <pc:sldMkLst>
          <pc:docMk/>
          <pc:sldMk cId="2010411295" sldId="2144327354"/>
        </pc:sldMkLst>
        <pc:picChg chg="add del mod">
          <ac:chgData name="Leah Montner Dixon" userId="d5b2ae9e-9213-4442-b7df-4db8cbe51e5d" providerId="ADAL" clId="{E1372E05-3880-4B5C-B7B4-FFEA5F27B987}" dt="2021-04-19T17:29:37.075" v="447" actId="478"/>
          <ac:picMkLst>
            <pc:docMk/>
            <pc:sldMk cId="2010411295" sldId="2144327354"/>
            <ac:picMk id="9" creationId="{6194D053-89F6-45FC-A4F0-A06E3B9EE328}"/>
          </ac:picMkLst>
        </pc:picChg>
        <pc:picChg chg="add del mod">
          <ac:chgData name="Leah Montner Dixon" userId="d5b2ae9e-9213-4442-b7df-4db8cbe51e5d" providerId="ADAL" clId="{E1372E05-3880-4B5C-B7B4-FFEA5F27B987}" dt="2021-04-19T17:29:37.075" v="447" actId="478"/>
          <ac:picMkLst>
            <pc:docMk/>
            <pc:sldMk cId="2010411295" sldId="2144327354"/>
            <ac:picMk id="12" creationId="{7AFFA19B-A6CD-4E07-93B8-D3FE1E1C178C}"/>
          </ac:picMkLst>
        </pc:picChg>
      </pc:sldChg>
      <pc:sldChg chg="modSp mod">
        <pc:chgData name="Leah Montner Dixon" userId="d5b2ae9e-9213-4442-b7df-4db8cbe51e5d" providerId="ADAL" clId="{E1372E05-3880-4B5C-B7B4-FFEA5F27B987}" dt="2021-04-14T13:04:27.471" v="350" actId="20577"/>
        <pc:sldMkLst>
          <pc:docMk/>
          <pc:sldMk cId="769660693" sldId="2144327379"/>
        </pc:sldMkLst>
        <pc:spChg chg="mod">
          <ac:chgData name="Leah Montner Dixon" userId="d5b2ae9e-9213-4442-b7df-4db8cbe51e5d" providerId="ADAL" clId="{E1372E05-3880-4B5C-B7B4-FFEA5F27B987}" dt="2021-04-14T13:04:27.471" v="350" actId="20577"/>
          <ac:spMkLst>
            <pc:docMk/>
            <pc:sldMk cId="769660693" sldId="2144327379"/>
            <ac:spMk id="2" creationId="{EFB78173-142B-41DE-9A9E-36F52105FB90}"/>
          </ac:spMkLst>
        </pc:spChg>
      </pc:sldChg>
      <pc:sldChg chg="del">
        <pc:chgData name="Leah Montner Dixon" userId="d5b2ae9e-9213-4442-b7df-4db8cbe51e5d" providerId="ADAL" clId="{E1372E05-3880-4B5C-B7B4-FFEA5F27B987}" dt="2021-04-19T17:40:42.937" v="577" actId="47"/>
        <pc:sldMkLst>
          <pc:docMk/>
          <pc:sldMk cId="967047022" sldId="2144327469"/>
        </pc:sldMkLst>
      </pc:sldChg>
      <pc:sldChg chg="modSp mod">
        <pc:chgData name="Leah Montner Dixon" userId="d5b2ae9e-9213-4442-b7df-4db8cbe51e5d" providerId="ADAL" clId="{E1372E05-3880-4B5C-B7B4-FFEA5F27B987}" dt="2021-04-14T13:06:51.576" v="443" actId="20577"/>
        <pc:sldMkLst>
          <pc:docMk/>
          <pc:sldMk cId="4196686781" sldId="2144327481"/>
        </pc:sldMkLst>
        <pc:spChg chg="mod">
          <ac:chgData name="Leah Montner Dixon" userId="d5b2ae9e-9213-4442-b7df-4db8cbe51e5d" providerId="ADAL" clId="{E1372E05-3880-4B5C-B7B4-FFEA5F27B987}" dt="2021-04-14T13:06:51.576" v="443" actId="20577"/>
          <ac:spMkLst>
            <pc:docMk/>
            <pc:sldMk cId="4196686781" sldId="2144327481"/>
            <ac:spMk id="18" creationId="{7949A2AD-FF47-4FF6-8721-038A84D0CE6A}"/>
          </ac:spMkLst>
        </pc:spChg>
      </pc:sldChg>
      <pc:sldChg chg="del">
        <pc:chgData name="Leah Montner Dixon" userId="d5b2ae9e-9213-4442-b7df-4db8cbe51e5d" providerId="ADAL" clId="{E1372E05-3880-4B5C-B7B4-FFEA5F27B987}" dt="2021-04-19T17:34:22.325" v="457" actId="2696"/>
        <pc:sldMkLst>
          <pc:docMk/>
          <pc:sldMk cId="1900790890" sldId="2144327533"/>
        </pc:sldMkLst>
      </pc:sldChg>
      <pc:sldChg chg="delCm">
        <pc:chgData name="Leah Montner Dixon" userId="d5b2ae9e-9213-4442-b7df-4db8cbe51e5d" providerId="ADAL" clId="{E1372E05-3880-4B5C-B7B4-FFEA5F27B987}" dt="2021-04-19T17:44:56.640" v="625" actId="1592"/>
        <pc:sldMkLst>
          <pc:docMk/>
          <pc:sldMk cId="1793799926" sldId="2144327537"/>
        </pc:sldMkLst>
      </pc:sldChg>
      <pc:sldChg chg="delCm">
        <pc:chgData name="Leah Montner Dixon" userId="d5b2ae9e-9213-4442-b7df-4db8cbe51e5d" providerId="ADAL" clId="{E1372E05-3880-4B5C-B7B4-FFEA5F27B987}" dt="2021-04-19T17:45:14.854" v="627" actId="1592"/>
        <pc:sldMkLst>
          <pc:docMk/>
          <pc:sldMk cId="2693591994" sldId="2144327538"/>
        </pc:sldMkLst>
      </pc:sldChg>
      <pc:sldChg chg="del">
        <pc:chgData name="Leah Montner Dixon" userId="d5b2ae9e-9213-4442-b7df-4db8cbe51e5d" providerId="ADAL" clId="{E1372E05-3880-4B5C-B7B4-FFEA5F27B987}" dt="2021-04-19T17:34:22.325" v="457" actId="2696"/>
        <pc:sldMkLst>
          <pc:docMk/>
          <pc:sldMk cId="801416238" sldId="2144327540"/>
        </pc:sldMkLst>
      </pc:sldChg>
      <pc:sldChg chg="del">
        <pc:chgData name="Leah Montner Dixon" userId="d5b2ae9e-9213-4442-b7df-4db8cbe51e5d" providerId="ADAL" clId="{E1372E05-3880-4B5C-B7B4-FFEA5F27B987}" dt="2021-04-19T17:34:22.325" v="457" actId="2696"/>
        <pc:sldMkLst>
          <pc:docMk/>
          <pc:sldMk cId="3327606173" sldId="2144327541"/>
        </pc:sldMkLst>
      </pc:sldChg>
      <pc:sldChg chg="del">
        <pc:chgData name="Leah Montner Dixon" userId="d5b2ae9e-9213-4442-b7df-4db8cbe51e5d" providerId="ADAL" clId="{E1372E05-3880-4B5C-B7B4-FFEA5F27B987}" dt="2021-04-19T17:34:22.325" v="457" actId="2696"/>
        <pc:sldMkLst>
          <pc:docMk/>
          <pc:sldMk cId="3001040034" sldId="2144327542"/>
        </pc:sldMkLst>
      </pc:sldChg>
      <pc:sldChg chg="del">
        <pc:chgData name="Leah Montner Dixon" userId="d5b2ae9e-9213-4442-b7df-4db8cbe51e5d" providerId="ADAL" clId="{E1372E05-3880-4B5C-B7B4-FFEA5F27B987}" dt="2021-04-19T17:34:22.325" v="457" actId="2696"/>
        <pc:sldMkLst>
          <pc:docMk/>
          <pc:sldMk cId="3074350703" sldId="2144327543"/>
        </pc:sldMkLst>
      </pc:sldChg>
      <pc:sldChg chg="del">
        <pc:chgData name="Leah Montner Dixon" userId="d5b2ae9e-9213-4442-b7df-4db8cbe51e5d" providerId="ADAL" clId="{E1372E05-3880-4B5C-B7B4-FFEA5F27B987}" dt="2021-04-19T17:34:22.325" v="457" actId="2696"/>
        <pc:sldMkLst>
          <pc:docMk/>
          <pc:sldMk cId="938294700" sldId="2144327544"/>
        </pc:sldMkLst>
      </pc:sldChg>
      <pc:sldChg chg="del">
        <pc:chgData name="Leah Montner Dixon" userId="d5b2ae9e-9213-4442-b7df-4db8cbe51e5d" providerId="ADAL" clId="{E1372E05-3880-4B5C-B7B4-FFEA5F27B987}" dt="2021-04-19T17:34:22.325" v="457" actId="2696"/>
        <pc:sldMkLst>
          <pc:docMk/>
          <pc:sldMk cId="250186311" sldId="2144327545"/>
        </pc:sldMkLst>
      </pc:sldChg>
      <pc:sldChg chg="modSp mod delCm">
        <pc:chgData name="Leah Montner Dixon" userId="d5b2ae9e-9213-4442-b7df-4db8cbe51e5d" providerId="ADAL" clId="{E1372E05-3880-4B5C-B7B4-FFEA5F27B987}" dt="2021-04-19T17:44:43.943" v="623" actId="1592"/>
        <pc:sldMkLst>
          <pc:docMk/>
          <pc:sldMk cId="1227467558" sldId="2144327546"/>
        </pc:sldMkLst>
        <pc:spChg chg="mod">
          <ac:chgData name="Leah Montner Dixon" userId="d5b2ae9e-9213-4442-b7df-4db8cbe51e5d" providerId="ADAL" clId="{E1372E05-3880-4B5C-B7B4-FFEA5F27B987}" dt="2021-04-14T13:05:39.893" v="393" actId="14100"/>
          <ac:spMkLst>
            <pc:docMk/>
            <pc:sldMk cId="1227467558" sldId="2144327546"/>
            <ac:spMk id="2" creationId="{70CC021B-BCBB-5D49-A8F6-6CBEDBC51D5E}"/>
          </ac:spMkLst>
        </pc:spChg>
      </pc:sldChg>
      <pc:sldChg chg="modNotesTx">
        <pc:chgData name="Leah Montner Dixon" userId="d5b2ae9e-9213-4442-b7df-4db8cbe51e5d" providerId="ADAL" clId="{E1372E05-3880-4B5C-B7B4-FFEA5F27B987}" dt="2021-04-19T17:45:05.475" v="626" actId="20577"/>
        <pc:sldMkLst>
          <pc:docMk/>
          <pc:sldMk cId="2653204581" sldId="2144327548"/>
        </pc:sldMkLst>
      </pc:sldChg>
      <pc:sldChg chg="del">
        <pc:chgData name="Leah Montner Dixon" userId="d5b2ae9e-9213-4442-b7df-4db8cbe51e5d" providerId="ADAL" clId="{E1372E05-3880-4B5C-B7B4-FFEA5F27B987}" dt="2021-04-19T17:41:40.958" v="610" actId="47"/>
        <pc:sldMkLst>
          <pc:docMk/>
          <pc:sldMk cId="2967831670" sldId="2144327751"/>
        </pc:sldMkLst>
      </pc:sldChg>
      <pc:sldChg chg="add del setBg">
        <pc:chgData name="Leah Montner Dixon" userId="d5b2ae9e-9213-4442-b7df-4db8cbe51e5d" providerId="ADAL" clId="{E1372E05-3880-4B5C-B7B4-FFEA5F27B987}" dt="2021-04-19T17:36:51.689" v="460" actId="47"/>
        <pc:sldMkLst>
          <pc:docMk/>
          <pc:sldMk cId="878746091" sldId="2144327752"/>
        </pc:sldMkLst>
      </pc:sldChg>
    </pc:docChg>
  </pc:docChgLst>
  <pc:docChgLst>
    <pc:chgData name="Marjory Duran" userId="S::marjoryd@thevab.com::eba5b1b0-e75f-410a-96d7-03aab38008db" providerId="AD" clId="Web-{A0129C6F-8EA0-E4B9-69C1-A9D7B57FA930}"/>
    <pc:docChg chg="modSld">
      <pc:chgData name="Marjory Duran" userId="S::marjoryd@thevab.com::eba5b1b0-e75f-410a-96d7-03aab38008db" providerId="AD" clId="Web-{A0129C6F-8EA0-E4B9-69C1-A9D7B57FA930}" dt="2021-04-13T20:43:45.443" v="39" actId="20577"/>
      <pc:docMkLst>
        <pc:docMk/>
      </pc:docMkLst>
      <pc:sldChg chg="addSp delSp modSp">
        <pc:chgData name="Marjory Duran" userId="S::marjoryd@thevab.com::eba5b1b0-e75f-410a-96d7-03aab38008db" providerId="AD" clId="Web-{A0129C6F-8EA0-E4B9-69C1-A9D7B57FA930}" dt="2021-04-13T20:43:45.443" v="39" actId="20577"/>
        <pc:sldMkLst>
          <pc:docMk/>
          <pc:sldMk cId="1225355281" sldId="288"/>
        </pc:sldMkLst>
        <pc:spChg chg="del">
          <ac:chgData name="Marjory Duran" userId="S::marjoryd@thevab.com::eba5b1b0-e75f-410a-96d7-03aab38008db" providerId="AD" clId="Web-{A0129C6F-8EA0-E4B9-69C1-A9D7B57FA930}" dt="2021-04-13T20:39:45.079" v="1"/>
          <ac:spMkLst>
            <pc:docMk/>
            <pc:sldMk cId="1225355281" sldId="288"/>
            <ac:spMk id="2" creationId="{6FB14815-07B9-42AB-B09B-0447810891B3}"/>
          </ac:spMkLst>
        </pc:spChg>
        <pc:spChg chg="del">
          <ac:chgData name="Marjory Duran" userId="S::marjoryd@thevab.com::eba5b1b0-e75f-410a-96d7-03aab38008db" providerId="AD" clId="Web-{A0129C6F-8EA0-E4B9-69C1-A9D7B57FA930}" dt="2021-04-13T20:39:43.141" v="0"/>
          <ac:spMkLst>
            <pc:docMk/>
            <pc:sldMk cId="1225355281" sldId="288"/>
            <ac:spMk id="3" creationId="{9F97005A-4C50-436A-BBE8-58A3ED8AE87A}"/>
          </ac:spMkLst>
        </pc:spChg>
        <pc:spChg chg="del">
          <ac:chgData name="Marjory Duran" userId="S::marjoryd@thevab.com::eba5b1b0-e75f-410a-96d7-03aab38008db" providerId="AD" clId="Web-{A0129C6F-8EA0-E4B9-69C1-A9D7B57FA930}" dt="2021-04-13T20:39:49.923" v="3"/>
          <ac:spMkLst>
            <pc:docMk/>
            <pc:sldMk cId="1225355281" sldId="288"/>
            <ac:spMk id="5" creationId="{A8ECD1EE-DE3D-4E60-89D9-2446CC8D65E7}"/>
          </ac:spMkLst>
        </pc:spChg>
        <pc:spChg chg="add mod">
          <ac:chgData name="Marjory Duran" userId="S::marjoryd@thevab.com::eba5b1b0-e75f-410a-96d7-03aab38008db" providerId="AD" clId="Web-{A0129C6F-8EA0-E4B9-69C1-A9D7B57FA930}" dt="2021-04-13T20:41:35.597" v="18" actId="14100"/>
          <ac:spMkLst>
            <pc:docMk/>
            <pc:sldMk cId="1225355281" sldId="288"/>
            <ac:spMk id="6" creationId="{29CCB271-30C1-4837-8979-B34D6B816D3F}"/>
          </ac:spMkLst>
        </pc:spChg>
        <pc:spChg chg="del">
          <ac:chgData name="Marjory Duran" userId="S::marjoryd@thevab.com::eba5b1b0-e75f-410a-96d7-03aab38008db" providerId="AD" clId="Web-{A0129C6F-8EA0-E4B9-69C1-A9D7B57FA930}" dt="2021-04-13T20:39:51.516" v="4"/>
          <ac:spMkLst>
            <pc:docMk/>
            <pc:sldMk cId="1225355281" sldId="288"/>
            <ac:spMk id="7" creationId="{5FA2EED1-43F8-4410-9F5C-0FD8EDCB659E}"/>
          </ac:spMkLst>
        </pc:spChg>
        <pc:spChg chg="del">
          <ac:chgData name="Marjory Duran" userId="S::marjoryd@thevab.com::eba5b1b0-e75f-410a-96d7-03aab38008db" providerId="AD" clId="Web-{A0129C6F-8EA0-E4B9-69C1-A9D7B57FA930}" dt="2021-04-13T20:39:52.532" v="5"/>
          <ac:spMkLst>
            <pc:docMk/>
            <pc:sldMk cId="1225355281" sldId="288"/>
            <ac:spMk id="8" creationId="{ABB7EF40-FE21-4E67-B6E5-8BE8D4EA32CB}"/>
          </ac:spMkLst>
        </pc:spChg>
        <pc:spChg chg="add del mod">
          <ac:chgData name="Marjory Duran" userId="S::marjoryd@thevab.com::eba5b1b0-e75f-410a-96d7-03aab38008db" providerId="AD" clId="Web-{A0129C6F-8EA0-E4B9-69C1-A9D7B57FA930}" dt="2021-04-13T20:42:36.520" v="28" actId="20577"/>
          <ac:spMkLst>
            <pc:docMk/>
            <pc:sldMk cId="1225355281" sldId="288"/>
            <ac:spMk id="9" creationId="{D0D49DEB-7177-4C53-A63F-C8DEAEFFD3CD}"/>
          </ac:spMkLst>
        </pc:spChg>
        <pc:spChg chg="add del mod">
          <ac:chgData name="Marjory Duran" userId="S::marjoryd@thevab.com::eba5b1b0-e75f-410a-96d7-03aab38008db" providerId="AD" clId="Web-{A0129C6F-8EA0-E4B9-69C1-A9D7B57FA930}" dt="2021-04-13T20:41:52.081" v="22"/>
          <ac:spMkLst>
            <pc:docMk/>
            <pc:sldMk cId="1225355281" sldId="288"/>
            <ac:spMk id="10" creationId="{48850994-2AC5-46A1-8AEF-BE8A7273FBB7}"/>
          </ac:spMkLst>
        </pc:spChg>
        <pc:spChg chg="add mod">
          <ac:chgData name="Marjory Duran" userId="S::marjoryd@thevab.com::eba5b1b0-e75f-410a-96d7-03aab38008db" providerId="AD" clId="Web-{A0129C6F-8EA0-E4B9-69C1-A9D7B57FA930}" dt="2021-04-13T20:42:17.301" v="26" actId="14100"/>
          <ac:spMkLst>
            <pc:docMk/>
            <pc:sldMk cId="1225355281" sldId="288"/>
            <ac:spMk id="11" creationId="{770F04DB-DDFE-4CA6-A01A-E3DB99F95BC6}"/>
          </ac:spMkLst>
        </pc:spChg>
        <pc:spChg chg="del">
          <ac:chgData name="Marjory Duran" userId="S::marjoryd@thevab.com::eba5b1b0-e75f-410a-96d7-03aab38008db" providerId="AD" clId="Web-{A0129C6F-8EA0-E4B9-69C1-A9D7B57FA930}" dt="2021-04-13T20:39:46.329" v="2"/>
          <ac:spMkLst>
            <pc:docMk/>
            <pc:sldMk cId="1225355281" sldId="288"/>
            <ac:spMk id="12" creationId="{B362BAA6-0F79-41FA-BE2A-F7E8FDCF791E}"/>
          </ac:spMkLst>
        </pc:spChg>
        <pc:spChg chg="add del mod">
          <ac:chgData name="Marjory Duran" userId="S::marjoryd@thevab.com::eba5b1b0-e75f-410a-96d7-03aab38008db" providerId="AD" clId="Web-{A0129C6F-8EA0-E4B9-69C1-A9D7B57FA930}" dt="2021-04-13T20:42:48.582" v="31"/>
          <ac:spMkLst>
            <pc:docMk/>
            <pc:sldMk cId="1225355281" sldId="288"/>
            <ac:spMk id="13" creationId="{2DC2A9B8-6A18-496D-BD93-663B37AD4171}"/>
          </ac:spMkLst>
        </pc:spChg>
        <pc:spChg chg="add mod">
          <ac:chgData name="Marjory Duran" userId="S::marjoryd@thevab.com::eba5b1b0-e75f-410a-96d7-03aab38008db" providerId="AD" clId="Web-{A0129C6F-8EA0-E4B9-69C1-A9D7B57FA930}" dt="2021-04-13T20:43:45.443" v="39" actId="20577"/>
          <ac:spMkLst>
            <pc:docMk/>
            <pc:sldMk cId="1225355281" sldId="288"/>
            <ac:spMk id="15" creationId="{5B0D5260-B08F-45BA-89C6-103F4E586C00}"/>
          </ac:spMkLst>
        </pc:spChg>
        <pc:picChg chg="add del mod">
          <ac:chgData name="Marjory Duran" userId="S::marjoryd@thevab.com::eba5b1b0-e75f-410a-96d7-03aab38008db" providerId="AD" clId="Web-{A0129C6F-8EA0-E4B9-69C1-A9D7B57FA930}" dt="2021-04-13T20:40:04.767" v="8"/>
          <ac:picMkLst>
            <pc:docMk/>
            <pc:sldMk cId="1225355281" sldId="288"/>
            <ac:picMk id="4" creationId="{122F64F7-4A1B-4BD8-A302-D112A796DD50}"/>
          </ac:picMkLst>
        </pc:picChg>
      </pc:sldChg>
    </pc:docChg>
  </pc:docChgLst>
  <pc:docChgLst>
    <pc:chgData name="Danielle Delauro" userId="79c3a64d-209a-45df-902b-7cba6cccfd68" providerId="ADAL" clId="{5E4BBD32-7B3A-4CEA-95CD-E3B9B0B334BE}"/>
    <pc:docChg chg="custSel modSld">
      <pc:chgData name="Danielle Delauro" userId="79c3a64d-209a-45df-902b-7cba6cccfd68" providerId="ADAL" clId="{5E4BBD32-7B3A-4CEA-95CD-E3B9B0B334BE}" dt="2021-02-24T20:06:35.824" v="281" actId="1592"/>
      <pc:docMkLst>
        <pc:docMk/>
      </pc:docMkLst>
      <pc:sldChg chg="addCm modCm">
        <pc:chgData name="Danielle Delauro" userId="79c3a64d-209a-45df-902b-7cba6cccfd68" providerId="ADAL" clId="{5E4BBD32-7B3A-4CEA-95CD-E3B9B0B334BE}" dt="2021-02-24T20:04:07.282" v="50"/>
        <pc:sldMkLst>
          <pc:docMk/>
          <pc:sldMk cId="2955253832" sldId="280"/>
        </pc:sldMkLst>
      </pc:sldChg>
      <pc:sldChg chg="addCm modCm">
        <pc:chgData name="Danielle Delauro" userId="79c3a64d-209a-45df-902b-7cba6cccfd68" providerId="ADAL" clId="{5E4BBD32-7B3A-4CEA-95CD-E3B9B0B334BE}" dt="2021-02-24T19:04:56.331" v="6"/>
        <pc:sldMkLst>
          <pc:docMk/>
          <pc:sldMk cId="1730685865" sldId="367"/>
        </pc:sldMkLst>
      </pc:sldChg>
      <pc:sldChg chg="addCm modCm">
        <pc:chgData name="Danielle Delauro" userId="79c3a64d-209a-45df-902b-7cba6cccfd68" providerId="ADAL" clId="{5E4BBD32-7B3A-4CEA-95CD-E3B9B0B334BE}" dt="2021-02-24T19:14:09.963" v="10"/>
        <pc:sldMkLst>
          <pc:docMk/>
          <pc:sldMk cId="2632496383" sldId="16175"/>
        </pc:sldMkLst>
      </pc:sldChg>
      <pc:sldChg chg="addCm delCm modCm">
        <pc:chgData name="Danielle Delauro" userId="79c3a64d-209a-45df-902b-7cba6cccfd68" providerId="ADAL" clId="{5E4BBD32-7B3A-4CEA-95CD-E3B9B0B334BE}" dt="2021-02-24T20:06:35.824" v="281" actId="1592"/>
        <pc:sldMkLst>
          <pc:docMk/>
          <pc:sldMk cId="2010411295" sldId="2144327354"/>
        </pc:sldMkLst>
      </pc:sldChg>
      <pc:sldChg chg="addCm modCm">
        <pc:chgData name="Danielle Delauro" userId="79c3a64d-209a-45df-902b-7cba6cccfd68" providerId="ADAL" clId="{5E4BBD32-7B3A-4CEA-95CD-E3B9B0B334BE}" dt="2021-02-24T18:59:29.188" v="2"/>
        <pc:sldMkLst>
          <pc:docMk/>
          <pc:sldMk cId="769660693" sldId="2144327379"/>
        </pc:sldMkLst>
      </pc:sldChg>
      <pc:sldChg chg="addCm modCm">
        <pc:chgData name="Danielle Delauro" userId="79c3a64d-209a-45df-902b-7cba6cccfd68" providerId="ADAL" clId="{5E4BBD32-7B3A-4CEA-95CD-E3B9B0B334BE}" dt="2021-02-24T19:36:55.289" v="30" actId="1589"/>
        <pc:sldMkLst>
          <pc:docMk/>
          <pc:sldMk cId="1640499445" sldId="2144327472"/>
        </pc:sldMkLst>
      </pc:sldChg>
      <pc:sldChg chg="addCm modCm">
        <pc:chgData name="Danielle Delauro" userId="79c3a64d-209a-45df-902b-7cba6cccfd68" providerId="ADAL" clId="{5E4BBD32-7B3A-4CEA-95CD-E3B9B0B334BE}" dt="2021-02-24T19:57:03.381" v="45"/>
        <pc:sldMkLst>
          <pc:docMk/>
          <pc:sldMk cId="406122868" sldId="2144327473"/>
        </pc:sldMkLst>
      </pc:sldChg>
      <pc:sldChg chg="addCm modCm">
        <pc:chgData name="Danielle Delauro" userId="79c3a64d-209a-45df-902b-7cba6cccfd68" providerId="ADAL" clId="{5E4BBD32-7B3A-4CEA-95CD-E3B9B0B334BE}" dt="2021-02-24T19:24:30.374" v="17"/>
        <pc:sldMkLst>
          <pc:docMk/>
          <pc:sldMk cId="4196686781" sldId="2144327481"/>
        </pc:sldMkLst>
      </pc:sldChg>
      <pc:sldChg chg="addCm modCm">
        <pc:chgData name="Danielle Delauro" userId="79c3a64d-209a-45df-902b-7cba6cccfd68" providerId="ADAL" clId="{5E4BBD32-7B3A-4CEA-95CD-E3B9B0B334BE}" dt="2021-02-24T19:33:43.643" v="27"/>
        <pc:sldMkLst>
          <pc:docMk/>
          <pc:sldMk cId="1954250870" sldId="2144327489"/>
        </pc:sldMkLst>
      </pc:sldChg>
      <pc:sldChg chg="addCm modCm">
        <pc:chgData name="Danielle Delauro" userId="79c3a64d-209a-45df-902b-7cba6cccfd68" providerId="ADAL" clId="{5E4BBD32-7B3A-4CEA-95CD-E3B9B0B334BE}" dt="2021-02-24T19:32:13.503" v="25"/>
        <pc:sldMkLst>
          <pc:docMk/>
          <pc:sldMk cId="3116858210" sldId="2144327503"/>
        </pc:sldMkLst>
      </pc:sldChg>
      <pc:sldChg chg="addCm modCm">
        <pc:chgData name="Danielle Delauro" userId="79c3a64d-209a-45df-902b-7cba6cccfd68" providerId="ADAL" clId="{5E4BBD32-7B3A-4CEA-95CD-E3B9B0B334BE}" dt="2021-02-24T19:47:28.973" v="35"/>
        <pc:sldMkLst>
          <pc:docMk/>
          <pc:sldMk cId="865550811" sldId="2144327507"/>
        </pc:sldMkLst>
      </pc:sldChg>
      <pc:sldChg chg="addCm modCm">
        <pc:chgData name="Danielle Delauro" userId="79c3a64d-209a-45df-902b-7cba6cccfd68" providerId="ADAL" clId="{5E4BBD32-7B3A-4CEA-95CD-E3B9B0B334BE}" dt="2021-02-24T19:49:04.111" v="38"/>
        <pc:sldMkLst>
          <pc:docMk/>
          <pc:sldMk cId="4137556442" sldId="2144327511"/>
        </pc:sldMkLst>
      </pc:sldChg>
      <pc:sldChg chg="modSp addCm modCm">
        <pc:chgData name="Danielle Delauro" userId="79c3a64d-209a-45df-902b-7cba6cccfd68" providerId="ADAL" clId="{5E4BBD32-7B3A-4CEA-95CD-E3B9B0B334BE}" dt="2021-02-24T19:28:21.440" v="23"/>
        <pc:sldMkLst>
          <pc:docMk/>
          <pc:sldMk cId="2892938037" sldId="2144327521"/>
        </pc:sldMkLst>
        <pc:spChg chg="mod">
          <ac:chgData name="Danielle Delauro" userId="79c3a64d-209a-45df-902b-7cba6cccfd68" providerId="ADAL" clId="{5E4BBD32-7B3A-4CEA-95CD-E3B9B0B334BE}" dt="2021-02-24T19:26:29.535" v="21" actId="20578"/>
          <ac:spMkLst>
            <pc:docMk/>
            <pc:sldMk cId="2892938037" sldId="2144327521"/>
            <ac:spMk id="9" creationId="{1C340EAC-35C1-4F38-BC74-2D6E4951F4BA}"/>
          </ac:spMkLst>
        </pc:spChg>
      </pc:sldChg>
      <pc:sldChg chg="addCm delCm modCm">
        <pc:chgData name="Danielle Delauro" userId="79c3a64d-209a-45df-902b-7cba6cccfd68" providerId="ADAL" clId="{5E4BBD32-7B3A-4CEA-95CD-E3B9B0B334BE}" dt="2021-02-24T19:47:35.346" v="36" actId="1592"/>
        <pc:sldMkLst>
          <pc:docMk/>
          <pc:sldMk cId="718409248" sldId="2144327522"/>
        </pc:sldMkLst>
      </pc:sldChg>
      <pc:sldChg chg="addCm modCm">
        <pc:chgData name="Danielle Delauro" userId="79c3a64d-209a-45df-902b-7cba6cccfd68" providerId="ADAL" clId="{5E4BBD32-7B3A-4CEA-95CD-E3B9B0B334BE}" dt="2021-02-24T19:04:36.015" v="4"/>
        <pc:sldMkLst>
          <pc:docMk/>
          <pc:sldMk cId="3729589554" sldId="2144327526"/>
        </pc:sldMkLst>
      </pc:sldChg>
      <pc:sldChg chg="addCm modCm">
        <pc:chgData name="Danielle Delauro" userId="79c3a64d-209a-45df-902b-7cba6cccfd68" providerId="ADAL" clId="{5E4BBD32-7B3A-4CEA-95CD-E3B9B0B334BE}" dt="2021-02-24T19:15:16.307" v="12"/>
        <pc:sldMkLst>
          <pc:docMk/>
          <pc:sldMk cId="427902329" sldId="2144327527"/>
        </pc:sldMkLst>
      </pc:sldChg>
      <pc:sldChg chg="addCm modCm">
        <pc:chgData name="Danielle Delauro" userId="79c3a64d-209a-45df-902b-7cba6cccfd68" providerId="ADAL" clId="{5E4BBD32-7B3A-4CEA-95CD-E3B9B0B334BE}" dt="2021-02-24T19:18:01.582" v="15"/>
        <pc:sldMkLst>
          <pc:docMk/>
          <pc:sldMk cId="4250919995" sldId="2144327531"/>
        </pc:sldMkLst>
      </pc:sldChg>
      <pc:sldChg chg="addCm modCm">
        <pc:chgData name="Danielle Delauro" userId="79c3a64d-209a-45df-902b-7cba6cccfd68" providerId="ADAL" clId="{5E4BBD32-7B3A-4CEA-95CD-E3B9B0B334BE}" dt="2021-02-24T19:52:06.039" v="40"/>
        <pc:sldMkLst>
          <pc:docMk/>
          <pc:sldMk cId="7438068" sldId="2144327532"/>
        </pc:sldMkLst>
      </pc:sldChg>
      <pc:sldChg chg="modSp mod delCm">
        <pc:chgData name="Danielle Delauro" userId="79c3a64d-209a-45df-902b-7cba6cccfd68" providerId="ADAL" clId="{5E4BBD32-7B3A-4CEA-95CD-E3B9B0B334BE}" dt="2021-02-24T20:06:01.818" v="277" actId="20577"/>
        <pc:sldMkLst>
          <pc:docMk/>
          <pc:sldMk cId="1900790890" sldId="2144327533"/>
        </pc:sldMkLst>
        <pc:spChg chg="mod">
          <ac:chgData name="Danielle Delauro" userId="79c3a64d-209a-45df-902b-7cba6cccfd68" providerId="ADAL" clId="{5E4BBD32-7B3A-4CEA-95CD-E3B9B0B334BE}" dt="2021-02-24T20:06:01.818" v="277" actId="20577"/>
          <ac:spMkLst>
            <pc:docMk/>
            <pc:sldMk cId="1900790890" sldId="2144327533"/>
            <ac:spMk id="12" creationId="{D3ED8F18-80E6-D449-A031-541661F2A42F}"/>
          </ac:spMkLst>
        </pc:spChg>
      </pc:sldChg>
    </pc:docChg>
  </pc:docChgLst>
  <pc:docChgLst>
    <pc:chgData name="Leah Montner Dixon" userId="d5b2ae9e-9213-4442-b7df-4db8cbe51e5d" providerId="ADAL" clId="{4C7DB52C-83A1-4543-A14E-2EEA35E4F8C6}"/>
    <pc:docChg chg="undo custSel modSld">
      <pc:chgData name="Leah Montner Dixon" userId="d5b2ae9e-9213-4442-b7df-4db8cbe51e5d" providerId="ADAL" clId="{4C7DB52C-83A1-4543-A14E-2EEA35E4F8C6}" dt="2021-04-26T19:05:11.102" v="87" actId="20577"/>
      <pc:docMkLst>
        <pc:docMk/>
      </pc:docMkLst>
      <pc:sldChg chg="modSp mod">
        <pc:chgData name="Leah Montner Dixon" userId="d5b2ae9e-9213-4442-b7df-4db8cbe51e5d" providerId="ADAL" clId="{4C7DB52C-83A1-4543-A14E-2EEA35E4F8C6}" dt="2021-04-23T18:42:50.057" v="1" actId="20577"/>
        <pc:sldMkLst>
          <pc:docMk/>
          <pc:sldMk cId="2469683786" sldId="275"/>
        </pc:sldMkLst>
        <pc:spChg chg="mod">
          <ac:chgData name="Leah Montner Dixon" userId="d5b2ae9e-9213-4442-b7df-4db8cbe51e5d" providerId="ADAL" clId="{4C7DB52C-83A1-4543-A14E-2EEA35E4F8C6}" dt="2021-04-23T18:42:50.057" v="1" actId="20577"/>
          <ac:spMkLst>
            <pc:docMk/>
            <pc:sldMk cId="2469683786" sldId="275"/>
            <ac:spMk id="31" creationId="{731D4756-F47C-414D-93B6-8ECBB5668FB1}"/>
          </ac:spMkLst>
        </pc:spChg>
      </pc:sldChg>
      <pc:sldChg chg="modSp mod">
        <pc:chgData name="Leah Montner Dixon" userId="d5b2ae9e-9213-4442-b7df-4db8cbe51e5d" providerId="ADAL" clId="{4C7DB52C-83A1-4543-A14E-2EEA35E4F8C6}" dt="2021-04-26T19:05:11.102" v="87" actId="20577"/>
        <pc:sldMkLst>
          <pc:docMk/>
          <pc:sldMk cId="2175308092" sldId="2144327549"/>
        </pc:sldMkLst>
        <pc:spChg chg="mod">
          <ac:chgData name="Leah Montner Dixon" userId="d5b2ae9e-9213-4442-b7df-4db8cbe51e5d" providerId="ADAL" clId="{4C7DB52C-83A1-4543-A14E-2EEA35E4F8C6}" dt="2021-04-26T19:05:11.102" v="87" actId="20577"/>
          <ac:spMkLst>
            <pc:docMk/>
            <pc:sldMk cId="2175308092" sldId="2144327549"/>
            <ac:spMk id="57" creationId="{2574E2C6-A3D1-4408-8040-E5B4875A1F82}"/>
          </ac:spMkLst>
        </pc:spChg>
      </pc:sldChg>
    </pc:docChg>
  </pc:docChgLst>
  <pc:docChgLst>
    <pc:chgData name="Reed Kiely" userId="768be38e-2fb5-40ce-925d-bd8e9d9e3c31" providerId="ADAL" clId="{0E09D3E1-835C-8F46-BF3F-DD63E34A2621}"/>
    <pc:docChg chg="modSld">
      <pc:chgData name="Reed Kiely" userId="768be38e-2fb5-40ce-925d-bd8e9d9e3c31" providerId="ADAL" clId="{0E09D3E1-835C-8F46-BF3F-DD63E34A2621}" dt="2021-04-23T15:55:02.493" v="2"/>
      <pc:docMkLst>
        <pc:docMk/>
      </pc:docMkLst>
      <pc:sldChg chg="addSp delSp modSp mod">
        <pc:chgData name="Reed Kiely" userId="768be38e-2fb5-40ce-925d-bd8e9d9e3c31" providerId="ADAL" clId="{0E09D3E1-835C-8F46-BF3F-DD63E34A2621}" dt="2021-04-23T15:55:02.493" v="2"/>
        <pc:sldMkLst>
          <pc:docMk/>
          <pc:sldMk cId="4059454902" sldId="264"/>
        </pc:sldMkLst>
        <pc:spChg chg="add del mod">
          <ac:chgData name="Reed Kiely" userId="768be38e-2fb5-40ce-925d-bd8e9d9e3c31" providerId="ADAL" clId="{0E09D3E1-835C-8F46-BF3F-DD63E34A2621}" dt="2021-04-23T15:55:02.493" v="2"/>
          <ac:spMkLst>
            <pc:docMk/>
            <pc:sldMk cId="4059454902" sldId="264"/>
            <ac:spMk id="3" creationId="{CC21774C-5888-5B4C-99B4-FEE0231A8660}"/>
          </ac:spMkLst>
        </pc:spChg>
      </pc:sldChg>
    </pc:docChg>
  </pc:docChgLst>
  <pc:docChgLst>
    <pc:chgData name="Marjory Duran" userId="eba5b1b0-e75f-410a-96d7-03aab38008db" providerId="ADAL" clId="{3306B1E7-C0F2-F941-B1F0-5BB9DC6EA5B7}"/>
    <pc:docChg chg="undo custSel addSld delSld modSld">
      <pc:chgData name="Marjory Duran" userId="eba5b1b0-e75f-410a-96d7-03aab38008db" providerId="ADAL" clId="{3306B1E7-C0F2-F941-B1F0-5BB9DC6EA5B7}" dt="2021-03-09T23:49:07.365" v="1167" actId="20577"/>
      <pc:docMkLst>
        <pc:docMk/>
      </pc:docMkLst>
      <pc:sldChg chg="modSp mod">
        <pc:chgData name="Marjory Duran" userId="eba5b1b0-e75f-410a-96d7-03aab38008db" providerId="ADAL" clId="{3306B1E7-C0F2-F941-B1F0-5BB9DC6EA5B7}" dt="2021-03-09T02:16:42.511" v="783" actId="1076"/>
        <pc:sldMkLst>
          <pc:docMk/>
          <pc:sldMk cId="967047022" sldId="2144327469"/>
        </pc:sldMkLst>
        <pc:grpChg chg="mod">
          <ac:chgData name="Marjory Duran" userId="eba5b1b0-e75f-410a-96d7-03aab38008db" providerId="ADAL" clId="{3306B1E7-C0F2-F941-B1F0-5BB9DC6EA5B7}" dt="2021-03-09T02:16:42.511" v="783" actId="1076"/>
          <ac:grpSpMkLst>
            <pc:docMk/>
            <pc:sldMk cId="967047022" sldId="2144327469"/>
            <ac:grpSpMk id="12" creationId="{B5B0ED28-8EA3-434A-BFB6-8EE1FF377416}"/>
          </ac:grpSpMkLst>
        </pc:grpChg>
      </pc:sldChg>
      <pc:sldChg chg="modSp mod">
        <pc:chgData name="Marjory Duran" userId="eba5b1b0-e75f-410a-96d7-03aab38008db" providerId="ADAL" clId="{3306B1E7-C0F2-F941-B1F0-5BB9DC6EA5B7}" dt="2021-03-09T02:17:44.368" v="789" actId="1038"/>
        <pc:sldMkLst>
          <pc:docMk/>
          <pc:sldMk cId="4196686781" sldId="2144327481"/>
        </pc:sldMkLst>
        <pc:spChg chg="mod">
          <ac:chgData name="Marjory Duran" userId="eba5b1b0-e75f-410a-96d7-03aab38008db" providerId="ADAL" clId="{3306B1E7-C0F2-F941-B1F0-5BB9DC6EA5B7}" dt="2021-03-09T02:17:44.368" v="789" actId="1038"/>
          <ac:spMkLst>
            <pc:docMk/>
            <pc:sldMk cId="4196686781" sldId="2144327481"/>
            <ac:spMk id="20" creationId="{05EB1A6B-4F34-41B3-9080-02789784E165}"/>
          </ac:spMkLst>
        </pc:spChg>
      </pc:sldChg>
      <pc:sldChg chg="addSp delSp modSp mod">
        <pc:chgData name="Marjory Duran" userId="eba5b1b0-e75f-410a-96d7-03aab38008db" providerId="ADAL" clId="{3306B1E7-C0F2-F941-B1F0-5BB9DC6EA5B7}" dt="2021-03-09T02:17:22.911" v="784" actId="478"/>
        <pc:sldMkLst>
          <pc:docMk/>
          <pc:sldMk cId="3116858210" sldId="2144327503"/>
        </pc:sldMkLst>
        <pc:spChg chg="del mod">
          <ac:chgData name="Marjory Duran" userId="eba5b1b0-e75f-410a-96d7-03aab38008db" providerId="ADAL" clId="{3306B1E7-C0F2-F941-B1F0-5BB9DC6EA5B7}" dt="2021-03-08T19:49:59.320" v="266" actId="21"/>
          <ac:spMkLst>
            <pc:docMk/>
            <pc:sldMk cId="3116858210" sldId="2144327503"/>
            <ac:spMk id="8" creationId="{637C5539-32E5-466D-B48E-FFC440DF1DB3}"/>
          </ac:spMkLst>
        </pc:spChg>
        <pc:spChg chg="add del mod">
          <ac:chgData name="Marjory Duran" userId="eba5b1b0-e75f-410a-96d7-03aab38008db" providerId="ADAL" clId="{3306B1E7-C0F2-F941-B1F0-5BB9DC6EA5B7}" dt="2021-03-08T19:49:21.517" v="259" actId="478"/>
          <ac:spMkLst>
            <pc:docMk/>
            <pc:sldMk cId="3116858210" sldId="2144327503"/>
            <ac:spMk id="9" creationId="{0958B99C-47ED-244E-925A-2750F3B8050E}"/>
          </ac:spMkLst>
        </pc:spChg>
        <pc:spChg chg="add del mod">
          <ac:chgData name="Marjory Duran" userId="eba5b1b0-e75f-410a-96d7-03aab38008db" providerId="ADAL" clId="{3306B1E7-C0F2-F941-B1F0-5BB9DC6EA5B7}" dt="2021-03-08T19:22:54.871" v="171"/>
          <ac:spMkLst>
            <pc:docMk/>
            <pc:sldMk cId="3116858210" sldId="2144327503"/>
            <ac:spMk id="9" creationId="{622E304F-CF03-2342-99B3-91B4557EBA01}"/>
          </ac:spMkLst>
        </pc:spChg>
        <pc:spChg chg="add del mod">
          <ac:chgData name="Marjory Duran" userId="eba5b1b0-e75f-410a-96d7-03aab38008db" providerId="ADAL" clId="{3306B1E7-C0F2-F941-B1F0-5BB9DC6EA5B7}" dt="2021-03-08T19:22:56.071" v="173"/>
          <ac:spMkLst>
            <pc:docMk/>
            <pc:sldMk cId="3116858210" sldId="2144327503"/>
            <ac:spMk id="10" creationId="{8D03FF7A-9EBB-B744-A0D4-218DB43CA241}"/>
          </ac:spMkLst>
        </pc:spChg>
        <pc:spChg chg="add mod">
          <ac:chgData name="Marjory Duran" userId="eba5b1b0-e75f-410a-96d7-03aab38008db" providerId="ADAL" clId="{3306B1E7-C0F2-F941-B1F0-5BB9DC6EA5B7}" dt="2021-03-08T19:23:31.683" v="179" actId="14100"/>
          <ac:spMkLst>
            <pc:docMk/>
            <pc:sldMk cId="3116858210" sldId="2144327503"/>
            <ac:spMk id="11" creationId="{603A975A-5063-AD4F-B594-4B452DC47F4E}"/>
          </ac:spMkLst>
        </pc:spChg>
        <pc:spChg chg="mod">
          <ac:chgData name="Marjory Duran" userId="eba5b1b0-e75f-410a-96d7-03aab38008db" providerId="ADAL" clId="{3306B1E7-C0F2-F941-B1F0-5BB9DC6EA5B7}" dt="2021-03-08T19:40:52.548" v="185" actId="20577"/>
          <ac:spMkLst>
            <pc:docMk/>
            <pc:sldMk cId="3116858210" sldId="2144327503"/>
            <ac:spMk id="14" creationId="{96A8196F-1F9D-47F8-8408-BC9AEF17103C}"/>
          </ac:spMkLst>
        </pc:spChg>
        <pc:spChg chg="add del mod">
          <ac:chgData name="Marjory Duran" userId="eba5b1b0-e75f-410a-96d7-03aab38008db" providerId="ADAL" clId="{3306B1E7-C0F2-F941-B1F0-5BB9DC6EA5B7}" dt="2021-03-08T19:48:23.325" v="238" actId="767"/>
          <ac:spMkLst>
            <pc:docMk/>
            <pc:sldMk cId="3116858210" sldId="2144327503"/>
            <ac:spMk id="17" creationId="{857EA50F-27D6-0E4C-B0A0-979B28A7D17E}"/>
          </ac:spMkLst>
        </pc:spChg>
        <pc:spChg chg="add del mod">
          <ac:chgData name="Marjory Duran" userId="eba5b1b0-e75f-410a-96d7-03aab38008db" providerId="ADAL" clId="{3306B1E7-C0F2-F941-B1F0-5BB9DC6EA5B7}" dt="2021-03-08T19:48:44.877" v="252"/>
          <ac:spMkLst>
            <pc:docMk/>
            <pc:sldMk cId="3116858210" sldId="2144327503"/>
            <ac:spMk id="18" creationId="{238CFDD4-962E-D549-9F93-AC44BDA4F38B}"/>
          </ac:spMkLst>
        </pc:spChg>
        <pc:spChg chg="add del mod">
          <ac:chgData name="Marjory Duran" userId="eba5b1b0-e75f-410a-96d7-03aab38008db" providerId="ADAL" clId="{3306B1E7-C0F2-F941-B1F0-5BB9DC6EA5B7}" dt="2021-03-08T20:11:27.328" v="355" actId="478"/>
          <ac:spMkLst>
            <pc:docMk/>
            <pc:sldMk cId="3116858210" sldId="2144327503"/>
            <ac:spMk id="19" creationId="{C424D109-9E46-9944-B9ED-405C37FC9408}"/>
          </ac:spMkLst>
        </pc:spChg>
        <pc:spChg chg="add del mod">
          <ac:chgData name="Marjory Duran" userId="eba5b1b0-e75f-410a-96d7-03aab38008db" providerId="ADAL" clId="{3306B1E7-C0F2-F941-B1F0-5BB9DC6EA5B7}" dt="2021-03-08T20:11:29.793" v="356" actId="478"/>
          <ac:spMkLst>
            <pc:docMk/>
            <pc:sldMk cId="3116858210" sldId="2144327503"/>
            <ac:spMk id="20" creationId="{D3E4C807-A31B-8241-97A5-7DD0BE67236F}"/>
          </ac:spMkLst>
        </pc:spChg>
        <pc:spChg chg="del mod">
          <ac:chgData name="Marjory Duran" userId="eba5b1b0-e75f-410a-96d7-03aab38008db" providerId="ADAL" clId="{3306B1E7-C0F2-F941-B1F0-5BB9DC6EA5B7}" dt="2021-03-09T02:17:22.911" v="784" actId="478"/>
          <ac:spMkLst>
            <pc:docMk/>
            <pc:sldMk cId="3116858210" sldId="2144327503"/>
            <ac:spMk id="27" creationId="{B3295A22-B8DA-4C00-9ED2-258DBF8D728F}"/>
          </ac:spMkLst>
        </pc:spChg>
        <pc:spChg chg="del mod">
          <ac:chgData name="Marjory Duran" userId="eba5b1b0-e75f-410a-96d7-03aab38008db" providerId="ADAL" clId="{3306B1E7-C0F2-F941-B1F0-5BB9DC6EA5B7}" dt="2021-03-08T18:20:23.395" v="6"/>
          <ac:spMkLst>
            <pc:docMk/>
            <pc:sldMk cId="3116858210" sldId="2144327503"/>
            <ac:spMk id="28" creationId="{9F1787E2-FAD8-49E9-BE95-C090A79B301A}"/>
          </ac:spMkLst>
        </pc:spChg>
        <pc:spChg chg="add mod">
          <ac:chgData name="Marjory Duran" userId="eba5b1b0-e75f-410a-96d7-03aab38008db" providerId="ADAL" clId="{3306B1E7-C0F2-F941-B1F0-5BB9DC6EA5B7}" dt="2021-03-08T19:23:07.298" v="174"/>
          <ac:spMkLst>
            <pc:docMk/>
            <pc:sldMk cId="3116858210" sldId="2144327503"/>
            <ac:spMk id="30" creationId="{FE74E3C9-2DCD-0842-A8E9-7BCA7900A30E}"/>
          </ac:spMkLst>
        </pc:spChg>
        <pc:spChg chg="mod">
          <ac:chgData name="Marjory Duran" userId="eba5b1b0-e75f-410a-96d7-03aab38008db" providerId="ADAL" clId="{3306B1E7-C0F2-F941-B1F0-5BB9DC6EA5B7}" dt="2021-03-08T20:15:06.154" v="439" actId="1036"/>
          <ac:spMkLst>
            <pc:docMk/>
            <pc:sldMk cId="3116858210" sldId="2144327503"/>
            <ac:spMk id="31" creationId="{69806B4E-C165-4086-9131-DC18E03041F1}"/>
          </ac:spMkLst>
        </pc:spChg>
        <pc:spChg chg="mod">
          <ac:chgData name="Marjory Duran" userId="eba5b1b0-e75f-410a-96d7-03aab38008db" providerId="ADAL" clId="{3306B1E7-C0F2-F941-B1F0-5BB9DC6EA5B7}" dt="2021-03-08T20:14:55.302" v="425" actId="1038"/>
          <ac:spMkLst>
            <pc:docMk/>
            <pc:sldMk cId="3116858210" sldId="2144327503"/>
            <ac:spMk id="32" creationId="{D50BE19F-DA2C-407C-9FFE-5460430ACBB5}"/>
          </ac:spMkLst>
        </pc:spChg>
        <pc:spChg chg="add del mod">
          <ac:chgData name="Marjory Duran" userId="eba5b1b0-e75f-410a-96d7-03aab38008db" providerId="ADAL" clId="{3306B1E7-C0F2-F941-B1F0-5BB9DC6EA5B7}" dt="2021-03-08T19:23:11.170" v="176" actId="478"/>
          <ac:spMkLst>
            <pc:docMk/>
            <pc:sldMk cId="3116858210" sldId="2144327503"/>
            <ac:spMk id="33" creationId="{AF7FBB71-7E5D-D94E-8A41-8AFF6992B600}"/>
          </ac:spMkLst>
        </pc:spChg>
        <pc:grpChg chg="mod">
          <ac:chgData name="Marjory Duran" userId="eba5b1b0-e75f-410a-96d7-03aab38008db" providerId="ADAL" clId="{3306B1E7-C0F2-F941-B1F0-5BB9DC6EA5B7}" dt="2021-03-08T20:14:35.725" v="390" actId="1038"/>
          <ac:grpSpMkLst>
            <pc:docMk/>
            <pc:sldMk cId="3116858210" sldId="2144327503"/>
            <ac:grpSpMk id="3" creationId="{F43F7815-BF89-4D3C-B30C-4B79BBAD3F9B}"/>
          </ac:grpSpMkLst>
        </pc:grpChg>
        <pc:grpChg chg="mod">
          <ac:chgData name="Marjory Duran" userId="eba5b1b0-e75f-410a-96d7-03aab38008db" providerId="ADAL" clId="{3306B1E7-C0F2-F941-B1F0-5BB9DC6EA5B7}" dt="2021-03-08T20:14:35.725" v="390" actId="1038"/>
          <ac:grpSpMkLst>
            <pc:docMk/>
            <pc:sldMk cId="3116858210" sldId="2144327503"/>
            <ac:grpSpMk id="4" creationId="{C98A0785-CC15-4583-AFFE-76DDAB8DA0F0}"/>
          </ac:grpSpMkLst>
        </pc:grpChg>
        <pc:grpChg chg="mod">
          <ac:chgData name="Marjory Duran" userId="eba5b1b0-e75f-410a-96d7-03aab38008db" providerId="ADAL" clId="{3306B1E7-C0F2-F941-B1F0-5BB9DC6EA5B7}" dt="2021-03-08T20:14:35.725" v="390" actId="1038"/>
          <ac:grpSpMkLst>
            <pc:docMk/>
            <pc:sldMk cId="3116858210" sldId="2144327503"/>
            <ac:grpSpMk id="6" creationId="{15083470-C481-431B-B963-A9FAE4EA0417}"/>
          </ac:grpSpMkLst>
        </pc:grpChg>
        <pc:grpChg chg="mod">
          <ac:chgData name="Marjory Duran" userId="eba5b1b0-e75f-410a-96d7-03aab38008db" providerId="ADAL" clId="{3306B1E7-C0F2-F941-B1F0-5BB9DC6EA5B7}" dt="2021-03-08T20:14:35.725" v="390" actId="1038"/>
          <ac:grpSpMkLst>
            <pc:docMk/>
            <pc:sldMk cId="3116858210" sldId="2144327503"/>
            <ac:grpSpMk id="7" creationId="{4079E893-0670-4BB0-880A-0560D9E4758A}"/>
          </ac:grpSpMkLst>
        </pc:grpChg>
        <pc:picChg chg="add del mod">
          <ac:chgData name="Marjory Duran" userId="eba5b1b0-e75f-410a-96d7-03aab38008db" providerId="ADAL" clId="{3306B1E7-C0F2-F941-B1F0-5BB9DC6EA5B7}" dt="2021-03-08T20:11:24.306" v="354" actId="478"/>
          <ac:picMkLst>
            <pc:docMk/>
            <pc:sldMk cId="3116858210" sldId="2144327503"/>
            <ac:picMk id="10" creationId="{F80AD715-CDD5-794B-B6C8-292EED65B48B}"/>
          </ac:picMkLst>
        </pc:picChg>
        <pc:picChg chg="mod">
          <ac:chgData name="Marjory Duran" userId="eba5b1b0-e75f-410a-96d7-03aab38008db" providerId="ADAL" clId="{3306B1E7-C0F2-F941-B1F0-5BB9DC6EA5B7}" dt="2021-03-08T20:15:01.747" v="434" actId="1036"/>
          <ac:picMkLst>
            <pc:docMk/>
            <pc:sldMk cId="3116858210" sldId="2144327503"/>
            <ac:picMk id="35" creationId="{666E4E8D-4C58-4D52-8E09-4BA0445B0FD6}"/>
          </ac:picMkLst>
        </pc:picChg>
      </pc:sldChg>
      <pc:sldChg chg="modSp add del mod">
        <pc:chgData name="Marjory Duran" userId="eba5b1b0-e75f-410a-96d7-03aab38008db" providerId="ADAL" clId="{3306B1E7-C0F2-F941-B1F0-5BB9DC6EA5B7}" dt="2021-03-08T19:40:12.528" v="182" actId="2696"/>
        <pc:sldMkLst>
          <pc:docMk/>
          <pc:sldMk cId="2892938037" sldId="2144327521"/>
        </pc:sldMkLst>
        <pc:spChg chg="mod">
          <ac:chgData name="Marjory Duran" userId="eba5b1b0-e75f-410a-96d7-03aab38008db" providerId="ADAL" clId="{3306B1E7-C0F2-F941-B1F0-5BB9DC6EA5B7}" dt="2021-03-08T19:22:44.183" v="167" actId="20577"/>
          <ac:spMkLst>
            <pc:docMk/>
            <pc:sldMk cId="2892938037" sldId="2144327521"/>
            <ac:spMk id="9" creationId="{1C340EAC-35C1-4F38-BC74-2D6E4951F4BA}"/>
          </ac:spMkLst>
        </pc:spChg>
        <pc:spChg chg="mod">
          <ac:chgData name="Marjory Duran" userId="eba5b1b0-e75f-410a-96d7-03aab38008db" providerId="ADAL" clId="{3306B1E7-C0F2-F941-B1F0-5BB9DC6EA5B7}" dt="2021-03-08T18:20:26.935" v="7" actId="1076"/>
          <ac:spMkLst>
            <pc:docMk/>
            <pc:sldMk cId="2892938037" sldId="2144327521"/>
            <ac:spMk id="10" creationId="{984AD18A-DDDB-426B-ACD5-4FCD0A2E5A06}"/>
          </ac:spMkLst>
        </pc:spChg>
      </pc:sldChg>
      <pc:sldChg chg="addSp delSp modSp">
        <pc:chgData name="Marjory Duran" userId="eba5b1b0-e75f-410a-96d7-03aab38008db" providerId="ADAL" clId="{3306B1E7-C0F2-F941-B1F0-5BB9DC6EA5B7}" dt="2021-03-08T20:32:38.361" v="471" actId="931"/>
        <pc:sldMkLst>
          <pc:docMk/>
          <pc:sldMk cId="4250919995" sldId="2144327531"/>
        </pc:sldMkLst>
        <pc:spChg chg="del">
          <ac:chgData name="Marjory Duran" userId="eba5b1b0-e75f-410a-96d7-03aab38008db" providerId="ADAL" clId="{3306B1E7-C0F2-F941-B1F0-5BB9DC6EA5B7}" dt="2021-03-08T20:31:43.366" v="443" actId="931"/>
          <ac:spMkLst>
            <pc:docMk/>
            <pc:sldMk cId="4250919995" sldId="2144327531"/>
            <ac:spMk id="2" creationId="{892812D1-C2E7-6145-8C2A-95A25EFCD80C}"/>
          </ac:spMkLst>
        </pc:spChg>
        <pc:spChg chg="add">
          <ac:chgData name="Marjory Duran" userId="eba5b1b0-e75f-410a-96d7-03aab38008db" providerId="ADAL" clId="{3306B1E7-C0F2-F941-B1F0-5BB9DC6EA5B7}" dt="2021-03-08T20:31:43.366" v="443" actId="931"/>
          <ac:spMkLst>
            <pc:docMk/>
            <pc:sldMk cId="4250919995" sldId="2144327531"/>
            <ac:spMk id="17" creationId="{355F5521-8D48-4757-88CA-F5E267390FDD}"/>
          </ac:spMkLst>
        </pc:spChg>
        <pc:spChg chg="add">
          <ac:chgData name="Marjory Duran" userId="eba5b1b0-e75f-410a-96d7-03aab38008db" providerId="ADAL" clId="{3306B1E7-C0F2-F941-B1F0-5BB9DC6EA5B7}" dt="2021-03-08T20:31:43.366" v="443" actId="931"/>
          <ac:spMkLst>
            <pc:docMk/>
            <pc:sldMk cId="4250919995" sldId="2144327531"/>
            <ac:spMk id="19" creationId="{A51CED87-B4C1-43EF-980B-438B30C57C07}"/>
          </ac:spMkLst>
        </pc:spChg>
        <pc:graphicFrameChg chg="del">
          <ac:chgData name="Marjory Duran" userId="eba5b1b0-e75f-410a-96d7-03aab38008db" providerId="ADAL" clId="{3306B1E7-C0F2-F941-B1F0-5BB9DC6EA5B7}" dt="2021-03-08T20:32:38.361" v="471" actId="931"/>
          <ac:graphicFrameMkLst>
            <pc:docMk/>
            <pc:sldMk cId="4250919995" sldId="2144327531"/>
            <ac:graphicFrameMk id="12" creationId="{88456977-DF06-4FE7-99A8-72C4FD879C60}"/>
          </ac:graphicFrameMkLst>
        </pc:graphicFrameChg>
        <pc:cxnChg chg="mod">
          <ac:chgData name="Marjory Duran" userId="eba5b1b0-e75f-410a-96d7-03aab38008db" providerId="ADAL" clId="{3306B1E7-C0F2-F941-B1F0-5BB9DC6EA5B7}" dt="2021-03-08T20:32:38.361" v="471" actId="931"/>
          <ac:cxnSpMkLst>
            <pc:docMk/>
            <pc:sldMk cId="4250919995" sldId="2144327531"/>
            <ac:cxnSpMk id="4" creationId="{FC3A5040-4B38-4F63-88A7-8B59FD6181F3}"/>
          </ac:cxnSpMkLst>
        </pc:cxnChg>
      </pc:sldChg>
      <pc:sldChg chg="addSp delSp modSp mod">
        <pc:chgData name="Marjory Duran" userId="eba5b1b0-e75f-410a-96d7-03aab38008db" providerId="ADAL" clId="{3306B1E7-C0F2-F941-B1F0-5BB9DC6EA5B7}" dt="2021-03-09T03:17:26.249" v="853" actId="20577"/>
        <pc:sldMkLst>
          <pc:docMk/>
          <pc:sldMk cId="68915755" sldId="2144327535"/>
        </pc:sldMkLst>
        <pc:spChg chg="del mod">
          <ac:chgData name="Marjory Duran" userId="eba5b1b0-e75f-410a-96d7-03aab38008db" providerId="ADAL" clId="{3306B1E7-C0F2-F941-B1F0-5BB9DC6EA5B7}" dt="2021-03-08T20:31:30.226" v="442"/>
          <ac:spMkLst>
            <pc:docMk/>
            <pc:sldMk cId="68915755" sldId="2144327535"/>
            <ac:spMk id="3" creationId="{CFB667C1-8856-45AF-BD59-84D115744518}"/>
          </ac:spMkLst>
        </pc:spChg>
        <pc:spChg chg="del mod">
          <ac:chgData name="Marjory Duran" userId="eba5b1b0-e75f-410a-96d7-03aab38008db" providerId="ADAL" clId="{3306B1E7-C0F2-F941-B1F0-5BB9DC6EA5B7}" dt="2021-03-09T02:06:11.302" v="686" actId="478"/>
          <ac:spMkLst>
            <pc:docMk/>
            <pc:sldMk cId="68915755" sldId="2144327535"/>
            <ac:spMk id="4" creationId="{0430238F-1A9A-4932-99E4-A425FC7CB14A}"/>
          </ac:spMkLst>
        </pc:spChg>
        <pc:spChg chg="del mod">
          <ac:chgData name="Marjory Duran" userId="eba5b1b0-e75f-410a-96d7-03aab38008db" providerId="ADAL" clId="{3306B1E7-C0F2-F941-B1F0-5BB9DC6EA5B7}" dt="2021-03-09T02:06:07.965" v="685" actId="478"/>
          <ac:spMkLst>
            <pc:docMk/>
            <pc:sldMk cId="68915755" sldId="2144327535"/>
            <ac:spMk id="5" creationId="{1AED172B-55CB-4EDC-9924-28D2F5713736}"/>
          </ac:spMkLst>
        </pc:spChg>
        <pc:spChg chg="add del mod">
          <ac:chgData name="Marjory Duran" userId="eba5b1b0-e75f-410a-96d7-03aab38008db" providerId="ADAL" clId="{3306B1E7-C0F2-F941-B1F0-5BB9DC6EA5B7}" dt="2021-03-08T19:58:01.107" v="316" actId="478"/>
          <ac:spMkLst>
            <pc:docMk/>
            <pc:sldMk cId="68915755" sldId="2144327535"/>
            <ac:spMk id="7" creationId="{F4C13FC9-BF47-B245-AFDC-F81545DC3F90}"/>
          </ac:spMkLst>
        </pc:spChg>
        <pc:spChg chg="add mod">
          <ac:chgData name="Marjory Duran" userId="eba5b1b0-e75f-410a-96d7-03aab38008db" providerId="ADAL" clId="{3306B1E7-C0F2-F941-B1F0-5BB9DC6EA5B7}" dt="2021-03-09T03:17:26.249" v="853" actId="20577"/>
          <ac:spMkLst>
            <pc:docMk/>
            <pc:sldMk cId="68915755" sldId="2144327535"/>
            <ac:spMk id="11" creationId="{D9440AF5-764A-CE4D-85A7-C04A89CD3A1A}"/>
          </ac:spMkLst>
        </pc:spChg>
        <pc:spChg chg="add mod">
          <ac:chgData name="Marjory Duran" userId="eba5b1b0-e75f-410a-96d7-03aab38008db" providerId="ADAL" clId="{3306B1E7-C0F2-F941-B1F0-5BB9DC6EA5B7}" dt="2021-03-09T02:07:09.556" v="697" actId="1076"/>
          <ac:spMkLst>
            <pc:docMk/>
            <pc:sldMk cId="68915755" sldId="2144327535"/>
            <ac:spMk id="12" creationId="{CED90F28-8BA4-2947-A6F8-4ADC90505624}"/>
          </ac:spMkLst>
        </pc:spChg>
        <pc:spChg chg="add del mod">
          <ac:chgData name="Marjory Duran" userId="eba5b1b0-e75f-410a-96d7-03aab38008db" providerId="ADAL" clId="{3306B1E7-C0F2-F941-B1F0-5BB9DC6EA5B7}" dt="2021-03-08T21:03:52.105" v="578" actId="478"/>
          <ac:spMkLst>
            <pc:docMk/>
            <pc:sldMk cId="68915755" sldId="2144327535"/>
            <ac:spMk id="41" creationId="{22300CE7-6BD5-1946-9753-9E26D4E83B14}"/>
          </ac:spMkLst>
        </pc:spChg>
        <pc:spChg chg="add del mod">
          <ac:chgData name="Marjory Duran" userId="eba5b1b0-e75f-410a-96d7-03aab38008db" providerId="ADAL" clId="{3306B1E7-C0F2-F941-B1F0-5BB9DC6EA5B7}" dt="2021-03-08T21:03:52.552" v="579" actId="478"/>
          <ac:spMkLst>
            <pc:docMk/>
            <pc:sldMk cId="68915755" sldId="2144327535"/>
            <ac:spMk id="42" creationId="{33266FE6-6914-6B46-B2AB-835AA45B81D3}"/>
          </ac:spMkLst>
        </pc:spChg>
        <pc:spChg chg="add del mod">
          <ac:chgData name="Marjory Duran" userId="eba5b1b0-e75f-410a-96d7-03aab38008db" providerId="ADAL" clId="{3306B1E7-C0F2-F941-B1F0-5BB9DC6EA5B7}" dt="2021-03-08T21:03:54.565" v="581" actId="478"/>
          <ac:spMkLst>
            <pc:docMk/>
            <pc:sldMk cId="68915755" sldId="2144327535"/>
            <ac:spMk id="43" creationId="{9E2FF6F0-7BB7-504C-AD54-4CFFF739274E}"/>
          </ac:spMkLst>
        </pc:spChg>
        <pc:spChg chg="add del mod">
          <ac:chgData name="Marjory Duran" userId="eba5b1b0-e75f-410a-96d7-03aab38008db" providerId="ADAL" clId="{3306B1E7-C0F2-F941-B1F0-5BB9DC6EA5B7}" dt="2021-03-08T21:03:53.955" v="580" actId="478"/>
          <ac:spMkLst>
            <pc:docMk/>
            <pc:sldMk cId="68915755" sldId="2144327535"/>
            <ac:spMk id="44" creationId="{990D369D-A9B7-2B4E-BB4D-27CE0994115C}"/>
          </ac:spMkLst>
        </pc:spChg>
        <pc:spChg chg="add del mod">
          <ac:chgData name="Marjory Duran" userId="eba5b1b0-e75f-410a-96d7-03aab38008db" providerId="ADAL" clId="{3306B1E7-C0F2-F941-B1F0-5BB9DC6EA5B7}" dt="2021-03-08T21:41:52.279" v="659" actId="478"/>
          <ac:spMkLst>
            <pc:docMk/>
            <pc:sldMk cId="68915755" sldId="2144327535"/>
            <ac:spMk id="45" creationId="{7148EFD4-F2ED-AA47-B719-AF81EDAAC3C0}"/>
          </ac:spMkLst>
        </pc:spChg>
        <pc:spChg chg="add mod">
          <ac:chgData name="Marjory Duran" userId="eba5b1b0-e75f-410a-96d7-03aab38008db" providerId="ADAL" clId="{3306B1E7-C0F2-F941-B1F0-5BB9DC6EA5B7}" dt="2021-03-09T02:14:54.166" v="782" actId="1035"/>
          <ac:spMkLst>
            <pc:docMk/>
            <pc:sldMk cId="68915755" sldId="2144327535"/>
            <ac:spMk id="46" creationId="{D3A93FE4-5B12-3D4E-815E-303DDCC5286B}"/>
          </ac:spMkLst>
        </pc:spChg>
        <pc:spChg chg="add mod">
          <ac:chgData name="Marjory Duran" userId="eba5b1b0-e75f-410a-96d7-03aab38008db" providerId="ADAL" clId="{3306B1E7-C0F2-F941-B1F0-5BB9DC6EA5B7}" dt="2021-03-08T21:53:37.034" v="664" actId="1076"/>
          <ac:spMkLst>
            <pc:docMk/>
            <pc:sldMk cId="68915755" sldId="2144327535"/>
            <ac:spMk id="48" creationId="{160A4098-0002-3B43-859E-CD247DE2E830}"/>
          </ac:spMkLst>
        </pc:spChg>
        <pc:spChg chg="add mod">
          <ac:chgData name="Marjory Duran" userId="eba5b1b0-e75f-410a-96d7-03aab38008db" providerId="ADAL" clId="{3306B1E7-C0F2-F941-B1F0-5BB9DC6EA5B7}" dt="2021-03-08T22:09:06.969" v="667"/>
          <ac:spMkLst>
            <pc:docMk/>
            <pc:sldMk cId="68915755" sldId="2144327535"/>
            <ac:spMk id="49" creationId="{1DCAB4E0-C37F-D54A-B727-21650DB22398}"/>
          </ac:spMkLst>
        </pc:spChg>
        <pc:spChg chg="add del mod">
          <ac:chgData name="Marjory Duran" userId="eba5b1b0-e75f-410a-96d7-03aab38008db" providerId="ADAL" clId="{3306B1E7-C0F2-F941-B1F0-5BB9DC6EA5B7}" dt="2021-03-08T22:20:07.776" v="677"/>
          <ac:spMkLst>
            <pc:docMk/>
            <pc:sldMk cId="68915755" sldId="2144327535"/>
            <ac:spMk id="50" creationId="{9C5624B8-08A3-9C42-9107-7F1550F7AA70}"/>
          </ac:spMkLst>
        </pc:spChg>
        <pc:spChg chg="add mod">
          <ac:chgData name="Marjory Duran" userId="eba5b1b0-e75f-410a-96d7-03aab38008db" providerId="ADAL" clId="{3306B1E7-C0F2-F941-B1F0-5BB9DC6EA5B7}" dt="2021-03-09T02:13:04.372" v="760" actId="171"/>
          <ac:spMkLst>
            <pc:docMk/>
            <pc:sldMk cId="68915755" sldId="2144327535"/>
            <ac:spMk id="52" creationId="{C523EE70-CE47-AF4E-BCF5-512314B91ACC}"/>
          </ac:spMkLst>
        </pc:spChg>
        <pc:graphicFrameChg chg="add mod">
          <ac:chgData name="Marjory Duran" userId="eba5b1b0-e75f-410a-96d7-03aab38008db" providerId="ADAL" clId="{3306B1E7-C0F2-F941-B1F0-5BB9DC6EA5B7}" dt="2021-03-09T02:14:54.166" v="782" actId="1035"/>
          <ac:graphicFrameMkLst>
            <pc:docMk/>
            <pc:sldMk cId="68915755" sldId="2144327535"/>
            <ac:graphicFrameMk id="47" creationId="{BF60273C-F7C5-AC4D-A28A-82D509A72F6B}"/>
          </ac:graphicFrameMkLst>
        </pc:graphicFrameChg>
        <pc:graphicFrameChg chg="add mod">
          <ac:chgData name="Marjory Duran" userId="eba5b1b0-e75f-410a-96d7-03aab38008db" providerId="ADAL" clId="{3306B1E7-C0F2-F941-B1F0-5BB9DC6EA5B7}" dt="2021-03-09T02:14:54.166" v="782" actId="1035"/>
          <ac:graphicFrameMkLst>
            <pc:docMk/>
            <pc:sldMk cId="68915755" sldId="2144327535"/>
            <ac:graphicFrameMk id="51" creationId="{BDA7EB1E-042C-B24F-B3FF-DEA25B36F9DD}"/>
          </ac:graphicFrameMkLst>
        </pc:graphicFrameChg>
        <pc:picChg chg="add del mod">
          <ac:chgData name="Marjory Duran" userId="eba5b1b0-e75f-410a-96d7-03aab38008db" providerId="ADAL" clId="{3306B1E7-C0F2-F941-B1F0-5BB9DC6EA5B7}" dt="2021-03-08T19:56:11.196" v="296" actId="21"/>
          <ac:picMkLst>
            <pc:docMk/>
            <pc:sldMk cId="68915755" sldId="2144327535"/>
            <ac:picMk id="6" creationId="{124A6ABC-A356-634C-8136-52DDA6F91C83}"/>
          </ac:picMkLst>
        </pc:picChg>
        <pc:picChg chg="add del mod">
          <ac:chgData name="Marjory Duran" userId="eba5b1b0-e75f-410a-96d7-03aab38008db" providerId="ADAL" clId="{3306B1E7-C0F2-F941-B1F0-5BB9DC6EA5B7}" dt="2021-03-08T19:56:42.290" v="303" actId="478"/>
          <ac:picMkLst>
            <pc:docMk/>
            <pc:sldMk cId="68915755" sldId="2144327535"/>
            <ac:picMk id="9" creationId="{FF896D13-12BF-6D42-8C3C-EDE241FC6494}"/>
          </ac:picMkLst>
        </pc:picChg>
        <pc:picChg chg="add del mod modCrop">
          <ac:chgData name="Marjory Duran" userId="eba5b1b0-e75f-410a-96d7-03aab38008db" providerId="ADAL" clId="{3306B1E7-C0F2-F941-B1F0-5BB9DC6EA5B7}" dt="2021-03-09T02:06:33.253" v="687" actId="21"/>
          <ac:picMkLst>
            <pc:docMk/>
            <pc:sldMk cId="68915755" sldId="2144327535"/>
            <ac:picMk id="10" creationId="{BE49C419-C35D-614D-8C77-C48D3A9643F0}"/>
          </ac:picMkLst>
        </pc:picChg>
        <pc:picChg chg="add del mod">
          <ac:chgData name="Marjory Duran" userId="eba5b1b0-e75f-410a-96d7-03aab38008db" providerId="ADAL" clId="{3306B1E7-C0F2-F941-B1F0-5BB9DC6EA5B7}" dt="2021-03-08T20:31:53.505" v="459" actId="478"/>
          <ac:picMkLst>
            <pc:docMk/>
            <pc:sldMk cId="68915755" sldId="2144327535"/>
            <ac:picMk id="14" creationId="{B47EDF62-D8CF-3D4A-B951-C9368B85FC79}"/>
          </ac:picMkLst>
        </pc:picChg>
        <pc:picChg chg="add del mod">
          <ac:chgData name="Marjory Duran" userId="eba5b1b0-e75f-410a-96d7-03aab38008db" providerId="ADAL" clId="{3306B1E7-C0F2-F941-B1F0-5BB9DC6EA5B7}" dt="2021-03-08T20:32:13.197" v="470" actId="478"/>
          <ac:picMkLst>
            <pc:docMk/>
            <pc:sldMk cId="68915755" sldId="2144327535"/>
            <ac:picMk id="16" creationId="{13CBBB81-2758-CD49-8EEB-39605EE624CD}"/>
          </ac:picMkLst>
        </pc:picChg>
        <pc:picChg chg="add del mod">
          <ac:chgData name="Marjory Duran" userId="eba5b1b0-e75f-410a-96d7-03aab38008db" providerId="ADAL" clId="{3306B1E7-C0F2-F941-B1F0-5BB9DC6EA5B7}" dt="2021-03-08T20:31:57.199" v="461" actId="478"/>
          <ac:picMkLst>
            <pc:docMk/>
            <pc:sldMk cId="68915755" sldId="2144327535"/>
            <ac:picMk id="18" creationId="{55DB5B1F-BEEC-BF46-8080-FE1D9A2BD5D9}"/>
          </ac:picMkLst>
        </pc:picChg>
        <pc:picChg chg="add del mod">
          <ac:chgData name="Marjory Duran" userId="eba5b1b0-e75f-410a-96d7-03aab38008db" providerId="ADAL" clId="{3306B1E7-C0F2-F941-B1F0-5BB9DC6EA5B7}" dt="2021-03-08T20:31:55.408" v="460" actId="478"/>
          <ac:picMkLst>
            <pc:docMk/>
            <pc:sldMk cId="68915755" sldId="2144327535"/>
            <ac:picMk id="20" creationId="{C5A4099B-8938-9E4B-9E96-DBC70BA9D67A}"/>
          </ac:picMkLst>
        </pc:picChg>
        <pc:picChg chg="add del mod">
          <ac:chgData name="Marjory Duran" userId="eba5b1b0-e75f-410a-96d7-03aab38008db" providerId="ADAL" clId="{3306B1E7-C0F2-F941-B1F0-5BB9DC6EA5B7}" dt="2021-03-08T20:32:11.893" v="469" actId="478"/>
          <ac:picMkLst>
            <pc:docMk/>
            <pc:sldMk cId="68915755" sldId="2144327535"/>
            <ac:picMk id="22" creationId="{7A4A1AB2-1F9A-0D4F-9BF7-7D9C8A307BBC}"/>
          </ac:picMkLst>
        </pc:picChg>
        <pc:picChg chg="add del mod">
          <ac:chgData name="Marjory Duran" userId="eba5b1b0-e75f-410a-96d7-03aab38008db" providerId="ADAL" clId="{3306B1E7-C0F2-F941-B1F0-5BB9DC6EA5B7}" dt="2021-03-08T20:32:10.423" v="468" actId="478"/>
          <ac:picMkLst>
            <pc:docMk/>
            <pc:sldMk cId="68915755" sldId="2144327535"/>
            <ac:picMk id="24" creationId="{9EB9875E-D692-574D-BB23-5FA62B3874DE}"/>
          </ac:picMkLst>
        </pc:picChg>
        <pc:picChg chg="add del mod">
          <ac:chgData name="Marjory Duran" userId="eba5b1b0-e75f-410a-96d7-03aab38008db" providerId="ADAL" clId="{3306B1E7-C0F2-F941-B1F0-5BB9DC6EA5B7}" dt="2021-03-08T20:32:09.093" v="467" actId="478"/>
          <ac:picMkLst>
            <pc:docMk/>
            <pc:sldMk cId="68915755" sldId="2144327535"/>
            <ac:picMk id="26" creationId="{5ED00B15-1A60-BC4B-811F-DB3B77C1587F}"/>
          </ac:picMkLst>
        </pc:picChg>
        <pc:picChg chg="add del mod">
          <ac:chgData name="Marjory Duran" userId="eba5b1b0-e75f-410a-96d7-03aab38008db" providerId="ADAL" clId="{3306B1E7-C0F2-F941-B1F0-5BB9DC6EA5B7}" dt="2021-03-08T20:32:06.181" v="465" actId="478"/>
          <ac:picMkLst>
            <pc:docMk/>
            <pc:sldMk cId="68915755" sldId="2144327535"/>
            <ac:picMk id="28" creationId="{B52D0C25-3247-884F-9669-60BC4CD0309C}"/>
          </ac:picMkLst>
        </pc:picChg>
        <pc:picChg chg="add del mod">
          <ac:chgData name="Marjory Duran" userId="eba5b1b0-e75f-410a-96d7-03aab38008db" providerId="ADAL" clId="{3306B1E7-C0F2-F941-B1F0-5BB9DC6EA5B7}" dt="2021-03-08T20:31:59.309" v="462" actId="478"/>
          <ac:picMkLst>
            <pc:docMk/>
            <pc:sldMk cId="68915755" sldId="2144327535"/>
            <ac:picMk id="30" creationId="{15109ABF-864D-3E4C-B497-EC3D7DD9231C}"/>
          </ac:picMkLst>
        </pc:picChg>
        <pc:picChg chg="add del mod">
          <ac:chgData name="Marjory Duran" userId="eba5b1b0-e75f-410a-96d7-03aab38008db" providerId="ADAL" clId="{3306B1E7-C0F2-F941-B1F0-5BB9DC6EA5B7}" dt="2021-03-08T20:32:07.704" v="466" actId="478"/>
          <ac:picMkLst>
            <pc:docMk/>
            <pc:sldMk cId="68915755" sldId="2144327535"/>
            <ac:picMk id="32" creationId="{90EC7B64-DF8D-8E4D-ACAC-20E2FB4E506B}"/>
          </ac:picMkLst>
        </pc:picChg>
        <pc:picChg chg="add del mod">
          <ac:chgData name="Marjory Duran" userId="eba5b1b0-e75f-410a-96d7-03aab38008db" providerId="ADAL" clId="{3306B1E7-C0F2-F941-B1F0-5BB9DC6EA5B7}" dt="2021-03-08T20:32:04.893" v="464" actId="478"/>
          <ac:picMkLst>
            <pc:docMk/>
            <pc:sldMk cId="68915755" sldId="2144327535"/>
            <ac:picMk id="34" creationId="{ECD5AD31-BEA7-FC43-90D5-7574A703D282}"/>
          </ac:picMkLst>
        </pc:picChg>
        <pc:picChg chg="add del mod">
          <ac:chgData name="Marjory Duran" userId="eba5b1b0-e75f-410a-96d7-03aab38008db" providerId="ADAL" clId="{3306B1E7-C0F2-F941-B1F0-5BB9DC6EA5B7}" dt="2021-03-08T20:32:03.379" v="463" actId="478"/>
          <ac:picMkLst>
            <pc:docMk/>
            <pc:sldMk cId="68915755" sldId="2144327535"/>
            <ac:picMk id="36" creationId="{74217AA7-81DA-3E43-BB53-CF5BD2088FD3}"/>
          </ac:picMkLst>
        </pc:picChg>
        <pc:picChg chg="add del mod modCrop">
          <ac:chgData name="Marjory Duran" userId="eba5b1b0-e75f-410a-96d7-03aab38008db" providerId="ADAL" clId="{3306B1E7-C0F2-F941-B1F0-5BB9DC6EA5B7}" dt="2021-03-08T21:03:40.845" v="577" actId="478"/>
          <ac:picMkLst>
            <pc:docMk/>
            <pc:sldMk cId="68915755" sldId="2144327535"/>
            <ac:picMk id="38" creationId="{45D02D08-27C7-494F-ACBD-6F5686FE5E49}"/>
          </ac:picMkLst>
        </pc:picChg>
        <pc:picChg chg="add del mod">
          <ac:chgData name="Marjory Duran" userId="eba5b1b0-e75f-410a-96d7-03aab38008db" providerId="ADAL" clId="{3306B1E7-C0F2-F941-B1F0-5BB9DC6EA5B7}" dt="2021-03-08T21:03:40.255" v="576" actId="478"/>
          <ac:picMkLst>
            <pc:docMk/>
            <pc:sldMk cId="68915755" sldId="2144327535"/>
            <ac:picMk id="40" creationId="{A8E7277F-B1A8-7E4C-B428-3659A71B5C30}"/>
          </ac:picMkLst>
        </pc:picChg>
      </pc:sldChg>
      <pc:sldChg chg="modSp mod delCm">
        <pc:chgData name="Marjory Duran" userId="eba5b1b0-e75f-410a-96d7-03aab38008db" providerId="ADAL" clId="{3306B1E7-C0F2-F941-B1F0-5BB9DC6EA5B7}" dt="2021-03-09T23:46:44.832" v="1166" actId="20577"/>
        <pc:sldMkLst>
          <pc:docMk/>
          <pc:sldMk cId="250186311" sldId="2144327545"/>
        </pc:sldMkLst>
        <pc:spChg chg="mod">
          <ac:chgData name="Marjory Duran" userId="eba5b1b0-e75f-410a-96d7-03aab38008db" providerId="ADAL" clId="{3306B1E7-C0F2-F941-B1F0-5BB9DC6EA5B7}" dt="2021-03-09T23:46:44.832" v="1166" actId="20577"/>
          <ac:spMkLst>
            <pc:docMk/>
            <pc:sldMk cId="250186311" sldId="2144327545"/>
            <ac:spMk id="3" creationId="{07E83B2A-2D9F-4E3D-BA68-21CCEEADA1AF}"/>
          </ac:spMkLst>
        </pc:spChg>
      </pc:sldChg>
      <pc:sldChg chg="addSp delSp modSp add mod">
        <pc:chgData name="Marjory Duran" userId="eba5b1b0-e75f-410a-96d7-03aab38008db" providerId="ADAL" clId="{3306B1E7-C0F2-F941-B1F0-5BB9DC6EA5B7}" dt="2021-03-09T23:49:07.365" v="1167" actId="20577"/>
        <pc:sldMkLst>
          <pc:docMk/>
          <pc:sldMk cId="1227467558" sldId="2144327546"/>
        </pc:sldMkLst>
        <pc:spChg chg="add mod">
          <ac:chgData name="Marjory Duran" userId="eba5b1b0-e75f-410a-96d7-03aab38008db" providerId="ADAL" clId="{3306B1E7-C0F2-F941-B1F0-5BB9DC6EA5B7}" dt="2021-03-09T23:49:07.365" v="1167" actId="20577"/>
          <ac:spMkLst>
            <pc:docMk/>
            <pc:sldMk cId="1227467558" sldId="2144327546"/>
            <ac:spMk id="2" creationId="{70CC021B-BCBB-5D49-A8F6-6CBEDBC51D5E}"/>
          </ac:spMkLst>
        </pc:spChg>
        <pc:spChg chg="add del mod">
          <ac:chgData name="Marjory Duran" userId="eba5b1b0-e75f-410a-96d7-03aab38008db" providerId="ADAL" clId="{3306B1E7-C0F2-F941-B1F0-5BB9DC6EA5B7}" dt="2021-03-09T02:19:46.010" v="794" actId="478"/>
          <ac:spMkLst>
            <pc:docMk/>
            <pc:sldMk cId="1227467558" sldId="2144327546"/>
            <ac:spMk id="10" creationId="{C059B525-A780-4F44-9077-0745484C4011}"/>
          </ac:spMkLst>
        </pc:spChg>
        <pc:spChg chg="add mod">
          <ac:chgData name="Marjory Duran" userId="eba5b1b0-e75f-410a-96d7-03aab38008db" providerId="ADAL" clId="{3306B1E7-C0F2-F941-B1F0-5BB9DC6EA5B7}" dt="2021-03-09T02:23:26.817" v="834" actId="1036"/>
          <ac:spMkLst>
            <pc:docMk/>
            <pc:sldMk cId="1227467558" sldId="2144327546"/>
            <ac:spMk id="14" creationId="{54A51A06-3792-6A45-A5D2-0BE73788A347}"/>
          </ac:spMkLst>
        </pc:spChg>
        <pc:spChg chg="del">
          <ac:chgData name="Marjory Duran" userId="eba5b1b0-e75f-410a-96d7-03aab38008db" providerId="ADAL" clId="{3306B1E7-C0F2-F941-B1F0-5BB9DC6EA5B7}" dt="2021-03-09T02:19:42.010" v="792" actId="478"/>
          <ac:spMkLst>
            <pc:docMk/>
            <pc:sldMk cId="1227467558" sldId="2144327546"/>
            <ac:spMk id="46" creationId="{D3A93FE4-5B12-3D4E-815E-303DDCC5286B}"/>
          </ac:spMkLst>
        </pc:spChg>
        <pc:spChg chg="del">
          <ac:chgData name="Marjory Duran" userId="eba5b1b0-e75f-410a-96d7-03aab38008db" providerId="ADAL" clId="{3306B1E7-C0F2-F941-B1F0-5BB9DC6EA5B7}" dt="2021-03-09T02:21:24.210" v="799" actId="478"/>
          <ac:spMkLst>
            <pc:docMk/>
            <pc:sldMk cId="1227467558" sldId="2144327546"/>
            <ac:spMk id="52" creationId="{C523EE70-CE47-AF4E-BCF5-512314B91ACC}"/>
          </ac:spMkLst>
        </pc:spChg>
        <pc:graphicFrameChg chg="del">
          <ac:chgData name="Marjory Duran" userId="eba5b1b0-e75f-410a-96d7-03aab38008db" providerId="ADAL" clId="{3306B1E7-C0F2-F941-B1F0-5BB9DC6EA5B7}" dt="2021-03-09T02:19:39.273" v="791" actId="478"/>
          <ac:graphicFrameMkLst>
            <pc:docMk/>
            <pc:sldMk cId="1227467558" sldId="2144327546"/>
            <ac:graphicFrameMk id="47" creationId="{BF60273C-F7C5-AC4D-A28A-82D509A72F6B}"/>
          </ac:graphicFrameMkLst>
        </pc:graphicFrameChg>
        <pc:graphicFrameChg chg="mod">
          <ac:chgData name="Marjory Duran" userId="eba5b1b0-e75f-410a-96d7-03aab38008db" providerId="ADAL" clId="{3306B1E7-C0F2-F941-B1F0-5BB9DC6EA5B7}" dt="2021-03-09T02:21:54.859" v="824" actId="1038"/>
          <ac:graphicFrameMkLst>
            <pc:docMk/>
            <pc:sldMk cId="1227467558" sldId="2144327546"/>
            <ac:graphicFrameMk id="51" creationId="{BDA7EB1E-042C-B24F-B3FF-DEA25B36F9DD}"/>
          </ac:graphicFrameMkLst>
        </pc:graphicFrameChg>
        <pc:picChg chg="add mod modCrop">
          <ac:chgData name="Marjory Duran" userId="eba5b1b0-e75f-410a-96d7-03aab38008db" providerId="ADAL" clId="{3306B1E7-C0F2-F941-B1F0-5BB9DC6EA5B7}" dt="2021-03-09T02:21:27.318" v="800" actId="1038"/>
          <ac:picMkLst>
            <pc:docMk/>
            <pc:sldMk cId="1227467558" sldId="2144327546"/>
            <ac:picMk id="13" creationId="{617D10E2-2692-A04A-9581-9F81A1208879}"/>
          </ac:picMkLst>
        </pc:picChg>
      </pc:sldChg>
    </pc:docChg>
  </pc:docChgLst>
  <pc:docChgLst>
    <pc:chgData name="Karolina Guillen" userId="c1c08796-a0be-47c6-af52-5d31fd96ec50" providerId="ADAL" clId="{461910A6-1A83-4511-976F-9CB86DF5C54B}"/>
    <pc:docChg chg="undo custSel addSld delSld modSld">
      <pc:chgData name="Karolina Guillen" userId="c1c08796-a0be-47c6-af52-5d31fd96ec50" providerId="ADAL" clId="{461910A6-1A83-4511-976F-9CB86DF5C54B}" dt="2021-03-16T18:23:36.490" v="1149" actId="20577"/>
      <pc:docMkLst>
        <pc:docMk/>
      </pc:docMkLst>
      <pc:sldChg chg="modSp mod">
        <pc:chgData name="Karolina Guillen" userId="c1c08796-a0be-47c6-af52-5d31fd96ec50" providerId="ADAL" clId="{461910A6-1A83-4511-976F-9CB86DF5C54B}" dt="2021-03-10T15:16:39.043" v="1114" actId="20577"/>
        <pc:sldMkLst>
          <pc:docMk/>
          <pc:sldMk cId="406122868" sldId="2144327473"/>
        </pc:sldMkLst>
        <pc:spChg chg="mod">
          <ac:chgData name="Karolina Guillen" userId="c1c08796-a0be-47c6-af52-5d31fd96ec50" providerId="ADAL" clId="{461910A6-1A83-4511-976F-9CB86DF5C54B}" dt="2021-03-10T15:16:39.043" v="1114" actId="20577"/>
          <ac:spMkLst>
            <pc:docMk/>
            <pc:sldMk cId="406122868" sldId="2144327473"/>
            <ac:spMk id="19" creationId="{9DF1B0BD-B81B-48E6-B7F1-30F08A1FA112}"/>
          </ac:spMkLst>
        </pc:spChg>
      </pc:sldChg>
      <pc:sldChg chg="delSp modSp mod">
        <pc:chgData name="Karolina Guillen" userId="c1c08796-a0be-47c6-af52-5d31fd96ec50" providerId="ADAL" clId="{461910A6-1A83-4511-976F-9CB86DF5C54B}" dt="2021-03-10T15:11:40.030" v="1097" actId="12"/>
        <pc:sldMkLst>
          <pc:docMk/>
          <pc:sldMk cId="3116858210" sldId="2144327503"/>
        </pc:sldMkLst>
        <pc:spChg chg="mod">
          <ac:chgData name="Karolina Guillen" userId="c1c08796-a0be-47c6-af52-5d31fd96ec50" providerId="ADAL" clId="{461910A6-1A83-4511-976F-9CB86DF5C54B}" dt="2021-03-10T15:11:40.030" v="1097" actId="12"/>
          <ac:spMkLst>
            <pc:docMk/>
            <pc:sldMk cId="3116858210" sldId="2144327503"/>
            <ac:spMk id="11" creationId="{603A975A-5063-AD4F-B594-4B452DC47F4E}"/>
          </ac:spMkLst>
        </pc:spChg>
        <pc:spChg chg="del">
          <ac:chgData name="Karolina Guillen" userId="c1c08796-a0be-47c6-af52-5d31fd96ec50" providerId="ADAL" clId="{461910A6-1A83-4511-976F-9CB86DF5C54B}" dt="2021-03-10T15:11:29.454" v="1095" actId="478"/>
          <ac:spMkLst>
            <pc:docMk/>
            <pc:sldMk cId="3116858210" sldId="2144327503"/>
            <ac:spMk id="30" creationId="{FE74E3C9-2DCD-0842-A8E9-7BCA7900A30E}"/>
          </ac:spMkLst>
        </pc:spChg>
      </pc:sldChg>
      <pc:sldChg chg="del modCm">
        <pc:chgData name="Karolina Guillen" userId="c1c08796-a0be-47c6-af52-5d31fd96ec50" providerId="ADAL" clId="{461910A6-1A83-4511-976F-9CB86DF5C54B}" dt="2021-03-10T15:14:48.731" v="1101" actId="47"/>
        <pc:sldMkLst>
          <pc:docMk/>
          <pc:sldMk cId="865550811" sldId="2144327507"/>
        </pc:sldMkLst>
      </pc:sldChg>
      <pc:sldChg chg="modSp mod">
        <pc:chgData name="Karolina Guillen" userId="c1c08796-a0be-47c6-af52-5d31fd96ec50" providerId="ADAL" clId="{461910A6-1A83-4511-976F-9CB86DF5C54B}" dt="2021-03-15T17:47:32.516" v="1125" actId="1035"/>
        <pc:sldMkLst>
          <pc:docMk/>
          <pc:sldMk cId="427902329" sldId="2144327527"/>
        </pc:sldMkLst>
        <pc:spChg chg="mod">
          <ac:chgData name="Karolina Guillen" userId="c1c08796-a0be-47c6-af52-5d31fd96ec50" providerId="ADAL" clId="{461910A6-1A83-4511-976F-9CB86DF5C54B}" dt="2021-03-15T17:47:32.516" v="1125" actId="1035"/>
          <ac:spMkLst>
            <pc:docMk/>
            <pc:sldMk cId="427902329" sldId="2144327527"/>
            <ac:spMk id="66" creationId="{A90F4DC1-4578-4298-B68D-3B872AD8665A}"/>
          </ac:spMkLst>
        </pc:spChg>
      </pc:sldChg>
      <pc:sldChg chg="delSp modSp mod">
        <pc:chgData name="Karolina Guillen" userId="c1c08796-a0be-47c6-af52-5d31fd96ec50" providerId="ADAL" clId="{461910A6-1A83-4511-976F-9CB86DF5C54B}" dt="2021-03-15T18:07:02.083" v="1132" actId="20577"/>
        <pc:sldMkLst>
          <pc:docMk/>
          <pc:sldMk cId="4250919995" sldId="2144327531"/>
        </pc:sldMkLst>
        <pc:spChg chg="mod">
          <ac:chgData name="Karolina Guillen" userId="c1c08796-a0be-47c6-af52-5d31fd96ec50" providerId="ADAL" clId="{461910A6-1A83-4511-976F-9CB86DF5C54B}" dt="2021-03-10T15:10:11.460" v="1089" actId="1037"/>
          <ac:spMkLst>
            <pc:docMk/>
            <pc:sldMk cId="4250919995" sldId="2144327531"/>
            <ac:spMk id="8" creationId="{485ADF85-D06C-497F-86A8-F8404D5814CF}"/>
          </ac:spMkLst>
        </pc:spChg>
        <pc:spChg chg="del mod">
          <ac:chgData name="Karolina Guillen" userId="c1c08796-a0be-47c6-af52-5d31fd96ec50" providerId="ADAL" clId="{461910A6-1A83-4511-976F-9CB86DF5C54B}" dt="2021-03-10T15:09:05.577" v="1006" actId="478"/>
          <ac:spMkLst>
            <pc:docMk/>
            <pc:sldMk cId="4250919995" sldId="2144327531"/>
            <ac:spMk id="10" creationId="{E65018A3-E72C-42D4-AC84-16595DEF4095}"/>
          </ac:spMkLst>
        </pc:spChg>
        <pc:spChg chg="mod">
          <ac:chgData name="Karolina Guillen" userId="c1c08796-a0be-47c6-af52-5d31fd96ec50" providerId="ADAL" clId="{461910A6-1A83-4511-976F-9CB86DF5C54B}" dt="2021-03-15T18:07:02.083" v="1132" actId="20577"/>
          <ac:spMkLst>
            <pc:docMk/>
            <pc:sldMk cId="4250919995" sldId="2144327531"/>
            <ac:spMk id="13" creationId="{32F3960F-EB0F-4F6E-A339-1429432AD168}"/>
          </ac:spMkLst>
        </pc:spChg>
        <pc:spChg chg="mod">
          <ac:chgData name="Karolina Guillen" userId="c1c08796-a0be-47c6-af52-5d31fd96ec50" providerId="ADAL" clId="{461910A6-1A83-4511-976F-9CB86DF5C54B}" dt="2021-03-10T15:10:16.954" v="1092" actId="1037"/>
          <ac:spMkLst>
            <pc:docMk/>
            <pc:sldMk cId="4250919995" sldId="2144327531"/>
            <ac:spMk id="17" creationId="{355F5521-8D48-4757-88CA-F5E267390FDD}"/>
          </ac:spMkLst>
        </pc:spChg>
        <pc:spChg chg="mod">
          <ac:chgData name="Karolina Guillen" userId="c1c08796-a0be-47c6-af52-5d31fd96ec50" providerId="ADAL" clId="{461910A6-1A83-4511-976F-9CB86DF5C54B}" dt="2021-03-10T15:10:11.460" v="1089" actId="1037"/>
          <ac:spMkLst>
            <pc:docMk/>
            <pc:sldMk cId="4250919995" sldId="2144327531"/>
            <ac:spMk id="19" creationId="{A51CED87-B4C1-43EF-980B-438B30C57C07}"/>
          </ac:spMkLst>
        </pc:spChg>
        <pc:spChg chg="mod">
          <ac:chgData name="Karolina Guillen" userId="c1c08796-a0be-47c6-af52-5d31fd96ec50" providerId="ADAL" clId="{461910A6-1A83-4511-976F-9CB86DF5C54B}" dt="2021-03-10T15:10:16.954" v="1092" actId="1037"/>
          <ac:spMkLst>
            <pc:docMk/>
            <pc:sldMk cId="4250919995" sldId="2144327531"/>
            <ac:spMk id="20" creationId="{1CF46D95-05E5-4FEF-8237-EE687E80DA2F}"/>
          </ac:spMkLst>
        </pc:spChg>
        <pc:graphicFrameChg chg="mod">
          <ac:chgData name="Karolina Guillen" userId="c1c08796-a0be-47c6-af52-5d31fd96ec50" providerId="ADAL" clId="{461910A6-1A83-4511-976F-9CB86DF5C54B}" dt="2021-03-10T15:10:11.460" v="1089" actId="1037"/>
          <ac:graphicFrameMkLst>
            <pc:docMk/>
            <pc:sldMk cId="4250919995" sldId="2144327531"/>
            <ac:graphicFrameMk id="12" creationId="{88456977-DF06-4FE7-99A8-72C4FD879C60}"/>
          </ac:graphicFrameMkLst>
        </pc:graphicFrameChg>
        <pc:cxnChg chg="mod">
          <ac:chgData name="Karolina Guillen" userId="c1c08796-a0be-47c6-af52-5d31fd96ec50" providerId="ADAL" clId="{461910A6-1A83-4511-976F-9CB86DF5C54B}" dt="2021-03-10T15:10:11.460" v="1089" actId="1037"/>
          <ac:cxnSpMkLst>
            <pc:docMk/>
            <pc:sldMk cId="4250919995" sldId="2144327531"/>
            <ac:cxnSpMk id="4" creationId="{FC3A5040-4B38-4F63-88A7-8B59FD6181F3}"/>
          </ac:cxnSpMkLst>
        </pc:cxnChg>
      </pc:sldChg>
      <pc:sldChg chg="addSp delSp modSp del mod">
        <pc:chgData name="Karolina Guillen" userId="c1c08796-a0be-47c6-af52-5d31fd96ec50" providerId="ADAL" clId="{461910A6-1A83-4511-976F-9CB86DF5C54B}" dt="2021-03-10T15:14:48.731" v="1101" actId="47"/>
        <pc:sldMkLst>
          <pc:docMk/>
          <pc:sldMk cId="4097279802" sldId="2144327536"/>
        </pc:sldMkLst>
        <pc:spChg chg="add mod">
          <ac:chgData name="Karolina Guillen" userId="c1c08796-a0be-47c6-af52-5d31fd96ec50" providerId="ADAL" clId="{461910A6-1A83-4511-976F-9CB86DF5C54B}" dt="2021-03-10T14:34:59.243" v="577" actId="20577"/>
          <ac:spMkLst>
            <pc:docMk/>
            <pc:sldMk cId="4097279802" sldId="2144327536"/>
            <ac:spMk id="2" creationId="{CF4A6546-9664-424D-A41F-FC62BE642EDD}"/>
          </ac:spMkLst>
        </pc:spChg>
        <pc:spChg chg="mod">
          <ac:chgData name="Karolina Guillen" userId="c1c08796-a0be-47c6-af52-5d31fd96ec50" providerId="ADAL" clId="{461910A6-1A83-4511-976F-9CB86DF5C54B}" dt="2021-03-10T14:14:22.561" v="288" actId="14100"/>
          <ac:spMkLst>
            <pc:docMk/>
            <pc:sldMk cId="4097279802" sldId="2144327536"/>
            <ac:spMk id="4" creationId="{7E1D51E9-968D-4FF2-90EA-BBAED35FD57B}"/>
          </ac:spMkLst>
        </pc:spChg>
        <pc:spChg chg="mod">
          <ac:chgData name="Karolina Guillen" userId="c1c08796-a0be-47c6-af52-5d31fd96ec50" providerId="ADAL" clId="{461910A6-1A83-4511-976F-9CB86DF5C54B}" dt="2021-03-10T14:17:31.145" v="340" actId="1036"/>
          <ac:spMkLst>
            <pc:docMk/>
            <pc:sldMk cId="4097279802" sldId="2144327536"/>
            <ac:spMk id="8" creationId="{8C94B135-0FA6-422C-A0D7-2640FD84C290}"/>
          </ac:spMkLst>
        </pc:spChg>
        <pc:spChg chg="add del mod ord">
          <ac:chgData name="Karolina Guillen" userId="c1c08796-a0be-47c6-af52-5d31fd96ec50" providerId="ADAL" clId="{461910A6-1A83-4511-976F-9CB86DF5C54B}" dt="2021-03-10T14:14:17.010" v="287" actId="478"/>
          <ac:spMkLst>
            <pc:docMk/>
            <pc:sldMk cId="4097279802" sldId="2144327536"/>
            <ac:spMk id="16" creationId="{5A4A8234-0EA2-43EA-9D3F-EDC04ADDEE15}"/>
          </ac:spMkLst>
        </pc:spChg>
        <pc:spChg chg="del mod">
          <ac:chgData name="Karolina Guillen" userId="c1c08796-a0be-47c6-af52-5d31fd96ec50" providerId="ADAL" clId="{461910A6-1A83-4511-976F-9CB86DF5C54B}" dt="2021-03-10T14:16:50.166" v="334" actId="478"/>
          <ac:spMkLst>
            <pc:docMk/>
            <pc:sldMk cId="4097279802" sldId="2144327536"/>
            <ac:spMk id="33" creationId="{A28C6FF3-6AA0-4DEF-9EDC-3A80281C041E}"/>
          </ac:spMkLst>
        </pc:spChg>
        <pc:spChg chg="mod">
          <ac:chgData name="Karolina Guillen" userId="c1c08796-a0be-47c6-af52-5d31fd96ec50" providerId="ADAL" clId="{461910A6-1A83-4511-976F-9CB86DF5C54B}" dt="2021-03-10T14:18:44.380" v="434" actId="14100"/>
          <ac:spMkLst>
            <pc:docMk/>
            <pc:sldMk cId="4097279802" sldId="2144327536"/>
            <ac:spMk id="34" creationId="{5BBB4548-EEB4-4A8F-AC91-78A8E9355586}"/>
          </ac:spMkLst>
        </pc:spChg>
        <pc:spChg chg="mod">
          <ac:chgData name="Karolina Guillen" userId="c1c08796-a0be-47c6-af52-5d31fd96ec50" providerId="ADAL" clId="{461910A6-1A83-4511-976F-9CB86DF5C54B}" dt="2021-03-10T14:15:50.460" v="312" actId="12788"/>
          <ac:spMkLst>
            <pc:docMk/>
            <pc:sldMk cId="4097279802" sldId="2144327536"/>
            <ac:spMk id="35" creationId="{01FF082E-92EA-4037-94DC-2717B4765987}"/>
          </ac:spMkLst>
        </pc:spChg>
        <pc:spChg chg="mod">
          <ac:chgData name="Karolina Guillen" userId="c1c08796-a0be-47c6-af52-5d31fd96ec50" providerId="ADAL" clId="{461910A6-1A83-4511-976F-9CB86DF5C54B}" dt="2021-03-10T14:15:55.047" v="313" actId="1076"/>
          <ac:spMkLst>
            <pc:docMk/>
            <pc:sldMk cId="4097279802" sldId="2144327536"/>
            <ac:spMk id="38" creationId="{D6877C77-0244-455C-90F8-96555D2FD640}"/>
          </ac:spMkLst>
        </pc:spChg>
        <pc:spChg chg="mod">
          <ac:chgData name="Karolina Guillen" userId="c1c08796-a0be-47c6-af52-5d31fd96ec50" providerId="ADAL" clId="{461910A6-1A83-4511-976F-9CB86DF5C54B}" dt="2021-03-10T14:18:31.810" v="432" actId="20577"/>
          <ac:spMkLst>
            <pc:docMk/>
            <pc:sldMk cId="4097279802" sldId="2144327536"/>
            <ac:spMk id="40" creationId="{AFCF3F57-BEB4-415D-BE37-0A0D61A1E958}"/>
          </ac:spMkLst>
        </pc:spChg>
        <pc:picChg chg="add del mod">
          <ac:chgData name="Karolina Guillen" userId="c1c08796-a0be-47c6-af52-5d31fd96ec50" providerId="ADAL" clId="{461910A6-1A83-4511-976F-9CB86DF5C54B}" dt="2021-03-10T14:13:43.903" v="286" actId="478"/>
          <ac:picMkLst>
            <pc:docMk/>
            <pc:sldMk cId="4097279802" sldId="2144327536"/>
            <ac:picMk id="10" creationId="{59BC8116-6706-445F-A370-69A814614F24}"/>
          </ac:picMkLst>
        </pc:picChg>
        <pc:picChg chg="mod">
          <ac:chgData name="Karolina Guillen" userId="c1c08796-a0be-47c6-af52-5d31fd96ec50" providerId="ADAL" clId="{461910A6-1A83-4511-976F-9CB86DF5C54B}" dt="2021-03-10T14:16:14.581" v="320" actId="1076"/>
          <ac:picMkLst>
            <pc:docMk/>
            <pc:sldMk cId="4097279802" sldId="2144327536"/>
            <ac:picMk id="31" creationId="{C02E9CF4-2611-4AA6-88CB-A55FC1190EAF}"/>
          </ac:picMkLst>
        </pc:picChg>
        <pc:picChg chg="mod">
          <ac:chgData name="Karolina Guillen" userId="c1c08796-a0be-47c6-af52-5d31fd96ec50" providerId="ADAL" clId="{461910A6-1A83-4511-976F-9CB86DF5C54B}" dt="2021-03-10T14:15:47.741" v="311" actId="1076"/>
          <ac:picMkLst>
            <pc:docMk/>
            <pc:sldMk cId="4097279802" sldId="2144327536"/>
            <ac:picMk id="39" creationId="{C7DEA2F8-28CA-48CD-8DFB-F8B2C6943989}"/>
          </ac:picMkLst>
        </pc:picChg>
        <pc:picChg chg="mod">
          <ac:chgData name="Karolina Guillen" userId="c1c08796-a0be-47c6-af52-5d31fd96ec50" providerId="ADAL" clId="{461910A6-1A83-4511-976F-9CB86DF5C54B}" dt="2021-03-10T14:18:47.907" v="435" actId="1076"/>
          <ac:picMkLst>
            <pc:docMk/>
            <pc:sldMk cId="4097279802" sldId="2144327536"/>
            <ac:picMk id="2054" creationId="{85232CBB-B716-4DEC-8E0D-C425AC8CE735}"/>
          </ac:picMkLst>
        </pc:picChg>
      </pc:sldChg>
      <pc:sldChg chg="modSp mod">
        <pc:chgData name="Karolina Guillen" userId="c1c08796-a0be-47c6-af52-5d31fd96ec50" providerId="ADAL" clId="{461910A6-1A83-4511-976F-9CB86DF5C54B}" dt="2021-03-10T15:19:25.864" v="1119" actId="20577"/>
        <pc:sldMkLst>
          <pc:docMk/>
          <pc:sldMk cId="2693591994" sldId="2144327538"/>
        </pc:sldMkLst>
        <pc:spChg chg="mod">
          <ac:chgData name="Karolina Guillen" userId="c1c08796-a0be-47c6-af52-5d31fd96ec50" providerId="ADAL" clId="{461910A6-1A83-4511-976F-9CB86DF5C54B}" dt="2021-03-10T15:19:25.864" v="1119" actId="20577"/>
          <ac:spMkLst>
            <pc:docMk/>
            <pc:sldMk cId="2693591994" sldId="2144327538"/>
            <ac:spMk id="8" creationId="{04D34D6A-64A4-49A8-BFBF-0B4EC7B338DD}"/>
          </ac:spMkLst>
        </pc:spChg>
      </pc:sldChg>
      <pc:sldChg chg="modSp mod">
        <pc:chgData name="Karolina Guillen" userId="c1c08796-a0be-47c6-af52-5d31fd96ec50" providerId="ADAL" clId="{461910A6-1A83-4511-976F-9CB86DF5C54B}" dt="2021-03-16T18:23:36.490" v="1149" actId="20577"/>
        <pc:sldMkLst>
          <pc:docMk/>
          <pc:sldMk cId="3001040034" sldId="2144327542"/>
        </pc:sldMkLst>
        <pc:spChg chg="mod">
          <ac:chgData name="Karolina Guillen" userId="c1c08796-a0be-47c6-af52-5d31fd96ec50" providerId="ADAL" clId="{461910A6-1A83-4511-976F-9CB86DF5C54B}" dt="2021-03-16T18:23:36.490" v="1149" actId="20577"/>
          <ac:spMkLst>
            <pc:docMk/>
            <pc:sldMk cId="3001040034" sldId="2144327542"/>
            <ac:spMk id="3" creationId="{07E83B2A-2D9F-4E3D-BA68-21CCEEADA1AF}"/>
          </ac:spMkLst>
        </pc:spChg>
      </pc:sldChg>
      <pc:sldChg chg="addSp delSp modSp add mod">
        <pc:chgData name="Karolina Guillen" userId="c1c08796-a0be-47c6-af52-5d31fd96ec50" providerId="ADAL" clId="{461910A6-1A83-4511-976F-9CB86DF5C54B}" dt="2021-03-12T16:30:41.675" v="1120" actId="207"/>
        <pc:sldMkLst>
          <pc:docMk/>
          <pc:sldMk cId="3657383889" sldId="2144327547"/>
        </pc:sldMkLst>
        <pc:spChg chg="del mod">
          <ac:chgData name="Karolina Guillen" userId="c1c08796-a0be-47c6-af52-5d31fd96ec50" providerId="ADAL" clId="{461910A6-1A83-4511-976F-9CB86DF5C54B}" dt="2021-03-10T15:15:40.968" v="1109" actId="478"/>
          <ac:spMkLst>
            <pc:docMk/>
            <pc:sldMk cId="3657383889" sldId="2144327547"/>
            <ac:spMk id="2" creationId="{24C0B95D-20AC-4029-BFC3-CA8E57B397D5}"/>
          </ac:spMkLst>
        </pc:spChg>
        <pc:spChg chg="mod">
          <ac:chgData name="Karolina Guillen" userId="c1c08796-a0be-47c6-af52-5d31fd96ec50" providerId="ADAL" clId="{461910A6-1A83-4511-976F-9CB86DF5C54B}" dt="2021-03-10T14:27:37.475" v="437" actId="164"/>
          <ac:spMkLst>
            <pc:docMk/>
            <pc:sldMk cId="3657383889" sldId="2144327547"/>
            <ac:spMk id="8" creationId="{46742AB2-8DB8-4B4D-B5A1-45C086EAB790}"/>
          </ac:spMkLst>
        </pc:spChg>
        <pc:spChg chg="mod">
          <ac:chgData name="Karolina Guillen" userId="c1c08796-a0be-47c6-af52-5d31fd96ec50" providerId="ADAL" clId="{461910A6-1A83-4511-976F-9CB86DF5C54B}" dt="2021-03-12T16:30:41.675" v="1120" actId="207"/>
          <ac:spMkLst>
            <pc:docMk/>
            <pc:sldMk cId="3657383889" sldId="2144327547"/>
            <ac:spMk id="16" creationId="{46BD1D7B-CFFD-AB40-AE04-379262D9E97A}"/>
          </ac:spMkLst>
        </pc:spChg>
        <pc:spChg chg="mod">
          <ac:chgData name="Karolina Guillen" userId="c1c08796-a0be-47c6-af52-5d31fd96ec50" providerId="ADAL" clId="{461910A6-1A83-4511-976F-9CB86DF5C54B}" dt="2021-03-10T14:27:37.475" v="437" actId="164"/>
          <ac:spMkLst>
            <pc:docMk/>
            <pc:sldMk cId="3657383889" sldId="2144327547"/>
            <ac:spMk id="18" creationId="{C3B9383F-5718-465B-9AA1-C245D5154285}"/>
          </ac:spMkLst>
        </pc:spChg>
        <pc:spChg chg="del mod">
          <ac:chgData name="Karolina Guillen" userId="c1c08796-a0be-47c6-af52-5d31fd96ec50" providerId="ADAL" clId="{461910A6-1A83-4511-976F-9CB86DF5C54B}" dt="2021-03-10T14:27:44.209" v="439" actId="478"/>
          <ac:spMkLst>
            <pc:docMk/>
            <pc:sldMk cId="3657383889" sldId="2144327547"/>
            <ac:spMk id="24" creationId="{A0B96FAE-AA08-461F-938E-A738BF2C7605}"/>
          </ac:spMkLst>
        </pc:spChg>
        <pc:spChg chg="mod">
          <ac:chgData name="Karolina Guillen" userId="c1c08796-a0be-47c6-af52-5d31fd96ec50" providerId="ADAL" clId="{461910A6-1A83-4511-976F-9CB86DF5C54B}" dt="2021-03-10T14:29:15.374" v="454" actId="14100"/>
          <ac:spMkLst>
            <pc:docMk/>
            <pc:sldMk cId="3657383889" sldId="2144327547"/>
            <ac:spMk id="67" creationId="{0CBF564A-7378-8044-9DA1-8D099862DE73}"/>
          </ac:spMkLst>
        </pc:spChg>
        <pc:spChg chg="add mod">
          <ac:chgData name="Karolina Guillen" userId="c1c08796-a0be-47c6-af52-5d31fd96ec50" providerId="ADAL" clId="{461910A6-1A83-4511-976F-9CB86DF5C54B}" dt="2021-03-10T15:15:23.565" v="1103" actId="164"/>
          <ac:spMkLst>
            <pc:docMk/>
            <pc:sldMk cId="3657383889" sldId="2144327547"/>
            <ac:spMk id="71" creationId="{358367A3-B63E-4F18-BFD5-44C406DD2570}"/>
          </ac:spMkLst>
        </pc:spChg>
        <pc:spChg chg="add del mod">
          <ac:chgData name="Karolina Guillen" userId="c1c08796-a0be-47c6-af52-5d31fd96ec50" providerId="ADAL" clId="{461910A6-1A83-4511-976F-9CB86DF5C54B}" dt="2021-03-10T14:28:18.932" v="447" actId="478"/>
          <ac:spMkLst>
            <pc:docMk/>
            <pc:sldMk cId="3657383889" sldId="2144327547"/>
            <ac:spMk id="72" creationId="{DCBA3AF6-7757-4BE7-AB3A-7D6F5C39F573}"/>
          </ac:spMkLst>
        </pc:spChg>
        <pc:spChg chg="add mod">
          <ac:chgData name="Karolina Guillen" userId="c1c08796-a0be-47c6-af52-5d31fd96ec50" providerId="ADAL" clId="{461910A6-1A83-4511-976F-9CB86DF5C54B}" dt="2021-03-10T15:15:23.565" v="1103" actId="164"/>
          <ac:spMkLst>
            <pc:docMk/>
            <pc:sldMk cId="3657383889" sldId="2144327547"/>
            <ac:spMk id="97" creationId="{2F771F9E-E162-4E3C-94D4-CA9B682F9FA0}"/>
          </ac:spMkLst>
        </pc:spChg>
        <pc:spChg chg="add mod ord">
          <ac:chgData name="Karolina Guillen" userId="c1c08796-a0be-47c6-af52-5d31fd96ec50" providerId="ADAL" clId="{461910A6-1A83-4511-976F-9CB86DF5C54B}" dt="2021-03-10T15:14:25.575" v="1099" actId="207"/>
          <ac:spMkLst>
            <pc:docMk/>
            <pc:sldMk cId="3657383889" sldId="2144327547"/>
            <ac:spMk id="133" creationId="{CB975050-F22D-4AFE-8D1B-95B633F1B6B9}"/>
          </ac:spMkLst>
        </pc:spChg>
        <pc:spChg chg="add mod">
          <ac:chgData name="Karolina Guillen" userId="c1c08796-a0be-47c6-af52-5d31fd96ec50" providerId="ADAL" clId="{461910A6-1A83-4511-976F-9CB86DF5C54B}" dt="2021-03-10T14:36:46.936" v="667" actId="1036"/>
          <ac:spMkLst>
            <pc:docMk/>
            <pc:sldMk cId="3657383889" sldId="2144327547"/>
            <ac:spMk id="134" creationId="{6C4ECC86-E6E0-439D-94EB-0AE4F79914EC}"/>
          </ac:spMkLst>
        </pc:spChg>
        <pc:spChg chg="add mod">
          <ac:chgData name="Karolina Guillen" userId="c1c08796-a0be-47c6-af52-5d31fd96ec50" providerId="ADAL" clId="{461910A6-1A83-4511-976F-9CB86DF5C54B}" dt="2021-03-10T14:36:43.224" v="664" actId="1036"/>
          <ac:spMkLst>
            <pc:docMk/>
            <pc:sldMk cId="3657383889" sldId="2144327547"/>
            <ac:spMk id="135" creationId="{3800096C-B95D-4FC7-8C6C-0F1CA735059E}"/>
          </ac:spMkLst>
        </pc:spChg>
        <pc:spChg chg="add mod">
          <ac:chgData name="Karolina Guillen" userId="c1c08796-a0be-47c6-af52-5d31fd96ec50" providerId="ADAL" clId="{461910A6-1A83-4511-976F-9CB86DF5C54B}" dt="2021-03-10T14:36:39.708" v="661" actId="1036"/>
          <ac:spMkLst>
            <pc:docMk/>
            <pc:sldMk cId="3657383889" sldId="2144327547"/>
            <ac:spMk id="136" creationId="{3983A099-30A4-4F40-8F80-C1F72D9CB2F5}"/>
          </ac:spMkLst>
        </pc:spChg>
        <pc:spChg chg="add mod">
          <ac:chgData name="Karolina Guillen" userId="c1c08796-a0be-47c6-af52-5d31fd96ec50" providerId="ADAL" clId="{461910A6-1A83-4511-976F-9CB86DF5C54B}" dt="2021-03-10T14:34:07.192" v="566" actId="1035"/>
          <ac:spMkLst>
            <pc:docMk/>
            <pc:sldMk cId="3657383889" sldId="2144327547"/>
            <ac:spMk id="140" creationId="{D376057C-1DCC-4F7A-B15B-0F5B9B469070}"/>
          </ac:spMkLst>
        </pc:spChg>
        <pc:spChg chg="add mod">
          <ac:chgData name="Karolina Guillen" userId="c1c08796-a0be-47c6-af52-5d31fd96ec50" providerId="ADAL" clId="{461910A6-1A83-4511-976F-9CB86DF5C54B}" dt="2021-03-10T15:14:29.530" v="1100" actId="207"/>
          <ac:spMkLst>
            <pc:docMk/>
            <pc:sldMk cId="3657383889" sldId="2144327547"/>
            <ac:spMk id="141" creationId="{5211CB7D-EA82-4B3C-BB7E-E64775205A43}"/>
          </ac:spMkLst>
        </pc:spChg>
        <pc:spChg chg="add mod">
          <ac:chgData name="Karolina Guillen" userId="c1c08796-a0be-47c6-af52-5d31fd96ec50" providerId="ADAL" clId="{461910A6-1A83-4511-976F-9CB86DF5C54B}" dt="2021-03-10T14:43:22.992" v="897" actId="1036"/>
          <ac:spMkLst>
            <pc:docMk/>
            <pc:sldMk cId="3657383889" sldId="2144327547"/>
            <ac:spMk id="142" creationId="{9C43582E-3952-4460-9A3D-ED024B0DE92B}"/>
          </ac:spMkLst>
        </pc:spChg>
        <pc:grpChg chg="add del mod">
          <ac:chgData name="Karolina Guillen" userId="c1c08796-a0be-47c6-af52-5d31fd96ec50" providerId="ADAL" clId="{461910A6-1A83-4511-976F-9CB86DF5C54B}" dt="2021-03-10T14:27:55.877" v="441" actId="478"/>
          <ac:grpSpMkLst>
            <pc:docMk/>
            <pc:sldMk cId="3657383889" sldId="2144327547"/>
            <ac:grpSpMk id="10" creationId="{56F4FA20-E490-444C-ADA8-4660B2BA9EB2}"/>
          </ac:grpSpMkLst>
        </pc:grpChg>
        <pc:grpChg chg="add del mod">
          <ac:chgData name="Karolina Guillen" userId="c1c08796-a0be-47c6-af52-5d31fd96ec50" providerId="ADAL" clId="{461910A6-1A83-4511-976F-9CB86DF5C54B}" dt="2021-03-10T15:15:32.075" v="1105" actId="478"/>
          <ac:grpSpMkLst>
            <pc:docMk/>
            <pc:sldMk cId="3657383889" sldId="2144327547"/>
            <ac:grpSpMk id="19" creationId="{8734D3C7-2BE9-4B88-B0C7-0B66FDF9C0F3}"/>
          </ac:grpSpMkLst>
        </pc:grpChg>
        <pc:picChg chg="mod">
          <ac:chgData name="Karolina Guillen" userId="c1c08796-a0be-47c6-af52-5d31fd96ec50" providerId="ADAL" clId="{461910A6-1A83-4511-976F-9CB86DF5C54B}" dt="2021-03-10T14:27:37.475" v="437" actId="164"/>
          <ac:picMkLst>
            <pc:docMk/>
            <pc:sldMk cId="3657383889" sldId="2144327547"/>
            <ac:picMk id="2" creationId="{9D8B9724-8487-4922-B87F-99E4FDE8BEA3}"/>
          </ac:picMkLst>
        </pc:picChg>
        <pc:picChg chg="mod">
          <ac:chgData name="Karolina Guillen" userId="c1c08796-a0be-47c6-af52-5d31fd96ec50" providerId="ADAL" clId="{461910A6-1A83-4511-976F-9CB86DF5C54B}" dt="2021-03-10T14:27:37.475" v="437" actId="164"/>
          <ac:picMkLst>
            <pc:docMk/>
            <pc:sldMk cId="3657383889" sldId="2144327547"/>
            <ac:picMk id="3" creationId="{960D4A35-3565-4D91-9E36-3E83E34F5A07}"/>
          </ac:picMkLst>
        </pc:picChg>
        <pc:picChg chg="mod">
          <ac:chgData name="Karolina Guillen" userId="c1c08796-a0be-47c6-af52-5d31fd96ec50" providerId="ADAL" clId="{461910A6-1A83-4511-976F-9CB86DF5C54B}" dt="2021-03-10T14:27:37.475" v="437" actId="164"/>
          <ac:picMkLst>
            <pc:docMk/>
            <pc:sldMk cId="3657383889" sldId="2144327547"/>
            <ac:picMk id="4" creationId="{73C01450-D102-4430-823F-3197E5A4F337}"/>
          </ac:picMkLst>
        </pc:picChg>
        <pc:picChg chg="mod">
          <ac:chgData name="Karolina Guillen" userId="c1c08796-a0be-47c6-af52-5d31fd96ec50" providerId="ADAL" clId="{461910A6-1A83-4511-976F-9CB86DF5C54B}" dt="2021-03-10T14:27:37.475" v="437" actId="164"/>
          <ac:picMkLst>
            <pc:docMk/>
            <pc:sldMk cId="3657383889" sldId="2144327547"/>
            <ac:picMk id="5" creationId="{D9647582-1EF7-42EC-8FF5-32796BD5C69D}"/>
          </ac:picMkLst>
        </pc:picChg>
        <pc:picChg chg="mod">
          <ac:chgData name="Karolina Guillen" userId="c1c08796-a0be-47c6-af52-5d31fd96ec50" providerId="ADAL" clId="{461910A6-1A83-4511-976F-9CB86DF5C54B}" dt="2021-03-10T14:27:37.475" v="437" actId="164"/>
          <ac:picMkLst>
            <pc:docMk/>
            <pc:sldMk cId="3657383889" sldId="2144327547"/>
            <ac:picMk id="6" creationId="{D571E5A8-B108-474F-99A4-57E09B4B1274}"/>
          </ac:picMkLst>
        </pc:picChg>
        <pc:picChg chg="mod">
          <ac:chgData name="Karolina Guillen" userId="c1c08796-a0be-47c6-af52-5d31fd96ec50" providerId="ADAL" clId="{461910A6-1A83-4511-976F-9CB86DF5C54B}" dt="2021-03-10T14:27:37.475" v="437" actId="164"/>
          <ac:picMkLst>
            <pc:docMk/>
            <pc:sldMk cId="3657383889" sldId="2144327547"/>
            <ac:picMk id="7" creationId="{60A06C44-6BAF-425C-A375-1D3B826EBCAF}"/>
          </ac:picMkLst>
        </pc:picChg>
        <pc:picChg chg="mod">
          <ac:chgData name="Karolina Guillen" userId="c1c08796-a0be-47c6-af52-5d31fd96ec50" providerId="ADAL" clId="{461910A6-1A83-4511-976F-9CB86DF5C54B}" dt="2021-03-10T14:27:37.475" v="437" actId="164"/>
          <ac:picMkLst>
            <pc:docMk/>
            <pc:sldMk cId="3657383889" sldId="2144327547"/>
            <ac:picMk id="9" creationId="{EC2EC6F7-470A-42CC-A2FA-BC6B9CADAE41}"/>
          </ac:picMkLst>
        </pc:picChg>
        <pc:picChg chg="add del mod">
          <ac:chgData name="Karolina Guillen" userId="c1c08796-a0be-47c6-af52-5d31fd96ec50" providerId="ADAL" clId="{461910A6-1A83-4511-976F-9CB86DF5C54B}" dt="2021-03-10T14:28:08.270" v="445" actId="478"/>
          <ac:picMkLst>
            <pc:docMk/>
            <pc:sldMk cId="3657383889" sldId="2144327547"/>
            <ac:picMk id="11" creationId="{7EF36431-282F-4223-9899-16ABE621C54D}"/>
          </ac:picMkLst>
        </pc:picChg>
        <pc:picChg chg="mod">
          <ac:chgData name="Karolina Guillen" userId="c1c08796-a0be-47c6-af52-5d31fd96ec50" providerId="ADAL" clId="{461910A6-1A83-4511-976F-9CB86DF5C54B}" dt="2021-03-10T14:27:37.475" v="437" actId="164"/>
          <ac:picMkLst>
            <pc:docMk/>
            <pc:sldMk cId="3657383889" sldId="2144327547"/>
            <ac:picMk id="12" creationId="{B57B7D72-E557-4A20-87E9-3154F6E4369C}"/>
          </ac:picMkLst>
        </pc:picChg>
        <pc:picChg chg="mod">
          <ac:chgData name="Karolina Guillen" userId="c1c08796-a0be-47c6-af52-5d31fd96ec50" providerId="ADAL" clId="{461910A6-1A83-4511-976F-9CB86DF5C54B}" dt="2021-03-10T14:27:37.475" v="437" actId="164"/>
          <ac:picMkLst>
            <pc:docMk/>
            <pc:sldMk cId="3657383889" sldId="2144327547"/>
            <ac:picMk id="13" creationId="{13C19FF1-F284-4973-820D-0045F67BDD14}"/>
          </ac:picMkLst>
        </pc:picChg>
        <pc:picChg chg="mod">
          <ac:chgData name="Karolina Guillen" userId="c1c08796-a0be-47c6-af52-5d31fd96ec50" providerId="ADAL" clId="{461910A6-1A83-4511-976F-9CB86DF5C54B}" dt="2021-03-10T14:27:37.475" v="437" actId="164"/>
          <ac:picMkLst>
            <pc:docMk/>
            <pc:sldMk cId="3657383889" sldId="2144327547"/>
            <ac:picMk id="20" creationId="{27F26F85-A237-4AB3-98D8-BF15EE8F5E92}"/>
          </ac:picMkLst>
        </pc:picChg>
        <pc:picChg chg="add mod">
          <ac:chgData name="Karolina Guillen" userId="c1c08796-a0be-47c6-af52-5d31fd96ec50" providerId="ADAL" clId="{461910A6-1A83-4511-976F-9CB86DF5C54B}" dt="2021-03-10T15:15:38.982" v="1108" actId="1076"/>
          <ac:picMkLst>
            <pc:docMk/>
            <pc:sldMk cId="3657383889" sldId="2144327547"/>
            <ac:picMk id="21" creationId="{A5A88A98-5EFE-463E-8B71-46C99EF4206C}"/>
          </ac:picMkLst>
        </pc:picChg>
        <pc:picChg chg="mod">
          <ac:chgData name="Karolina Guillen" userId="c1c08796-a0be-47c6-af52-5d31fd96ec50" providerId="ADAL" clId="{461910A6-1A83-4511-976F-9CB86DF5C54B}" dt="2021-03-10T14:27:37.475" v="437" actId="164"/>
          <ac:picMkLst>
            <pc:docMk/>
            <pc:sldMk cId="3657383889" sldId="2144327547"/>
            <ac:picMk id="23" creationId="{487F990F-A65D-4B0B-84C2-99759BAC8A27}"/>
          </ac:picMkLst>
        </pc:picChg>
        <pc:picChg chg="mod">
          <ac:chgData name="Karolina Guillen" userId="c1c08796-a0be-47c6-af52-5d31fd96ec50" providerId="ADAL" clId="{461910A6-1A83-4511-976F-9CB86DF5C54B}" dt="2021-03-10T14:27:37.475" v="437" actId="164"/>
          <ac:picMkLst>
            <pc:docMk/>
            <pc:sldMk cId="3657383889" sldId="2144327547"/>
            <ac:picMk id="30" creationId="{0B2F75A0-7319-4926-BA0D-8D73DF673AD0}"/>
          </ac:picMkLst>
        </pc:picChg>
        <pc:picChg chg="mod">
          <ac:chgData name="Karolina Guillen" userId="c1c08796-a0be-47c6-af52-5d31fd96ec50" providerId="ADAL" clId="{461910A6-1A83-4511-976F-9CB86DF5C54B}" dt="2021-03-10T14:27:37.475" v="437" actId="164"/>
          <ac:picMkLst>
            <pc:docMk/>
            <pc:sldMk cId="3657383889" sldId="2144327547"/>
            <ac:picMk id="33" creationId="{71BAE701-7D0E-40F3-8167-3C21CFAE95B2}"/>
          </ac:picMkLst>
        </pc:picChg>
        <pc:picChg chg="mod">
          <ac:chgData name="Karolina Guillen" userId="c1c08796-a0be-47c6-af52-5d31fd96ec50" providerId="ADAL" clId="{461910A6-1A83-4511-976F-9CB86DF5C54B}" dt="2021-03-10T14:27:37.475" v="437" actId="164"/>
          <ac:picMkLst>
            <pc:docMk/>
            <pc:sldMk cId="3657383889" sldId="2144327547"/>
            <ac:picMk id="35" creationId="{FE6692A5-54AA-4BA9-89B0-65D2F0253689}"/>
          </ac:picMkLst>
        </pc:picChg>
        <pc:picChg chg="mod">
          <ac:chgData name="Karolina Guillen" userId="c1c08796-a0be-47c6-af52-5d31fd96ec50" providerId="ADAL" clId="{461910A6-1A83-4511-976F-9CB86DF5C54B}" dt="2021-03-10T14:27:37.475" v="437" actId="164"/>
          <ac:picMkLst>
            <pc:docMk/>
            <pc:sldMk cId="3657383889" sldId="2144327547"/>
            <ac:picMk id="39" creationId="{742EDD08-4E01-47D6-A25A-97DC36E1AA8F}"/>
          </ac:picMkLst>
        </pc:picChg>
        <pc:picChg chg="add mod">
          <ac:chgData name="Karolina Guillen" userId="c1c08796-a0be-47c6-af52-5d31fd96ec50" providerId="ADAL" clId="{461910A6-1A83-4511-976F-9CB86DF5C54B}" dt="2021-03-10T15:15:23.565" v="1103" actId="164"/>
          <ac:picMkLst>
            <pc:docMk/>
            <pc:sldMk cId="3657383889" sldId="2144327547"/>
            <ac:picMk id="73" creationId="{86AEF367-2E35-4475-A92C-473E24F26D54}"/>
          </ac:picMkLst>
        </pc:picChg>
        <pc:picChg chg="add mod">
          <ac:chgData name="Karolina Guillen" userId="c1c08796-a0be-47c6-af52-5d31fd96ec50" providerId="ADAL" clId="{461910A6-1A83-4511-976F-9CB86DF5C54B}" dt="2021-03-10T15:15:23.565" v="1103" actId="164"/>
          <ac:picMkLst>
            <pc:docMk/>
            <pc:sldMk cId="3657383889" sldId="2144327547"/>
            <ac:picMk id="74" creationId="{FFE8D32A-3026-431A-A52E-10A139D705A5}"/>
          </ac:picMkLst>
        </pc:picChg>
        <pc:picChg chg="add mod ord">
          <ac:chgData name="Karolina Guillen" userId="c1c08796-a0be-47c6-af52-5d31fd96ec50" providerId="ADAL" clId="{461910A6-1A83-4511-976F-9CB86DF5C54B}" dt="2021-03-10T15:15:23.565" v="1103" actId="164"/>
          <ac:picMkLst>
            <pc:docMk/>
            <pc:sldMk cId="3657383889" sldId="2144327547"/>
            <ac:picMk id="75" creationId="{B919B2E0-32F6-4F5D-B721-BA7584718A80}"/>
          </ac:picMkLst>
        </pc:picChg>
        <pc:picChg chg="add mod">
          <ac:chgData name="Karolina Guillen" userId="c1c08796-a0be-47c6-af52-5d31fd96ec50" providerId="ADAL" clId="{461910A6-1A83-4511-976F-9CB86DF5C54B}" dt="2021-03-10T15:15:23.565" v="1103" actId="164"/>
          <ac:picMkLst>
            <pc:docMk/>
            <pc:sldMk cId="3657383889" sldId="2144327547"/>
            <ac:picMk id="76" creationId="{57EDCB27-3B99-4C7E-B6B1-35122EE797EF}"/>
          </ac:picMkLst>
        </pc:picChg>
        <pc:picChg chg="add mod">
          <ac:chgData name="Karolina Guillen" userId="c1c08796-a0be-47c6-af52-5d31fd96ec50" providerId="ADAL" clId="{461910A6-1A83-4511-976F-9CB86DF5C54B}" dt="2021-03-10T15:15:23.565" v="1103" actId="164"/>
          <ac:picMkLst>
            <pc:docMk/>
            <pc:sldMk cId="3657383889" sldId="2144327547"/>
            <ac:picMk id="77" creationId="{E9E93A4F-3244-4EFD-9DFB-C4AB38F67E95}"/>
          </ac:picMkLst>
        </pc:picChg>
        <pc:picChg chg="add mod">
          <ac:chgData name="Karolina Guillen" userId="c1c08796-a0be-47c6-af52-5d31fd96ec50" providerId="ADAL" clId="{461910A6-1A83-4511-976F-9CB86DF5C54B}" dt="2021-03-10T15:15:23.565" v="1103" actId="164"/>
          <ac:picMkLst>
            <pc:docMk/>
            <pc:sldMk cId="3657383889" sldId="2144327547"/>
            <ac:picMk id="78" creationId="{D943FC7A-FB51-4A11-846B-81D966D7EFCE}"/>
          </ac:picMkLst>
        </pc:picChg>
        <pc:picChg chg="add mod">
          <ac:chgData name="Karolina Guillen" userId="c1c08796-a0be-47c6-af52-5d31fd96ec50" providerId="ADAL" clId="{461910A6-1A83-4511-976F-9CB86DF5C54B}" dt="2021-03-10T15:15:23.565" v="1103" actId="164"/>
          <ac:picMkLst>
            <pc:docMk/>
            <pc:sldMk cId="3657383889" sldId="2144327547"/>
            <ac:picMk id="79" creationId="{E3882C5B-A16D-4905-904C-5AFD5B001D83}"/>
          </ac:picMkLst>
        </pc:picChg>
        <pc:picChg chg="add mod">
          <ac:chgData name="Karolina Guillen" userId="c1c08796-a0be-47c6-af52-5d31fd96ec50" providerId="ADAL" clId="{461910A6-1A83-4511-976F-9CB86DF5C54B}" dt="2021-03-10T15:15:23.565" v="1103" actId="164"/>
          <ac:picMkLst>
            <pc:docMk/>
            <pc:sldMk cId="3657383889" sldId="2144327547"/>
            <ac:picMk id="80" creationId="{5CF25C69-CF82-4D15-BC0B-4D82D3484D10}"/>
          </ac:picMkLst>
        </pc:picChg>
        <pc:picChg chg="add mod">
          <ac:chgData name="Karolina Guillen" userId="c1c08796-a0be-47c6-af52-5d31fd96ec50" providerId="ADAL" clId="{461910A6-1A83-4511-976F-9CB86DF5C54B}" dt="2021-03-10T15:15:23.565" v="1103" actId="164"/>
          <ac:picMkLst>
            <pc:docMk/>
            <pc:sldMk cId="3657383889" sldId="2144327547"/>
            <ac:picMk id="81" creationId="{CBFE0AA9-524F-45A3-BA08-B3C17DDC5D13}"/>
          </ac:picMkLst>
        </pc:picChg>
        <pc:picChg chg="add mod">
          <ac:chgData name="Karolina Guillen" userId="c1c08796-a0be-47c6-af52-5d31fd96ec50" providerId="ADAL" clId="{461910A6-1A83-4511-976F-9CB86DF5C54B}" dt="2021-03-10T15:15:23.565" v="1103" actId="164"/>
          <ac:picMkLst>
            <pc:docMk/>
            <pc:sldMk cId="3657383889" sldId="2144327547"/>
            <ac:picMk id="82" creationId="{4C4B7067-A5C9-4423-B390-62FCCCDE2BC1}"/>
          </ac:picMkLst>
        </pc:picChg>
        <pc:picChg chg="add mod">
          <ac:chgData name="Karolina Guillen" userId="c1c08796-a0be-47c6-af52-5d31fd96ec50" providerId="ADAL" clId="{461910A6-1A83-4511-976F-9CB86DF5C54B}" dt="2021-03-10T15:15:23.565" v="1103" actId="164"/>
          <ac:picMkLst>
            <pc:docMk/>
            <pc:sldMk cId="3657383889" sldId="2144327547"/>
            <ac:picMk id="83" creationId="{7BB3E574-ED7B-4E3E-ACF7-6A938ADDCFEE}"/>
          </ac:picMkLst>
        </pc:picChg>
        <pc:picChg chg="add mod">
          <ac:chgData name="Karolina Guillen" userId="c1c08796-a0be-47c6-af52-5d31fd96ec50" providerId="ADAL" clId="{461910A6-1A83-4511-976F-9CB86DF5C54B}" dt="2021-03-10T15:15:23.565" v="1103" actId="164"/>
          <ac:picMkLst>
            <pc:docMk/>
            <pc:sldMk cId="3657383889" sldId="2144327547"/>
            <ac:picMk id="84" creationId="{E6C4A572-A23C-43DB-8D5F-8ED0249A70F3}"/>
          </ac:picMkLst>
        </pc:picChg>
        <pc:picChg chg="add mod">
          <ac:chgData name="Karolina Guillen" userId="c1c08796-a0be-47c6-af52-5d31fd96ec50" providerId="ADAL" clId="{461910A6-1A83-4511-976F-9CB86DF5C54B}" dt="2021-03-10T15:15:23.565" v="1103" actId="164"/>
          <ac:picMkLst>
            <pc:docMk/>
            <pc:sldMk cId="3657383889" sldId="2144327547"/>
            <ac:picMk id="85" creationId="{286F2301-8C66-4CB0-8AC0-1DAEA6C6CF78}"/>
          </ac:picMkLst>
        </pc:picChg>
        <pc:picChg chg="add mod">
          <ac:chgData name="Karolina Guillen" userId="c1c08796-a0be-47c6-af52-5d31fd96ec50" providerId="ADAL" clId="{461910A6-1A83-4511-976F-9CB86DF5C54B}" dt="2021-03-10T15:15:23.565" v="1103" actId="164"/>
          <ac:picMkLst>
            <pc:docMk/>
            <pc:sldMk cId="3657383889" sldId="2144327547"/>
            <ac:picMk id="86" creationId="{D28AE898-BCFA-464B-AD35-C48854EA8E88}"/>
          </ac:picMkLst>
        </pc:picChg>
        <pc:picChg chg="add mod">
          <ac:chgData name="Karolina Guillen" userId="c1c08796-a0be-47c6-af52-5d31fd96ec50" providerId="ADAL" clId="{461910A6-1A83-4511-976F-9CB86DF5C54B}" dt="2021-03-10T15:15:23.565" v="1103" actId="164"/>
          <ac:picMkLst>
            <pc:docMk/>
            <pc:sldMk cId="3657383889" sldId="2144327547"/>
            <ac:picMk id="87" creationId="{521A2394-5243-47DB-89A8-D9B27A7A8F28}"/>
          </ac:picMkLst>
        </pc:picChg>
        <pc:picChg chg="add mod">
          <ac:chgData name="Karolina Guillen" userId="c1c08796-a0be-47c6-af52-5d31fd96ec50" providerId="ADAL" clId="{461910A6-1A83-4511-976F-9CB86DF5C54B}" dt="2021-03-10T15:15:23.565" v="1103" actId="164"/>
          <ac:picMkLst>
            <pc:docMk/>
            <pc:sldMk cId="3657383889" sldId="2144327547"/>
            <ac:picMk id="88" creationId="{7C406236-21A0-4D4A-A565-FA8C19F34101}"/>
          </ac:picMkLst>
        </pc:picChg>
        <pc:picChg chg="add mod">
          <ac:chgData name="Karolina Guillen" userId="c1c08796-a0be-47c6-af52-5d31fd96ec50" providerId="ADAL" clId="{461910A6-1A83-4511-976F-9CB86DF5C54B}" dt="2021-03-10T15:15:23.565" v="1103" actId="164"/>
          <ac:picMkLst>
            <pc:docMk/>
            <pc:sldMk cId="3657383889" sldId="2144327547"/>
            <ac:picMk id="89" creationId="{5CB0606E-190F-4BBD-AEED-A834E03BDAAC}"/>
          </ac:picMkLst>
        </pc:picChg>
        <pc:picChg chg="add mod">
          <ac:chgData name="Karolina Guillen" userId="c1c08796-a0be-47c6-af52-5d31fd96ec50" providerId="ADAL" clId="{461910A6-1A83-4511-976F-9CB86DF5C54B}" dt="2021-03-10T15:15:23.565" v="1103" actId="164"/>
          <ac:picMkLst>
            <pc:docMk/>
            <pc:sldMk cId="3657383889" sldId="2144327547"/>
            <ac:picMk id="90" creationId="{118F82DB-0DDA-49D9-AE98-9EBE553890E0}"/>
          </ac:picMkLst>
        </pc:picChg>
        <pc:picChg chg="add mod">
          <ac:chgData name="Karolina Guillen" userId="c1c08796-a0be-47c6-af52-5d31fd96ec50" providerId="ADAL" clId="{461910A6-1A83-4511-976F-9CB86DF5C54B}" dt="2021-03-10T15:15:23.565" v="1103" actId="164"/>
          <ac:picMkLst>
            <pc:docMk/>
            <pc:sldMk cId="3657383889" sldId="2144327547"/>
            <ac:picMk id="91" creationId="{3C2AEE9F-8B62-445C-9CB8-A8483C856C36}"/>
          </ac:picMkLst>
        </pc:picChg>
        <pc:picChg chg="add mod">
          <ac:chgData name="Karolina Guillen" userId="c1c08796-a0be-47c6-af52-5d31fd96ec50" providerId="ADAL" clId="{461910A6-1A83-4511-976F-9CB86DF5C54B}" dt="2021-03-10T15:15:23.565" v="1103" actId="164"/>
          <ac:picMkLst>
            <pc:docMk/>
            <pc:sldMk cId="3657383889" sldId="2144327547"/>
            <ac:picMk id="92" creationId="{9D767D4E-EA17-4C1B-8996-06B8B506514E}"/>
          </ac:picMkLst>
        </pc:picChg>
        <pc:picChg chg="add mod">
          <ac:chgData name="Karolina Guillen" userId="c1c08796-a0be-47c6-af52-5d31fd96ec50" providerId="ADAL" clId="{461910A6-1A83-4511-976F-9CB86DF5C54B}" dt="2021-03-10T15:15:23.565" v="1103" actId="164"/>
          <ac:picMkLst>
            <pc:docMk/>
            <pc:sldMk cId="3657383889" sldId="2144327547"/>
            <ac:picMk id="93" creationId="{1CF5ED3D-E4EE-403F-8A4D-996292F35E0E}"/>
          </ac:picMkLst>
        </pc:picChg>
        <pc:picChg chg="add mod">
          <ac:chgData name="Karolina Guillen" userId="c1c08796-a0be-47c6-af52-5d31fd96ec50" providerId="ADAL" clId="{461910A6-1A83-4511-976F-9CB86DF5C54B}" dt="2021-03-10T15:15:23.565" v="1103" actId="164"/>
          <ac:picMkLst>
            <pc:docMk/>
            <pc:sldMk cId="3657383889" sldId="2144327547"/>
            <ac:picMk id="94" creationId="{24EF411F-5C55-4E29-9BDE-73A54DB296A4}"/>
          </ac:picMkLst>
        </pc:picChg>
        <pc:picChg chg="add mod">
          <ac:chgData name="Karolina Guillen" userId="c1c08796-a0be-47c6-af52-5d31fd96ec50" providerId="ADAL" clId="{461910A6-1A83-4511-976F-9CB86DF5C54B}" dt="2021-03-10T15:15:23.565" v="1103" actId="164"/>
          <ac:picMkLst>
            <pc:docMk/>
            <pc:sldMk cId="3657383889" sldId="2144327547"/>
            <ac:picMk id="95" creationId="{05E4B1E5-6FB9-4119-BAA7-259F66EC1546}"/>
          </ac:picMkLst>
        </pc:picChg>
        <pc:picChg chg="add mod">
          <ac:chgData name="Karolina Guillen" userId="c1c08796-a0be-47c6-af52-5d31fd96ec50" providerId="ADAL" clId="{461910A6-1A83-4511-976F-9CB86DF5C54B}" dt="2021-03-10T15:15:23.565" v="1103" actId="164"/>
          <ac:picMkLst>
            <pc:docMk/>
            <pc:sldMk cId="3657383889" sldId="2144327547"/>
            <ac:picMk id="96" creationId="{39D7B2E7-E46C-4BCC-BBDB-E484ACE15BAA}"/>
          </ac:picMkLst>
        </pc:picChg>
        <pc:picChg chg="add mod">
          <ac:chgData name="Karolina Guillen" userId="c1c08796-a0be-47c6-af52-5d31fd96ec50" providerId="ADAL" clId="{461910A6-1A83-4511-976F-9CB86DF5C54B}" dt="2021-03-10T15:15:23.565" v="1103" actId="164"/>
          <ac:picMkLst>
            <pc:docMk/>
            <pc:sldMk cId="3657383889" sldId="2144327547"/>
            <ac:picMk id="98" creationId="{E503E85A-89C4-490C-BBF8-D36D1F4988FE}"/>
          </ac:picMkLst>
        </pc:picChg>
        <pc:picChg chg="add mod">
          <ac:chgData name="Karolina Guillen" userId="c1c08796-a0be-47c6-af52-5d31fd96ec50" providerId="ADAL" clId="{461910A6-1A83-4511-976F-9CB86DF5C54B}" dt="2021-03-10T15:15:23.565" v="1103" actId="164"/>
          <ac:picMkLst>
            <pc:docMk/>
            <pc:sldMk cId="3657383889" sldId="2144327547"/>
            <ac:picMk id="99" creationId="{5C34F1BB-9E0C-4065-AF52-2326ED0AECD5}"/>
          </ac:picMkLst>
        </pc:picChg>
        <pc:picChg chg="add mod">
          <ac:chgData name="Karolina Guillen" userId="c1c08796-a0be-47c6-af52-5d31fd96ec50" providerId="ADAL" clId="{461910A6-1A83-4511-976F-9CB86DF5C54B}" dt="2021-03-10T15:15:23.565" v="1103" actId="164"/>
          <ac:picMkLst>
            <pc:docMk/>
            <pc:sldMk cId="3657383889" sldId="2144327547"/>
            <ac:picMk id="100" creationId="{517129DC-8443-4019-877E-7AC88B47A291}"/>
          </ac:picMkLst>
        </pc:picChg>
        <pc:picChg chg="add mod">
          <ac:chgData name="Karolina Guillen" userId="c1c08796-a0be-47c6-af52-5d31fd96ec50" providerId="ADAL" clId="{461910A6-1A83-4511-976F-9CB86DF5C54B}" dt="2021-03-10T15:15:23.565" v="1103" actId="164"/>
          <ac:picMkLst>
            <pc:docMk/>
            <pc:sldMk cId="3657383889" sldId="2144327547"/>
            <ac:picMk id="101" creationId="{965A5AA4-586F-45BB-90EC-B93B930167E8}"/>
          </ac:picMkLst>
        </pc:picChg>
        <pc:picChg chg="add mod">
          <ac:chgData name="Karolina Guillen" userId="c1c08796-a0be-47c6-af52-5d31fd96ec50" providerId="ADAL" clId="{461910A6-1A83-4511-976F-9CB86DF5C54B}" dt="2021-03-10T15:15:23.565" v="1103" actId="164"/>
          <ac:picMkLst>
            <pc:docMk/>
            <pc:sldMk cId="3657383889" sldId="2144327547"/>
            <ac:picMk id="102" creationId="{D18BC416-D33C-487D-8947-0B682A200BB9}"/>
          </ac:picMkLst>
        </pc:picChg>
        <pc:picChg chg="add mod">
          <ac:chgData name="Karolina Guillen" userId="c1c08796-a0be-47c6-af52-5d31fd96ec50" providerId="ADAL" clId="{461910A6-1A83-4511-976F-9CB86DF5C54B}" dt="2021-03-10T15:15:23.565" v="1103" actId="164"/>
          <ac:picMkLst>
            <pc:docMk/>
            <pc:sldMk cId="3657383889" sldId="2144327547"/>
            <ac:picMk id="103" creationId="{66E8AEED-EAAF-4FC4-8D35-500268D63C51}"/>
          </ac:picMkLst>
        </pc:picChg>
        <pc:picChg chg="add mod">
          <ac:chgData name="Karolina Guillen" userId="c1c08796-a0be-47c6-af52-5d31fd96ec50" providerId="ADAL" clId="{461910A6-1A83-4511-976F-9CB86DF5C54B}" dt="2021-03-10T15:15:23.565" v="1103" actId="164"/>
          <ac:picMkLst>
            <pc:docMk/>
            <pc:sldMk cId="3657383889" sldId="2144327547"/>
            <ac:picMk id="104" creationId="{D5E1BD7D-0F38-4881-B531-00FA90FE9049}"/>
          </ac:picMkLst>
        </pc:picChg>
        <pc:picChg chg="add mod">
          <ac:chgData name="Karolina Guillen" userId="c1c08796-a0be-47c6-af52-5d31fd96ec50" providerId="ADAL" clId="{461910A6-1A83-4511-976F-9CB86DF5C54B}" dt="2021-03-10T15:15:23.565" v="1103" actId="164"/>
          <ac:picMkLst>
            <pc:docMk/>
            <pc:sldMk cId="3657383889" sldId="2144327547"/>
            <ac:picMk id="105" creationId="{02152C93-49AF-415E-BD9E-3D383FDE3728}"/>
          </ac:picMkLst>
        </pc:picChg>
        <pc:picChg chg="add mod">
          <ac:chgData name="Karolina Guillen" userId="c1c08796-a0be-47c6-af52-5d31fd96ec50" providerId="ADAL" clId="{461910A6-1A83-4511-976F-9CB86DF5C54B}" dt="2021-03-10T15:15:23.565" v="1103" actId="164"/>
          <ac:picMkLst>
            <pc:docMk/>
            <pc:sldMk cId="3657383889" sldId="2144327547"/>
            <ac:picMk id="106" creationId="{5459AA9D-382B-49DA-B463-1FFDFAE27988}"/>
          </ac:picMkLst>
        </pc:picChg>
        <pc:picChg chg="add mod">
          <ac:chgData name="Karolina Guillen" userId="c1c08796-a0be-47c6-af52-5d31fd96ec50" providerId="ADAL" clId="{461910A6-1A83-4511-976F-9CB86DF5C54B}" dt="2021-03-10T15:15:23.565" v="1103" actId="164"/>
          <ac:picMkLst>
            <pc:docMk/>
            <pc:sldMk cId="3657383889" sldId="2144327547"/>
            <ac:picMk id="107" creationId="{5144F6DA-BE2C-4A6E-B0BC-A28582A40FF4}"/>
          </ac:picMkLst>
        </pc:picChg>
        <pc:picChg chg="add mod">
          <ac:chgData name="Karolina Guillen" userId="c1c08796-a0be-47c6-af52-5d31fd96ec50" providerId="ADAL" clId="{461910A6-1A83-4511-976F-9CB86DF5C54B}" dt="2021-03-10T15:15:23.565" v="1103" actId="164"/>
          <ac:picMkLst>
            <pc:docMk/>
            <pc:sldMk cId="3657383889" sldId="2144327547"/>
            <ac:picMk id="108" creationId="{535F3432-E9CE-4928-836C-1916E49E412B}"/>
          </ac:picMkLst>
        </pc:picChg>
        <pc:picChg chg="add mod">
          <ac:chgData name="Karolina Guillen" userId="c1c08796-a0be-47c6-af52-5d31fd96ec50" providerId="ADAL" clId="{461910A6-1A83-4511-976F-9CB86DF5C54B}" dt="2021-03-10T15:15:23.565" v="1103" actId="164"/>
          <ac:picMkLst>
            <pc:docMk/>
            <pc:sldMk cId="3657383889" sldId="2144327547"/>
            <ac:picMk id="109" creationId="{2B8F5303-502A-45E4-95E9-98DA4227F2B7}"/>
          </ac:picMkLst>
        </pc:picChg>
        <pc:picChg chg="add mod">
          <ac:chgData name="Karolina Guillen" userId="c1c08796-a0be-47c6-af52-5d31fd96ec50" providerId="ADAL" clId="{461910A6-1A83-4511-976F-9CB86DF5C54B}" dt="2021-03-10T15:15:23.565" v="1103" actId="164"/>
          <ac:picMkLst>
            <pc:docMk/>
            <pc:sldMk cId="3657383889" sldId="2144327547"/>
            <ac:picMk id="110" creationId="{F64F396D-58C6-43CC-8551-FC070A14458B}"/>
          </ac:picMkLst>
        </pc:picChg>
        <pc:picChg chg="add mod">
          <ac:chgData name="Karolina Guillen" userId="c1c08796-a0be-47c6-af52-5d31fd96ec50" providerId="ADAL" clId="{461910A6-1A83-4511-976F-9CB86DF5C54B}" dt="2021-03-10T15:15:23.565" v="1103" actId="164"/>
          <ac:picMkLst>
            <pc:docMk/>
            <pc:sldMk cId="3657383889" sldId="2144327547"/>
            <ac:picMk id="111" creationId="{194010C2-A1F5-4246-968D-F90C9B9BA7EE}"/>
          </ac:picMkLst>
        </pc:picChg>
        <pc:picChg chg="add mod">
          <ac:chgData name="Karolina Guillen" userId="c1c08796-a0be-47c6-af52-5d31fd96ec50" providerId="ADAL" clId="{461910A6-1A83-4511-976F-9CB86DF5C54B}" dt="2021-03-10T15:15:23.565" v="1103" actId="164"/>
          <ac:picMkLst>
            <pc:docMk/>
            <pc:sldMk cId="3657383889" sldId="2144327547"/>
            <ac:picMk id="112" creationId="{68DD8AA7-737B-4B00-9182-A09E14392F52}"/>
          </ac:picMkLst>
        </pc:picChg>
        <pc:picChg chg="add mod">
          <ac:chgData name="Karolina Guillen" userId="c1c08796-a0be-47c6-af52-5d31fd96ec50" providerId="ADAL" clId="{461910A6-1A83-4511-976F-9CB86DF5C54B}" dt="2021-03-10T15:15:23.565" v="1103" actId="164"/>
          <ac:picMkLst>
            <pc:docMk/>
            <pc:sldMk cId="3657383889" sldId="2144327547"/>
            <ac:picMk id="113" creationId="{4529EF73-17A2-47B8-8868-580EDAF71764}"/>
          </ac:picMkLst>
        </pc:picChg>
        <pc:picChg chg="add mod">
          <ac:chgData name="Karolina Guillen" userId="c1c08796-a0be-47c6-af52-5d31fd96ec50" providerId="ADAL" clId="{461910A6-1A83-4511-976F-9CB86DF5C54B}" dt="2021-03-10T15:15:23.565" v="1103" actId="164"/>
          <ac:picMkLst>
            <pc:docMk/>
            <pc:sldMk cId="3657383889" sldId="2144327547"/>
            <ac:picMk id="114" creationId="{ABE1D470-C41E-4C29-9434-78C0EFB05430}"/>
          </ac:picMkLst>
        </pc:picChg>
        <pc:picChg chg="add mod">
          <ac:chgData name="Karolina Guillen" userId="c1c08796-a0be-47c6-af52-5d31fd96ec50" providerId="ADAL" clId="{461910A6-1A83-4511-976F-9CB86DF5C54B}" dt="2021-03-10T15:15:23.565" v="1103" actId="164"/>
          <ac:picMkLst>
            <pc:docMk/>
            <pc:sldMk cId="3657383889" sldId="2144327547"/>
            <ac:picMk id="115" creationId="{04D19E6C-F82A-450B-A268-E8B820A26D34}"/>
          </ac:picMkLst>
        </pc:picChg>
        <pc:picChg chg="add mod">
          <ac:chgData name="Karolina Guillen" userId="c1c08796-a0be-47c6-af52-5d31fd96ec50" providerId="ADAL" clId="{461910A6-1A83-4511-976F-9CB86DF5C54B}" dt="2021-03-10T15:15:23.565" v="1103" actId="164"/>
          <ac:picMkLst>
            <pc:docMk/>
            <pc:sldMk cId="3657383889" sldId="2144327547"/>
            <ac:picMk id="116" creationId="{6CF68A9F-0D96-4FD9-A348-83B1A4F9D478}"/>
          </ac:picMkLst>
        </pc:picChg>
        <pc:picChg chg="add mod">
          <ac:chgData name="Karolina Guillen" userId="c1c08796-a0be-47c6-af52-5d31fd96ec50" providerId="ADAL" clId="{461910A6-1A83-4511-976F-9CB86DF5C54B}" dt="2021-03-10T15:15:23.565" v="1103" actId="164"/>
          <ac:picMkLst>
            <pc:docMk/>
            <pc:sldMk cId="3657383889" sldId="2144327547"/>
            <ac:picMk id="117" creationId="{D97CB634-0A4F-4F18-B144-E3D75B875916}"/>
          </ac:picMkLst>
        </pc:picChg>
        <pc:picChg chg="add mod">
          <ac:chgData name="Karolina Guillen" userId="c1c08796-a0be-47c6-af52-5d31fd96ec50" providerId="ADAL" clId="{461910A6-1A83-4511-976F-9CB86DF5C54B}" dt="2021-03-10T15:15:23.565" v="1103" actId="164"/>
          <ac:picMkLst>
            <pc:docMk/>
            <pc:sldMk cId="3657383889" sldId="2144327547"/>
            <ac:picMk id="118" creationId="{A403EA0E-2739-45BB-950F-0094E9CF6FC4}"/>
          </ac:picMkLst>
        </pc:picChg>
        <pc:picChg chg="add mod">
          <ac:chgData name="Karolina Guillen" userId="c1c08796-a0be-47c6-af52-5d31fd96ec50" providerId="ADAL" clId="{461910A6-1A83-4511-976F-9CB86DF5C54B}" dt="2021-03-10T15:15:23.565" v="1103" actId="164"/>
          <ac:picMkLst>
            <pc:docMk/>
            <pc:sldMk cId="3657383889" sldId="2144327547"/>
            <ac:picMk id="119" creationId="{CE68A4DA-E52E-44B4-A89A-C97FA48071B8}"/>
          </ac:picMkLst>
        </pc:picChg>
        <pc:picChg chg="add mod">
          <ac:chgData name="Karolina Guillen" userId="c1c08796-a0be-47c6-af52-5d31fd96ec50" providerId="ADAL" clId="{461910A6-1A83-4511-976F-9CB86DF5C54B}" dt="2021-03-10T15:15:23.565" v="1103" actId="164"/>
          <ac:picMkLst>
            <pc:docMk/>
            <pc:sldMk cId="3657383889" sldId="2144327547"/>
            <ac:picMk id="120" creationId="{0E626628-3407-4151-90E5-2FF3AE968263}"/>
          </ac:picMkLst>
        </pc:picChg>
        <pc:picChg chg="add mod">
          <ac:chgData name="Karolina Guillen" userId="c1c08796-a0be-47c6-af52-5d31fd96ec50" providerId="ADAL" clId="{461910A6-1A83-4511-976F-9CB86DF5C54B}" dt="2021-03-10T15:15:23.565" v="1103" actId="164"/>
          <ac:picMkLst>
            <pc:docMk/>
            <pc:sldMk cId="3657383889" sldId="2144327547"/>
            <ac:picMk id="121" creationId="{A062268A-A00A-416F-BD84-7F75AAB9FC0B}"/>
          </ac:picMkLst>
        </pc:picChg>
        <pc:picChg chg="add mod">
          <ac:chgData name="Karolina Guillen" userId="c1c08796-a0be-47c6-af52-5d31fd96ec50" providerId="ADAL" clId="{461910A6-1A83-4511-976F-9CB86DF5C54B}" dt="2021-03-10T15:15:23.565" v="1103" actId="164"/>
          <ac:picMkLst>
            <pc:docMk/>
            <pc:sldMk cId="3657383889" sldId="2144327547"/>
            <ac:picMk id="122" creationId="{EB696299-FFD5-4B39-B5B5-37ED0BA159D4}"/>
          </ac:picMkLst>
        </pc:picChg>
        <pc:picChg chg="add mod">
          <ac:chgData name="Karolina Guillen" userId="c1c08796-a0be-47c6-af52-5d31fd96ec50" providerId="ADAL" clId="{461910A6-1A83-4511-976F-9CB86DF5C54B}" dt="2021-03-10T15:15:23.565" v="1103" actId="164"/>
          <ac:picMkLst>
            <pc:docMk/>
            <pc:sldMk cId="3657383889" sldId="2144327547"/>
            <ac:picMk id="123" creationId="{202C2460-4129-445A-9333-969EE3012E37}"/>
          </ac:picMkLst>
        </pc:picChg>
        <pc:picChg chg="add mod">
          <ac:chgData name="Karolina Guillen" userId="c1c08796-a0be-47c6-af52-5d31fd96ec50" providerId="ADAL" clId="{461910A6-1A83-4511-976F-9CB86DF5C54B}" dt="2021-03-10T15:15:23.565" v="1103" actId="164"/>
          <ac:picMkLst>
            <pc:docMk/>
            <pc:sldMk cId="3657383889" sldId="2144327547"/>
            <ac:picMk id="124" creationId="{354F80B1-59D9-4599-934A-0B4DB0D0C257}"/>
          </ac:picMkLst>
        </pc:picChg>
        <pc:picChg chg="add mod">
          <ac:chgData name="Karolina Guillen" userId="c1c08796-a0be-47c6-af52-5d31fd96ec50" providerId="ADAL" clId="{461910A6-1A83-4511-976F-9CB86DF5C54B}" dt="2021-03-10T15:15:23.565" v="1103" actId="164"/>
          <ac:picMkLst>
            <pc:docMk/>
            <pc:sldMk cId="3657383889" sldId="2144327547"/>
            <ac:picMk id="125" creationId="{0CB7A885-DA30-485F-9A7C-D50B8EE5F55D}"/>
          </ac:picMkLst>
        </pc:picChg>
        <pc:picChg chg="add mod">
          <ac:chgData name="Karolina Guillen" userId="c1c08796-a0be-47c6-af52-5d31fd96ec50" providerId="ADAL" clId="{461910A6-1A83-4511-976F-9CB86DF5C54B}" dt="2021-03-10T15:15:23.565" v="1103" actId="164"/>
          <ac:picMkLst>
            <pc:docMk/>
            <pc:sldMk cId="3657383889" sldId="2144327547"/>
            <ac:picMk id="126" creationId="{E392589C-2D1D-4A9C-A60D-5485D03656CC}"/>
          </ac:picMkLst>
        </pc:picChg>
        <pc:picChg chg="add mod">
          <ac:chgData name="Karolina Guillen" userId="c1c08796-a0be-47c6-af52-5d31fd96ec50" providerId="ADAL" clId="{461910A6-1A83-4511-976F-9CB86DF5C54B}" dt="2021-03-10T15:15:23.565" v="1103" actId="164"/>
          <ac:picMkLst>
            <pc:docMk/>
            <pc:sldMk cId="3657383889" sldId="2144327547"/>
            <ac:picMk id="127" creationId="{09CDAEE7-1EE2-40CF-8C3F-F8C33D88AA80}"/>
          </ac:picMkLst>
        </pc:picChg>
        <pc:picChg chg="add mod">
          <ac:chgData name="Karolina Guillen" userId="c1c08796-a0be-47c6-af52-5d31fd96ec50" providerId="ADAL" clId="{461910A6-1A83-4511-976F-9CB86DF5C54B}" dt="2021-03-10T15:15:23.565" v="1103" actId="164"/>
          <ac:picMkLst>
            <pc:docMk/>
            <pc:sldMk cId="3657383889" sldId="2144327547"/>
            <ac:picMk id="128" creationId="{75763FBC-C0A7-49E5-9EE5-52158B0A2D8B}"/>
          </ac:picMkLst>
        </pc:picChg>
        <pc:picChg chg="add mod">
          <ac:chgData name="Karolina Guillen" userId="c1c08796-a0be-47c6-af52-5d31fd96ec50" providerId="ADAL" clId="{461910A6-1A83-4511-976F-9CB86DF5C54B}" dt="2021-03-10T15:15:23.565" v="1103" actId="164"/>
          <ac:picMkLst>
            <pc:docMk/>
            <pc:sldMk cId="3657383889" sldId="2144327547"/>
            <ac:picMk id="129" creationId="{D7C06969-F035-47EE-994F-B81F744B3C57}"/>
          </ac:picMkLst>
        </pc:picChg>
        <pc:picChg chg="add mod">
          <ac:chgData name="Karolina Guillen" userId="c1c08796-a0be-47c6-af52-5d31fd96ec50" providerId="ADAL" clId="{461910A6-1A83-4511-976F-9CB86DF5C54B}" dt="2021-03-10T15:15:23.565" v="1103" actId="164"/>
          <ac:picMkLst>
            <pc:docMk/>
            <pc:sldMk cId="3657383889" sldId="2144327547"/>
            <ac:picMk id="130" creationId="{9C6DB0B0-D0D3-464C-8F53-161D82D76C2D}"/>
          </ac:picMkLst>
        </pc:picChg>
        <pc:picChg chg="add mod">
          <ac:chgData name="Karolina Guillen" userId="c1c08796-a0be-47c6-af52-5d31fd96ec50" providerId="ADAL" clId="{461910A6-1A83-4511-976F-9CB86DF5C54B}" dt="2021-03-10T15:15:23.565" v="1103" actId="164"/>
          <ac:picMkLst>
            <pc:docMk/>
            <pc:sldMk cId="3657383889" sldId="2144327547"/>
            <ac:picMk id="131" creationId="{BD977FF3-DA86-44E2-95B6-0A297EB1F8F0}"/>
          </ac:picMkLst>
        </pc:picChg>
        <pc:picChg chg="add mod">
          <ac:chgData name="Karolina Guillen" userId="c1c08796-a0be-47c6-af52-5d31fd96ec50" providerId="ADAL" clId="{461910A6-1A83-4511-976F-9CB86DF5C54B}" dt="2021-03-10T15:15:23.565" v="1103" actId="164"/>
          <ac:picMkLst>
            <pc:docMk/>
            <pc:sldMk cId="3657383889" sldId="2144327547"/>
            <ac:picMk id="132" creationId="{E89E55E2-9BF4-4A33-9C02-C5997E903E4F}"/>
          </ac:picMkLst>
        </pc:picChg>
        <pc:picChg chg="add mod">
          <ac:chgData name="Karolina Guillen" userId="c1c08796-a0be-47c6-af52-5d31fd96ec50" providerId="ADAL" clId="{461910A6-1A83-4511-976F-9CB86DF5C54B}" dt="2021-03-10T14:36:39.708" v="661" actId="1036"/>
          <ac:picMkLst>
            <pc:docMk/>
            <pc:sldMk cId="3657383889" sldId="2144327547"/>
            <ac:picMk id="137" creationId="{AA52D662-48F0-496C-A4E3-4B708D26C11D}"/>
          </ac:picMkLst>
        </pc:picChg>
        <pc:picChg chg="add mod">
          <ac:chgData name="Karolina Guillen" userId="c1c08796-a0be-47c6-af52-5d31fd96ec50" providerId="ADAL" clId="{461910A6-1A83-4511-976F-9CB86DF5C54B}" dt="2021-03-10T14:36:46.936" v="667" actId="1036"/>
          <ac:picMkLst>
            <pc:docMk/>
            <pc:sldMk cId="3657383889" sldId="2144327547"/>
            <ac:picMk id="138" creationId="{A6D5C278-D134-4CBE-8FBA-DB99DF4DCF1F}"/>
          </ac:picMkLst>
        </pc:picChg>
        <pc:picChg chg="add mod">
          <ac:chgData name="Karolina Guillen" userId="c1c08796-a0be-47c6-af52-5d31fd96ec50" providerId="ADAL" clId="{461910A6-1A83-4511-976F-9CB86DF5C54B}" dt="2021-03-10T14:36:43.224" v="664" actId="1036"/>
          <ac:picMkLst>
            <pc:docMk/>
            <pc:sldMk cId="3657383889" sldId="2144327547"/>
            <ac:picMk id="139" creationId="{60589E9B-577E-411E-A0BA-300D8B387280}"/>
          </ac:picMkLst>
        </pc:picChg>
        <pc:picChg chg="mod">
          <ac:chgData name="Karolina Guillen" userId="c1c08796-a0be-47c6-af52-5d31fd96ec50" providerId="ADAL" clId="{461910A6-1A83-4511-976F-9CB86DF5C54B}" dt="2021-03-10T14:27:37.475" v="437" actId="164"/>
          <ac:picMkLst>
            <pc:docMk/>
            <pc:sldMk cId="3657383889" sldId="2144327547"/>
            <ac:picMk id="1026" creationId="{A78CFDE6-7A81-4714-980B-F69B9B98EED8}"/>
          </ac:picMkLst>
        </pc:picChg>
        <pc:picChg chg="mod">
          <ac:chgData name="Karolina Guillen" userId="c1c08796-a0be-47c6-af52-5d31fd96ec50" providerId="ADAL" clId="{461910A6-1A83-4511-976F-9CB86DF5C54B}" dt="2021-03-10T14:27:37.475" v="437" actId="164"/>
          <ac:picMkLst>
            <pc:docMk/>
            <pc:sldMk cId="3657383889" sldId="2144327547"/>
            <ac:picMk id="1028" creationId="{190882D3-7435-4183-A25D-27B02F355ACB}"/>
          </ac:picMkLst>
        </pc:picChg>
        <pc:picChg chg="mod">
          <ac:chgData name="Karolina Guillen" userId="c1c08796-a0be-47c6-af52-5d31fd96ec50" providerId="ADAL" clId="{461910A6-1A83-4511-976F-9CB86DF5C54B}" dt="2021-03-10T14:27:37.475" v="437" actId="164"/>
          <ac:picMkLst>
            <pc:docMk/>
            <pc:sldMk cId="3657383889" sldId="2144327547"/>
            <ac:picMk id="1030" creationId="{3086FB44-5FFD-4D85-A63F-90928A897C58}"/>
          </ac:picMkLst>
        </pc:picChg>
        <pc:picChg chg="mod">
          <ac:chgData name="Karolina Guillen" userId="c1c08796-a0be-47c6-af52-5d31fd96ec50" providerId="ADAL" clId="{461910A6-1A83-4511-976F-9CB86DF5C54B}" dt="2021-03-10T14:27:37.475" v="437" actId="164"/>
          <ac:picMkLst>
            <pc:docMk/>
            <pc:sldMk cId="3657383889" sldId="2144327547"/>
            <ac:picMk id="1032" creationId="{13D5B584-7A1D-45E4-B114-9A923095D712}"/>
          </ac:picMkLst>
        </pc:picChg>
        <pc:picChg chg="mod">
          <ac:chgData name="Karolina Guillen" userId="c1c08796-a0be-47c6-af52-5d31fd96ec50" providerId="ADAL" clId="{461910A6-1A83-4511-976F-9CB86DF5C54B}" dt="2021-03-10T14:27:37.475" v="437" actId="164"/>
          <ac:picMkLst>
            <pc:docMk/>
            <pc:sldMk cId="3657383889" sldId="2144327547"/>
            <ac:picMk id="1034" creationId="{2E8B8F79-F2C2-4A85-B62C-39D6F9B7D8C6}"/>
          </ac:picMkLst>
        </pc:picChg>
        <pc:picChg chg="mod">
          <ac:chgData name="Karolina Guillen" userId="c1c08796-a0be-47c6-af52-5d31fd96ec50" providerId="ADAL" clId="{461910A6-1A83-4511-976F-9CB86DF5C54B}" dt="2021-03-10T14:27:37.475" v="437" actId="164"/>
          <ac:picMkLst>
            <pc:docMk/>
            <pc:sldMk cId="3657383889" sldId="2144327547"/>
            <ac:picMk id="1040" creationId="{AEBFBEDF-C55F-4C4F-93A2-678075F01813}"/>
          </ac:picMkLst>
        </pc:picChg>
        <pc:picChg chg="mod">
          <ac:chgData name="Karolina Guillen" userId="c1c08796-a0be-47c6-af52-5d31fd96ec50" providerId="ADAL" clId="{461910A6-1A83-4511-976F-9CB86DF5C54B}" dt="2021-03-10T14:27:37.475" v="437" actId="164"/>
          <ac:picMkLst>
            <pc:docMk/>
            <pc:sldMk cId="3657383889" sldId="2144327547"/>
            <ac:picMk id="1044" creationId="{ED81F47A-D89A-4CB6-8B13-68418E048E10}"/>
          </ac:picMkLst>
        </pc:picChg>
        <pc:picChg chg="mod">
          <ac:chgData name="Karolina Guillen" userId="c1c08796-a0be-47c6-af52-5d31fd96ec50" providerId="ADAL" clId="{461910A6-1A83-4511-976F-9CB86DF5C54B}" dt="2021-03-10T14:27:37.475" v="437" actId="164"/>
          <ac:picMkLst>
            <pc:docMk/>
            <pc:sldMk cId="3657383889" sldId="2144327547"/>
            <ac:picMk id="1046" creationId="{2B239E93-D05B-40F8-AD41-2DC6CF75F7B0}"/>
          </ac:picMkLst>
        </pc:picChg>
        <pc:picChg chg="mod">
          <ac:chgData name="Karolina Guillen" userId="c1c08796-a0be-47c6-af52-5d31fd96ec50" providerId="ADAL" clId="{461910A6-1A83-4511-976F-9CB86DF5C54B}" dt="2021-03-10T14:27:37.475" v="437" actId="164"/>
          <ac:picMkLst>
            <pc:docMk/>
            <pc:sldMk cId="3657383889" sldId="2144327547"/>
            <ac:picMk id="1048" creationId="{55F5234D-08A2-4D89-B7F2-87406382B6E2}"/>
          </ac:picMkLst>
        </pc:picChg>
        <pc:picChg chg="mod">
          <ac:chgData name="Karolina Guillen" userId="c1c08796-a0be-47c6-af52-5d31fd96ec50" providerId="ADAL" clId="{461910A6-1A83-4511-976F-9CB86DF5C54B}" dt="2021-03-10T14:27:37.475" v="437" actId="164"/>
          <ac:picMkLst>
            <pc:docMk/>
            <pc:sldMk cId="3657383889" sldId="2144327547"/>
            <ac:picMk id="1050" creationId="{100294DA-9CFD-4A46-9DD3-3656675C5E5B}"/>
          </ac:picMkLst>
        </pc:picChg>
        <pc:picChg chg="mod">
          <ac:chgData name="Karolina Guillen" userId="c1c08796-a0be-47c6-af52-5d31fd96ec50" providerId="ADAL" clId="{461910A6-1A83-4511-976F-9CB86DF5C54B}" dt="2021-03-10T14:27:37.475" v="437" actId="164"/>
          <ac:picMkLst>
            <pc:docMk/>
            <pc:sldMk cId="3657383889" sldId="2144327547"/>
            <ac:picMk id="1052" creationId="{D2AE3E43-842C-4B0E-9457-B6DEA4AA6D1A}"/>
          </ac:picMkLst>
        </pc:picChg>
        <pc:picChg chg="mod">
          <ac:chgData name="Karolina Guillen" userId="c1c08796-a0be-47c6-af52-5d31fd96ec50" providerId="ADAL" clId="{461910A6-1A83-4511-976F-9CB86DF5C54B}" dt="2021-03-10T14:27:37.475" v="437" actId="164"/>
          <ac:picMkLst>
            <pc:docMk/>
            <pc:sldMk cId="3657383889" sldId="2144327547"/>
            <ac:picMk id="1054" creationId="{D3974571-2770-486B-8330-B31DDDAE5737}"/>
          </ac:picMkLst>
        </pc:picChg>
        <pc:picChg chg="mod">
          <ac:chgData name="Karolina Guillen" userId="c1c08796-a0be-47c6-af52-5d31fd96ec50" providerId="ADAL" clId="{461910A6-1A83-4511-976F-9CB86DF5C54B}" dt="2021-03-10T14:27:37.475" v="437" actId="164"/>
          <ac:picMkLst>
            <pc:docMk/>
            <pc:sldMk cId="3657383889" sldId="2144327547"/>
            <ac:picMk id="1056" creationId="{4929C7D8-DCD5-4B96-9D2E-3A736A5D023A}"/>
          </ac:picMkLst>
        </pc:picChg>
        <pc:picChg chg="mod">
          <ac:chgData name="Karolina Guillen" userId="c1c08796-a0be-47c6-af52-5d31fd96ec50" providerId="ADAL" clId="{461910A6-1A83-4511-976F-9CB86DF5C54B}" dt="2021-03-10T14:27:37.475" v="437" actId="164"/>
          <ac:picMkLst>
            <pc:docMk/>
            <pc:sldMk cId="3657383889" sldId="2144327547"/>
            <ac:picMk id="1058" creationId="{6E820D23-8D67-4129-9984-99974AA5BFCD}"/>
          </ac:picMkLst>
        </pc:picChg>
        <pc:picChg chg="mod">
          <ac:chgData name="Karolina Guillen" userId="c1c08796-a0be-47c6-af52-5d31fd96ec50" providerId="ADAL" clId="{461910A6-1A83-4511-976F-9CB86DF5C54B}" dt="2021-03-10T14:27:37.475" v="437" actId="164"/>
          <ac:picMkLst>
            <pc:docMk/>
            <pc:sldMk cId="3657383889" sldId="2144327547"/>
            <ac:picMk id="1060" creationId="{3F256FCC-EC1E-4CCF-9A7E-CBA6F5C42942}"/>
          </ac:picMkLst>
        </pc:picChg>
        <pc:picChg chg="mod">
          <ac:chgData name="Karolina Guillen" userId="c1c08796-a0be-47c6-af52-5d31fd96ec50" providerId="ADAL" clId="{461910A6-1A83-4511-976F-9CB86DF5C54B}" dt="2021-03-10T14:27:37.475" v="437" actId="164"/>
          <ac:picMkLst>
            <pc:docMk/>
            <pc:sldMk cId="3657383889" sldId="2144327547"/>
            <ac:picMk id="1062" creationId="{A7B42461-E154-44C6-8448-1ECC41441FDD}"/>
          </ac:picMkLst>
        </pc:picChg>
        <pc:picChg chg="mod">
          <ac:chgData name="Karolina Guillen" userId="c1c08796-a0be-47c6-af52-5d31fd96ec50" providerId="ADAL" clId="{461910A6-1A83-4511-976F-9CB86DF5C54B}" dt="2021-03-10T14:27:37.475" v="437" actId="164"/>
          <ac:picMkLst>
            <pc:docMk/>
            <pc:sldMk cId="3657383889" sldId="2144327547"/>
            <ac:picMk id="1064" creationId="{C263A13E-36E2-4B53-9B71-15E69950FA4A}"/>
          </ac:picMkLst>
        </pc:picChg>
        <pc:picChg chg="mod">
          <ac:chgData name="Karolina Guillen" userId="c1c08796-a0be-47c6-af52-5d31fd96ec50" providerId="ADAL" clId="{461910A6-1A83-4511-976F-9CB86DF5C54B}" dt="2021-03-10T14:27:37.475" v="437" actId="164"/>
          <ac:picMkLst>
            <pc:docMk/>
            <pc:sldMk cId="3657383889" sldId="2144327547"/>
            <ac:picMk id="1066" creationId="{88CD7486-EBEC-4D52-8204-488DB02F3453}"/>
          </ac:picMkLst>
        </pc:picChg>
        <pc:picChg chg="mod">
          <ac:chgData name="Karolina Guillen" userId="c1c08796-a0be-47c6-af52-5d31fd96ec50" providerId="ADAL" clId="{461910A6-1A83-4511-976F-9CB86DF5C54B}" dt="2021-03-10T14:27:37.475" v="437" actId="164"/>
          <ac:picMkLst>
            <pc:docMk/>
            <pc:sldMk cId="3657383889" sldId="2144327547"/>
            <ac:picMk id="1068" creationId="{8B52631A-D7A6-4995-9FC8-B4C369202331}"/>
          </ac:picMkLst>
        </pc:picChg>
        <pc:picChg chg="mod">
          <ac:chgData name="Karolina Guillen" userId="c1c08796-a0be-47c6-af52-5d31fd96ec50" providerId="ADAL" clId="{461910A6-1A83-4511-976F-9CB86DF5C54B}" dt="2021-03-10T14:27:37.475" v="437" actId="164"/>
          <ac:picMkLst>
            <pc:docMk/>
            <pc:sldMk cId="3657383889" sldId="2144327547"/>
            <ac:picMk id="1070" creationId="{BB3A088E-3762-4D60-AED9-DFB424C4D827}"/>
          </ac:picMkLst>
        </pc:picChg>
        <pc:picChg chg="mod">
          <ac:chgData name="Karolina Guillen" userId="c1c08796-a0be-47c6-af52-5d31fd96ec50" providerId="ADAL" clId="{461910A6-1A83-4511-976F-9CB86DF5C54B}" dt="2021-03-10T14:27:37.475" v="437" actId="164"/>
          <ac:picMkLst>
            <pc:docMk/>
            <pc:sldMk cId="3657383889" sldId="2144327547"/>
            <ac:picMk id="1072" creationId="{2E7278E3-3022-4884-BA12-98F8ABC69D74}"/>
          </ac:picMkLst>
        </pc:picChg>
        <pc:picChg chg="mod">
          <ac:chgData name="Karolina Guillen" userId="c1c08796-a0be-47c6-af52-5d31fd96ec50" providerId="ADAL" clId="{461910A6-1A83-4511-976F-9CB86DF5C54B}" dt="2021-03-10T14:27:37.475" v="437" actId="164"/>
          <ac:picMkLst>
            <pc:docMk/>
            <pc:sldMk cId="3657383889" sldId="2144327547"/>
            <ac:picMk id="1074" creationId="{B3667796-2F08-47F7-851C-3EE9A9858CFE}"/>
          </ac:picMkLst>
        </pc:picChg>
        <pc:picChg chg="mod">
          <ac:chgData name="Karolina Guillen" userId="c1c08796-a0be-47c6-af52-5d31fd96ec50" providerId="ADAL" clId="{461910A6-1A83-4511-976F-9CB86DF5C54B}" dt="2021-03-10T14:27:37.475" v="437" actId="164"/>
          <ac:picMkLst>
            <pc:docMk/>
            <pc:sldMk cId="3657383889" sldId="2144327547"/>
            <ac:picMk id="1076" creationId="{7FCECE19-68B4-45D0-94A4-E19211C121AF}"/>
          </ac:picMkLst>
        </pc:picChg>
        <pc:picChg chg="mod">
          <ac:chgData name="Karolina Guillen" userId="c1c08796-a0be-47c6-af52-5d31fd96ec50" providerId="ADAL" clId="{461910A6-1A83-4511-976F-9CB86DF5C54B}" dt="2021-03-10T14:27:37.475" v="437" actId="164"/>
          <ac:picMkLst>
            <pc:docMk/>
            <pc:sldMk cId="3657383889" sldId="2144327547"/>
            <ac:picMk id="1078" creationId="{C69B1D23-DBDC-4BF7-B922-FD225AB62030}"/>
          </ac:picMkLst>
        </pc:picChg>
        <pc:picChg chg="mod">
          <ac:chgData name="Karolina Guillen" userId="c1c08796-a0be-47c6-af52-5d31fd96ec50" providerId="ADAL" clId="{461910A6-1A83-4511-976F-9CB86DF5C54B}" dt="2021-03-10T14:27:37.475" v="437" actId="164"/>
          <ac:picMkLst>
            <pc:docMk/>
            <pc:sldMk cId="3657383889" sldId="2144327547"/>
            <ac:picMk id="1080" creationId="{89672FE6-328F-428C-A3C5-3C9C54543E78}"/>
          </ac:picMkLst>
        </pc:picChg>
        <pc:picChg chg="mod">
          <ac:chgData name="Karolina Guillen" userId="c1c08796-a0be-47c6-af52-5d31fd96ec50" providerId="ADAL" clId="{461910A6-1A83-4511-976F-9CB86DF5C54B}" dt="2021-03-10T14:27:37.475" v="437" actId="164"/>
          <ac:picMkLst>
            <pc:docMk/>
            <pc:sldMk cId="3657383889" sldId="2144327547"/>
            <ac:picMk id="1082" creationId="{0D44E539-F0AE-4249-8986-F0BFACB3B941}"/>
          </ac:picMkLst>
        </pc:picChg>
        <pc:picChg chg="mod">
          <ac:chgData name="Karolina Guillen" userId="c1c08796-a0be-47c6-af52-5d31fd96ec50" providerId="ADAL" clId="{461910A6-1A83-4511-976F-9CB86DF5C54B}" dt="2021-03-10T14:27:37.475" v="437" actId="164"/>
          <ac:picMkLst>
            <pc:docMk/>
            <pc:sldMk cId="3657383889" sldId="2144327547"/>
            <ac:picMk id="1084" creationId="{040443E0-8029-4729-B260-6F42746C4115}"/>
          </ac:picMkLst>
        </pc:picChg>
        <pc:picChg chg="mod">
          <ac:chgData name="Karolina Guillen" userId="c1c08796-a0be-47c6-af52-5d31fd96ec50" providerId="ADAL" clId="{461910A6-1A83-4511-976F-9CB86DF5C54B}" dt="2021-03-10T14:27:37.475" v="437" actId="164"/>
          <ac:picMkLst>
            <pc:docMk/>
            <pc:sldMk cId="3657383889" sldId="2144327547"/>
            <ac:picMk id="1086" creationId="{47256B2B-6934-49A6-BB02-78625A30CC5F}"/>
          </ac:picMkLst>
        </pc:picChg>
        <pc:picChg chg="mod">
          <ac:chgData name="Karolina Guillen" userId="c1c08796-a0be-47c6-af52-5d31fd96ec50" providerId="ADAL" clId="{461910A6-1A83-4511-976F-9CB86DF5C54B}" dt="2021-03-10T14:27:37.475" v="437" actId="164"/>
          <ac:picMkLst>
            <pc:docMk/>
            <pc:sldMk cId="3657383889" sldId="2144327547"/>
            <ac:picMk id="1088" creationId="{BF8A3275-A333-4018-BD6D-3951C28999B7}"/>
          </ac:picMkLst>
        </pc:picChg>
        <pc:picChg chg="mod">
          <ac:chgData name="Karolina Guillen" userId="c1c08796-a0be-47c6-af52-5d31fd96ec50" providerId="ADAL" clId="{461910A6-1A83-4511-976F-9CB86DF5C54B}" dt="2021-03-10T14:27:37.475" v="437" actId="164"/>
          <ac:picMkLst>
            <pc:docMk/>
            <pc:sldMk cId="3657383889" sldId="2144327547"/>
            <ac:picMk id="1090" creationId="{9E509063-6535-459B-BB5A-F4CC2E910810}"/>
          </ac:picMkLst>
        </pc:picChg>
        <pc:picChg chg="mod">
          <ac:chgData name="Karolina Guillen" userId="c1c08796-a0be-47c6-af52-5d31fd96ec50" providerId="ADAL" clId="{461910A6-1A83-4511-976F-9CB86DF5C54B}" dt="2021-03-10T14:27:37.475" v="437" actId="164"/>
          <ac:picMkLst>
            <pc:docMk/>
            <pc:sldMk cId="3657383889" sldId="2144327547"/>
            <ac:picMk id="1092" creationId="{DA4D44EB-DE66-4BDF-8598-B9302F01EFDB}"/>
          </ac:picMkLst>
        </pc:picChg>
        <pc:picChg chg="mod">
          <ac:chgData name="Karolina Guillen" userId="c1c08796-a0be-47c6-af52-5d31fd96ec50" providerId="ADAL" clId="{461910A6-1A83-4511-976F-9CB86DF5C54B}" dt="2021-03-10T14:27:37.475" v="437" actId="164"/>
          <ac:picMkLst>
            <pc:docMk/>
            <pc:sldMk cId="3657383889" sldId="2144327547"/>
            <ac:picMk id="1094" creationId="{30779EB9-16CB-424C-9B51-81397753F1F8}"/>
          </ac:picMkLst>
        </pc:picChg>
        <pc:picChg chg="mod">
          <ac:chgData name="Karolina Guillen" userId="c1c08796-a0be-47c6-af52-5d31fd96ec50" providerId="ADAL" clId="{461910A6-1A83-4511-976F-9CB86DF5C54B}" dt="2021-03-10T14:27:37.475" v="437" actId="164"/>
          <ac:picMkLst>
            <pc:docMk/>
            <pc:sldMk cId="3657383889" sldId="2144327547"/>
            <ac:picMk id="1096" creationId="{13DBC215-101E-4384-BCD9-D74F0408875E}"/>
          </ac:picMkLst>
        </pc:picChg>
        <pc:picChg chg="mod">
          <ac:chgData name="Karolina Guillen" userId="c1c08796-a0be-47c6-af52-5d31fd96ec50" providerId="ADAL" clId="{461910A6-1A83-4511-976F-9CB86DF5C54B}" dt="2021-03-10T14:27:37.475" v="437" actId="164"/>
          <ac:picMkLst>
            <pc:docMk/>
            <pc:sldMk cId="3657383889" sldId="2144327547"/>
            <ac:picMk id="1098" creationId="{57235F20-5F40-49AD-BCA7-FA762CFA420F}"/>
          </ac:picMkLst>
        </pc:picChg>
        <pc:picChg chg="mod">
          <ac:chgData name="Karolina Guillen" userId="c1c08796-a0be-47c6-af52-5d31fd96ec50" providerId="ADAL" clId="{461910A6-1A83-4511-976F-9CB86DF5C54B}" dt="2021-03-10T14:27:37.475" v="437" actId="164"/>
          <ac:picMkLst>
            <pc:docMk/>
            <pc:sldMk cId="3657383889" sldId="2144327547"/>
            <ac:picMk id="2050" creationId="{B3440D3A-8D80-4433-98EC-ACA50325F930}"/>
          </ac:picMkLst>
        </pc:picChg>
        <pc:picChg chg="mod">
          <ac:chgData name="Karolina Guillen" userId="c1c08796-a0be-47c6-af52-5d31fd96ec50" providerId="ADAL" clId="{461910A6-1A83-4511-976F-9CB86DF5C54B}" dt="2021-03-10T14:27:37.475" v="437" actId="164"/>
          <ac:picMkLst>
            <pc:docMk/>
            <pc:sldMk cId="3657383889" sldId="2144327547"/>
            <ac:picMk id="2052" creationId="{EE13A305-1485-48D8-9D43-0203D3C4155D}"/>
          </ac:picMkLst>
        </pc:picChg>
        <pc:picChg chg="mod">
          <ac:chgData name="Karolina Guillen" userId="c1c08796-a0be-47c6-af52-5d31fd96ec50" providerId="ADAL" clId="{461910A6-1A83-4511-976F-9CB86DF5C54B}" dt="2021-03-10T14:27:37.475" v="437" actId="164"/>
          <ac:picMkLst>
            <pc:docMk/>
            <pc:sldMk cId="3657383889" sldId="2144327547"/>
            <ac:picMk id="2054" creationId="{98D9A611-4EEF-49BD-A091-720B9E6D5035}"/>
          </ac:picMkLst>
        </pc:picChg>
        <pc:picChg chg="mod">
          <ac:chgData name="Karolina Guillen" userId="c1c08796-a0be-47c6-af52-5d31fd96ec50" providerId="ADAL" clId="{461910A6-1A83-4511-976F-9CB86DF5C54B}" dt="2021-03-10T14:27:37.475" v="437" actId="164"/>
          <ac:picMkLst>
            <pc:docMk/>
            <pc:sldMk cId="3657383889" sldId="2144327547"/>
            <ac:picMk id="2056" creationId="{95B04D67-7C87-4DCB-A3E0-4ABA217999A7}"/>
          </ac:picMkLst>
        </pc:picChg>
        <pc:picChg chg="mod">
          <ac:chgData name="Karolina Guillen" userId="c1c08796-a0be-47c6-af52-5d31fd96ec50" providerId="ADAL" clId="{461910A6-1A83-4511-976F-9CB86DF5C54B}" dt="2021-03-10T14:27:37.475" v="437" actId="164"/>
          <ac:picMkLst>
            <pc:docMk/>
            <pc:sldMk cId="3657383889" sldId="2144327547"/>
            <ac:picMk id="2058" creationId="{A972D09D-9318-4876-B021-D9A114170A6A}"/>
          </ac:picMkLst>
        </pc:picChg>
        <pc:picChg chg="mod">
          <ac:chgData name="Karolina Guillen" userId="c1c08796-a0be-47c6-af52-5d31fd96ec50" providerId="ADAL" clId="{461910A6-1A83-4511-976F-9CB86DF5C54B}" dt="2021-03-10T14:27:37.475" v="437" actId="164"/>
          <ac:picMkLst>
            <pc:docMk/>
            <pc:sldMk cId="3657383889" sldId="2144327547"/>
            <ac:picMk id="2060" creationId="{53909EF7-03F9-4CB4-AAB0-7A29035A4E92}"/>
          </ac:picMkLst>
        </pc:picChg>
        <pc:picChg chg="mod">
          <ac:chgData name="Karolina Guillen" userId="c1c08796-a0be-47c6-af52-5d31fd96ec50" providerId="ADAL" clId="{461910A6-1A83-4511-976F-9CB86DF5C54B}" dt="2021-03-10T14:27:37.475" v="437" actId="164"/>
          <ac:picMkLst>
            <pc:docMk/>
            <pc:sldMk cId="3657383889" sldId="2144327547"/>
            <ac:picMk id="2062" creationId="{677C48A6-8829-49C8-813B-2D606327C891}"/>
          </ac:picMkLst>
        </pc:picChg>
        <pc:picChg chg="mod">
          <ac:chgData name="Karolina Guillen" userId="c1c08796-a0be-47c6-af52-5d31fd96ec50" providerId="ADAL" clId="{461910A6-1A83-4511-976F-9CB86DF5C54B}" dt="2021-03-10T14:27:37.475" v="437" actId="164"/>
          <ac:picMkLst>
            <pc:docMk/>
            <pc:sldMk cId="3657383889" sldId="2144327547"/>
            <ac:picMk id="2064" creationId="{0DD3D9DB-9837-42BE-A766-9345DA4DBCA8}"/>
          </ac:picMkLst>
        </pc:picChg>
        <pc:picChg chg="mod">
          <ac:chgData name="Karolina Guillen" userId="c1c08796-a0be-47c6-af52-5d31fd96ec50" providerId="ADAL" clId="{461910A6-1A83-4511-976F-9CB86DF5C54B}" dt="2021-03-10T14:27:37.475" v="437" actId="164"/>
          <ac:picMkLst>
            <pc:docMk/>
            <pc:sldMk cId="3657383889" sldId="2144327547"/>
            <ac:picMk id="2066" creationId="{3C14D337-8662-43EF-A5F0-3DC2DA5720A5}"/>
          </ac:picMkLst>
        </pc:picChg>
        <pc:picChg chg="mod">
          <ac:chgData name="Karolina Guillen" userId="c1c08796-a0be-47c6-af52-5d31fd96ec50" providerId="ADAL" clId="{461910A6-1A83-4511-976F-9CB86DF5C54B}" dt="2021-03-10T14:27:37.475" v="437" actId="164"/>
          <ac:picMkLst>
            <pc:docMk/>
            <pc:sldMk cId="3657383889" sldId="2144327547"/>
            <ac:picMk id="2068" creationId="{3E567E6A-1E33-43DE-A43E-AEC1BCDC91AC}"/>
          </ac:picMkLst>
        </pc:picChg>
      </pc:sldChg>
    </pc:docChg>
  </pc:docChgLst>
  <pc:docChgLst>
    <pc:chgData name="Leah Montner Dixon" userId="d5b2ae9e-9213-4442-b7df-4db8cbe51e5d" providerId="ADAL" clId="{75C580BF-5361-4212-95C1-B22ADEE1DEAA}"/>
    <pc:docChg chg="undo custSel delSld modSld">
      <pc:chgData name="Leah Montner Dixon" userId="d5b2ae9e-9213-4442-b7df-4db8cbe51e5d" providerId="ADAL" clId="{75C580BF-5361-4212-95C1-B22ADEE1DEAA}" dt="2021-04-13T18:56:11.551" v="560" actId="1589"/>
      <pc:docMkLst>
        <pc:docMk/>
      </pc:docMkLst>
      <pc:sldChg chg="delSp modSp mod">
        <pc:chgData name="Leah Montner Dixon" userId="d5b2ae9e-9213-4442-b7df-4db8cbe51e5d" providerId="ADAL" clId="{75C580BF-5361-4212-95C1-B22ADEE1DEAA}" dt="2021-04-13T18:48:28.479" v="176" actId="478"/>
        <pc:sldMkLst>
          <pc:docMk/>
          <pc:sldMk cId="2955253832" sldId="280"/>
        </pc:sldMkLst>
        <pc:spChg chg="del">
          <ac:chgData name="Leah Montner Dixon" userId="d5b2ae9e-9213-4442-b7df-4db8cbe51e5d" providerId="ADAL" clId="{75C580BF-5361-4212-95C1-B22ADEE1DEAA}" dt="2021-04-13T18:48:28.479" v="176" actId="478"/>
          <ac:spMkLst>
            <pc:docMk/>
            <pc:sldMk cId="2955253832" sldId="280"/>
            <ac:spMk id="3" creationId="{AB97094D-D4F1-428A-AE79-67C95A2D5829}"/>
          </ac:spMkLst>
        </pc:spChg>
        <pc:spChg chg="mod">
          <ac:chgData name="Leah Montner Dixon" userId="d5b2ae9e-9213-4442-b7df-4db8cbe51e5d" providerId="ADAL" clId="{75C580BF-5361-4212-95C1-B22ADEE1DEAA}" dt="2021-04-13T18:46:11.936" v="165" actId="20577"/>
          <ac:spMkLst>
            <pc:docMk/>
            <pc:sldMk cId="2955253832" sldId="280"/>
            <ac:spMk id="24" creationId="{400C12E3-7A7E-4347-B6B2-02CF81097D8B}"/>
          </ac:spMkLst>
        </pc:spChg>
      </pc:sldChg>
      <pc:sldChg chg="delSp mod addCm">
        <pc:chgData name="Leah Montner Dixon" userId="d5b2ae9e-9213-4442-b7df-4db8cbe51e5d" providerId="ADAL" clId="{75C580BF-5361-4212-95C1-B22ADEE1DEAA}" dt="2021-04-13T18:46:55.679" v="169" actId="478"/>
        <pc:sldMkLst>
          <pc:docMk/>
          <pc:sldMk cId="967047022" sldId="2144327469"/>
        </pc:sldMkLst>
        <pc:spChg chg="del">
          <ac:chgData name="Leah Montner Dixon" userId="d5b2ae9e-9213-4442-b7df-4db8cbe51e5d" providerId="ADAL" clId="{75C580BF-5361-4212-95C1-B22ADEE1DEAA}" dt="2021-04-13T18:46:55.679" v="169" actId="478"/>
          <ac:spMkLst>
            <pc:docMk/>
            <pc:sldMk cId="967047022" sldId="2144327469"/>
            <ac:spMk id="39" creationId="{E80F1359-4E34-49DD-BDDF-44D382544186}"/>
          </ac:spMkLst>
        </pc:spChg>
      </pc:sldChg>
      <pc:sldChg chg="del">
        <pc:chgData name="Leah Montner Dixon" userId="d5b2ae9e-9213-4442-b7df-4db8cbe51e5d" providerId="ADAL" clId="{75C580BF-5361-4212-95C1-B22ADEE1DEAA}" dt="2021-04-09T21:27:11.249" v="1" actId="47"/>
        <pc:sldMkLst>
          <pc:docMk/>
          <pc:sldMk cId="718409248" sldId="2144327522"/>
        </pc:sldMkLst>
      </pc:sldChg>
      <pc:sldChg chg="addCm">
        <pc:chgData name="Leah Montner Dixon" userId="d5b2ae9e-9213-4442-b7df-4db8cbe51e5d" providerId="ADAL" clId="{75C580BF-5361-4212-95C1-B22ADEE1DEAA}" dt="2021-04-13T18:56:11.551" v="560" actId="1589"/>
        <pc:sldMkLst>
          <pc:docMk/>
          <pc:sldMk cId="1793799926" sldId="2144327537"/>
        </pc:sldMkLst>
      </pc:sldChg>
      <pc:sldChg chg="modSp mod addCm">
        <pc:chgData name="Leah Montner Dixon" userId="d5b2ae9e-9213-4442-b7df-4db8cbe51e5d" providerId="ADAL" clId="{75C580BF-5361-4212-95C1-B22ADEE1DEAA}" dt="2021-04-13T18:45:08.970" v="134" actId="1589"/>
        <pc:sldMkLst>
          <pc:docMk/>
          <pc:sldMk cId="2693591994" sldId="2144327538"/>
        </pc:sldMkLst>
        <pc:spChg chg="mod">
          <ac:chgData name="Leah Montner Dixon" userId="d5b2ae9e-9213-4442-b7df-4db8cbe51e5d" providerId="ADAL" clId="{75C580BF-5361-4212-95C1-B22ADEE1DEAA}" dt="2021-04-13T18:45:03.834" v="133" actId="14100"/>
          <ac:spMkLst>
            <pc:docMk/>
            <pc:sldMk cId="2693591994" sldId="2144327538"/>
            <ac:spMk id="10" creationId="{CCB9962F-6594-4DE0-A34B-837B1D4A7F30}"/>
          </ac:spMkLst>
        </pc:spChg>
      </pc:sldChg>
      <pc:sldChg chg="delSp modSp mod addCm">
        <pc:chgData name="Leah Montner Dixon" userId="d5b2ae9e-9213-4442-b7df-4db8cbe51e5d" providerId="ADAL" clId="{75C580BF-5361-4212-95C1-B22ADEE1DEAA}" dt="2021-04-13T18:54:19.354" v="558" actId="20577"/>
        <pc:sldMkLst>
          <pc:docMk/>
          <pc:sldMk cId="3327606173" sldId="2144327541"/>
        </pc:sldMkLst>
        <pc:spChg chg="mod">
          <ac:chgData name="Leah Montner Dixon" userId="d5b2ae9e-9213-4442-b7df-4db8cbe51e5d" providerId="ADAL" clId="{75C580BF-5361-4212-95C1-B22ADEE1DEAA}" dt="2021-04-13T18:54:19.354" v="558" actId="20577"/>
          <ac:spMkLst>
            <pc:docMk/>
            <pc:sldMk cId="3327606173" sldId="2144327541"/>
            <ac:spMk id="3" creationId="{07E83B2A-2D9F-4E3D-BA68-21CCEEADA1AF}"/>
          </ac:spMkLst>
        </pc:spChg>
        <pc:spChg chg="del mod">
          <ac:chgData name="Leah Montner Dixon" userId="d5b2ae9e-9213-4442-b7df-4db8cbe51e5d" providerId="ADAL" clId="{75C580BF-5361-4212-95C1-B22ADEE1DEAA}" dt="2021-04-13T18:23:29.038" v="87" actId="478"/>
          <ac:spMkLst>
            <pc:docMk/>
            <pc:sldMk cId="3327606173" sldId="2144327541"/>
            <ac:spMk id="8" creationId="{5380BDF1-425D-45C7-A0AA-2F95BF9DD878}"/>
          </ac:spMkLst>
        </pc:spChg>
      </pc:sldChg>
      <pc:sldChg chg="modSp mod">
        <pc:chgData name="Leah Montner Dixon" userId="d5b2ae9e-9213-4442-b7df-4db8cbe51e5d" providerId="ADAL" clId="{75C580BF-5361-4212-95C1-B22ADEE1DEAA}" dt="2021-04-13T18:41:57.086" v="117" actId="20577"/>
        <pc:sldMkLst>
          <pc:docMk/>
          <pc:sldMk cId="1227467558" sldId="2144327546"/>
        </pc:sldMkLst>
        <pc:spChg chg="mod">
          <ac:chgData name="Leah Montner Dixon" userId="d5b2ae9e-9213-4442-b7df-4db8cbe51e5d" providerId="ADAL" clId="{75C580BF-5361-4212-95C1-B22ADEE1DEAA}" dt="2021-04-13T18:40:22.884" v="110" actId="14100"/>
          <ac:spMkLst>
            <pc:docMk/>
            <pc:sldMk cId="1227467558" sldId="2144327546"/>
            <ac:spMk id="2" creationId="{70CC021B-BCBB-5D49-A8F6-6CBEDBC51D5E}"/>
          </ac:spMkLst>
        </pc:spChg>
        <pc:spChg chg="mod">
          <ac:chgData name="Leah Montner Dixon" userId="d5b2ae9e-9213-4442-b7df-4db8cbe51e5d" providerId="ADAL" clId="{75C580BF-5361-4212-95C1-B22ADEE1DEAA}" dt="2021-04-13T18:41:57.086" v="117" actId="20577"/>
          <ac:spMkLst>
            <pc:docMk/>
            <pc:sldMk cId="1227467558" sldId="2144327546"/>
            <ac:spMk id="11" creationId="{D9440AF5-764A-CE4D-85A7-C04A89CD3A1A}"/>
          </ac:spMkLst>
        </pc:spChg>
      </pc:sldChg>
      <pc:sldChg chg="del">
        <pc:chgData name="Leah Montner Dixon" userId="d5b2ae9e-9213-4442-b7df-4db8cbe51e5d" providerId="ADAL" clId="{75C580BF-5361-4212-95C1-B22ADEE1DEAA}" dt="2021-04-09T21:27:10.491" v="0" actId="47"/>
        <pc:sldMkLst>
          <pc:docMk/>
          <pc:sldMk cId="3657383889" sldId="2144327547"/>
        </pc:sldMkLst>
      </pc:sldChg>
      <pc:sldChg chg="addSp delSp modSp mod modNotesTx">
        <pc:chgData name="Leah Montner Dixon" userId="d5b2ae9e-9213-4442-b7df-4db8cbe51e5d" providerId="ADAL" clId="{75C580BF-5361-4212-95C1-B22ADEE1DEAA}" dt="2021-04-13T18:25:31.031" v="88" actId="478"/>
        <pc:sldMkLst>
          <pc:docMk/>
          <pc:sldMk cId="2653204581" sldId="2144327548"/>
        </pc:sldMkLst>
        <pc:spChg chg="mod">
          <ac:chgData name="Leah Montner Dixon" userId="d5b2ae9e-9213-4442-b7df-4db8cbe51e5d" providerId="ADAL" clId="{75C580BF-5361-4212-95C1-B22ADEE1DEAA}" dt="2021-04-13T18:19:07.069" v="80" actId="313"/>
          <ac:spMkLst>
            <pc:docMk/>
            <pc:sldMk cId="2653204581" sldId="2144327548"/>
            <ac:spMk id="19" creationId="{9BA13005-3C6B-421B-AEBC-79B9C21AB69E}"/>
          </ac:spMkLst>
        </pc:spChg>
        <pc:spChg chg="mod">
          <ac:chgData name="Leah Montner Dixon" userId="d5b2ae9e-9213-4442-b7df-4db8cbe51e5d" providerId="ADAL" clId="{75C580BF-5361-4212-95C1-B22ADEE1DEAA}" dt="2021-04-13T18:15:29.558" v="17" actId="313"/>
          <ac:spMkLst>
            <pc:docMk/>
            <pc:sldMk cId="2653204581" sldId="2144327548"/>
            <ac:spMk id="46" creationId="{5391A089-1AD5-4C15-8200-3DB2086ADDF3}"/>
          </ac:spMkLst>
        </pc:spChg>
        <pc:spChg chg="add del mod">
          <ac:chgData name="Leah Montner Dixon" userId="d5b2ae9e-9213-4442-b7df-4db8cbe51e5d" providerId="ADAL" clId="{75C580BF-5361-4212-95C1-B22ADEE1DEAA}" dt="2021-04-13T18:25:31.031" v="88" actId="478"/>
          <ac:spMkLst>
            <pc:docMk/>
            <pc:sldMk cId="2653204581" sldId="2144327548"/>
            <ac:spMk id="48" creationId="{767C6FC6-DE88-4FB9-B61E-BAAD19366953}"/>
          </ac:spMkLst>
        </pc:spChg>
        <pc:spChg chg="add del">
          <ac:chgData name="Leah Montner Dixon" userId="d5b2ae9e-9213-4442-b7df-4db8cbe51e5d" providerId="ADAL" clId="{75C580BF-5361-4212-95C1-B22ADEE1DEAA}" dt="2021-04-13T18:19:23.336" v="82" actId="22"/>
          <ac:spMkLst>
            <pc:docMk/>
            <pc:sldMk cId="2653204581" sldId="2144327548"/>
            <ac:spMk id="52" creationId="{4B26F05E-70C8-46D5-B9B2-0B2314F789A0}"/>
          </ac:spMkLst>
        </pc:spChg>
      </pc:sldChg>
      <pc:sldChg chg="addSp delSp modSp mod">
        <pc:chgData name="Leah Montner Dixon" userId="d5b2ae9e-9213-4442-b7df-4db8cbe51e5d" providerId="ADAL" clId="{75C580BF-5361-4212-95C1-B22ADEE1DEAA}" dt="2021-04-13T18:53:42.087" v="513" actId="12788"/>
        <pc:sldMkLst>
          <pc:docMk/>
          <pc:sldMk cId="2175308092" sldId="2144327549"/>
        </pc:sldMkLst>
        <pc:spChg chg="mod">
          <ac:chgData name="Leah Montner Dixon" userId="d5b2ae9e-9213-4442-b7df-4db8cbe51e5d" providerId="ADAL" clId="{75C580BF-5361-4212-95C1-B22ADEE1DEAA}" dt="2021-04-13T18:16:00.399" v="25" actId="20577"/>
          <ac:spMkLst>
            <pc:docMk/>
            <pc:sldMk cId="2175308092" sldId="2144327549"/>
            <ac:spMk id="16" creationId="{46BD1D7B-CFFD-AB40-AE04-379262D9E97A}"/>
          </ac:spMkLst>
        </pc:spChg>
        <pc:spChg chg="mod">
          <ac:chgData name="Leah Montner Dixon" userId="d5b2ae9e-9213-4442-b7df-4db8cbe51e5d" providerId="ADAL" clId="{75C580BF-5361-4212-95C1-B22ADEE1DEAA}" dt="2021-04-13T18:16:50.020" v="29" actId="20577"/>
          <ac:spMkLst>
            <pc:docMk/>
            <pc:sldMk cId="2175308092" sldId="2144327549"/>
            <ac:spMk id="19" creationId="{9BA13005-3C6B-421B-AEBC-79B9C21AB69E}"/>
          </ac:spMkLst>
        </pc:spChg>
        <pc:spChg chg="mod">
          <ac:chgData name="Leah Montner Dixon" userId="d5b2ae9e-9213-4442-b7df-4db8cbe51e5d" providerId="ADAL" clId="{75C580BF-5361-4212-95C1-B22ADEE1DEAA}" dt="2021-04-13T18:53:36.780" v="512" actId="1037"/>
          <ac:spMkLst>
            <pc:docMk/>
            <pc:sldMk cId="2175308092" sldId="2144327549"/>
            <ac:spMk id="22" creationId="{E194A456-122D-44C9-B395-29DD10300C23}"/>
          </ac:spMkLst>
        </pc:spChg>
        <pc:spChg chg="mod">
          <ac:chgData name="Leah Montner Dixon" userId="d5b2ae9e-9213-4442-b7df-4db8cbe51e5d" providerId="ADAL" clId="{75C580BF-5361-4212-95C1-B22ADEE1DEAA}" dt="2021-04-13T18:53:36.780" v="512" actId="1037"/>
          <ac:spMkLst>
            <pc:docMk/>
            <pc:sldMk cId="2175308092" sldId="2144327549"/>
            <ac:spMk id="23" creationId="{A5D9FDBE-5B14-4A77-AB18-84B2A26584EC}"/>
          </ac:spMkLst>
        </pc:spChg>
        <pc:spChg chg="mod">
          <ac:chgData name="Leah Montner Dixon" userId="d5b2ae9e-9213-4442-b7df-4db8cbe51e5d" providerId="ADAL" clId="{75C580BF-5361-4212-95C1-B22ADEE1DEAA}" dt="2021-04-13T18:53:36.780" v="512" actId="1037"/>
          <ac:spMkLst>
            <pc:docMk/>
            <pc:sldMk cId="2175308092" sldId="2144327549"/>
            <ac:spMk id="27" creationId="{9CE3D62A-F7E2-4A3D-8D6F-C79D799DADB9}"/>
          </ac:spMkLst>
        </pc:spChg>
        <pc:spChg chg="mod">
          <ac:chgData name="Leah Montner Dixon" userId="d5b2ae9e-9213-4442-b7df-4db8cbe51e5d" providerId="ADAL" clId="{75C580BF-5361-4212-95C1-B22ADEE1DEAA}" dt="2021-04-13T18:53:29.638" v="506" actId="12788"/>
          <ac:spMkLst>
            <pc:docMk/>
            <pc:sldMk cId="2175308092" sldId="2144327549"/>
            <ac:spMk id="36" creationId="{F23EAF93-0DDB-4AB7-9461-B800591D89EE}"/>
          </ac:spMkLst>
        </pc:spChg>
        <pc:spChg chg="mod">
          <ac:chgData name="Leah Montner Dixon" userId="d5b2ae9e-9213-4442-b7df-4db8cbe51e5d" providerId="ADAL" clId="{75C580BF-5361-4212-95C1-B22ADEE1DEAA}" dt="2021-04-13T18:53:36.780" v="512" actId="1037"/>
          <ac:spMkLst>
            <pc:docMk/>
            <pc:sldMk cId="2175308092" sldId="2144327549"/>
            <ac:spMk id="37" creationId="{BEC3B69A-C44C-40A4-98BB-411947768415}"/>
          </ac:spMkLst>
        </pc:spChg>
        <pc:spChg chg="mod">
          <ac:chgData name="Leah Montner Dixon" userId="d5b2ae9e-9213-4442-b7df-4db8cbe51e5d" providerId="ADAL" clId="{75C580BF-5361-4212-95C1-B22ADEE1DEAA}" dt="2021-04-13T18:53:42.087" v="513" actId="12788"/>
          <ac:spMkLst>
            <pc:docMk/>
            <pc:sldMk cId="2175308092" sldId="2144327549"/>
            <ac:spMk id="38" creationId="{447F4A55-29F4-4961-A697-EA1C3486C4BD}"/>
          </ac:spMkLst>
        </pc:spChg>
        <pc:spChg chg="add del mod">
          <ac:chgData name="Leah Montner Dixon" userId="d5b2ae9e-9213-4442-b7df-4db8cbe51e5d" providerId="ADAL" clId="{75C580BF-5361-4212-95C1-B22ADEE1DEAA}" dt="2021-04-13T18:25:32.465" v="89" actId="478"/>
          <ac:spMkLst>
            <pc:docMk/>
            <pc:sldMk cId="2175308092" sldId="2144327549"/>
            <ac:spMk id="39" creationId="{AA01C309-EC8A-4735-9875-7E05B7D2A5CD}"/>
          </ac:spMkLst>
        </pc:spChg>
        <pc:spChg chg="mod">
          <ac:chgData name="Leah Montner Dixon" userId="d5b2ae9e-9213-4442-b7df-4db8cbe51e5d" providerId="ADAL" clId="{75C580BF-5361-4212-95C1-B22ADEE1DEAA}" dt="2021-04-13T18:53:29.638" v="506" actId="12788"/>
          <ac:spMkLst>
            <pc:docMk/>
            <pc:sldMk cId="2175308092" sldId="2144327549"/>
            <ac:spMk id="50" creationId="{CE311FA2-A427-468D-84F2-A92BAD6F2671}"/>
          </ac:spMkLst>
        </pc:spChg>
        <pc:spChg chg="mod">
          <ac:chgData name="Leah Montner Dixon" userId="d5b2ae9e-9213-4442-b7df-4db8cbe51e5d" providerId="ADAL" clId="{75C580BF-5361-4212-95C1-B22ADEE1DEAA}" dt="2021-04-13T18:53:29.638" v="506" actId="12788"/>
          <ac:spMkLst>
            <pc:docMk/>
            <pc:sldMk cId="2175308092" sldId="2144327549"/>
            <ac:spMk id="51" creationId="{2ECEE0F6-F01D-4DE6-B9DA-0FA66C00B30C}"/>
          </ac:spMkLst>
        </pc:spChg>
        <pc:spChg chg="mod">
          <ac:chgData name="Leah Montner Dixon" userId="d5b2ae9e-9213-4442-b7df-4db8cbe51e5d" providerId="ADAL" clId="{75C580BF-5361-4212-95C1-B22ADEE1DEAA}" dt="2021-04-13T18:53:29.638" v="506" actId="12788"/>
          <ac:spMkLst>
            <pc:docMk/>
            <pc:sldMk cId="2175308092" sldId="2144327549"/>
            <ac:spMk id="57" creationId="{2574E2C6-A3D1-4408-8040-E5B4875A1F82}"/>
          </ac:spMkLst>
        </pc:spChg>
        <pc:spChg chg="mod">
          <ac:chgData name="Leah Montner Dixon" userId="d5b2ae9e-9213-4442-b7df-4db8cbe51e5d" providerId="ADAL" clId="{75C580BF-5361-4212-95C1-B22ADEE1DEAA}" dt="2021-04-13T18:53:42.087" v="513" actId="12788"/>
          <ac:spMkLst>
            <pc:docMk/>
            <pc:sldMk cId="2175308092" sldId="2144327549"/>
            <ac:spMk id="62" creationId="{30CF2FC5-DB6C-4E43-A352-DB03EFC1C661}"/>
          </ac:spMkLst>
        </pc:spChg>
        <pc:spChg chg="mod">
          <ac:chgData name="Leah Montner Dixon" userId="d5b2ae9e-9213-4442-b7df-4db8cbe51e5d" providerId="ADAL" clId="{75C580BF-5361-4212-95C1-B22ADEE1DEAA}" dt="2021-04-13T18:53:42.087" v="513" actId="12788"/>
          <ac:spMkLst>
            <pc:docMk/>
            <pc:sldMk cId="2175308092" sldId="2144327549"/>
            <ac:spMk id="63" creationId="{2AEA4C12-386E-4662-83FD-AB9624DF7B52}"/>
          </ac:spMkLst>
        </pc:spChg>
        <pc:spChg chg="mod">
          <ac:chgData name="Leah Montner Dixon" userId="d5b2ae9e-9213-4442-b7df-4db8cbe51e5d" providerId="ADAL" clId="{75C580BF-5361-4212-95C1-B22ADEE1DEAA}" dt="2021-04-13T18:53:42.087" v="513" actId="12788"/>
          <ac:spMkLst>
            <pc:docMk/>
            <pc:sldMk cId="2175308092" sldId="2144327549"/>
            <ac:spMk id="78" creationId="{C79DC480-E36D-4D44-98E2-7D50ED98AE70}"/>
          </ac:spMkLst>
        </pc:spChg>
        <pc:grpChg chg="add mod">
          <ac:chgData name="Leah Montner Dixon" userId="d5b2ae9e-9213-4442-b7df-4db8cbe51e5d" providerId="ADAL" clId="{75C580BF-5361-4212-95C1-B22ADEE1DEAA}" dt="2021-04-13T18:53:29.638" v="506" actId="12788"/>
          <ac:grpSpMkLst>
            <pc:docMk/>
            <pc:sldMk cId="2175308092" sldId="2144327549"/>
            <ac:grpSpMk id="2" creationId="{531E950E-23C4-42E3-A264-B6A2FD176558}"/>
          </ac:grpSpMkLst>
        </pc:grpChg>
        <pc:grpChg chg="mod">
          <ac:chgData name="Leah Montner Dixon" userId="d5b2ae9e-9213-4442-b7df-4db8cbe51e5d" providerId="ADAL" clId="{75C580BF-5361-4212-95C1-B22ADEE1DEAA}" dt="2021-04-13T18:53:36.780" v="512" actId="1037"/>
          <ac:grpSpMkLst>
            <pc:docMk/>
            <pc:sldMk cId="2175308092" sldId="2144327549"/>
            <ac:grpSpMk id="5" creationId="{4531D5D1-35F5-4818-A164-F2522A4E9F4B}"/>
          </ac:grpSpMkLst>
        </pc:grpChg>
        <pc:grpChg chg="mod">
          <ac:chgData name="Leah Montner Dixon" userId="d5b2ae9e-9213-4442-b7df-4db8cbe51e5d" providerId="ADAL" clId="{75C580BF-5361-4212-95C1-B22ADEE1DEAA}" dt="2021-04-13T18:53:29.638" v="506" actId="12788"/>
          <ac:grpSpMkLst>
            <pc:docMk/>
            <pc:sldMk cId="2175308092" sldId="2144327549"/>
            <ac:grpSpMk id="29" creationId="{EBF4B81F-E98E-423D-98C5-D75DA26FF28B}"/>
          </ac:grpSpMkLst>
        </pc:grpChg>
        <pc:grpChg chg="mod">
          <ac:chgData name="Leah Montner Dixon" userId="d5b2ae9e-9213-4442-b7df-4db8cbe51e5d" providerId="ADAL" clId="{75C580BF-5361-4212-95C1-B22ADEE1DEAA}" dt="2021-04-13T18:53:42.087" v="513" actId="12788"/>
          <ac:grpSpMkLst>
            <pc:docMk/>
            <pc:sldMk cId="2175308092" sldId="2144327549"/>
            <ac:grpSpMk id="53" creationId="{8EBFF02C-5017-411A-97A0-F7F1AA9A18E5}"/>
          </ac:grpSpMkLst>
        </pc:grpChg>
        <pc:picChg chg="mod">
          <ac:chgData name="Leah Montner Dixon" userId="d5b2ae9e-9213-4442-b7df-4db8cbe51e5d" providerId="ADAL" clId="{75C580BF-5361-4212-95C1-B22ADEE1DEAA}" dt="2021-04-13T18:53:36.780" v="512" actId="1037"/>
          <ac:picMkLst>
            <pc:docMk/>
            <pc:sldMk cId="2175308092" sldId="2144327549"/>
            <ac:picMk id="3" creationId="{91096436-7F1A-4FF1-B43E-36D2C7FEBDBA}"/>
          </ac:picMkLst>
        </pc:picChg>
        <pc:picChg chg="mod">
          <ac:chgData name="Leah Montner Dixon" userId="d5b2ae9e-9213-4442-b7df-4db8cbe51e5d" providerId="ADAL" clId="{75C580BF-5361-4212-95C1-B22ADEE1DEAA}" dt="2021-04-13T18:53:29.638" v="506" actId="12788"/>
          <ac:picMkLst>
            <pc:docMk/>
            <pc:sldMk cId="2175308092" sldId="2144327549"/>
            <ac:picMk id="28" creationId="{72444986-4D21-4500-9A61-54085F6FBE29}"/>
          </ac:picMkLst>
        </pc:picChg>
        <pc:picChg chg="mod">
          <ac:chgData name="Leah Montner Dixon" userId="d5b2ae9e-9213-4442-b7df-4db8cbe51e5d" providerId="ADAL" clId="{75C580BF-5361-4212-95C1-B22ADEE1DEAA}" dt="2021-04-13T18:53:42.087" v="513" actId="12788"/>
          <ac:picMkLst>
            <pc:docMk/>
            <pc:sldMk cId="2175308092" sldId="2144327549"/>
            <ac:picMk id="44" creationId="{4BCC2E06-4B20-4FF7-A455-CC3790C520DA}"/>
          </ac:picMkLst>
        </pc:picChg>
        <pc:picChg chg="mod">
          <ac:chgData name="Leah Montner Dixon" userId="d5b2ae9e-9213-4442-b7df-4db8cbe51e5d" providerId="ADAL" clId="{75C580BF-5361-4212-95C1-B22ADEE1DEAA}" dt="2021-04-13T18:53:29.638" v="506" actId="12788"/>
          <ac:picMkLst>
            <pc:docMk/>
            <pc:sldMk cId="2175308092" sldId="2144327549"/>
            <ac:picMk id="52" creationId="{B8C76798-8E1A-476E-A154-348C27E12058}"/>
          </ac:picMkLst>
        </pc:picChg>
        <pc:picChg chg="mod">
          <ac:chgData name="Leah Montner Dixon" userId="d5b2ae9e-9213-4442-b7df-4db8cbe51e5d" providerId="ADAL" clId="{75C580BF-5361-4212-95C1-B22ADEE1DEAA}" dt="2021-04-13T18:53:36.780" v="512" actId="1037"/>
          <ac:picMkLst>
            <pc:docMk/>
            <pc:sldMk cId="2175308092" sldId="2144327549"/>
            <ac:picMk id="1026" creationId="{DE6E7095-62C7-4C92-B8B7-714B9C169338}"/>
          </ac:picMkLst>
        </pc:picChg>
        <pc:picChg chg="mod">
          <ac:chgData name="Leah Montner Dixon" userId="d5b2ae9e-9213-4442-b7df-4db8cbe51e5d" providerId="ADAL" clId="{75C580BF-5361-4212-95C1-B22ADEE1DEAA}" dt="2021-04-13T18:53:36.780" v="512" actId="1037"/>
          <ac:picMkLst>
            <pc:docMk/>
            <pc:sldMk cId="2175308092" sldId="2144327549"/>
            <ac:picMk id="1028" creationId="{0D5EC146-A40A-4A63-A3D2-F1B4D9D33771}"/>
          </ac:picMkLst>
        </pc:picChg>
        <pc:picChg chg="mod">
          <ac:chgData name="Leah Montner Dixon" userId="d5b2ae9e-9213-4442-b7df-4db8cbe51e5d" providerId="ADAL" clId="{75C580BF-5361-4212-95C1-B22ADEE1DEAA}" dt="2021-04-13T18:53:36.780" v="512" actId="1037"/>
          <ac:picMkLst>
            <pc:docMk/>
            <pc:sldMk cId="2175308092" sldId="2144327549"/>
            <ac:picMk id="1032" creationId="{7CFC83A0-78BF-4EAB-B669-ABC4BD529FD6}"/>
          </ac:picMkLst>
        </pc:picChg>
        <pc:picChg chg="mod">
          <ac:chgData name="Leah Montner Dixon" userId="d5b2ae9e-9213-4442-b7df-4db8cbe51e5d" providerId="ADAL" clId="{75C580BF-5361-4212-95C1-B22ADEE1DEAA}" dt="2021-04-13T18:53:29.638" v="506" actId="12788"/>
          <ac:picMkLst>
            <pc:docMk/>
            <pc:sldMk cId="2175308092" sldId="2144327549"/>
            <ac:picMk id="1034" creationId="{A7347A04-C68D-4F1C-AB2B-407388184AB1}"/>
          </ac:picMkLst>
        </pc:picChg>
        <pc:picChg chg="mod">
          <ac:chgData name="Leah Montner Dixon" userId="d5b2ae9e-9213-4442-b7df-4db8cbe51e5d" providerId="ADAL" clId="{75C580BF-5361-4212-95C1-B22ADEE1DEAA}" dt="2021-04-13T18:53:29.638" v="506" actId="12788"/>
          <ac:picMkLst>
            <pc:docMk/>
            <pc:sldMk cId="2175308092" sldId="2144327549"/>
            <ac:picMk id="1036" creationId="{04E107FB-1D0A-4C21-BE42-22F543B1FA0F}"/>
          </ac:picMkLst>
        </pc:picChg>
        <pc:picChg chg="mod">
          <ac:chgData name="Leah Montner Dixon" userId="d5b2ae9e-9213-4442-b7df-4db8cbe51e5d" providerId="ADAL" clId="{75C580BF-5361-4212-95C1-B22ADEE1DEAA}" dt="2021-04-13T18:53:42.087" v="513" actId="12788"/>
          <ac:picMkLst>
            <pc:docMk/>
            <pc:sldMk cId="2175308092" sldId="2144327549"/>
            <ac:picMk id="1044" creationId="{26D5E8EF-712C-4904-8348-448DAE23A9A5}"/>
          </ac:picMkLst>
        </pc:picChg>
        <pc:picChg chg="mod">
          <ac:chgData name="Leah Montner Dixon" userId="d5b2ae9e-9213-4442-b7df-4db8cbe51e5d" providerId="ADAL" clId="{75C580BF-5361-4212-95C1-B22ADEE1DEAA}" dt="2021-04-13T18:53:42.087" v="513" actId="12788"/>
          <ac:picMkLst>
            <pc:docMk/>
            <pc:sldMk cId="2175308092" sldId="2144327549"/>
            <ac:picMk id="1048" creationId="{4FC33B2A-9E83-4E51-94C8-15591B7199ED}"/>
          </ac:picMkLst>
        </pc:picChg>
        <pc:picChg chg="mod">
          <ac:chgData name="Leah Montner Dixon" userId="d5b2ae9e-9213-4442-b7df-4db8cbe51e5d" providerId="ADAL" clId="{75C580BF-5361-4212-95C1-B22ADEE1DEAA}" dt="2021-04-13T18:53:42.087" v="513" actId="12788"/>
          <ac:picMkLst>
            <pc:docMk/>
            <pc:sldMk cId="2175308092" sldId="2144327549"/>
            <ac:picMk id="1050" creationId="{A474D14B-EE2C-4234-BE61-07CA2E2EFD02}"/>
          </ac:picMkLst>
        </pc:picChg>
      </pc:sldChg>
    </pc:docChg>
  </pc:docChgLst>
  <pc:docChgLst>
    <pc:chgData name="Leah Montner Dixon" userId="d5b2ae9e-9213-4442-b7df-4db8cbe51e5d" providerId="ADAL" clId="{B81832F5-815E-4E4A-AF03-6DAC65353F71}"/>
    <pc:docChg chg="undo custSel addSld delSld modSld sldOrd">
      <pc:chgData name="Leah Montner Dixon" userId="d5b2ae9e-9213-4442-b7df-4db8cbe51e5d" providerId="ADAL" clId="{B81832F5-815E-4E4A-AF03-6DAC65353F71}" dt="2021-03-09T22:41:51.313" v="4475"/>
      <pc:docMkLst>
        <pc:docMk/>
      </pc:docMkLst>
      <pc:sldChg chg="addSp delSp modSp mod modCm">
        <pc:chgData name="Leah Montner Dixon" userId="d5b2ae9e-9213-4442-b7df-4db8cbe51e5d" providerId="ADAL" clId="{B81832F5-815E-4E4A-AF03-6DAC65353F71}" dt="2021-03-09T21:03:07.803" v="4473"/>
        <pc:sldMkLst>
          <pc:docMk/>
          <pc:sldMk cId="2632496383" sldId="16175"/>
        </pc:sldMkLst>
        <pc:spChg chg="add del mod">
          <ac:chgData name="Leah Montner Dixon" userId="d5b2ae9e-9213-4442-b7df-4db8cbe51e5d" providerId="ADAL" clId="{B81832F5-815E-4E4A-AF03-6DAC65353F71}" dt="2021-03-01T19:27:02.630" v="514" actId="478"/>
          <ac:spMkLst>
            <pc:docMk/>
            <pc:sldMk cId="2632496383" sldId="16175"/>
            <ac:spMk id="27" creationId="{F8205330-2C99-4DD1-BA7F-C0ABD6FD2622}"/>
          </ac:spMkLst>
        </pc:spChg>
      </pc:sldChg>
      <pc:sldChg chg="addSp modSp mod">
        <pc:chgData name="Leah Montner Dixon" userId="d5b2ae9e-9213-4442-b7df-4db8cbe51e5d" providerId="ADAL" clId="{B81832F5-815E-4E4A-AF03-6DAC65353F71}" dt="2021-03-08T14:46:33.006" v="3444" actId="1035"/>
        <pc:sldMkLst>
          <pc:docMk/>
          <pc:sldMk cId="769660693" sldId="2144327379"/>
        </pc:sldMkLst>
        <pc:spChg chg="mod">
          <ac:chgData name="Leah Montner Dixon" userId="d5b2ae9e-9213-4442-b7df-4db8cbe51e5d" providerId="ADAL" clId="{B81832F5-815E-4E4A-AF03-6DAC65353F71}" dt="2021-03-08T14:46:33.006" v="3444" actId="1035"/>
          <ac:spMkLst>
            <pc:docMk/>
            <pc:sldMk cId="769660693" sldId="2144327379"/>
            <ac:spMk id="2" creationId="{EFB78173-142B-41DE-9A9E-36F52105FB90}"/>
          </ac:spMkLst>
        </pc:spChg>
        <pc:spChg chg="add mod">
          <ac:chgData name="Leah Montner Dixon" userId="d5b2ae9e-9213-4442-b7df-4db8cbe51e5d" providerId="ADAL" clId="{B81832F5-815E-4E4A-AF03-6DAC65353F71}" dt="2021-03-01T19:23:43.631" v="456" actId="1076"/>
          <ac:spMkLst>
            <pc:docMk/>
            <pc:sldMk cId="769660693" sldId="2144327379"/>
            <ac:spMk id="3" creationId="{81959095-6C65-4BB8-B71D-BFC7DCD6810E}"/>
          </ac:spMkLst>
        </pc:spChg>
      </pc:sldChg>
      <pc:sldChg chg="addSp modSp mod">
        <pc:chgData name="Leah Montner Dixon" userId="d5b2ae9e-9213-4442-b7df-4db8cbe51e5d" providerId="ADAL" clId="{B81832F5-815E-4E4A-AF03-6DAC65353F71}" dt="2021-03-08T15:00:07.401" v="3460" actId="1036"/>
        <pc:sldMkLst>
          <pc:docMk/>
          <pc:sldMk cId="4196686781" sldId="2144327481"/>
        </pc:sldMkLst>
        <pc:spChg chg="add mod">
          <ac:chgData name="Leah Montner Dixon" userId="d5b2ae9e-9213-4442-b7df-4db8cbe51e5d" providerId="ADAL" clId="{B81832F5-815E-4E4A-AF03-6DAC65353F71}" dt="2021-03-08T15:00:07.401" v="3460" actId="1036"/>
          <ac:spMkLst>
            <pc:docMk/>
            <pc:sldMk cId="4196686781" sldId="2144327481"/>
            <ac:spMk id="17" creationId="{5ED7661D-05F8-42B5-92AA-2F2944469ED9}"/>
          </ac:spMkLst>
        </pc:spChg>
        <pc:spChg chg="mod">
          <ac:chgData name="Leah Montner Dixon" userId="d5b2ae9e-9213-4442-b7df-4db8cbe51e5d" providerId="ADAL" clId="{B81832F5-815E-4E4A-AF03-6DAC65353F71}" dt="2021-03-01T19:54:39.525" v="753" actId="255"/>
          <ac:spMkLst>
            <pc:docMk/>
            <pc:sldMk cId="4196686781" sldId="2144327481"/>
            <ac:spMk id="18" creationId="{7949A2AD-FF47-4FF6-8721-038A84D0CE6A}"/>
          </ac:spMkLst>
        </pc:spChg>
      </pc:sldChg>
      <pc:sldChg chg="addSp modSp mod">
        <pc:chgData name="Leah Montner Dixon" userId="d5b2ae9e-9213-4442-b7df-4db8cbe51e5d" providerId="ADAL" clId="{B81832F5-815E-4E4A-AF03-6DAC65353F71}" dt="2021-03-08T20:14:07.023" v="3540" actId="20577"/>
        <pc:sldMkLst>
          <pc:docMk/>
          <pc:sldMk cId="3116858210" sldId="2144327503"/>
        </pc:sldMkLst>
        <pc:spChg chg="add mod">
          <ac:chgData name="Leah Montner Dixon" userId="d5b2ae9e-9213-4442-b7df-4db8cbe51e5d" providerId="ADAL" clId="{B81832F5-815E-4E4A-AF03-6DAC65353F71}" dt="2021-03-01T19:13:11.535" v="231" actId="20577"/>
          <ac:spMkLst>
            <pc:docMk/>
            <pc:sldMk cId="3116858210" sldId="2144327503"/>
            <ac:spMk id="8" creationId="{637C5539-32E5-466D-B48E-FFC440DF1DB3}"/>
          </ac:spMkLst>
        </pc:spChg>
        <pc:spChg chg="mod">
          <ac:chgData name="Leah Montner Dixon" userId="d5b2ae9e-9213-4442-b7df-4db8cbe51e5d" providerId="ADAL" clId="{B81832F5-815E-4E4A-AF03-6DAC65353F71}" dt="2021-03-08T20:14:07.023" v="3540" actId="20577"/>
          <ac:spMkLst>
            <pc:docMk/>
            <pc:sldMk cId="3116858210" sldId="2144327503"/>
            <ac:spMk id="14" creationId="{96A8196F-1F9D-47F8-8408-BC9AEF17103C}"/>
          </ac:spMkLst>
        </pc:spChg>
        <pc:spChg chg="add mod">
          <ac:chgData name="Leah Montner Dixon" userId="d5b2ae9e-9213-4442-b7df-4db8cbe51e5d" providerId="ADAL" clId="{B81832F5-815E-4E4A-AF03-6DAC65353F71}" dt="2021-03-01T19:28:13.406" v="534"/>
          <ac:spMkLst>
            <pc:docMk/>
            <pc:sldMk cId="3116858210" sldId="2144327503"/>
            <ac:spMk id="27" creationId="{B3295A22-B8DA-4C00-9ED2-258DBF8D728F}"/>
          </ac:spMkLst>
        </pc:spChg>
        <pc:grpChg chg="mod">
          <ac:chgData name="Leah Montner Dixon" userId="d5b2ae9e-9213-4442-b7df-4db8cbe51e5d" providerId="ADAL" clId="{B81832F5-815E-4E4A-AF03-6DAC65353F71}" dt="2021-03-01T19:12:13.437" v="105" actId="1076"/>
          <ac:grpSpMkLst>
            <pc:docMk/>
            <pc:sldMk cId="3116858210" sldId="2144327503"/>
            <ac:grpSpMk id="6" creationId="{15083470-C481-431B-B963-A9FAE4EA0417}"/>
          </ac:grpSpMkLst>
        </pc:grpChg>
      </pc:sldChg>
      <pc:sldChg chg="modSp mod ord">
        <pc:chgData name="Leah Montner Dixon" userId="d5b2ae9e-9213-4442-b7df-4db8cbe51e5d" providerId="ADAL" clId="{B81832F5-815E-4E4A-AF03-6DAC65353F71}" dt="2021-03-05T19:11:56.308" v="3280"/>
        <pc:sldMkLst>
          <pc:docMk/>
          <pc:sldMk cId="865550811" sldId="2144327507"/>
        </pc:sldMkLst>
        <pc:spChg chg="mod">
          <ac:chgData name="Leah Montner Dixon" userId="d5b2ae9e-9213-4442-b7df-4db8cbe51e5d" providerId="ADAL" clId="{B81832F5-815E-4E4A-AF03-6DAC65353F71}" dt="2021-03-04T17:29:53.730" v="1919" actId="20577"/>
          <ac:spMkLst>
            <pc:docMk/>
            <pc:sldMk cId="865550811" sldId="2144327507"/>
            <ac:spMk id="16" creationId="{46BD1D7B-CFFD-AB40-AE04-379262D9E97A}"/>
          </ac:spMkLst>
        </pc:spChg>
      </pc:sldChg>
      <pc:sldChg chg="addSp delSp modSp mod">
        <pc:chgData name="Leah Montner Dixon" userId="d5b2ae9e-9213-4442-b7df-4db8cbe51e5d" providerId="ADAL" clId="{B81832F5-815E-4E4A-AF03-6DAC65353F71}" dt="2021-03-01T19:28:14.799" v="535"/>
        <pc:sldMkLst>
          <pc:docMk/>
          <pc:sldMk cId="2892938037" sldId="2144327521"/>
        </pc:sldMkLst>
        <pc:spChg chg="add del mod">
          <ac:chgData name="Leah Montner Dixon" userId="d5b2ae9e-9213-4442-b7df-4db8cbe51e5d" providerId="ADAL" clId="{B81832F5-815E-4E4A-AF03-6DAC65353F71}" dt="2021-03-01T19:28:08.120" v="533" actId="478"/>
          <ac:spMkLst>
            <pc:docMk/>
            <pc:sldMk cId="2892938037" sldId="2144327521"/>
            <ac:spMk id="8" creationId="{E0646AB9-4140-4344-B196-1DA2770912D7}"/>
          </ac:spMkLst>
        </pc:spChg>
        <pc:spChg chg="add mod">
          <ac:chgData name="Leah Montner Dixon" userId="d5b2ae9e-9213-4442-b7df-4db8cbe51e5d" providerId="ADAL" clId="{B81832F5-815E-4E4A-AF03-6DAC65353F71}" dt="2021-03-01T19:28:14.799" v="535"/>
          <ac:spMkLst>
            <pc:docMk/>
            <pc:sldMk cId="2892938037" sldId="2144327521"/>
            <ac:spMk id="10" creationId="{984AD18A-DDDB-426B-ACD5-4FCD0A2E5A06}"/>
          </ac:spMkLst>
        </pc:spChg>
      </pc:sldChg>
      <pc:sldChg chg="addSp delSp modSp mod ord">
        <pc:chgData name="Leah Montner Dixon" userId="d5b2ae9e-9213-4442-b7df-4db8cbe51e5d" providerId="ADAL" clId="{B81832F5-815E-4E4A-AF03-6DAC65353F71}" dt="2021-03-08T15:06:34.792" v="3479" actId="1035"/>
        <pc:sldMkLst>
          <pc:docMk/>
          <pc:sldMk cId="718409248" sldId="2144327522"/>
        </pc:sldMkLst>
        <pc:spChg chg="add del mod">
          <ac:chgData name="Leah Montner Dixon" userId="d5b2ae9e-9213-4442-b7df-4db8cbe51e5d" providerId="ADAL" clId="{B81832F5-815E-4E4A-AF03-6DAC65353F71}" dt="2021-03-03T22:16:55.338" v="1523" actId="478"/>
          <ac:spMkLst>
            <pc:docMk/>
            <pc:sldMk cId="718409248" sldId="2144327522"/>
            <ac:spMk id="6" creationId="{CCFEF806-1BA3-4950-8E41-53EA7813ADD8}"/>
          </ac:spMkLst>
        </pc:spChg>
        <pc:spChg chg="del mod">
          <ac:chgData name="Leah Montner Dixon" userId="d5b2ae9e-9213-4442-b7df-4db8cbe51e5d" providerId="ADAL" clId="{B81832F5-815E-4E4A-AF03-6DAC65353F71}" dt="2021-03-03T21:37:44.300" v="863" actId="478"/>
          <ac:spMkLst>
            <pc:docMk/>
            <pc:sldMk cId="718409248" sldId="2144327522"/>
            <ac:spMk id="8" creationId="{26235CF0-8DDE-4173-9AF0-63634D1B9BFD}"/>
          </ac:spMkLst>
        </pc:spChg>
        <pc:spChg chg="del mod">
          <ac:chgData name="Leah Montner Dixon" userId="d5b2ae9e-9213-4442-b7df-4db8cbe51e5d" providerId="ADAL" clId="{B81832F5-815E-4E4A-AF03-6DAC65353F71}" dt="2021-03-03T21:37:44.300" v="863" actId="478"/>
          <ac:spMkLst>
            <pc:docMk/>
            <pc:sldMk cId="718409248" sldId="2144327522"/>
            <ac:spMk id="9" creationId="{3590C7A4-9D65-430E-888B-333B667C5354}"/>
          </ac:spMkLst>
        </pc:spChg>
        <pc:spChg chg="add mod">
          <ac:chgData name="Leah Montner Dixon" userId="d5b2ae9e-9213-4442-b7df-4db8cbe51e5d" providerId="ADAL" clId="{B81832F5-815E-4E4A-AF03-6DAC65353F71}" dt="2021-03-04T17:57:48.083" v="2379" actId="113"/>
          <ac:spMkLst>
            <pc:docMk/>
            <pc:sldMk cId="718409248" sldId="2144327522"/>
            <ac:spMk id="11" creationId="{60B8B834-ABD6-4DF4-8FAC-1AA7550B58CC}"/>
          </ac:spMkLst>
        </pc:spChg>
        <pc:spChg chg="add mod">
          <ac:chgData name="Leah Montner Dixon" userId="d5b2ae9e-9213-4442-b7df-4db8cbe51e5d" providerId="ADAL" clId="{B81832F5-815E-4E4A-AF03-6DAC65353F71}" dt="2021-03-08T15:06:34.792" v="3479" actId="1035"/>
          <ac:spMkLst>
            <pc:docMk/>
            <pc:sldMk cId="718409248" sldId="2144327522"/>
            <ac:spMk id="13" creationId="{C0F29E8F-74B5-475F-A11F-605FABDA8F50}"/>
          </ac:spMkLst>
        </pc:spChg>
        <pc:spChg chg="mod">
          <ac:chgData name="Leah Montner Dixon" userId="d5b2ae9e-9213-4442-b7df-4db8cbe51e5d" providerId="ADAL" clId="{B81832F5-815E-4E4A-AF03-6DAC65353F71}" dt="2021-03-05T19:14:54.856" v="3423" actId="255"/>
          <ac:spMkLst>
            <pc:docMk/>
            <pc:sldMk cId="718409248" sldId="2144327522"/>
            <ac:spMk id="16" creationId="{46BD1D7B-CFFD-AB40-AE04-379262D9E97A}"/>
          </ac:spMkLst>
        </pc:spChg>
        <pc:spChg chg="add mod topLvl">
          <ac:chgData name="Leah Montner Dixon" userId="d5b2ae9e-9213-4442-b7df-4db8cbe51e5d" providerId="ADAL" clId="{B81832F5-815E-4E4A-AF03-6DAC65353F71}" dt="2021-03-04T17:55:48.527" v="2314" actId="1036"/>
          <ac:spMkLst>
            <pc:docMk/>
            <pc:sldMk cId="718409248" sldId="2144327522"/>
            <ac:spMk id="23" creationId="{66C80F92-0AC8-446B-AF45-CBA0EF5D8A38}"/>
          </ac:spMkLst>
        </pc:spChg>
        <pc:spChg chg="del mod">
          <ac:chgData name="Leah Montner Dixon" userId="d5b2ae9e-9213-4442-b7df-4db8cbe51e5d" providerId="ADAL" clId="{B81832F5-815E-4E4A-AF03-6DAC65353F71}" dt="2021-03-03T21:37:42.072" v="860" actId="478"/>
          <ac:spMkLst>
            <pc:docMk/>
            <pc:sldMk cId="718409248" sldId="2144327522"/>
            <ac:spMk id="24" creationId="{A0B96FAE-AA08-461F-938E-A738BF2C7605}"/>
          </ac:spMkLst>
        </pc:spChg>
        <pc:spChg chg="add del">
          <ac:chgData name="Leah Montner Dixon" userId="d5b2ae9e-9213-4442-b7df-4db8cbe51e5d" providerId="ADAL" clId="{B81832F5-815E-4E4A-AF03-6DAC65353F71}" dt="2021-03-05T19:08:07.277" v="3142" actId="22"/>
          <ac:spMkLst>
            <pc:docMk/>
            <pc:sldMk cId="718409248" sldId="2144327522"/>
            <ac:spMk id="27" creationId="{73CD1434-D24A-4284-831B-143692F6644D}"/>
          </ac:spMkLst>
        </pc:spChg>
        <pc:spChg chg="add mod">
          <ac:chgData name="Leah Montner Dixon" userId="d5b2ae9e-9213-4442-b7df-4db8cbe51e5d" providerId="ADAL" clId="{B81832F5-815E-4E4A-AF03-6DAC65353F71}" dt="2021-03-05T19:14:02.970" v="3422" actId="1076"/>
          <ac:spMkLst>
            <pc:docMk/>
            <pc:sldMk cId="718409248" sldId="2144327522"/>
            <ac:spMk id="28" creationId="{9EC6F81D-2B28-42B8-AED2-69258E4C8DC3}"/>
          </ac:spMkLst>
        </pc:spChg>
        <pc:spChg chg="add del mod">
          <ac:chgData name="Leah Montner Dixon" userId="d5b2ae9e-9213-4442-b7df-4db8cbe51e5d" providerId="ADAL" clId="{B81832F5-815E-4E4A-AF03-6DAC65353F71}" dt="2021-03-04T17:54:05.729" v="2260" actId="478"/>
          <ac:spMkLst>
            <pc:docMk/>
            <pc:sldMk cId="718409248" sldId="2144327522"/>
            <ac:spMk id="30" creationId="{A81B3445-27A0-4748-86EA-CDCE826DEF4F}"/>
          </ac:spMkLst>
        </pc:spChg>
        <pc:spChg chg="add del mod">
          <ac:chgData name="Leah Montner Dixon" userId="d5b2ae9e-9213-4442-b7df-4db8cbe51e5d" providerId="ADAL" clId="{B81832F5-815E-4E4A-AF03-6DAC65353F71}" dt="2021-03-04T17:54:05.729" v="2260" actId="478"/>
          <ac:spMkLst>
            <pc:docMk/>
            <pc:sldMk cId="718409248" sldId="2144327522"/>
            <ac:spMk id="31" creationId="{C8E42FDB-0F1D-496D-9157-2021C2D9C06E}"/>
          </ac:spMkLst>
        </pc:spChg>
        <pc:spChg chg="add del mod">
          <ac:chgData name="Leah Montner Dixon" userId="d5b2ae9e-9213-4442-b7df-4db8cbe51e5d" providerId="ADAL" clId="{B81832F5-815E-4E4A-AF03-6DAC65353F71}" dt="2021-03-04T17:54:05.729" v="2260" actId="478"/>
          <ac:spMkLst>
            <pc:docMk/>
            <pc:sldMk cId="718409248" sldId="2144327522"/>
            <ac:spMk id="32" creationId="{85E810C0-4CE8-4212-91D5-E066B288220C}"/>
          </ac:spMkLst>
        </pc:spChg>
        <pc:spChg chg="add mod">
          <ac:chgData name="Leah Montner Dixon" userId="d5b2ae9e-9213-4442-b7df-4db8cbe51e5d" providerId="ADAL" clId="{B81832F5-815E-4E4A-AF03-6DAC65353F71}" dt="2021-03-04T17:57:51.576" v="2381" actId="113"/>
          <ac:spMkLst>
            <pc:docMk/>
            <pc:sldMk cId="718409248" sldId="2144327522"/>
            <ac:spMk id="33" creationId="{233B38FF-6B4D-454E-B52A-46B1B6E824B1}"/>
          </ac:spMkLst>
        </pc:spChg>
        <pc:spChg chg="add mod">
          <ac:chgData name="Leah Montner Dixon" userId="d5b2ae9e-9213-4442-b7df-4db8cbe51e5d" providerId="ADAL" clId="{B81832F5-815E-4E4A-AF03-6DAC65353F71}" dt="2021-03-04T17:57:57.623" v="2385" actId="113"/>
          <ac:spMkLst>
            <pc:docMk/>
            <pc:sldMk cId="718409248" sldId="2144327522"/>
            <ac:spMk id="34" creationId="{9AB6D585-1E06-4D35-BD75-F65DFC0B5C3B}"/>
          </ac:spMkLst>
        </pc:spChg>
        <pc:spChg chg="add mod">
          <ac:chgData name="Leah Montner Dixon" userId="d5b2ae9e-9213-4442-b7df-4db8cbe51e5d" providerId="ADAL" clId="{B81832F5-815E-4E4A-AF03-6DAC65353F71}" dt="2021-03-04T17:58:00.854" v="2387" actId="113"/>
          <ac:spMkLst>
            <pc:docMk/>
            <pc:sldMk cId="718409248" sldId="2144327522"/>
            <ac:spMk id="35" creationId="{3BA8ACEF-6700-4876-8B19-8D55BC15C4A3}"/>
          </ac:spMkLst>
        </pc:spChg>
        <pc:spChg chg="add del mod">
          <ac:chgData name="Leah Montner Dixon" userId="d5b2ae9e-9213-4442-b7df-4db8cbe51e5d" providerId="ADAL" clId="{B81832F5-815E-4E4A-AF03-6DAC65353F71}" dt="2021-03-03T21:37:42.072" v="860" actId="478"/>
          <ac:spMkLst>
            <pc:docMk/>
            <pc:sldMk cId="718409248" sldId="2144327522"/>
            <ac:spMk id="40" creationId="{C525DA57-E493-4AB9-87DC-117BD417869B}"/>
          </ac:spMkLst>
        </pc:spChg>
        <pc:spChg chg="del mod">
          <ac:chgData name="Leah Montner Dixon" userId="d5b2ae9e-9213-4442-b7df-4db8cbe51e5d" providerId="ADAL" clId="{B81832F5-815E-4E4A-AF03-6DAC65353F71}" dt="2021-03-03T21:37:44.300" v="863" actId="478"/>
          <ac:spMkLst>
            <pc:docMk/>
            <pc:sldMk cId="718409248" sldId="2144327522"/>
            <ac:spMk id="41" creationId="{8A954C31-7DA4-45AB-B3A6-3922204B714D}"/>
          </ac:spMkLst>
        </pc:spChg>
        <pc:spChg chg="add del mod">
          <ac:chgData name="Leah Montner Dixon" userId="d5b2ae9e-9213-4442-b7df-4db8cbe51e5d" providerId="ADAL" clId="{B81832F5-815E-4E4A-AF03-6DAC65353F71}" dt="2021-03-03T21:28:27.687" v="774" actId="478"/>
          <ac:spMkLst>
            <pc:docMk/>
            <pc:sldMk cId="718409248" sldId="2144327522"/>
            <ac:spMk id="42" creationId="{BC2D44EC-9871-494F-A514-166DAB870F48}"/>
          </ac:spMkLst>
        </pc:spChg>
        <pc:spChg chg="add mod">
          <ac:chgData name="Leah Montner Dixon" userId="d5b2ae9e-9213-4442-b7df-4db8cbe51e5d" providerId="ADAL" clId="{B81832F5-815E-4E4A-AF03-6DAC65353F71}" dt="2021-03-05T19:13:14.824" v="3415" actId="1076"/>
          <ac:spMkLst>
            <pc:docMk/>
            <pc:sldMk cId="718409248" sldId="2144327522"/>
            <ac:spMk id="43" creationId="{7713E03D-E329-4E50-8FD0-29A868193326}"/>
          </ac:spMkLst>
        </pc:spChg>
        <pc:spChg chg="add del mod">
          <ac:chgData name="Leah Montner Dixon" userId="d5b2ae9e-9213-4442-b7df-4db8cbe51e5d" providerId="ADAL" clId="{B81832F5-815E-4E4A-AF03-6DAC65353F71}" dt="2021-03-03T21:36:40.588" v="808"/>
          <ac:spMkLst>
            <pc:docMk/>
            <pc:sldMk cId="718409248" sldId="2144327522"/>
            <ac:spMk id="45" creationId="{0D762857-8783-49D6-9F13-10438C85BAFB}"/>
          </ac:spMkLst>
        </pc:spChg>
        <pc:spChg chg="add del mod">
          <ac:chgData name="Leah Montner Dixon" userId="d5b2ae9e-9213-4442-b7df-4db8cbe51e5d" providerId="ADAL" clId="{B81832F5-815E-4E4A-AF03-6DAC65353F71}" dt="2021-03-03T21:36:40.588" v="808"/>
          <ac:spMkLst>
            <pc:docMk/>
            <pc:sldMk cId="718409248" sldId="2144327522"/>
            <ac:spMk id="46" creationId="{6666A8BE-DDAA-4595-B5BA-644D627A342C}"/>
          </ac:spMkLst>
        </pc:spChg>
        <pc:spChg chg="add del mod">
          <ac:chgData name="Leah Montner Dixon" userId="d5b2ae9e-9213-4442-b7df-4db8cbe51e5d" providerId="ADAL" clId="{B81832F5-815E-4E4A-AF03-6DAC65353F71}" dt="2021-03-03T21:36:40.588" v="808"/>
          <ac:spMkLst>
            <pc:docMk/>
            <pc:sldMk cId="718409248" sldId="2144327522"/>
            <ac:spMk id="50" creationId="{12922AA3-AC62-4F19-9298-531B610E37E0}"/>
          </ac:spMkLst>
        </pc:spChg>
        <pc:spChg chg="add mod">
          <ac:chgData name="Leah Montner Dixon" userId="d5b2ae9e-9213-4442-b7df-4db8cbe51e5d" providerId="ADAL" clId="{B81832F5-815E-4E4A-AF03-6DAC65353F71}" dt="2021-03-08T15:06:30.362" v="3473" actId="1035"/>
          <ac:spMkLst>
            <pc:docMk/>
            <pc:sldMk cId="718409248" sldId="2144327522"/>
            <ac:spMk id="52" creationId="{EB11E398-387E-439D-918A-06505528A937}"/>
          </ac:spMkLst>
        </pc:spChg>
        <pc:spChg chg="add mod topLvl">
          <ac:chgData name="Leah Montner Dixon" userId="d5b2ae9e-9213-4442-b7df-4db8cbe51e5d" providerId="ADAL" clId="{B81832F5-815E-4E4A-AF03-6DAC65353F71}" dt="2021-03-04T17:55:48.527" v="2314" actId="1036"/>
          <ac:spMkLst>
            <pc:docMk/>
            <pc:sldMk cId="718409248" sldId="2144327522"/>
            <ac:spMk id="53" creationId="{D4ED2CD2-A33A-4E2D-8C74-694F50E71365}"/>
          </ac:spMkLst>
        </pc:spChg>
        <pc:spChg chg="del">
          <ac:chgData name="Leah Montner Dixon" userId="d5b2ae9e-9213-4442-b7df-4db8cbe51e5d" providerId="ADAL" clId="{B81832F5-815E-4E4A-AF03-6DAC65353F71}" dt="2021-03-03T21:35:45.870" v="806" actId="478"/>
          <ac:spMkLst>
            <pc:docMk/>
            <pc:sldMk cId="718409248" sldId="2144327522"/>
            <ac:spMk id="54" creationId="{FF98AB9D-7FB0-44D9-A3DA-4164925C2D6C}"/>
          </ac:spMkLst>
        </pc:spChg>
        <pc:spChg chg="add mod topLvl">
          <ac:chgData name="Leah Montner Dixon" userId="d5b2ae9e-9213-4442-b7df-4db8cbe51e5d" providerId="ADAL" clId="{B81832F5-815E-4E4A-AF03-6DAC65353F71}" dt="2021-03-04T17:55:48.527" v="2314" actId="1036"/>
          <ac:spMkLst>
            <pc:docMk/>
            <pc:sldMk cId="718409248" sldId="2144327522"/>
            <ac:spMk id="58" creationId="{39B7C10F-7F0A-4752-91E1-0DFF775A8353}"/>
          </ac:spMkLst>
        </pc:spChg>
        <pc:spChg chg="add mod topLvl">
          <ac:chgData name="Leah Montner Dixon" userId="d5b2ae9e-9213-4442-b7df-4db8cbe51e5d" providerId="ADAL" clId="{B81832F5-815E-4E4A-AF03-6DAC65353F71}" dt="2021-03-04T17:55:48.527" v="2314" actId="1036"/>
          <ac:spMkLst>
            <pc:docMk/>
            <pc:sldMk cId="718409248" sldId="2144327522"/>
            <ac:spMk id="60" creationId="{20FDCBB6-B248-4129-88B7-5AD33396AC18}"/>
          </ac:spMkLst>
        </pc:spChg>
        <pc:spChg chg="mod">
          <ac:chgData name="Leah Montner Dixon" userId="d5b2ae9e-9213-4442-b7df-4db8cbe51e5d" providerId="ADAL" clId="{B81832F5-815E-4E4A-AF03-6DAC65353F71}" dt="2021-03-04T17:53:12.561" v="2160" actId="1076"/>
          <ac:spMkLst>
            <pc:docMk/>
            <pc:sldMk cId="718409248" sldId="2144327522"/>
            <ac:spMk id="62" creationId="{4B10352B-92CE-48B8-A6B0-FE917C52CB89}"/>
          </ac:spMkLst>
        </pc:spChg>
        <pc:spChg chg="add del mod">
          <ac:chgData name="Leah Montner Dixon" userId="d5b2ae9e-9213-4442-b7df-4db8cbe51e5d" providerId="ADAL" clId="{B81832F5-815E-4E4A-AF03-6DAC65353F71}" dt="2021-03-03T21:37:37.562" v="859" actId="478"/>
          <ac:spMkLst>
            <pc:docMk/>
            <pc:sldMk cId="718409248" sldId="2144327522"/>
            <ac:spMk id="64" creationId="{3A730EEC-8937-4221-BB9E-93FD47D90C3E}"/>
          </ac:spMkLst>
        </pc:spChg>
        <pc:spChg chg="add del mod">
          <ac:chgData name="Leah Montner Dixon" userId="d5b2ae9e-9213-4442-b7df-4db8cbe51e5d" providerId="ADAL" clId="{B81832F5-815E-4E4A-AF03-6DAC65353F71}" dt="2021-03-03T21:37:37.562" v="859" actId="478"/>
          <ac:spMkLst>
            <pc:docMk/>
            <pc:sldMk cId="718409248" sldId="2144327522"/>
            <ac:spMk id="65" creationId="{7B304765-662E-4C35-915A-70B9669F4235}"/>
          </ac:spMkLst>
        </pc:spChg>
        <pc:spChg chg="add del mod">
          <ac:chgData name="Leah Montner Dixon" userId="d5b2ae9e-9213-4442-b7df-4db8cbe51e5d" providerId="ADAL" clId="{B81832F5-815E-4E4A-AF03-6DAC65353F71}" dt="2021-03-03T22:16:55.338" v="1523" actId="478"/>
          <ac:spMkLst>
            <pc:docMk/>
            <pc:sldMk cId="718409248" sldId="2144327522"/>
            <ac:spMk id="66" creationId="{DEEEBD45-D7C8-424C-9987-98CE5170F26A}"/>
          </ac:spMkLst>
        </pc:spChg>
        <pc:spChg chg="del">
          <ac:chgData name="Leah Montner Dixon" userId="d5b2ae9e-9213-4442-b7df-4db8cbe51e5d" providerId="ADAL" clId="{B81832F5-815E-4E4A-AF03-6DAC65353F71}" dt="2021-03-03T21:35:45.870" v="806" actId="478"/>
          <ac:spMkLst>
            <pc:docMk/>
            <pc:sldMk cId="718409248" sldId="2144327522"/>
            <ac:spMk id="74" creationId="{D3896E33-6F91-426D-8A99-2445C5529EAB}"/>
          </ac:spMkLst>
        </pc:spChg>
        <pc:grpChg chg="add del mod">
          <ac:chgData name="Leah Montner Dixon" userId="d5b2ae9e-9213-4442-b7df-4db8cbe51e5d" providerId="ADAL" clId="{B81832F5-815E-4E4A-AF03-6DAC65353F71}" dt="2021-03-04T17:41:21.109" v="2095" actId="165"/>
          <ac:grpSpMkLst>
            <pc:docMk/>
            <pc:sldMk cId="718409248" sldId="2144327522"/>
            <ac:grpSpMk id="6" creationId="{41F3920A-2DC9-4762-AA2A-80306EFFE518}"/>
          </ac:grpSpMkLst>
        </pc:grpChg>
        <pc:grpChg chg="add del mod">
          <ac:chgData name="Leah Montner Dixon" userId="d5b2ae9e-9213-4442-b7df-4db8cbe51e5d" providerId="ADAL" clId="{B81832F5-815E-4E4A-AF03-6DAC65353F71}" dt="2021-03-04T17:42:02.670" v="2107" actId="165"/>
          <ac:grpSpMkLst>
            <pc:docMk/>
            <pc:sldMk cId="718409248" sldId="2144327522"/>
            <ac:grpSpMk id="7" creationId="{66F3A9FA-3256-4A15-825C-07F79B091CDC}"/>
          </ac:grpSpMkLst>
        </pc:grpChg>
        <pc:grpChg chg="add del mod">
          <ac:chgData name="Leah Montner Dixon" userId="d5b2ae9e-9213-4442-b7df-4db8cbe51e5d" providerId="ADAL" clId="{B81832F5-815E-4E4A-AF03-6DAC65353F71}" dt="2021-03-04T17:42:02.670" v="2107" actId="165"/>
          <ac:grpSpMkLst>
            <pc:docMk/>
            <pc:sldMk cId="718409248" sldId="2144327522"/>
            <ac:grpSpMk id="8" creationId="{1E474D4B-5ED9-4180-9B72-F4DF516F3123}"/>
          </ac:grpSpMkLst>
        </pc:grpChg>
        <pc:grpChg chg="add del mod">
          <ac:chgData name="Leah Montner Dixon" userId="d5b2ae9e-9213-4442-b7df-4db8cbe51e5d" providerId="ADAL" clId="{B81832F5-815E-4E4A-AF03-6DAC65353F71}" dt="2021-03-04T17:42:02.670" v="2107" actId="165"/>
          <ac:grpSpMkLst>
            <pc:docMk/>
            <pc:sldMk cId="718409248" sldId="2144327522"/>
            <ac:grpSpMk id="9" creationId="{F5506230-FC86-47F2-ACD0-BE6246135DE4}"/>
          </ac:grpSpMkLst>
        </pc:grpChg>
        <pc:grpChg chg="add del mod">
          <ac:chgData name="Leah Montner Dixon" userId="d5b2ae9e-9213-4442-b7df-4db8cbe51e5d" providerId="ADAL" clId="{B81832F5-815E-4E4A-AF03-6DAC65353F71}" dt="2021-03-04T17:42:02.670" v="2107" actId="165"/>
          <ac:grpSpMkLst>
            <pc:docMk/>
            <pc:sldMk cId="718409248" sldId="2144327522"/>
            <ac:grpSpMk id="10" creationId="{F35BA349-5EAE-4754-A535-2F02F5B11C24}"/>
          </ac:grpSpMkLst>
        </pc:grpChg>
        <pc:picChg chg="add del mod">
          <ac:chgData name="Leah Montner Dixon" userId="d5b2ae9e-9213-4442-b7df-4db8cbe51e5d" providerId="ADAL" clId="{B81832F5-815E-4E4A-AF03-6DAC65353F71}" dt="2021-03-03T21:37:42.072" v="860" actId="478"/>
          <ac:picMkLst>
            <pc:docMk/>
            <pc:sldMk cId="718409248" sldId="2144327522"/>
            <ac:picMk id="3" creationId="{86B43CB1-DCBB-41E6-B257-72A699D5A2A2}"/>
          </ac:picMkLst>
        </pc:picChg>
        <pc:picChg chg="add del">
          <ac:chgData name="Leah Montner Dixon" userId="d5b2ae9e-9213-4442-b7df-4db8cbe51e5d" providerId="ADAL" clId="{B81832F5-815E-4E4A-AF03-6DAC65353F71}" dt="2021-03-04T17:28:09.729" v="1857" actId="478"/>
          <ac:picMkLst>
            <pc:docMk/>
            <pc:sldMk cId="718409248" sldId="2144327522"/>
            <ac:picMk id="3" creationId="{D28E7B42-AC73-4A44-9471-5A09FC39AFC2}"/>
          </ac:picMkLst>
        </pc:picChg>
        <pc:picChg chg="del">
          <ac:chgData name="Leah Montner Dixon" userId="d5b2ae9e-9213-4442-b7df-4db8cbe51e5d" providerId="ADAL" clId="{B81832F5-815E-4E4A-AF03-6DAC65353F71}" dt="2021-03-03T21:33:41.666" v="801" actId="478"/>
          <ac:picMkLst>
            <pc:docMk/>
            <pc:sldMk cId="718409248" sldId="2144327522"/>
            <ac:picMk id="4" creationId="{4B4ECBC7-C14E-45DE-BF9F-0224A971D97E}"/>
          </ac:picMkLst>
        </pc:picChg>
        <pc:picChg chg="del">
          <ac:chgData name="Leah Montner Dixon" userId="d5b2ae9e-9213-4442-b7df-4db8cbe51e5d" providerId="ADAL" clId="{B81832F5-815E-4E4A-AF03-6DAC65353F71}" dt="2021-03-03T21:18:22.942" v="772" actId="478"/>
          <ac:picMkLst>
            <pc:docMk/>
            <pc:sldMk cId="718409248" sldId="2144327522"/>
            <ac:picMk id="5" creationId="{A3573F67-1F1C-4849-89B0-48F84A747E66}"/>
          </ac:picMkLst>
        </pc:picChg>
        <pc:picChg chg="add mod topLvl modCrop">
          <ac:chgData name="Leah Montner Dixon" userId="d5b2ae9e-9213-4442-b7df-4db8cbe51e5d" providerId="ADAL" clId="{B81832F5-815E-4E4A-AF03-6DAC65353F71}" dt="2021-03-04T17:55:48.527" v="2314" actId="1036"/>
          <ac:picMkLst>
            <pc:docMk/>
            <pc:sldMk cId="718409248" sldId="2144327522"/>
            <ac:picMk id="5" creationId="{F85948F8-73F0-4BCF-BCDA-7FEFCD27DB18}"/>
          </ac:picMkLst>
        </pc:picChg>
        <pc:picChg chg="del">
          <ac:chgData name="Leah Montner Dixon" userId="d5b2ae9e-9213-4442-b7df-4db8cbe51e5d" providerId="ADAL" clId="{B81832F5-815E-4E4A-AF03-6DAC65353F71}" dt="2021-03-03T21:33:41.666" v="801" actId="478"/>
          <ac:picMkLst>
            <pc:docMk/>
            <pc:sldMk cId="718409248" sldId="2144327522"/>
            <ac:picMk id="10" creationId="{2FF25A0B-CBBC-45A2-B4CD-F204795FA7BD}"/>
          </ac:picMkLst>
        </pc:picChg>
        <pc:picChg chg="del">
          <ac:chgData name="Leah Montner Dixon" userId="d5b2ae9e-9213-4442-b7df-4db8cbe51e5d" providerId="ADAL" clId="{B81832F5-815E-4E4A-AF03-6DAC65353F71}" dt="2021-03-03T21:18:22.942" v="772" actId="478"/>
          <ac:picMkLst>
            <pc:docMk/>
            <pc:sldMk cId="718409248" sldId="2144327522"/>
            <ac:picMk id="11" creationId="{E9450422-E214-4760-BFCE-86BAF01D5E97}"/>
          </ac:picMkLst>
        </pc:picChg>
        <pc:picChg chg="add mod topLvl modCrop">
          <ac:chgData name="Leah Montner Dixon" userId="d5b2ae9e-9213-4442-b7df-4db8cbe51e5d" providerId="ADAL" clId="{B81832F5-815E-4E4A-AF03-6DAC65353F71}" dt="2021-03-04T17:55:48.527" v="2314" actId="1036"/>
          <ac:picMkLst>
            <pc:docMk/>
            <pc:sldMk cId="718409248" sldId="2144327522"/>
            <ac:picMk id="12" creationId="{A2CA6901-42E9-4166-AAF9-B6DCB11F494C}"/>
          </ac:picMkLst>
        </pc:picChg>
        <pc:picChg chg="del">
          <ac:chgData name="Leah Montner Dixon" userId="d5b2ae9e-9213-4442-b7df-4db8cbe51e5d" providerId="ADAL" clId="{B81832F5-815E-4E4A-AF03-6DAC65353F71}" dt="2021-03-03T21:33:41.666" v="801" actId="478"/>
          <ac:picMkLst>
            <pc:docMk/>
            <pc:sldMk cId="718409248" sldId="2144327522"/>
            <ac:picMk id="13" creationId="{0F50FDF5-0BE7-4A48-A499-6F06615BBB50}"/>
          </ac:picMkLst>
        </pc:picChg>
        <pc:picChg chg="add mod topLvl">
          <ac:chgData name="Leah Montner Dixon" userId="d5b2ae9e-9213-4442-b7df-4db8cbe51e5d" providerId="ADAL" clId="{B81832F5-815E-4E4A-AF03-6DAC65353F71}" dt="2021-03-04T17:55:48.527" v="2314" actId="1036"/>
          <ac:picMkLst>
            <pc:docMk/>
            <pc:sldMk cId="718409248" sldId="2144327522"/>
            <ac:picMk id="18" creationId="{C90D3BE8-69E7-48B1-99D2-37C338D44A9F}"/>
          </ac:picMkLst>
        </pc:picChg>
        <pc:picChg chg="del">
          <ac:chgData name="Leah Montner Dixon" userId="d5b2ae9e-9213-4442-b7df-4db8cbe51e5d" providerId="ADAL" clId="{B81832F5-815E-4E4A-AF03-6DAC65353F71}" dt="2021-03-03T21:33:41.666" v="801" actId="478"/>
          <ac:picMkLst>
            <pc:docMk/>
            <pc:sldMk cId="718409248" sldId="2144327522"/>
            <ac:picMk id="19" creationId="{6B6068E7-6FBC-494F-8F1C-9205BAE6A928}"/>
          </ac:picMkLst>
        </pc:picChg>
        <pc:picChg chg="del">
          <ac:chgData name="Leah Montner Dixon" userId="d5b2ae9e-9213-4442-b7df-4db8cbe51e5d" providerId="ADAL" clId="{B81832F5-815E-4E4A-AF03-6DAC65353F71}" dt="2021-03-03T21:33:41.666" v="801" actId="478"/>
          <ac:picMkLst>
            <pc:docMk/>
            <pc:sldMk cId="718409248" sldId="2144327522"/>
            <ac:picMk id="21" creationId="{9A5F0504-92A6-44B6-A38C-D6AAE61D0B65}"/>
          </ac:picMkLst>
        </pc:picChg>
        <pc:picChg chg="del">
          <ac:chgData name="Leah Montner Dixon" userId="d5b2ae9e-9213-4442-b7df-4db8cbe51e5d" providerId="ADAL" clId="{B81832F5-815E-4E4A-AF03-6DAC65353F71}" dt="2021-03-03T21:33:41.666" v="801" actId="478"/>
          <ac:picMkLst>
            <pc:docMk/>
            <pc:sldMk cId="718409248" sldId="2144327522"/>
            <ac:picMk id="23" creationId="{B8DA19AF-8C21-4DF4-89BB-CC3539732696}"/>
          </ac:picMkLst>
        </pc:picChg>
        <pc:picChg chg="del">
          <ac:chgData name="Leah Montner Dixon" userId="d5b2ae9e-9213-4442-b7df-4db8cbe51e5d" providerId="ADAL" clId="{B81832F5-815E-4E4A-AF03-6DAC65353F71}" dt="2021-03-03T21:33:41.666" v="801" actId="478"/>
          <ac:picMkLst>
            <pc:docMk/>
            <pc:sldMk cId="718409248" sldId="2144327522"/>
            <ac:picMk id="28" creationId="{968BCF28-F5ED-448C-B7C0-AC100D2275DA}"/>
          </ac:picMkLst>
        </pc:picChg>
        <pc:picChg chg="del">
          <ac:chgData name="Leah Montner Dixon" userId="d5b2ae9e-9213-4442-b7df-4db8cbe51e5d" providerId="ADAL" clId="{B81832F5-815E-4E4A-AF03-6DAC65353F71}" dt="2021-03-03T21:18:22.942" v="772" actId="478"/>
          <ac:picMkLst>
            <pc:docMk/>
            <pc:sldMk cId="718409248" sldId="2144327522"/>
            <ac:picMk id="29" creationId="{4E202D81-E5DA-409E-B63B-4B9E7426B446}"/>
          </ac:picMkLst>
        </pc:picChg>
        <pc:picChg chg="del mod">
          <ac:chgData name="Leah Montner Dixon" userId="d5b2ae9e-9213-4442-b7df-4db8cbe51e5d" providerId="ADAL" clId="{B81832F5-815E-4E4A-AF03-6DAC65353F71}" dt="2021-03-03T21:18:22.942" v="772" actId="478"/>
          <ac:picMkLst>
            <pc:docMk/>
            <pc:sldMk cId="718409248" sldId="2144327522"/>
            <ac:picMk id="32" creationId="{3A7E3014-0F27-4BF3-B570-94A2AC63CBC0}"/>
          </ac:picMkLst>
        </pc:picChg>
        <pc:picChg chg="del">
          <ac:chgData name="Leah Montner Dixon" userId="d5b2ae9e-9213-4442-b7df-4db8cbe51e5d" providerId="ADAL" clId="{B81832F5-815E-4E4A-AF03-6DAC65353F71}" dt="2021-03-03T21:18:22.942" v="772" actId="478"/>
          <ac:picMkLst>
            <pc:docMk/>
            <pc:sldMk cId="718409248" sldId="2144327522"/>
            <ac:picMk id="34" creationId="{A8DC70C6-57C6-4B82-AE66-26111DCA2CA4}"/>
          </ac:picMkLst>
        </pc:picChg>
        <pc:picChg chg="del">
          <ac:chgData name="Leah Montner Dixon" userId="d5b2ae9e-9213-4442-b7df-4db8cbe51e5d" providerId="ADAL" clId="{B81832F5-815E-4E4A-AF03-6DAC65353F71}" dt="2021-03-03T18:25:18.241" v="758" actId="478"/>
          <ac:picMkLst>
            <pc:docMk/>
            <pc:sldMk cId="718409248" sldId="2144327522"/>
            <ac:picMk id="39" creationId="{20CBE1D8-4898-4507-B19A-8F9DA180406F}"/>
          </ac:picMkLst>
        </pc:picChg>
        <pc:picChg chg="add del mod">
          <ac:chgData name="Leah Montner Dixon" userId="d5b2ae9e-9213-4442-b7df-4db8cbe51e5d" providerId="ADAL" clId="{B81832F5-815E-4E4A-AF03-6DAC65353F71}" dt="2021-03-03T21:36:40.588" v="808"/>
          <ac:picMkLst>
            <pc:docMk/>
            <pc:sldMk cId="718409248" sldId="2144327522"/>
            <ac:picMk id="47" creationId="{7927F0AB-376D-4B1E-AB5A-033251D25FB1}"/>
          </ac:picMkLst>
        </pc:picChg>
        <pc:picChg chg="add del mod">
          <ac:chgData name="Leah Montner Dixon" userId="d5b2ae9e-9213-4442-b7df-4db8cbe51e5d" providerId="ADAL" clId="{B81832F5-815E-4E4A-AF03-6DAC65353F71}" dt="2021-03-03T21:36:40.588" v="808"/>
          <ac:picMkLst>
            <pc:docMk/>
            <pc:sldMk cId="718409248" sldId="2144327522"/>
            <ac:picMk id="48" creationId="{6FFE602B-AFC5-4EDC-BEBC-179468FAB1B2}"/>
          </ac:picMkLst>
        </pc:picChg>
        <pc:picChg chg="add del mod">
          <ac:chgData name="Leah Montner Dixon" userId="d5b2ae9e-9213-4442-b7df-4db8cbe51e5d" providerId="ADAL" clId="{B81832F5-815E-4E4A-AF03-6DAC65353F71}" dt="2021-03-03T21:36:40.588" v="808"/>
          <ac:picMkLst>
            <pc:docMk/>
            <pc:sldMk cId="718409248" sldId="2144327522"/>
            <ac:picMk id="49" creationId="{7974048A-706B-4040-A0F7-92EEB2051573}"/>
          </ac:picMkLst>
        </pc:picChg>
        <pc:picChg chg="add del mod">
          <ac:chgData name="Leah Montner Dixon" userId="d5b2ae9e-9213-4442-b7df-4db8cbe51e5d" providerId="ADAL" clId="{B81832F5-815E-4E4A-AF03-6DAC65353F71}" dt="2021-03-03T21:36:40.588" v="808"/>
          <ac:picMkLst>
            <pc:docMk/>
            <pc:sldMk cId="718409248" sldId="2144327522"/>
            <ac:picMk id="51" creationId="{A8998D1E-A4E8-436C-94CD-6913124AFA7D}"/>
          </ac:picMkLst>
        </pc:picChg>
        <pc:picChg chg="add del mod">
          <ac:chgData name="Leah Montner Dixon" userId="d5b2ae9e-9213-4442-b7df-4db8cbe51e5d" providerId="ADAL" clId="{B81832F5-815E-4E4A-AF03-6DAC65353F71}" dt="2021-03-03T22:14:48.490" v="1521" actId="478"/>
          <ac:picMkLst>
            <pc:docMk/>
            <pc:sldMk cId="718409248" sldId="2144327522"/>
            <ac:picMk id="55" creationId="{760154B4-2F1F-4DD8-97D6-EE51E4383ABD}"/>
          </ac:picMkLst>
        </pc:picChg>
        <pc:picChg chg="add del mod">
          <ac:chgData name="Leah Montner Dixon" userId="d5b2ae9e-9213-4442-b7df-4db8cbe51e5d" providerId="ADAL" clId="{B81832F5-815E-4E4A-AF03-6DAC65353F71}" dt="2021-03-03T22:27:16.470" v="1592" actId="478"/>
          <ac:picMkLst>
            <pc:docMk/>
            <pc:sldMk cId="718409248" sldId="2144327522"/>
            <ac:picMk id="56" creationId="{320F33AD-B3B1-462B-86A5-2663CDA32080}"/>
          </ac:picMkLst>
        </pc:picChg>
        <pc:picChg chg="add mod topLvl">
          <ac:chgData name="Leah Montner Dixon" userId="d5b2ae9e-9213-4442-b7df-4db8cbe51e5d" providerId="ADAL" clId="{B81832F5-815E-4E4A-AF03-6DAC65353F71}" dt="2021-03-04T17:55:48.527" v="2314" actId="1036"/>
          <ac:picMkLst>
            <pc:docMk/>
            <pc:sldMk cId="718409248" sldId="2144327522"/>
            <ac:picMk id="57" creationId="{6F46273A-D3F9-416B-8EEB-1B435792C8D5}"/>
          </ac:picMkLst>
        </pc:picChg>
        <pc:picChg chg="add mod topLvl">
          <ac:chgData name="Leah Montner Dixon" userId="d5b2ae9e-9213-4442-b7df-4db8cbe51e5d" providerId="ADAL" clId="{B81832F5-815E-4E4A-AF03-6DAC65353F71}" dt="2021-03-04T17:55:48.527" v="2314" actId="1036"/>
          <ac:picMkLst>
            <pc:docMk/>
            <pc:sldMk cId="718409248" sldId="2144327522"/>
            <ac:picMk id="59" creationId="{C850B680-1578-4223-A6C9-D2FAC887EA42}"/>
          </ac:picMkLst>
        </pc:picChg>
        <pc:picChg chg="add mod topLvl">
          <ac:chgData name="Leah Montner Dixon" userId="d5b2ae9e-9213-4442-b7df-4db8cbe51e5d" providerId="ADAL" clId="{B81832F5-815E-4E4A-AF03-6DAC65353F71}" dt="2021-03-04T17:55:48.527" v="2314" actId="1036"/>
          <ac:picMkLst>
            <pc:docMk/>
            <pc:sldMk cId="718409248" sldId="2144327522"/>
            <ac:picMk id="61" creationId="{7ED84307-9293-49DC-9DD4-AA6E8564838F}"/>
          </ac:picMkLst>
        </pc:picChg>
        <pc:picChg chg="add mod topLvl">
          <ac:chgData name="Leah Montner Dixon" userId="d5b2ae9e-9213-4442-b7df-4db8cbe51e5d" providerId="ADAL" clId="{B81832F5-815E-4E4A-AF03-6DAC65353F71}" dt="2021-03-04T17:55:48.527" v="2314" actId="1036"/>
          <ac:picMkLst>
            <pc:docMk/>
            <pc:sldMk cId="718409248" sldId="2144327522"/>
            <ac:picMk id="63" creationId="{373DD0A9-5BB8-4782-9309-9DB26B1B0E22}"/>
          </ac:picMkLst>
        </pc:picChg>
        <pc:picChg chg="add mod topLvl">
          <ac:chgData name="Leah Montner Dixon" userId="d5b2ae9e-9213-4442-b7df-4db8cbe51e5d" providerId="ADAL" clId="{B81832F5-815E-4E4A-AF03-6DAC65353F71}" dt="2021-03-04T17:55:48.527" v="2314" actId="1036"/>
          <ac:picMkLst>
            <pc:docMk/>
            <pc:sldMk cId="718409248" sldId="2144327522"/>
            <ac:picMk id="1026" creationId="{CCAF02F8-86F3-4BD6-91DA-7699588A9B51}"/>
          </ac:picMkLst>
        </pc:picChg>
        <pc:picChg chg="del">
          <ac:chgData name="Leah Montner Dixon" userId="d5b2ae9e-9213-4442-b7df-4db8cbe51e5d" providerId="ADAL" clId="{B81832F5-815E-4E4A-AF03-6DAC65353F71}" dt="2021-03-03T21:33:41.666" v="801" actId="478"/>
          <ac:picMkLst>
            <pc:docMk/>
            <pc:sldMk cId="718409248" sldId="2144327522"/>
            <ac:picMk id="1026" creationId="{ED250E52-7333-4587-8BA3-949F4B404033}"/>
          </ac:picMkLst>
        </pc:picChg>
        <pc:picChg chg="del">
          <ac:chgData name="Leah Montner Dixon" userId="d5b2ae9e-9213-4442-b7df-4db8cbe51e5d" providerId="ADAL" clId="{B81832F5-815E-4E4A-AF03-6DAC65353F71}" dt="2021-03-03T21:33:41.666" v="801" actId="478"/>
          <ac:picMkLst>
            <pc:docMk/>
            <pc:sldMk cId="718409248" sldId="2144327522"/>
            <ac:picMk id="1030" creationId="{45F3AAAC-2210-4344-932D-07409D916C20}"/>
          </ac:picMkLst>
        </pc:picChg>
        <pc:picChg chg="del">
          <ac:chgData name="Leah Montner Dixon" userId="d5b2ae9e-9213-4442-b7df-4db8cbe51e5d" providerId="ADAL" clId="{B81832F5-815E-4E4A-AF03-6DAC65353F71}" dt="2021-03-03T21:33:41.666" v="801" actId="478"/>
          <ac:picMkLst>
            <pc:docMk/>
            <pc:sldMk cId="718409248" sldId="2144327522"/>
            <ac:picMk id="1032" creationId="{DBDAE31B-F68C-40EC-ADE5-3B127459E93B}"/>
          </ac:picMkLst>
        </pc:picChg>
        <pc:picChg chg="del">
          <ac:chgData name="Leah Montner Dixon" userId="d5b2ae9e-9213-4442-b7df-4db8cbe51e5d" providerId="ADAL" clId="{B81832F5-815E-4E4A-AF03-6DAC65353F71}" dt="2021-03-03T21:33:46.093" v="804" actId="478"/>
          <ac:picMkLst>
            <pc:docMk/>
            <pc:sldMk cId="718409248" sldId="2144327522"/>
            <ac:picMk id="1034" creationId="{BBE05E75-C325-4C4D-A879-2CEA3C8A9CF7}"/>
          </ac:picMkLst>
        </pc:picChg>
        <pc:picChg chg="del">
          <ac:chgData name="Leah Montner Dixon" userId="d5b2ae9e-9213-4442-b7df-4db8cbe51e5d" providerId="ADAL" clId="{B81832F5-815E-4E4A-AF03-6DAC65353F71}" dt="2021-03-03T21:18:22.942" v="772" actId="478"/>
          <ac:picMkLst>
            <pc:docMk/>
            <pc:sldMk cId="718409248" sldId="2144327522"/>
            <ac:picMk id="2050" creationId="{AC17A8A2-37D9-43CF-A1D1-CD84F1817916}"/>
          </ac:picMkLst>
        </pc:picChg>
        <pc:picChg chg="del">
          <ac:chgData name="Leah Montner Dixon" userId="d5b2ae9e-9213-4442-b7df-4db8cbe51e5d" providerId="ADAL" clId="{B81832F5-815E-4E4A-AF03-6DAC65353F71}" dt="2021-03-03T21:18:22.942" v="772" actId="478"/>
          <ac:picMkLst>
            <pc:docMk/>
            <pc:sldMk cId="718409248" sldId="2144327522"/>
            <ac:picMk id="2052" creationId="{23681D99-17A0-4362-A69C-8B54A5B41DCB}"/>
          </ac:picMkLst>
        </pc:picChg>
        <pc:picChg chg="del">
          <ac:chgData name="Leah Montner Dixon" userId="d5b2ae9e-9213-4442-b7df-4db8cbe51e5d" providerId="ADAL" clId="{B81832F5-815E-4E4A-AF03-6DAC65353F71}" dt="2021-03-03T21:35:42.063" v="805" actId="478"/>
          <ac:picMkLst>
            <pc:docMk/>
            <pc:sldMk cId="718409248" sldId="2144327522"/>
            <ac:picMk id="3085" creationId="{80A95B83-E097-487C-BFE3-CC1F18FD1AA8}"/>
          </ac:picMkLst>
        </pc:picChg>
        <pc:picChg chg="del">
          <ac:chgData name="Leah Montner Dixon" userId="d5b2ae9e-9213-4442-b7df-4db8cbe51e5d" providerId="ADAL" clId="{B81832F5-815E-4E4A-AF03-6DAC65353F71}" dt="2021-03-03T21:35:42.063" v="805" actId="478"/>
          <ac:picMkLst>
            <pc:docMk/>
            <pc:sldMk cId="718409248" sldId="2144327522"/>
            <ac:picMk id="3093" creationId="{397BBED2-11CA-4C70-808F-284FF3BB7A31}"/>
          </ac:picMkLst>
        </pc:picChg>
        <pc:picChg chg="del">
          <ac:chgData name="Leah Montner Dixon" userId="d5b2ae9e-9213-4442-b7df-4db8cbe51e5d" providerId="ADAL" clId="{B81832F5-815E-4E4A-AF03-6DAC65353F71}" dt="2021-03-03T21:35:42.063" v="805" actId="478"/>
          <ac:picMkLst>
            <pc:docMk/>
            <pc:sldMk cId="718409248" sldId="2144327522"/>
            <ac:picMk id="3097" creationId="{AA72D876-CF5D-42A9-9D2B-1FDEF6B8007F}"/>
          </ac:picMkLst>
        </pc:picChg>
        <pc:picChg chg="del">
          <ac:chgData name="Leah Montner Dixon" userId="d5b2ae9e-9213-4442-b7df-4db8cbe51e5d" providerId="ADAL" clId="{B81832F5-815E-4E4A-AF03-6DAC65353F71}" dt="2021-03-03T21:35:42.063" v="805" actId="478"/>
          <ac:picMkLst>
            <pc:docMk/>
            <pc:sldMk cId="718409248" sldId="2144327522"/>
            <ac:picMk id="3098" creationId="{A7B48081-B224-4EE3-AAC7-43CCFC24E9DE}"/>
          </ac:picMkLst>
        </pc:picChg>
        <pc:picChg chg="del">
          <ac:chgData name="Leah Montner Dixon" userId="d5b2ae9e-9213-4442-b7df-4db8cbe51e5d" providerId="ADAL" clId="{B81832F5-815E-4E4A-AF03-6DAC65353F71}" dt="2021-03-03T21:35:42.063" v="805" actId="478"/>
          <ac:picMkLst>
            <pc:docMk/>
            <pc:sldMk cId="718409248" sldId="2144327522"/>
            <ac:picMk id="3100" creationId="{9EAAEEE5-B6BD-4AEF-A5AC-28DFDC3DCA62}"/>
          </ac:picMkLst>
        </pc:picChg>
        <pc:picChg chg="del">
          <ac:chgData name="Leah Montner Dixon" userId="d5b2ae9e-9213-4442-b7df-4db8cbe51e5d" providerId="ADAL" clId="{B81832F5-815E-4E4A-AF03-6DAC65353F71}" dt="2021-03-03T21:35:42.063" v="805" actId="478"/>
          <ac:picMkLst>
            <pc:docMk/>
            <pc:sldMk cId="718409248" sldId="2144327522"/>
            <ac:picMk id="3101" creationId="{F075DC23-F403-4504-BA6A-D4191E7E3AF1}"/>
          </ac:picMkLst>
        </pc:picChg>
        <pc:picChg chg="del">
          <ac:chgData name="Leah Montner Dixon" userId="d5b2ae9e-9213-4442-b7df-4db8cbe51e5d" providerId="ADAL" clId="{B81832F5-815E-4E4A-AF03-6DAC65353F71}" dt="2021-03-03T21:35:42.063" v="805" actId="478"/>
          <ac:picMkLst>
            <pc:docMk/>
            <pc:sldMk cId="718409248" sldId="2144327522"/>
            <ac:picMk id="3102" creationId="{7F8520D4-ED18-4D57-9E17-40E7F3F2C366}"/>
          </ac:picMkLst>
        </pc:picChg>
        <pc:picChg chg="del">
          <ac:chgData name="Leah Montner Dixon" userId="d5b2ae9e-9213-4442-b7df-4db8cbe51e5d" providerId="ADAL" clId="{B81832F5-815E-4E4A-AF03-6DAC65353F71}" dt="2021-03-03T21:35:42.063" v="805" actId="478"/>
          <ac:picMkLst>
            <pc:docMk/>
            <pc:sldMk cId="718409248" sldId="2144327522"/>
            <ac:picMk id="3104" creationId="{0007B991-864B-466F-B7AD-816A8BB3C44E}"/>
          </ac:picMkLst>
        </pc:picChg>
      </pc:sldChg>
      <pc:sldChg chg="addSp modSp">
        <pc:chgData name="Leah Montner Dixon" userId="d5b2ae9e-9213-4442-b7df-4db8cbe51e5d" providerId="ADAL" clId="{B81832F5-815E-4E4A-AF03-6DAC65353F71}" dt="2021-03-01T19:23:45.087" v="457"/>
        <pc:sldMkLst>
          <pc:docMk/>
          <pc:sldMk cId="3729589554" sldId="2144327526"/>
        </pc:sldMkLst>
        <pc:spChg chg="add mod">
          <ac:chgData name="Leah Montner Dixon" userId="d5b2ae9e-9213-4442-b7df-4db8cbe51e5d" providerId="ADAL" clId="{B81832F5-815E-4E4A-AF03-6DAC65353F71}" dt="2021-03-01T19:23:45.087" v="457"/>
          <ac:spMkLst>
            <pc:docMk/>
            <pc:sldMk cId="3729589554" sldId="2144327526"/>
            <ac:spMk id="17" creationId="{5FA69F6E-6470-4DDA-9381-F6D6D2478FC5}"/>
          </ac:spMkLst>
        </pc:spChg>
      </pc:sldChg>
      <pc:sldChg chg="addSp modSp mod">
        <pc:chgData name="Leah Montner Dixon" userId="d5b2ae9e-9213-4442-b7df-4db8cbe51e5d" providerId="ADAL" clId="{B81832F5-815E-4E4A-AF03-6DAC65353F71}" dt="2021-03-08T14:59:35.625" v="3457" actId="1036"/>
        <pc:sldMkLst>
          <pc:docMk/>
          <pc:sldMk cId="4250919995" sldId="2144327531"/>
        </pc:sldMkLst>
        <pc:spChg chg="add mod">
          <ac:chgData name="Leah Montner Dixon" userId="d5b2ae9e-9213-4442-b7df-4db8cbe51e5d" providerId="ADAL" clId="{B81832F5-815E-4E4A-AF03-6DAC65353F71}" dt="2021-03-08T14:59:35.625" v="3457" actId="1036"/>
          <ac:spMkLst>
            <pc:docMk/>
            <pc:sldMk cId="4250919995" sldId="2144327531"/>
            <ac:spMk id="3" creationId="{BD7DC292-1ACD-4368-AE10-367D18D532EA}"/>
          </ac:spMkLst>
        </pc:spChg>
        <pc:spChg chg="add mod">
          <ac:chgData name="Leah Montner Dixon" userId="d5b2ae9e-9213-4442-b7df-4db8cbe51e5d" providerId="ADAL" clId="{B81832F5-815E-4E4A-AF03-6DAC65353F71}" dt="2021-03-01T19:27:27.939" v="525" actId="1036"/>
          <ac:spMkLst>
            <pc:docMk/>
            <pc:sldMk cId="4250919995" sldId="2144327531"/>
            <ac:spMk id="14" creationId="{0C1432F6-B54F-45AF-8A6E-EF3EFF340E5F}"/>
          </ac:spMkLst>
        </pc:spChg>
      </pc:sldChg>
      <pc:sldChg chg="addSp delSp modSp del mod ord">
        <pc:chgData name="Leah Montner Dixon" userId="d5b2ae9e-9213-4442-b7df-4db8cbe51e5d" providerId="ADAL" clId="{B81832F5-815E-4E4A-AF03-6DAC65353F71}" dt="2021-03-08T20:52:29.477" v="3541" actId="2696"/>
        <pc:sldMkLst>
          <pc:docMk/>
          <pc:sldMk cId="7438068" sldId="2144327532"/>
        </pc:sldMkLst>
        <pc:spChg chg="add del mod">
          <ac:chgData name="Leah Montner Dixon" userId="d5b2ae9e-9213-4442-b7df-4db8cbe51e5d" providerId="ADAL" clId="{B81832F5-815E-4E4A-AF03-6DAC65353F71}" dt="2021-03-05T16:54:10.439" v="2572" actId="478"/>
          <ac:spMkLst>
            <pc:docMk/>
            <pc:sldMk cId="7438068" sldId="2144327532"/>
            <ac:spMk id="61" creationId="{A78C571A-A6A1-435A-9099-79CB6788A072}"/>
          </ac:spMkLst>
        </pc:spChg>
      </pc:sldChg>
      <pc:sldChg chg="addSp modSp new mod">
        <pc:chgData name="Leah Montner Dixon" userId="d5b2ae9e-9213-4442-b7df-4db8cbe51e5d" providerId="ADAL" clId="{B81832F5-815E-4E4A-AF03-6DAC65353F71}" dt="2021-03-01T19:23:45.706" v="458"/>
        <pc:sldMkLst>
          <pc:docMk/>
          <pc:sldMk cId="4198498852" sldId="2144327534"/>
        </pc:sldMkLst>
        <pc:spChg chg="add">
          <ac:chgData name="Leah Montner Dixon" userId="d5b2ae9e-9213-4442-b7df-4db8cbe51e5d" providerId="ADAL" clId="{B81832F5-815E-4E4A-AF03-6DAC65353F71}" dt="2021-03-01T19:04:12.782" v="1" actId="22"/>
          <ac:spMkLst>
            <pc:docMk/>
            <pc:sldMk cId="4198498852" sldId="2144327534"/>
            <ac:spMk id="3" creationId="{6D1337CF-955A-48E5-9B64-7B2B5A445125}"/>
          </ac:spMkLst>
        </pc:spChg>
        <pc:spChg chg="add mod">
          <ac:chgData name="Leah Montner Dixon" userId="d5b2ae9e-9213-4442-b7df-4db8cbe51e5d" providerId="ADAL" clId="{B81832F5-815E-4E4A-AF03-6DAC65353F71}" dt="2021-03-01T19:23:45.706" v="458"/>
          <ac:spMkLst>
            <pc:docMk/>
            <pc:sldMk cId="4198498852" sldId="2144327534"/>
            <ac:spMk id="4" creationId="{A5A82930-F48D-4EC4-B9D0-C549427B137A}"/>
          </ac:spMkLst>
        </pc:spChg>
      </pc:sldChg>
      <pc:sldChg chg="addSp modSp new mod ord">
        <pc:chgData name="Leah Montner Dixon" userId="d5b2ae9e-9213-4442-b7df-4db8cbe51e5d" providerId="ADAL" clId="{B81832F5-815E-4E4A-AF03-6DAC65353F71}" dt="2021-03-08T14:57:27.939" v="3454" actId="1076"/>
        <pc:sldMkLst>
          <pc:docMk/>
          <pc:sldMk cId="68915755" sldId="2144327535"/>
        </pc:sldMkLst>
        <pc:spChg chg="add mod">
          <ac:chgData name="Leah Montner Dixon" userId="d5b2ae9e-9213-4442-b7df-4db8cbe51e5d" providerId="ADAL" clId="{B81832F5-815E-4E4A-AF03-6DAC65353F71}" dt="2021-03-01T19:24:10.695" v="461" actId="1076"/>
          <ac:spMkLst>
            <pc:docMk/>
            <pc:sldMk cId="68915755" sldId="2144327535"/>
            <ac:spMk id="3" creationId="{CFB667C1-8856-45AF-BD59-84D115744518}"/>
          </ac:spMkLst>
        </pc:spChg>
        <pc:spChg chg="add mod">
          <ac:chgData name="Leah Montner Dixon" userId="d5b2ae9e-9213-4442-b7df-4db8cbe51e5d" providerId="ADAL" clId="{B81832F5-815E-4E4A-AF03-6DAC65353F71}" dt="2021-03-01T19:24:39.024" v="470" actId="207"/>
          <ac:spMkLst>
            <pc:docMk/>
            <pc:sldMk cId="68915755" sldId="2144327535"/>
            <ac:spMk id="4" creationId="{0430238F-1A9A-4932-99E4-A425FC7CB14A}"/>
          </ac:spMkLst>
        </pc:spChg>
        <pc:spChg chg="add mod">
          <ac:chgData name="Leah Montner Dixon" userId="d5b2ae9e-9213-4442-b7df-4db8cbe51e5d" providerId="ADAL" clId="{B81832F5-815E-4E4A-AF03-6DAC65353F71}" dt="2021-03-08T14:57:27.939" v="3454" actId="1076"/>
          <ac:spMkLst>
            <pc:docMk/>
            <pc:sldMk cId="68915755" sldId="2144327535"/>
            <ac:spMk id="5" creationId="{1AED172B-55CB-4EDC-9924-28D2F5713736}"/>
          </ac:spMkLst>
        </pc:spChg>
      </pc:sldChg>
      <pc:sldChg chg="addSp modSp new mod">
        <pc:chgData name="Leah Montner Dixon" userId="d5b2ae9e-9213-4442-b7df-4db8cbe51e5d" providerId="ADAL" clId="{B81832F5-815E-4E4A-AF03-6DAC65353F71}" dt="2021-03-01T19:29:14.546" v="545"/>
        <pc:sldMkLst>
          <pc:docMk/>
          <pc:sldMk cId="4097279802" sldId="2144327536"/>
        </pc:sldMkLst>
        <pc:spChg chg="add mod">
          <ac:chgData name="Leah Montner Dixon" userId="d5b2ae9e-9213-4442-b7df-4db8cbe51e5d" providerId="ADAL" clId="{B81832F5-815E-4E4A-AF03-6DAC65353F71}" dt="2021-03-01T19:16:07.404" v="356" actId="20577"/>
          <ac:spMkLst>
            <pc:docMk/>
            <pc:sldMk cId="4097279802" sldId="2144327536"/>
            <ac:spMk id="2" creationId="{953CB34B-7281-4075-8F54-453EC82BD132}"/>
          </ac:spMkLst>
        </pc:spChg>
        <pc:spChg chg="add mod">
          <ac:chgData name="Leah Montner Dixon" userId="d5b2ae9e-9213-4442-b7df-4db8cbe51e5d" providerId="ADAL" clId="{B81832F5-815E-4E4A-AF03-6DAC65353F71}" dt="2021-03-01T19:29:14.546" v="545"/>
          <ac:spMkLst>
            <pc:docMk/>
            <pc:sldMk cId="4097279802" sldId="2144327536"/>
            <ac:spMk id="3" creationId="{689CA270-9281-45DC-8F02-311BA445539E}"/>
          </ac:spMkLst>
        </pc:spChg>
      </pc:sldChg>
      <pc:sldChg chg="addSp modSp mod">
        <pc:chgData name="Leah Montner Dixon" userId="d5b2ae9e-9213-4442-b7df-4db8cbe51e5d" providerId="ADAL" clId="{B81832F5-815E-4E4A-AF03-6DAC65353F71}" dt="2021-03-08T15:01:16.339" v="3462" actId="20577"/>
        <pc:sldMkLst>
          <pc:docMk/>
          <pc:sldMk cId="1793799926" sldId="2144327537"/>
        </pc:sldMkLst>
        <pc:spChg chg="add mod">
          <ac:chgData name="Leah Montner Dixon" userId="d5b2ae9e-9213-4442-b7df-4db8cbe51e5d" providerId="ADAL" clId="{B81832F5-815E-4E4A-AF03-6DAC65353F71}" dt="2021-03-01T19:20:17.886" v="447" actId="207"/>
          <ac:spMkLst>
            <pc:docMk/>
            <pc:sldMk cId="1793799926" sldId="2144327537"/>
            <ac:spMk id="9" creationId="{1C344F8A-D7BD-411F-8A67-97C696817649}"/>
          </ac:spMkLst>
        </pc:spChg>
        <pc:spChg chg="add mod">
          <ac:chgData name="Leah Montner Dixon" userId="d5b2ae9e-9213-4442-b7df-4db8cbe51e5d" providerId="ADAL" clId="{B81832F5-815E-4E4A-AF03-6DAC65353F71}" dt="2021-03-01T19:28:50.153" v="544" actId="207"/>
          <ac:spMkLst>
            <pc:docMk/>
            <pc:sldMk cId="1793799926" sldId="2144327537"/>
            <ac:spMk id="10" creationId="{F9950C42-A5D9-409D-8CD9-CAE584CA5BAE}"/>
          </ac:spMkLst>
        </pc:spChg>
        <pc:spChg chg="mod">
          <ac:chgData name="Leah Montner Dixon" userId="d5b2ae9e-9213-4442-b7df-4db8cbe51e5d" providerId="ADAL" clId="{B81832F5-815E-4E4A-AF03-6DAC65353F71}" dt="2021-03-08T15:01:16.339" v="3462" actId="20577"/>
          <ac:spMkLst>
            <pc:docMk/>
            <pc:sldMk cId="1793799926" sldId="2144327537"/>
            <ac:spMk id="16" creationId="{9A529899-950F-C14F-99A5-896AC3170183}"/>
          </ac:spMkLst>
        </pc:spChg>
      </pc:sldChg>
      <pc:sldChg chg="addSp modSp ord">
        <pc:chgData name="Leah Montner Dixon" userId="d5b2ae9e-9213-4442-b7df-4db8cbe51e5d" providerId="ADAL" clId="{B81832F5-815E-4E4A-AF03-6DAC65353F71}" dt="2021-03-01T19:29:53.699" v="552"/>
        <pc:sldMkLst>
          <pc:docMk/>
          <pc:sldMk cId="2693591994" sldId="2144327538"/>
        </pc:sldMkLst>
        <pc:spChg chg="add mod">
          <ac:chgData name="Leah Montner Dixon" userId="d5b2ae9e-9213-4442-b7df-4db8cbe51e5d" providerId="ADAL" clId="{B81832F5-815E-4E4A-AF03-6DAC65353F71}" dt="2021-03-01T19:29:53.699" v="552"/>
          <ac:spMkLst>
            <pc:docMk/>
            <pc:sldMk cId="2693591994" sldId="2144327538"/>
            <ac:spMk id="10" creationId="{9CA82771-E45A-4317-8E86-8E23C50399F6}"/>
          </ac:spMkLst>
        </pc:spChg>
      </pc:sldChg>
      <pc:sldChg chg="modSp mod">
        <pc:chgData name="Leah Montner Dixon" userId="d5b2ae9e-9213-4442-b7df-4db8cbe51e5d" providerId="ADAL" clId="{B81832F5-815E-4E4A-AF03-6DAC65353F71}" dt="2021-03-08T14:48:09.571" v="3452" actId="20577"/>
        <pc:sldMkLst>
          <pc:docMk/>
          <pc:sldMk cId="3540171665" sldId="2144327539"/>
        </pc:sldMkLst>
        <pc:spChg chg="mod">
          <ac:chgData name="Leah Montner Dixon" userId="d5b2ae9e-9213-4442-b7df-4db8cbe51e5d" providerId="ADAL" clId="{B81832F5-815E-4E4A-AF03-6DAC65353F71}" dt="2021-03-08T14:48:09.571" v="3452" actId="20577"/>
          <ac:spMkLst>
            <pc:docMk/>
            <pc:sldMk cId="3540171665" sldId="2144327539"/>
            <ac:spMk id="12" creationId="{FCBDB492-9443-3D4A-8E9D-B3CECB95DCD7}"/>
          </ac:spMkLst>
        </pc:spChg>
      </pc:sldChg>
      <pc:sldChg chg="modSp mod">
        <pc:chgData name="Leah Montner Dixon" userId="d5b2ae9e-9213-4442-b7df-4db8cbe51e5d" providerId="ADAL" clId="{B81832F5-815E-4E4A-AF03-6DAC65353F71}" dt="2021-03-08T20:54:48.164" v="3600" actId="20577"/>
        <pc:sldMkLst>
          <pc:docMk/>
          <pc:sldMk cId="801416238" sldId="2144327540"/>
        </pc:sldMkLst>
        <pc:spChg chg="mod">
          <ac:chgData name="Leah Montner Dixon" userId="d5b2ae9e-9213-4442-b7df-4db8cbe51e5d" providerId="ADAL" clId="{B81832F5-815E-4E4A-AF03-6DAC65353F71}" dt="2021-03-08T20:54:48.164" v="3600" actId="20577"/>
          <ac:spMkLst>
            <pc:docMk/>
            <pc:sldMk cId="801416238" sldId="2144327540"/>
            <ac:spMk id="3" creationId="{07E83B2A-2D9F-4E3D-BA68-21CCEEADA1AF}"/>
          </ac:spMkLst>
        </pc:spChg>
      </pc:sldChg>
      <pc:sldChg chg="modSp mod">
        <pc:chgData name="Leah Montner Dixon" userId="d5b2ae9e-9213-4442-b7df-4db8cbe51e5d" providerId="ADAL" clId="{B81832F5-815E-4E4A-AF03-6DAC65353F71}" dt="2021-03-08T20:58:23.926" v="3657" actId="20577"/>
        <pc:sldMkLst>
          <pc:docMk/>
          <pc:sldMk cId="3327606173" sldId="2144327541"/>
        </pc:sldMkLst>
        <pc:spChg chg="mod">
          <ac:chgData name="Leah Montner Dixon" userId="d5b2ae9e-9213-4442-b7df-4db8cbe51e5d" providerId="ADAL" clId="{B81832F5-815E-4E4A-AF03-6DAC65353F71}" dt="2021-03-08T20:58:23.926" v="3657" actId="20577"/>
          <ac:spMkLst>
            <pc:docMk/>
            <pc:sldMk cId="3327606173" sldId="2144327541"/>
            <ac:spMk id="3" creationId="{07E83B2A-2D9F-4E3D-BA68-21CCEEADA1AF}"/>
          </ac:spMkLst>
        </pc:spChg>
        <pc:spChg chg="mod">
          <ac:chgData name="Leah Montner Dixon" userId="d5b2ae9e-9213-4442-b7df-4db8cbe51e5d" providerId="ADAL" clId="{B81832F5-815E-4E4A-AF03-6DAC65353F71}" dt="2021-03-08T20:54:19.324" v="3592" actId="20577"/>
          <ac:spMkLst>
            <pc:docMk/>
            <pc:sldMk cId="3327606173" sldId="2144327541"/>
            <ac:spMk id="4" creationId="{3ED54650-E124-0942-8B03-A438165B55A6}"/>
          </ac:spMkLst>
        </pc:spChg>
      </pc:sldChg>
      <pc:sldChg chg="modSp mod">
        <pc:chgData name="Leah Montner Dixon" userId="d5b2ae9e-9213-4442-b7df-4db8cbe51e5d" providerId="ADAL" clId="{B81832F5-815E-4E4A-AF03-6DAC65353F71}" dt="2021-03-08T21:06:45.586" v="3782" actId="1076"/>
        <pc:sldMkLst>
          <pc:docMk/>
          <pc:sldMk cId="3001040034" sldId="2144327542"/>
        </pc:sldMkLst>
        <pc:spChg chg="mod">
          <ac:chgData name="Leah Montner Dixon" userId="d5b2ae9e-9213-4442-b7df-4db8cbe51e5d" providerId="ADAL" clId="{B81832F5-815E-4E4A-AF03-6DAC65353F71}" dt="2021-03-08T21:06:45.586" v="3782" actId="1076"/>
          <ac:spMkLst>
            <pc:docMk/>
            <pc:sldMk cId="3001040034" sldId="2144327542"/>
            <ac:spMk id="3" creationId="{07E83B2A-2D9F-4E3D-BA68-21CCEEADA1AF}"/>
          </ac:spMkLst>
        </pc:spChg>
        <pc:spChg chg="mod">
          <ac:chgData name="Leah Montner Dixon" userId="d5b2ae9e-9213-4442-b7df-4db8cbe51e5d" providerId="ADAL" clId="{B81832F5-815E-4E4A-AF03-6DAC65353F71}" dt="2021-03-08T20:58:40.870" v="3659"/>
          <ac:spMkLst>
            <pc:docMk/>
            <pc:sldMk cId="3001040034" sldId="2144327542"/>
            <ac:spMk id="4" creationId="{3ED54650-E124-0942-8B03-A438165B55A6}"/>
          </ac:spMkLst>
        </pc:spChg>
      </pc:sldChg>
      <pc:sldChg chg="addSp delSp modSp add mod">
        <pc:chgData name="Leah Montner Dixon" userId="d5b2ae9e-9213-4442-b7df-4db8cbe51e5d" providerId="ADAL" clId="{B81832F5-815E-4E4A-AF03-6DAC65353F71}" dt="2021-03-08T21:12:46.766" v="4219" actId="20577"/>
        <pc:sldMkLst>
          <pc:docMk/>
          <pc:sldMk cId="3074350703" sldId="2144327543"/>
        </pc:sldMkLst>
        <pc:spChg chg="mod">
          <ac:chgData name="Leah Montner Dixon" userId="d5b2ae9e-9213-4442-b7df-4db8cbe51e5d" providerId="ADAL" clId="{B81832F5-815E-4E4A-AF03-6DAC65353F71}" dt="2021-03-08T21:12:46.766" v="4219" actId="20577"/>
          <ac:spMkLst>
            <pc:docMk/>
            <pc:sldMk cId="3074350703" sldId="2144327543"/>
            <ac:spMk id="3" creationId="{07E83B2A-2D9F-4E3D-BA68-21CCEEADA1AF}"/>
          </ac:spMkLst>
        </pc:spChg>
        <pc:graphicFrameChg chg="add del mod">
          <ac:chgData name="Leah Montner Dixon" userId="d5b2ae9e-9213-4442-b7df-4db8cbe51e5d" providerId="ADAL" clId="{B81832F5-815E-4E4A-AF03-6DAC65353F71}" dt="2021-03-08T21:08:35.151" v="3866"/>
          <ac:graphicFrameMkLst>
            <pc:docMk/>
            <pc:sldMk cId="3074350703" sldId="2144327543"/>
            <ac:graphicFrameMk id="2" creationId="{8E3476EE-3A49-4A24-B8CE-559F5AF52F28}"/>
          </ac:graphicFrameMkLst>
        </pc:graphicFrameChg>
      </pc:sldChg>
      <pc:sldChg chg="addSp delSp modSp add mod">
        <pc:chgData name="Leah Montner Dixon" userId="d5b2ae9e-9213-4442-b7df-4db8cbe51e5d" providerId="ADAL" clId="{B81832F5-815E-4E4A-AF03-6DAC65353F71}" dt="2021-03-08T21:20:14.281" v="4413" actId="20577"/>
        <pc:sldMkLst>
          <pc:docMk/>
          <pc:sldMk cId="938294700" sldId="2144327544"/>
        </pc:sldMkLst>
        <pc:spChg chg="mod">
          <ac:chgData name="Leah Montner Dixon" userId="d5b2ae9e-9213-4442-b7df-4db8cbe51e5d" providerId="ADAL" clId="{B81832F5-815E-4E4A-AF03-6DAC65353F71}" dt="2021-03-08T21:20:14.281" v="4413" actId="20577"/>
          <ac:spMkLst>
            <pc:docMk/>
            <pc:sldMk cId="938294700" sldId="2144327544"/>
            <ac:spMk id="3" creationId="{07E83B2A-2D9F-4E3D-BA68-21CCEEADA1AF}"/>
          </ac:spMkLst>
        </pc:spChg>
        <pc:spChg chg="mod">
          <ac:chgData name="Leah Montner Dixon" userId="d5b2ae9e-9213-4442-b7df-4db8cbe51e5d" providerId="ADAL" clId="{B81832F5-815E-4E4A-AF03-6DAC65353F71}" dt="2021-03-08T21:13:12.492" v="4222"/>
          <ac:spMkLst>
            <pc:docMk/>
            <pc:sldMk cId="938294700" sldId="2144327544"/>
            <ac:spMk id="4" creationId="{3ED54650-E124-0942-8B03-A438165B55A6}"/>
          </ac:spMkLst>
        </pc:spChg>
        <pc:graphicFrameChg chg="add del mod">
          <ac:chgData name="Leah Montner Dixon" userId="d5b2ae9e-9213-4442-b7df-4db8cbe51e5d" providerId="ADAL" clId="{B81832F5-815E-4E4A-AF03-6DAC65353F71}" dt="2021-03-08T21:13:26.807" v="4224"/>
          <ac:graphicFrameMkLst>
            <pc:docMk/>
            <pc:sldMk cId="938294700" sldId="2144327544"/>
            <ac:graphicFrameMk id="2" creationId="{67D0F39A-F4D1-496E-BED3-1016249AB268}"/>
          </ac:graphicFrameMkLst>
        </pc:graphicFrameChg>
      </pc:sldChg>
      <pc:sldChg chg="modSp add mod addCm modCm">
        <pc:chgData name="Leah Montner Dixon" userId="d5b2ae9e-9213-4442-b7df-4db8cbe51e5d" providerId="ADAL" clId="{B81832F5-815E-4E4A-AF03-6DAC65353F71}" dt="2021-03-09T22:41:51.313" v="4475"/>
        <pc:sldMkLst>
          <pc:docMk/>
          <pc:sldMk cId="250186311" sldId="2144327545"/>
        </pc:sldMkLst>
        <pc:spChg chg="mod">
          <ac:chgData name="Leah Montner Dixon" userId="d5b2ae9e-9213-4442-b7df-4db8cbe51e5d" providerId="ADAL" clId="{B81832F5-815E-4E4A-AF03-6DAC65353F71}" dt="2021-03-08T21:21:52.600" v="4470" actId="255"/>
          <ac:spMkLst>
            <pc:docMk/>
            <pc:sldMk cId="250186311" sldId="2144327545"/>
            <ac:spMk id="3" creationId="{07E83B2A-2D9F-4E3D-BA68-21CCEEADA1AF}"/>
          </ac:spMkLst>
        </pc:spChg>
        <pc:spChg chg="mod">
          <ac:chgData name="Leah Montner Dixon" userId="d5b2ae9e-9213-4442-b7df-4db8cbe51e5d" providerId="ADAL" clId="{B81832F5-815E-4E4A-AF03-6DAC65353F71}" dt="2021-03-08T21:20:49.013" v="4416"/>
          <ac:spMkLst>
            <pc:docMk/>
            <pc:sldMk cId="250186311" sldId="2144327545"/>
            <ac:spMk id="4" creationId="{3ED54650-E124-0942-8B03-A438165B55A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CFD77A_4929AB26.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CFD739_FA245BBD.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1B1464"/>
                </a:solidFill>
                <a:latin typeface="Helvetica" panose="020B0403020202020204" pitchFamily="34" charset="0"/>
                <a:ea typeface="+mn-ea"/>
                <a:cs typeface="+mn-cs"/>
              </a:defRPr>
            </a:pPr>
            <a:r>
              <a:rPr lang="en-US" sz="1400" b="1" u="sng">
                <a:solidFill>
                  <a:srgbClr val="1B1464"/>
                </a:solidFill>
              </a:rPr>
              <a:t>How well are you coping with the impacts of COVID-19?</a:t>
            </a:r>
          </a:p>
          <a:p>
            <a:pPr>
              <a:defRPr sz="1800">
                <a:solidFill>
                  <a:srgbClr val="1B1464"/>
                </a:solidFill>
              </a:defRPr>
            </a:pPr>
            <a:r>
              <a:rPr lang="en-US" sz="1200" b="0" u="none">
                <a:solidFill>
                  <a:srgbClr val="1B1464"/>
                </a:solidFill>
              </a:rPr>
              <a:t>% of respondents</a:t>
            </a:r>
          </a:p>
        </c:rich>
      </c:tx>
      <c:layout>
        <c:manualLayout>
          <c:xMode val="edge"/>
          <c:yMode val="edge"/>
          <c:x val="0.113658727911586"/>
          <c:y val="2.115184275020589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2.3158478257554106E-2"/>
          <c:y val="0.32826882715252614"/>
          <c:w val="0.95368304348489175"/>
          <c:h val="0.58702414946413939"/>
        </c:manualLayout>
      </c:layout>
      <c:barChart>
        <c:barDir val="col"/>
        <c:grouping val="stacked"/>
        <c:varyColors val="0"/>
        <c:ser>
          <c:idx val="0"/>
          <c:order val="0"/>
          <c:tx>
            <c:strRef>
              <c:f>Sheet1!$B$1</c:f>
              <c:strCache>
                <c:ptCount val="1"/>
                <c:pt idx="0">
                  <c:v>Not well</c:v>
                </c:pt>
              </c:strCache>
            </c:strRef>
          </c:tx>
          <c:spPr>
            <a:solidFill>
              <a:srgbClr val="1B1464"/>
            </a:solidFill>
            <a:ln>
              <a:noFill/>
            </a:ln>
            <a:effectLst/>
          </c:spPr>
          <c:invertIfNegative val="0"/>
          <c:dLbls>
            <c:dLbl>
              <c:idx val="4"/>
              <c:layout>
                <c:manualLayout>
                  <c:x val="7.7896699593590926E-2"/>
                  <c:y val="-1.0575921375102949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2E-4377-8A1A-B5BD998841B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 Z</c:v>
                </c:pt>
                <c:pt idx="1">
                  <c:v>Millennial</c:v>
                </c:pt>
                <c:pt idx="2">
                  <c:v>Gen X</c:v>
                </c:pt>
                <c:pt idx="3">
                  <c:v>Boomer</c:v>
                </c:pt>
                <c:pt idx="4">
                  <c:v>Silent Gen</c:v>
                </c:pt>
              </c:strCache>
            </c:strRef>
          </c:cat>
          <c:val>
            <c:numRef>
              <c:f>Sheet1!$B$2:$B$6</c:f>
              <c:numCache>
                <c:formatCode>0%</c:formatCode>
                <c:ptCount val="5"/>
                <c:pt idx="0">
                  <c:v>0.24</c:v>
                </c:pt>
                <c:pt idx="1">
                  <c:v>0.24</c:v>
                </c:pt>
                <c:pt idx="2">
                  <c:v>0.15</c:v>
                </c:pt>
                <c:pt idx="3">
                  <c:v>0.12</c:v>
                </c:pt>
                <c:pt idx="4">
                  <c:v>0.05</c:v>
                </c:pt>
              </c:numCache>
            </c:numRef>
          </c:val>
          <c:extLst>
            <c:ext xmlns:c16="http://schemas.microsoft.com/office/drawing/2014/chart" uri="{C3380CC4-5D6E-409C-BE32-E72D297353CC}">
              <c16:uniqueId val="{00000000-243E-4948-827B-D4A9E537BBEA}"/>
            </c:ext>
          </c:extLst>
        </c:ser>
        <c:ser>
          <c:idx val="1"/>
          <c:order val="1"/>
          <c:tx>
            <c:strRef>
              <c:f>Sheet1!$C$1</c:f>
              <c:strCache>
                <c:ptCount val="1"/>
                <c:pt idx="0">
                  <c:v>Somewhat well</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 Z</c:v>
                </c:pt>
                <c:pt idx="1">
                  <c:v>Millennial</c:v>
                </c:pt>
                <c:pt idx="2">
                  <c:v>Gen X</c:v>
                </c:pt>
                <c:pt idx="3">
                  <c:v>Boomer</c:v>
                </c:pt>
                <c:pt idx="4">
                  <c:v>Silent Gen</c:v>
                </c:pt>
              </c:strCache>
            </c:strRef>
          </c:cat>
          <c:val>
            <c:numRef>
              <c:f>Sheet1!$C$2:$C$6</c:f>
              <c:numCache>
                <c:formatCode>0%</c:formatCode>
                <c:ptCount val="5"/>
                <c:pt idx="0">
                  <c:v>0.55000000000000004</c:v>
                </c:pt>
                <c:pt idx="1">
                  <c:v>0.5</c:v>
                </c:pt>
                <c:pt idx="2">
                  <c:v>0.56000000000000005</c:v>
                </c:pt>
                <c:pt idx="3">
                  <c:v>0.55000000000000004</c:v>
                </c:pt>
                <c:pt idx="4">
                  <c:v>0.56000000000000005</c:v>
                </c:pt>
              </c:numCache>
            </c:numRef>
          </c:val>
          <c:extLst>
            <c:ext xmlns:c16="http://schemas.microsoft.com/office/drawing/2014/chart" uri="{C3380CC4-5D6E-409C-BE32-E72D297353CC}">
              <c16:uniqueId val="{00000001-243E-4948-827B-D4A9E537BBEA}"/>
            </c:ext>
          </c:extLst>
        </c:ser>
        <c:ser>
          <c:idx val="2"/>
          <c:order val="2"/>
          <c:tx>
            <c:strRef>
              <c:f>Sheet1!$D$1</c:f>
              <c:strCache>
                <c:ptCount val="1"/>
                <c:pt idx="0">
                  <c:v>Very well</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 Z</c:v>
                </c:pt>
                <c:pt idx="1">
                  <c:v>Millennial</c:v>
                </c:pt>
                <c:pt idx="2">
                  <c:v>Gen X</c:v>
                </c:pt>
                <c:pt idx="3">
                  <c:v>Boomer</c:v>
                </c:pt>
                <c:pt idx="4">
                  <c:v>Silent Gen</c:v>
                </c:pt>
              </c:strCache>
            </c:strRef>
          </c:cat>
          <c:val>
            <c:numRef>
              <c:f>Sheet1!$D$2:$D$6</c:f>
              <c:numCache>
                <c:formatCode>0%</c:formatCode>
                <c:ptCount val="5"/>
                <c:pt idx="0">
                  <c:v>0.21</c:v>
                </c:pt>
                <c:pt idx="1">
                  <c:v>0.26</c:v>
                </c:pt>
                <c:pt idx="2">
                  <c:v>0.28999999999999998</c:v>
                </c:pt>
                <c:pt idx="3">
                  <c:v>0.33</c:v>
                </c:pt>
                <c:pt idx="4">
                  <c:v>0.39</c:v>
                </c:pt>
              </c:numCache>
            </c:numRef>
          </c:val>
          <c:extLst>
            <c:ext xmlns:c16="http://schemas.microsoft.com/office/drawing/2014/chart" uri="{C3380CC4-5D6E-409C-BE32-E72D297353CC}">
              <c16:uniqueId val="{00000002-243E-4948-827B-D4A9E537BBEA}"/>
            </c:ext>
          </c:extLst>
        </c:ser>
        <c:dLbls>
          <c:showLegendKey val="0"/>
          <c:showVal val="0"/>
          <c:showCatName val="0"/>
          <c:showSerName val="0"/>
          <c:showPercent val="0"/>
          <c:showBubbleSize val="0"/>
        </c:dLbls>
        <c:gapWidth val="150"/>
        <c:overlap val="100"/>
        <c:axId val="613351887"/>
        <c:axId val="379772031"/>
      </c:barChart>
      <c:catAx>
        <c:axId val="6133518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379772031"/>
        <c:crosses val="autoZero"/>
        <c:auto val="1"/>
        <c:lblAlgn val="ctr"/>
        <c:lblOffset val="100"/>
        <c:noMultiLvlLbl val="0"/>
      </c:catAx>
      <c:valAx>
        <c:axId val="379772031"/>
        <c:scaling>
          <c:orientation val="minMax"/>
        </c:scaling>
        <c:delete val="1"/>
        <c:axPos val="l"/>
        <c:numFmt formatCode="0%" sourceLinked="1"/>
        <c:majorTickMark val="none"/>
        <c:minorTickMark val="none"/>
        <c:tickLblPos val="nextTo"/>
        <c:crossAx val="613351887"/>
        <c:crosses val="autoZero"/>
        <c:crossBetween val="between"/>
      </c:valAx>
      <c:spPr>
        <a:noFill/>
        <a:ln>
          <a:noFill/>
        </a:ln>
        <a:effectLst/>
      </c:spPr>
    </c:plotArea>
    <c:legend>
      <c:legendPos val="b"/>
      <c:layout>
        <c:manualLayout>
          <c:xMode val="edge"/>
          <c:yMode val="edge"/>
          <c:x val="0.23476032881392125"/>
          <c:y val="0.2400573153870218"/>
          <c:w val="0.53047934237215755"/>
          <c:h val="7.2507795231286518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2252138728395268"/>
          <c:y val="0"/>
          <c:w val="0.64309036526906538"/>
          <c:h val="0.85100722468793533"/>
        </c:manualLayout>
      </c:layout>
      <c:pieChart>
        <c:varyColors val="1"/>
        <c:ser>
          <c:idx val="0"/>
          <c:order val="0"/>
          <c:tx>
            <c:strRef>
              <c:f>Sheet1!$B$1</c:f>
              <c:strCache>
                <c:ptCount val="1"/>
                <c:pt idx="0">
                  <c:v>Series 1</c:v>
                </c:pt>
              </c:strCache>
            </c:strRef>
          </c:tx>
          <c:explosion val="10"/>
          <c:dPt>
            <c:idx val="0"/>
            <c:bubble3D val="0"/>
            <c:spPr>
              <a:solidFill>
                <a:srgbClr val="00BFF2"/>
              </a:solidFill>
              <a:ln>
                <a:noFill/>
              </a:ln>
              <a:effectLst/>
            </c:spPr>
            <c:extLst>
              <c:ext xmlns:c16="http://schemas.microsoft.com/office/drawing/2014/chart" uri="{C3380CC4-5D6E-409C-BE32-E72D297353CC}">
                <c16:uniqueId val="{00000001-D9F8-426B-B796-BAB75115ADF0}"/>
              </c:ext>
            </c:extLst>
          </c:dPt>
          <c:dPt>
            <c:idx val="1"/>
            <c:bubble3D val="0"/>
            <c:spPr>
              <a:solidFill>
                <a:srgbClr val="4EBEA4"/>
              </a:solidFill>
              <a:ln>
                <a:noFill/>
              </a:ln>
              <a:effectLst/>
            </c:spPr>
            <c:extLst>
              <c:ext xmlns:c16="http://schemas.microsoft.com/office/drawing/2014/chart" uri="{C3380CC4-5D6E-409C-BE32-E72D297353CC}">
                <c16:uniqueId val="{00000003-D9F8-426B-B796-BAB75115ADF0}"/>
              </c:ext>
            </c:extLst>
          </c:dPt>
          <c:dPt>
            <c:idx val="2"/>
            <c:bubble3D val="0"/>
            <c:spPr>
              <a:solidFill>
                <a:schemeClr val="bg1">
                  <a:lumMod val="85000"/>
                </a:schemeClr>
              </a:solidFill>
              <a:ln>
                <a:noFill/>
              </a:ln>
              <a:effectLst/>
            </c:spPr>
            <c:extLst>
              <c:ext xmlns:c16="http://schemas.microsoft.com/office/drawing/2014/chart" uri="{C3380CC4-5D6E-409C-BE32-E72D297353CC}">
                <c16:uniqueId val="{00000005-D9F8-426B-B796-BAB75115ADF0}"/>
              </c:ext>
            </c:extLst>
          </c:dPt>
          <c:dPt>
            <c:idx val="3"/>
            <c:bubble3D val="0"/>
            <c:explosion val="11"/>
            <c:spPr>
              <a:solidFill>
                <a:srgbClr val="1B1464"/>
              </a:solidFill>
              <a:ln>
                <a:noFill/>
              </a:ln>
              <a:effectLst/>
            </c:spPr>
            <c:extLst>
              <c:ext xmlns:c16="http://schemas.microsoft.com/office/drawing/2014/chart" uri="{C3380CC4-5D6E-409C-BE32-E72D297353CC}">
                <c16:uniqueId val="{00000007-D9F8-426B-B796-BAB75115ADF0}"/>
              </c:ext>
            </c:extLst>
          </c:dPt>
          <c:dPt>
            <c:idx val="4"/>
            <c:bubble3D val="0"/>
            <c:spPr>
              <a:solidFill>
                <a:srgbClr val="9C5BCD"/>
              </a:solidFill>
              <a:ln>
                <a:noFill/>
              </a:ln>
              <a:effectLst/>
            </c:spPr>
            <c:extLst>
              <c:ext xmlns:c16="http://schemas.microsoft.com/office/drawing/2014/chart" uri="{C3380CC4-5D6E-409C-BE32-E72D297353CC}">
                <c16:uniqueId val="{00000009-D9F8-426B-B796-BAB75115ADF0}"/>
              </c:ext>
            </c:extLst>
          </c:dPt>
          <c:dPt>
            <c:idx val="5"/>
            <c:bubble3D val="0"/>
            <c:spPr>
              <a:solidFill>
                <a:srgbClr val="7030A0"/>
              </a:solidFill>
              <a:ln>
                <a:noFill/>
              </a:ln>
              <a:effectLst/>
            </c:spPr>
            <c:extLst>
              <c:ext xmlns:c16="http://schemas.microsoft.com/office/drawing/2014/chart" uri="{C3380CC4-5D6E-409C-BE32-E72D297353CC}">
                <c16:uniqueId val="{0000000B-D9F8-426B-B796-BAB75115ADF0}"/>
              </c:ext>
            </c:extLst>
          </c:dPt>
          <c:dPt>
            <c:idx val="6"/>
            <c:bubble3D val="0"/>
            <c:spPr>
              <a:solidFill>
                <a:srgbClr val="FF2B2B"/>
              </a:solidFill>
              <a:ln>
                <a:noFill/>
              </a:ln>
              <a:effectLst/>
            </c:spPr>
            <c:extLst>
              <c:ext xmlns:c16="http://schemas.microsoft.com/office/drawing/2014/chart" uri="{C3380CC4-5D6E-409C-BE32-E72D297353CC}">
                <c16:uniqueId val="{0000000D-D9F8-426B-B796-BAB75115ADF0}"/>
              </c:ext>
            </c:extLst>
          </c:dPt>
          <c:dPt>
            <c:idx val="7"/>
            <c:bubble3D val="0"/>
            <c:spPr>
              <a:solidFill>
                <a:srgbClr val="CFAFE7"/>
              </a:solidFill>
              <a:ln>
                <a:noFill/>
              </a:ln>
              <a:effectLst/>
            </c:spPr>
            <c:extLst>
              <c:ext xmlns:c16="http://schemas.microsoft.com/office/drawing/2014/chart" uri="{C3380CC4-5D6E-409C-BE32-E72D297353CC}">
                <c16:uniqueId val="{0000000F-D9F8-426B-B796-BAB75115ADF0}"/>
              </c:ext>
            </c:extLst>
          </c:dPt>
          <c:dPt>
            <c:idx val="8"/>
            <c:bubble3D val="0"/>
            <c:spPr>
              <a:solidFill>
                <a:srgbClr val="FFB3FF"/>
              </a:solidFill>
              <a:ln>
                <a:noFill/>
              </a:ln>
              <a:effectLst/>
            </c:spPr>
            <c:extLst>
              <c:ext xmlns:c16="http://schemas.microsoft.com/office/drawing/2014/chart" uri="{C3380CC4-5D6E-409C-BE32-E72D297353CC}">
                <c16:uniqueId val="{00000011-D9F8-426B-B796-BAB75115ADF0}"/>
              </c:ext>
            </c:extLst>
          </c:dPt>
          <c:dPt>
            <c:idx val="9"/>
            <c:bubble3D val="0"/>
            <c:spPr>
              <a:solidFill>
                <a:srgbClr val="CFAFE7"/>
              </a:solidFill>
              <a:ln>
                <a:noFill/>
              </a:ln>
              <a:effectLst/>
            </c:spPr>
            <c:extLst>
              <c:ext xmlns:c16="http://schemas.microsoft.com/office/drawing/2014/chart" uri="{C3380CC4-5D6E-409C-BE32-E72D297353CC}">
                <c16:uniqueId val="{00000013-D9F8-426B-B796-BAB75115ADF0}"/>
              </c:ext>
            </c:extLst>
          </c:dPt>
          <c:dPt>
            <c:idx val="10"/>
            <c:bubble3D val="0"/>
            <c:spPr>
              <a:solidFill>
                <a:srgbClr val="1B1464"/>
              </a:solidFill>
              <a:ln>
                <a:noFill/>
              </a:ln>
              <a:effectLst/>
            </c:spPr>
            <c:extLst>
              <c:ext xmlns:c16="http://schemas.microsoft.com/office/drawing/2014/chart" uri="{C3380CC4-5D6E-409C-BE32-E72D297353CC}">
                <c16:uniqueId val="{00000015-D9F8-426B-B796-BAB75115ADF0}"/>
              </c:ext>
            </c:extLst>
          </c:dPt>
          <c:dPt>
            <c:idx val="11"/>
            <c:bubble3D val="0"/>
            <c:spPr>
              <a:solidFill>
                <a:srgbClr val="FFE600"/>
              </a:solidFill>
              <a:ln>
                <a:noFill/>
              </a:ln>
              <a:effectLst/>
            </c:spPr>
            <c:extLst>
              <c:ext xmlns:c16="http://schemas.microsoft.com/office/drawing/2014/chart" uri="{C3380CC4-5D6E-409C-BE32-E72D297353CC}">
                <c16:uniqueId val="{00000017-D9F8-426B-B796-BAB75115ADF0}"/>
              </c:ext>
            </c:extLst>
          </c:dPt>
          <c:dPt>
            <c:idx val="12"/>
            <c:bubble3D val="0"/>
            <c:spPr>
              <a:solidFill>
                <a:schemeClr val="accent4">
                  <a:lumMod val="60000"/>
                  <a:lumOff val="40000"/>
                </a:schemeClr>
              </a:solidFill>
              <a:ln>
                <a:noFill/>
              </a:ln>
              <a:effectLst/>
            </c:spPr>
            <c:extLst>
              <c:ext xmlns:c16="http://schemas.microsoft.com/office/drawing/2014/chart" uri="{C3380CC4-5D6E-409C-BE32-E72D297353CC}">
                <c16:uniqueId val="{00000019-D9F8-426B-B796-BAB75115ADF0}"/>
              </c:ext>
            </c:extLst>
          </c:dPt>
          <c:dPt>
            <c:idx val="13"/>
            <c:bubble3D val="0"/>
            <c:spPr>
              <a:solidFill>
                <a:schemeClr val="accent1">
                  <a:tint val="62000"/>
                </a:schemeClr>
              </a:solidFill>
              <a:ln>
                <a:noFill/>
              </a:ln>
              <a:effectLst/>
            </c:spPr>
            <c:extLst>
              <c:ext xmlns:c16="http://schemas.microsoft.com/office/drawing/2014/chart" uri="{C3380CC4-5D6E-409C-BE32-E72D297353CC}">
                <c16:uniqueId val="{0000001B-D9F8-426B-B796-BAB75115ADF0}"/>
              </c:ext>
            </c:extLst>
          </c:dPt>
          <c:dPt>
            <c:idx val="14"/>
            <c:bubble3D val="0"/>
            <c:spPr>
              <a:solidFill>
                <a:srgbClr val="650743"/>
              </a:solidFill>
              <a:ln>
                <a:noFill/>
              </a:ln>
              <a:effectLst/>
            </c:spPr>
            <c:extLst>
              <c:ext xmlns:c16="http://schemas.microsoft.com/office/drawing/2014/chart" uri="{C3380CC4-5D6E-409C-BE32-E72D297353CC}">
                <c16:uniqueId val="{0000001D-D9F8-426B-B796-BAB75115ADF0}"/>
              </c:ext>
            </c:extLst>
          </c:dPt>
          <c:dPt>
            <c:idx val="15"/>
            <c:bubble3D val="0"/>
            <c:spPr>
              <a:solidFill>
                <a:srgbClr val="5C009A"/>
              </a:solidFill>
              <a:ln>
                <a:noFill/>
              </a:ln>
              <a:effectLst/>
            </c:spPr>
            <c:extLst>
              <c:ext xmlns:c16="http://schemas.microsoft.com/office/drawing/2014/chart" uri="{C3380CC4-5D6E-409C-BE32-E72D297353CC}">
                <c16:uniqueId val="{0000001F-D9F8-426B-B796-BAB75115ADF0}"/>
              </c:ext>
            </c:extLst>
          </c:dPt>
          <c:dPt>
            <c:idx val="16"/>
            <c:bubble3D val="0"/>
            <c:spPr>
              <a:solidFill>
                <a:srgbClr val="7ED2F6"/>
              </a:solidFill>
              <a:ln>
                <a:noFill/>
              </a:ln>
              <a:effectLst/>
            </c:spPr>
            <c:extLst>
              <c:ext xmlns:c16="http://schemas.microsoft.com/office/drawing/2014/chart" uri="{C3380CC4-5D6E-409C-BE32-E72D297353CC}">
                <c16:uniqueId val="{00000021-D9F8-426B-B796-BAB75115ADF0}"/>
              </c:ext>
            </c:extLst>
          </c:dPt>
          <c:dLbls>
            <c:dLbl>
              <c:idx val="0"/>
              <c:layout>
                <c:manualLayout>
                  <c:x val="-0.10922591785735314"/>
                  <c:y val="0.21257321544211974"/>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fld id="{119207CC-7267-4C52-ABEE-CEF088D96509}" type="CATEGORYNAME">
                      <a:rPr lang="en-US" sz="1400" b="1" smtClean="0">
                        <a:solidFill>
                          <a:schemeClr val="bg1"/>
                        </a:solidFill>
                        <a:latin typeface="Helvetica" panose="020B0604020202020204" pitchFamily="34" charset="0"/>
                        <a:cs typeface="Helvetica" panose="020B0604020202020204" pitchFamily="34" charset="0"/>
                      </a:rPr>
                      <a:pPr>
                        <a:defRPr sz="1400" b="1">
                          <a:solidFill>
                            <a:schemeClr val="bg1"/>
                          </a:solidFill>
                          <a:latin typeface="Helvetica" panose="020B0604020202020204" pitchFamily="34" charset="0"/>
                          <a:ea typeface="Open Sans" panose="020B0606030504020204" pitchFamily="34" charset="0"/>
                          <a:cs typeface="Helvetica" panose="020B0604020202020204" pitchFamily="34" charset="0"/>
                        </a:defRPr>
                      </a:pPr>
                      <a:t>[CATEGORY NAME]</a:t>
                    </a:fld>
                    <a:r>
                      <a:rPr lang="en-US" sz="1400" b="1">
                        <a:solidFill>
                          <a:schemeClr val="bg1"/>
                        </a:solidFill>
                        <a:latin typeface="Helvetica" panose="020B0604020202020204" pitchFamily="34" charset="0"/>
                        <a:cs typeface="Helvetica" panose="020B0604020202020204" pitchFamily="34" charset="0"/>
                      </a:rPr>
                      <a:t>:</a:t>
                    </a:r>
                    <a:br>
                      <a:rPr lang="en-US" sz="1400" b="1">
                        <a:solidFill>
                          <a:schemeClr val="bg1"/>
                        </a:solidFill>
                        <a:latin typeface="Helvetica" panose="020B0604020202020204" pitchFamily="34" charset="0"/>
                        <a:cs typeface="Helvetica" panose="020B0604020202020204" pitchFamily="34" charset="0"/>
                      </a:rPr>
                    </a:br>
                    <a:r>
                      <a:rPr lang="en-US" sz="1400" b="1" baseline="0">
                        <a:solidFill>
                          <a:schemeClr val="bg1"/>
                        </a:solidFill>
                        <a:latin typeface="Helvetica" panose="020B0604020202020204" pitchFamily="34" charset="0"/>
                        <a:cs typeface="Helvetica" panose="020B0604020202020204" pitchFamily="34" charset="0"/>
                      </a:rPr>
                      <a:t> </a:t>
                    </a:r>
                    <a:fld id="{82192E0D-B3B5-4E3E-9A81-5D0861AAFABE}" type="VALUE">
                      <a:rPr lang="en-US" sz="1400" b="1" baseline="0" smtClean="0">
                        <a:solidFill>
                          <a:schemeClr val="bg1"/>
                        </a:solidFill>
                        <a:latin typeface="Helvetica" panose="020B0604020202020204" pitchFamily="34" charset="0"/>
                        <a:cs typeface="Helvetica" panose="020B0604020202020204" pitchFamily="34" charset="0"/>
                      </a:rPr>
                      <a:pPr>
                        <a:defRPr sz="1400" b="1">
                          <a:solidFill>
                            <a:schemeClr val="bg1"/>
                          </a:solidFill>
                          <a:latin typeface="Helvetica" panose="020B0604020202020204" pitchFamily="34" charset="0"/>
                          <a:ea typeface="Open Sans" panose="020B0606030504020204" pitchFamily="34" charset="0"/>
                          <a:cs typeface="Helvetica" panose="020B0604020202020204" pitchFamily="34" charset="0"/>
                        </a:defRPr>
                      </a:pPr>
                      <a:t>[VALUE]</a:t>
                    </a:fld>
                    <a:r>
                      <a:rPr lang="en-US" sz="1400" b="1" baseline="0">
                        <a:solidFill>
                          <a:schemeClr val="bg1"/>
                        </a:solidFill>
                        <a:latin typeface="Helvetica" panose="020B0604020202020204" pitchFamily="34" charset="0"/>
                        <a:cs typeface="Helvetica" panose="020B0604020202020204" pitchFamily="34" charset="0"/>
                      </a:rPr>
                      <a:t> (64%)</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37194930075316252"/>
                      <c:h val="0.26146987745163502"/>
                    </c:manualLayout>
                  </c15:layout>
                  <c15:dlblFieldTable/>
                  <c15:showDataLabelsRange val="0"/>
                </c:ext>
                <c:ext xmlns:c16="http://schemas.microsoft.com/office/drawing/2014/chart" uri="{C3380CC4-5D6E-409C-BE32-E72D297353CC}">
                  <c16:uniqueId val="{00000001-D9F8-426B-B796-BAB75115ADF0}"/>
                </c:ext>
              </c:extLst>
            </c:dLbl>
            <c:dLbl>
              <c:idx val="1"/>
              <c:layout>
                <c:manualLayout>
                  <c:x val="1.8541585627916388E-2"/>
                  <c:y val="-1.0222487236659642E-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fld id="{361828A0-7285-4639-98B0-F0AC712C61AF}" type="CATEGORYNAME">
                      <a:rPr lang="en-US" sz="800" b="1"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[CATEGORY NAME]</a:t>
                    </a:fld>
                    <a:r>
                      <a:rPr lang="en-US" sz="800" b="0" baseline="0"/>
                      <a:t>:</a:t>
                    </a:r>
                  </a:p>
                  <a:p>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r>
                      <a:rPr lang="en-US" sz="800" b="0" baseline="0"/>
                      <a:t> </a:t>
                    </a:r>
                    <a:fld id="{ACA633F8-CAAB-48DB-B6D6-CD460386E73A}" type="VALUE">
                      <a:rPr lang="en-US" sz="800" b="0" baseline="0"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[VALUE]</a:t>
                    </a:fld>
                    <a:r>
                      <a:rPr lang="en-US" sz="800" b="0" baseline="0"/>
                      <a:t> </a:t>
                    </a:r>
                    <a:r>
                      <a:rPr lang="en-US" sz="800" b="1" baseline="0"/>
                      <a:t>(10%)</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2521085555244632"/>
                      <c:h val="6.7379247614615834E-2"/>
                    </c:manualLayout>
                  </c15:layout>
                  <c15:dlblFieldTable/>
                  <c15:showDataLabelsRange val="0"/>
                </c:ext>
                <c:ext xmlns:c16="http://schemas.microsoft.com/office/drawing/2014/chart" uri="{C3380CC4-5D6E-409C-BE32-E72D297353CC}">
                  <c16:uniqueId val="{00000003-D9F8-426B-B796-BAB75115ADF0}"/>
                </c:ext>
              </c:extLst>
            </c:dLbl>
            <c:dLbl>
              <c:idx val="2"/>
              <c:layout>
                <c:manualLayout>
                  <c:x val="9.4383821591820793E-3"/>
                  <c:y val="1.7509359478484095E-2"/>
                </c:manualLayout>
              </c:layout>
              <c:tx>
                <c:rich>
                  <a:bodyPr/>
                  <a:lstStyle/>
                  <a:p>
                    <a:fld id="{CB399868-C046-4C01-91F0-294608D2AEC9}" type="CATEGORYNAME">
                      <a:rPr lang="en-US" sz="800" b="1" smtClean="0"/>
                      <a:pPr/>
                      <a:t>[CATEGORY NAME]</a:t>
                    </a:fld>
                    <a:r>
                      <a:rPr lang="en-US" sz="800" b="1"/>
                      <a:t>:</a:t>
                    </a:r>
                    <a:r>
                      <a:rPr lang="en-US" sz="800" baseline="0"/>
                      <a:t> </a:t>
                    </a:r>
                  </a:p>
                  <a:p>
                    <a:fld id="{76361AB9-C848-4AE7-8BED-6DB4F5EBE3C5}" type="VALUE">
                      <a:rPr lang="en-US" sz="800" baseline="0" smtClean="0"/>
                      <a:pPr/>
                      <a:t>[VALUE]</a:t>
                    </a:fld>
                    <a:r>
                      <a:rPr lang="en-US" sz="800" baseline="0"/>
                      <a:t> </a:t>
                    </a:r>
                    <a:r>
                      <a:rPr lang="en-US" sz="800" b="1" baseline="0"/>
                      <a:t>(</a:t>
                    </a:r>
                    <a:fld id="{21708396-58DF-4C23-AF57-20690922B3CE}" type="PERCENTAGE">
                      <a:rPr lang="en-US" sz="800" b="1" baseline="0" smtClean="0"/>
                      <a:pPr/>
                      <a:t>[PERCENTAGE]</a:t>
                    </a:fld>
                    <a:r>
                      <a:rPr lang="en-US" sz="800" b="1" baseline="0"/>
                      <a:t>)</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D9F8-426B-B796-BAB75115ADF0}"/>
                </c:ext>
              </c:extLst>
            </c:dLbl>
            <c:dLbl>
              <c:idx val="3"/>
              <c:layout>
                <c:manualLayout>
                  <c:x val="2.5509086416196085E-2"/>
                  <c:y val="4.7757731850062775E-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fld id="{F49D872B-E296-4C9A-ABA8-CD287760E485}" type="CATEGORYNAME">
                      <a:rPr lang="en-US" sz="800" b="1"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[CATEGORY NAME]</a:t>
                    </a:fld>
                    <a:r>
                      <a:rPr lang="en-US" sz="800" b="1"/>
                      <a:t>:</a:t>
                    </a:r>
                    <a:r>
                      <a:rPr lang="en-US" sz="800" baseline="0"/>
                      <a:t> </a:t>
                    </a:r>
                  </a:p>
                  <a:p>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fld id="{186365D5-858C-4757-AC35-534F9CA32802}" type="VALUE">
                      <a:rPr lang="en-US" sz="800" baseline="0"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[VALUE]</a:t>
                    </a:fld>
                    <a:r>
                      <a:rPr lang="en-US" sz="800" baseline="0"/>
                      <a:t> </a:t>
                    </a:r>
                    <a:r>
                      <a:rPr lang="en-US" sz="800" b="1" baseline="0"/>
                      <a:t>(</a:t>
                    </a:r>
                    <a:fld id="{57CABE5C-728B-494C-B3E1-4070BFA91600}" type="PERCENTAGE">
                      <a:rPr lang="en-US" sz="800" b="1" baseline="0"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[PERCENTAGE]</a:t>
                    </a:fld>
                    <a:r>
                      <a:rPr lang="en-US" sz="800" b="1" baseline="0"/>
                      <a:t>)</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1563032716367701"/>
                      <c:h val="7.6289274311798924E-2"/>
                    </c:manualLayout>
                  </c15:layout>
                  <c15:dlblFieldTable/>
                  <c15:showDataLabelsRange val="0"/>
                </c:ext>
                <c:ext xmlns:c16="http://schemas.microsoft.com/office/drawing/2014/chart" uri="{C3380CC4-5D6E-409C-BE32-E72D297353CC}">
                  <c16:uniqueId val="{00000007-D9F8-426B-B796-BAB75115ADF0}"/>
                </c:ext>
              </c:extLst>
            </c:dLbl>
            <c:dLbl>
              <c:idx val="4"/>
              <c:layout>
                <c:manualLayout>
                  <c:x val="3.2381293556186325E-2"/>
                  <c:y val="8.0372298474225765E-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fld id="{C969E2DC-E892-404B-927B-D40EEB611447}" type="CATEGORYNAME">
                      <a:rPr lang="en-US" sz="800" b="1"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[CATEGORY NAME]</a:t>
                    </a:fld>
                    <a:r>
                      <a:rPr lang="en-US" sz="800" b="1"/>
                      <a:t>:</a:t>
                    </a:r>
                    <a:br>
                      <a:rPr lang="en-US" sz="800" b="1"/>
                    </a:br>
                    <a:r>
                      <a:rPr lang="en-US" sz="800" b="1" baseline="0"/>
                      <a:t> </a:t>
                    </a:r>
                    <a:fld id="{E677B2FF-5D9E-4725-8FE5-42D22677AE33}" type="VALUE">
                      <a:rPr lang="en-US" sz="800" baseline="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[VALUE]</a:t>
                    </a:fld>
                    <a:r>
                      <a:rPr lang="en-US" sz="800" baseline="0"/>
                      <a:t> </a:t>
                    </a:r>
                    <a:r>
                      <a:rPr lang="en-US" sz="800" b="1" baseline="0"/>
                      <a:t>(</a:t>
                    </a:r>
                    <a:fld id="{AC2056B7-091C-469A-9B96-8D678DE319C3}" type="PERCENTAGE">
                      <a:rPr lang="en-US" sz="800" b="1" baseline="0"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[PERCENTAGE]</a:t>
                    </a:fld>
                    <a:r>
                      <a:rPr lang="en-US" sz="800" b="1" baseline="0"/>
                      <a:t>)</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3873108674298368"/>
                      <c:h val="6.8203640882820576E-2"/>
                    </c:manualLayout>
                  </c15:layout>
                  <c15:dlblFieldTable/>
                  <c15:showDataLabelsRange val="0"/>
                </c:ext>
                <c:ext xmlns:c16="http://schemas.microsoft.com/office/drawing/2014/chart" uri="{C3380CC4-5D6E-409C-BE32-E72D297353CC}">
                  <c16:uniqueId val="{00000009-D9F8-426B-B796-BAB75115ADF0}"/>
                </c:ext>
              </c:extLst>
            </c:dLbl>
            <c:dLbl>
              <c:idx val="5"/>
              <c:layout>
                <c:manualLayout>
                  <c:x val="-8.2892788186665848E-3"/>
                  <c:y val="9.4289802228363528E-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fld id="{088F212A-E66D-4BEE-A3B7-83254C626B72}" type="CATEGORYNAME">
                      <a:rPr lang="en-US" sz="800" b="1"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[CATEGORY NAME]</a:t>
                    </a:fld>
                    <a:r>
                      <a:rPr lang="en-US" sz="800" b="1"/>
                      <a:t>:</a:t>
                    </a:r>
                    <a:r>
                      <a:rPr lang="en-US" sz="800" baseline="0"/>
                      <a:t> </a:t>
                    </a:r>
                  </a:p>
                  <a:p>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fld id="{375A6CBB-11D6-47D9-B436-C5D70E9EE8CB}" type="VALUE">
                      <a:rPr lang="en-US" sz="800" baseline="0"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[VALUE]</a:t>
                    </a:fld>
                    <a:r>
                      <a:rPr lang="en-US" sz="800" baseline="0"/>
                      <a:t> </a:t>
                    </a:r>
                    <a:r>
                      <a:rPr lang="en-US" sz="800" b="1" baseline="0"/>
                      <a:t>(3%) </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0119196731444127"/>
                      <c:h val="7.4698971336026015E-2"/>
                    </c:manualLayout>
                  </c15:layout>
                  <c15:dlblFieldTable/>
                  <c15:showDataLabelsRange val="0"/>
                </c:ext>
                <c:ext xmlns:c16="http://schemas.microsoft.com/office/drawing/2014/chart" uri="{C3380CC4-5D6E-409C-BE32-E72D297353CC}">
                  <c16:uniqueId val="{0000000B-D9F8-426B-B796-BAB75115ADF0}"/>
                </c:ext>
              </c:extLst>
            </c:dLbl>
            <c:dLbl>
              <c:idx val="6"/>
              <c:layout>
                <c:manualLayout>
                  <c:x val="-6.550263651429934E-3"/>
                  <c:y val="0.1054689811765477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fld id="{124C0918-BA64-4487-B897-7FCC9763198E}" type="CATEGORYNAME">
                      <a:rPr lang="en-US" sz="800" b="1"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[CATEGORY NAME]</a:t>
                    </a:fld>
                    <a:r>
                      <a:rPr lang="en-US" sz="800" b="1"/>
                      <a:t>:</a:t>
                    </a:r>
                  </a:p>
                  <a:p>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r>
                      <a:rPr lang="en-US" sz="800" b="1" baseline="0"/>
                      <a:t> </a:t>
                    </a:r>
                    <a:fld id="{C415A79A-3BD0-460D-BF09-75221337C303}" type="VALUE">
                      <a:rPr lang="en-US" sz="800" b="0" baseline="0"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[VALUE]</a:t>
                    </a:fld>
                    <a:r>
                      <a:rPr lang="en-US" sz="800" b="1" baseline="0"/>
                      <a:t> (</a:t>
                    </a:r>
                    <a:fld id="{D66D2B90-C9E5-4C19-BD80-A57E7C69CDAA}" type="PERCENTAGE">
                      <a:rPr lang="en-US" sz="800" b="1" baseline="0"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[PERCENTAGE]</a:t>
                    </a:fld>
                    <a:r>
                      <a:rPr lang="en-US" sz="800" b="1" baseline="0"/>
                      <a:t>) </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9.0308750534641935E-2"/>
                      <c:h val="6.9441917810915327E-2"/>
                    </c:manualLayout>
                  </c15:layout>
                  <c15:dlblFieldTable/>
                  <c15:showDataLabelsRange val="0"/>
                </c:ext>
                <c:ext xmlns:c16="http://schemas.microsoft.com/office/drawing/2014/chart" uri="{C3380CC4-5D6E-409C-BE32-E72D297353CC}">
                  <c16:uniqueId val="{0000000D-D9F8-426B-B796-BAB75115ADF0}"/>
                </c:ext>
              </c:extLst>
            </c:dLbl>
            <c:dLbl>
              <c:idx val="7"/>
              <c:layout>
                <c:manualLayout>
                  <c:x val="1.6001835216006258E-3"/>
                  <c:y val="9.5450754219640582E-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fld id="{4C63373A-9DEA-4636-B62F-695962722F6B}" type="CATEGORYNAME">
                      <a:rPr lang="en-US" sz="800" b="1"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[CATEGORY NAME]</a:t>
                    </a:fld>
                    <a:r>
                      <a:rPr lang="en-US" sz="800" b="1"/>
                      <a:t>:</a:t>
                    </a:r>
                  </a:p>
                  <a:p>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r>
                      <a:rPr lang="en-US" sz="800" baseline="0"/>
                      <a:t> </a:t>
                    </a:r>
                    <a:fld id="{27E51F9C-406E-463A-BF18-AB2D4BF6E934}" type="VALUE">
                      <a:rPr lang="en-US" sz="800" baseline="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[VALUE]</a:t>
                    </a:fld>
                    <a:r>
                      <a:rPr lang="en-US" sz="800" b="1" baseline="0"/>
                      <a:t> (</a:t>
                    </a:r>
                    <a:fld id="{290CB2B0-742E-442A-B9CF-059EBFE74359}" type="PERCENTAGE">
                      <a:rPr lang="en-US" sz="800" b="1" baseline="0"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[PERCENTAGE]</a:t>
                    </a:fld>
                    <a:r>
                      <a:rPr lang="en-US" sz="800" b="1" baseline="0"/>
                      <a:t>)</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3303462811940873"/>
                      <c:h val="9.4792948837217228E-2"/>
                    </c:manualLayout>
                  </c15:layout>
                  <c15:dlblFieldTable/>
                  <c15:showDataLabelsRange val="0"/>
                </c:ext>
                <c:ext xmlns:c16="http://schemas.microsoft.com/office/drawing/2014/chart" uri="{C3380CC4-5D6E-409C-BE32-E72D297353CC}">
                  <c16:uniqueId val="{0000000F-D9F8-426B-B796-BAB75115ADF0}"/>
                </c:ext>
              </c:extLst>
            </c:dLbl>
            <c:dLbl>
              <c:idx val="8"/>
              <c:layout>
                <c:manualLayout>
                  <c:x val="-4.7942122486511793E-2"/>
                  <c:y val="7.478395670150409E-2"/>
                </c:manualLayout>
              </c:layout>
              <c:tx>
                <c:rich>
                  <a:bodyPr/>
                  <a:lstStyle/>
                  <a:p>
                    <a:fld id="{17F3B318-BD8E-464B-A12F-10548CC7C6A4}" type="CATEGORYNAME">
                      <a:rPr lang="en-US" sz="800" b="1" smtClean="0"/>
                      <a:pPr/>
                      <a:t>[CATEGORY NAME]</a:t>
                    </a:fld>
                    <a:r>
                      <a:rPr lang="en-US" sz="800" b="1"/>
                      <a:t>:</a:t>
                    </a:r>
                    <a:r>
                      <a:rPr lang="en-US" sz="800" b="1" baseline="0"/>
                      <a:t> </a:t>
                    </a:r>
                    <a:br>
                      <a:rPr lang="en-US" sz="800" b="1" baseline="0"/>
                    </a:br>
                    <a:fld id="{537C2E38-0415-44AA-9D00-DD685011656B}" type="VALUE">
                      <a:rPr lang="en-US" sz="800" b="0" baseline="0" smtClean="0"/>
                      <a:pPr/>
                      <a:t>[VALUE]</a:t>
                    </a:fld>
                    <a:r>
                      <a:rPr lang="en-US" sz="800" b="1" baseline="0"/>
                      <a:t> (</a:t>
                    </a:r>
                    <a:fld id="{0A13DB42-74E3-47F1-8B16-9E043FC9E29A}" type="PERCENTAGE">
                      <a:rPr lang="en-US" sz="800" b="1" baseline="0" smtClean="0"/>
                      <a:pPr/>
                      <a:t>[PERCENTAGE]</a:t>
                    </a:fld>
                    <a:r>
                      <a:rPr lang="en-US" sz="800" b="1" baseline="0"/>
                      <a:t>)</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D9F8-426B-B796-BAB75115ADF0}"/>
                </c:ext>
              </c:extLst>
            </c:dLbl>
            <c:dLbl>
              <c:idx val="9"/>
              <c:layout>
                <c:manualLayout>
                  <c:x val="-7.4279836979795566E-2"/>
                  <c:y val="4.4684783492618743E-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fld id="{C2FEE58E-5F1C-4740-A317-396A9D1C186A}" type="CATEGORYNAME">
                      <a:rPr lang="en-US" sz="800" b="1"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[CATEGORY NAME]</a:t>
                    </a:fld>
                    <a:r>
                      <a:rPr lang="en-US" sz="800" b="1" baseline="0"/>
                      <a:t>:</a:t>
                    </a:r>
                  </a:p>
                  <a:p>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fld id="{529C9BEF-E1BF-42F6-98CC-2E2C32CFE884}" type="VALUE">
                      <a:rPr lang="en-US" sz="800" baseline="0"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[VALUE]</a:t>
                    </a:fld>
                    <a:r>
                      <a:rPr lang="en-US" sz="800" baseline="0"/>
                      <a:t> </a:t>
                    </a:r>
                    <a:r>
                      <a:rPr lang="en-US" sz="800" b="1" baseline="0"/>
                      <a:t>(1%) </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1875880969640107"/>
                      <c:h val="6.5807787138435894E-2"/>
                    </c:manualLayout>
                  </c15:layout>
                  <c15:dlblFieldTable/>
                  <c15:showDataLabelsRange val="0"/>
                </c:ext>
                <c:ext xmlns:c16="http://schemas.microsoft.com/office/drawing/2014/chart" uri="{C3380CC4-5D6E-409C-BE32-E72D297353CC}">
                  <c16:uniqueId val="{00000013-D9F8-426B-B796-BAB75115ADF0}"/>
                </c:ext>
              </c:extLst>
            </c:dLbl>
            <c:dLbl>
              <c:idx val="10"/>
              <c:layout>
                <c:manualLayout>
                  <c:x val="-3.0320491940691238E-2"/>
                  <c:y val="2.3490428237437633E-2"/>
                </c:manualLayout>
              </c:layout>
              <c:tx>
                <c:rich>
                  <a:bodyPr/>
                  <a:lstStyle/>
                  <a:p>
                    <a:fld id="{2DF7BB77-E2E7-4719-82AC-7AA91B853DA9}" type="CATEGORYNAME">
                      <a:rPr lang="en-US" sz="800" b="1" smtClean="0"/>
                      <a:pPr/>
                      <a:t>[CATEGORY NAME]</a:t>
                    </a:fld>
                    <a:r>
                      <a:rPr lang="en-US" sz="800" b="1"/>
                      <a:t>:</a:t>
                    </a:r>
                    <a:br>
                      <a:rPr lang="en-US" sz="800" b="1"/>
                    </a:br>
                    <a:r>
                      <a:rPr lang="en-US" sz="800" b="1" baseline="0"/>
                      <a:t> </a:t>
                    </a:r>
                    <a:fld id="{61DD77C5-43AA-46B0-940C-1FCB2C06A4FE}" type="VALUE">
                      <a:rPr lang="en-US" sz="800" b="0" baseline="0"/>
                      <a:pPr/>
                      <a:t>[VALUE]</a:t>
                    </a:fld>
                    <a:r>
                      <a:rPr lang="en-US" sz="800" b="1" baseline="0"/>
                      <a:t> (</a:t>
                    </a:r>
                    <a:fld id="{C69108C4-7265-49E6-A090-31E3423DD2F1}" type="PERCENTAGE">
                      <a:rPr lang="en-US" sz="800" b="1" baseline="0" smtClean="0"/>
                      <a:pPr/>
                      <a:t>[PERCENTAGE]</a:t>
                    </a:fld>
                    <a:r>
                      <a:rPr lang="en-US" sz="800" b="1" baseline="0"/>
                      <a:t>)</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D9F8-426B-B796-BAB75115ADF0}"/>
                </c:ext>
              </c:extLst>
            </c:dLbl>
            <c:dLbl>
              <c:idx val="11"/>
              <c:layout>
                <c:manualLayout>
                  <c:x val="-7.825479276078362E-2"/>
                  <c:y val="4.2597401136774213E-3"/>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fld id="{DA12DD95-17B0-46D5-87CB-CAC6F5970BD5}" type="CATEGORYNAME">
                      <a:rPr lang="en-US" sz="800" b="1"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[CATEGORY NAME]</a:t>
                    </a:fld>
                    <a:r>
                      <a:rPr lang="en-US" sz="800" b="1"/>
                      <a:t>:</a:t>
                    </a:r>
                    <a:r>
                      <a:rPr lang="en-US" sz="800" b="1" baseline="0"/>
                      <a:t> </a:t>
                    </a:r>
                    <a:br>
                      <a:rPr lang="en-US" sz="800" b="1" baseline="0"/>
                    </a:br>
                    <a:fld id="{4D0DCBDE-838F-482E-A10D-6C70075D5693}" type="VALUE">
                      <a:rPr lang="en-US" sz="800" b="0" baseline="0"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[VALUE]</a:t>
                    </a:fld>
                    <a:r>
                      <a:rPr lang="en-US" sz="800" b="1" baseline="0"/>
                      <a:t> (</a:t>
                    </a:r>
                    <a:fld id="{291C74C3-7506-423C-81CA-214DEDFD0A5B}" type="PERCENTAGE">
                      <a:rPr lang="en-US" sz="800" b="1" baseline="0"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[PERCENTAGE]</a:t>
                    </a:fld>
                    <a:r>
                      <a:rPr lang="en-US" sz="800" b="1" baseline="0"/>
                      <a:t>)</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5583497523914669"/>
                      <c:h val="7.0524707195586747E-2"/>
                    </c:manualLayout>
                  </c15:layout>
                  <c15:dlblFieldTable/>
                  <c15:showDataLabelsRange val="0"/>
                </c:ext>
                <c:ext xmlns:c16="http://schemas.microsoft.com/office/drawing/2014/chart" uri="{C3380CC4-5D6E-409C-BE32-E72D297353CC}">
                  <c16:uniqueId val="{00000017-D9F8-426B-B796-BAB75115ADF0}"/>
                </c:ext>
              </c:extLst>
            </c:dLbl>
            <c:dLbl>
              <c:idx val="12"/>
              <c:layout>
                <c:manualLayout>
                  <c:x val="-0.11185117118891046"/>
                  <c:y val="-3.70806384246051E-2"/>
                </c:manualLayout>
              </c:layout>
              <c:tx>
                <c:rich>
                  <a:bodyPr/>
                  <a:lstStyle/>
                  <a:p>
                    <a:fld id="{65040E33-2576-4062-A24E-368F9118DC70}" type="CATEGORYNAME">
                      <a:rPr lang="en-US" sz="800" b="1" smtClean="0"/>
                      <a:pPr/>
                      <a:t>[CATEGORY NAME]</a:t>
                    </a:fld>
                    <a:r>
                      <a:rPr lang="en-US" sz="800" b="1"/>
                      <a:t>:</a:t>
                    </a:r>
                    <a:r>
                      <a:rPr lang="en-US" sz="800" b="1" baseline="0"/>
                      <a:t> </a:t>
                    </a:r>
                    <a:br>
                      <a:rPr lang="en-US" sz="800" b="1" baseline="0"/>
                    </a:br>
                    <a:fld id="{AB237710-133E-4E56-86AF-37080DC4CACB}" type="VALUE">
                      <a:rPr lang="en-US" sz="800" b="0" baseline="0" smtClean="0"/>
                      <a:pPr/>
                      <a:t>[VALUE]</a:t>
                    </a:fld>
                    <a:r>
                      <a:rPr lang="en-US" sz="800" b="1" baseline="0"/>
                      <a:t> (</a:t>
                    </a:r>
                    <a:fld id="{AA19C629-78A9-4E86-BD35-9B515F9EB322}" type="PERCENTAGE">
                      <a:rPr lang="en-US" sz="800" b="1" baseline="0" smtClean="0"/>
                      <a:pPr/>
                      <a:t>[PERCENTAGE]</a:t>
                    </a:fld>
                    <a:r>
                      <a:rPr lang="en-US" sz="800" b="1" baseline="0"/>
                      <a:t>)</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D9F8-426B-B796-BAB75115ADF0}"/>
                </c:ext>
              </c:extLst>
            </c:dLbl>
            <c:dLbl>
              <c:idx val="13"/>
              <c:layout>
                <c:manualLayout>
                  <c:x val="-5.1231853352599242E-2"/>
                  <c:y val="-6.5975112391052318E-2"/>
                </c:manualLayout>
              </c:layout>
              <c:tx>
                <c:rich>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fld id="{5C8BBB56-EBDB-4044-B05C-DE3AE6B246C5}" type="CATEGORYNAME">
                      <a:rPr lang="en-US" sz="800" b="1"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[CATEGORY NAME]</a:t>
                    </a:fld>
                    <a:r>
                      <a:rPr lang="en-US" sz="800" b="1"/>
                      <a:t>:</a:t>
                    </a:r>
                    <a:br>
                      <a:rPr lang="en-US" sz="800" b="1"/>
                    </a:br>
                    <a:r>
                      <a:rPr lang="en-US" sz="800" b="0" baseline="0"/>
                      <a:t> </a:t>
                    </a:r>
                    <a:fld id="{6A974D49-CA69-4ADF-8668-B2653803BAC3}" type="VALUE">
                      <a:rPr lang="en-US" sz="800" b="0" baseline="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[VALUE]</a:t>
                    </a:fld>
                    <a:r>
                      <a:rPr lang="en-US" sz="800" b="0" baseline="0"/>
                      <a:t> </a:t>
                    </a:r>
                    <a:r>
                      <a:rPr lang="en-US" sz="800" b="1" baseline="0"/>
                      <a:t>(</a:t>
                    </a:r>
                    <a:fld id="{5E8D7CB3-573C-48F0-8258-7947EF3BE4B8}" type="PERCENTAGE">
                      <a:rPr lang="en-US" sz="800" b="1" baseline="0" smtClean="0"/>
                      <a:pPr>
                        <a:defRPr sz="800">
                          <a:solidFill>
                            <a:srgbClr val="1B1464"/>
                          </a:solidFill>
                          <a:latin typeface="Helvetica" panose="020B0604020202020204" pitchFamily="34" charset="0"/>
                          <a:ea typeface="Open Sans" panose="020B0606030504020204" pitchFamily="34" charset="0"/>
                          <a:cs typeface="Helvetica" panose="020B0604020202020204" pitchFamily="34" charset="0"/>
                        </a:defRPr>
                      </a:pPr>
                      <a:t>[PERCENTAGE]</a:t>
                    </a:fld>
                    <a:r>
                      <a:rPr lang="en-US" sz="800" b="1" baseline="0"/>
                      <a:t>)</a:t>
                    </a: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8686704823049191"/>
                      <c:h val="8.6593627822429284E-2"/>
                    </c:manualLayout>
                  </c15:layout>
                  <c15:dlblFieldTable/>
                  <c15:showDataLabelsRange val="0"/>
                </c:ext>
                <c:ext xmlns:c16="http://schemas.microsoft.com/office/drawing/2014/chart" uri="{C3380CC4-5D6E-409C-BE32-E72D297353CC}">
                  <c16:uniqueId val="{0000001B-D9F8-426B-B796-BAB75115ADF0}"/>
                </c:ext>
              </c:extLst>
            </c:dLbl>
            <c:dLbl>
              <c:idx val="14"/>
              <c:layout>
                <c:manualLayout>
                  <c:x val="-9.8334631562047456E-2"/>
                  <c:y val="-0.11181350344592095"/>
                </c:manualLayout>
              </c:layout>
              <c:tx>
                <c:rich>
                  <a:bodyPr/>
                  <a:lstStyle/>
                  <a:p>
                    <a:fld id="{AE4BB013-BBF7-4766-B0EC-DB4FC3EB7A7F}" type="CATEGORYNAME">
                      <a:rPr lang="en-US" sz="800" b="1" smtClean="0"/>
                      <a:pPr/>
                      <a:t>[CATEGORY NAME]</a:t>
                    </a:fld>
                    <a:r>
                      <a:rPr lang="en-US" sz="800" b="1"/>
                      <a:t>:</a:t>
                    </a:r>
                    <a:br>
                      <a:rPr lang="en-US" sz="800" b="1"/>
                    </a:br>
                    <a:r>
                      <a:rPr lang="en-US" sz="800" b="1" baseline="0"/>
                      <a:t> </a:t>
                    </a:r>
                    <a:fld id="{D59BE87E-889E-43FF-8548-0A8C8041F059}" type="VALUE">
                      <a:rPr lang="en-US" sz="800" b="0" baseline="0"/>
                      <a:pPr/>
                      <a:t>[VALUE]</a:t>
                    </a:fld>
                    <a:r>
                      <a:rPr lang="en-US" sz="800" b="1" baseline="0"/>
                      <a:t> (</a:t>
                    </a:r>
                    <a:fld id="{D4B58A86-10B9-48A2-A671-B2E7110375A5}" type="PERCENTAGE">
                      <a:rPr lang="en-US" sz="800" b="1" baseline="0" smtClean="0"/>
                      <a:pPr/>
                      <a:t>[PERCENTAGE]</a:t>
                    </a:fld>
                    <a:r>
                      <a:rPr lang="en-US" sz="800" b="1" baseline="0"/>
                      <a:t>)</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D9F8-426B-B796-BAB75115ADF0}"/>
                </c:ext>
              </c:extLst>
            </c:dLbl>
            <c:dLbl>
              <c:idx val="15"/>
              <c:layout>
                <c:manualLayout>
                  <c:x val="-1.6475117604721371E-2"/>
                  <c:y val="-9.0072503351827107E-2"/>
                </c:manualLayout>
              </c:layout>
              <c:tx>
                <c:rich>
                  <a:bodyPr/>
                  <a:lstStyle/>
                  <a:p>
                    <a:fld id="{62F27241-F6DF-4AAE-932F-404D6DE87209}" type="CATEGORYNAME">
                      <a:rPr lang="en-US" sz="800" b="1" smtClean="0"/>
                      <a:pPr/>
                      <a:t>[CATEGORY NAME]</a:t>
                    </a:fld>
                    <a:r>
                      <a:rPr lang="en-US" sz="800" b="1"/>
                      <a:t>:</a:t>
                    </a:r>
                    <a:br>
                      <a:rPr lang="en-US" sz="800" b="1"/>
                    </a:br>
                    <a:r>
                      <a:rPr lang="en-US" sz="800" b="1" baseline="0"/>
                      <a:t> </a:t>
                    </a:r>
                    <a:fld id="{E8927D73-33E5-4529-B78F-1018B6D5A4B3}" type="VALUE">
                      <a:rPr lang="en-US" sz="800" b="0" baseline="0"/>
                      <a:pPr/>
                      <a:t>[VALUE]</a:t>
                    </a:fld>
                    <a:r>
                      <a:rPr lang="en-US" sz="800" b="1" baseline="0"/>
                      <a:t> (</a:t>
                    </a:r>
                    <a:fld id="{E0CB6879-040A-4CEB-B99E-C4CF84859469}" type="PERCENTAGE">
                      <a:rPr lang="en-US" sz="800" b="1" baseline="0" smtClean="0"/>
                      <a:pPr/>
                      <a:t>[PERCENTAGE]</a:t>
                    </a:fld>
                    <a:r>
                      <a:rPr lang="en-US" sz="800" b="1" baseline="0"/>
                      <a:t>)</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D9F8-426B-B796-BAB75115ADF0}"/>
                </c:ext>
              </c:extLst>
            </c:dLbl>
            <c:dLbl>
              <c:idx val="16"/>
              <c:layout>
                <c:manualLayout>
                  <c:x val="0.11019677415099538"/>
                  <c:y val="-6.0338848538288317E-2"/>
                </c:manualLayout>
              </c:layout>
              <c:tx>
                <c:rich>
                  <a:bodyPr/>
                  <a:lstStyle/>
                  <a:p>
                    <a:fld id="{F6BE133B-B14C-4EEC-B4B8-5F120565A718}" type="CATEGORYNAME">
                      <a:rPr lang="en-US" sz="800" b="1" smtClean="0"/>
                      <a:pPr/>
                      <a:t>[CATEGORY NAME]</a:t>
                    </a:fld>
                    <a:r>
                      <a:rPr lang="en-US" sz="800" b="1"/>
                      <a:t>:</a:t>
                    </a:r>
                    <a:r>
                      <a:rPr lang="en-US" sz="800" baseline="0"/>
                      <a:t> </a:t>
                    </a:r>
                    <a:br>
                      <a:rPr lang="en-US" sz="800" baseline="0"/>
                    </a:br>
                    <a:fld id="{F246F4F3-7403-4D51-8AF8-9AB1D3BAD47D}" type="VALUE">
                      <a:rPr lang="en-US" sz="800" baseline="0" smtClean="0"/>
                      <a:pPr/>
                      <a:t>[VALUE]</a:t>
                    </a:fld>
                    <a:r>
                      <a:rPr lang="en-US" sz="800" baseline="0"/>
                      <a:t> (</a:t>
                    </a:r>
                    <a:fld id="{91E29AA3-3899-4AEA-85ED-DD8A3B490516}" type="PERCENTAGE">
                      <a:rPr lang="en-US" sz="800" b="1" baseline="0" smtClean="0"/>
                      <a:pPr/>
                      <a:t>[PERCENTAGE]</a:t>
                    </a:fld>
                    <a:r>
                      <a:rPr lang="en-US" sz="800" b="1" baseline="0"/>
                      <a:t>)</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D9F8-426B-B796-BAB75115ADF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1B1464"/>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1"/>
            <c:showSerName val="0"/>
            <c:showPercent val="1"/>
            <c:showBubbleSize val="0"/>
            <c:separator> </c:separator>
            <c:showLeaderLines val="1"/>
            <c:leaderLines>
              <c:spPr>
                <a:ln w="9525" cap="flat" cmpd="sng" algn="ctr">
                  <a:solidFill>
                    <a:schemeClr val="bg1">
                      <a:lumMod val="65000"/>
                    </a:schemeClr>
                  </a:solidFill>
                  <a:round/>
                </a:ln>
                <a:effectLst/>
              </c:spPr>
            </c:leaderLines>
            <c:extLst>
              <c:ext xmlns:c15="http://schemas.microsoft.com/office/drawing/2012/chart" uri="{CE6537A1-D6FC-4f65-9D91-7224C49458BB}"/>
            </c:extLst>
          </c:dLbls>
          <c:cat>
            <c:strRef>
              <c:f>Sheet1!$A$2:$A$18</c:f>
              <c:strCache>
                <c:ptCount val="17"/>
                <c:pt idx="0">
                  <c:v>Ad-Supported TV</c:v>
                </c:pt>
                <c:pt idx="1">
                  <c:v>YouTube</c:v>
                </c:pt>
                <c:pt idx="2">
                  <c:v>Instagram</c:v>
                </c:pt>
                <c:pt idx="3">
                  <c:v>Pay-TV</c:v>
                </c:pt>
                <c:pt idx="4">
                  <c:v>Video Games</c:v>
                </c:pt>
                <c:pt idx="5">
                  <c:v>Twitch</c:v>
                </c:pt>
                <c:pt idx="6">
                  <c:v>Netflix</c:v>
                </c:pt>
                <c:pt idx="7">
                  <c:v>Various Video Platforms</c:v>
                </c:pt>
                <c:pt idx="8">
                  <c:v>Disney+</c:v>
                </c:pt>
                <c:pt idx="9">
                  <c:v>TikTok</c:v>
                </c:pt>
                <c:pt idx="10">
                  <c:v>Public TV</c:v>
                </c:pt>
                <c:pt idx="11">
                  <c:v>Facebook Live</c:v>
                </c:pt>
                <c:pt idx="12">
                  <c:v>Twitter</c:v>
                </c:pt>
                <c:pt idx="13">
                  <c:v>Amazon Prime</c:v>
                </c:pt>
                <c:pt idx="14">
                  <c:v>Shudder</c:v>
                </c:pt>
                <c:pt idx="15">
                  <c:v>Blaze TV</c:v>
                </c:pt>
                <c:pt idx="16">
                  <c:v>WWE Network</c:v>
                </c:pt>
              </c:strCache>
            </c:strRef>
          </c:cat>
          <c:val>
            <c:numRef>
              <c:f>Sheet1!$B$2:$B$18</c:f>
              <c:numCache>
                <c:formatCode>General</c:formatCode>
                <c:ptCount val="17"/>
                <c:pt idx="0">
                  <c:v>92</c:v>
                </c:pt>
                <c:pt idx="1">
                  <c:v>15</c:v>
                </c:pt>
                <c:pt idx="2">
                  <c:v>7</c:v>
                </c:pt>
                <c:pt idx="3">
                  <c:v>5</c:v>
                </c:pt>
                <c:pt idx="4">
                  <c:v>5</c:v>
                </c:pt>
                <c:pt idx="5">
                  <c:v>4</c:v>
                </c:pt>
                <c:pt idx="6">
                  <c:v>3</c:v>
                </c:pt>
                <c:pt idx="7">
                  <c:v>3</c:v>
                </c:pt>
                <c:pt idx="8">
                  <c:v>2</c:v>
                </c:pt>
                <c:pt idx="9">
                  <c:v>1</c:v>
                </c:pt>
                <c:pt idx="10">
                  <c:v>1</c:v>
                </c:pt>
                <c:pt idx="11">
                  <c:v>1</c:v>
                </c:pt>
                <c:pt idx="12">
                  <c:v>1</c:v>
                </c:pt>
                <c:pt idx="13">
                  <c:v>1</c:v>
                </c:pt>
                <c:pt idx="14">
                  <c:v>1</c:v>
                </c:pt>
                <c:pt idx="15">
                  <c:v>1</c:v>
                </c:pt>
                <c:pt idx="16">
                  <c:v>1</c:v>
                </c:pt>
              </c:numCache>
            </c:numRef>
          </c:val>
          <c:extLst>
            <c:ext xmlns:c16="http://schemas.microsoft.com/office/drawing/2014/chart" uri="{C3380CC4-5D6E-409C-BE32-E72D297353CC}">
              <c16:uniqueId val="{00000022-D9F8-426B-B796-BAB75115ADF0}"/>
            </c:ext>
          </c:extLst>
        </c:ser>
        <c:dLbls>
          <c:showLegendKey val="0"/>
          <c:showVal val="0"/>
          <c:showCatName val="0"/>
          <c:showSerName val="0"/>
          <c:showPercent val="0"/>
          <c:showBubbleSize val="0"/>
          <c:showLeaderLines val="1"/>
        </c:dLbls>
        <c:firstSliceAng val="30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F626E-DD2D-4826-BBF0-EBB605F81C8C}" type="datetimeFigureOut">
              <a:rPr lang="en-US" smtClean="0"/>
              <a:t>4/26/2021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C5E0D-352B-4366-947B-7D1A1BCCCA78}" type="slidenum">
              <a:rPr lang="en-US" smtClean="0"/>
              <a:t>‹#›</a:t>
            </a:fld>
            <a:endParaRPr lang="en-US"/>
          </a:p>
        </p:txBody>
      </p:sp>
    </p:spTree>
    <p:extLst>
      <p:ext uri="{BB962C8B-B14F-4D97-AF65-F5344CB8AC3E}">
        <p14:creationId xmlns:p14="http://schemas.microsoft.com/office/powerpoint/2010/main" val="137141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806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00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C5E0D-352B-4366-947B-7D1A1BCCCA78}" type="slidenum">
              <a:rPr lang="en-US" smtClean="0"/>
              <a:t>20</a:t>
            </a:fld>
            <a:endParaRPr lang="en-US"/>
          </a:p>
        </p:txBody>
      </p:sp>
    </p:spTree>
    <p:extLst>
      <p:ext uri="{BB962C8B-B14F-4D97-AF65-F5344CB8AC3E}">
        <p14:creationId xmlns:p14="http://schemas.microsoft.com/office/powerpoint/2010/main" val="58151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C5E0D-352B-4366-947B-7D1A1BCCCA78}" type="slidenum">
              <a:rPr lang="en-US" smtClean="0"/>
              <a:t>7</a:t>
            </a:fld>
            <a:endParaRPr lang="en-US"/>
          </a:p>
        </p:txBody>
      </p:sp>
    </p:spTree>
    <p:extLst>
      <p:ext uri="{BB962C8B-B14F-4D97-AF65-F5344CB8AC3E}">
        <p14:creationId xmlns:p14="http://schemas.microsoft.com/office/powerpoint/2010/main" val="297254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C5E0D-352B-4366-947B-7D1A1BCCCA78}" type="slidenum">
              <a:rPr lang="en-US" smtClean="0"/>
              <a:t>8</a:t>
            </a:fld>
            <a:endParaRPr lang="en-US"/>
          </a:p>
        </p:txBody>
      </p:sp>
    </p:spTree>
    <p:extLst>
      <p:ext uri="{BB962C8B-B14F-4D97-AF65-F5344CB8AC3E}">
        <p14:creationId xmlns:p14="http://schemas.microsoft.com/office/powerpoint/2010/main" val="133988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C5E0D-352B-4366-947B-7D1A1BCCCA78}" type="slidenum">
              <a:rPr lang="en-US" smtClean="0"/>
              <a:t>10</a:t>
            </a:fld>
            <a:endParaRPr lang="en-US"/>
          </a:p>
        </p:txBody>
      </p:sp>
    </p:spTree>
    <p:extLst>
      <p:ext uri="{BB962C8B-B14F-4D97-AF65-F5344CB8AC3E}">
        <p14:creationId xmlns:p14="http://schemas.microsoft.com/office/powerpoint/2010/main" val="197904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73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C5E0D-352B-4366-947B-7D1A1BCCCA78}" type="slidenum">
              <a:rPr lang="en-US" smtClean="0"/>
              <a:t>12</a:t>
            </a:fld>
            <a:endParaRPr lang="en-US"/>
          </a:p>
        </p:txBody>
      </p:sp>
    </p:spTree>
    <p:extLst>
      <p:ext uri="{BB962C8B-B14F-4D97-AF65-F5344CB8AC3E}">
        <p14:creationId xmlns:p14="http://schemas.microsoft.com/office/powerpoint/2010/main" val="377520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C5E0D-352B-4366-947B-7D1A1BCCCA78}" type="slidenum">
              <a:rPr lang="en-US" smtClean="0"/>
              <a:t>14</a:t>
            </a:fld>
            <a:endParaRPr lang="en-US"/>
          </a:p>
        </p:txBody>
      </p:sp>
    </p:spTree>
    <p:extLst>
      <p:ext uri="{BB962C8B-B14F-4D97-AF65-F5344CB8AC3E}">
        <p14:creationId xmlns:p14="http://schemas.microsoft.com/office/powerpoint/2010/main" val="3578353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C5E0D-352B-4366-947B-7D1A1BCCC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10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C5E0D-352B-4366-947B-7D1A1BCCC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59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359C-0CB6-4EF1-8DA5-1E87AEF92D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F78F9C-9DDD-4792-A579-631C2ABB62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EDBD73-14CB-4A9A-B3FA-601CA5C2FE03}"/>
              </a:ext>
            </a:extLst>
          </p:cNvPr>
          <p:cNvSpPr>
            <a:spLocks noGrp="1"/>
          </p:cNvSpPr>
          <p:nvPr>
            <p:ph type="dt" sz="half" idx="10"/>
          </p:nvPr>
        </p:nvSpPr>
        <p:spPr/>
        <p:txBody>
          <a:bodyPr/>
          <a:lstStyle/>
          <a:p>
            <a:fld id="{8D7FC358-0536-4AB6-98FB-05A3ECF5BCAD}" type="datetimeFigureOut">
              <a:rPr lang="en-US" smtClean="0"/>
              <a:t>4/26/2021</a:t>
            </a:fld>
            <a:endParaRPr lang="en-US"/>
          </a:p>
        </p:txBody>
      </p:sp>
      <p:sp>
        <p:nvSpPr>
          <p:cNvPr id="5" name="Footer Placeholder 4">
            <a:extLst>
              <a:ext uri="{FF2B5EF4-FFF2-40B4-BE49-F238E27FC236}">
                <a16:creationId xmlns:a16="http://schemas.microsoft.com/office/drawing/2014/main" id="{BA0147D8-D94D-4B26-A324-8731E15C4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243D4-23FF-4305-A070-9BD68E89F1B6}"/>
              </a:ext>
            </a:extLst>
          </p:cNvPr>
          <p:cNvSpPr>
            <a:spLocks noGrp="1"/>
          </p:cNvSpPr>
          <p:nvPr>
            <p:ph type="sldNum" sz="quarter" idx="12"/>
          </p:nvPr>
        </p:nvSpPr>
        <p:spPr/>
        <p:txBody>
          <a:bodyPr/>
          <a:lstStyle/>
          <a:p>
            <a:fld id="{A1813CD9-3CC2-4953-AA41-7953258DE4D9}" type="slidenum">
              <a:rPr lang="en-US" smtClean="0"/>
              <a:t>‹#›</a:t>
            </a:fld>
            <a:endParaRPr lang="en-US"/>
          </a:p>
        </p:txBody>
      </p:sp>
    </p:spTree>
    <p:extLst>
      <p:ext uri="{BB962C8B-B14F-4D97-AF65-F5344CB8AC3E}">
        <p14:creationId xmlns:p14="http://schemas.microsoft.com/office/powerpoint/2010/main" val="188074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C13B-5AF1-46A3-BA0B-C3D7CD3CF4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730112-152E-4E5E-84E3-346B7FC9B6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F565B-92DD-4D83-A8FA-91E058AE0BA3}"/>
              </a:ext>
            </a:extLst>
          </p:cNvPr>
          <p:cNvSpPr>
            <a:spLocks noGrp="1"/>
          </p:cNvSpPr>
          <p:nvPr>
            <p:ph type="dt" sz="half" idx="10"/>
          </p:nvPr>
        </p:nvSpPr>
        <p:spPr/>
        <p:txBody>
          <a:bodyPr/>
          <a:lstStyle/>
          <a:p>
            <a:fld id="{8D7FC358-0536-4AB6-98FB-05A3ECF5BCAD}" type="datetimeFigureOut">
              <a:rPr lang="en-US" smtClean="0"/>
              <a:t>4/26/2021</a:t>
            </a:fld>
            <a:endParaRPr lang="en-US"/>
          </a:p>
        </p:txBody>
      </p:sp>
      <p:sp>
        <p:nvSpPr>
          <p:cNvPr id="5" name="Footer Placeholder 4">
            <a:extLst>
              <a:ext uri="{FF2B5EF4-FFF2-40B4-BE49-F238E27FC236}">
                <a16:creationId xmlns:a16="http://schemas.microsoft.com/office/drawing/2014/main" id="{01110CF9-117A-44CD-B89B-8E7EB56D5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688D6-FF92-4C83-9FEA-37C4AF373425}"/>
              </a:ext>
            </a:extLst>
          </p:cNvPr>
          <p:cNvSpPr>
            <a:spLocks noGrp="1"/>
          </p:cNvSpPr>
          <p:nvPr>
            <p:ph type="sldNum" sz="quarter" idx="12"/>
          </p:nvPr>
        </p:nvSpPr>
        <p:spPr/>
        <p:txBody>
          <a:bodyPr/>
          <a:lstStyle/>
          <a:p>
            <a:fld id="{A1813CD9-3CC2-4953-AA41-7953258DE4D9}" type="slidenum">
              <a:rPr lang="en-US" smtClean="0"/>
              <a:t>‹#›</a:t>
            </a:fld>
            <a:endParaRPr lang="en-US"/>
          </a:p>
        </p:txBody>
      </p:sp>
    </p:spTree>
    <p:extLst>
      <p:ext uri="{BB962C8B-B14F-4D97-AF65-F5344CB8AC3E}">
        <p14:creationId xmlns:p14="http://schemas.microsoft.com/office/powerpoint/2010/main" val="20633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946D62-583F-4FE3-9DF3-8B9A6597E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A16F1A-BC20-473E-A44C-6CD65AA25A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2EAA0-FA73-4735-8825-D6991AC5468E}"/>
              </a:ext>
            </a:extLst>
          </p:cNvPr>
          <p:cNvSpPr>
            <a:spLocks noGrp="1"/>
          </p:cNvSpPr>
          <p:nvPr>
            <p:ph type="dt" sz="half" idx="10"/>
          </p:nvPr>
        </p:nvSpPr>
        <p:spPr/>
        <p:txBody>
          <a:bodyPr/>
          <a:lstStyle/>
          <a:p>
            <a:fld id="{8D7FC358-0536-4AB6-98FB-05A3ECF5BCAD}" type="datetimeFigureOut">
              <a:rPr lang="en-US" smtClean="0"/>
              <a:t>4/26/2021</a:t>
            </a:fld>
            <a:endParaRPr lang="en-US"/>
          </a:p>
        </p:txBody>
      </p:sp>
      <p:sp>
        <p:nvSpPr>
          <p:cNvPr id="5" name="Footer Placeholder 4">
            <a:extLst>
              <a:ext uri="{FF2B5EF4-FFF2-40B4-BE49-F238E27FC236}">
                <a16:creationId xmlns:a16="http://schemas.microsoft.com/office/drawing/2014/main" id="{5DD7CA59-C8EA-4B1E-A431-AF03375B4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BBC9C-9E9D-410D-870D-0CD9EA6D8CD5}"/>
              </a:ext>
            </a:extLst>
          </p:cNvPr>
          <p:cNvSpPr>
            <a:spLocks noGrp="1"/>
          </p:cNvSpPr>
          <p:nvPr>
            <p:ph type="sldNum" sz="quarter" idx="12"/>
          </p:nvPr>
        </p:nvSpPr>
        <p:spPr/>
        <p:txBody>
          <a:bodyPr/>
          <a:lstStyle/>
          <a:p>
            <a:fld id="{A1813CD9-3CC2-4953-AA41-7953258DE4D9}" type="slidenum">
              <a:rPr lang="en-US" smtClean="0"/>
              <a:t>‹#›</a:t>
            </a:fld>
            <a:endParaRPr lang="en-US"/>
          </a:p>
        </p:txBody>
      </p:sp>
    </p:spTree>
    <p:extLst>
      <p:ext uri="{BB962C8B-B14F-4D97-AF65-F5344CB8AC3E}">
        <p14:creationId xmlns:p14="http://schemas.microsoft.com/office/powerpoint/2010/main" val="2378101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651336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4040210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4/26/2021</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381836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4/26/2021</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010341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4/26/2021</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030213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4/26/2021</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79167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4/26/2021</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430214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4/26/2021</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04530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1B66-2D04-44F8-B58F-EEF9A86D2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D801D-7786-417B-B108-26A3BFD30D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D84F8-ED22-461B-ADB8-8D5BDD3D45DD}"/>
              </a:ext>
            </a:extLst>
          </p:cNvPr>
          <p:cNvSpPr>
            <a:spLocks noGrp="1"/>
          </p:cNvSpPr>
          <p:nvPr>
            <p:ph type="dt" sz="half" idx="10"/>
          </p:nvPr>
        </p:nvSpPr>
        <p:spPr/>
        <p:txBody>
          <a:bodyPr/>
          <a:lstStyle/>
          <a:p>
            <a:fld id="{8D7FC358-0536-4AB6-98FB-05A3ECF5BCAD}" type="datetimeFigureOut">
              <a:rPr lang="en-US" smtClean="0"/>
              <a:t>4/26/2021</a:t>
            </a:fld>
            <a:endParaRPr lang="en-US"/>
          </a:p>
        </p:txBody>
      </p:sp>
      <p:sp>
        <p:nvSpPr>
          <p:cNvPr id="5" name="Footer Placeholder 4">
            <a:extLst>
              <a:ext uri="{FF2B5EF4-FFF2-40B4-BE49-F238E27FC236}">
                <a16:creationId xmlns:a16="http://schemas.microsoft.com/office/drawing/2014/main" id="{55BEE1AB-3543-41B9-97BA-5A7F0588E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6EF69-6BF0-44E2-8480-3B7E96B080F3}"/>
              </a:ext>
            </a:extLst>
          </p:cNvPr>
          <p:cNvSpPr>
            <a:spLocks noGrp="1"/>
          </p:cNvSpPr>
          <p:nvPr>
            <p:ph type="sldNum" sz="quarter" idx="12"/>
          </p:nvPr>
        </p:nvSpPr>
        <p:spPr/>
        <p:txBody>
          <a:bodyPr/>
          <a:lstStyle/>
          <a:p>
            <a:fld id="{A1813CD9-3CC2-4953-AA41-7953258DE4D9}" type="slidenum">
              <a:rPr lang="en-US" smtClean="0"/>
              <a:t>‹#›</a:t>
            </a:fld>
            <a:endParaRPr lang="en-US"/>
          </a:p>
        </p:txBody>
      </p:sp>
    </p:spTree>
    <p:extLst>
      <p:ext uri="{BB962C8B-B14F-4D97-AF65-F5344CB8AC3E}">
        <p14:creationId xmlns:p14="http://schemas.microsoft.com/office/powerpoint/2010/main" val="2637953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4/26/2021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2794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4/26/2021</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4955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4/26/2021</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77395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4/26/2021</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54802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4/26/2021</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298942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888968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413088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4/26/2021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0173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A0C70-D7E0-4919-B685-E742FD133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E0993C-344B-48C7-8FE4-7B5BE7C5E3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F1404B-1FF1-44EF-B386-A37FE0404539}"/>
              </a:ext>
            </a:extLst>
          </p:cNvPr>
          <p:cNvSpPr>
            <a:spLocks noGrp="1"/>
          </p:cNvSpPr>
          <p:nvPr>
            <p:ph type="dt" sz="half" idx="10"/>
          </p:nvPr>
        </p:nvSpPr>
        <p:spPr/>
        <p:txBody>
          <a:bodyPr/>
          <a:lstStyle/>
          <a:p>
            <a:fld id="{8D7FC358-0536-4AB6-98FB-05A3ECF5BCAD}" type="datetimeFigureOut">
              <a:rPr lang="en-US" smtClean="0"/>
              <a:t>4/26/2021</a:t>
            </a:fld>
            <a:endParaRPr lang="en-US"/>
          </a:p>
        </p:txBody>
      </p:sp>
      <p:sp>
        <p:nvSpPr>
          <p:cNvPr id="5" name="Footer Placeholder 4">
            <a:extLst>
              <a:ext uri="{FF2B5EF4-FFF2-40B4-BE49-F238E27FC236}">
                <a16:creationId xmlns:a16="http://schemas.microsoft.com/office/drawing/2014/main" id="{E4E23939-7B63-4C28-A944-BFF6416F6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54934-3385-405B-9607-6414B0DC102D}"/>
              </a:ext>
            </a:extLst>
          </p:cNvPr>
          <p:cNvSpPr>
            <a:spLocks noGrp="1"/>
          </p:cNvSpPr>
          <p:nvPr>
            <p:ph type="sldNum" sz="quarter" idx="12"/>
          </p:nvPr>
        </p:nvSpPr>
        <p:spPr/>
        <p:txBody>
          <a:bodyPr/>
          <a:lstStyle/>
          <a:p>
            <a:fld id="{A1813CD9-3CC2-4953-AA41-7953258DE4D9}" type="slidenum">
              <a:rPr lang="en-US" smtClean="0"/>
              <a:t>‹#›</a:t>
            </a:fld>
            <a:endParaRPr lang="en-US"/>
          </a:p>
        </p:txBody>
      </p:sp>
    </p:spTree>
    <p:extLst>
      <p:ext uri="{BB962C8B-B14F-4D97-AF65-F5344CB8AC3E}">
        <p14:creationId xmlns:p14="http://schemas.microsoft.com/office/powerpoint/2010/main" val="345039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33D0-6184-47E9-A9F5-AB4F81C20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BF4834-5E90-4DD3-BB96-338286F0BA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BBDC9-AD64-47BE-AD7E-822CC62B55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2702F7-BB57-4D9C-9A66-76F983AE8C9D}"/>
              </a:ext>
            </a:extLst>
          </p:cNvPr>
          <p:cNvSpPr>
            <a:spLocks noGrp="1"/>
          </p:cNvSpPr>
          <p:nvPr>
            <p:ph type="dt" sz="half" idx="10"/>
          </p:nvPr>
        </p:nvSpPr>
        <p:spPr/>
        <p:txBody>
          <a:bodyPr/>
          <a:lstStyle/>
          <a:p>
            <a:fld id="{8D7FC358-0536-4AB6-98FB-05A3ECF5BCAD}" type="datetimeFigureOut">
              <a:rPr lang="en-US" smtClean="0"/>
              <a:t>4/26/2021</a:t>
            </a:fld>
            <a:endParaRPr lang="en-US"/>
          </a:p>
        </p:txBody>
      </p:sp>
      <p:sp>
        <p:nvSpPr>
          <p:cNvPr id="6" name="Footer Placeholder 5">
            <a:extLst>
              <a:ext uri="{FF2B5EF4-FFF2-40B4-BE49-F238E27FC236}">
                <a16:creationId xmlns:a16="http://schemas.microsoft.com/office/drawing/2014/main" id="{404221CC-99A6-4D6B-B5E4-094350AB2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2931E8-9FBB-4844-8839-7010BF7C2956}"/>
              </a:ext>
            </a:extLst>
          </p:cNvPr>
          <p:cNvSpPr>
            <a:spLocks noGrp="1"/>
          </p:cNvSpPr>
          <p:nvPr>
            <p:ph type="sldNum" sz="quarter" idx="12"/>
          </p:nvPr>
        </p:nvSpPr>
        <p:spPr/>
        <p:txBody>
          <a:bodyPr/>
          <a:lstStyle/>
          <a:p>
            <a:fld id="{A1813CD9-3CC2-4953-AA41-7953258DE4D9}" type="slidenum">
              <a:rPr lang="en-US" smtClean="0"/>
              <a:t>‹#›</a:t>
            </a:fld>
            <a:endParaRPr lang="en-US"/>
          </a:p>
        </p:txBody>
      </p:sp>
    </p:spTree>
    <p:extLst>
      <p:ext uri="{BB962C8B-B14F-4D97-AF65-F5344CB8AC3E}">
        <p14:creationId xmlns:p14="http://schemas.microsoft.com/office/powerpoint/2010/main" val="252164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CDD5F-EB7B-497A-8146-9E98785D0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2DC19A-90FA-4C87-8E59-37A07AA9A5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3DFAC9-BCF6-4C3E-A480-9A10F020A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9C66F2-340C-49BB-8C9C-94C152DBC5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096837-42BD-42F0-986C-6C2087998F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E958B2-704A-4A61-A731-059F9A004ECC}"/>
              </a:ext>
            </a:extLst>
          </p:cNvPr>
          <p:cNvSpPr>
            <a:spLocks noGrp="1"/>
          </p:cNvSpPr>
          <p:nvPr>
            <p:ph type="dt" sz="half" idx="10"/>
          </p:nvPr>
        </p:nvSpPr>
        <p:spPr/>
        <p:txBody>
          <a:bodyPr/>
          <a:lstStyle/>
          <a:p>
            <a:fld id="{8D7FC358-0536-4AB6-98FB-05A3ECF5BCAD}" type="datetimeFigureOut">
              <a:rPr lang="en-US" smtClean="0"/>
              <a:t>4/26/2021</a:t>
            </a:fld>
            <a:endParaRPr lang="en-US"/>
          </a:p>
        </p:txBody>
      </p:sp>
      <p:sp>
        <p:nvSpPr>
          <p:cNvPr id="8" name="Footer Placeholder 7">
            <a:extLst>
              <a:ext uri="{FF2B5EF4-FFF2-40B4-BE49-F238E27FC236}">
                <a16:creationId xmlns:a16="http://schemas.microsoft.com/office/drawing/2014/main" id="{EEDB4212-64A6-486C-9D48-35DF69937F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3CA95-1B21-41BC-8C80-59581D844952}"/>
              </a:ext>
            </a:extLst>
          </p:cNvPr>
          <p:cNvSpPr>
            <a:spLocks noGrp="1"/>
          </p:cNvSpPr>
          <p:nvPr>
            <p:ph type="sldNum" sz="quarter" idx="12"/>
          </p:nvPr>
        </p:nvSpPr>
        <p:spPr/>
        <p:txBody>
          <a:bodyPr/>
          <a:lstStyle/>
          <a:p>
            <a:fld id="{A1813CD9-3CC2-4953-AA41-7953258DE4D9}" type="slidenum">
              <a:rPr lang="en-US" smtClean="0"/>
              <a:t>‹#›</a:t>
            </a:fld>
            <a:endParaRPr lang="en-US"/>
          </a:p>
        </p:txBody>
      </p:sp>
    </p:spTree>
    <p:extLst>
      <p:ext uri="{BB962C8B-B14F-4D97-AF65-F5344CB8AC3E}">
        <p14:creationId xmlns:p14="http://schemas.microsoft.com/office/powerpoint/2010/main" val="161322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4602-93A6-4C3B-8109-59817FCB8A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6FC887-D1CF-42C4-88F2-74D1E9859725}"/>
              </a:ext>
            </a:extLst>
          </p:cNvPr>
          <p:cNvSpPr>
            <a:spLocks noGrp="1"/>
          </p:cNvSpPr>
          <p:nvPr>
            <p:ph type="dt" sz="half" idx="10"/>
          </p:nvPr>
        </p:nvSpPr>
        <p:spPr/>
        <p:txBody>
          <a:bodyPr/>
          <a:lstStyle/>
          <a:p>
            <a:fld id="{8D7FC358-0536-4AB6-98FB-05A3ECF5BCAD}" type="datetimeFigureOut">
              <a:rPr lang="en-US" smtClean="0"/>
              <a:t>4/26/2021</a:t>
            </a:fld>
            <a:endParaRPr lang="en-US"/>
          </a:p>
        </p:txBody>
      </p:sp>
      <p:sp>
        <p:nvSpPr>
          <p:cNvPr id="4" name="Footer Placeholder 3">
            <a:extLst>
              <a:ext uri="{FF2B5EF4-FFF2-40B4-BE49-F238E27FC236}">
                <a16:creationId xmlns:a16="http://schemas.microsoft.com/office/drawing/2014/main" id="{2C53214B-715E-4193-885B-057B21729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6410B-0586-43FE-9501-830469983B99}"/>
              </a:ext>
            </a:extLst>
          </p:cNvPr>
          <p:cNvSpPr>
            <a:spLocks noGrp="1"/>
          </p:cNvSpPr>
          <p:nvPr>
            <p:ph type="sldNum" sz="quarter" idx="12"/>
          </p:nvPr>
        </p:nvSpPr>
        <p:spPr/>
        <p:txBody>
          <a:bodyPr/>
          <a:lstStyle/>
          <a:p>
            <a:fld id="{A1813CD9-3CC2-4953-AA41-7953258DE4D9}" type="slidenum">
              <a:rPr lang="en-US" smtClean="0"/>
              <a:t>‹#›</a:t>
            </a:fld>
            <a:endParaRPr lang="en-US"/>
          </a:p>
        </p:txBody>
      </p:sp>
    </p:spTree>
    <p:extLst>
      <p:ext uri="{BB962C8B-B14F-4D97-AF65-F5344CB8AC3E}">
        <p14:creationId xmlns:p14="http://schemas.microsoft.com/office/powerpoint/2010/main" val="188274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B0FD32-C109-4A46-A0D6-28E958A12C82}"/>
              </a:ext>
            </a:extLst>
          </p:cNvPr>
          <p:cNvSpPr>
            <a:spLocks noGrp="1"/>
          </p:cNvSpPr>
          <p:nvPr>
            <p:ph type="dt" sz="half" idx="10"/>
          </p:nvPr>
        </p:nvSpPr>
        <p:spPr/>
        <p:txBody>
          <a:bodyPr/>
          <a:lstStyle/>
          <a:p>
            <a:fld id="{8D7FC358-0536-4AB6-98FB-05A3ECF5BCAD}" type="datetimeFigureOut">
              <a:rPr lang="en-US" smtClean="0"/>
              <a:t>4/26/2021</a:t>
            </a:fld>
            <a:endParaRPr lang="en-US"/>
          </a:p>
        </p:txBody>
      </p:sp>
      <p:sp>
        <p:nvSpPr>
          <p:cNvPr id="3" name="Footer Placeholder 2">
            <a:extLst>
              <a:ext uri="{FF2B5EF4-FFF2-40B4-BE49-F238E27FC236}">
                <a16:creationId xmlns:a16="http://schemas.microsoft.com/office/drawing/2014/main" id="{1EB37852-CAFD-4648-81E5-47717CE66A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BC057D-0AB0-49EC-8E9F-BA755446385A}"/>
              </a:ext>
            </a:extLst>
          </p:cNvPr>
          <p:cNvSpPr>
            <a:spLocks noGrp="1"/>
          </p:cNvSpPr>
          <p:nvPr>
            <p:ph type="sldNum" sz="quarter" idx="12"/>
          </p:nvPr>
        </p:nvSpPr>
        <p:spPr/>
        <p:txBody>
          <a:bodyPr/>
          <a:lstStyle/>
          <a:p>
            <a:fld id="{A1813CD9-3CC2-4953-AA41-7953258DE4D9}" type="slidenum">
              <a:rPr lang="en-US" smtClean="0"/>
              <a:t>‹#›</a:t>
            </a:fld>
            <a:endParaRPr lang="en-US"/>
          </a:p>
        </p:txBody>
      </p:sp>
    </p:spTree>
    <p:extLst>
      <p:ext uri="{BB962C8B-B14F-4D97-AF65-F5344CB8AC3E}">
        <p14:creationId xmlns:p14="http://schemas.microsoft.com/office/powerpoint/2010/main" val="253722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7E2C-2E02-49DE-B475-83F177A66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E476FF-19B5-4E65-BBAB-F6AD8BC5B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7F1EC8-AF5B-4EFD-BA2B-0B6721CF1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C06AD-A07F-49C2-875E-7ED258B8DE0D}"/>
              </a:ext>
            </a:extLst>
          </p:cNvPr>
          <p:cNvSpPr>
            <a:spLocks noGrp="1"/>
          </p:cNvSpPr>
          <p:nvPr>
            <p:ph type="dt" sz="half" idx="10"/>
          </p:nvPr>
        </p:nvSpPr>
        <p:spPr/>
        <p:txBody>
          <a:bodyPr/>
          <a:lstStyle/>
          <a:p>
            <a:fld id="{8D7FC358-0536-4AB6-98FB-05A3ECF5BCAD}" type="datetimeFigureOut">
              <a:rPr lang="en-US" smtClean="0"/>
              <a:t>4/26/2021</a:t>
            </a:fld>
            <a:endParaRPr lang="en-US"/>
          </a:p>
        </p:txBody>
      </p:sp>
      <p:sp>
        <p:nvSpPr>
          <p:cNvPr id="6" name="Footer Placeholder 5">
            <a:extLst>
              <a:ext uri="{FF2B5EF4-FFF2-40B4-BE49-F238E27FC236}">
                <a16:creationId xmlns:a16="http://schemas.microsoft.com/office/drawing/2014/main" id="{C3CF4AB1-D5FB-4100-8791-EC6A141AA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24EAE-2274-442E-8A12-A4FB1E8AD2EE}"/>
              </a:ext>
            </a:extLst>
          </p:cNvPr>
          <p:cNvSpPr>
            <a:spLocks noGrp="1"/>
          </p:cNvSpPr>
          <p:nvPr>
            <p:ph type="sldNum" sz="quarter" idx="12"/>
          </p:nvPr>
        </p:nvSpPr>
        <p:spPr/>
        <p:txBody>
          <a:bodyPr/>
          <a:lstStyle/>
          <a:p>
            <a:fld id="{A1813CD9-3CC2-4953-AA41-7953258DE4D9}" type="slidenum">
              <a:rPr lang="en-US" smtClean="0"/>
              <a:t>‹#›</a:t>
            </a:fld>
            <a:endParaRPr lang="en-US"/>
          </a:p>
        </p:txBody>
      </p:sp>
    </p:spTree>
    <p:extLst>
      <p:ext uri="{BB962C8B-B14F-4D97-AF65-F5344CB8AC3E}">
        <p14:creationId xmlns:p14="http://schemas.microsoft.com/office/powerpoint/2010/main" val="222961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9217-29B7-4B69-86DD-62C9ACA87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F4B084-0F38-4F78-9075-D15632C0E1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771016-2E4B-4B96-9130-D241394BD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251CD-3FA8-4CDD-A505-69BE9D4F194C}"/>
              </a:ext>
            </a:extLst>
          </p:cNvPr>
          <p:cNvSpPr>
            <a:spLocks noGrp="1"/>
          </p:cNvSpPr>
          <p:nvPr>
            <p:ph type="dt" sz="half" idx="10"/>
          </p:nvPr>
        </p:nvSpPr>
        <p:spPr/>
        <p:txBody>
          <a:bodyPr/>
          <a:lstStyle/>
          <a:p>
            <a:fld id="{8D7FC358-0536-4AB6-98FB-05A3ECF5BCAD}" type="datetimeFigureOut">
              <a:rPr lang="en-US" smtClean="0"/>
              <a:t>4/26/2021</a:t>
            </a:fld>
            <a:endParaRPr lang="en-US"/>
          </a:p>
        </p:txBody>
      </p:sp>
      <p:sp>
        <p:nvSpPr>
          <p:cNvPr id="6" name="Footer Placeholder 5">
            <a:extLst>
              <a:ext uri="{FF2B5EF4-FFF2-40B4-BE49-F238E27FC236}">
                <a16:creationId xmlns:a16="http://schemas.microsoft.com/office/drawing/2014/main" id="{F6AD7499-590F-4261-9A72-45EA5F916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F0AFE-57F7-469E-9972-7FF0B4C7DF4A}"/>
              </a:ext>
            </a:extLst>
          </p:cNvPr>
          <p:cNvSpPr>
            <a:spLocks noGrp="1"/>
          </p:cNvSpPr>
          <p:nvPr>
            <p:ph type="sldNum" sz="quarter" idx="12"/>
          </p:nvPr>
        </p:nvSpPr>
        <p:spPr/>
        <p:txBody>
          <a:bodyPr/>
          <a:lstStyle/>
          <a:p>
            <a:fld id="{A1813CD9-3CC2-4953-AA41-7953258DE4D9}" type="slidenum">
              <a:rPr lang="en-US" smtClean="0"/>
              <a:t>‹#›</a:t>
            </a:fld>
            <a:endParaRPr lang="en-US"/>
          </a:p>
        </p:txBody>
      </p:sp>
    </p:spTree>
    <p:extLst>
      <p:ext uri="{BB962C8B-B14F-4D97-AF65-F5344CB8AC3E}">
        <p14:creationId xmlns:p14="http://schemas.microsoft.com/office/powerpoint/2010/main" val="58049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8AA3C9-5155-4AE7-8415-0A54FFDD9E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F7270-682F-4703-887C-D394C8E66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A9403-22ED-4ABF-BC18-B88653231C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FC358-0536-4AB6-98FB-05A3ECF5BCAD}" type="datetimeFigureOut">
              <a:rPr lang="en-US" smtClean="0"/>
              <a:t>4/26/2021</a:t>
            </a:fld>
            <a:endParaRPr lang="en-US"/>
          </a:p>
        </p:txBody>
      </p:sp>
      <p:sp>
        <p:nvSpPr>
          <p:cNvPr id="5" name="Footer Placeholder 4">
            <a:extLst>
              <a:ext uri="{FF2B5EF4-FFF2-40B4-BE49-F238E27FC236}">
                <a16:creationId xmlns:a16="http://schemas.microsoft.com/office/drawing/2014/main" id="{B2C60428-C85C-4C47-AC0E-738061E69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27A557-B5F1-4D3C-A86C-542A29E17E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13CD9-3CC2-4953-AA41-7953258DE4D9}" type="slidenum">
              <a:rPr lang="en-US" smtClean="0"/>
              <a:t>‹#›</a:t>
            </a:fld>
            <a:endParaRPr lang="en-US"/>
          </a:p>
        </p:txBody>
      </p:sp>
    </p:spTree>
    <p:extLst>
      <p:ext uri="{BB962C8B-B14F-4D97-AF65-F5344CB8AC3E}">
        <p14:creationId xmlns:p14="http://schemas.microsoft.com/office/powerpoint/2010/main" val="426963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1111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4/26/2021</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95616118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20139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thevab.com/insight/alone-together" TargetMode="External"/><Relationship Id="rId5" Type="http://schemas.openxmlformats.org/officeDocument/2006/relationships/chart" Target="../charts/char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hyperlink" Target="https://thevab.com/insight/were-going-live" TargetMode="External"/><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28.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8.xml"/><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7.jpeg"/><Relationship Id="rId5" Type="http://schemas.openxmlformats.org/officeDocument/2006/relationships/image" Target="../media/image52.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jpeg"/><Relationship Id="rId14"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eg"/><Relationship Id="rId3" Type="http://schemas.openxmlformats.org/officeDocument/2006/relationships/image" Target="../media/image28.png"/><Relationship Id="rId7" Type="http://schemas.openxmlformats.org/officeDocument/2006/relationships/image" Target="../media/image65.png"/><Relationship Id="rId12" Type="http://schemas.openxmlformats.org/officeDocument/2006/relationships/image" Target="../media/image70.jpeg"/><Relationship Id="rId2" Type="http://schemas.openxmlformats.org/officeDocument/2006/relationships/notesSlide" Target="../notesSlides/notesSlide9.xml"/><Relationship Id="rId16"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jpe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8.png"/><Relationship Id="rId9" Type="http://schemas.openxmlformats.org/officeDocument/2006/relationships/image" Target="../media/image67.png"/><Relationship Id="rId14"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png"/><Relationship Id="rId7" Type="http://schemas.openxmlformats.org/officeDocument/2006/relationships/image" Target="../media/image77.png"/><Relationship Id="rId12" Type="http://schemas.openxmlformats.org/officeDocument/2006/relationships/image" Target="../media/image82.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image" Target="../media/image81.png"/><Relationship Id="rId5" Type="http://schemas.openxmlformats.org/officeDocument/2006/relationships/image" Target="../media/image76.jpeg"/><Relationship Id="rId10" Type="http://schemas.openxmlformats.org/officeDocument/2006/relationships/image" Target="../media/image80.png"/><Relationship Id="rId4" Type="http://schemas.openxmlformats.org/officeDocument/2006/relationships/image" Target="../media/image75.jpeg"/><Relationship Id="rId9"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8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hyperlink" Target="https://thevab.com/team-board" TargetMode="External"/><Relationship Id="rId3" Type="http://schemas.openxmlformats.org/officeDocument/2006/relationships/image" Target="../media/image89.png"/><Relationship Id="rId7" Type="http://schemas.openxmlformats.org/officeDocument/2006/relationships/hyperlink" Target="https://thevab.com/insight/were-going-live" TargetMode="External"/><Relationship Id="rId12"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hyperlink" Target="https://thevab.com/insight/alone-together" TargetMode="External"/><Relationship Id="rId5" Type="http://schemas.openxmlformats.org/officeDocument/2006/relationships/hyperlink" Target="https://thevab.com/insight/sea-change-video-viewing" TargetMode="External"/><Relationship Id="rId10" Type="http://schemas.openxmlformats.org/officeDocument/2006/relationships/image" Target="../media/image92.png"/><Relationship Id="rId4" Type="http://schemas.openxmlformats.org/officeDocument/2006/relationships/hyperlink" Target="https://thevab.com/" TargetMode="External"/><Relationship Id="rId9" Type="http://schemas.openxmlformats.org/officeDocument/2006/relationships/hyperlink" Target="https://thevab.com/insight/as-time-goes-b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hyperlink" Target="https://thevab.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xml"/><Relationship Id="rId7" Type="http://schemas.openxmlformats.org/officeDocument/2006/relationships/hyperlink" Target="https://thevab.com/insight/as-time-goes-b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thevab.com/insight/as-time-goes-by" TargetMode="Externa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2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25.pn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83EFE1-3FC3-45A6-9234-033ECFFB3F2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682"/>
          <a:stretch/>
        </p:blipFill>
        <p:spPr>
          <a:xfrm>
            <a:off x="440258" y="2078537"/>
            <a:ext cx="3868131" cy="1142458"/>
          </a:xfrm>
          <a:prstGeom prst="rect">
            <a:avLst/>
          </a:prstGeom>
          <a:ln>
            <a:solidFill>
              <a:srgbClr val="3399FF"/>
            </a:solidFill>
          </a:ln>
          <a:effectLst/>
        </p:spPr>
      </p:pic>
      <p:pic>
        <p:nvPicPr>
          <p:cNvPr id="2" name="Picture 1">
            <a:extLst>
              <a:ext uri="{FF2B5EF4-FFF2-40B4-BE49-F238E27FC236}">
                <a16:creationId xmlns:a16="http://schemas.microsoft.com/office/drawing/2014/main" id="{CC342083-7916-4F28-AC73-CEF3712E1B1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0" y="87506"/>
            <a:ext cx="1826273" cy="636987"/>
          </a:xfrm>
          <a:prstGeom prst="rect">
            <a:avLst/>
          </a:prstGeom>
        </p:spPr>
      </p:pic>
      <p:pic>
        <p:nvPicPr>
          <p:cNvPr id="9" name="Picture 8">
            <a:extLst>
              <a:ext uri="{FF2B5EF4-FFF2-40B4-BE49-F238E27FC236}">
                <a16:creationId xmlns:a16="http://schemas.microsoft.com/office/drawing/2014/main" id="{7D8BBC9E-9535-4E9E-9E6F-A6558D4CF292}"/>
              </a:ext>
            </a:extLst>
          </p:cNvPr>
          <p:cNvPicPr>
            <a:picLocks noChangeAspect="1"/>
          </p:cNvPicPr>
          <p:nvPr/>
        </p:nvPicPr>
        <p:blipFill>
          <a:blip r:embed="rId5"/>
          <a:stretch>
            <a:fillRect/>
          </a:stretch>
        </p:blipFill>
        <p:spPr>
          <a:xfrm>
            <a:off x="613876" y="69318"/>
            <a:ext cx="11578124" cy="6858000"/>
          </a:xfrm>
          <a:prstGeom prst="rect">
            <a:avLst/>
          </a:prstGeom>
        </p:spPr>
      </p:pic>
      <p:sp>
        <p:nvSpPr>
          <p:cNvPr id="8" name="TextBox 7">
            <a:extLst>
              <a:ext uri="{FF2B5EF4-FFF2-40B4-BE49-F238E27FC236}">
                <a16:creationId xmlns:a16="http://schemas.microsoft.com/office/drawing/2014/main" id="{BB473BB6-5640-46EF-A2C8-C9B52CD11E66}"/>
              </a:ext>
            </a:extLst>
          </p:cNvPr>
          <p:cNvSpPr txBox="1"/>
          <p:nvPr/>
        </p:nvSpPr>
        <p:spPr>
          <a:xfrm>
            <a:off x="293952" y="3637006"/>
            <a:ext cx="7264502"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ED3C8D"/>
                </a:solidFill>
                <a:latin typeface="Helvetica" pitchFamily="2" charset="0"/>
              </a:rPr>
              <a:t>Mind, Body &amp; Media</a:t>
            </a:r>
          </a:p>
          <a:p>
            <a:pPr>
              <a:defRPr/>
            </a:pPr>
            <a:r>
              <a:rPr lang="en-US" sz="2600" b="1">
                <a:solidFill>
                  <a:srgbClr val="1B1464"/>
                </a:solidFill>
                <a:latin typeface="Helvetica" pitchFamily="2" charset="0"/>
              </a:rPr>
              <a:t>How Consumers and Brands Are Addressing Mental Health Together During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a:solidFill>
                <a:srgbClr val="ED3C8D"/>
              </a:solidFill>
              <a:latin typeface="Helvetica" pitchFamily="2" charset="0"/>
            </a:endParaRPr>
          </a:p>
        </p:txBody>
      </p:sp>
      <p:pic>
        <p:nvPicPr>
          <p:cNvPr id="7" name="Picture 6" descr="A picture containing text&#10;&#10;Description automatically generated">
            <a:extLst>
              <a:ext uri="{FF2B5EF4-FFF2-40B4-BE49-F238E27FC236}">
                <a16:creationId xmlns:a16="http://schemas.microsoft.com/office/drawing/2014/main" id="{584523AB-0F85-4476-827C-816B46CAA9EF}"/>
              </a:ext>
            </a:extLst>
          </p:cNvPr>
          <p:cNvPicPr>
            <a:picLocks noChangeAspect="1"/>
          </p:cNvPicPr>
          <p:nvPr/>
        </p:nvPicPr>
        <p:blipFill rotWithShape="1">
          <a:blip r:embed="rId6">
            <a:extLst>
              <a:ext uri="{28A0092B-C50C-407E-A947-70E740481C1C}">
                <a14:useLocalDpi xmlns:a14="http://schemas.microsoft.com/office/drawing/2010/main" val="0"/>
              </a:ext>
            </a:extLst>
          </a:blip>
          <a:srcRect l="21059" t="33206" r="27728" b="35057"/>
          <a:stretch/>
        </p:blipFill>
        <p:spPr>
          <a:xfrm>
            <a:off x="293952" y="5635728"/>
            <a:ext cx="2523582" cy="879183"/>
          </a:xfrm>
          <a:prstGeom prst="rect">
            <a:avLst/>
          </a:prstGeom>
        </p:spPr>
      </p:pic>
    </p:spTree>
    <p:extLst>
      <p:ext uri="{BB962C8B-B14F-4D97-AF65-F5344CB8AC3E}">
        <p14:creationId xmlns:p14="http://schemas.microsoft.com/office/powerpoint/2010/main" val="40594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5EB1A6B-4F34-41B3-9080-02789784E165}"/>
              </a:ext>
            </a:extLst>
          </p:cNvPr>
          <p:cNvSpPr/>
          <p:nvPr/>
        </p:nvSpPr>
        <p:spPr>
          <a:xfrm>
            <a:off x="-4937" y="1683189"/>
            <a:ext cx="4691382" cy="5172987"/>
          </a:xfrm>
          <a:prstGeom prst="rect">
            <a:avLst/>
          </a:prstGeom>
          <a:solidFill>
            <a:srgbClr val="00BFF2"/>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92812D1-C2E7-6145-8C2A-95A25EFCD80C}"/>
              </a:ext>
            </a:extLst>
          </p:cNvPr>
          <p:cNvSpPr/>
          <p:nvPr/>
        </p:nvSpPr>
        <p:spPr>
          <a:xfrm>
            <a:off x="4653280" y="1683189"/>
            <a:ext cx="7533784"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10</a:t>
            </a:fld>
            <a:endParaRPr lang="en-US"/>
          </a:p>
        </p:txBody>
      </p:sp>
      <p:sp>
        <p:nvSpPr>
          <p:cNvPr id="15" name="Rectangle 14">
            <a:extLst>
              <a:ext uri="{FF2B5EF4-FFF2-40B4-BE49-F238E27FC236}">
                <a16:creationId xmlns:a16="http://schemas.microsoft.com/office/drawing/2014/main" id="{CED9186F-5E83-4D49-830F-5289517B09DE}"/>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bg1"/>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1C340EAC-35C1-4F38-BC74-2D6E4951F4BA}"/>
              </a:ext>
            </a:extLst>
          </p:cNvPr>
          <p:cNvSpPr txBox="1"/>
          <p:nvPr/>
        </p:nvSpPr>
        <p:spPr>
          <a:xfrm>
            <a:off x="176522" y="1032638"/>
            <a:ext cx="11248540" cy="584775"/>
          </a:xfrm>
          <a:prstGeom prst="rect">
            <a:avLst/>
          </a:prstGeom>
          <a:noFill/>
        </p:spPr>
        <p:txBody>
          <a:bodyPr wrap="square" rtlCol="0">
            <a:spAutoFit/>
          </a:bodyPr>
          <a:lstStyle/>
          <a:p>
            <a:pPr marL="285750" lvl="0" indent="-285750">
              <a:buBlip>
                <a:blip r:embed="rId4"/>
              </a:buBlip>
              <a:defRPr/>
            </a:pPr>
            <a:r>
              <a:rPr lang="en-US" sz="1600">
                <a:solidFill>
                  <a:srgbClr val="1F1A62"/>
                </a:solidFill>
                <a:latin typeface="Helvetica" panose="020B0403020202020204" pitchFamily="34" charset="0"/>
              </a:rPr>
              <a:t>Video content had people convening together online, with over </a:t>
            </a:r>
            <a:r>
              <a:rPr lang="en-US" sz="1600">
                <a:solidFill>
                  <a:srgbClr val="ED3C8D"/>
                </a:solidFill>
                <a:latin typeface="Helvetica" panose="020B0403020202020204" pitchFamily="34" charset="0"/>
              </a:rPr>
              <a:t>144 different pieces</a:t>
            </a:r>
            <a:r>
              <a:rPr lang="en-US" sz="1600">
                <a:solidFill>
                  <a:srgbClr val="1F1A62"/>
                </a:solidFill>
                <a:latin typeface="Helvetica" panose="020B0403020202020204" pitchFamily="34" charset="0"/>
              </a:rPr>
              <a:t> of content trending across genre, life stage and interests</a:t>
            </a:r>
          </a:p>
        </p:txBody>
      </p:sp>
      <p:sp>
        <p:nvSpPr>
          <p:cNvPr id="18" name="Rectangle 17">
            <a:extLst>
              <a:ext uri="{FF2B5EF4-FFF2-40B4-BE49-F238E27FC236}">
                <a16:creationId xmlns:a16="http://schemas.microsoft.com/office/drawing/2014/main" id="{7949A2AD-FF47-4FF6-8721-038A84D0CE6A}"/>
              </a:ext>
            </a:extLst>
          </p:cNvPr>
          <p:cNvSpPr/>
          <p:nvPr/>
        </p:nvSpPr>
        <p:spPr>
          <a:xfrm>
            <a:off x="176522" y="150163"/>
            <a:ext cx="11838957" cy="892552"/>
          </a:xfrm>
          <a:prstGeom prst="rect">
            <a:avLst/>
          </a:prstGeom>
        </p:spPr>
        <p:txBody>
          <a:bodyPr wrap="square">
            <a:spAutoFit/>
          </a:bodyPr>
          <a:lstStyle/>
          <a:p>
            <a:r>
              <a:rPr lang="en-US" sz="2600" b="1">
                <a:solidFill>
                  <a:srgbClr val="1F1A62"/>
                </a:solidFill>
                <a:latin typeface="Helvetica" pitchFamily="2" charset="0"/>
              </a:rPr>
              <a:t>People have also found ways to stay connected and gather safely via online communities to discuss their </a:t>
            </a:r>
            <a:r>
              <a:rPr lang="en-US" sz="2600" b="1">
                <a:solidFill>
                  <a:srgbClr val="ED3C8D"/>
                </a:solidFill>
                <a:latin typeface="Helvetica" pitchFamily="2" charset="0"/>
              </a:rPr>
              <a:t>shared passion</a:t>
            </a:r>
            <a:r>
              <a:rPr lang="en-US" sz="2600" b="1">
                <a:solidFill>
                  <a:srgbClr val="1F1A62"/>
                </a:solidFill>
                <a:latin typeface="Helvetica" pitchFamily="2" charset="0"/>
              </a:rPr>
              <a:t> </a:t>
            </a:r>
            <a:r>
              <a:rPr lang="en-US" sz="2600" b="1">
                <a:solidFill>
                  <a:srgbClr val="ED3C8D"/>
                </a:solidFill>
                <a:latin typeface="Helvetica" pitchFamily="2" charset="0"/>
              </a:rPr>
              <a:t>for video content</a:t>
            </a:r>
          </a:p>
        </p:txBody>
      </p:sp>
      <p:sp>
        <p:nvSpPr>
          <p:cNvPr id="21" name="Rectangle 20">
            <a:extLst>
              <a:ext uri="{FF2B5EF4-FFF2-40B4-BE49-F238E27FC236}">
                <a16:creationId xmlns:a16="http://schemas.microsoft.com/office/drawing/2014/main" id="{B2B359D4-1A78-43F2-8D7E-6EA419CCE496}"/>
              </a:ext>
            </a:extLst>
          </p:cNvPr>
          <p:cNvSpPr/>
          <p:nvPr/>
        </p:nvSpPr>
        <p:spPr>
          <a:xfrm>
            <a:off x="62346" y="2390093"/>
            <a:ext cx="4648345" cy="30777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1B1464"/>
                </a:solidFill>
                <a:latin typeface="Helvetica" pitchFamily="2" charset="0"/>
              </a:rPr>
              <a:t>Our analysis of the top 10 trending U.S. Twitter topics in primetime across six weeks during COVID-19 found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1">
              <a:solidFill>
                <a:srgbClr val="1B1464"/>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1B1464"/>
                </a:solidFill>
                <a:latin typeface="Helvetica" pitchFamily="2" charset="0"/>
              </a:rPr>
              <a:t>Video</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 content accounted for </a:t>
            </a:r>
            <a:r>
              <a:rPr lang="en-US" sz="2400" b="1">
                <a:solidFill>
                  <a:srgbClr val="ED3C8D"/>
                </a:solidFill>
                <a:latin typeface="Helvetica" pitchFamily="2" charset="0"/>
              </a:rPr>
              <a:t>75%</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 of the top 10 Twitter trending topics</a:t>
            </a:r>
          </a:p>
        </p:txBody>
      </p:sp>
      <p:graphicFrame>
        <p:nvGraphicFramePr>
          <p:cNvPr id="19" name="Chart 18">
            <a:extLst>
              <a:ext uri="{FF2B5EF4-FFF2-40B4-BE49-F238E27FC236}">
                <a16:creationId xmlns:a16="http://schemas.microsoft.com/office/drawing/2014/main" id="{197B2834-5B87-4C2A-9D31-D719F546A381}"/>
              </a:ext>
            </a:extLst>
          </p:cNvPr>
          <p:cNvGraphicFramePr/>
          <p:nvPr>
            <p:extLst>
              <p:ext uri="{D42A27DB-BD31-4B8C-83A1-F6EECF244321}">
                <p14:modId xmlns:p14="http://schemas.microsoft.com/office/powerpoint/2010/main" val="1298067718"/>
              </p:ext>
            </p:extLst>
          </p:nvPr>
        </p:nvGraphicFramePr>
        <p:xfrm>
          <a:off x="5278450" y="1973853"/>
          <a:ext cx="6216162" cy="4697438"/>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angle 21">
            <a:extLst>
              <a:ext uri="{FF2B5EF4-FFF2-40B4-BE49-F238E27FC236}">
                <a16:creationId xmlns:a16="http://schemas.microsoft.com/office/drawing/2014/main" id="{DC9EA6BC-A479-4701-AE2B-09CA5588784E}"/>
              </a:ext>
            </a:extLst>
          </p:cNvPr>
          <p:cNvSpPr/>
          <p:nvPr/>
        </p:nvSpPr>
        <p:spPr>
          <a:xfrm>
            <a:off x="6091159" y="1665541"/>
            <a:ext cx="472687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sng" strike="noStrike" kern="1200" spc="0" baseline="0">
                <a:solidFill>
                  <a:srgbClr val="1F1A62"/>
                </a:solidFill>
                <a:latin typeface="+mn-lt"/>
                <a:ea typeface="+mn-ea"/>
                <a:cs typeface="+mn-cs"/>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 of Top 10 Trending Programs / Content by Platform</a:t>
            </a:r>
          </a:p>
        </p:txBody>
      </p:sp>
      <p:sp>
        <p:nvSpPr>
          <p:cNvPr id="16" name="TextBox 15">
            <a:extLst>
              <a:ext uri="{FF2B5EF4-FFF2-40B4-BE49-F238E27FC236}">
                <a16:creationId xmlns:a16="http://schemas.microsoft.com/office/drawing/2014/main" id="{EBA96093-7825-4785-A27B-254F6222AF53}"/>
              </a:ext>
            </a:extLst>
          </p:cNvPr>
          <p:cNvSpPr txBox="1"/>
          <p:nvPr/>
        </p:nvSpPr>
        <p:spPr>
          <a:xfrm>
            <a:off x="4635787" y="6221124"/>
            <a:ext cx="75641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VAB’s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6"/>
              </a:rPr>
              <a:t>#AloneTogether: Culture in the Time of COVID-19</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based on a VAB custom analysis of Top 10 trending Twitter Topics each night (9:30p &amp;11p) (3/16/2020 – 4/26/2020). Results include both ‘direct’ and ‘related’ topics. Various Video Platforms include Epic Games, and various concert streaming partners.</a:t>
            </a:r>
          </a:p>
        </p:txBody>
      </p:sp>
    </p:spTree>
    <p:extLst>
      <p:ext uri="{BB962C8B-B14F-4D97-AF65-F5344CB8AC3E}">
        <p14:creationId xmlns:p14="http://schemas.microsoft.com/office/powerpoint/2010/main" val="419668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1815" y="1852551"/>
            <a:ext cx="12211704" cy="5005449"/>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96A8196F-1F9D-47F8-8408-BC9AEF17103C}"/>
              </a:ext>
            </a:extLst>
          </p:cNvPr>
          <p:cNvSpPr/>
          <p:nvPr/>
        </p:nvSpPr>
        <p:spPr>
          <a:xfrm>
            <a:off x="96770" y="159426"/>
            <a:ext cx="1206594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2" charset="0"/>
                <a:ea typeface="Open Sans" panose="020B0606030504020204" pitchFamily="34" charset="0"/>
                <a:cs typeface="Open Sans" panose="020B0606030504020204" pitchFamily="34" charset="0"/>
              </a:rPr>
              <a:t>In addition to gathering online via social media, virtual concerts and </a:t>
            </a:r>
            <a:r>
              <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Open Sans" panose="020B0606030504020204" pitchFamily="34" charset="0"/>
                <a:cs typeface="Open Sans" panose="020B0606030504020204" pitchFamily="34" charset="0"/>
              </a:rPr>
              <a:t>events have become a </a:t>
            </a: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Open Sans" panose="020B0606030504020204" pitchFamily="34" charset="0"/>
                <a:cs typeface="Open Sans" panose="020B0606030504020204" pitchFamily="34" charset="0"/>
              </a:rPr>
              <a:t>haven for fans </a:t>
            </a:r>
            <a:r>
              <a:rPr lang="en-US" sz="2600" b="1">
                <a:solidFill>
                  <a:srgbClr val="1B1464"/>
                </a:solidFill>
                <a:latin typeface="Helvetica" panose="020B0604020202020204" pitchFamily="2" charset="0"/>
                <a:ea typeface="Open Sans" panose="020B0606030504020204" pitchFamily="34" charset="0"/>
                <a:cs typeface="Open Sans" panose="020B0606030504020204" pitchFamily="34" charset="0"/>
              </a:rPr>
              <a:t>looking for ways </a:t>
            </a:r>
            <a:r>
              <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Open Sans" panose="020B0606030504020204" pitchFamily="34" charset="0"/>
                <a:cs typeface="Open Sans" panose="020B0606030504020204" pitchFamily="34" charset="0"/>
              </a:rPr>
              <a:t>to cope with feeling alone</a:t>
            </a:r>
          </a:p>
        </p:txBody>
      </p:sp>
      <p:sp>
        <p:nvSpPr>
          <p:cNvPr id="21" name="TextBox 20">
            <a:extLst>
              <a:ext uri="{FF2B5EF4-FFF2-40B4-BE49-F238E27FC236}">
                <a16:creationId xmlns:a16="http://schemas.microsoft.com/office/drawing/2014/main" id="{BC8F9836-56D1-42EA-9747-9DB2882DD7A3}"/>
              </a:ext>
            </a:extLst>
          </p:cNvPr>
          <p:cNvSpPr txBox="1"/>
          <p:nvPr/>
        </p:nvSpPr>
        <p:spPr>
          <a:xfrm>
            <a:off x="481665" y="6257522"/>
            <a:ext cx="11600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VAB’s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4"/>
              </a:rPr>
              <a:t>We're Going Live</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VAB / Lucid ‘COVID-19 Streaming Behavior Survey,’ June 2020. Survey base: P18+ in households with access to streaming services and have viewed content on streaming services within the past seven days (n=1,000). Q14.When thinking about livestreaming, by which we mean: streaming a program online live as it happens (e.g., Concert - One World: Together at Home, Sporting Event - Virtual NFL Draft) - which of the following statements do you feel apply to you?</a:t>
            </a:r>
          </a:p>
        </p:txBody>
      </p:sp>
      <p:sp>
        <p:nvSpPr>
          <p:cNvPr id="31" name="TextBox 30">
            <a:extLst>
              <a:ext uri="{FF2B5EF4-FFF2-40B4-BE49-F238E27FC236}">
                <a16:creationId xmlns:a16="http://schemas.microsoft.com/office/drawing/2014/main" id="{69806B4E-C165-4086-9131-DC18E03041F1}"/>
              </a:ext>
            </a:extLst>
          </p:cNvPr>
          <p:cNvSpPr txBox="1"/>
          <p:nvPr/>
        </p:nvSpPr>
        <p:spPr>
          <a:xfrm>
            <a:off x="1850717" y="4495278"/>
            <a:ext cx="1164533"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84A99"/>
                </a:solidFill>
                <a:effectLst/>
                <a:uLnTx/>
                <a:uFillTx/>
                <a:latin typeface="Helvetica" panose="020B0403020202020204" pitchFamily="34" charset="0"/>
                <a:ea typeface="+mn-ea"/>
                <a:cs typeface="+mn-cs"/>
              </a:rPr>
              <a:t>31%</a:t>
            </a:r>
          </a:p>
        </p:txBody>
      </p:sp>
      <p:sp>
        <p:nvSpPr>
          <p:cNvPr id="32" name="TextBox 31">
            <a:extLst>
              <a:ext uri="{FF2B5EF4-FFF2-40B4-BE49-F238E27FC236}">
                <a16:creationId xmlns:a16="http://schemas.microsoft.com/office/drawing/2014/main" id="{D50BE19F-DA2C-407C-9FFE-5460430ACBB5}"/>
              </a:ext>
            </a:extLst>
          </p:cNvPr>
          <p:cNvSpPr txBox="1"/>
          <p:nvPr/>
        </p:nvSpPr>
        <p:spPr>
          <a:xfrm>
            <a:off x="1168020" y="5123953"/>
            <a:ext cx="2604650" cy="923330"/>
          </a:xfrm>
          <a:prstGeom prst="rect">
            <a:avLst/>
          </a:prstGeom>
          <a:noFill/>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1F1A62"/>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people Livestreamed Concerts / Events</a:t>
            </a:r>
          </a:p>
        </p:txBody>
      </p:sp>
      <p:pic>
        <p:nvPicPr>
          <p:cNvPr id="35" name="Picture 34" descr="A close up of a sign&#10;&#10;Description automatically generated">
            <a:extLst>
              <a:ext uri="{FF2B5EF4-FFF2-40B4-BE49-F238E27FC236}">
                <a16:creationId xmlns:a16="http://schemas.microsoft.com/office/drawing/2014/main" id="{666E4E8D-4C58-4D52-8E09-4BA0445B0FD6}"/>
              </a:ext>
            </a:extLst>
          </p:cNvPr>
          <p:cNvPicPr>
            <a:picLocks noChangeAspect="1"/>
          </p:cNvPicPr>
          <p:nvPr/>
        </p:nvPicPr>
        <p:blipFill>
          <a:blip r:embed="rId5"/>
          <a:stretch>
            <a:fillRect/>
          </a:stretch>
        </p:blipFill>
        <p:spPr>
          <a:xfrm>
            <a:off x="1201081" y="2061941"/>
            <a:ext cx="2481471" cy="2481471"/>
          </a:xfrm>
          <a:prstGeom prst="rect">
            <a:avLst/>
          </a:prstGeom>
        </p:spPr>
      </p:pic>
      <p:sp>
        <p:nvSpPr>
          <p:cNvPr id="29" name="Rectangle 28">
            <a:extLst>
              <a:ext uri="{FF2B5EF4-FFF2-40B4-BE49-F238E27FC236}">
                <a16:creationId xmlns:a16="http://schemas.microsoft.com/office/drawing/2014/main" id="{600F3B38-8F98-48A5-A760-0F614147A583}"/>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4" name="Group 3">
            <a:extLst>
              <a:ext uri="{FF2B5EF4-FFF2-40B4-BE49-F238E27FC236}">
                <a16:creationId xmlns:a16="http://schemas.microsoft.com/office/drawing/2014/main" id="{C98A0785-CC15-4583-AFFE-76DDAB8DA0F0}"/>
              </a:ext>
            </a:extLst>
          </p:cNvPr>
          <p:cNvGrpSpPr/>
          <p:nvPr/>
        </p:nvGrpSpPr>
        <p:grpSpPr>
          <a:xfrm>
            <a:off x="4992852" y="2016440"/>
            <a:ext cx="3207959" cy="1965867"/>
            <a:chOff x="4776952" y="2016440"/>
            <a:chExt cx="3207959" cy="1965867"/>
          </a:xfrm>
        </p:grpSpPr>
        <p:sp>
          <p:nvSpPr>
            <p:cNvPr id="5" name="Rectangle: Rounded Corners 4">
              <a:extLst>
                <a:ext uri="{FF2B5EF4-FFF2-40B4-BE49-F238E27FC236}">
                  <a16:creationId xmlns:a16="http://schemas.microsoft.com/office/drawing/2014/main" id="{8FA8DD5E-81B4-4CD9-B4A3-751674F221AA}"/>
                </a:ext>
              </a:extLst>
            </p:cNvPr>
            <p:cNvSpPr/>
            <p:nvPr/>
          </p:nvSpPr>
          <p:spPr>
            <a:xfrm>
              <a:off x="4776952" y="2016440"/>
              <a:ext cx="3207959" cy="1965867"/>
            </a:xfrm>
            <a:prstGeom prst="roundRect">
              <a:avLst/>
            </a:prstGeom>
            <a:solidFill>
              <a:srgbClr val="FAFAFA"/>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56C7D13-CECC-CD48-94E3-46C5C81B4122}"/>
                </a:ext>
              </a:extLst>
            </p:cNvPr>
            <p:cNvSpPr/>
            <p:nvPr/>
          </p:nvSpPr>
          <p:spPr>
            <a:xfrm>
              <a:off x="4952181" y="2101816"/>
              <a:ext cx="2825524" cy="1780293"/>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F43F7815-BF89-4D3C-B30C-4B79BBAD3F9B}"/>
              </a:ext>
            </a:extLst>
          </p:cNvPr>
          <p:cNvGrpSpPr/>
          <p:nvPr/>
        </p:nvGrpSpPr>
        <p:grpSpPr>
          <a:xfrm>
            <a:off x="8392787" y="2001564"/>
            <a:ext cx="3207959" cy="1965867"/>
            <a:chOff x="8176887" y="2001564"/>
            <a:chExt cx="3207959" cy="1965867"/>
          </a:xfrm>
        </p:grpSpPr>
        <p:sp>
          <p:nvSpPr>
            <p:cNvPr id="23" name="Rectangle: Rounded Corners 4">
              <a:extLst>
                <a:ext uri="{FF2B5EF4-FFF2-40B4-BE49-F238E27FC236}">
                  <a16:creationId xmlns:a16="http://schemas.microsoft.com/office/drawing/2014/main" id="{391DB317-35A3-9745-BAB1-B0630D915D13}"/>
                </a:ext>
              </a:extLst>
            </p:cNvPr>
            <p:cNvSpPr/>
            <p:nvPr/>
          </p:nvSpPr>
          <p:spPr>
            <a:xfrm>
              <a:off x="8176887" y="2001564"/>
              <a:ext cx="3207959" cy="1965867"/>
            </a:xfrm>
            <a:prstGeom prst="roundRect">
              <a:avLst/>
            </a:prstGeom>
            <a:solidFill>
              <a:srgbClr val="FAFAFA"/>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9FE6D5-E828-E544-8163-BA4922130EAA}"/>
                </a:ext>
              </a:extLst>
            </p:cNvPr>
            <p:cNvSpPr/>
            <p:nvPr/>
          </p:nvSpPr>
          <p:spPr>
            <a:xfrm>
              <a:off x="8426426" y="2084661"/>
              <a:ext cx="2751214" cy="1766572"/>
            </a:xfrm>
            <a:prstGeom prst="rect">
              <a:avLst/>
            </a:prstGeom>
            <a:blipFill dpi="0" rotWithShape="1">
              <a:blip r:embed="rId7"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079E893-0670-4BB0-880A-0560D9E4758A}"/>
              </a:ext>
            </a:extLst>
          </p:cNvPr>
          <p:cNvGrpSpPr/>
          <p:nvPr/>
        </p:nvGrpSpPr>
        <p:grpSpPr>
          <a:xfrm>
            <a:off x="8392787" y="4175457"/>
            <a:ext cx="3207959" cy="1965867"/>
            <a:chOff x="8213120" y="4138931"/>
            <a:chExt cx="3207959" cy="1965867"/>
          </a:xfrm>
        </p:grpSpPr>
        <p:sp>
          <p:nvSpPr>
            <p:cNvPr id="26" name="Rectangle: Rounded Corners 4">
              <a:extLst>
                <a:ext uri="{FF2B5EF4-FFF2-40B4-BE49-F238E27FC236}">
                  <a16:creationId xmlns:a16="http://schemas.microsoft.com/office/drawing/2014/main" id="{7C080BD5-8B61-7843-8546-46A84B4A8915}"/>
                </a:ext>
              </a:extLst>
            </p:cNvPr>
            <p:cNvSpPr/>
            <p:nvPr/>
          </p:nvSpPr>
          <p:spPr>
            <a:xfrm>
              <a:off x="8213120" y="4138931"/>
              <a:ext cx="3207959" cy="1965867"/>
            </a:xfrm>
            <a:prstGeom prst="roundRect">
              <a:avLst/>
            </a:prstGeom>
            <a:solidFill>
              <a:srgbClr val="FAFAFA"/>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62F805-BAED-1F45-AC31-DAFB6B97663A}"/>
                </a:ext>
              </a:extLst>
            </p:cNvPr>
            <p:cNvSpPr/>
            <p:nvPr/>
          </p:nvSpPr>
          <p:spPr>
            <a:xfrm>
              <a:off x="8383951" y="4196048"/>
              <a:ext cx="2830063" cy="1809705"/>
            </a:xfrm>
            <a:prstGeom prst="rect">
              <a:avLst/>
            </a:prstGeom>
            <a:blipFill dpi="0" rotWithShape="1">
              <a:blip r:embed="rId8"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15083470-C481-431B-B963-A9FAE4EA0417}"/>
              </a:ext>
            </a:extLst>
          </p:cNvPr>
          <p:cNvGrpSpPr/>
          <p:nvPr/>
        </p:nvGrpSpPr>
        <p:grpSpPr>
          <a:xfrm>
            <a:off x="4992852" y="4158744"/>
            <a:ext cx="3207959" cy="1965867"/>
            <a:chOff x="5005161" y="4152091"/>
            <a:chExt cx="3207959" cy="1965867"/>
          </a:xfrm>
        </p:grpSpPr>
        <p:sp>
          <p:nvSpPr>
            <p:cNvPr id="22" name="Rectangle: Rounded Corners 4">
              <a:extLst>
                <a:ext uri="{FF2B5EF4-FFF2-40B4-BE49-F238E27FC236}">
                  <a16:creationId xmlns:a16="http://schemas.microsoft.com/office/drawing/2014/main" id="{61090D5E-F5F1-3341-9587-042F43F5FA03}"/>
                </a:ext>
              </a:extLst>
            </p:cNvPr>
            <p:cNvSpPr/>
            <p:nvPr/>
          </p:nvSpPr>
          <p:spPr>
            <a:xfrm>
              <a:off x="5005161" y="4152091"/>
              <a:ext cx="3207959" cy="1965867"/>
            </a:xfrm>
            <a:prstGeom prst="roundRect">
              <a:avLst/>
            </a:prstGeom>
            <a:solidFill>
              <a:srgbClr val="FAFAFA"/>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4C734C-6374-3B48-909F-66EC6A964076}"/>
                </a:ext>
              </a:extLst>
            </p:cNvPr>
            <p:cNvSpPr/>
            <p:nvPr/>
          </p:nvSpPr>
          <p:spPr>
            <a:xfrm>
              <a:off x="5275622" y="4311611"/>
              <a:ext cx="2629291" cy="1671692"/>
            </a:xfrm>
            <a:prstGeom prst="rect">
              <a:avLst/>
            </a:prstGeom>
            <a:blipFill dpi="0" rotWithShape="1">
              <a:blip r:embed="rId9"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603A975A-5063-AD4F-B594-4B452DC47F4E}"/>
              </a:ext>
            </a:extLst>
          </p:cNvPr>
          <p:cNvSpPr/>
          <p:nvPr/>
        </p:nvSpPr>
        <p:spPr>
          <a:xfrm>
            <a:off x="147570" y="1095890"/>
            <a:ext cx="11211372" cy="584775"/>
          </a:xfrm>
          <a:prstGeom prst="rect">
            <a:avLst/>
          </a:prstGeom>
        </p:spPr>
        <p:txBody>
          <a:bodyPr wrap="square">
            <a:spAutoFit/>
          </a:bodyPr>
          <a:lstStyle/>
          <a:p>
            <a:pPr marL="285750" indent="-285750">
              <a:buBlip>
                <a:blip r:embed="rId10"/>
              </a:buBlip>
            </a:pPr>
            <a:r>
              <a:rPr lang="en-US" sz="1600">
                <a:solidFill>
                  <a:srgbClr val="1B1464"/>
                </a:solidFill>
                <a:latin typeface="Helvetica" pitchFamily="2" charset="0"/>
              </a:rPr>
              <a:t>With live events canceled, people have turned to virtual events to get back the feeling of attending a live event and regain a sense of normalcy</a:t>
            </a:r>
            <a:endParaRPr lang="en-US" sz="1600"/>
          </a:p>
        </p:txBody>
      </p:sp>
    </p:spTree>
    <p:extLst>
      <p:ext uri="{BB962C8B-B14F-4D97-AF65-F5344CB8AC3E}">
        <p14:creationId xmlns:p14="http://schemas.microsoft.com/office/powerpoint/2010/main" val="311685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575406" y="376893"/>
            <a:ext cx="747071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Summary: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Coping Devices</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A1B6B665-7680-434B-85CC-B69AB1C61E7A}"/>
              </a:ext>
            </a:extLst>
          </p:cNvPr>
          <p:cNvSpPr/>
          <p:nvPr/>
        </p:nvSpPr>
        <p:spPr>
          <a:xfrm>
            <a:off x="4517505" y="1335000"/>
            <a:ext cx="7174386" cy="2893100"/>
          </a:xfrm>
          <a:prstGeom prst="rect">
            <a:avLst/>
          </a:prstGeom>
          <a:noFill/>
        </p:spPr>
        <p:txBody>
          <a:bodyPr wrap="square" lIns="91440" tIns="45720" rIns="91440" bIns="45720" rtlCol="0" anchor="t">
            <a:spAutoFit/>
          </a:bodyPr>
          <a:lstStyle/>
          <a:p>
            <a:pPr marL="285750" indent="-285750" defTabSz="1172398">
              <a:buBlip>
                <a:blip r:embed="rId5"/>
              </a:buBlip>
              <a:defRPr/>
            </a:pPr>
            <a:r>
              <a:rPr lang="en-US" b="1">
                <a:solidFill>
                  <a:srgbClr val="E84A99"/>
                </a:solidFill>
                <a:latin typeface="Helvetica"/>
                <a:cs typeface="Helvetica"/>
              </a:rPr>
              <a:t>Video has become the center of the home</a:t>
            </a:r>
            <a:r>
              <a:rPr lang="en-US" b="1">
                <a:solidFill>
                  <a:srgbClr val="1F1A62"/>
                </a:solidFill>
                <a:latin typeface="Helvetica"/>
              </a:rPr>
              <a:t> as people seek</a:t>
            </a:r>
            <a:r>
              <a:rPr lang="en-US" b="1">
                <a:solidFill>
                  <a:srgbClr val="1F1A62"/>
                </a:solidFill>
                <a:latin typeface="Helvetica"/>
                <a:ea typeface="Open Sans" panose="020B0606030504020204" pitchFamily="34" charset="0"/>
                <a:cs typeface="Open Sans" panose="020B0606030504020204" pitchFamily="34" charset="0"/>
              </a:rPr>
              <a:t> distractions to help them cope and destress from the pandemic</a:t>
            </a:r>
            <a:endParaRPr lang="en-US"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R="0" lvl="0" algn="l" defTabSz="1172398" rtl="0" eaLnBrk="1" fontAlgn="auto" latinLnBrk="0" hangingPunct="1">
              <a:lnSpc>
                <a:spcPct val="100000"/>
              </a:lnSpc>
              <a:spcBef>
                <a:spcPts val="0"/>
              </a:spcBef>
              <a:spcAft>
                <a:spcPts val="0"/>
              </a:spcAft>
              <a:buClrTx/>
              <a:buSzTx/>
              <a:tabLst/>
              <a:defRPr/>
            </a:pPr>
            <a:endParaRPr lang="en-US" sz="2800" b="1">
              <a:solidFill>
                <a:srgbClr val="1F1A62"/>
              </a:solidFill>
              <a:latin typeface="Helvetica"/>
            </a:endParaRPr>
          </a:p>
          <a:p>
            <a:pPr marL="285750" indent="-285750" defTabSz="1172398">
              <a:buBlip>
                <a:blip r:embed="rId5"/>
              </a:buBlip>
              <a:defRPr/>
            </a:pPr>
            <a:r>
              <a:rPr lang="en-US" b="1">
                <a:solidFill>
                  <a:srgbClr val="1F1A62"/>
                </a:solidFill>
                <a:latin typeface="Helvetica"/>
              </a:rPr>
              <a:t>TV, especially </a:t>
            </a:r>
            <a:r>
              <a:rPr lang="en-US" b="1">
                <a:solidFill>
                  <a:srgbClr val="E84A99"/>
                </a:solidFill>
                <a:latin typeface="Helvetica"/>
                <a:cs typeface="Helvetica"/>
              </a:rPr>
              <a:t>programs that elicit notes of nostalgia,</a:t>
            </a:r>
            <a:r>
              <a:rPr lang="en-US" b="1">
                <a:solidFill>
                  <a:srgbClr val="1F1A62"/>
                </a:solidFill>
                <a:latin typeface="Helvetica"/>
              </a:rPr>
              <a:t> is growing in popularity among viewers</a:t>
            </a:r>
            <a:endParaRPr lang="en-US" b="1">
              <a:solidFill>
                <a:srgbClr val="1F1A62"/>
              </a:solidFill>
              <a:latin typeface="Helvetica"/>
              <a:cs typeface="Helvetica"/>
            </a:endParaRPr>
          </a:p>
          <a:p>
            <a:pPr marR="0" lvl="0" algn="l" defTabSz="1172398"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285750" indent="-285750" defTabSz="1172398">
              <a:buBlip>
                <a:blip r:embed="rId5"/>
              </a:buBlip>
              <a:defRPr/>
            </a:pPr>
            <a:r>
              <a:rPr lang="en-US" b="1">
                <a:solidFill>
                  <a:srgbClr val="E84A99"/>
                </a:solidFill>
                <a:latin typeface="Helvetica"/>
                <a:ea typeface="Open Sans" panose="020B0606030504020204" pitchFamily="34" charset="0"/>
                <a:cs typeface="Open Sans" panose="020B0606030504020204" pitchFamily="34" charset="0"/>
              </a:rPr>
              <a:t>Virtual events</a:t>
            </a:r>
            <a:r>
              <a:rPr lang="en-US" b="1">
                <a:solidFill>
                  <a:srgbClr val="1B1464"/>
                </a:solidFill>
                <a:latin typeface="Helvetica"/>
                <a:ea typeface="Open Sans" panose="020B0606030504020204" pitchFamily="34" charset="0"/>
                <a:cs typeface="Open Sans" panose="020B0606030504020204" pitchFamily="34" charset="0"/>
              </a:rPr>
              <a:t>, such as concerts, provide people with a way to </a:t>
            </a:r>
            <a:r>
              <a:rPr lang="en-US" b="1">
                <a:solidFill>
                  <a:srgbClr val="E84A99"/>
                </a:solidFill>
                <a:latin typeface="Helvetica"/>
                <a:ea typeface="Open Sans" panose="020B0606030504020204" pitchFamily="34" charset="0"/>
                <a:cs typeface="Open Sans" panose="020B0606030504020204" pitchFamily="34" charset="0"/>
              </a:rPr>
              <a:t>gather safely </a:t>
            </a:r>
            <a:r>
              <a:rPr lang="en-US" b="1">
                <a:solidFill>
                  <a:srgbClr val="1B1464"/>
                </a:solidFill>
                <a:latin typeface="Helvetica"/>
                <a:ea typeface="Open Sans" panose="020B0606030504020204" pitchFamily="34" charset="0"/>
                <a:cs typeface="Open Sans" panose="020B0606030504020204" pitchFamily="34" charset="0"/>
              </a:rPr>
              <a:t>and gain </a:t>
            </a:r>
            <a:r>
              <a:rPr lang="en-US" b="1">
                <a:solidFill>
                  <a:srgbClr val="1F1A62"/>
                </a:solidFill>
                <a:latin typeface="Helvetica"/>
              </a:rPr>
              <a:t>a </a:t>
            </a:r>
            <a:r>
              <a:rPr lang="en-US" b="1">
                <a:solidFill>
                  <a:srgbClr val="ED3C8D"/>
                </a:solidFill>
                <a:latin typeface="Helvetica"/>
              </a:rPr>
              <a:t>sense of community</a:t>
            </a:r>
            <a:endParaRPr lang="en-US" b="1">
              <a:solidFill>
                <a:srgbClr val="1F1A62"/>
              </a:solidFill>
              <a:latin typeface="Helvetica"/>
              <a:cs typeface="Helvetica"/>
            </a:endParaRPr>
          </a:p>
        </p:txBody>
      </p:sp>
    </p:spTree>
    <p:extLst>
      <p:ext uri="{BB962C8B-B14F-4D97-AF65-F5344CB8AC3E}">
        <p14:creationId xmlns:p14="http://schemas.microsoft.com/office/powerpoint/2010/main" val="179379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62119"/>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82082" y="3434080"/>
            <a:ext cx="8065232"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Exercise In Empathy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1"/>
                </a:solidFill>
                <a:latin typeface="Helvetica" pitchFamily="2" charset="0"/>
              </a:rPr>
              <a:t>Exploring the Impact of Compassionate Brand Purpose and Messaging</a:t>
            </a:r>
            <a:endParaRPr kumimoji="0" lang="en-US" sz="3200" i="0" u="none" strike="noStrike" kern="1200" cap="none" spc="0" normalizeH="0" baseline="0" noProof="0">
              <a:ln>
                <a:noFill/>
              </a:ln>
              <a:solidFill>
                <a:schemeClr val="bg1"/>
              </a:solidFill>
              <a:effectLst/>
              <a:uLnTx/>
              <a:uFillTx/>
              <a:latin typeface="Helvetica" pitchFamily="2" charset="0"/>
              <a:ea typeface="+mn-ea"/>
              <a:cs typeface="+mn-cs"/>
            </a:endParaRPr>
          </a:p>
        </p:txBody>
      </p:sp>
    </p:spTree>
    <p:extLst>
      <p:ext uri="{BB962C8B-B14F-4D97-AF65-F5344CB8AC3E}">
        <p14:creationId xmlns:p14="http://schemas.microsoft.com/office/powerpoint/2010/main" val="1954250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ir of hands holding a heart&#10;&#10;Description automatically generated with medium confidence">
            <a:extLst>
              <a:ext uri="{FF2B5EF4-FFF2-40B4-BE49-F238E27FC236}">
                <a16:creationId xmlns:a16="http://schemas.microsoft.com/office/drawing/2014/main" id="{75D7E381-0BB0-4DDE-93B1-218B78DA2D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62559" y="1683785"/>
            <a:ext cx="3866883" cy="3973161"/>
          </a:xfrm>
          <a:prstGeom prst="rect">
            <a:avLst/>
          </a:prstGeom>
        </p:spPr>
      </p:pic>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TextBox 1">
            <a:extLst>
              <a:ext uri="{FF2B5EF4-FFF2-40B4-BE49-F238E27FC236}">
                <a16:creationId xmlns:a16="http://schemas.microsoft.com/office/drawing/2014/main" id="{34672341-EC8C-4799-8574-61B88BC2F6A2}"/>
              </a:ext>
            </a:extLst>
          </p:cNvPr>
          <p:cNvSpPr txBox="1"/>
          <p:nvPr/>
        </p:nvSpPr>
        <p:spPr>
          <a:xfrm>
            <a:off x="437521" y="6145452"/>
            <a:ext cx="1173403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Edelman, </a:t>
            </a:r>
            <a:r>
              <a:rPr kumimoji="0" lang="en-US" sz="700" b="0" i="1"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2020 Edelman Trust Barometer Special Report: Brands and the Coronavirus</a:t>
            </a:r>
            <a:r>
              <a:rPr kumimoji="0" lang="en-US" sz="700" b="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 Q5. In the face of this coronavirus outbreak, how do you expect brands to react when it comes to the nature and tone of their communications with the public? 3-point scale; code 1, brands must do this; code 2, I hope brands will do this. Question shown to those who have heard of the virus (Q1/1). 12-mkt avg. Data collected between March 23 and March 26, 2020. Morning Consult, </a:t>
            </a:r>
            <a:r>
              <a:rPr kumimoji="0" lang="en-US" sz="700" b="0" i="1"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Favorited or Forgotten? A Look at If &amp; How Consumer Behavior Will change Post-Pandemic</a:t>
            </a:r>
            <a:r>
              <a:rPr kumimoji="0" lang="en-US" sz="700" b="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 April23, 2020. </a:t>
            </a:r>
            <a:r>
              <a:rPr kumimoji="0" lang="en-US" sz="700" b="0" u="none" strike="noStrike" kern="1200" cap="none" spc="0" normalizeH="0" baseline="0" noProof="0" err="1">
                <a:ln>
                  <a:noFill/>
                </a:ln>
                <a:solidFill>
                  <a:srgbClr val="1F1A62"/>
                </a:solidFill>
                <a:effectLst/>
                <a:uLnTx/>
                <a:uFillTx/>
                <a:latin typeface="Helvetica" panose="020B0403020202020204" pitchFamily="34" charset="0"/>
                <a:ea typeface="+mn-ea"/>
                <a:cs typeface="Helvetica" panose="020B0604020202020204" pitchFamily="34" charset="0"/>
              </a:rPr>
              <a:t>Ypulse</a:t>
            </a:r>
            <a:r>
              <a:rPr kumimoji="0" lang="en-US" sz="700" b="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 </a:t>
            </a:r>
            <a:r>
              <a:rPr kumimoji="0" lang="en-US" sz="700" b="0" i="1"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COVID-19 Special Report: Marketing During COVID-19</a:t>
            </a:r>
            <a:r>
              <a:rPr kumimoji="0" lang="en-US" sz="700" b="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 2020.</a:t>
            </a:r>
            <a:endPar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4BC3009F-8E0E-484E-9B85-0FDA8DE1B259}"/>
              </a:ext>
            </a:extLst>
          </p:cNvPr>
          <p:cNvSpPr/>
          <p:nvPr/>
        </p:nvSpPr>
        <p:spPr>
          <a:xfrm>
            <a:off x="91962" y="190641"/>
            <a:ext cx="1205359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Aside from turning to their favorite programs and platforms to help keep them upbeat, audiences are looking to brands to </a:t>
            </a: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aid in fighting </a:t>
            </a: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their </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quarantine blues</a:t>
            </a:r>
          </a:p>
        </p:txBody>
      </p:sp>
      <p:sp>
        <p:nvSpPr>
          <p:cNvPr id="28" name="Rectangle 27">
            <a:extLst>
              <a:ext uri="{FF2B5EF4-FFF2-40B4-BE49-F238E27FC236}">
                <a16:creationId xmlns:a16="http://schemas.microsoft.com/office/drawing/2014/main" id="{0883DEC9-8E00-49D4-94B2-916919B62092}"/>
              </a:ext>
            </a:extLst>
          </p:cNvPr>
          <p:cNvSpPr/>
          <p:nvPr/>
        </p:nvSpPr>
        <p:spPr>
          <a:xfrm>
            <a:off x="8029443" y="1683785"/>
            <a:ext cx="4162558"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3C5EFCA-560B-4B5C-9FC5-797128E45F0F}"/>
              </a:ext>
            </a:extLst>
          </p:cNvPr>
          <p:cNvSpPr/>
          <p:nvPr/>
        </p:nvSpPr>
        <p:spPr>
          <a:xfrm>
            <a:off x="0" y="1683785"/>
            <a:ext cx="4162558"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A97FA223-A0C0-48D2-8E3E-045C459FF4DF}"/>
              </a:ext>
            </a:extLst>
          </p:cNvPr>
          <p:cNvGrpSpPr/>
          <p:nvPr/>
        </p:nvGrpSpPr>
        <p:grpSpPr>
          <a:xfrm>
            <a:off x="20439" y="2416223"/>
            <a:ext cx="4121680" cy="2123273"/>
            <a:chOff x="6210334" y="4532989"/>
            <a:chExt cx="4533848" cy="2123273"/>
          </a:xfrm>
        </p:grpSpPr>
        <p:sp>
          <p:nvSpPr>
            <p:cNvPr id="18" name="TextBox 17">
              <a:extLst>
                <a:ext uri="{FF2B5EF4-FFF2-40B4-BE49-F238E27FC236}">
                  <a16:creationId xmlns:a16="http://schemas.microsoft.com/office/drawing/2014/main" id="{7B1539D7-BFBE-4672-9604-B7FE8BE0AA2E}"/>
                </a:ext>
              </a:extLst>
            </p:cNvPr>
            <p:cNvSpPr txBox="1"/>
            <p:nvPr/>
          </p:nvSpPr>
          <p:spPr>
            <a:xfrm>
              <a:off x="6210334" y="5550204"/>
              <a:ext cx="4533848" cy="1106058"/>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200" b="1" i="1"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1F1A62"/>
                  </a:solidFill>
                  <a:effectLst/>
                  <a:uLnTx/>
                  <a:uFillTx/>
                  <a:latin typeface="Helvetica" panose="020B0604020202020204" pitchFamily="34" charset="0"/>
                  <a:ea typeface="+mn-ea"/>
                </a:rPr>
                <a:t>of consumers want compassionate connection, including brand messaging that communicates empathy and support with the struggles they face</a:t>
              </a:r>
            </a:p>
          </p:txBody>
        </p:sp>
        <p:sp>
          <p:nvSpPr>
            <p:cNvPr id="19" name="Rectangle 18">
              <a:extLst>
                <a:ext uri="{FF2B5EF4-FFF2-40B4-BE49-F238E27FC236}">
                  <a16:creationId xmlns:a16="http://schemas.microsoft.com/office/drawing/2014/main" id="{91DFF146-FAEE-4FDF-B059-0106A802C84D}"/>
                </a:ext>
              </a:extLst>
            </p:cNvPr>
            <p:cNvSpPr/>
            <p:nvPr/>
          </p:nvSpPr>
          <p:spPr>
            <a:xfrm>
              <a:off x="7614682" y="4532989"/>
              <a:ext cx="1725152" cy="1015663"/>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83%</a:t>
              </a:r>
            </a:p>
          </p:txBody>
        </p:sp>
      </p:grpSp>
      <p:grpSp>
        <p:nvGrpSpPr>
          <p:cNvPr id="20" name="Group 19">
            <a:extLst>
              <a:ext uri="{FF2B5EF4-FFF2-40B4-BE49-F238E27FC236}">
                <a16:creationId xmlns:a16="http://schemas.microsoft.com/office/drawing/2014/main" id="{DD0F1274-6A96-4FD4-B2D4-0EB452771F5D}"/>
              </a:ext>
            </a:extLst>
          </p:cNvPr>
          <p:cNvGrpSpPr/>
          <p:nvPr/>
        </p:nvGrpSpPr>
        <p:grpSpPr>
          <a:xfrm>
            <a:off x="8049881" y="2416223"/>
            <a:ext cx="4121680" cy="1848212"/>
            <a:chOff x="6210334" y="4532989"/>
            <a:chExt cx="4533848" cy="1848212"/>
          </a:xfrm>
        </p:grpSpPr>
        <p:sp>
          <p:nvSpPr>
            <p:cNvPr id="21" name="TextBox 20">
              <a:extLst>
                <a:ext uri="{FF2B5EF4-FFF2-40B4-BE49-F238E27FC236}">
                  <a16:creationId xmlns:a16="http://schemas.microsoft.com/office/drawing/2014/main" id="{76B979FC-97B3-4C69-9254-D1CCF1E0225E}"/>
                </a:ext>
              </a:extLst>
            </p:cNvPr>
            <p:cNvSpPr txBox="1"/>
            <p:nvPr/>
          </p:nvSpPr>
          <p:spPr>
            <a:xfrm>
              <a:off x="6210334" y="5550204"/>
              <a:ext cx="4533848"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200" b="1" i="1"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say they are more likely to buy from companies that are concerned about their mental health and well-being</a:t>
              </a:r>
              <a:endParaRPr kumimoji="0" lang="en-US" sz="1600" b="1" i="1" u="none"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22" name="Rectangle 21">
              <a:extLst>
                <a:ext uri="{FF2B5EF4-FFF2-40B4-BE49-F238E27FC236}">
                  <a16:creationId xmlns:a16="http://schemas.microsoft.com/office/drawing/2014/main" id="{C61FCE63-8B0D-41F4-9FFE-F99CEF29F2ED}"/>
                </a:ext>
              </a:extLst>
            </p:cNvPr>
            <p:cNvSpPr/>
            <p:nvPr/>
          </p:nvSpPr>
          <p:spPr>
            <a:xfrm>
              <a:off x="7528424" y="4532989"/>
              <a:ext cx="1897667" cy="1015663"/>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75%</a:t>
              </a:r>
            </a:p>
          </p:txBody>
        </p:sp>
      </p:grpSp>
      <p:sp>
        <p:nvSpPr>
          <p:cNvPr id="23" name="TextBox 22">
            <a:extLst>
              <a:ext uri="{FF2B5EF4-FFF2-40B4-BE49-F238E27FC236}">
                <a16:creationId xmlns:a16="http://schemas.microsoft.com/office/drawing/2014/main" id="{699B986D-57C2-4BB9-AF4F-76B794F59366}"/>
              </a:ext>
            </a:extLst>
          </p:cNvPr>
          <p:cNvSpPr txBox="1"/>
          <p:nvPr/>
        </p:nvSpPr>
        <p:spPr>
          <a:xfrm>
            <a:off x="69201" y="1047768"/>
            <a:ext cx="11738099"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Blip>
                <a:blip r:embed="rId5"/>
              </a:buBlip>
              <a:tabLst/>
              <a:defRPr/>
            </a:pPr>
            <a:r>
              <a:rPr lang="en-US" sz="1600">
                <a:solidFill>
                  <a:srgbClr val="1B1464"/>
                </a:solidFill>
                <a:latin typeface="Helvetica" panose="020B0403020202020204" pitchFamily="34" charset="0"/>
              </a:rPr>
              <a:t>From updated products to more compassionate brand messaging, there is a </a:t>
            </a:r>
            <a:r>
              <a:rPr lang="en-US" sz="1600" b="1">
                <a:solidFill>
                  <a:srgbClr val="ED3C8D"/>
                </a:solidFill>
                <a:latin typeface="Helvetica" panose="020B0403020202020204" pitchFamily="34" charset="0"/>
              </a:rPr>
              <a:t>clear desire </a:t>
            </a:r>
            <a:r>
              <a:rPr lang="en-US" sz="1600">
                <a:solidFill>
                  <a:srgbClr val="1B1464"/>
                </a:solidFill>
                <a:latin typeface="Helvetica" panose="020B0403020202020204" pitchFamily="34" charset="0"/>
              </a:rPr>
              <a:t>for brands to provide comfort and show that they understand the struggles consumers are facing, </a:t>
            </a:r>
            <a:r>
              <a:rPr lang="en-US" sz="1600" b="1">
                <a:solidFill>
                  <a:srgbClr val="ED3C8D"/>
                </a:solidFill>
                <a:latin typeface="Helvetica" panose="020B0403020202020204" pitchFamily="34" charset="0"/>
              </a:rPr>
              <a:t>especially among younger consumers</a:t>
            </a:r>
            <a:endPar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4" name="Speech Bubble: Rectangle 3">
            <a:extLst>
              <a:ext uri="{FF2B5EF4-FFF2-40B4-BE49-F238E27FC236}">
                <a16:creationId xmlns:a16="http://schemas.microsoft.com/office/drawing/2014/main" id="{964624C6-2161-421E-9751-0901E237B06A}"/>
              </a:ext>
            </a:extLst>
          </p:cNvPr>
          <p:cNvSpPr/>
          <p:nvPr/>
        </p:nvSpPr>
        <p:spPr>
          <a:xfrm>
            <a:off x="499364" y="4939660"/>
            <a:ext cx="3163829" cy="604825"/>
          </a:xfrm>
          <a:prstGeom prst="wedgeRectCallout">
            <a:avLst>
              <a:gd name="adj1" fmla="val -20467"/>
              <a:gd name="adj2" fmla="val -76027"/>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ED3C8D"/>
                </a:solidFill>
                <a:latin typeface="Helvetica" panose="020B0403020202020204" pitchFamily="34" charset="0"/>
              </a:rPr>
              <a:t>Two in five </a:t>
            </a:r>
            <a:r>
              <a:rPr lang="en-US" sz="1200">
                <a:solidFill>
                  <a:srgbClr val="1B1464"/>
                </a:solidFill>
                <a:latin typeface="Helvetica" panose="020B0403020202020204" pitchFamily="34" charset="0"/>
              </a:rPr>
              <a:t>young consumers appreciate brands that provide ideas to </a:t>
            </a:r>
            <a:r>
              <a:rPr lang="en-US" sz="1200" b="1">
                <a:solidFill>
                  <a:srgbClr val="ED3C8D"/>
                </a:solidFill>
                <a:latin typeface="Helvetica" panose="020B0403020202020204" pitchFamily="34" charset="0"/>
              </a:rPr>
              <a:t>improve mental health</a:t>
            </a:r>
            <a:r>
              <a:rPr lang="en-US" sz="1200">
                <a:solidFill>
                  <a:srgbClr val="ED3C8D"/>
                </a:solidFill>
                <a:latin typeface="Helvetica" panose="020B0403020202020204" pitchFamily="34" charset="0"/>
              </a:rPr>
              <a:t> </a:t>
            </a:r>
            <a:r>
              <a:rPr lang="en-US" sz="1200">
                <a:solidFill>
                  <a:srgbClr val="1B1464"/>
                </a:solidFill>
                <a:latin typeface="Helvetica" panose="020B0403020202020204" pitchFamily="34" charset="0"/>
              </a:rPr>
              <a:t>during COVID</a:t>
            </a:r>
          </a:p>
        </p:txBody>
      </p:sp>
    </p:spTree>
    <p:extLst>
      <p:ext uri="{BB962C8B-B14F-4D97-AF65-F5344CB8AC3E}">
        <p14:creationId xmlns:p14="http://schemas.microsoft.com/office/powerpoint/2010/main" val="164049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E1A90C8-4592-48C1-AEC8-F7CD8F2D109A}"/>
              </a:ext>
            </a:extLst>
          </p:cNvPr>
          <p:cNvSpPr/>
          <p:nvPr/>
        </p:nvSpPr>
        <p:spPr>
          <a:xfrm>
            <a:off x="131232" y="1639500"/>
            <a:ext cx="3868048" cy="293194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A9AD5C3-5CB9-4B11-A5C2-6605C70035A0}"/>
              </a:ext>
            </a:extLst>
          </p:cNvPr>
          <p:cNvSpPr/>
          <p:nvPr/>
        </p:nvSpPr>
        <p:spPr>
          <a:xfrm>
            <a:off x="4161975" y="1639500"/>
            <a:ext cx="3868048" cy="293194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5C39C87A-3547-4CBE-BC10-18A07A8F175F}"/>
              </a:ext>
            </a:extLst>
          </p:cNvPr>
          <p:cNvSpPr/>
          <p:nvPr/>
        </p:nvSpPr>
        <p:spPr>
          <a:xfrm>
            <a:off x="8203319" y="1639500"/>
            <a:ext cx="3868048" cy="293194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81840" y="96344"/>
            <a:ext cx="12096635"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Brands within the health and wellness space have worked to </a:t>
            </a:r>
            <a:r>
              <a:rPr kumimoji="0" lang="en-US" sz="2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provide relief </a:t>
            </a:r>
            <a:r>
              <a:rPr kumimoji="0" lang="en-US" sz="2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for those facing mental health struggles that were either </a:t>
            </a:r>
            <a:r>
              <a:rPr kumimoji="0" lang="en-US" sz="2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brought on or worsened by the pandemic</a:t>
            </a: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37" name="Picture 136" descr="Image result for headspace logo">
            <a:extLst>
              <a:ext uri="{FF2B5EF4-FFF2-40B4-BE49-F238E27FC236}">
                <a16:creationId xmlns:a16="http://schemas.microsoft.com/office/drawing/2014/main" id="{AA52D662-48F0-496C-A4E3-4B708D26C11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92031" y="1698117"/>
            <a:ext cx="1746450" cy="36884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descr="Calm | Investment | Insight Partners">
            <a:extLst>
              <a:ext uri="{FF2B5EF4-FFF2-40B4-BE49-F238E27FC236}">
                <a16:creationId xmlns:a16="http://schemas.microsoft.com/office/drawing/2014/main" id="{60589E9B-577E-411E-A0BA-300D8B38728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17187" y="1725537"/>
            <a:ext cx="779296" cy="305485"/>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5">
            <a:extLst>
              <a:ext uri="{FF2B5EF4-FFF2-40B4-BE49-F238E27FC236}">
                <a16:creationId xmlns:a16="http://schemas.microsoft.com/office/drawing/2014/main" id="{96AF0215-FB8B-4A38-9B65-AFB428666FC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TextBox 18">
            <a:extLst>
              <a:ext uri="{FF2B5EF4-FFF2-40B4-BE49-F238E27FC236}">
                <a16:creationId xmlns:a16="http://schemas.microsoft.com/office/drawing/2014/main" id="{9BA13005-3C6B-421B-AEBC-79B9C21AB69E}"/>
              </a:ext>
            </a:extLst>
          </p:cNvPr>
          <p:cNvSpPr txBox="1"/>
          <p:nvPr/>
        </p:nvSpPr>
        <p:spPr>
          <a:xfrm>
            <a:off x="40921" y="882980"/>
            <a:ext cx="11853960" cy="73866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Blip>
                <a:blip r:embed="rId6"/>
              </a:buBlip>
              <a:tabLst/>
              <a:defRPr/>
            </a:pPr>
            <a:r>
              <a:rPr lang="en-US" sz="1400">
                <a:solidFill>
                  <a:srgbClr val="1B1464"/>
                </a:solidFill>
                <a:latin typeface="Helvetica" panose="020B0403020202020204" pitchFamily="34" charset="0"/>
              </a:rPr>
              <a:t>The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surge in demand for mental health resources at the onset of the pandemic motivated companies to act </a:t>
            </a:r>
            <a:r>
              <a:rPr lang="en-US" sz="1400">
                <a:solidFill>
                  <a:srgbClr val="1B1464"/>
                </a:solidFill>
                <a:latin typeface="Helvetica" panose="020B0403020202020204" pitchFamily="34" charset="0"/>
              </a:rPr>
              <a:t>with meaningful authenticity</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some provided free access to their services, or partnered with </a:t>
            </a:r>
            <a:r>
              <a:rPr lang="en-US" sz="1400">
                <a:solidFill>
                  <a:srgbClr val="1B1464"/>
                </a:solidFill>
                <a:latin typeface="Helvetica" panose="020B0403020202020204" pitchFamily="34" charset="0"/>
              </a:rPr>
              <a:t>brands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make it easier for burnt out employees to access proper resources, </a:t>
            </a:r>
            <a:r>
              <a:rPr lang="en-US" sz="1400">
                <a:solidFill>
                  <a:srgbClr val="1B1464"/>
                </a:solidFill>
                <a:latin typeface="Helvetica" panose="020B0403020202020204" pitchFamily="34" charset="0"/>
              </a:rPr>
              <a:t>while</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others put out their own research to bring attention to the scale of the mental health crisis </a:t>
            </a:r>
            <a:endPar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B8C82F7A-5E15-49CC-A582-DB0DB6D9D525}"/>
              </a:ext>
            </a:extLst>
          </p:cNvPr>
          <p:cNvSpPr txBox="1"/>
          <p:nvPr/>
        </p:nvSpPr>
        <p:spPr>
          <a:xfrm>
            <a:off x="285020" y="4657206"/>
            <a:ext cx="3571617" cy="16004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“While meditation and mindfulness can’t change our circumstances in life, it can help us change our perspective on those circumstances…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As a company dedicated to improving the health and happiness of the world, we take our responsibility to help support people’s mental health very seriously</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Rich Pierson, CEO &amp; Co-Founder, Headspace </a:t>
            </a:r>
          </a:p>
        </p:txBody>
      </p:sp>
      <p:cxnSp>
        <p:nvCxnSpPr>
          <p:cNvPr id="37" name="Straight Connector 36">
            <a:extLst>
              <a:ext uri="{FF2B5EF4-FFF2-40B4-BE49-F238E27FC236}">
                <a16:creationId xmlns:a16="http://schemas.microsoft.com/office/drawing/2014/main" id="{359E1970-8E3A-423F-A452-A83B4D15C892}"/>
              </a:ext>
            </a:extLst>
          </p:cNvPr>
          <p:cNvCxnSpPr>
            <a:cxnSpLocks/>
          </p:cNvCxnSpPr>
          <p:nvPr/>
        </p:nvCxnSpPr>
        <p:spPr>
          <a:xfrm>
            <a:off x="4080628" y="1639500"/>
            <a:ext cx="0" cy="4431149"/>
          </a:xfrm>
          <a:prstGeom prst="line">
            <a:avLst/>
          </a:prstGeom>
          <a:ln w="28575">
            <a:solidFill>
              <a:srgbClr val="00BFF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5E1A9E8-2495-4AB5-95A8-8FC2B05EC7EF}"/>
              </a:ext>
            </a:extLst>
          </p:cNvPr>
          <p:cNvCxnSpPr>
            <a:cxnSpLocks/>
          </p:cNvCxnSpPr>
          <p:nvPr/>
        </p:nvCxnSpPr>
        <p:spPr>
          <a:xfrm>
            <a:off x="8111372" y="1639500"/>
            <a:ext cx="0" cy="4431149"/>
          </a:xfrm>
          <a:prstGeom prst="line">
            <a:avLst/>
          </a:prstGeom>
          <a:ln w="28575">
            <a:solidFill>
              <a:srgbClr val="00BFF2"/>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391A089-1AD5-4C15-8200-3DB2086ADDF3}"/>
              </a:ext>
            </a:extLst>
          </p:cNvPr>
          <p:cNvSpPr txBox="1"/>
          <p:nvPr/>
        </p:nvSpPr>
        <p:spPr>
          <a:xfrm>
            <a:off x="4214803" y="4657206"/>
            <a:ext cx="3762393" cy="1415772"/>
          </a:xfrm>
          <a:prstGeom prst="rect">
            <a:avLst/>
          </a:prstGeom>
          <a:noFill/>
        </p:spPr>
        <p:txBody>
          <a:bodyPr wrap="square">
            <a:spAutoFit/>
          </a:bodyPr>
          <a:lstStyle>
            <a:defPPr>
              <a:defRPr lang="en-US"/>
            </a:defPPr>
            <a:lvl1pPr algn="ctr">
              <a:defRPr sz="1200" i="1">
                <a:solidFill>
                  <a:srgbClr val="1B1464"/>
                </a:solidFill>
                <a:effectLst/>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"Partnering with Lyra is a huge step in </a:t>
            </a:r>
            <a:r>
              <a:rPr kumimoji="0" lang="en-US" sz="12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accelerating accessibility to mental health and mindfulness tools </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to employees everywhere. With Calm’s robust content library and Lyra’s unmatched evidence-based clinical support, together, we’ll foster a stronger, more resilient workforce.”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Alexander Will, Chief Strategy Officer, Calm</a:t>
            </a:r>
          </a:p>
        </p:txBody>
      </p:sp>
      <p:sp>
        <p:nvSpPr>
          <p:cNvPr id="47" name="TextBox 46">
            <a:extLst>
              <a:ext uri="{FF2B5EF4-FFF2-40B4-BE49-F238E27FC236}">
                <a16:creationId xmlns:a16="http://schemas.microsoft.com/office/drawing/2014/main" id="{2BFAE8EB-E817-41D3-9031-0C2D30DF5B59}"/>
              </a:ext>
            </a:extLst>
          </p:cNvPr>
          <p:cNvSpPr txBox="1"/>
          <p:nvPr/>
        </p:nvSpPr>
        <p:spPr>
          <a:xfrm>
            <a:off x="8080890" y="4657206"/>
            <a:ext cx="4112907" cy="1231106"/>
          </a:xfrm>
          <a:prstGeom prst="rect">
            <a:avLst/>
          </a:prstGeom>
          <a:noFill/>
        </p:spPr>
        <p:txBody>
          <a:bodyPr wrap="square">
            <a:spAutoFit/>
          </a:bodyPr>
          <a:lstStyle>
            <a:defPPr>
              <a:defRPr lang="en-US"/>
            </a:defPPr>
            <a:lvl1pPr algn="ctr">
              <a:defRPr sz="1200" i="1">
                <a:solidFill>
                  <a:srgbClr val="1B1464"/>
                </a:solidFill>
                <a:effectLst/>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“The events of the past year brought unprecedented challenges to the physical, mental, and social wellbeing of people worldwide…</a:t>
            </a:r>
            <a:r>
              <a:rPr kumimoji="0" lang="en-US" sz="12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this research accelerates our efforts to support the wellbeing of the guests, employees and the communities we serve</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Calvin McDonald, CEO, Lululemon</a:t>
            </a:r>
          </a:p>
        </p:txBody>
      </p:sp>
      <p:grpSp>
        <p:nvGrpSpPr>
          <p:cNvPr id="6" name="Group 5">
            <a:extLst>
              <a:ext uri="{FF2B5EF4-FFF2-40B4-BE49-F238E27FC236}">
                <a16:creationId xmlns:a16="http://schemas.microsoft.com/office/drawing/2014/main" id="{391F4335-00A9-4D7D-BEDB-E58748884E3A}"/>
              </a:ext>
            </a:extLst>
          </p:cNvPr>
          <p:cNvGrpSpPr/>
          <p:nvPr/>
        </p:nvGrpSpPr>
        <p:grpSpPr>
          <a:xfrm>
            <a:off x="379288" y="3538731"/>
            <a:ext cx="3371936" cy="973744"/>
            <a:chOff x="379288" y="3529304"/>
            <a:chExt cx="3371936" cy="973744"/>
          </a:xfrm>
        </p:grpSpPr>
        <p:grpSp>
          <p:nvGrpSpPr>
            <p:cNvPr id="30" name="Group 29">
              <a:extLst>
                <a:ext uri="{FF2B5EF4-FFF2-40B4-BE49-F238E27FC236}">
                  <a16:creationId xmlns:a16="http://schemas.microsoft.com/office/drawing/2014/main" id="{0DA5E870-3DE1-4655-9D91-BFE801D205C3}"/>
                </a:ext>
              </a:extLst>
            </p:cNvPr>
            <p:cNvGrpSpPr/>
            <p:nvPr/>
          </p:nvGrpSpPr>
          <p:grpSpPr>
            <a:xfrm>
              <a:off x="379288" y="3529304"/>
              <a:ext cx="3371936" cy="973744"/>
              <a:chOff x="641808" y="2047194"/>
              <a:chExt cx="3709130" cy="1071118"/>
            </a:xfrm>
          </p:grpSpPr>
          <p:sp>
            <p:nvSpPr>
              <p:cNvPr id="31" name="Rectangle: Rounded Corners 30">
                <a:extLst>
                  <a:ext uri="{FF2B5EF4-FFF2-40B4-BE49-F238E27FC236}">
                    <a16:creationId xmlns:a16="http://schemas.microsoft.com/office/drawing/2014/main" id="{063F0DE2-0649-41A5-98AC-0BB4CC7AEA90}"/>
                  </a:ext>
                </a:extLst>
              </p:cNvPr>
              <p:cNvSpPr/>
              <p:nvPr/>
            </p:nvSpPr>
            <p:spPr>
              <a:xfrm>
                <a:off x="641808" y="2047194"/>
                <a:ext cx="3709130" cy="1071118"/>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B4B41B9A-B0D7-43CA-93BA-88923628B20A}"/>
                  </a:ext>
                </a:extLst>
              </p:cNvPr>
              <p:cNvSpPr txBox="1"/>
              <p:nvPr/>
            </p:nvSpPr>
            <p:spPr>
              <a:xfrm>
                <a:off x="3304179" y="2185754"/>
                <a:ext cx="1009883" cy="25391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May 14, 2020</a:t>
                </a:r>
              </a:p>
            </p:txBody>
          </p:sp>
        </p:grpSp>
        <p:grpSp>
          <p:nvGrpSpPr>
            <p:cNvPr id="4" name="Group 3">
              <a:extLst>
                <a:ext uri="{FF2B5EF4-FFF2-40B4-BE49-F238E27FC236}">
                  <a16:creationId xmlns:a16="http://schemas.microsoft.com/office/drawing/2014/main" id="{67DE0CA0-6E2B-4FA5-91FE-B30ACD22DADE}"/>
                </a:ext>
              </a:extLst>
            </p:cNvPr>
            <p:cNvGrpSpPr/>
            <p:nvPr/>
          </p:nvGrpSpPr>
          <p:grpSpPr>
            <a:xfrm>
              <a:off x="417653" y="3870252"/>
              <a:ext cx="3275024" cy="569505"/>
              <a:chOff x="417653" y="3870252"/>
              <a:chExt cx="3275024" cy="569505"/>
            </a:xfrm>
          </p:grpSpPr>
          <p:pic>
            <p:nvPicPr>
              <p:cNvPr id="3" name="Picture 2">
                <a:extLst>
                  <a:ext uri="{FF2B5EF4-FFF2-40B4-BE49-F238E27FC236}">
                    <a16:creationId xmlns:a16="http://schemas.microsoft.com/office/drawing/2014/main" id="{5AECCBD6-CE42-41EB-A2EF-D508FF5D6A3C}"/>
                  </a:ext>
                </a:extLst>
              </p:cNvPr>
              <p:cNvPicPr>
                <a:picLocks noChangeAspect="1"/>
              </p:cNvPicPr>
              <p:nvPr/>
            </p:nvPicPr>
            <p:blipFill rotWithShape="1">
              <a:blip r:embed="rId7"/>
              <a:srcRect l="2209" r="37095" b="63856"/>
              <a:stretch/>
            </p:blipFill>
            <p:spPr>
              <a:xfrm>
                <a:off x="424354" y="3870252"/>
                <a:ext cx="3201384" cy="217650"/>
              </a:xfrm>
              <a:prstGeom prst="rect">
                <a:avLst/>
              </a:prstGeom>
            </p:spPr>
          </p:pic>
          <p:pic>
            <p:nvPicPr>
              <p:cNvPr id="55" name="Picture 54">
                <a:extLst>
                  <a:ext uri="{FF2B5EF4-FFF2-40B4-BE49-F238E27FC236}">
                    <a16:creationId xmlns:a16="http://schemas.microsoft.com/office/drawing/2014/main" id="{29FC98CC-D80F-4DC5-88BF-E6BCAC701AC2}"/>
                  </a:ext>
                </a:extLst>
              </p:cNvPr>
              <p:cNvPicPr>
                <a:picLocks noChangeAspect="1"/>
              </p:cNvPicPr>
              <p:nvPr/>
            </p:nvPicPr>
            <p:blipFill rotWithShape="1">
              <a:blip r:embed="rId7">
                <a:clrChange>
                  <a:clrFrom>
                    <a:srgbClr val="FFFFFF"/>
                  </a:clrFrom>
                  <a:clrTo>
                    <a:srgbClr val="FFFFFF">
                      <a:alpha val="0"/>
                    </a:srgbClr>
                  </a:clrTo>
                </a:clrChange>
              </a:blip>
              <a:srcRect t="41787"/>
              <a:stretch/>
            </p:blipFill>
            <p:spPr>
              <a:xfrm>
                <a:off x="417653" y="4222096"/>
                <a:ext cx="3275024" cy="217661"/>
              </a:xfrm>
              <a:prstGeom prst="rect">
                <a:avLst/>
              </a:prstGeom>
            </p:spPr>
          </p:pic>
          <p:pic>
            <p:nvPicPr>
              <p:cNvPr id="56" name="Picture 55">
                <a:extLst>
                  <a:ext uri="{FF2B5EF4-FFF2-40B4-BE49-F238E27FC236}">
                    <a16:creationId xmlns:a16="http://schemas.microsoft.com/office/drawing/2014/main" id="{76D82906-3BA5-4F8E-94CF-8455B2C439A1}"/>
                  </a:ext>
                </a:extLst>
              </p:cNvPr>
              <p:cNvPicPr>
                <a:picLocks noChangeAspect="1"/>
              </p:cNvPicPr>
              <p:nvPr/>
            </p:nvPicPr>
            <p:blipFill rotWithShape="1">
              <a:blip r:embed="rId7"/>
              <a:srcRect l="62547" b="70800"/>
              <a:stretch/>
            </p:blipFill>
            <p:spPr>
              <a:xfrm>
                <a:off x="424354" y="4039533"/>
                <a:ext cx="1975475" cy="175835"/>
              </a:xfrm>
              <a:prstGeom prst="rect">
                <a:avLst/>
              </a:prstGeom>
            </p:spPr>
          </p:pic>
        </p:grpSp>
        <p:pic>
          <p:nvPicPr>
            <p:cNvPr id="2050" name="Picture 2" descr="Resources - Press Kit | Business Wire Newsroom">
              <a:extLst>
                <a:ext uri="{FF2B5EF4-FFF2-40B4-BE49-F238E27FC236}">
                  <a16:creationId xmlns:a16="http://schemas.microsoft.com/office/drawing/2014/main" id="{B80A6FBD-CD3A-4E2A-B6A5-23D9E6880B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512" y="3606496"/>
              <a:ext cx="1125274" cy="20791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Headspace announces free one-year subscriptions for all unemployed Americans. (Graphic: Business Wire)">
            <a:extLst>
              <a:ext uri="{FF2B5EF4-FFF2-40B4-BE49-F238E27FC236}">
                <a16:creationId xmlns:a16="http://schemas.microsoft.com/office/drawing/2014/main" id="{F9E45DD8-7F0E-4C78-957C-8619906B7E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083" y="2174545"/>
            <a:ext cx="1324346" cy="1324346"/>
          </a:xfrm>
          <a:prstGeom prst="roundRect">
            <a:avLst/>
          </a:prstGeom>
          <a:noFill/>
          <a:ln>
            <a:solidFill>
              <a:srgbClr val="FAFAFA"/>
            </a:solidFill>
          </a:ln>
          <a:extLst>
            <a:ext uri="{909E8E84-426E-40DD-AFC4-6F175D3DCCD1}">
              <a14:hiddenFill xmlns:a14="http://schemas.microsoft.com/office/drawing/2010/main">
                <a:solidFill>
                  <a:srgbClr val="FFFFFF"/>
                </a:solidFill>
              </a14:hiddenFill>
            </a:ext>
          </a:extLst>
        </p:spPr>
      </p:pic>
      <p:pic>
        <p:nvPicPr>
          <p:cNvPr id="2054" name="Picture 6" descr="Lyra Health">
            <a:extLst>
              <a:ext uri="{FF2B5EF4-FFF2-40B4-BE49-F238E27FC236}">
                <a16:creationId xmlns:a16="http://schemas.microsoft.com/office/drawing/2014/main" id="{44C4A576-A0E8-475E-BF4C-DB499F0D87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9796" y="1646725"/>
            <a:ext cx="863135" cy="57542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E739EBD4-05D9-4C1E-92BD-00073C47A6D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3040" r="17824"/>
          <a:stretch/>
        </p:blipFill>
        <p:spPr bwMode="auto">
          <a:xfrm>
            <a:off x="5228855" y="2164642"/>
            <a:ext cx="1734288" cy="1344153"/>
          </a:xfrm>
          <a:prstGeom prst="roundRect">
            <a:avLst/>
          </a:prstGeom>
          <a:noFill/>
          <a:ln>
            <a:solidFill>
              <a:srgbClr val="FAFAFA"/>
            </a:solidFill>
          </a:ln>
          <a:extLst>
            <a:ext uri="{909E8E84-426E-40DD-AFC4-6F175D3DCCD1}">
              <a14:hiddenFill xmlns:a14="http://schemas.microsoft.com/office/drawing/2010/main">
                <a:solidFill>
                  <a:srgbClr val="FFFFFF"/>
                </a:solidFill>
              </a14:hiddenFill>
            </a:ext>
          </a:extLst>
        </p:spPr>
      </p:pic>
      <p:grpSp>
        <p:nvGrpSpPr>
          <p:cNvPr id="68" name="Group 67">
            <a:extLst>
              <a:ext uri="{FF2B5EF4-FFF2-40B4-BE49-F238E27FC236}">
                <a16:creationId xmlns:a16="http://schemas.microsoft.com/office/drawing/2014/main" id="{44709CFC-4E6A-4CCC-8684-C058E7290217}"/>
              </a:ext>
            </a:extLst>
          </p:cNvPr>
          <p:cNvGrpSpPr/>
          <p:nvPr/>
        </p:nvGrpSpPr>
        <p:grpSpPr>
          <a:xfrm>
            <a:off x="4287582" y="3626506"/>
            <a:ext cx="3616835" cy="819980"/>
            <a:chOff x="4287582" y="3606496"/>
            <a:chExt cx="3616835" cy="819980"/>
          </a:xfrm>
        </p:grpSpPr>
        <p:grpSp>
          <p:nvGrpSpPr>
            <p:cNvPr id="9" name="Group 8">
              <a:extLst>
                <a:ext uri="{FF2B5EF4-FFF2-40B4-BE49-F238E27FC236}">
                  <a16:creationId xmlns:a16="http://schemas.microsoft.com/office/drawing/2014/main" id="{A82EA121-6EC8-46B7-AA43-4D469F05374A}"/>
                </a:ext>
              </a:extLst>
            </p:cNvPr>
            <p:cNvGrpSpPr/>
            <p:nvPr/>
          </p:nvGrpSpPr>
          <p:grpSpPr>
            <a:xfrm>
              <a:off x="4287582" y="3606496"/>
              <a:ext cx="3616835" cy="819980"/>
              <a:chOff x="4307534" y="3606496"/>
              <a:chExt cx="3616835" cy="819980"/>
            </a:xfrm>
          </p:grpSpPr>
          <p:sp>
            <p:nvSpPr>
              <p:cNvPr id="65" name="Rectangle: Rounded Corners 64">
                <a:extLst>
                  <a:ext uri="{FF2B5EF4-FFF2-40B4-BE49-F238E27FC236}">
                    <a16:creationId xmlns:a16="http://schemas.microsoft.com/office/drawing/2014/main" id="{0D8619C3-BE7E-4752-A06F-63327B179B4C}"/>
                  </a:ext>
                </a:extLst>
              </p:cNvPr>
              <p:cNvSpPr/>
              <p:nvPr/>
            </p:nvSpPr>
            <p:spPr>
              <a:xfrm>
                <a:off x="4307534" y="3606496"/>
                <a:ext cx="3588041" cy="819980"/>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66" name="TextBox 65">
                <a:extLst>
                  <a:ext uri="{FF2B5EF4-FFF2-40B4-BE49-F238E27FC236}">
                    <a16:creationId xmlns:a16="http://schemas.microsoft.com/office/drawing/2014/main" id="{D07ACB73-75E4-4D0B-A47D-325C154453EB}"/>
                  </a:ext>
                </a:extLst>
              </p:cNvPr>
              <p:cNvSpPr txBox="1"/>
              <p:nvPr/>
            </p:nvSpPr>
            <p:spPr>
              <a:xfrm>
                <a:off x="6736202" y="3692717"/>
                <a:ext cx="1188167" cy="230832"/>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October 20, 2020</a:t>
                </a:r>
              </a:p>
            </p:txBody>
          </p:sp>
        </p:grpSp>
        <p:grpSp>
          <p:nvGrpSpPr>
            <p:cNvPr id="57" name="Group 56">
              <a:extLst>
                <a:ext uri="{FF2B5EF4-FFF2-40B4-BE49-F238E27FC236}">
                  <a16:creationId xmlns:a16="http://schemas.microsoft.com/office/drawing/2014/main" id="{8D52D75B-2E6E-4871-804C-0801331EAE49}"/>
                </a:ext>
              </a:extLst>
            </p:cNvPr>
            <p:cNvGrpSpPr/>
            <p:nvPr/>
          </p:nvGrpSpPr>
          <p:grpSpPr>
            <a:xfrm>
              <a:off x="4317116" y="3986727"/>
              <a:ext cx="3321498" cy="354359"/>
              <a:chOff x="4317116" y="3986727"/>
              <a:chExt cx="3321498" cy="354359"/>
            </a:xfrm>
          </p:grpSpPr>
          <p:pic>
            <p:nvPicPr>
              <p:cNvPr id="11" name="Picture 10">
                <a:extLst>
                  <a:ext uri="{FF2B5EF4-FFF2-40B4-BE49-F238E27FC236}">
                    <a16:creationId xmlns:a16="http://schemas.microsoft.com/office/drawing/2014/main" id="{CEA37093-09F2-4EB9-8BF4-FB183FC46120}"/>
                  </a:ext>
                </a:extLst>
              </p:cNvPr>
              <p:cNvPicPr>
                <a:picLocks noChangeAspect="1"/>
              </p:cNvPicPr>
              <p:nvPr/>
            </p:nvPicPr>
            <p:blipFill rotWithShape="1">
              <a:blip r:embed="rId12"/>
              <a:srcRect r="40791" b="47447"/>
              <a:stretch/>
            </p:blipFill>
            <p:spPr>
              <a:xfrm>
                <a:off x="4317116" y="3986727"/>
                <a:ext cx="2697248" cy="200360"/>
              </a:xfrm>
              <a:prstGeom prst="rect">
                <a:avLst/>
              </a:prstGeom>
            </p:spPr>
          </p:pic>
          <p:pic>
            <p:nvPicPr>
              <p:cNvPr id="73" name="Picture 72">
                <a:extLst>
                  <a:ext uri="{FF2B5EF4-FFF2-40B4-BE49-F238E27FC236}">
                    <a16:creationId xmlns:a16="http://schemas.microsoft.com/office/drawing/2014/main" id="{3E247E4A-5EED-4811-9E86-2D2BCC71FEA8}"/>
                  </a:ext>
                </a:extLst>
              </p:cNvPr>
              <p:cNvPicPr>
                <a:picLocks noChangeAspect="1"/>
              </p:cNvPicPr>
              <p:nvPr/>
            </p:nvPicPr>
            <p:blipFill rotWithShape="1">
              <a:blip r:embed="rId12"/>
              <a:srcRect l="59079" b="53676"/>
              <a:stretch/>
            </p:blipFill>
            <p:spPr>
              <a:xfrm>
                <a:off x="4342516" y="4163307"/>
                <a:ext cx="1864123" cy="176614"/>
              </a:xfrm>
              <a:prstGeom prst="rect">
                <a:avLst/>
              </a:prstGeom>
            </p:spPr>
          </p:pic>
          <p:pic>
            <p:nvPicPr>
              <p:cNvPr id="13" name="Picture 12">
                <a:extLst>
                  <a:ext uri="{FF2B5EF4-FFF2-40B4-BE49-F238E27FC236}">
                    <a16:creationId xmlns:a16="http://schemas.microsoft.com/office/drawing/2014/main" id="{A3C7A6F2-54A5-4702-A901-F978987243F5}"/>
                  </a:ext>
                </a:extLst>
              </p:cNvPr>
              <p:cNvPicPr>
                <a:picLocks noChangeAspect="1"/>
              </p:cNvPicPr>
              <p:nvPr/>
            </p:nvPicPr>
            <p:blipFill rotWithShape="1">
              <a:blip r:embed="rId12"/>
              <a:srcRect l="1116" t="50000" r="67168" b="10120"/>
              <a:stretch/>
            </p:blipFill>
            <p:spPr>
              <a:xfrm>
                <a:off x="6193772" y="4189045"/>
                <a:ext cx="1444842" cy="152041"/>
              </a:xfrm>
              <a:prstGeom prst="rect">
                <a:avLst/>
              </a:prstGeom>
            </p:spPr>
          </p:pic>
        </p:grpSp>
        <p:pic>
          <p:nvPicPr>
            <p:cNvPr id="78" name="Picture 2" descr="Resources - Press Kit | Business Wire Newsroom">
              <a:extLst>
                <a:ext uri="{FF2B5EF4-FFF2-40B4-BE49-F238E27FC236}">
                  <a16:creationId xmlns:a16="http://schemas.microsoft.com/office/drawing/2014/main" id="{F3DF21B7-0C88-44D6-AC5C-7DA06BB15C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1561" y="3706393"/>
              <a:ext cx="1125274" cy="207913"/>
            </a:xfrm>
            <a:prstGeom prst="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Custom Logo lululemon Apparel | lululemon Custom Clothing and Gear">
            <a:extLst>
              <a:ext uri="{FF2B5EF4-FFF2-40B4-BE49-F238E27FC236}">
                <a16:creationId xmlns:a16="http://schemas.microsoft.com/office/drawing/2014/main" id="{EBD4E627-1A12-4307-B07A-3281553801A2}"/>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28251" b="30345"/>
          <a:stretch/>
        </p:blipFill>
        <p:spPr bwMode="auto">
          <a:xfrm>
            <a:off x="9282699" y="1676340"/>
            <a:ext cx="1709289" cy="392566"/>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09393683-5348-4F5A-816E-FD96084872F1}"/>
              </a:ext>
            </a:extLst>
          </p:cNvPr>
          <p:cNvGrpSpPr/>
          <p:nvPr/>
        </p:nvGrpSpPr>
        <p:grpSpPr>
          <a:xfrm>
            <a:off x="8306840" y="3535565"/>
            <a:ext cx="3661006" cy="910921"/>
            <a:chOff x="8306840" y="3429000"/>
            <a:chExt cx="3661006" cy="910921"/>
          </a:xfrm>
        </p:grpSpPr>
        <p:grpSp>
          <p:nvGrpSpPr>
            <p:cNvPr id="49" name="Group 48">
              <a:extLst>
                <a:ext uri="{FF2B5EF4-FFF2-40B4-BE49-F238E27FC236}">
                  <a16:creationId xmlns:a16="http://schemas.microsoft.com/office/drawing/2014/main" id="{93E45FCF-964F-4B0E-AB10-C3FB26A660C8}"/>
                </a:ext>
              </a:extLst>
            </p:cNvPr>
            <p:cNvGrpSpPr/>
            <p:nvPr/>
          </p:nvGrpSpPr>
          <p:grpSpPr>
            <a:xfrm>
              <a:off x="8306840" y="3429000"/>
              <a:ext cx="3661006" cy="910921"/>
              <a:chOff x="8334083" y="3429000"/>
              <a:chExt cx="3661006" cy="910921"/>
            </a:xfrm>
          </p:grpSpPr>
          <p:sp>
            <p:nvSpPr>
              <p:cNvPr id="50" name="Rectangle: Rounded Corners 49">
                <a:extLst>
                  <a:ext uri="{FF2B5EF4-FFF2-40B4-BE49-F238E27FC236}">
                    <a16:creationId xmlns:a16="http://schemas.microsoft.com/office/drawing/2014/main" id="{01F1AECA-1214-4BF1-A92B-6A2AEB440E99}"/>
                  </a:ext>
                </a:extLst>
              </p:cNvPr>
              <p:cNvSpPr/>
              <p:nvPr/>
            </p:nvSpPr>
            <p:spPr>
              <a:xfrm>
                <a:off x="8334083" y="3429000"/>
                <a:ext cx="3588041" cy="910921"/>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51" name="TextBox 50">
                <a:extLst>
                  <a:ext uri="{FF2B5EF4-FFF2-40B4-BE49-F238E27FC236}">
                    <a16:creationId xmlns:a16="http://schemas.microsoft.com/office/drawing/2014/main" id="{2ED96730-945B-4164-959A-D24CC73D1807}"/>
                  </a:ext>
                </a:extLst>
              </p:cNvPr>
              <p:cNvSpPr txBox="1"/>
              <p:nvPr/>
            </p:nvSpPr>
            <p:spPr>
              <a:xfrm>
                <a:off x="10806922" y="3542313"/>
                <a:ext cx="1188167" cy="230832"/>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February 1, 2021</a:t>
                </a:r>
              </a:p>
            </p:txBody>
          </p:sp>
        </p:grpSp>
        <p:grpSp>
          <p:nvGrpSpPr>
            <p:cNvPr id="62" name="Group 61">
              <a:extLst>
                <a:ext uri="{FF2B5EF4-FFF2-40B4-BE49-F238E27FC236}">
                  <a16:creationId xmlns:a16="http://schemas.microsoft.com/office/drawing/2014/main" id="{BB2FE63E-5B3F-4BD6-B007-5B9A2F11DF53}"/>
                </a:ext>
              </a:extLst>
            </p:cNvPr>
            <p:cNvGrpSpPr/>
            <p:nvPr/>
          </p:nvGrpSpPr>
          <p:grpSpPr>
            <a:xfrm>
              <a:off x="8513317" y="3732093"/>
              <a:ext cx="3248053" cy="583547"/>
              <a:chOff x="8447208" y="3713239"/>
              <a:chExt cx="3248053" cy="583547"/>
            </a:xfrm>
          </p:grpSpPr>
          <p:pic>
            <p:nvPicPr>
              <p:cNvPr id="61" name="Picture 60">
                <a:extLst>
                  <a:ext uri="{FF2B5EF4-FFF2-40B4-BE49-F238E27FC236}">
                    <a16:creationId xmlns:a16="http://schemas.microsoft.com/office/drawing/2014/main" id="{552367A1-F090-4DE8-BB2C-BDBE37414FFD}"/>
                  </a:ext>
                </a:extLst>
              </p:cNvPr>
              <p:cNvPicPr>
                <a:picLocks noChangeAspect="1"/>
              </p:cNvPicPr>
              <p:nvPr/>
            </p:nvPicPr>
            <p:blipFill rotWithShape="1">
              <a:blip r:embed="rId14">
                <a:clrChange>
                  <a:clrFrom>
                    <a:srgbClr val="F5F5F5"/>
                  </a:clrFrom>
                  <a:clrTo>
                    <a:srgbClr val="F5F5F5">
                      <a:alpha val="0"/>
                    </a:srgbClr>
                  </a:clrTo>
                </a:clrChange>
              </a:blip>
              <a:srcRect r="43009"/>
              <a:stretch/>
            </p:blipFill>
            <p:spPr>
              <a:xfrm>
                <a:off x="8447208" y="3713239"/>
                <a:ext cx="3248053" cy="317709"/>
              </a:xfrm>
              <a:prstGeom prst="rect">
                <a:avLst/>
              </a:prstGeom>
            </p:spPr>
          </p:pic>
          <p:pic>
            <p:nvPicPr>
              <p:cNvPr id="84" name="Picture 83">
                <a:extLst>
                  <a:ext uri="{FF2B5EF4-FFF2-40B4-BE49-F238E27FC236}">
                    <a16:creationId xmlns:a16="http://schemas.microsoft.com/office/drawing/2014/main" id="{9DE6BE06-CD24-414F-8DEC-F1AA13F36BC8}"/>
                  </a:ext>
                </a:extLst>
              </p:cNvPr>
              <p:cNvPicPr>
                <a:picLocks noChangeAspect="1"/>
              </p:cNvPicPr>
              <p:nvPr/>
            </p:nvPicPr>
            <p:blipFill rotWithShape="1">
              <a:blip r:embed="rId14">
                <a:clrChange>
                  <a:clrFrom>
                    <a:srgbClr val="F5F5F5"/>
                  </a:clrFrom>
                  <a:clrTo>
                    <a:srgbClr val="F5F5F5">
                      <a:alpha val="0"/>
                    </a:srgbClr>
                  </a:clrTo>
                </a:clrChange>
              </a:blip>
              <a:srcRect l="56746"/>
              <a:stretch/>
            </p:blipFill>
            <p:spPr>
              <a:xfrm>
                <a:off x="8495889" y="3979077"/>
                <a:ext cx="2465114" cy="317709"/>
              </a:xfrm>
              <a:prstGeom prst="rect">
                <a:avLst/>
              </a:prstGeom>
            </p:spPr>
          </p:pic>
        </p:grpSp>
        <p:pic>
          <p:nvPicPr>
            <p:cNvPr id="2062" name="Picture 14" descr="ap-news-logo - Greenpeace USA">
              <a:extLst>
                <a:ext uri="{FF2B5EF4-FFF2-40B4-BE49-F238E27FC236}">
                  <a16:creationId xmlns:a16="http://schemas.microsoft.com/office/drawing/2014/main" id="{AC6EA4D0-C170-464D-B0D1-06BA6E1A9107}"/>
                </a:ext>
              </a:extLst>
            </p:cNvPr>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t="28398" b="25442"/>
            <a:stretch/>
          </p:blipFill>
          <p:spPr bwMode="auto">
            <a:xfrm>
              <a:off x="8442427" y="3478429"/>
              <a:ext cx="1140105" cy="294716"/>
            </a:xfrm>
            <a:prstGeom prst="rect">
              <a:avLst/>
            </a:prstGeom>
            <a:noFill/>
            <a:extLst>
              <a:ext uri="{909E8E84-426E-40DD-AFC4-6F175D3DCCD1}">
                <a14:hiddenFill xmlns:a14="http://schemas.microsoft.com/office/drawing/2010/main">
                  <a:solidFill>
                    <a:srgbClr val="FFFFFF"/>
                  </a:solidFill>
                </a14:hiddenFill>
              </a:ext>
            </a:extLst>
          </p:spPr>
        </p:pic>
      </p:grpSp>
      <p:pic>
        <p:nvPicPr>
          <p:cNvPr id="2064" name="Picture 16" descr="Lululemon Establishes Global Benchmark for Wellbeing - Apparel">
            <a:extLst>
              <a:ext uri="{FF2B5EF4-FFF2-40B4-BE49-F238E27FC236}">
                <a16:creationId xmlns:a16="http://schemas.microsoft.com/office/drawing/2014/main" id="{A02F0739-3420-4BAE-AD95-54CBF42044F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0598" y="2278516"/>
            <a:ext cx="1993490" cy="1116405"/>
          </a:xfrm>
          <a:prstGeom prst="roundRect">
            <a:avLst/>
          </a:prstGeom>
          <a:noFill/>
          <a:ln>
            <a:solidFill>
              <a:srgbClr val="FAFAF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20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23EAF93-0DDB-4AB7-9461-B800591D89EE}"/>
              </a:ext>
            </a:extLst>
          </p:cNvPr>
          <p:cNvSpPr/>
          <p:nvPr/>
        </p:nvSpPr>
        <p:spPr>
          <a:xfrm>
            <a:off x="131232" y="1639500"/>
            <a:ext cx="3868048" cy="2931943"/>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BEC3B69A-C44C-40A4-98BB-411947768415}"/>
              </a:ext>
            </a:extLst>
          </p:cNvPr>
          <p:cNvSpPr/>
          <p:nvPr/>
        </p:nvSpPr>
        <p:spPr>
          <a:xfrm>
            <a:off x="4162151" y="1639500"/>
            <a:ext cx="3868048" cy="2931943"/>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447F4A55-29F4-4961-A697-EA1C3486C4BD}"/>
              </a:ext>
            </a:extLst>
          </p:cNvPr>
          <p:cNvSpPr/>
          <p:nvPr/>
        </p:nvSpPr>
        <p:spPr>
          <a:xfrm>
            <a:off x="8203319" y="1639500"/>
            <a:ext cx="3868048" cy="2931943"/>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138402" y="86184"/>
            <a:ext cx="11932965"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a:solidFill>
                  <a:srgbClr val="1B1464"/>
                </a:solidFill>
                <a:latin typeface="Helvetica" panose="020B0403020202020204" pitchFamily="34" charset="0"/>
              </a:rPr>
              <a:t>Additionally</a:t>
            </a:r>
            <a:r>
              <a:rPr kumimoji="0" lang="en-US" sz="2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brands across a range of categories, from backpacks to fashion and jewelry, are actively working to end the stigma around mental health by </a:t>
            </a:r>
            <a:r>
              <a:rPr kumimoji="0" lang="en-US" sz="2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sharing resources, forming devoted coalitions </a:t>
            </a:r>
            <a:r>
              <a:rPr kumimoji="0" lang="en-US" sz="2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a:t>
            </a:r>
            <a:r>
              <a:rPr kumimoji="0" lang="en-US" sz="2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investing</a:t>
            </a:r>
            <a:r>
              <a:rPr kumimoji="0" lang="en-US" sz="2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in relevant organizations</a:t>
            </a: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Slide Number Placeholder 5">
            <a:extLst>
              <a:ext uri="{FF2B5EF4-FFF2-40B4-BE49-F238E27FC236}">
                <a16:creationId xmlns:a16="http://schemas.microsoft.com/office/drawing/2014/main" id="{96AF0215-FB8B-4A38-9B65-AFB428666FC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TextBox 18">
            <a:extLst>
              <a:ext uri="{FF2B5EF4-FFF2-40B4-BE49-F238E27FC236}">
                <a16:creationId xmlns:a16="http://schemas.microsoft.com/office/drawing/2014/main" id="{9BA13005-3C6B-421B-AEBC-79B9C21AB69E}"/>
              </a:ext>
            </a:extLst>
          </p:cNvPr>
          <p:cNvSpPr txBox="1"/>
          <p:nvPr/>
        </p:nvSpPr>
        <p:spPr>
          <a:xfrm>
            <a:off x="34600" y="1103313"/>
            <a:ext cx="12122799"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Using the scale of their platforms, brands like </a:t>
            </a:r>
            <a:r>
              <a:rPr kumimoji="0" lang="en-US" sz="14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JanSport</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Kenneth Cole and Kendra Scott are helping to bring mental health to the forefront, regardless of industry, and using their power to advance the conversation at a critical time  </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026" name="Picture 2">
            <a:extLst>
              <a:ext uri="{FF2B5EF4-FFF2-40B4-BE49-F238E27FC236}">
                <a16:creationId xmlns:a16="http://schemas.microsoft.com/office/drawing/2014/main" id="{DE6E7095-62C7-4C92-B8B7-714B9C1693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482" y="2312222"/>
            <a:ext cx="2029386" cy="1140105"/>
          </a:xfrm>
          <a:prstGeom prst="roundRect">
            <a:avLst/>
          </a:prstGeom>
          <a:noFill/>
          <a:ln>
            <a:solidFill>
              <a:srgbClr val="FAFAFA"/>
            </a:solidFill>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4531D5D1-35F5-4818-A164-F2522A4E9F4B}"/>
              </a:ext>
            </a:extLst>
          </p:cNvPr>
          <p:cNvGrpSpPr/>
          <p:nvPr/>
        </p:nvGrpSpPr>
        <p:grpSpPr>
          <a:xfrm>
            <a:off x="4563477" y="3529304"/>
            <a:ext cx="3065396" cy="973744"/>
            <a:chOff x="810405" y="2047194"/>
            <a:chExt cx="3371936" cy="1071118"/>
          </a:xfrm>
        </p:grpSpPr>
        <p:sp>
          <p:nvSpPr>
            <p:cNvPr id="22" name="Rectangle: Rounded Corners 21">
              <a:extLst>
                <a:ext uri="{FF2B5EF4-FFF2-40B4-BE49-F238E27FC236}">
                  <a16:creationId xmlns:a16="http://schemas.microsoft.com/office/drawing/2014/main" id="{E194A456-122D-44C9-B395-29DD10300C23}"/>
                </a:ext>
              </a:extLst>
            </p:cNvPr>
            <p:cNvSpPr/>
            <p:nvPr/>
          </p:nvSpPr>
          <p:spPr>
            <a:xfrm>
              <a:off x="810405" y="2047194"/>
              <a:ext cx="3371936" cy="1071118"/>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A5D9FDBE-5B14-4A77-AB18-84B2A26584EC}"/>
                </a:ext>
              </a:extLst>
            </p:cNvPr>
            <p:cNvSpPr txBox="1"/>
            <p:nvPr/>
          </p:nvSpPr>
          <p:spPr>
            <a:xfrm>
              <a:off x="3127896" y="2185754"/>
              <a:ext cx="1009883" cy="25391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July 10, 2020</a:t>
              </a:r>
            </a:p>
          </p:txBody>
        </p:sp>
        <p:pic>
          <p:nvPicPr>
            <p:cNvPr id="3" name="Picture 2">
              <a:extLst>
                <a:ext uri="{FF2B5EF4-FFF2-40B4-BE49-F238E27FC236}">
                  <a16:creationId xmlns:a16="http://schemas.microsoft.com/office/drawing/2014/main" id="{91096436-7F1A-4FF1-B43E-36D2C7FEBDBA}"/>
                </a:ext>
              </a:extLst>
            </p:cNvPr>
            <p:cNvPicPr>
              <a:picLocks noChangeAspect="1"/>
            </p:cNvPicPr>
            <p:nvPr/>
          </p:nvPicPr>
          <p:blipFill>
            <a:blip r:embed="rId6"/>
            <a:stretch>
              <a:fillRect/>
            </a:stretch>
          </p:blipFill>
          <p:spPr>
            <a:xfrm>
              <a:off x="884914" y="2378633"/>
              <a:ext cx="3228285" cy="650999"/>
            </a:xfrm>
            <a:prstGeom prst="rect">
              <a:avLst/>
            </a:prstGeom>
          </p:spPr>
        </p:pic>
        <p:pic>
          <p:nvPicPr>
            <p:cNvPr id="1028" name="Picture 4" descr="Adweek - Wikipedia">
              <a:extLst>
                <a:ext uri="{FF2B5EF4-FFF2-40B4-BE49-F238E27FC236}">
                  <a16:creationId xmlns:a16="http://schemas.microsoft.com/office/drawing/2014/main" id="{0D5EC146-A40A-4A63-A3D2-F1B4D9D337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8503" y="2208845"/>
              <a:ext cx="492139" cy="17717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a:extLst>
              <a:ext uri="{FF2B5EF4-FFF2-40B4-BE49-F238E27FC236}">
                <a16:creationId xmlns:a16="http://schemas.microsoft.com/office/drawing/2014/main" id="{9CE3D62A-F7E2-4A3D-8D6F-C79D799DADB9}"/>
              </a:ext>
            </a:extLst>
          </p:cNvPr>
          <p:cNvSpPr txBox="1"/>
          <p:nvPr/>
        </p:nvSpPr>
        <p:spPr>
          <a:xfrm>
            <a:off x="4210526" y="4657206"/>
            <a:ext cx="377129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“We really didn’t want to come out again and tell [consumers] that we have durable backpacks in every color of the spectrum. It was really important for us to let Gen Z know that we want to hear about them, </a:t>
            </a:r>
            <a:r>
              <a:rPr kumimoji="0" lang="en-US" sz="12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we want to know what they’re going through</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and we want to </a:t>
            </a:r>
            <a:r>
              <a:rPr kumimoji="0" lang="en-US" sz="12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be an ally</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Monica Rigali, Senior Director of Marketing, </a:t>
            </a:r>
            <a:r>
              <a:rPr kumimoji="0" lang="en-US" sz="11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JanSport</a:t>
            </a: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p:txBody>
      </p:sp>
      <p:pic>
        <p:nvPicPr>
          <p:cNvPr id="1032" name="Picture 8" descr="JanSport - Wikipedia">
            <a:extLst>
              <a:ext uri="{FF2B5EF4-FFF2-40B4-BE49-F238E27FC236}">
                <a16:creationId xmlns:a16="http://schemas.microsoft.com/office/drawing/2014/main" id="{7CFC83A0-78BF-4EAB-B669-ABC4BD529FD6}"/>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8868" y="1694412"/>
            <a:ext cx="834614" cy="54083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DF39DD3-7FA6-490B-87F3-88B816270463}"/>
              </a:ext>
            </a:extLst>
          </p:cNvPr>
          <p:cNvCxnSpPr>
            <a:cxnSpLocks/>
          </p:cNvCxnSpPr>
          <p:nvPr/>
        </p:nvCxnSpPr>
        <p:spPr>
          <a:xfrm>
            <a:off x="4080628" y="1639500"/>
            <a:ext cx="0" cy="4431149"/>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13100EE-326F-4E44-8382-8C6F427A42F2}"/>
              </a:ext>
            </a:extLst>
          </p:cNvPr>
          <p:cNvCxnSpPr>
            <a:cxnSpLocks/>
          </p:cNvCxnSpPr>
          <p:nvPr/>
        </p:nvCxnSpPr>
        <p:spPr>
          <a:xfrm>
            <a:off x="8111372" y="1639500"/>
            <a:ext cx="0" cy="4431149"/>
          </a:xfrm>
          <a:prstGeom prst="line">
            <a:avLst/>
          </a:prstGeom>
          <a:ln w="28575">
            <a:solidFill>
              <a:srgbClr val="ED3C8D"/>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31E950E-23C4-42E3-A264-B6A2FD176558}"/>
              </a:ext>
            </a:extLst>
          </p:cNvPr>
          <p:cNvGrpSpPr/>
          <p:nvPr/>
        </p:nvGrpSpPr>
        <p:grpSpPr>
          <a:xfrm>
            <a:off x="925084" y="1535873"/>
            <a:ext cx="2280345" cy="2999229"/>
            <a:chOff x="4955828" y="1535873"/>
            <a:chExt cx="2280345" cy="2999229"/>
          </a:xfrm>
        </p:grpSpPr>
        <p:grpSp>
          <p:nvGrpSpPr>
            <p:cNvPr id="29" name="Group 28">
              <a:extLst>
                <a:ext uri="{FF2B5EF4-FFF2-40B4-BE49-F238E27FC236}">
                  <a16:creationId xmlns:a16="http://schemas.microsoft.com/office/drawing/2014/main" id="{EBF4B81F-E98E-423D-98C5-D75DA26FF28B}"/>
                </a:ext>
              </a:extLst>
            </p:cNvPr>
            <p:cNvGrpSpPr/>
            <p:nvPr/>
          </p:nvGrpSpPr>
          <p:grpSpPr>
            <a:xfrm>
              <a:off x="4955828" y="3134949"/>
              <a:ext cx="2280345" cy="1400153"/>
              <a:chOff x="4668338" y="3481427"/>
              <a:chExt cx="2280345" cy="1400153"/>
            </a:xfrm>
          </p:grpSpPr>
          <p:sp>
            <p:nvSpPr>
              <p:cNvPr id="50" name="Rectangle: Rounded Corners 49">
                <a:extLst>
                  <a:ext uri="{FF2B5EF4-FFF2-40B4-BE49-F238E27FC236}">
                    <a16:creationId xmlns:a16="http://schemas.microsoft.com/office/drawing/2014/main" id="{CE311FA2-A427-468D-84F2-A92BAD6F2671}"/>
                  </a:ext>
                </a:extLst>
              </p:cNvPr>
              <p:cNvSpPr/>
              <p:nvPr/>
            </p:nvSpPr>
            <p:spPr>
              <a:xfrm>
                <a:off x="4668338" y="3481427"/>
                <a:ext cx="2280345" cy="1400153"/>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51" name="TextBox 50">
                <a:extLst>
                  <a:ext uri="{FF2B5EF4-FFF2-40B4-BE49-F238E27FC236}">
                    <a16:creationId xmlns:a16="http://schemas.microsoft.com/office/drawing/2014/main" id="{2ECEE0F6-F01D-4DE6-B9DA-0FA66C00B30C}"/>
                  </a:ext>
                </a:extLst>
              </p:cNvPr>
              <p:cNvSpPr txBox="1"/>
              <p:nvPr/>
            </p:nvSpPr>
            <p:spPr>
              <a:xfrm>
                <a:off x="5905879" y="3537584"/>
                <a:ext cx="916721" cy="230832"/>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May 15, 2020</a:t>
                </a:r>
              </a:p>
            </p:txBody>
          </p:sp>
          <p:pic>
            <p:nvPicPr>
              <p:cNvPr id="52" name="Picture 6" descr="Cision PR Newswire: news distribution, targeting and monitoring home">
                <a:extLst>
                  <a:ext uri="{FF2B5EF4-FFF2-40B4-BE49-F238E27FC236}">
                    <a16:creationId xmlns:a16="http://schemas.microsoft.com/office/drawing/2014/main" id="{B8C76798-8E1A-476E-A154-348C27E120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5550" y="3528033"/>
                <a:ext cx="421383" cy="1605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72444986-4D21-4500-9A61-54085F6FBE29}"/>
                  </a:ext>
                </a:extLst>
              </p:cNvPr>
              <p:cNvPicPr>
                <a:picLocks noChangeAspect="1"/>
              </p:cNvPicPr>
              <p:nvPr/>
            </p:nvPicPr>
            <p:blipFill>
              <a:blip r:embed="rId10"/>
              <a:stretch>
                <a:fillRect/>
              </a:stretch>
            </p:blipFill>
            <p:spPr>
              <a:xfrm>
                <a:off x="4885118" y="3716619"/>
                <a:ext cx="1837529" cy="1139488"/>
              </a:xfrm>
              <a:prstGeom prst="rect">
                <a:avLst/>
              </a:prstGeom>
            </p:spPr>
          </p:pic>
        </p:grpSp>
        <p:pic>
          <p:nvPicPr>
            <p:cNvPr id="1034" name="Picture 10">
              <a:extLst>
                <a:ext uri="{FF2B5EF4-FFF2-40B4-BE49-F238E27FC236}">
                  <a16:creationId xmlns:a16="http://schemas.microsoft.com/office/drawing/2014/main" id="{A7347A04-C68D-4F1C-AB2B-407388184A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5279" y="1535873"/>
              <a:ext cx="2141443" cy="6424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4E107FB-1D0A-4C21-BE42-22F543B1FA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6301" y="2070292"/>
              <a:ext cx="1019398" cy="1019398"/>
            </a:xfrm>
            <a:prstGeom prst="roundRect">
              <a:avLst/>
            </a:prstGeom>
            <a:noFill/>
            <a:ln>
              <a:solidFill>
                <a:srgbClr val="FAFAFA"/>
              </a:solidFill>
            </a:ln>
            <a:extLst>
              <a:ext uri="{909E8E84-426E-40DD-AFC4-6F175D3DCCD1}">
                <a14:hiddenFill xmlns:a14="http://schemas.microsoft.com/office/drawing/2010/main">
                  <a:solidFill>
                    <a:srgbClr val="FFFFFF"/>
                  </a:solidFill>
                </a14:hiddenFill>
              </a:ext>
            </a:extLst>
          </p:spPr>
        </p:pic>
      </p:grpSp>
      <p:sp>
        <p:nvSpPr>
          <p:cNvPr id="57" name="TextBox 56">
            <a:extLst>
              <a:ext uri="{FF2B5EF4-FFF2-40B4-BE49-F238E27FC236}">
                <a16:creationId xmlns:a16="http://schemas.microsoft.com/office/drawing/2014/main" id="{2574E2C6-A3D1-4408-8040-E5B4875A1F82}"/>
              </a:ext>
            </a:extLst>
          </p:cNvPr>
          <p:cNvSpPr txBox="1"/>
          <p:nvPr/>
        </p:nvSpPr>
        <p:spPr>
          <a:xfrm>
            <a:off x="374328" y="4657206"/>
            <a:ext cx="3381856" cy="1384995"/>
          </a:xfrm>
          <a:prstGeom prst="rect">
            <a:avLst/>
          </a:prstGeom>
          <a:noFill/>
        </p:spPr>
        <p:txBody>
          <a:bodyPr wrap="square">
            <a:spAutoFit/>
          </a:bodyPr>
          <a:lstStyle>
            <a:defPPr>
              <a:defRPr lang="en-US"/>
            </a:defPPr>
            <a:lvl1pPr algn="ctr">
              <a:defRPr sz="1200" i="1">
                <a:solidFill>
                  <a:srgbClr val="1B1464"/>
                </a:solidFill>
                <a:effectLst/>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"This is a critical moment in time. The collective consciousness from </a:t>
            </a:r>
            <a:r>
              <a:rPr kumimoji="0" lang="en-US" sz="12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the pandemic has created an unprecedented urgency </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to address the crisis now,“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Kenneth Cole, Chairman &amp; Chief Creative Officer, Kenneth Cole Productions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Founder &amp; Chairman, The Mental Health Coalition</a:t>
            </a:r>
          </a:p>
        </p:txBody>
      </p:sp>
      <p:sp>
        <p:nvSpPr>
          <p:cNvPr id="78" name="TextBox 77">
            <a:extLst>
              <a:ext uri="{FF2B5EF4-FFF2-40B4-BE49-F238E27FC236}">
                <a16:creationId xmlns:a16="http://schemas.microsoft.com/office/drawing/2014/main" id="{C79DC480-E36D-4D44-98E2-7D50ED98AE70}"/>
              </a:ext>
            </a:extLst>
          </p:cNvPr>
          <p:cNvSpPr txBox="1"/>
          <p:nvPr/>
        </p:nvSpPr>
        <p:spPr>
          <a:xfrm>
            <a:off x="8080890" y="4657206"/>
            <a:ext cx="4112907" cy="1415772"/>
          </a:xfrm>
          <a:prstGeom prst="rect">
            <a:avLst/>
          </a:prstGeom>
          <a:noFill/>
        </p:spPr>
        <p:txBody>
          <a:bodyPr wrap="square">
            <a:spAutoFit/>
          </a:bodyPr>
          <a:lstStyle>
            <a:defPPr>
              <a:defRPr lang="en-US"/>
            </a:defPPr>
            <a:lvl1pPr algn="ctr">
              <a:defRPr sz="1200" i="1">
                <a:solidFill>
                  <a:srgbClr val="1B1464"/>
                </a:solidFill>
                <a:effectLst/>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“We know that mental health challenges have grown in number and severity for many of us in recent months and years. </a:t>
            </a:r>
            <a:r>
              <a:rPr kumimoji="0" lang="en-US" sz="12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Isolation worsens already-existing mental health conditions</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and causes new ones to emerge…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we are </a:t>
            </a:r>
            <a:r>
              <a:rPr kumimoji="0" lang="en-US" sz="12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investing in this grant with Active Minds to support mental wellness </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at the college level,”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Kendra Scott, Founder &amp; CEO, Kendra Scott</a:t>
            </a:r>
          </a:p>
        </p:txBody>
      </p:sp>
      <p:pic>
        <p:nvPicPr>
          <p:cNvPr id="1044" name="Picture 20" descr="Kendra-Scott-Logo-long - Interfaith of The Woodlands">
            <a:extLst>
              <a:ext uri="{FF2B5EF4-FFF2-40B4-BE49-F238E27FC236}">
                <a16:creationId xmlns:a16="http://schemas.microsoft.com/office/drawing/2014/main" id="{26D5E8EF-712C-4904-8348-448DAE23A9A5}"/>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1282" y="1684794"/>
            <a:ext cx="2412123" cy="441595"/>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a:extLst>
              <a:ext uri="{FF2B5EF4-FFF2-40B4-BE49-F238E27FC236}">
                <a16:creationId xmlns:a16="http://schemas.microsoft.com/office/drawing/2014/main" id="{8EBFF02C-5017-411A-97A0-F7F1AA9A18E5}"/>
              </a:ext>
            </a:extLst>
          </p:cNvPr>
          <p:cNvGrpSpPr/>
          <p:nvPr/>
        </p:nvGrpSpPr>
        <p:grpSpPr>
          <a:xfrm>
            <a:off x="8306840" y="3498888"/>
            <a:ext cx="3661006" cy="699258"/>
            <a:chOff x="8334083" y="3498888"/>
            <a:chExt cx="3661006" cy="699258"/>
          </a:xfrm>
        </p:grpSpPr>
        <p:sp>
          <p:nvSpPr>
            <p:cNvPr id="62" name="Rectangle: Rounded Corners 61">
              <a:extLst>
                <a:ext uri="{FF2B5EF4-FFF2-40B4-BE49-F238E27FC236}">
                  <a16:creationId xmlns:a16="http://schemas.microsoft.com/office/drawing/2014/main" id="{30CF2FC5-DB6C-4E43-A352-DB03EFC1C661}"/>
                </a:ext>
              </a:extLst>
            </p:cNvPr>
            <p:cNvSpPr/>
            <p:nvPr/>
          </p:nvSpPr>
          <p:spPr>
            <a:xfrm>
              <a:off x="8334083" y="3498888"/>
              <a:ext cx="3588041" cy="699258"/>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id="{2AEA4C12-386E-4662-83FD-AB9624DF7B52}"/>
                </a:ext>
              </a:extLst>
            </p:cNvPr>
            <p:cNvSpPr txBox="1"/>
            <p:nvPr/>
          </p:nvSpPr>
          <p:spPr>
            <a:xfrm>
              <a:off x="10806922" y="3542313"/>
              <a:ext cx="1188167" cy="230832"/>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February 10, 2021</a:t>
              </a:r>
            </a:p>
          </p:txBody>
        </p:sp>
        <p:pic>
          <p:nvPicPr>
            <p:cNvPr id="44" name="Picture 43">
              <a:extLst>
                <a:ext uri="{FF2B5EF4-FFF2-40B4-BE49-F238E27FC236}">
                  <a16:creationId xmlns:a16="http://schemas.microsoft.com/office/drawing/2014/main" id="{4BCC2E06-4B20-4FF7-A455-CC3790C520DA}"/>
                </a:ext>
              </a:extLst>
            </p:cNvPr>
            <p:cNvPicPr>
              <a:picLocks noChangeAspect="1"/>
            </p:cNvPicPr>
            <p:nvPr/>
          </p:nvPicPr>
          <p:blipFill rotWithShape="1">
            <a:blip r:embed="rId14"/>
            <a:srcRect l="-1" t="2" r="191" b="3155"/>
            <a:stretch/>
          </p:blipFill>
          <p:spPr>
            <a:xfrm>
              <a:off x="8380153" y="3762072"/>
              <a:ext cx="3495900" cy="357822"/>
            </a:xfrm>
            <a:prstGeom prst="rect">
              <a:avLst/>
            </a:prstGeom>
          </p:spPr>
        </p:pic>
        <p:pic>
          <p:nvPicPr>
            <p:cNvPr id="1048" name="Picture 24" descr="NBC 5 Dallas-Fort Worth – Dallas-Fort Worth News, Weather, Sports,  Lifestyle, and Traffic">
              <a:extLst>
                <a:ext uri="{FF2B5EF4-FFF2-40B4-BE49-F238E27FC236}">
                  <a16:creationId xmlns:a16="http://schemas.microsoft.com/office/drawing/2014/main" id="{4FC33B2A-9E83-4E51-94C8-15591B7199E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35817" y="3533154"/>
              <a:ext cx="704106" cy="205578"/>
            </a:xfrm>
            <a:prstGeom prst="rect">
              <a:avLst/>
            </a:prstGeom>
            <a:noFill/>
            <a:extLst>
              <a:ext uri="{909E8E84-426E-40DD-AFC4-6F175D3DCCD1}">
                <a14:hiddenFill xmlns:a14="http://schemas.microsoft.com/office/drawing/2010/main">
                  <a:solidFill>
                    <a:srgbClr val="FFFFFF"/>
                  </a:solidFill>
                </a14:hiddenFill>
              </a:ext>
            </a:extLst>
          </p:spPr>
        </p:pic>
      </p:grpSp>
      <p:pic>
        <p:nvPicPr>
          <p:cNvPr id="1050" name="Picture 26">
            <a:extLst>
              <a:ext uri="{FF2B5EF4-FFF2-40B4-BE49-F238E27FC236}">
                <a16:creationId xmlns:a16="http://schemas.microsoft.com/office/drawing/2014/main" id="{A474D14B-EE2C-4234-BE61-07CA2E2EFD0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71346" y="2199148"/>
            <a:ext cx="2131995" cy="1198934"/>
          </a:xfrm>
          <a:prstGeom prst="roundRect">
            <a:avLst/>
          </a:prstGeom>
          <a:noFill/>
          <a:ln>
            <a:solidFill>
              <a:srgbClr val="FAFAF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30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998266-2CC3-4F64-B0EF-841B315CA5A2}"/>
              </a:ext>
            </a:extLst>
          </p:cNvPr>
          <p:cNvSpPr/>
          <p:nvPr/>
        </p:nvSpPr>
        <p:spPr>
          <a:xfrm>
            <a:off x="5913869" y="1879291"/>
            <a:ext cx="6275293" cy="399466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8844E67-1C5C-4DFA-8B8B-E9B5CF46F07D}"/>
              </a:ext>
            </a:extLst>
          </p:cNvPr>
          <p:cNvSpPr/>
          <p:nvPr/>
        </p:nvSpPr>
        <p:spPr>
          <a:xfrm>
            <a:off x="2838" y="1879291"/>
            <a:ext cx="5920137" cy="3994664"/>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0B80F57C-502B-4844-B07D-5E2BBAEB41A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53F024C6-3A9E-4A69-B1B9-18C95CE31CAF}"/>
              </a:ext>
            </a:extLst>
          </p:cNvPr>
          <p:cNvSpPr/>
          <p:nvPr/>
        </p:nvSpPr>
        <p:spPr>
          <a:xfrm>
            <a:off x="0" y="6585707"/>
            <a:ext cx="12191999"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3" name="TextBox 12">
            <a:extLst>
              <a:ext uri="{FF2B5EF4-FFF2-40B4-BE49-F238E27FC236}">
                <a16:creationId xmlns:a16="http://schemas.microsoft.com/office/drawing/2014/main" id="{7ED5B12F-D758-4446-AE3F-BA2BB84FC3B2}"/>
              </a:ext>
            </a:extLst>
          </p:cNvPr>
          <p:cNvSpPr txBox="1"/>
          <p:nvPr/>
        </p:nvSpPr>
        <p:spPr>
          <a:xfrm>
            <a:off x="481665" y="6250145"/>
            <a:ext cx="11601482" cy="307777"/>
          </a:xfrm>
          <a:prstGeom prst="rect">
            <a:avLst/>
          </a:prstGeom>
          <a:noFill/>
        </p:spPr>
        <p:txBody>
          <a:bodyPr wrap="square" lIns="91440" tIns="45720" rIns="91440" bIns="45720" rtlCol="0" anchor="t">
            <a:spAutoFit/>
          </a:bodyPr>
          <a:lstStyle/>
          <a:p>
            <a:pPr>
              <a:defRPr/>
            </a:pPr>
            <a:r>
              <a:rPr lang="en-US" sz="700" b="0">
                <a:solidFill>
                  <a:srgbClr val="1B1464"/>
                </a:solidFill>
                <a:latin typeface="Helvetica" panose="020B0403020202020204" pitchFamily="34" charset="0"/>
                <a:ea typeface="+mn-lt"/>
                <a:cs typeface="+mn-lt"/>
              </a:rPr>
              <a:t>Sour</a:t>
            </a:r>
            <a:r>
              <a:rPr lang="en-US" sz="700">
                <a:solidFill>
                  <a:srgbClr val="1B1464"/>
                </a:solidFill>
                <a:latin typeface="Helvetica" panose="020B0403020202020204" pitchFamily="34" charset="0"/>
                <a:ea typeface="+mn-lt"/>
                <a:cs typeface="+mn-lt"/>
              </a:rPr>
              <a:t>ce: The Hollywood Reporter, </a:t>
            </a:r>
            <a:r>
              <a:rPr lang="en-US" sz="700" i="1">
                <a:solidFill>
                  <a:srgbClr val="1B1464"/>
                </a:solidFill>
                <a:latin typeface="Helvetica" panose="020B0403020202020204" pitchFamily="34" charset="0"/>
                <a:ea typeface="+mn-lt"/>
                <a:cs typeface="+mn-lt"/>
              </a:rPr>
              <a:t>Harry Styles Lends His Voice to New Calm App Story</a:t>
            </a:r>
            <a:r>
              <a:rPr lang="en-US" sz="700">
                <a:solidFill>
                  <a:srgbClr val="1B1464"/>
                </a:solidFill>
                <a:latin typeface="Helvetica" panose="020B0403020202020204" pitchFamily="34" charset="0"/>
                <a:ea typeface="+mn-lt"/>
                <a:cs typeface="+mn-lt"/>
              </a:rPr>
              <a:t>, July 8,2020; The Advertising Research Foundation (ARF), </a:t>
            </a:r>
            <a:r>
              <a:rPr lang="en-US" sz="700" i="1">
                <a:solidFill>
                  <a:srgbClr val="1B1464"/>
                </a:solidFill>
                <a:latin typeface="Helvetica" panose="020B0403020202020204" pitchFamily="34" charset="0"/>
                <a:ea typeface="+mn-lt"/>
                <a:cs typeface="+mn-lt"/>
              </a:rPr>
              <a:t>The Power of Influencer Marketing</a:t>
            </a:r>
            <a:r>
              <a:rPr lang="en-US" sz="700">
                <a:solidFill>
                  <a:srgbClr val="1B1464"/>
                </a:solidFill>
                <a:latin typeface="Helvetica" panose="020B0403020202020204" pitchFamily="34" charset="0"/>
                <a:ea typeface="+mn-lt"/>
                <a:cs typeface="+mn-lt"/>
              </a:rPr>
              <a:t>, Nov 12,2020; Forbes, </a:t>
            </a:r>
            <a:r>
              <a:rPr lang="en-US" sz="700" i="1">
                <a:solidFill>
                  <a:srgbClr val="1B1464"/>
                </a:solidFill>
                <a:latin typeface="Helvetica" panose="020B0403020202020204" pitchFamily="34" charset="0"/>
                <a:ea typeface="+mn-lt"/>
                <a:cs typeface="+mn-lt"/>
              </a:rPr>
              <a:t>Social Media Health Influencers Continue To Be Resource During Covid-19 Pandemic</a:t>
            </a:r>
            <a:r>
              <a:rPr lang="en-US" sz="700">
                <a:solidFill>
                  <a:srgbClr val="1B1464"/>
                </a:solidFill>
                <a:latin typeface="Helvetica" panose="020B0403020202020204" pitchFamily="34" charset="0"/>
                <a:ea typeface="+mn-lt"/>
                <a:cs typeface="+mn-lt"/>
              </a:rPr>
              <a:t>, July 16 2020; Ad Age, </a:t>
            </a:r>
            <a:r>
              <a:rPr lang="en-US" sz="700" i="1">
                <a:solidFill>
                  <a:srgbClr val="1B1464"/>
                </a:solidFill>
                <a:latin typeface="Helvetica" panose="020B0403020202020204" pitchFamily="34" charset="0"/>
                <a:ea typeface="+mn-lt"/>
                <a:cs typeface="+mn-lt"/>
              </a:rPr>
              <a:t>Why Clean and Clear is joining a growing brand movement supporting mental health</a:t>
            </a:r>
            <a:r>
              <a:rPr lang="en-US" sz="700">
                <a:solidFill>
                  <a:srgbClr val="1B1464"/>
                </a:solidFill>
                <a:latin typeface="Helvetica" panose="020B0403020202020204" pitchFamily="34" charset="0"/>
                <a:ea typeface="+mn-lt"/>
                <a:cs typeface="+mn-lt"/>
              </a:rPr>
              <a:t>, Sept 9, 2020.</a:t>
            </a:r>
            <a:endParaRPr lang="en-US" sz="2000">
              <a:solidFill>
                <a:srgbClr val="1B1464"/>
              </a:solidFill>
              <a:latin typeface="Helvetica" panose="020B0403020202020204" pitchFamily="34" charset="0"/>
            </a:endParaRPr>
          </a:p>
        </p:txBody>
      </p:sp>
      <p:sp>
        <p:nvSpPr>
          <p:cNvPr id="14" name="Rectangle 13">
            <a:extLst>
              <a:ext uri="{FF2B5EF4-FFF2-40B4-BE49-F238E27FC236}">
                <a16:creationId xmlns:a16="http://schemas.microsoft.com/office/drawing/2014/main" id="{96A8196F-1F9D-47F8-8408-BC9AEF17103C}"/>
              </a:ext>
            </a:extLst>
          </p:cNvPr>
          <p:cNvSpPr/>
          <p:nvPr/>
        </p:nvSpPr>
        <p:spPr>
          <a:xfrm>
            <a:off x="161732" y="163527"/>
            <a:ext cx="11868532" cy="892552"/>
          </a:xfrm>
          <a:prstGeom prst="rect">
            <a:avLst/>
          </a:prstGeom>
        </p:spPr>
        <p:txBody>
          <a:bodyPr wrap="square" lIns="91440" tIns="45720" rIns="91440" bIns="45720" anchor="t">
            <a:spAutoFit/>
          </a:bodyPr>
          <a:lstStyle/>
          <a:p>
            <a:r>
              <a:rPr lang="en-US" sz="2600" b="1">
                <a:solidFill>
                  <a:srgbClr val="1F1A62"/>
                </a:solidFill>
                <a:latin typeface="Helvetica"/>
                <a:ea typeface="Open Sans" panose="020B0606030504020204" pitchFamily="34" charset="0"/>
                <a:cs typeface="Open Sans" panose="020B0606030504020204" pitchFamily="34" charset="0"/>
              </a:rPr>
              <a:t>Celebrities and influencers alike have also joined in the battle to </a:t>
            </a:r>
            <a:r>
              <a:rPr lang="en-US" sz="2600" b="1">
                <a:solidFill>
                  <a:srgbClr val="ED3C8D"/>
                </a:solidFill>
                <a:latin typeface="Helvetica"/>
                <a:ea typeface="Open Sans" panose="020B0606030504020204" pitchFamily="34" charset="0"/>
                <a:cs typeface="Open Sans" panose="020B0606030504020204" pitchFamily="34" charset="0"/>
              </a:rPr>
              <a:t>destigmatize mental health </a:t>
            </a:r>
            <a:r>
              <a:rPr lang="en-US" sz="2600" b="1">
                <a:solidFill>
                  <a:srgbClr val="1F1A62"/>
                </a:solidFill>
                <a:latin typeface="Helvetica"/>
                <a:ea typeface="Open Sans" panose="020B0606030504020204" pitchFamily="34" charset="0"/>
                <a:cs typeface="Open Sans" panose="020B0606030504020204" pitchFamily="34" charset="0"/>
              </a:rPr>
              <a:t>and promote self care via brand partnerships</a:t>
            </a:r>
            <a:endParaRPr lang="en-US" sz="2600" b="1">
              <a:solidFill>
                <a:srgbClr val="1F1A62"/>
              </a:solidFill>
              <a:latin typeface="Helvetica" panose="020B0604020202020204" pitchFamily="2"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30B9A208-E2E1-4CC9-886F-7E0033A66582}"/>
              </a:ext>
            </a:extLst>
          </p:cNvPr>
          <p:cNvSpPr txBox="1"/>
          <p:nvPr/>
        </p:nvSpPr>
        <p:spPr>
          <a:xfrm>
            <a:off x="2344258" y="5277056"/>
            <a:ext cx="121488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E84A99"/>
              </a:solidFill>
              <a:effectLst/>
              <a:uLnTx/>
              <a:uFillTx/>
              <a:latin typeface="Helvetica" panose="020B0403020202020204" pitchFamily="34" charset="0"/>
              <a:ea typeface="+mn-ea"/>
              <a:cs typeface="+mn-cs"/>
            </a:endParaRPr>
          </a:p>
        </p:txBody>
      </p:sp>
      <p:pic>
        <p:nvPicPr>
          <p:cNvPr id="29" name="Picture 28" descr="A picture containing person, photo, sign, holding&#10;&#10;Description automatically generated">
            <a:extLst>
              <a:ext uri="{FF2B5EF4-FFF2-40B4-BE49-F238E27FC236}">
                <a16:creationId xmlns:a16="http://schemas.microsoft.com/office/drawing/2014/main" id="{BFE9E945-5CA1-4433-B70C-C09ED4832C8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179715" y="3349049"/>
            <a:ext cx="1462071" cy="1588547"/>
          </a:xfrm>
          <a:prstGeom prst="roundRect">
            <a:avLst/>
          </a:prstGeom>
        </p:spPr>
      </p:pic>
      <p:sp>
        <p:nvSpPr>
          <p:cNvPr id="26" name="TextBox 25">
            <a:extLst>
              <a:ext uri="{FF2B5EF4-FFF2-40B4-BE49-F238E27FC236}">
                <a16:creationId xmlns:a16="http://schemas.microsoft.com/office/drawing/2014/main" id="{7179E023-D655-492D-B0FB-283A096E5F85}"/>
              </a:ext>
            </a:extLst>
          </p:cNvPr>
          <p:cNvSpPr txBox="1"/>
          <p:nvPr/>
        </p:nvSpPr>
        <p:spPr>
          <a:xfrm>
            <a:off x="1580101" y="187822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a:solidFill>
                  <a:srgbClr val="ED3C8D"/>
                </a:solidFill>
                <a:latin typeface="Helvetica"/>
                <a:cs typeface="Helvetica"/>
              </a:rPr>
              <a:t>Traditional Mental Health </a:t>
            </a:r>
            <a:endParaRPr lang="en-US" sz="1600" b="1" u="sng">
              <a:solidFill>
                <a:srgbClr val="ED3C8D"/>
              </a:solidFill>
              <a:latin typeface="Helvetica" panose="020B0403020202020204" pitchFamily="34" charset="0"/>
              <a:cs typeface="Helvetica" panose="020B0403020202020204" pitchFamily="34" charset="0"/>
            </a:endParaRPr>
          </a:p>
        </p:txBody>
      </p:sp>
      <p:sp>
        <p:nvSpPr>
          <p:cNvPr id="33" name="TextBox 32">
            <a:extLst>
              <a:ext uri="{FF2B5EF4-FFF2-40B4-BE49-F238E27FC236}">
                <a16:creationId xmlns:a16="http://schemas.microsoft.com/office/drawing/2014/main" id="{5ED46C4F-244C-4311-AFBF-893F1EE58B25}"/>
              </a:ext>
            </a:extLst>
          </p:cNvPr>
          <p:cNvSpPr txBox="1"/>
          <p:nvPr/>
        </p:nvSpPr>
        <p:spPr>
          <a:xfrm>
            <a:off x="7657139" y="187822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a:solidFill>
                  <a:srgbClr val="FFE600"/>
                </a:solidFill>
                <a:latin typeface="Helvetica"/>
                <a:cs typeface="Helvetica"/>
              </a:rPr>
              <a:t>Self Care as Mental Health</a:t>
            </a:r>
          </a:p>
        </p:txBody>
      </p:sp>
      <p:pic>
        <p:nvPicPr>
          <p:cNvPr id="38" name="Picture 45" descr="A person in a striped shirt&#10;&#10;Description automatically generated">
            <a:extLst>
              <a:ext uri="{FF2B5EF4-FFF2-40B4-BE49-F238E27FC236}">
                <a16:creationId xmlns:a16="http://schemas.microsoft.com/office/drawing/2014/main" id="{3C652309-499E-49B7-BCA2-EC035734ABC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0593" y="3345651"/>
            <a:ext cx="1292058" cy="1599157"/>
          </a:xfrm>
          <a:prstGeom prst="roundRect">
            <a:avLst/>
          </a:prstGeom>
        </p:spPr>
      </p:pic>
      <p:sp>
        <p:nvSpPr>
          <p:cNvPr id="46" name="TextBox 45">
            <a:extLst>
              <a:ext uri="{FF2B5EF4-FFF2-40B4-BE49-F238E27FC236}">
                <a16:creationId xmlns:a16="http://schemas.microsoft.com/office/drawing/2014/main" id="{306B2F60-AB59-4870-8951-576C99C6D999}"/>
              </a:ext>
            </a:extLst>
          </p:cNvPr>
          <p:cNvSpPr txBox="1"/>
          <p:nvPr/>
        </p:nvSpPr>
        <p:spPr>
          <a:xfrm>
            <a:off x="207381" y="4993237"/>
            <a:ext cx="54886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rgbClr val="ED3C8D"/>
                </a:solidFill>
                <a:latin typeface="Helvetica"/>
                <a:cs typeface="Helvetica"/>
              </a:rPr>
              <a:t>"It's changed my life. I'm so happy to be collaborating with Calm at a time when the world needs all the healing it can get.“</a:t>
            </a:r>
          </a:p>
          <a:p>
            <a:pPr algn="ctr"/>
            <a:r>
              <a:rPr lang="en-US" sz="1200">
                <a:solidFill>
                  <a:srgbClr val="ED3C8D"/>
                </a:solidFill>
                <a:latin typeface="Helvetica"/>
                <a:cs typeface="Helvetica"/>
              </a:rPr>
              <a:t>- Harry Styles</a:t>
            </a:r>
          </a:p>
        </p:txBody>
      </p:sp>
      <p:sp>
        <p:nvSpPr>
          <p:cNvPr id="18" name="TextBox 17">
            <a:extLst>
              <a:ext uri="{FF2B5EF4-FFF2-40B4-BE49-F238E27FC236}">
                <a16:creationId xmlns:a16="http://schemas.microsoft.com/office/drawing/2014/main" id="{64160A0A-484F-4493-9A6E-469F099124D0}"/>
              </a:ext>
            </a:extLst>
          </p:cNvPr>
          <p:cNvSpPr txBox="1"/>
          <p:nvPr/>
        </p:nvSpPr>
        <p:spPr>
          <a:xfrm>
            <a:off x="197517" y="5950502"/>
            <a:ext cx="11796963" cy="2797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i="1">
                <a:solidFill>
                  <a:srgbClr val="1B1464"/>
                </a:solidFill>
                <a:latin typeface="Helvetica"/>
                <a:cs typeface="Helvetica"/>
              </a:rPr>
              <a:t>Estimated total ad spend on influencer marketing was expected to increase to </a:t>
            </a:r>
            <a:r>
              <a:rPr lang="en-US" sz="1600" b="1" i="1" u="sng">
                <a:solidFill>
                  <a:srgbClr val="ED3C8D"/>
                </a:solidFill>
                <a:latin typeface="Helvetica"/>
                <a:cs typeface="Helvetica"/>
              </a:rPr>
              <a:t>$5-$10 Billion</a:t>
            </a:r>
            <a:r>
              <a:rPr lang="en-US" sz="1600" b="1" i="1">
                <a:solidFill>
                  <a:srgbClr val="1B1464"/>
                </a:solidFill>
                <a:latin typeface="Helvetica"/>
                <a:cs typeface="Helvetica"/>
              </a:rPr>
              <a:t> dollars in 2020</a:t>
            </a:r>
            <a:endParaRPr lang="en-US" b="1" i="1">
              <a:solidFill>
                <a:srgbClr val="1B1464"/>
              </a:solidFill>
            </a:endParaRPr>
          </a:p>
        </p:txBody>
      </p:sp>
      <p:sp>
        <p:nvSpPr>
          <p:cNvPr id="43" name="TextBox 42">
            <a:extLst>
              <a:ext uri="{FF2B5EF4-FFF2-40B4-BE49-F238E27FC236}">
                <a16:creationId xmlns:a16="http://schemas.microsoft.com/office/drawing/2014/main" id="{6DB82A25-769E-4BA3-B6CE-FE018C3532BE}"/>
              </a:ext>
            </a:extLst>
          </p:cNvPr>
          <p:cNvSpPr txBox="1"/>
          <p:nvPr/>
        </p:nvSpPr>
        <p:spPr>
          <a:xfrm>
            <a:off x="53925" y="1116340"/>
            <a:ext cx="11738099"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Blip>
                <a:blip r:embed="rId6"/>
              </a:buBlip>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Health influencers have proved especially popular among younger generations, with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76%</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generation Z and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57%</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millennials found value in health influencers</a:t>
            </a:r>
          </a:p>
        </p:txBody>
      </p:sp>
      <p:grpSp>
        <p:nvGrpSpPr>
          <p:cNvPr id="27" name="Group 26">
            <a:extLst>
              <a:ext uri="{FF2B5EF4-FFF2-40B4-BE49-F238E27FC236}">
                <a16:creationId xmlns:a16="http://schemas.microsoft.com/office/drawing/2014/main" id="{C362ABE0-E51A-48E6-9D85-B1D9A0228C10}"/>
              </a:ext>
            </a:extLst>
          </p:cNvPr>
          <p:cNvGrpSpPr/>
          <p:nvPr/>
        </p:nvGrpSpPr>
        <p:grpSpPr>
          <a:xfrm>
            <a:off x="1203871" y="2242142"/>
            <a:ext cx="3615977" cy="1025190"/>
            <a:chOff x="1030702" y="2133501"/>
            <a:chExt cx="3615977" cy="1025190"/>
          </a:xfrm>
        </p:grpSpPr>
        <p:sp>
          <p:nvSpPr>
            <p:cNvPr id="45" name="Rectangle: Rounded Corners 44">
              <a:extLst>
                <a:ext uri="{FF2B5EF4-FFF2-40B4-BE49-F238E27FC236}">
                  <a16:creationId xmlns:a16="http://schemas.microsoft.com/office/drawing/2014/main" id="{41F3838F-329A-4FA8-BC91-4538D316D4AB}"/>
                </a:ext>
              </a:extLst>
            </p:cNvPr>
            <p:cNvSpPr/>
            <p:nvPr/>
          </p:nvSpPr>
          <p:spPr>
            <a:xfrm>
              <a:off x="1030702" y="2133501"/>
              <a:ext cx="3615977" cy="1025190"/>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id="{82ACD9B8-B776-4DD2-B8E5-76F0AD49C49C}"/>
                </a:ext>
              </a:extLst>
            </p:cNvPr>
            <p:cNvSpPr txBox="1"/>
            <p:nvPr/>
          </p:nvSpPr>
          <p:spPr>
            <a:xfrm>
              <a:off x="3642477" y="2134812"/>
              <a:ext cx="963283" cy="230832"/>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July 8, 2020</a:t>
              </a:r>
            </a:p>
          </p:txBody>
        </p:sp>
        <p:pic>
          <p:nvPicPr>
            <p:cNvPr id="22" name="Picture 21">
              <a:extLst>
                <a:ext uri="{FF2B5EF4-FFF2-40B4-BE49-F238E27FC236}">
                  <a16:creationId xmlns:a16="http://schemas.microsoft.com/office/drawing/2014/main" id="{FB3360D6-5F3B-48EB-BF66-E3EFD345844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95088" y="2597786"/>
              <a:ext cx="3210535" cy="463315"/>
            </a:xfrm>
            <a:prstGeom prst="rect">
              <a:avLst/>
            </a:prstGeom>
          </p:spPr>
        </p:pic>
        <p:pic>
          <p:nvPicPr>
            <p:cNvPr id="1028" name="Picture 4">
              <a:extLst>
                <a:ext uri="{FF2B5EF4-FFF2-40B4-BE49-F238E27FC236}">
                  <a16:creationId xmlns:a16="http://schemas.microsoft.com/office/drawing/2014/main" id="{4CD5C5E1-498C-452A-9F3F-3875E7B63CDE}"/>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240527" y="2339047"/>
              <a:ext cx="845435" cy="1974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lm Logo transparent PNG - StickPNG">
              <a:extLst>
                <a:ext uri="{FF2B5EF4-FFF2-40B4-BE49-F238E27FC236}">
                  <a16:creationId xmlns:a16="http://schemas.microsoft.com/office/drawing/2014/main" id="{4D2DE895-C59E-40E0-B441-5CC3C9036743}"/>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348802" y="2260793"/>
              <a:ext cx="690517" cy="273205"/>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Rectangle: Rounded Corners 54">
            <a:extLst>
              <a:ext uri="{FF2B5EF4-FFF2-40B4-BE49-F238E27FC236}">
                <a16:creationId xmlns:a16="http://schemas.microsoft.com/office/drawing/2014/main" id="{FCE8B578-1828-489E-B176-2CB9A3958D6E}"/>
              </a:ext>
            </a:extLst>
          </p:cNvPr>
          <p:cNvSpPr/>
          <p:nvPr/>
        </p:nvSpPr>
        <p:spPr>
          <a:xfrm>
            <a:off x="7380081" y="2242142"/>
            <a:ext cx="3615977" cy="1025190"/>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3D1AEA36-07DC-4962-B4E3-91026E177410}"/>
              </a:ext>
            </a:extLst>
          </p:cNvPr>
          <p:cNvSpPr txBox="1"/>
          <p:nvPr/>
        </p:nvSpPr>
        <p:spPr>
          <a:xfrm>
            <a:off x="9911646" y="2216402"/>
            <a:ext cx="963283" cy="230832"/>
          </a:xfrm>
          <a:prstGeom prst="rect">
            <a:avLst/>
          </a:prstGeom>
          <a:noFill/>
        </p:spPr>
        <p:txBody>
          <a:bodyPr wrap="square" lIns="91440" tIns="45720" rIns="91440" bIns="45720" rtlCol="0" anchor="t">
            <a:spAutoFit/>
          </a:bodyPr>
          <a:lstStyle/>
          <a:p>
            <a:pPr defTabSz="586082">
              <a:defRPr/>
            </a:pPr>
            <a:r>
              <a:rPr lang="en-US" sz="900">
                <a:solidFill>
                  <a:srgbClr val="1F1A62"/>
                </a:solidFill>
                <a:latin typeface="Helvetica Light" panose="020B0403020202020204"/>
                <a:ea typeface="Open Sans" panose="020B0606030504020204" pitchFamily="34" charset="0"/>
                <a:cs typeface="Open Sans" panose="020B0606030504020204" pitchFamily="34" charset="0"/>
              </a:rPr>
              <a:t>Sept 9, 2020</a:t>
            </a:r>
            <a:endPar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16" name="Picture 16" descr="Text&#10;&#10;Description automatically generated">
            <a:extLst>
              <a:ext uri="{FF2B5EF4-FFF2-40B4-BE49-F238E27FC236}">
                <a16:creationId xmlns:a16="http://schemas.microsoft.com/office/drawing/2014/main" id="{14058EA4-377C-4678-A6AE-114F691B1FB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891538" y="2690788"/>
            <a:ext cx="2674786" cy="519200"/>
          </a:xfrm>
          <a:prstGeom prst="rect">
            <a:avLst/>
          </a:prstGeom>
        </p:spPr>
      </p:pic>
      <p:sp>
        <p:nvSpPr>
          <p:cNvPr id="60" name="TextBox 59">
            <a:extLst>
              <a:ext uri="{FF2B5EF4-FFF2-40B4-BE49-F238E27FC236}">
                <a16:creationId xmlns:a16="http://schemas.microsoft.com/office/drawing/2014/main" id="{8ECB18B3-365E-4783-A5CB-6406D49C5F47}"/>
              </a:ext>
            </a:extLst>
          </p:cNvPr>
          <p:cNvSpPr txBox="1"/>
          <p:nvPr/>
        </p:nvSpPr>
        <p:spPr>
          <a:xfrm>
            <a:off x="5877558" y="4982030"/>
            <a:ext cx="62842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solidFill>
                  <a:srgbClr val="FFE600"/>
                </a:solidFill>
                <a:latin typeface="Helvetica"/>
                <a:ea typeface="+mn-lt"/>
                <a:cs typeface="+mn-lt"/>
              </a:rPr>
              <a:t>"The response on Instagram was a sure sign the timing was right… we really wanted to bring resources to learn how mental health and well-being can be beneficial self-care during these unprecedented times”</a:t>
            </a:r>
          </a:p>
          <a:p>
            <a:pPr algn="ctr"/>
            <a:r>
              <a:rPr lang="en-US" sz="1200">
                <a:solidFill>
                  <a:srgbClr val="FFE600"/>
                </a:solidFill>
                <a:latin typeface="Helvetica"/>
                <a:cs typeface="Helvetica"/>
              </a:rPr>
              <a:t>-  </a:t>
            </a:r>
            <a:r>
              <a:rPr lang="en-US" sz="1200" err="1">
                <a:solidFill>
                  <a:srgbClr val="FFE600"/>
                </a:solidFill>
                <a:latin typeface="Helvetica"/>
                <a:cs typeface="Helvetica"/>
              </a:rPr>
              <a:t>Amrika</a:t>
            </a:r>
            <a:r>
              <a:rPr lang="en-US" sz="1200">
                <a:solidFill>
                  <a:srgbClr val="FFE600"/>
                </a:solidFill>
                <a:latin typeface="Helvetica"/>
                <a:cs typeface="Helvetica"/>
              </a:rPr>
              <a:t> </a:t>
            </a:r>
            <a:r>
              <a:rPr lang="en-US" sz="1200" err="1">
                <a:solidFill>
                  <a:srgbClr val="FFE600"/>
                </a:solidFill>
                <a:latin typeface="Helvetica"/>
                <a:cs typeface="Helvetica"/>
              </a:rPr>
              <a:t>Ganness</a:t>
            </a:r>
            <a:r>
              <a:rPr lang="en-US" sz="1200">
                <a:solidFill>
                  <a:srgbClr val="FFE600"/>
                </a:solidFill>
                <a:latin typeface="Helvetica"/>
                <a:cs typeface="Helvetica"/>
              </a:rPr>
              <a:t>, Group Brand Director of Clean &amp; Clear </a:t>
            </a:r>
            <a:endParaRPr lang="en-US" sz="1200">
              <a:solidFill>
                <a:srgbClr val="FFE600"/>
              </a:solidFill>
              <a:latin typeface="Helvetica"/>
              <a:cs typeface="Calibri"/>
            </a:endParaRPr>
          </a:p>
        </p:txBody>
      </p:sp>
      <p:pic>
        <p:nvPicPr>
          <p:cNvPr id="5" name="Picture 6" descr="Logo&#10;&#10;Description automatically generated">
            <a:extLst>
              <a:ext uri="{FF2B5EF4-FFF2-40B4-BE49-F238E27FC236}">
                <a16:creationId xmlns:a16="http://schemas.microsoft.com/office/drawing/2014/main" id="{53EB917B-1DD4-41E3-AD75-E5B9AF1CD69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848165" y="2189834"/>
            <a:ext cx="658909" cy="494892"/>
          </a:xfrm>
          <a:prstGeom prst="rect">
            <a:avLst/>
          </a:prstGeom>
        </p:spPr>
      </p:pic>
      <p:pic>
        <p:nvPicPr>
          <p:cNvPr id="7" name="Picture 7" descr="A picture containing logo&#10;&#10;Description automatically generated">
            <a:extLst>
              <a:ext uri="{FF2B5EF4-FFF2-40B4-BE49-F238E27FC236}">
                <a16:creationId xmlns:a16="http://schemas.microsoft.com/office/drawing/2014/main" id="{A16A7907-310E-460B-895A-625496FCA63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469841" y="2284938"/>
            <a:ext cx="972672" cy="338301"/>
          </a:xfrm>
          <a:prstGeom prst="rect">
            <a:avLst/>
          </a:prstGeom>
        </p:spPr>
      </p:pic>
    </p:spTree>
    <p:extLst>
      <p:ext uri="{BB962C8B-B14F-4D97-AF65-F5344CB8AC3E}">
        <p14:creationId xmlns:p14="http://schemas.microsoft.com/office/powerpoint/2010/main" val="413755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E91ADC-D937-491B-892C-5E238FA1EAEF}"/>
              </a:ext>
            </a:extLst>
          </p:cNvPr>
          <p:cNvSpPr/>
          <p:nvPr/>
        </p:nvSpPr>
        <p:spPr>
          <a:xfrm>
            <a:off x="6074482" y="1685013"/>
            <a:ext cx="6117518" cy="5172987"/>
          </a:xfrm>
          <a:prstGeom prst="rect">
            <a:avLst/>
          </a:prstGeom>
          <a:solidFill>
            <a:srgbClr val="00BFF2"/>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312F4D93-CBF4-40F1-97A5-D17538477EEB}"/>
              </a:ext>
            </a:extLst>
          </p:cNvPr>
          <p:cNvSpPr/>
          <p:nvPr/>
        </p:nvSpPr>
        <p:spPr>
          <a:xfrm>
            <a:off x="0" y="1676920"/>
            <a:ext cx="6096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7" name="TextBox 26">
            <a:extLst>
              <a:ext uri="{FF2B5EF4-FFF2-40B4-BE49-F238E27FC236}">
                <a16:creationId xmlns:a16="http://schemas.microsoft.com/office/drawing/2014/main" id="{5466F74A-ED66-4D16-8173-EFA90F9D4982}"/>
              </a:ext>
            </a:extLst>
          </p:cNvPr>
          <p:cNvSpPr txBox="1"/>
          <p:nvPr/>
        </p:nvSpPr>
        <p:spPr>
          <a:xfrm>
            <a:off x="403508" y="4456826"/>
            <a:ext cx="5288984" cy="1398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respondents could recall at least one brand that quickly pivoted to better respond to their needs during the pandemic</a:t>
            </a:r>
          </a:p>
        </p:txBody>
      </p:sp>
      <p:sp>
        <p:nvSpPr>
          <p:cNvPr id="32" name="TextBox 31">
            <a:extLst>
              <a:ext uri="{FF2B5EF4-FFF2-40B4-BE49-F238E27FC236}">
                <a16:creationId xmlns:a16="http://schemas.microsoft.com/office/drawing/2014/main" id="{4E99465C-7245-46DE-9A3A-A92DEE001357}"/>
              </a:ext>
            </a:extLst>
          </p:cNvPr>
          <p:cNvSpPr txBox="1"/>
          <p:nvPr/>
        </p:nvSpPr>
        <p:spPr>
          <a:xfrm>
            <a:off x="7238909" y="4456826"/>
            <a:ext cx="3788664"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said this led to them doing more business with the brand</a:t>
            </a:r>
          </a:p>
        </p:txBody>
      </p:sp>
      <p:pic>
        <p:nvPicPr>
          <p:cNvPr id="20" name="Picture 19" descr="Icon&#10;&#10;Description automatically generated">
            <a:extLst>
              <a:ext uri="{FF2B5EF4-FFF2-40B4-BE49-F238E27FC236}">
                <a16:creationId xmlns:a16="http://schemas.microsoft.com/office/drawing/2014/main" id="{FE1065CC-452B-43B0-BE2B-0C7A931233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4384" y="2315838"/>
            <a:ext cx="2014955" cy="2014955"/>
          </a:xfrm>
          <a:prstGeom prst="rect">
            <a:avLst/>
          </a:prstGeom>
        </p:spPr>
      </p:pic>
      <p:pic>
        <p:nvPicPr>
          <p:cNvPr id="22" name="Picture 21" descr="Icon&#10;&#10;Description automatically generated">
            <a:extLst>
              <a:ext uri="{FF2B5EF4-FFF2-40B4-BE49-F238E27FC236}">
                <a16:creationId xmlns:a16="http://schemas.microsoft.com/office/drawing/2014/main" id="{631BAC8A-62FA-4824-812B-15845C13B9E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17353" y="2371854"/>
            <a:ext cx="1831777" cy="1831777"/>
          </a:xfrm>
          <a:prstGeom prst="rect">
            <a:avLst/>
          </a:prstGeom>
        </p:spPr>
      </p:pic>
      <p:sp>
        <p:nvSpPr>
          <p:cNvPr id="16" name="TextBox 15">
            <a:extLst>
              <a:ext uri="{FF2B5EF4-FFF2-40B4-BE49-F238E27FC236}">
                <a16:creationId xmlns:a16="http://schemas.microsoft.com/office/drawing/2014/main" id="{848F7BC1-341D-4D6D-9195-8AD1E049E50F}"/>
              </a:ext>
            </a:extLst>
          </p:cNvPr>
          <p:cNvSpPr txBox="1"/>
          <p:nvPr/>
        </p:nvSpPr>
        <p:spPr>
          <a:xfrm>
            <a:off x="467049" y="6054705"/>
            <a:ext cx="56582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Deloitte Insights, </a:t>
            </a:r>
            <a:r>
              <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2021 Global Marketing Trends</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The Global Marketing Trends Consumer Pulse Survey polled 2,447 global consumers, ages 18 and above, in April 2020. This survey was launched in the United States, the United Kingdom, Mexico, China, South Africa, Qatar, the United Arab Emirates, and the Kingdom of Saudi Arabia. Forrester’s Consumer Energy Index Online Survey, U.S. Consumers, March 2020.</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8" name="Rectangle 17">
            <a:extLst>
              <a:ext uri="{FF2B5EF4-FFF2-40B4-BE49-F238E27FC236}">
                <a16:creationId xmlns:a16="http://schemas.microsoft.com/office/drawing/2014/main" id="{0B04971A-BB2C-40DF-86FA-F18F8A1DB353}"/>
              </a:ext>
            </a:extLst>
          </p:cNvPr>
          <p:cNvSpPr/>
          <p:nvPr/>
        </p:nvSpPr>
        <p:spPr>
          <a:xfrm>
            <a:off x="37816" y="169404"/>
            <a:ext cx="1212992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Overall, consumers’ awareness of brands who were pivoting with purpose in mind is leading to greater </a:t>
            </a:r>
            <a:r>
              <a:rPr lang="en-US" sz="2600" b="1">
                <a:solidFill>
                  <a:srgbClr val="1B1464"/>
                </a:solidFill>
                <a:latin typeface="Helvetica" pitchFamily="2" charset="0"/>
              </a:rPr>
              <a:t>long-term</a:t>
            </a:r>
            <a:r>
              <a:rPr lang="en-US" sz="2600" b="1">
                <a:solidFill>
                  <a:srgbClr val="ED3C8D"/>
                </a:solidFill>
                <a:latin typeface="Helvetica" pitchFamily="2" charset="0"/>
              </a:rPr>
              <a:t> brand trust and loyalty</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2" name="Arrow: Right 1">
            <a:extLst>
              <a:ext uri="{FF2B5EF4-FFF2-40B4-BE49-F238E27FC236}">
                <a16:creationId xmlns:a16="http://schemas.microsoft.com/office/drawing/2014/main" id="{B676B919-EBC7-48A0-8E4E-F421177A5530}"/>
              </a:ext>
            </a:extLst>
          </p:cNvPr>
          <p:cNvSpPr/>
          <p:nvPr/>
        </p:nvSpPr>
        <p:spPr>
          <a:xfrm>
            <a:off x="5088523" y="3289300"/>
            <a:ext cx="2014955" cy="1200150"/>
          </a:xfrm>
          <a:prstGeom prst="rightArrow">
            <a:avLst/>
          </a:prstGeom>
          <a:solidFill>
            <a:srgbClr val="FFE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DF1B0BD-B81B-48E6-B7F1-30F08A1FA112}"/>
              </a:ext>
            </a:extLst>
          </p:cNvPr>
          <p:cNvSpPr txBox="1"/>
          <p:nvPr/>
        </p:nvSpPr>
        <p:spPr>
          <a:xfrm>
            <a:off x="69201" y="1063203"/>
            <a:ext cx="11738099"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Blip>
                <a:blip r:embed="rId5"/>
              </a:buBlip>
              <a:tabLst/>
              <a:defRPr/>
            </a:pPr>
            <a:r>
              <a:rPr lang="en-US" sz="1600">
                <a:solidFill>
                  <a:srgbClr val="1B1464"/>
                </a:solidFill>
                <a:latin typeface="Helvetica" panose="020B0403020202020204" pitchFamily="34" charset="0"/>
              </a:rPr>
              <a:t>Among</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nearly 1/3 of consumers </a:t>
            </a:r>
            <a:r>
              <a:rPr kumimoji="0" lang="en-US" sz="16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34%</a:t>
            </a:r>
            <a:r>
              <a:rPr kumimoji="0" lang="en-US" sz="16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knowing that a brand has pivoted their strategy to help during COVID instilled </a:t>
            </a:r>
            <a:r>
              <a:rPr kumimoji="0" lang="en-US" sz="1600" b="1" u="none" strike="noStrike" kern="1200" cap="none" spc="0" normalizeH="0" baseline="0" noProof="0">
                <a:ln>
                  <a:noFill/>
                </a:ln>
                <a:solidFill>
                  <a:srgbClr val="ED3C8D"/>
                </a:solidFill>
                <a:effectLst/>
                <a:uLnTx/>
                <a:uFillTx/>
                <a:latin typeface="Helvetica" panose="020B0403020202020204" pitchFamily="34" charset="0"/>
                <a:ea typeface="+mn-ea"/>
                <a:cs typeface="+mn-cs"/>
              </a:rPr>
              <a:t>long-term trust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that a brand will work to keep them safe</a:t>
            </a:r>
          </a:p>
        </p:txBody>
      </p:sp>
    </p:spTree>
    <p:extLst>
      <p:ext uri="{BB962C8B-B14F-4D97-AF65-F5344CB8AC3E}">
        <p14:creationId xmlns:p14="http://schemas.microsoft.com/office/powerpoint/2010/main" val="406122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575406" y="376893"/>
            <a:ext cx="7470710" cy="492443"/>
          </a:xfrm>
          <a:prstGeom prst="rect">
            <a:avLst/>
          </a:prstGeom>
        </p:spPr>
        <p:txBody>
          <a:bodyPr wrap="square" lIns="91440" tIns="45720" rIns="91440" bIns="45720" anchor="t">
            <a:spAutoFit/>
          </a:bodyPr>
          <a:lstStyle/>
          <a:p>
            <a:pPr>
              <a:defRPr/>
            </a:pPr>
            <a:r>
              <a:rPr kumimoji="0" lang="en-US" sz="2600" b="1" i="0" u="none" strike="noStrike" kern="1200" cap="none" spc="0" normalizeH="0" baseline="0" noProof="0">
                <a:ln>
                  <a:noFill/>
                </a:ln>
                <a:solidFill>
                  <a:srgbClr val="1F1A62"/>
                </a:solidFill>
                <a:effectLst/>
                <a:uLnTx/>
                <a:uFillTx/>
                <a:latin typeface="Helvetica"/>
                <a:cs typeface="Helvetica"/>
              </a:rPr>
              <a:t>Summary: </a:t>
            </a:r>
            <a:r>
              <a:rPr lang="en-US" sz="2600" b="1">
                <a:solidFill>
                  <a:srgbClr val="ED3C8D"/>
                </a:solidFill>
                <a:latin typeface="Helvetica"/>
                <a:cs typeface="Helvetica"/>
              </a:rPr>
              <a:t>Exercise in Empathy</a:t>
            </a:r>
            <a:endParaRPr kumimoji="0" lang="en-US" sz="2600" b="1" i="0" u="none" strike="noStrike" kern="1200" cap="none" spc="0" normalizeH="0" baseline="0" noProof="0">
              <a:ln>
                <a:noFill/>
              </a:ln>
              <a:solidFill>
                <a:srgbClr val="ED3C8D"/>
              </a:solidFill>
              <a:effectLst/>
              <a:uLnTx/>
              <a:uFillTx/>
              <a:latin typeface="Helvetica"/>
              <a:cs typeface="Helvetica"/>
            </a:endParaRP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CCB9962F-6594-4DE0-A34B-837B1D4A7F30}"/>
              </a:ext>
            </a:extLst>
          </p:cNvPr>
          <p:cNvSpPr/>
          <p:nvPr/>
        </p:nvSpPr>
        <p:spPr>
          <a:xfrm>
            <a:off x="4496221" y="1364022"/>
            <a:ext cx="7360500" cy="4801314"/>
          </a:xfrm>
          <a:prstGeom prst="rect">
            <a:avLst/>
          </a:prstGeom>
          <a:noFill/>
        </p:spPr>
        <p:txBody>
          <a:bodyPr wrap="square" lIns="91440" tIns="45720" rIns="91440" bIns="45720" rtlCol="0" anchor="t">
            <a:spAutoFit/>
          </a:bodyPr>
          <a:lstStyle/>
          <a:p>
            <a:pPr marL="285750" indent="-285750" defTabSz="1172398">
              <a:buFont typeface="Arial"/>
              <a:buBlip>
                <a:blip r:embed="rId4"/>
              </a:buBlip>
              <a:defRPr/>
            </a:pPr>
            <a:r>
              <a:rPr lang="en-US" b="1">
                <a:solidFill>
                  <a:srgbClr val="1F1A62"/>
                </a:solidFill>
                <a:latin typeface="Helvetica"/>
                <a:cs typeface="Helvetica"/>
              </a:rPr>
              <a:t>Brands who have adapted their products and messaging to showcase empathy are </a:t>
            </a:r>
            <a:r>
              <a:rPr lang="en-US" b="1">
                <a:solidFill>
                  <a:srgbClr val="1B1464"/>
                </a:solidFill>
                <a:latin typeface="Helvetica"/>
                <a:cs typeface="Helvetica"/>
              </a:rPr>
              <a:t>generating</a:t>
            </a:r>
            <a:r>
              <a:rPr lang="en-US" b="1">
                <a:solidFill>
                  <a:srgbClr val="E84A99"/>
                </a:solidFill>
                <a:latin typeface="Helvetica"/>
                <a:cs typeface="Helvetica"/>
              </a:rPr>
              <a:t> greater engagement </a:t>
            </a:r>
            <a:r>
              <a:rPr lang="en-US" b="1">
                <a:solidFill>
                  <a:srgbClr val="1B1464"/>
                </a:solidFill>
                <a:latin typeface="Helvetica"/>
                <a:cs typeface="Helvetica"/>
              </a:rPr>
              <a:t>among audiences</a:t>
            </a:r>
            <a:endParaRPr lang="en-US" b="1">
              <a:solidFill>
                <a:srgbClr val="1B1464"/>
              </a:solidFill>
              <a:latin typeface="Helvetica" panose="020B0403020202020204" pitchFamily="34" charset="0"/>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4"/>
              </a:buBlip>
              <a:tabLst/>
              <a:defRPr/>
            </a:pPr>
            <a:endPar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285750" indent="-285750" defTabSz="1172398">
              <a:buBlip>
                <a:blip r:embed="rId4"/>
              </a:buBlip>
              <a:defRPr/>
            </a:pPr>
            <a:r>
              <a:rPr lang="en-US" b="1">
                <a:solidFill>
                  <a:srgbClr val="1F1A62"/>
                </a:solidFill>
                <a:latin typeface="Helvetica"/>
                <a:cs typeface="Helvetica"/>
              </a:rPr>
              <a:t>Brands from across a multitude of categories, including fashion and retail, are getting</a:t>
            </a:r>
            <a:r>
              <a:rPr lang="en-US" b="1">
                <a:solidFill>
                  <a:srgbClr val="E84A99"/>
                </a:solidFill>
                <a:latin typeface="Helvetica"/>
                <a:cs typeface="Helvetica"/>
              </a:rPr>
              <a:t> </a:t>
            </a:r>
            <a:r>
              <a:rPr lang="en-US" b="1">
                <a:solidFill>
                  <a:srgbClr val="1B1464"/>
                </a:solidFill>
                <a:latin typeface="Helvetica"/>
                <a:cs typeface="Helvetica"/>
              </a:rPr>
              <a:t>involved in the mental health fight by </a:t>
            </a:r>
            <a:r>
              <a:rPr lang="en-US" b="1">
                <a:solidFill>
                  <a:srgbClr val="E84A99"/>
                </a:solidFill>
                <a:latin typeface="Helvetica"/>
                <a:cs typeface="Helvetica"/>
              </a:rPr>
              <a:t>working to provide relief </a:t>
            </a:r>
            <a:r>
              <a:rPr lang="en-US" b="1">
                <a:solidFill>
                  <a:srgbClr val="1B1464"/>
                </a:solidFill>
                <a:latin typeface="Helvetica"/>
                <a:cs typeface="Helvetica"/>
              </a:rPr>
              <a:t>for those struggling and by </a:t>
            </a:r>
            <a:r>
              <a:rPr lang="en-US" b="1">
                <a:solidFill>
                  <a:srgbClr val="E84A99"/>
                </a:solidFill>
                <a:latin typeface="Helvetica"/>
                <a:cs typeface="Helvetica"/>
              </a:rPr>
              <a:t>helping fight the stigma against mental health</a:t>
            </a:r>
          </a:p>
          <a:p>
            <a:pPr marL="285750" marR="0" lvl="0" indent="-285750" algn="l" defTabSz="1172398" rtl="0" eaLnBrk="1" fontAlgn="auto" latinLnBrk="0" hangingPunct="1">
              <a:lnSpc>
                <a:spcPct val="100000"/>
              </a:lnSpc>
              <a:spcBef>
                <a:spcPts val="0"/>
              </a:spcBef>
              <a:spcAft>
                <a:spcPts val="0"/>
              </a:spcAft>
              <a:buClrTx/>
              <a:buSzTx/>
              <a:buFontTx/>
              <a:buBlip>
                <a:blip r:embed="rId4"/>
              </a:buBlip>
              <a:tabLst/>
              <a:defRPr/>
            </a:pPr>
            <a:endPar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285750" indent="-285750" defTabSz="1172398">
              <a:buBlip>
                <a:blip r:embed="rId4"/>
              </a:buBlip>
              <a:defRPr/>
            </a:pPr>
            <a:r>
              <a:rPr lang="en-US" b="1">
                <a:solidFill>
                  <a:srgbClr val="E84A99"/>
                </a:solidFill>
                <a:latin typeface="Helvetica"/>
                <a:cs typeface="Helvetica"/>
              </a:rPr>
              <a:t>Influencers</a:t>
            </a:r>
            <a:r>
              <a:rPr lang="en-US">
                <a:ea typeface="+mn-lt"/>
                <a:cs typeface="+mn-lt"/>
              </a:rPr>
              <a:t> </a:t>
            </a:r>
            <a:r>
              <a:rPr lang="en-US" b="1">
                <a:solidFill>
                  <a:srgbClr val="1F1A62"/>
                </a:solidFill>
                <a:latin typeface="Helvetica"/>
                <a:cs typeface="Helvetica"/>
              </a:rPr>
              <a:t>have been particularly helpful as a tool to reach Gen Z and millennial audiences because they create the feeling of ‘</a:t>
            </a:r>
            <a:r>
              <a:rPr lang="en-US" b="1">
                <a:solidFill>
                  <a:srgbClr val="ED3C8D"/>
                </a:solidFill>
                <a:latin typeface="Helvetica"/>
                <a:cs typeface="Helvetica"/>
              </a:rPr>
              <a:t>one-on-one</a:t>
            </a:r>
            <a:r>
              <a:rPr lang="en-US" b="1">
                <a:solidFill>
                  <a:srgbClr val="1F1A62"/>
                </a:solidFill>
                <a:latin typeface="Helvetica"/>
                <a:cs typeface="Helvetica"/>
              </a:rPr>
              <a:t>’ personal interaction and human connection </a:t>
            </a:r>
          </a:p>
          <a:p>
            <a:pPr marL="285750" marR="0" lvl="0" indent="-285750" algn="l" defTabSz="1172398" rtl="0" eaLnBrk="1" fontAlgn="auto" latinLnBrk="0" hangingPunct="1">
              <a:lnSpc>
                <a:spcPct val="100000"/>
              </a:lnSpc>
              <a:spcBef>
                <a:spcPts val="0"/>
              </a:spcBef>
              <a:spcAft>
                <a:spcPts val="0"/>
              </a:spcAft>
              <a:buClrTx/>
              <a:buSzTx/>
              <a:buFontTx/>
              <a:buBlip>
                <a:blip r:embed="rId4"/>
              </a:buBlip>
              <a:tabLst/>
              <a:defRPr/>
            </a:pPr>
            <a:endPar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285750" indent="-285750" defTabSz="1172398">
              <a:buBlip>
                <a:blip r:embed="rId4"/>
              </a:buBlip>
              <a:defRPr/>
            </a:pPr>
            <a:r>
              <a:rPr lang="en-US" b="1">
                <a:solidFill>
                  <a:srgbClr val="1F1A62"/>
                </a:solidFill>
                <a:latin typeface="Helvetica"/>
                <a:ea typeface="Open Sans" panose="020B0606030504020204" pitchFamily="34" charset="0"/>
                <a:cs typeface="Open Sans" panose="020B0606030504020204" pitchFamily="34" charset="0"/>
              </a:rPr>
              <a:t>During the pandemic, brands that pivoted their messaging and campaigns to </a:t>
            </a:r>
            <a:r>
              <a:rPr lang="en-US" b="1">
                <a:solidFill>
                  <a:srgbClr val="E84A99"/>
                </a:solidFill>
                <a:latin typeface="Helvetica"/>
                <a:cs typeface="Helvetica"/>
              </a:rPr>
              <a:t>address mental health</a:t>
            </a:r>
            <a:r>
              <a:rPr lang="en-US" b="1">
                <a:solidFill>
                  <a:srgbClr val="1F1A62"/>
                </a:solidFill>
                <a:latin typeface="Helvetica"/>
                <a:ea typeface="Open Sans" panose="020B0606030504020204" pitchFamily="34" charset="0"/>
                <a:cs typeface="Open Sans" panose="020B0606030504020204" pitchFamily="34" charset="0"/>
              </a:rPr>
              <a:t> establish long term trust and loyalty from their audience </a:t>
            </a:r>
            <a:endParaRPr lang="en-US"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9359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lIns="91440" tIns="45720" rIns="91440" bIns="45720" anchor="t">
            <a:spAutoFit/>
          </a:bodyPr>
          <a:lstStyle/>
          <a:p>
            <a:pPr>
              <a:defRPr/>
            </a:pPr>
            <a:r>
              <a:rPr kumimoji="0" lang="en-US" sz="3600" b="1" i="0" u="none" strike="noStrike" kern="1200" cap="none" spc="0" normalizeH="0" baseline="0" noProof="0">
                <a:ln>
                  <a:noFill/>
                </a:ln>
                <a:solidFill>
                  <a:srgbClr val="1B1464"/>
                </a:solidFill>
                <a:effectLst/>
                <a:uLnTx/>
                <a:uFillTx/>
                <a:latin typeface="Helvetica"/>
                <a:ea typeface="+mn-lt"/>
                <a:cs typeface="+mn-lt"/>
              </a:rPr>
              <a:t>About</a:t>
            </a:r>
            <a:r>
              <a:rPr kumimoji="0" lang="en-US" sz="3600" b="1" i="0" u="none" strike="noStrike" kern="1200" cap="none" spc="0" normalizeH="0" baseline="0" noProof="0">
                <a:ln>
                  <a:noFill/>
                </a:ln>
                <a:solidFill>
                  <a:srgbClr val="ED3C8D"/>
                </a:solidFill>
                <a:effectLst/>
                <a:uLnTx/>
                <a:uFillTx/>
                <a:latin typeface="Helvetica"/>
                <a:ea typeface="+mn-lt"/>
                <a:cs typeface="+mn-lt"/>
              </a:rPr>
              <a:t> </a:t>
            </a:r>
            <a:r>
              <a:rPr lang="en-US" sz="3600" b="1">
                <a:solidFill>
                  <a:srgbClr val="ED3C8D"/>
                </a:solidFill>
                <a:latin typeface="Helvetica"/>
                <a:ea typeface="+mn-lt"/>
                <a:cs typeface="+mn-lt"/>
              </a:rPr>
              <a:t>VAB’s Young Leaders</a:t>
            </a:r>
            <a:endParaRPr lang="en-US">
              <a:solidFill>
                <a:srgbClr val="ED3C8D"/>
              </a:solidFill>
              <a:latin typeface="Helvetica"/>
              <a:ea typeface="+mn-lt"/>
              <a:cs typeface="+mn-lt"/>
            </a:endParaRPr>
          </a:p>
        </p:txBody>
      </p:sp>
      <p:pic>
        <p:nvPicPr>
          <p:cNvPr id="14" name="Picture 13">
            <a:extLst>
              <a:ext uri="{FF2B5EF4-FFF2-40B4-BE49-F238E27FC236}">
                <a16:creationId xmlns:a16="http://schemas.microsoft.com/office/drawing/2014/main" id="{F1309E41-BA37-45A3-9248-4DFFCCCB85D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Slide Number Placeholder 5">
            <a:extLst>
              <a:ext uri="{FF2B5EF4-FFF2-40B4-BE49-F238E27FC236}">
                <a16:creationId xmlns:a16="http://schemas.microsoft.com/office/drawing/2014/main" id="{23C6F320-1494-484A-A1A0-20724C29D59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5E9BD464-474A-4645-8647-A80E0155428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8" name="Picture 17">
            <a:extLst>
              <a:ext uri="{FF2B5EF4-FFF2-40B4-BE49-F238E27FC236}">
                <a16:creationId xmlns:a16="http://schemas.microsoft.com/office/drawing/2014/main" id="{7BE52A92-1E69-4F44-A8C6-9FC3441E63C0}"/>
              </a:ext>
            </a:extLst>
          </p:cNvPr>
          <p:cNvPicPr>
            <a:picLocks noChangeAspect="1"/>
          </p:cNvPicPr>
          <p:nvPr/>
        </p:nvPicPr>
        <p:blipFill>
          <a:blip r:embed="rId3">
            <a:clrChange>
              <a:clrFrom>
                <a:srgbClr val="00BFF2"/>
              </a:clrFrom>
              <a:clrTo>
                <a:srgbClr val="00BFF2">
                  <a:alpha val="0"/>
                </a:srgbClr>
              </a:clrTo>
            </a:clrChange>
          </a:blip>
          <a:stretch>
            <a:fillRect/>
          </a:stretch>
        </p:blipFill>
        <p:spPr>
          <a:xfrm>
            <a:off x="6935201" y="0"/>
            <a:ext cx="5256799" cy="3060562"/>
          </a:xfrm>
          <a:prstGeom prst="rect">
            <a:avLst/>
          </a:prstGeom>
        </p:spPr>
      </p:pic>
      <p:sp>
        <p:nvSpPr>
          <p:cNvPr id="6" name="TextBox 5">
            <a:extLst>
              <a:ext uri="{FF2B5EF4-FFF2-40B4-BE49-F238E27FC236}">
                <a16:creationId xmlns:a16="http://schemas.microsoft.com/office/drawing/2014/main" id="{29CCB271-30C1-4837-8979-B34D6B816D3F}"/>
              </a:ext>
            </a:extLst>
          </p:cNvPr>
          <p:cNvSpPr txBox="1"/>
          <p:nvPr/>
        </p:nvSpPr>
        <p:spPr>
          <a:xfrm>
            <a:off x="449107" y="1076241"/>
            <a:ext cx="8943467" cy="106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a:solidFill>
                  <a:srgbClr val="1B1464"/>
                </a:solidFill>
                <a:latin typeface="Helvetica"/>
              </a:rPr>
              <a:t>The </a:t>
            </a:r>
            <a:r>
              <a:rPr lang="en-US" sz="2100" b="1">
                <a:solidFill>
                  <a:srgbClr val="1B1464"/>
                </a:solidFill>
                <a:latin typeface="Helvetica"/>
              </a:rPr>
              <a:t>VAB Young Leaders </a:t>
            </a:r>
            <a:r>
              <a:rPr lang="en-US" sz="2100">
                <a:solidFill>
                  <a:srgbClr val="1B1464"/>
                </a:solidFill>
                <a:latin typeface="Helvetica"/>
              </a:rPr>
              <a:t>is a group of rising professionals keenly focused on enrichment, growth and learning through teamwork. These bold thinkers are valued for their unique perspectives and insight.</a:t>
            </a:r>
          </a:p>
        </p:txBody>
      </p:sp>
      <p:sp>
        <p:nvSpPr>
          <p:cNvPr id="11" name="TextBox 10">
            <a:extLst>
              <a:ext uri="{FF2B5EF4-FFF2-40B4-BE49-F238E27FC236}">
                <a16:creationId xmlns:a16="http://schemas.microsoft.com/office/drawing/2014/main" id="{770F04DB-DDFE-4CA6-A01A-E3DB99F95BC6}"/>
              </a:ext>
            </a:extLst>
          </p:cNvPr>
          <p:cNvSpPr txBox="1"/>
          <p:nvPr/>
        </p:nvSpPr>
        <p:spPr>
          <a:xfrm>
            <a:off x="449108" y="2728365"/>
            <a:ext cx="440206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ED3C8D"/>
                </a:solidFill>
                <a:latin typeface="Helvetica"/>
              </a:rPr>
              <a:t>Mind, Body &amp; Media</a:t>
            </a:r>
          </a:p>
        </p:txBody>
      </p:sp>
      <p:sp>
        <p:nvSpPr>
          <p:cNvPr id="15" name="TextBox 14">
            <a:extLst>
              <a:ext uri="{FF2B5EF4-FFF2-40B4-BE49-F238E27FC236}">
                <a16:creationId xmlns:a16="http://schemas.microsoft.com/office/drawing/2014/main" id="{5B0D5260-B08F-45BA-89C6-103F4E586C00}"/>
              </a:ext>
            </a:extLst>
          </p:cNvPr>
          <p:cNvSpPr txBox="1"/>
          <p:nvPr/>
        </p:nvSpPr>
        <p:spPr>
          <a:xfrm>
            <a:off x="449108" y="3578028"/>
            <a:ext cx="1060596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a:solidFill>
                  <a:srgbClr val="1B1464"/>
                </a:solidFill>
                <a:latin typeface="Helvetica"/>
              </a:rPr>
              <a:t>This piece explores an important topic that has impacted both consumers and marketers during the COVID-19 pandemic: </a:t>
            </a:r>
            <a:r>
              <a:rPr lang="en-US" sz="2100" b="1">
                <a:solidFill>
                  <a:srgbClr val="1B1464"/>
                </a:solidFill>
                <a:latin typeface="Helvetica"/>
              </a:rPr>
              <a:t>mental health and wellness</a:t>
            </a:r>
            <a:r>
              <a:rPr lang="en-US" sz="2100">
                <a:solidFill>
                  <a:srgbClr val="1B1464"/>
                </a:solidFill>
                <a:latin typeface="Helvetica"/>
              </a:rPr>
              <a:t>. An issue that has been discussed frequently over the last year, Young Leaders decided to dig further and look at it through a media-driven lens. </a:t>
            </a:r>
          </a:p>
          <a:p>
            <a:endParaRPr lang="en-US" sz="2100">
              <a:solidFill>
                <a:srgbClr val="1B1464"/>
              </a:solidFill>
              <a:latin typeface="Helvetica"/>
            </a:endParaRPr>
          </a:p>
          <a:p>
            <a:r>
              <a:rPr lang="en-US" sz="2100">
                <a:solidFill>
                  <a:srgbClr val="1B1464"/>
                </a:solidFill>
                <a:latin typeface="Helvetica"/>
                <a:ea typeface="+mn-lt"/>
                <a:cs typeface="Helvetica"/>
              </a:rPr>
              <a:t>Read on to learn more about how consumers have turned to media to cope with mental health challenges during the pandemic and how marketers have learned to </a:t>
            </a:r>
            <a:r>
              <a:rPr lang="en-US" sz="2100" b="1">
                <a:solidFill>
                  <a:srgbClr val="1B1464"/>
                </a:solidFill>
                <a:latin typeface="Helvetica"/>
                <a:ea typeface="+mn-lt"/>
                <a:cs typeface="Helvetica"/>
              </a:rPr>
              <a:t>adapt and engage authentically </a:t>
            </a:r>
            <a:r>
              <a:rPr lang="en-US" sz="2100">
                <a:solidFill>
                  <a:srgbClr val="1B1464"/>
                </a:solidFill>
                <a:latin typeface="Helvetica"/>
                <a:ea typeface="+mn-lt"/>
                <a:cs typeface="Helvetica"/>
              </a:rPr>
              <a:t>in these trying times. </a:t>
            </a:r>
            <a:endParaRPr lang="en-US">
              <a:solidFill>
                <a:srgbClr val="1B1464"/>
              </a:solidFill>
              <a:latin typeface="Helvetica"/>
              <a:cs typeface="Helvetica"/>
            </a:endParaRPr>
          </a:p>
        </p:txBody>
      </p:sp>
    </p:spTree>
    <p:extLst>
      <p:ext uri="{BB962C8B-B14F-4D97-AF65-F5344CB8AC3E}">
        <p14:creationId xmlns:p14="http://schemas.microsoft.com/office/powerpoint/2010/main" val="122535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75355A-045E-4AA1-9711-3B199BD99F03}"/>
              </a:ext>
            </a:extLst>
          </p:cNvPr>
          <p:cNvSpPr/>
          <p:nvPr/>
        </p:nvSpPr>
        <p:spPr>
          <a:xfrm>
            <a:off x="1" y="167795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51520" y="521660"/>
            <a:ext cx="1170495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Key </a:t>
            </a: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Takeaways</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For Marketers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Slide Number Placeholder 5">
            <a:extLst>
              <a:ext uri="{FF2B5EF4-FFF2-40B4-BE49-F238E27FC236}">
                <a16:creationId xmlns:a16="http://schemas.microsoft.com/office/drawing/2014/main" id="{25242525-3551-4CCA-8F02-3E9C86E1FBE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87620957-9260-438E-B7BD-9E46E95BA67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789387CB-5988-4F70-95D3-D0637CE2E5FD}"/>
              </a:ext>
            </a:extLst>
          </p:cNvPr>
          <p:cNvSpPr/>
          <p:nvPr/>
        </p:nvSpPr>
        <p:spPr>
          <a:xfrm>
            <a:off x="1037005" y="3321280"/>
            <a:ext cx="2823006" cy="2815360"/>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E600"/>
              </a:solidFill>
              <a:effectLst/>
              <a:uLnTx/>
              <a:uFillTx/>
              <a:latin typeface="Helvetica" panose="020B0403020202020204" pitchFamily="34" charset="0"/>
              <a:ea typeface="+mn-ea"/>
              <a:cs typeface="+mn-cs"/>
            </a:endParaRPr>
          </a:p>
        </p:txBody>
      </p:sp>
      <p:sp>
        <p:nvSpPr>
          <p:cNvPr id="42" name="Rectangle 41">
            <a:extLst>
              <a:ext uri="{FF2B5EF4-FFF2-40B4-BE49-F238E27FC236}">
                <a16:creationId xmlns:a16="http://schemas.microsoft.com/office/drawing/2014/main" id="{CC056B51-CC38-4C7D-93DF-D2A9566F5042}"/>
              </a:ext>
            </a:extLst>
          </p:cNvPr>
          <p:cNvSpPr/>
          <p:nvPr/>
        </p:nvSpPr>
        <p:spPr>
          <a:xfrm>
            <a:off x="4684497" y="3321280"/>
            <a:ext cx="2823006" cy="281535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sz="1600" b="1">
              <a:solidFill>
                <a:prstClr val="white"/>
              </a:solidFill>
              <a:latin typeface="Helvetica" panose="020B0403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b="1">
              <a:solidFill>
                <a:prstClr val="white"/>
              </a:solidFill>
              <a:latin typeface="Helvetica" panose="020B0403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b="1">
              <a:solidFill>
                <a:prstClr val="white"/>
              </a:solidFill>
              <a:latin typeface="Helvetica" panose="020B0403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a:solidFill>
                <a:prstClr val="white"/>
              </a:solidFill>
              <a:latin typeface="Helvetica" panose="020B0403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a:solidFill>
                <a:prstClr val="white"/>
              </a:solidFill>
              <a:latin typeface="Helvetica" panose="020B0403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a:solidFill>
                <a:prstClr val="white"/>
              </a:solidFill>
              <a:latin typeface="Helvetica" panose="020B0403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a:solidFill>
                <a:prstClr val="white"/>
              </a:solidFill>
              <a:latin typeface="Helvetica" panose="020B0403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600">
              <a:solidFill>
                <a:prstClr val="white"/>
              </a:solidFill>
              <a:latin typeface="Helvetica" panose="020B0403020202020204" pitchFamily="34" charset="0"/>
            </a:endParaRPr>
          </a:p>
        </p:txBody>
      </p:sp>
      <p:sp>
        <p:nvSpPr>
          <p:cNvPr id="44" name="Rectangle 43">
            <a:extLst>
              <a:ext uri="{FF2B5EF4-FFF2-40B4-BE49-F238E27FC236}">
                <a16:creationId xmlns:a16="http://schemas.microsoft.com/office/drawing/2014/main" id="{1D647870-4591-4921-969F-ADF315F9CE1D}"/>
              </a:ext>
            </a:extLst>
          </p:cNvPr>
          <p:cNvSpPr/>
          <p:nvPr/>
        </p:nvSpPr>
        <p:spPr>
          <a:xfrm>
            <a:off x="8369735" y="3321280"/>
            <a:ext cx="2823006" cy="281535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endParaRPr lang="en-US" sz="1400">
              <a:latin typeface="Helvetica" panose="020B0403020202020204" pitchFamily="34" charset="0"/>
              <a:cs typeface="Helvetica"/>
            </a:endParaRPr>
          </a:p>
        </p:txBody>
      </p:sp>
      <p:pic>
        <p:nvPicPr>
          <p:cNvPr id="12" name="Picture 11">
            <a:extLst>
              <a:ext uri="{FF2B5EF4-FFF2-40B4-BE49-F238E27FC236}">
                <a16:creationId xmlns:a16="http://schemas.microsoft.com/office/drawing/2014/main" id="{8241A3E5-869B-4C39-A0EE-9A0B85183C24}"/>
              </a:ext>
            </a:extLst>
          </p:cNvPr>
          <p:cNvPicPr>
            <a:picLocks noChangeAspect="1"/>
          </p:cNvPicPr>
          <p:nvPr/>
        </p:nvPicPr>
        <p:blipFill>
          <a:blip r:embed="rId4"/>
          <a:stretch>
            <a:fillRect/>
          </a:stretch>
        </p:blipFill>
        <p:spPr>
          <a:xfrm>
            <a:off x="1733106" y="1749704"/>
            <a:ext cx="1513865" cy="1513865"/>
          </a:xfrm>
          <a:prstGeom prst="rect">
            <a:avLst/>
          </a:prstGeom>
        </p:spPr>
      </p:pic>
      <p:pic>
        <p:nvPicPr>
          <p:cNvPr id="5" name="Picture 4" descr="Icon&#10;&#10;Description automatically generated">
            <a:extLst>
              <a:ext uri="{FF2B5EF4-FFF2-40B4-BE49-F238E27FC236}">
                <a16:creationId xmlns:a16="http://schemas.microsoft.com/office/drawing/2014/main" id="{937BEC2D-B464-42FE-88AF-EF924923323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04752" y="1788712"/>
            <a:ext cx="1382496" cy="1382496"/>
          </a:xfrm>
          <a:prstGeom prst="rect">
            <a:avLst/>
          </a:prstGeom>
        </p:spPr>
      </p:pic>
      <p:pic>
        <p:nvPicPr>
          <p:cNvPr id="8" name="Picture 7" descr="Icon&#10;&#10;Description automatically generated">
            <a:extLst>
              <a:ext uri="{FF2B5EF4-FFF2-40B4-BE49-F238E27FC236}">
                <a16:creationId xmlns:a16="http://schemas.microsoft.com/office/drawing/2014/main" id="{555329B9-6C39-4FC7-B96F-7CC39647D6A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031050" y="1874328"/>
            <a:ext cx="1382496" cy="1382496"/>
          </a:xfrm>
          <a:prstGeom prst="rect">
            <a:avLst/>
          </a:prstGeom>
        </p:spPr>
      </p:pic>
      <p:sp>
        <p:nvSpPr>
          <p:cNvPr id="2" name="TextBox 1">
            <a:extLst>
              <a:ext uri="{FF2B5EF4-FFF2-40B4-BE49-F238E27FC236}">
                <a16:creationId xmlns:a16="http://schemas.microsoft.com/office/drawing/2014/main" id="{07308E71-5E7C-5844-AAF5-545760A3A3EA}"/>
              </a:ext>
            </a:extLst>
          </p:cNvPr>
          <p:cNvSpPr txBox="1"/>
          <p:nvPr/>
        </p:nvSpPr>
        <p:spPr>
          <a:xfrm>
            <a:off x="1090345" y="3410492"/>
            <a:ext cx="2704415" cy="2631490"/>
          </a:xfrm>
          <a:prstGeom prst="rect">
            <a:avLst/>
          </a:prstGeom>
          <a:noFill/>
        </p:spPr>
        <p:txBody>
          <a:bodyPr wrap="square" rtlCol="0">
            <a:spAutoFit/>
          </a:bodyPr>
          <a:lstStyle/>
          <a:p>
            <a:r>
              <a:rPr lang="en-US" sz="1500" b="1">
                <a:solidFill>
                  <a:srgbClr val="FFE600"/>
                </a:solidFill>
                <a:latin typeface="Helvetica" pitchFamily="2" charset="0"/>
              </a:rPr>
              <a:t>Connecting Virtually</a:t>
            </a:r>
          </a:p>
          <a:p>
            <a:endParaRPr lang="en-US" sz="1200">
              <a:latin typeface="Helvetica" pitchFamily="2" charset="0"/>
            </a:endParaRPr>
          </a:p>
          <a:p>
            <a:endParaRPr lang="en-US" sz="1200">
              <a:latin typeface="Helvetica" pitchFamily="2" charset="0"/>
            </a:endParaRPr>
          </a:p>
          <a:p>
            <a:r>
              <a:rPr lang="en-US" sz="1400">
                <a:solidFill>
                  <a:schemeClr val="bg1"/>
                </a:solidFill>
                <a:latin typeface="Helvetica" pitchFamily="2" charset="0"/>
              </a:rPr>
              <a:t>With in person events canceled, the consumer need for connection has grown. </a:t>
            </a:r>
          </a:p>
          <a:p>
            <a:r>
              <a:rPr lang="en-US" sz="1400">
                <a:solidFill>
                  <a:schemeClr val="bg1"/>
                </a:solidFill>
                <a:latin typeface="Helvetica" pitchFamily="2" charset="0"/>
              </a:rPr>
              <a:t>A rise in video viewing and live events has allowed more like-minded people to gather in one place making it easy for brands to reach their target audience in an organic way. </a:t>
            </a:r>
          </a:p>
        </p:txBody>
      </p:sp>
      <p:sp>
        <p:nvSpPr>
          <p:cNvPr id="20" name="TextBox 19">
            <a:extLst>
              <a:ext uri="{FF2B5EF4-FFF2-40B4-BE49-F238E27FC236}">
                <a16:creationId xmlns:a16="http://schemas.microsoft.com/office/drawing/2014/main" id="{5BA565D7-4848-45A3-B7ED-04DD89EA79BF}"/>
              </a:ext>
            </a:extLst>
          </p:cNvPr>
          <p:cNvSpPr txBox="1"/>
          <p:nvPr/>
        </p:nvSpPr>
        <p:spPr>
          <a:xfrm>
            <a:off x="4743792" y="3410492"/>
            <a:ext cx="2704415" cy="223138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500" b="1">
                <a:solidFill>
                  <a:srgbClr val="FFE600"/>
                </a:solidFill>
                <a:latin typeface="Helvetica" panose="020B0403020202020204" pitchFamily="34" charset="0"/>
              </a:rPr>
              <a:t>Prioritize the Consumer</a:t>
            </a:r>
          </a:p>
          <a:p>
            <a:endParaRPr lang="en-US" sz="1200">
              <a:latin typeface="Helvetica" pitchFamily="2"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400">
              <a:solidFill>
                <a:prstClr val="white"/>
              </a:solidFill>
              <a:latin typeface="Helvetica" panose="020B0403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Helvetica" panose="020B0403020202020204" pitchFamily="34" charset="0"/>
              </a:rPr>
              <a:t>Incorporating relevant messaging and updating products and / or services that correlate to societal issues consumers may be facing can create long-term brand trust and loyalty.</a:t>
            </a:r>
            <a:endParaRPr lang="en-US" sz="1600" b="1">
              <a:solidFill>
                <a:prstClr val="white"/>
              </a:solidFill>
              <a:latin typeface="Helvetica" panose="020B0403020202020204" pitchFamily="34" charset="0"/>
            </a:endParaRPr>
          </a:p>
        </p:txBody>
      </p:sp>
      <p:sp>
        <p:nvSpPr>
          <p:cNvPr id="24" name="TextBox 23">
            <a:extLst>
              <a:ext uri="{FF2B5EF4-FFF2-40B4-BE49-F238E27FC236}">
                <a16:creationId xmlns:a16="http://schemas.microsoft.com/office/drawing/2014/main" id="{400C12E3-7A7E-4347-B6B2-02CF81097D8B}"/>
              </a:ext>
            </a:extLst>
          </p:cNvPr>
          <p:cNvSpPr txBox="1"/>
          <p:nvPr/>
        </p:nvSpPr>
        <p:spPr>
          <a:xfrm>
            <a:off x="8429030" y="3410492"/>
            <a:ext cx="2672625" cy="2462213"/>
          </a:xfrm>
          <a:prstGeom prst="rect">
            <a:avLst/>
          </a:prstGeom>
          <a:noFill/>
        </p:spPr>
        <p:txBody>
          <a:bodyPr wrap="square" rtlCol="0">
            <a:spAutoFit/>
          </a:bodyPr>
          <a:lstStyle/>
          <a:p>
            <a:pPr>
              <a:defRPr/>
            </a:pPr>
            <a:r>
              <a:rPr lang="en-US" sz="1500" b="1">
                <a:solidFill>
                  <a:srgbClr val="FFE600"/>
                </a:solidFill>
                <a:latin typeface="Helvetica"/>
                <a:cs typeface="Helvetica"/>
              </a:rPr>
              <a:t>Sending an Authentic Message</a:t>
            </a:r>
          </a:p>
          <a:p>
            <a:endParaRPr lang="en-US" sz="1200">
              <a:latin typeface="Helvetica" pitchFamily="2"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Helvetica" panose="020B0403020202020204" pitchFamily="34" charset="0"/>
              </a:rPr>
              <a:t>Addressing mental health by utilizing platforms and applications in an authentic and empathetic manner can not only build upon your current audience but also tap into a previously unknown audience across screens.</a:t>
            </a:r>
          </a:p>
        </p:txBody>
      </p:sp>
    </p:spTree>
    <p:extLst>
      <p:ext uri="{BB962C8B-B14F-4D97-AF65-F5344CB8AC3E}">
        <p14:creationId xmlns:p14="http://schemas.microsoft.com/office/powerpoint/2010/main" val="295525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8D3A7C3-9423-4DEA-8167-5DB6C29266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021234" y="-1"/>
            <a:ext cx="3170766" cy="1846331"/>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79841" y="3709415"/>
            <a:ext cx="57857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6" name="TextBox 25">
            <a:extLst>
              <a:ext uri="{FF2B5EF4-FFF2-40B4-BE49-F238E27FC236}">
                <a16:creationId xmlns:a16="http://schemas.microsoft.com/office/drawing/2014/main" id="{AB45B4F6-F7E9-8E45-8329-396915BEC239}"/>
              </a:ext>
            </a:extLst>
          </p:cNvPr>
          <p:cNvSpPr txBox="1"/>
          <p:nvPr/>
        </p:nvSpPr>
        <p:spPr>
          <a:xfrm>
            <a:off x="8446576" y="753217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33B3C66-BB54-4899-9837-0457B0BFA117}"/>
              </a:ext>
            </a:extLst>
          </p:cNvPr>
          <p:cNvSpPr/>
          <p:nvPr/>
        </p:nvSpPr>
        <p:spPr>
          <a:xfrm>
            <a:off x="6328780" y="603592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4"/>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B973AC1-8E1F-406F-B2A6-A7902FA37173}"/>
              </a:ext>
            </a:extLst>
          </p:cNvPr>
          <p:cNvSpPr/>
          <p:nvPr/>
        </p:nvSpPr>
        <p:spPr>
          <a:xfrm>
            <a:off x="544398" y="6586958"/>
            <a:ext cx="11669120" cy="25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Slide Number Placeholder 5">
            <a:extLst>
              <a:ext uri="{FF2B5EF4-FFF2-40B4-BE49-F238E27FC236}">
                <a16:creationId xmlns:a16="http://schemas.microsoft.com/office/drawing/2014/main" id="{3832B338-C18C-445E-BC27-61C8789B93D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8" name="Picture 2" descr="Background pattern&#10;&#10;Description automatically generated">
            <a:hlinkClick r:id="rId5"/>
            <a:extLst>
              <a:ext uri="{FF2B5EF4-FFF2-40B4-BE49-F238E27FC236}">
                <a16:creationId xmlns:a16="http://schemas.microsoft.com/office/drawing/2014/main" id="{A82B850A-8D71-4616-9A03-68ACC8C88B6C}"/>
              </a:ext>
            </a:extLst>
          </p:cNvPr>
          <p:cNvPicPr>
            <a:picLocks noChangeAspect="1"/>
          </p:cNvPicPr>
          <p:nvPr/>
        </p:nvPicPr>
        <p:blipFill>
          <a:blip r:embed="rId6"/>
          <a:stretch>
            <a:fillRect/>
          </a:stretch>
        </p:blipFill>
        <p:spPr>
          <a:xfrm>
            <a:off x="9437608" y="1846330"/>
            <a:ext cx="2349735" cy="1308884"/>
          </a:xfrm>
          <a:prstGeom prst="rect">
            <a:avLst/>
          </a:prstGeom>
          <a:ln>
            <a:solidFill>
              <a:srgbClr val="1B1464"/>
            </a:solidFill>
          </a:ln>
        </p:spPr>
      </p:pic>
      <p:sp>
        <p:nvSpPr>
          <p:cNvPr id="29" name="TextBox 28">
            <a:hlinkClick r:id="rId7"/>
            <a:extLst>
              <a:ext uri="{FF2B5EF4-FFF2-40B4-BE49-F238E27FC236}">
                <a16:creationId xmlns:a16="http://schemas.microsoft.com/office/drawing/2014/main" id="{769885D1-4573-41F1-982E-34146513B7FA}"/>
              </a:ext>
            </a:extLst>
          </p:cNvPr>
          <p:cNvSpPr txBox="1"/>
          <p:nvPr/>
        </p:nvSpPr>
        <p:spPr>
          <a:xfrm>
            <a:off x="6523056" y="3191185"/>
            <a:ext cx="240466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E84A99"/>
                </a:solidFill>
                <a:latin typeface="Helvetica" panose="020B0403020202020204" pitchFamily="34" charset="0"/>
              </a:rPr>
              <a:t>We’re Going Live</a:t>
            </a:r>
            <a:endParaRPr kumimoji="0" lang="en-US" sz="1050" b="1" i="0" u="none" strike="noStrike" kern="1200" cap="none" spc="0" normalizeH="0" baseline="0" noProof="0">
              <a:ln>
                <a:noFill/>
              </a:ln>
              <a:solidFill>
                <a:srgbClr val="E84A99"/>
              </a:solidFill>
              <a:effectLst/>
              <a:uLnTx/>
              <a:uFillTx/>
              <a:latin typeface="Helvetica" panose="020B0403020202020204" pitchFamily="34" charset="0"/>
              <a:ea typeface="+mn-ea"/>
              <a:cs typeface="+mn-cs"/>
            </a:endParaRPr>
          </a:p>
          <a:p>
            <a:pPr lvl="0" algn="ctr">
              <a:defRPr/>
            </a:pPr>
            <a:r>
              <a:rPr lang="en-US" sz="1050">
                <a:solidFill>
                  <a:srgbClr val="1B1464"/>
                </a:solidFill>
                <a:latin typeface="Helvetica" panose="020B0403020202020204" pitchFamily="34" charset="0"/>
              </a:rPr>
              <a:t>How Consumers are Living Vicariously Through Live-Streamed Events in the Time of COVID-19</a:t>
            </a:r>
          </a:p>
        </p:txBody>
      </p:sp>
      <p:pic>
        <p:nvPicPr>
          <p:cNvPr id="30" name="Picture 29">
            <a:hlinkClick r:id="rId7"/>
            <a:extLst>
              <a:ext uri="{FF2B5EF4-FFF2-40B4-BE49-F238E27FC236}">
                <a16:creationId xmlns:a16="http://schemas.microsoft.com/office/drawing/2014/main" id="{93B17B5C-853F-4D24-9B57-1BFA684640D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61788" y="1856271"/>
            <a:ext cx="2327201" cy="1309050"/>
          </a:xfrm>
          <a:prstGeom prst="rect">
            <a:avLst/>
          </a:prstGeom>
          <a:ln>
            <a:solidFill>
              <a:srgbClr val="1B1464"/>
            </a:solidFill>
          </a:ln>
        </p:spPr>
      </p:pic>
      <p:sp>
        <p:nvSpPr>
          <p:cNvPr id="31" name="TextBox 30">
            <a:hlinkClick r:id="rId5"/>
            <a:extLst>
              <a:ext uri="{FF2B5EF4-FFF2-40B4-BE49-F238E27FC236}">
                <a16:creationId xmlns:a16="http://schemas.microsoft.com/office/drawing/2014/main" id="{731D4756-F47C-414D-93B6-8ECBB5668FB1}"/>
              </a:ext>
            </a:extLst>
          </p:cNvPr>
          <p:cNvSpPr txBox="1"/>
          <p:nvPr/>
        </p:nvSpPr>
        <p:spPr>
          <a:xfrm>
            <a:off x="9437169" y="3191185"/>
            <a:ext cx="2350612" cy="577081"/>
          </a:xfrm>
          <a:prstGeom prst="rect">
            <a:avLst/>
          </a:prstGeom>
          <a:noFill/>
        </p:spPr>
        <p:txBody>
          <a:bodyPr wrap="square" lIns="91440" tIns="45720" rIns="91440" bIns="45720" rtlCol="0" anchor="t">
            <a:spAutoFit/>
          </a:bodyPr>
          <a:lstStyle/>
          <a:p>
            <a:pPr algn="ctr">
              <a:defRPr/>
            </a:pPr>
            <a:r>
              <a:rPr lang="en-US" sz="1050" b="1">
                <a:solidFill>
                  <a:srgbClr val="ED3C8D"/>
                </a:solidFill>
                <a:latin typeface="Helvetica"/>
                <a:cs typeface="Helvetica"/>
              </a:rPr>
              <a:t>A Sea of Change in Video Viewing</a:t>
            </a:r>
            <a:endParaRPr lang="en-US" sz="1050" b="1" u="none" strike="noStrike" kern="1200" cap="none" spc="0" normalizeH="0" baseline="0" noProof="0">
              <a:ln>
                <a:noFill/>
              </a:ln>
              <a:solidFill>
                <a:srgbClr val="ED3C8D"/>
              </a:solidFill>
              <a:effectLst/>
              <a:uLnTx/>
              <a:uFillTx/>
              <a:latin typeface="Helvetica" panose="020B0403020202020204" pitchFamily="34" charset="0"/>
              <a:cs typeface="Helvetica"/>
            </a:endParaRPr>
          </a:p>
          <a:p>
            <a:pPr algn="ctr">
              <a:defRPr/>
            </a:pPr>
            <a:r>
              <a:rPr lang="en-US" sz="1050">
                <a:solidFill>
                  <a:srgbClr val="1B1464"/>
                </a:solidFill>
                <a:latin typeface="Helvetica"/>
                <a:cs typeface="Helvetica"/>
              </a:rPr>
              <a:t>Helping Marketers Find More Fish in the Streaming Ecosystem</a:t>
            </a:r>
            <a:endParaRPr lang="en-US" sz="1050" b="0" i="0" u="none" strike="noStrike" kern="1200" cap="none" spc="0" normalizeH="0" baseline="0" noProof="0">
              <a:ln>
                <a:noFill/>
              </a:ln>
              <a:solidFill>
                <a:srgbClr val="1B1464"/>
              </a:solidFill>
              <a:effectLst/>
              <a:uLnTx/>
              <a:uFillTx/>
              <a:latin typeface="Helvetica" panose="020B0403020202020204" pitchFamily="34" charset="0"/>
              <a:cs typeface="Helvetica"/>
            </a:endParaRPr>
          </a:p>
        </p:txBody>
      </p:sp>
      <p:pic>
        <p:nvPicPr>
          <p:cNvPr id="32" name="Picture 31">
            <a:hlinkClick r:id="rId9"/>
            <a:extLst>
              <a:ext uri="{FF2B5EF4-FFF2-40B4-BE49-F238E27FC236}">
                <a16:creationId xmlns:a16="http://schemas.microsoft.com/office/drawing/2014/main" id="{F06355A1-9158-4A5C-9222-8B814D3D908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550082" y="4063045"/>
            <a:ext cx="2350612" cy="1309857"/>
          </a:xfrm>
          <a:prstGeom prst="rect">
            <a:avLst/>
          </a:prstGeom>
          <a:ln>
            <a:solidFill>
              <a:srgbClr val="1B1464"/>
            </a:solidFill>
          </a:ln>
        </p:spPr>
      </p:pic>
      <p:pic>
        <p:nvPicPr>
          <p:cNvPr id="37" name="Picture 36">
            <a:hlinkClick r:id="rId11"/>
            <a:extLst>
              <a:ext uri="{FF2B5EF4-FFF2-40B4-BE49-F238E27FC236}">
                <a16:creationId xmlns:a16="http://schemas.microsoft.com/office/drawing/2014/main" id="{E7E54790-400A-43B2-9B41-50EB1487591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451500" y="4052376"/>
            <a:ext cx="2321950" cy="1326323"/>
          </a:xfrm>
          <a:prstGeom prst="rect">
            <a:avLst/>
          </a:prstGeom>
          <a:ln>
            <a:solidFill>
              <a:srgbClr val="1B1464"/>
            </a:solidFill>
          </a:ln>
        </p:spPr>
      </p:pic>
      <p:sp>
        <p:nvSpPr>
          <p:cNvPr id="41" name="TextBox 40">
            <a:hlinkClick r:id="rId11"/>
            <a:extLst>
              <a:ext uri="{FF2B5EF4-FFF2-40B4-BE49-F238E27FC236}">
                <a16:creationId xmlns:a16="http://schemas.microsoft.com/office/drawing/2014/main" id="{927DC0C0-76C8-4148-8964-29380F41FCA0}"/>
              </a:ext>
            </a:extLst>
          </p:cNvPr>
          <p:cNvSpPr txBox="1"/>
          <p:nvPr/>
        </p:nvSpPr>
        <p:spPr>
          <a:xfrm>
            <a:off x="9410143" y="5402991"/>
            <a:ext cx="2404665"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E84A99"/>
                </a:solidFill>
                <a:latin typeface="Helvetica" panose="020B0403020202020204" pitchFamily="34" charset="0"/>
              </a:rPr>
              <a:t>#AloneTogether</a:t>
            </a:r>
            <a:endParaRPr kumimoji="0" lang="en-US" sz="1050" b="1" i="0" u="none" strike="noStrike" kern="1200" cap="none" spc="0" normalizeH="0" baseline="0" noProof="0">
              <a:ln>
                <a:noFill/>
              </a:ln>
              <a:solidFill>
                <a:srgbClr val="E84A99"/>
              </a:solidFill>
              <a:effectLst/>
              <a:uLnTx/>
              <a:uFillTx/>
              <a:latin typeface="Helvetica" panose="020B0403020202020204" pitchFamily="34" charset="0"/>
              <a:ea typeface="+mn-ea"/>
              <a:cs typeface="+mn-cs"/>
            </a:endParaRPr>
          </a:p>
          <a:p>
            <a:pPr lvl="0" algn="ctr">
              <a:defRPr/>
            </a:pPr>
            <a:r>
              <a:rPr lang="en-US" sz="1050">
                <a:solidFill>
                  <a:srgbClr val="1B1464"/>
                </a:solidFill>
                <a:latin typeface="Helvetica" panose="020B0403020202020204" pitchFamily="34" charset="0"/>
              </a:rPr>
              <a:t>Culture in the Time of COVID-19</a:t>
            </a:r>
          </a:p>
        </p:txBody>
      </p:sp>
      <p:sp>
        <p:nvSpPr>
          <p:cNvPr id="42" name="TextBox 41">
            <a:hlinkClick r:id="rId9"/>
            <a:extLst>
              <a:ext uri="{FF2B5EF4-FFF2-40B4-BE49-F238E27FC236}">
                <a16:creationId xmlns:a16="http://schemas.microsoft.com/office/drawing/2014/main" id="{409FFBC1-5613-4E27-AA0A-C1E58DD2CA64}"/>
              </a:ext>
            </a:extLst>
          </p:cNvPr>
          <p:cNvSpPr txBox="1"/>
          <p:nvPr/>
        </p:nvSpPr>
        <p:spPr>
          <a:xfrm>
            <a:off x="6523056" y="5397231"/>
            <a:ext cx="2404665"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E84A99"/>
                </a:solidFill>
                <a:latin typeface="Helvetica" panose="020B0403020202020204" pitchFamily="34" charset="0"/>
              </a:rPr>
              <a:t>As Time Goes By</a:t>
            </a:r>
            <a:endParaRPr kumimoji="0" lang="en-US" sz="1050" b="1" i="0" u="none" strike="noStrike" kern="1200" cap="none" spc="0" normalizeH="0" baseline="0" noProof="0">
              <a:ln>
                <a:noFill/>
              </a:ln>
              <a:solidFill>
                <a:srgbClr val="E84A99"/>
              </a:solidFill>
              <a:effectLst/>
              <a:uLnTx/>
              <a:uFillTx/>
              <a:latin typeface="Helvetica" panose="020B0403020202020204" pitchFamily="34" charset="0"/>
              <a:ea typeface="+mn-ea"/>
              <a:cs typeface="+mn-cs"/>
            </a:endParaRPr>
          </a:p>
          <a:p>
            <a:pPr lvl="0" algn="ctr">
              <a:defRPr/>
            </a:pPr>
            <a:r>
              <a:rPr lang="en-US" sz="1050">
                <a:solidFill>
                  <a:srgbClr val="1B1464"/>
                </a:solidFill>
                <a:latin typeface="Helvetica" panose="020B0403020202020204" pitchFamily="34" charset="0"/>
              </a:rPr>
              <a:t>How Media Consumption </a:t>
            </a:r>
          </a:p>
          <a:p>
            <a:pPr lvl="0" algn="ctr">
              <a:defRPr/>
            </a:pPr>
            <a:r>
              <a:rPr lang="en-US" sz="1050">
                <a:solidFill>
                  <a:srgbClr val="1B1464"/>
                </a:solidFill>
                <a:latin typeface="Helvetica" panose="020B0403020202020204" pitchFamily="34" charset="0"/>
              </a:rPr>
              <a:t>is Helping America Cope</a:t>
            </a:r>
          </a:p>
        </p:txBody>
      </p:sp>
      <p:grpSp>
        <p:nvGrpSpPr>
          <p:cNvPr id="44" name="Group 43">
            <a:extLst>
              <a:ext uri="{FF2B5EF4-FFF2-40B4-BE49-F238E27FC236}">
                <a16:creationId xmlns:a16="http://schemas.microsoft.com/office/drawing/2014/main" id="{021771BE-13E8-48E0-8AA6-04D80FFC4593}"/>
              </a:ext>
            </a:extLst>
          </p:cNvPr>
          <p:cNvGrpSpPr/>
          <p:nvPr/>
        </p:nvGrpSpPr>
        <p:grpSpPr>
          <a:xfrm>
            <a:off x="168748" y="2444841"/>
            <a:ext cx="2534814" cy="731487"/>
            <a:chOff x="753803" y="1187568"/>
            <a:chExt cx="2534814" cy="731487"/>
          </a:xfrm>
        </p:grpSpPr>
        <p:sp>
          <p:nvSpPr>
            <p:cNvPr id="47" name="TextBox 46">
              <a:hlinkClick r:id="rId13"/>
              <a:extLst>
                <a:ext uri="{FF2B5EF4-FFF2-40B4-BE49-F238E27FC236}">
                  <a16:creationId xmlns:a16="http://schemas.microsoft.com/office/drawing/2014/main" id="{65A4D7CD-B970-4276-9C49-DF7598D74C12}"/>
                </a:ext>
              </a:extLst>
            </p:cNvPr>
            <p:cNvSpPr txBox="1"/>
            <p:nvPr/>
          </p:nvSpPr>
          <p:spPr>
            <a:xfrm>
              <a:off x="753803" y="1187568"/>
              <a:ext cx="2534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rPr>
                <a:t>Leah Montner-Dixon</a:t>
              </a:r>
            </a:p>
          </p:txBody>
        </p:sp>
        <p:sp>
          <p:nvSpPr>
            <p:cNvPr id="49" name="TextBox 48">
              <a:hlinkClick r:id="rId13"/>
              <a:extLst>
                <a:ext uri="{FF2B5EF4-FFF2-40B4-BE49-F238E27FC236}">
                  <a16:creationId xmlns:a16="http://schemas.microsoft.com/office/drawing/2014/main" id="{7E05A911-1355-4CA6-A480-DEDA9BCD9188}"/>
                </a:ext>
              </a:extLst>
            </p:cNvPr>
            <p:cNvSpPr txBox="1"/>
            <p:nvPr/>
          </p:nvSpPr>
          <p:spPr>
            <a:xfrm>
              <a:off x="753803" y="1488168"/>
              <a:ext cx="25348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leahm@thevab.com</a:t>
              </a:r>
            </a:p>
          </p:txBody>
        </p:sp>
      </p:grpSp>
      <p:grpSp>
        <p:nvGrpSpPr>
          <p:cNvPr id="50" name="Group 49">
            <a:extLst>
              <a:ext uri="{FF2B5EF4-FFF2-40B4-BE49-F238E27FC236}">
                <a16:creationId xmlns:a16="http://schemas.microsoft.com/office/drawing/2014/main" id="{A7768346-C05A-4B9A-8B4A-F8ACFFCC7976}"/>
              </a:ext>
            </a:extLst>
          </p:cNvPr>
          <p:cNvGrpSpPr/>
          <p:nvPr/>
        </p:nvGrpSpPr>
        <p:grpSpPr>
          <a:xfrm>
            <a:off x="168748" y="1312389"/>
            <a:ext cx="2534814" cy="741317"/>
            <a:chOff x="713802" y="2381458"/>
            <a:chExt cx="2534814" cy="741317"/>
          </a:xfrm>
        </p:grpSpPr>
        <p:sp>
          <p:nvSpPr>
            <p:cNvPr id="51" name="TextBox 50">
              <a:hlinkClick r:id="rId13"/>
              <a:extLst>
                <a:ext uri="{FF2B5EF4-FFF2-40B4-BE49-F238E27FC236}">
                  <a16:creationId xmlns:a16="http://schemas.microsoft.com/office/drawing/2014/main" id="{B84C82DB-CBE6-4CBB-B97F-1A17E1E709D9}"/>
                </a:ext>
              </a:extLst>
            </p:cNvPr>
            <p:cNvSpPr txBox="1"/>
            <p:nvPr/>
          </p:nvSpPr>
          <p:spPr>
            <a:xfrm>
              <a:off x="713802" y="2381458"/>
              <a:ext cx="2534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rPr>
                <a:t>Karolina Guillen</a:t>
              </a:r>
            </a:p>
          </p:txBody>
        </p:sp>
        <p:sp>
          <p:nvSpPr>
            <p:cNvPr id="52" name="TextBox 51">
              <a:hlinkClick r:id="rId13"/>
              <a:extLst>
                <a:ext uri="{FF2B5EF4-FFF2-40B4-BE49-F238E27FC236}">
                  <a16:creationId xmlns:a16="http://schemas.microsoft.com/office/drawing/2014/main" id="{3E589033-C788-45FC-9C84-177C8242C793}"/>
                </a:ext>
              </a:extLst>
            </p:cNvPr>
            <p:cNvSpPr txBox="1"/>
            <p:nvPr/>
          </p:nvSpPr>
          <p:spPr>
            <a:xfrm>
              <a:off x="713802" y="2691888"/>
              <a:ext cx="25348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bg1"/>
                  </a:solidFill>
                  <a:latin typeface="Helvetica Light" panose="020B0403020202020204" pitchFamily="34" charset="0"/>
                </a:rPr>
                <a:t>karolinag</a:t>
              </a: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@thevab.com</a:t>
              </a:r>
            </a:p>
          </p:txBody>
        </p:sp>
      </p:grpSp>
      <p:grpSp>
        <p:nvGrpSpPr>
          <p:cNvPr id="53" name="Group 52">
            <a:extLst>
              <a:ext uri="{FF2B5EF4-FFF2-40B4-BE49-F238E27FC236}">
                <a16:creationId xmlns:a16="http://schemas.microsoft.com/office/drawing/2014/main" id="{1000D6F1-3642-4E46-A771-D45E20586B3E}"/>
              </a:ext>
            </a:extLst>
          </p:cNvPr>
          <p:cNvGrpSpPr/>
          <p:nvPr/>
        </p:nvGrpSpPr>
        <p:grpSpPr>
          <a:xfrm>
            <a:off x="3754883" y="1312389"/>
            <a:ext cx="2094887" cy="741317"/>
            <a:chOff x="3248616" y="1200303"/>
            <a:chExt cx="2534814" cy="741317"/>
          </a:xfrm>
        </p:grpSpPr>
        <p:sp>
          <p:nvSpPr>
            <p:cNvPr id="54" name="TextBox 53">
              <a:hlinkClick r:id="rId13"/>
              <a:extLst>
                <a:ext uri="{FF2B5EF4-FFF2-40B4-BE49-F238E27FC236}">
                  <a16:creationId xmlns:a16="http://schemas.microsoft.com/office/drawing/2014/main" id="{3DD5351D-F749-41CB-A45C-AF4FF83835D2}"/>
                </a:ext>
              </a:extLst>
            </p:cNvPr>
            <p:cNvSpPr txBox="1"/>
            <p:nvPr/>
          </p:nvSpPr>
          <p:spPr>
            <a:xfrm>
              <a:off x="3248616" y="1200303"/>
              <a:ext cx="2534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rPr>
                <a:t>Reed Kiely</a:t>
              </a:r>
            </a:p>
          </p:txBody>
        </p:sp>
        <p:sp>
          <p:nvSpPr>
            <p:cNvPr id="55" name="TextBox 54">
              <a:hlinkClick r:id="rId13"/>
              <a:extLst>
                <a:ext uri="{FF2B5EF4-FFF2-40B4-BE49-F238E27FC236}">
                  <a16:creationId xmlns:a16="http://schemas.microsoft.com/office/drawing/2014/main" id="{49518EDF-4FBC-49B2-9353-160811BA2733}"/>
                </a:ext>
              </a:extLst>
            </p:cNvPr>
            <p:cNvSpPr txBox="1"/>
            <p:nvPr/>
          </p:nvSpPr>
          <p:spPr>
            <a:xfrm>
              <a:off x="3248616" y="1510733"/>
              <a:ext cx="25348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reedk@thevab.com</a:t>
              </a:r>
            </a:p>
          </p:txBody>
        </p:sp>
      </p:grpSp>
      <p:grpSp>
        <p:nvGrpSpPr>
          <p:cNvPr id="56" name="Group 55">
            <a:extLst>
              <a:ext uri="{FF2B5EF4-FFF2-40B4-BE49-F238E27FC236}">
                <a16:creationId xmlns:a16="http://schemas.microsoft.com/office/drawing/2014/main" id="{C9E24512-095E-40E9-90B1-A7F7DDEBF8D0}"/>
              </a:ext>
            </a:extLst>
          </p:cNvPr>
          <p:cNvGrpSpPr/>
          <p:nvPr/>
        </p:nvGrpSpPr>
        <p:grpSpPr>
          <a:xfrm>
            <a:off x="3754883" y="247104"/>
            <a:ext cx="2094887" cy="741317"/>
            <a:chOff x="3136127" y="2319883"/>
            <a:chExt cx="2094887" cy="741317"/>
          </a:xfrm>
        </p:grpSpPr>
        <p:sp>
          <p:nvSpPr>
            <p:cNvPr id="57" name="TextBox 56">
              <a:hlinkClick r:id="rId13"/>
              <a:extLst>
                <a:ext uri="{FF2B5EF4-FFF2-40B4-BE49-F238E27FC236}">
                  <a16:creationId xmlns:a16="http://schemas.microsoft.com/office/drawing/2014/main" id="{F4114179-6C1A-47AD-B5D9-ED7CAAA4E966}"/>
                </a:ext>
              </a:extLst>
            </p:cNvPr>
            <p:cNvSpPr txBox="1"/>
            <p:nvPr/>
          </p:nvSpPr>
          <p:spPr>
            <a:xfrm>
              <a:off x="3136127" y="2319883"/>
              <a:ext cx="20948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rPr>
                <a:t>Marjory Duran</a:t>
              </a:r>
            </a:p>
          </p:txBody>
        </p:sp>
        <p:sp>
          <p:nvSpPr>
            <p:cNvPr id="58" name="TextBox 57">
              <a:hlinkClick r:id="rId13"/>
              <a:extLst>
                <a:ext uri="{FF2B5EF4-FFF2-40B4-BE49-F238E27FC236}">
                  <a16:creationId xmlns:a16="http://schemas.microsoft.com/office/drawing/2014/main" id="{725649E7-52D6-41B4-9883-FB343D984D4A}"/>
                </a:ext>
              </a:extLst>
            </p:cNvPr>
            <p:cNvSpPr txBox="1"/>
            <p:nvPr/>
          </p:nvSpPr>
          <p:spPr>
            <a:xfrm>
              <a:off x="3136127" y="2630313"/>
              <a:ext cx="209488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Junior Marketing Associate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bg1"/>
                  </a:solidFill>
                  <a:latin typeface="Helvetica Light" panose="020B0403020202020204" pitchFamily="34" charset="0"/>
                </a:rPr>
                <a:t>marjoryd</a:t>
              </a: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@thevab.com</a:t>
              </a:r>
            </a:p>
          </p:txBody>
        </p:sp>
      </p:grpSp>
      <p:grpSp>
        <p:nvGrpSpPr>
          <p:cNvPr id="59" name="Group 58">
            <a:extLst>
              <a:ext uri="{FF2B5EF4-FFF2-40B4-BE49-F238E27FC236}">
                <a16:creationId xmlns:a16="http://schemas.microsoft.com/office/drawing/2014/main" id="{374555AD-60DA-4429-8A81-4F0260826F76}"/>
              </a:ext>
            </a:extLst>
          </p:cNvPr>
          <p:cNvGrpSpPr/>
          <p:nvPr/>
        </p:nvGrpSpPr>
        <p:grpSpPr>
          <a:xfrm>
            <a:off x="168748" y="247104"/>
            <a:ext cx="3460572" cy="741317"/>
            <a:chOff x="5365675" y="1093175"/>
            <a:chExt cx="3460572" cy="741317"/>
          </a:xfrm>
        </p:grpSpPr>
        <p:sp>
          <p:nvSpPr>
            <p:cNvPr id="60" name="TextBox 59">
              <a:hlinkClick r:id="rId13"/>
              <a:extLst>
                <a:ext uri="{FF2B5EF4-FFF2-40B4-BE49-F238E27FC236}">
                  <a16:creationId xmlns:a16="http://schemas.microsoft.com/office/drawing/2014/main" id="{85682CE2-E05B-4059-A724-80ADA18475B7}"/>
                </a:ext>
              </a:extLst>
            </p:cNvPr>
            <p:cNvSpPr txBox="1"/>
            <p:nvPr/>
          </p:nvSpPr>
          <p:spPr>
            <a:xfrm>
              <a:off x="5365676" y="1093175"/>
              <a:ext cx="2534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rPr>
                <a:t>Toniece Brown</a:t>
              </a:r>
            </a:p>
          </p:txBody>
        </p:sp>
        <p:sp>
          <p:nvSpPr>
            <p:cNvPr id="61" name="TextBox 60">
              <a:hlinkClick r:id="rId13"/>
              <a:extLst>
                <a:ext uri="{FF2B5EF4-FFF2-40B4-BE49-F238E27FC236}">
                  <a16:creationId xmlns:a16="http://schemas.microsoft.com/office/drawing/2014/main" id="{9E543FBF-F9FC-4387-9218-73B5406884BB}"/>
                </a:ext>
              </a:extLst>
            </p:cNvPr>
            <p:cNvSpPr txBox="1"/>
            <p:nvPr/>
          </p:nvSpPr>
          <p:spPr>
            <a:xfrm>
              <a:off x="5365675" y="1403605"/>
              <a:ext cx="346057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bg1"/>
                  </a:solidFill>
                  <a:latin typeface="Helvetica Light" panose="020B0403020202020204" pitchFamily="34" charset="0"/>
                </a:rPr>
                <a:t>Executive Assistant to the President &amp; CEO and EVP</a:t>
              </a:r>
              <a:endPar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bg1"/>
                  </a:solidFill>
                  <a:latin typeface="Helvetica Light" panose="020B0403020202020204" pitchFamily="34" charset="0"/>
                </a:rPr>
                <a:t>toniece</a:t>
              </a: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@thevab.com</a:t>
              </a:r>
            </a:p>
          </p:txBody>
        </p:sp>
      </p:grpSp>
    </p:spTree>
    <p:extLst>
      <p:ext uri="{BB962C8B-B14F-4D97-AF65-F5344CB8AC3E}">
        <p14:creationId xmlns:p14="http://schemas.microsoft.com/office/powerpoint/2010/main" val="2469683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697154"/>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507832"/>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679872"/>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2"/>
          <a:srcRect l="4181" t="95080"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3">
            <a:clrChange>
              <a:clrFrom>
                <a:srgbClr val="00BFF2"/>
              </a:clrFrom>
              <a:clrTo>
                <a:srgbClr val="00BFF2">
                  <a:alpha val="0"/>
                </a:srgbClr>
              </a:clrTo>
            </a:clrChange>
          </a:blip>
          <a:stretch>
            <a:fillRect/>
          </a:stretch>
        </p:blipFill>
        <p:spPr>
          <a:xfrm>
            <a:off x="6935201" y="-90616"/>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a:t>
            </a:r>
            <a:r>
              <a:rPr kumimoji="0" lang="en-US" sz="1600" b="1" i="0" u="none" strike="noStrike" kern="1200" cap="none" spc="0" normalizeH="0" baseline="0" noProof="0" err="1">
                <a:ln>
                  <a:noFill/>
                </a:ln>
                <a:solidFill>
                  <a:srgbClr val="ED3C8D"/>
                </a:solidFill>
                <a:effectLst/>
                <a:uLnTx/>
                <a:uFillTx/>
                <a:latin typeface="Helvetica" pitchFamily="2" charset="0"/>
                <a:ea typeface="+mn-ea"/>
                <a:cs typeface="+mn-cs"/>
              </a:rPr>
              <a:t>i</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16884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73029"/>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98883" y="670405"/>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B1464"/>
                </a:solidFill>
                <a:effectLst/>
                <a:uLnTx/>
                <a:uFillTx/>
                <a:latin typeface="Helvetica" pitchFamily="2" charset="0"/>
                <a:ea typeface="+mn-ea"/>
                <a:cs typeface="+mn-cs"/>
              </a:rPr>
              <a:t>What You’ll Learn…</a:t>
            </a: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TextBox 1">
            <a:extLst>
              <a:ext uri="{FF2B5EF4-FFF2-40B4-BE49-F238E27FC236}">
                <a16:creationId xmlns:a16="http://schemas.microsoft.com/office/drawing/2014/main" id="{EFB78173-142B-41DE-9A9E-36F52105FB90}"/>
              </a:ext>
            </a:extLst>
          </p:cNvPr>
          <p:cNvSpPr txBox="1"/>
          <p:nvPr/>
        </p:nvSpPr>
        <p:spPr>
          <a:xfrm>
            <a:off x="655420" y="2124916"/>
            <a:ext cx="10881160" cy="3816429"/>
          </a:xfrm>
          <a:prstGeom prst="rect">
            <a:avLst/>
          </a:prstGeom>
          <a:noFill/>
        </p:spPr>
        <p:txBody>
          <a:bodyPr wrap="square" rtlCol="0">
            <a:spAutoFit/>
          </a:bodyPr>
          <a:lstStyle/>
          <a:p>
            <a:pPr marL="457200" indent="-457200">
              <a:buBlip>
                <a:blip r:embed="rId3"/>
              </a:buBlip>
            </a:pPr>
            <a:r>
              <a:rPr lang="en-US" sz="2200">
                <a:solidFill>
                  <a:srgbClr val="1B1464"/>
                </a:solidFill>
                <a:latin typeface="Helvetica" panose="020B0403020202020204" pitchFamily="34" charset="0"/>
              </a:rPr>
              <a:t>How mental health has declined during COVID-19 and the </a:t>
            </a:r>
            <a:r>
              <a:rPr lang="en-US" sz="2200" b="1">
                <a:solidFill>
                  <a:srgbClr val="1B1464"/>
                </a:solidFill>
                <a:latin typeface="Helvetica" panose="020B0403020202020204" pitchFamily="34" charset="0"/>
              </a:rPr>
              <a:t>implications for marketers</a:t>
            </a:r>
          </a:p>
          <a:p>
            <a:pPr marL="457200" indent="-457200">
              <a:buBlip>
                <a:blip r:embed="rId3"/>
              </a:buBlip>
            </a:pPr>
            <a:endParaRPr lang="en-US" sz="2200">
              <a:solidFill>
                <a:srgbClr val="1B1464"/>
              </a:solidFill>
              <a:latin typeface="Helvetica" panose="020B0403020202020204" pitchFamily="34" charset="0"/>
            </a:endParaRPr>
          </a:p>
          <a:p>
            <a:pPr marL="457200" indent="-457200">
              <a:buBlip>
                <a:blip r:embed="rId3"/>
              </a:buBlip>
            </a:pPr>
            <a:r>
              <a:rPr lang="en-US" sz="2200">
                <a:solidFill>
                  <a:srgbClr val="1B1464"/>
                </a:solidFill>
                <a:latin typeface="Helvetica" panose="020B0403020202020204" pitchFamily="34" charset="0"/>
              </a:rPr>
              <a:t>Which </a:t>
            </a:r>
            <a:r>
              <a:rPr lang="en-US" sz="2200" b="1">
                <a:solidFill>
                  <a:srgbClr val="1B1464"/>
                </a:solidFill>
                <a:latin typeface="Helvetica" panose="020B0403020202020204" pitchFamily="34" charset="0"/>
              </a:rPr>
              <a:t>platforms </a:t>
            </a:r>
            <a:r>
              <a:rPr lang="en-US" sz="2200">
                <a:solidFill>
                  <a:srgbClr val="1B1464"/>
                </a:solidFill>
                <a:latin typeface="Helvetica" panose="020B0403020202020204" pitchFamily="34" charset="0"/>
              </a:rPr>
              <a:t>and </a:t>
            </a:r>
            <a:r>
              <a:rPr lang="en-US" sz="2200" b="1">
                <a:solidFill>
                  <a:srgbClr val="1B1464"/>
                </a:solidFill>
                <a:latin typeface="Helvetica" panose="020B0403020202020204" pitchFamily="34" charset="0"/>
              </a:rPr>
              <a:t>programs</a:t>
            </a:r>
            <a:r>
              <a:rPr lang="en-US" sz="2200">
                <a:solidFill>
                  <a:srgbClr val="1B1464"/>
                </a:solidFill>
                <a:latin typeface="Helvetica" panose="020B0403020202020204" pitchFamily="34" charset="0"/>
              </a:rPr>
              <a:t> consumers are turning to during trying times and why</a:t>
            </a:r>
            <a:br>
              <a:rPr lang="en-US" sz="2200">
                <a:solidFill>
                  <a:srgbClr val="FF0000"/>
                </a:solidFill>
                <a:latin typeface="Helvetica" panose="020B0403020202020204" pitchFamily="34" charset="0"/>
              </a:rPr>
            </a:br>
            <a:endParaRPr lang="en-US" sz="2200">
              <a:solidFill>
                <a:srgbClr val="FF0000"/>
              </a:solidFill>
              <a:latin typeface="Helvetica" panose="020B0403020202020204" pitchFamily="34" charset="0"/>
            </a:endParaRPr>
          </a:p>
          <a:p>
            <a:pPr marL="457200" indent="-457200">
              <a:buBlip>
                <a:blip r:embed="rId3"/>
              </a:buBlip>
            </a:pPr>
            <a:r>
              <a:rPr lang="en-US" sz="2200">
                <a:solidFill>
                  <a:srgbClr val="1B1464"/>
                </a:solidFill>
                <a:latin typeface="Helvetica" panose="020B0403020202020204" pitchFamily="34" charset="0"/>
              </a:rPr>
              <a:t>What </a:t>
            </a:r>
            <a:r>
              <a:rPr lang="en-US" sz="2200" b="1">
                <a:solidFill>
                  <a:srgbClr val="1B1464"/>
                </a:solidFill>
                <a:latin typeface="Helvetica" panose="020B0403020202020204" pitchFamily="34" charset="0"/>
              </a:rPr>
              <a:t>marketers</a:t>
            </a:r>
            <a:r>
              <a:rPr lang="en-US" sz="2200">
                <a:solidFill>
                  <a:srgbClr val="1B1464"/>
                </a:solidFill>
                <a:latin typeface="Helvetica" panose="020B0403020202020204" pitchFamily="34" charset="0"/>
              </a:rPr>
              <a:t> are doing to meaningfully connect with consumers around mental health</a:t>
            </a:r>
            <a:br>
              <a:rPr lang="en-US" sz="2200">
                <a:solidFill>
                  <a:srgbClr val="1B1464"/>
                </a:solidFill>
                <a:latin typeface="Helvetica" panose="020B0403020202020204" pitchFamily="34" charset="0"/>
              </a:rPr>
            </a:br>
            <a:endParaRPr lang="en-US" sz="2200">
              <a:solidFill>
                <a:srgbClr val="1B1464"/>
              </a:solidFill>
              <a:latin typeface="Helvetica" panose="020B0403020202020204" pitchFamily="34" charset="0"/>
            </a:endParaRPr>
          </a:p>
          <a:p>
            <a:pPr marL="457200" indent="-457200">
              <a:buBlip>
                <a:blip r:embed="rId3"/>
              </a:buBlip>
            </a:pPr>
            <a:r>
              <a:rPr lang="en-US" sz="2200">
                <a:solidFill>
                  <a:srgbClr val="1B1464"/>
                </a:solidFill>
                <a:latin typeface="Helvetica" panose="020B0403020202020204" pitchFamily="34" charset="0"/>
              </a:rPr>
              <a:t>How marketers can </a:t>
            </a:r>
            <a:r>
              <a:rPr lang="en-US" sz="2200" b="1">
                <a:solidFill>
                  <a:srgbClr val="1B1464"/>
                </a:solidFill>
                <a:latin typeface="Helvetica" panose="020B0403020202020204" pitchFamily="34" charset="0"/>
              </a:rPr>
              <a:t>leverage the right messaging</a:t>
            </a:r>
            <a:r>
              <a:rPr lang="en-US" sz="2200">
                <a:solidFill>
                  <a:srgbClr val="1B1464"/>
                </a:solidFill>
                <a:latin typeface="Helvetica" panose="020B0403020202020204" pitchFamily="34" charset="0"/>
              </a:rPr>
              <a:t> </a:t>
            </a:r>
            <a:r>
              <a:rPr lang="en-US" sz="2200" b="1">
                <a:solidFill>
                  <a:srgbClr val="1B1464"/>
                </a:solidFill>
                <a:latin typeface="Helvetica" panose="020B0403020202020204" pitchFamily="34" charset="0"/>
              </a:rPr>
              <a:t>and platforms </a:t>
            </a:r>
            <a:r>
              <a:rPr lang="en-US" sz="2200">
                <a:solidFill>
                  <a:srgbClr val="1B1464"/>
                </a:solidFill>
                <a:latin typeface="Helvetica" panose="020B0403020202020204" pitchFamily="34" charset="0"/>
              </a:rPr>
              <a:t>to build brand favorability and establish long-term trust with consumers</a:t>
            </a:r>
            <a:endParaRPr lang="en-US" sz="2200">
              <a:solidFill>
                <a:srgbClr val="1B1464"/>
              </a:solidFill>
              <a:latin typeface="Helvetica-Normal" pitchFamily="2" charset="0"/>
            </a:endParaRPr>
          </a:p>
        </p:txBody>
      </p:sp>
    </p:spTree>
    <p:extLst>
      <p:ext uri="{BB962C8B-B14F-4D97-AF65-F5344CB8AC3E}">
        <p14:creationId xmlns:p14="http://schemas.microsoft.com/office/powerpoint/2010/main" val="76966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98883" y="195701"/>
            <a:ext cx="1184693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The rapidness with which COVID-19 upended our daily lives, combined with the need to quarantine and social distance, has made </a:t>
            </a:r>
            <a:r>
              <a:rPr lang="en-US" sz="2600" b="1">
                <a:solidFill>
                  <a:srgbClr val="ED3C8D"/>
                </a:solidFill>
                <a:latin typeface="Helvetica" pitchFamily="2" charset="0"/>
              </a:rPr>
              <a:t>mental health </a:t>
            </a:r>
            <a:r>
              <a:rPr lang="en-US" sz="2600" b="1">
                <a:solidFill>
                  <a:srgbClr val="1B1464"/>
                </a:solidFill>
                <a:latin typeface="Helvetica" pitchFamily="2" charset="0"/>
              </a:rPr>
              <a:t>and</a:t>
            </a:r>
            <a:r>
              <a:rPr lang="en-US" sz="2600" b="1">
                <a:solidFill>
                  <a:srgbClr val="ED3C8D"/>
                </a:solidFill>
                <a:latin typeface="Helvetica" pitchFamily="2" charset="0"/>
              </a:rPr>
              <a:t> wellbeing </a:t>
            </a:r>
            <a:r>
              <a:rPr lang="en-US" sz="2600" b="1">
                <a:solidFill>
                  <a:srgbClr val="1B1464"/>
                </a:solidFill>
                <a:latin typeface="Helvetica" pitchFamily="2" charset="0"/>
              </a:rPr>
              <a:t>a </a:t>
            </a:r>
            <a:r>
              <a:rPr lang="en-US" sz="2600" b="1">
                <a:solidFill>
                  <a:srgbClr val="ED3C8D"/>
                </a:solidFill>
                <a:latin typeface="Helvetica" pitchFamily="2" charset="0"/>
              </a:rPr>
              <a:t>top concern </a:t>
            </a:r>
            <a:r>
              <a:rPr lang="en-US" sz="2600" b="1">
                <a:solidFill>
                  <a:srgbClr val="1B1464"/>
                </a:solidFill>
                <a:latin typeface="Helvetica" pitchFamily="2" charset="0"/>
              </a:rPr>
              <a:t>for both consumers and brands</a:t>
            </a: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70B9BF3D-9191-4519-9624-E18148725966}"/>
              </a:ext>
            </a:extLst>
          </p:cNvPr>
          <p:cNvSpPr/>
          <p:nvPr/>
        </p:nvSpPr>
        <p:spPr>
          <a:xfrm>
            <a:off x="516180" y="3720757"/>
            <a:ext cx="3370582" cy="2594039"/>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srgbClr val="FFE600"/>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1BAE9C59-AB05-45E9-BB9B-C90C5C2688B1}"/>
              </a:ext>
            </a:extLst>
          </p:cNvPr>
          <p:cNvSpPr/>
          <p:nvPr/>
        </p:nvSpPr>
        <p:spPr>
          <a:xfrm>
            <a:off x="4410709" y="3720757"/>
            <a:ext cx="3370582" cy="259403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Helvetica" panose="020B0403020202020204" pitchFamily="34" charset="0"/>
            </a:endParaRPr>
          </a:p>
        </p:txBody>
      </p:sp>
      <p:sp>
        <p:nvSpPr>
          <p:cNvPr id="14" name="Rectangle 13">
            <a:extLst>
              <a:ext uri="{FF2B5EF4-FFF2-40B4-BE49-F238E27FC236}">
                <a16:creationId xmlns:a16="http://schemas.microsoft.com/office/drawing/2014/main" id="{B095D43D-BD20-48C8-8432-FBCEE901D45E}"/>
              </a:ext>
            </a:extLst>
          </p:cNvPr>
          <p:cNvSpPr/>
          <p:nvPr/>
        </p:nvSpPr>
        <p:spPr>
          <a:xfrm>
            <a:off x="8305238" y="3720757"/>
            <a:ext cx="3370582" cy="259403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Helvetica" panose="020B0403020202020204" pitchFamily="34" charset="0"/>
            </a:endParaRPr>
          </a:p>
        </p:txBody>
      </p:sp>
      <p:sp>
        <p:nvSpPr>
          <p:cNvPr id="16" name="TextBox 15">
            <a:extLst>
              <a:ext uri="{FF2B5EF4-FFF2-40B4-BE49-F238E27FC236}">
                <a16:creationId xmlns:a16="http://schemas.microsoft.com/office/drawing/2014/main" id="{6DCDD9E4-0C48-4E56-93E2-12230515DF98}"/>
              </a:ext>
            </a:extLst>
          </p:cNvPr>
          <p:cNvSpPr txBox="1"/>
          <p:nvPr/>
        </p:nvSpPr>
        <p:spPr>
          <a:xfrm>
            <a:off x="569963" y="4010099"/>
            <a:ext cx="3274277" cy="203132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Lockdowns, social distancing, changing norms and working from home have led to an increase of social isolation during trying times, which has led to increasing mental health concerns.</a:t>
            </a:r>
            <a:endParaRPr kumimoji="0" lang="en-US" b="1" i="0" u="none" strike="noStrike" kern="1200" cap="none" spc="0" normalizeH="0" baseline="0" noProof="0">
              <a:ln>
                <a:noFill/>
              </a:ln>
              <a:solidFill>
                <a:srgbClr val="FFE600"/>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D5E8BD86-E189-4175-B4D2-2DA72EA95F07}"/>
              </a:ext>
            </a:extLst>
          </p:cNvPr>
          <p:cNvSpPr txBox="1"/>
          <p:nvPr/>
        </p:nvSpPr>
        <p:spPr>
          <a:xfrm>
            <a:off x="8371826" y="4140613"/>
            <a:ext cx="3314663" cy="147732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a:solidFill>
                  <a:srgbClr val="ED3C8D"/>
                </a:solidFill>
                <a:latin typeface="Helvetica" panose="020B0403020202020204" pitchFamily="34" charset="0"/>
              </a:rPr>
              <a:t>31% </a:t>
            </a:r>
            <a:r>
              <a:rPr lang="en-US">
                <a:solidFill>
                  <a:prstClr val="white"/>
                </a:solidFill>
                <a:latin typeface="Helvetica" panose="020B0403020202020204" pitchFamily="34" charset="0"/>
              </a:rPr>
              <a:t>of Internet users are concerned about COVID-19’s </a:t>
            </a:r>
            <a:r>
              <a:rPr lang="en-US" b="1">
                <a:solidFill>
                  <a:srgbClr val="ED3C8D"/>
                </a:solidFill>
                <a:latin typeface="Helvetica" panose="020B0403020202020204" pitchFamily="34" charset="0"/>
              </a:rPr>
              <a:t>effect on their mental health</a:t>
            </a:r>
            <a:r>
              <a:rPr lang="en-US">
                <a:solidFill>
                  <a:prstClr val="white"/>
                </a:solidFill>
                <a:latin typeface="Helvetica" panose="020B0403020202020204" pitchFamily="34" charset="0"/>
              </a:rPr>
              <a:t>, more than their concern about access to a vaccine (</a:t>
            </a:r>
            <a:r>
              <a:rPr lang="en-US" b="1">
                <a:solidFill>
                  <a:srgbClr val="ED3C8D"/>
                </a:solidFill>
                <a:latin typeface="Helvetica" panose="020B0403020202020204" pitchFamily="34" charset="0"/>
              </a:rPr>
              <a:t>29%</a:t>
            </a:r>
            <a:r>
              <a:rPr lang="en-US">
                <a:solidFill>
                  <a:prstClr val="white"/>
                </a:solidFill>
                <a:latin typeface="Helvetica" panose="020B0403020202020204" pitchFamily="34" charset="0"/>
              </a:rPr>
              <a:t>).</a:t>
            </a:r>
          </a:p>
        </p:txBody>
      </p:sp>
      <p:pic>
        <p:nvPicPr>
          <p:cNvPr id="6" name="Picture 5" descr="Icon&#10;&#10;Description automatically generated">
            <a:extLst>
              <a:ext uri="{FF2B5EF4-FFF2-40B4-BE49-F238E27FC236}">
                <a16:creationId xmlns:a16="http://schemas.microsoft.com/office/drawing/2014/main" id="{4EC98F89-6EA5-4733-84C8-96526842E8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07395" y="1719547"/>
            <a:ext cx="1988152" cy="1988152"/>
          </a:xfrm>
          <a:prstGeom prst="rect">
            <a:avLst/>
          </a:prstGeom>
        </p:spPr>
      </p:pic>
      <p:pic>
        <p:nvPicPr>
          <p:cNvPr id="21" name="Picture 20" descr="Icon&#10;&#10;Description automatically generated">
            <a:extLst>
              <a:ext uri="{FF2B5EF4-FFF2-40B4-BE49-F238E27FC236}">
                <a16:creationId xmlns:a16="http://schemas.microsoft.com/office/drawing/2014/main" id="{1524D00F-0E7C-4E75-9A51-1A5B7AC1598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92775" y="1810399"/>
            <a:ext cx="1806449" cy="1806449"/>
          </a:xfrm>
          <a:prstGeom prst="rect">
            <a:avLst/>
          </a:prstGeom>
        </p:spPr>
      </p:pic>
      <p:sp>
        <p:nvSpPr>
          <p:cNvPr id="26" name="TextBox 25">
            <a:extLst>
              <a:ext uri="{FF2B5EF4-FFF2-40B4-BE49-F238E27FC236}">
                <a16:creationId xmlns:a16="http://schemas.microsoft.com/office/drawing/2014/main" id="{87531F08-2F3D-4C42-AD7C-2C540DC9CBC9}"/>
              </a:ext>
            </a:extLst>
          </p:cNvPr>
          <p:cNvSpPr txBox="1"/>
          <p:nvPr/>
        </p:nvSpPr>
        <p:spPr>
          <a:xfrm>
            <a:off x="443164" y="6344972"/>
            <a:ext cx="1111900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Statista, </a:t>
            </a:r>
            <a:r>
              <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Percentage of workers reporting higher, equal or lower levels of stress since the coronavirus outbreak in 2020, </a:t>
            </a:r>
            <a:r>
              <a:rPr kumimoji="0" lang="en-US" sz="700" b="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12/15/2020;</a:t>
            </a:r>
            <a:r>
              <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Global Web Index,</a:t>
            </a:r>
            <a:r>
              <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10 mental health campaigns that are making a difference</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11/4/2020. </a:t>
            </a:r>
          </a:p>
        </p:txBody>
      </p:sp>
      <p:sp>
        <p:nvSpPr>
          <p:cNvPr id="24" name="TextBox 23">
            <a:extLst>
              <a:ext uri="{FF2B5EF4-FFF2-40B4-BE49-F238E27FC236}">
                <a16:creationId xmlns:a16="http://schemas.microsoft.com/office/drawing/2014/main" id="{51943204-791D-4313-A450-A2B0FBEB61FD}"/>
              </a:ext>
            </a:extLst>
          </p:cNvPr>
          <p:cNvSpPr txBox="1"/>
          <p:nvPr/>
        </p:nvSpPr>
        <p:spPr>
          <a:xfrm>
            <a:off x="4455768" y="4140613"/>
            <a:ext cx="3314663" cy="120032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a:solidFill>
                  <a:srgbClr val="ED3C8D"/>
                </a:solidFill>
                <a:latin typeface="Helvetica" panose="020B0403020202020204" pitchFamily="34" charset="0"/>
              </a:rPr>
              <a:t>67% </a:t>
            </a:r>
            <a:r>
              <a:rPr lang="en-US">
                <a:solidFill>
                  <a:prstClr val="white"/>
                </a:solidFill>
                <a:latin typeface="Helvetica" panose="020B0403020202020204" pitchFamily="34" charset="0"/>
              </a:rPr>
              <a:t>of workers are reporting </a:t>
            </a:r>
            <a:r>
              <a:rPr lang="en-US" b="1">
                <a:solidFill>
                  <a:srgbClr val="ED3C8D"/>
                </a:solidFill>
                <a:latin typeface="Helvetica" panose="020B0403020202020204" pitchFamily="34" charset="0"/>
              </a:rPr>
              <a:t>higher stress levels </a:t>
            </a:r>
            <a:r>
              <a:rPr lang="en-US">
                <a:solidFill>
                  <a:prstClr val="white"/>
                </a:solidFill>
                <a:latin typeface="Helvetica" panose="020B0403020202020204" pitchFamily="34" charset="0"/>
              </a:rPr>
              <a:t>during the COVID-19 pandemic than before.</a:t>
            </a:r>
          </a:p>
        </p:txBody>
      </p:sp>
      <p:pic>
        <p:nvPicPr>
          <p:cNvPr id="4" name="Picture 3" descr="Icon&#10;&#10;Description automatically generated">
            <a:extLst>
              <a:ext uri="{FF2B5EF4-FFF2-40B4-BE49-F238E27FC236}">
                <a16:creationId xmlns:a16="http://schemas.microsoft.com/office/drawing/2014/main" id="{4C8892FE-5B77-4F50-A786-9F9A78CC36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087304" y="1810399"/>
            <a:ext cx="1806449" cy="1806449"/>
          </a:xfrm>
          <a:prstGeom prst="rect">
            <a:avLst/>
          </a:prstGeom>
        </p:spPr>
      </p:pic>
    </p:spTree>
    <p:extLst>
      <p:ext uri="{BB962C8B-B14F-4D97-AF65-F5344CB8AC3E}">
        <p14:creationId xmlns:p14="http://schemas.microsoft.com/office/powerpoint/2010/main" val="372958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curtain, mirror&#10;&#10;Description automatically generated">
            <a:extLst>
              <a:ext uri="{FF2B5EF4-FFF2-40B4-BE49-F238E27FC236}">
                <a16:creationId xmlns:a16="http://schemas.microsoft.com/office/drawing/2014/main" id="{6D54D48B-FE59-420B-8BC5-274E6CA9D3E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673029"/>
            <a:ext cx="5624483" cy="5190569"/>
          </a:xfrm>
          <a:prstGeom prst="rect">
            <a:avLst/>
          </a:prstGeom>
        </p:spPr>
      </p:pic>
      <p:sp>
        <p:nvSpPr>
          <p:cNvPr id="8" name="Rectangle 7">
            <a:extLst>
              <a:ext uri="{FF2B5EF4-FFF2-40B4-BE49-F238E27FC236}">
                <a16:creationId xmlns:a16="http://schemas.microsoft.com/office/drawing/2014/main" id="{C8C88E02-F6D0-44F0-B46B-CFF324F72288}"/>
              </a:ext>
            </a:extLst>
          </p:cNvPr>
          <p:cNvSpPr/>
          <p:nvPr/>
        </p:nvSpPr>
        <p:spPr>
          <a:xfrm>
            <a:off x="5602514" y="1673029"/>
            <a:ext cx="658171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0789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98883" y="195701"/>
            <a:ext cx="1184693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A greater mental health crisis could potentially have a deep effect on </a:t>
            </a:r>
            <a:r>
              <a:rPr lang="en-US" sz="2600" b="1">
                <a:solidFill>
                  <a:srgbClr val="ED3C8D"/>
                </a:solidFill>
                <a:latin typeface="Helvetica" pitchFamily="2" charset="0"/>
              </a:rPr>
              <a:t>consumer behavior </a:t>
            </a:r>
            <a:r>
              <a:rPr lang="en-US" sz="2600" b="1">
                <a:solidFill>
                  <a:srgbClr val="1B1464"/>
                </a:solidFill>
                <a:latin typeface="Helvetica" pitchFamily="2" charset="0"/>
              </a:rPr>
              <a:t>and how brands approach </a:t>
            </a:r>
            <a:r>
              <a:rPr lang="en-US" sz="2600" b="1">
                <a:solidFill>
                  <a:srgbClr val="ED3C8D"/>
                </a:solidFill>
                <a:latin typeface="Helvetica" pitchFamily="2" charset="0"/>
              </a:rPr>
              <a:t>creative messaging</a:t>
            </a:r>
            <a:r>
              <a:rPr lang="en-US" sz="2600" b="1">
                <a:solidFill>
                  <a:srgbClr val="1B1464"/>
                </a:solidFill>
                <a:latin typeface="Helvetica" pitchFamily="2" charset="0"/>
              </a:rPr>
              <a:t> moving forward </a:t>
            </a: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1" name="Rectangle: Rounded Corners 40">
            <a:extLst>
              <a:ext uri="{FF2B5EF4-FFF2-40B4-BE49-F238E27FC236}">
                <a16:creationId xmlns:a16="http://schemas.microsoft.com/office/drawing/2014/main" id="{792AA5D8-8BF2-45DE-84B2-0514BA098A02}"/>
              </a:ext>
            </a:extLst>
          </p:cNvPr>
          <p:cNvSpPr/>
          <p:nvPr/>
        </p:nvSpPr>
        <p:spPr>
          <a:xfrm>
            <a:off x="5790490" y="4046798"/>
            <a:ext cx="6255330" cy="1153424"/>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8CABC8FA-5F0E-43F3-87FE-E4BD8C355960}"/>
              </a:ext>
            </a:extLst>
          </p:cNvPr>
          <p:cNvSpPr txBox="1"/>
          <p:nvPr/>
        </p:nvSpPr>
        <p:spPr>
          <a:xfrm>
            <a:off x="11062516" y="4093403"/>
            <a:ext cx="899827" cy="230832"/>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Feb 3, 2021</a:t>
            </a:r>
          </a:p>
        </p:txBody>
      </p:sp>
      <p:pic>
        <p:nvPicPr>
          <p:cNvPr id="22" name="Picture 21">
            <a:extLst>
              <a:ext uri="{FF2B5EF4-FFF2-40B4-BE49-F238E27FC236}">
                <a16:creationId xmlns:a16="http://schemas.microsoft.com/office/drawing/2014/main" id="{E953FAB6-9829-4E20-87D8-8DA5B6978C3A}"/>
              </a:ext>
            </a:extLst>
          </p:cNvPr>
          <p:cNvPicPr>
            <a:picLocks noChangeAspect="1"/>
          </p:cNvPicPr>
          <p:nvPr/>
        </p:nvPicPr>
        <p:blipFill>
          <a:blip r:embed="rId4"/>
          <a:stretch>
            <a:fillRect/>
          </a:stretch>
        </p:blipFill>
        <p:spPr>
          <a:xfrm>
            <a:off x="5863921" y="4442694"/>
            <a:ext cx="5769279" cy="690689"/>
          </a:xfrm>
          <a:prstGeom prst="rect">
            <a:avLst/>
          </a:prstGeom>
        </p:spPr>
      </p:pic>
      <p:pic>
        <p:nvPicPr>
          <p:cNvPr id="5" name="Picture 4">
            <a:extLst>
              <a:ext uri="{FF2B5EF4-FFF2-40B4-BE49-F238E27FC236}">
                <a16:creationId xmlns:a16="http://schemas.microsoft.com/office/drawing/2014/main" id="{DE2C375F-9108-482C-9591-F3AD1E4057B9}"/>
              </a:ext>
            </a:extLst>
          </p:cNvPr>
          <p:cNvPicPr>
            <a:picLocks noChangeAspect="1"/>
          </p:cNvPicPr>
          <p:nvPr/>
        </p:nvPicPr>
        <p:blipFill>
          <a:blip r:embed="rId5"/>
          <a:stretch>
            <a:fillRect/>
          </a:stretch>
        </p:blipFill>
        <p:spPr>
          <a:xfrm>
            <a:off x="5954479" y="4093403"/>
            <a:ext cx="820510" cy="273504"/>
          </a:xfrm>
          <a:prstGeom prst="rect">
            <a:avLst/>
          </a:prstGeom>
        </p:spPr>
      </p:pic>
      <p:sp>
        <p:nvSpPr>
          <p:cNvPr id="48" name="Rectangle: Rounded Corners 47">
            <a:extLst>
              <a:ext uri="{FF2B5EF4-FFF2-40B4-BE49-F238E27FC236}">
                <a16:creationId xmlns:a16="http://schemas.microsoft.com/office/drawing/2014/main" id="{08F380C1-46CC-48D1-8F6A-032AB7E491D7}"/>
              </a:ext>
            </a:extLst>
          </p:cNvPr>
          <p:cNvSpPr/>
          <p:nvPr/>
        </p:nvSpPr>
        <p:spPr>
          <a:xfrm>
            <a:off x="5790490" y="5262543"/>
            <a:ext cx="6255330" cy="1111796"/>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id="{5FF2D96F-D700-4A05-B82E-0D65A9A1BAF7}"/>
              </a:ext>
            </a:extLst>
          </p:cNvPr>
          <p:cNvSpPr txBox="1"/>
          <p:nvPr/>
        </p:nvSpPr>
        <p:spPr>
          <a:xfrm>
            <a:off x="11090111" y="5324046"/>
            <a:ext cx="899827" cy="230832"/>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Oct 16, 2020</a:t>
            </a:r>
          </a:p>
        </p:txBody>
      </p:sp>
      <p:pic>
        <p:nvPicPr>
          <p:cNvPr id="10" name="Picture 9">
            <a:extLst>
              <a:ext uri="{FF2B5EF4-FFF2-40B4-BE49-F238E27FC236}">
                <a16:creationId xmlns:a16="http://schemas.microsoft.com/office/drawing/2014/main" id="{93E8DE08-5301-499C-BFB2-C3A6ED988035}"/>
              </a:ext>
            </a:extLst>
          </p:cNvPr>
          <p:cNvPicPr>
            <a:picLocks noChangeAspect="1"/>
          </p:cNvPicPr>
          <p:nvPr/>
        </p:nvPicPr>
        <p:blipFill>
          <a:blip r:embed="rId6"/>
          <a:stretch>
            <a:fillRect/>
          </a:stretch>
        </p:blipFill>
        <p:spPr>
          <a:xfrm>
            <a:off x="5862488" y="5754058"/>
            <a:ext cx="6025130" cy="569539"/>
          </a:xfrm>
          <a:prstGeom prst="rect">
            <a:avLst/>
          </a:prstGeom>
        </p:spPr>
      </p:pic>
      <p:pic>
        <p:nvPicPr>
          <p:cNvPr id="28" name="Picture 27">
            <a:extLst>
              <a:ext uri="{FF2B5EF4-FFF2-40B4-BE49-F238E27FC236}">
                <a16:creationId xmlns:a16="http://schemas.microsoft.com/office/drawing/2014/main" id="{48EBC4FC-D485-4DB5-B381-E2A95797CDBB}"/>
              </a:ext>
            </a:extLst>
          </p:cNvPr>
          <p:cNvPicPr>
            <a:picLocks noChangeAspect="1"/>
          </p:cNvPicPr>
          <p:nvPr/>
        </p:nvPicPr>
        <p:blipFill>
          <a:blip r:embed="rId7"/>
          <a:stretch>
            <a:fillRect/>
          </a:stretch>
        </p:blipFill>
        <p:spPr>
          <a:xfrm>
            <a:off x="5891515" y="5328923"/>
            <a:ext cx="845706" cy="370282"/>
          </a:xfrm>
          <a:prstGeom prst="rect">
            <a:avLst/>
          </a:prstGeom>
        </p:spPr>
      </p:pic>
      <p:sp>
        <p:nvSpPr>
          <p:cNvPr id="53" name="Rectangle: Rounded Corners 52">
            <a:extLst>
              <a:ext uri="{FF2B5EF4-FFF2-40B4-BE49-F238E27FC236}">
                <a16:creationId xmlns:a16="http://schemas.microsoft.com/office/drawing/2014/main" id="{FFAC2C20-1ABB-4D0A-8475-67BBCB80270E}"/>
              </a:ext>
            </a:extLst>
          </p:cNvPr>
          <p:cNvSpPr/>
          <p:nvPr/>
        </p:nvSpPr>
        <p:spPr>
          <a:xfrm>
            <a:off x="5790490" y="1732136"/>
            <a:ext cx="6227735" cy="1111796"/>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297273BC-6934-4E29-9C12-B8CA398B62A6}"/>
              </a:ext>
            </a:extLst>
          </p:cNvPr>
          <p:cNvSpPr txBox="1"/>
          <p:nvPr/>
        </p:nvSpPr>
        <p:spPr>
          <a:xfrm>
            <a:off x="11062516" y="1741372"/>
            <a:ext cx="899827" cy="230832"/>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June 2020</a:t>
            </a:r>
          </a:p>
        </p:txBody>
      </p:sp>
      <p:pic>
        <p:nvPicPr>
          <p:cNvPr id="32" name="Picture 31">
            <a:extLst>
              <a:ext uri="{FF2B5EF4-FFF2-40B4-BE49-F238E27FC236}">
                <a16:creationId xmlns:a16="http://schemas.microsoft.com/office/drawing/2014/main" id="{800CC07B-7735-49C1-AA90-9297A23EA0F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906029" y="1759946"/>
            <a:ext cx="1023398" cy="342099"/>
          </a:xfrm>
          <a:prstGeom prst="rect">
            <a:avLst/>
          </a:prstGeom>
        </p:spPr>
      </p:pic>
      <p:pic>
        <p:nvPicPr>
          <p:cNvPr id="52" name="Picture 51">
            <a:extLst>
              <a:ext uri="{FF2B5EF4-FFF2-40B4-BE49-F238E27FC236}">
                <a16:creationId xmlns:a16="http://schemas.microsoft.com/office/drawing/2014/main" id="{1285E423-AFA0-47A7-AB36-D8A901772BE4}"/>
              </a:ext>
            </a:extLst>
          </p:cNvPr>
          <p:cNvPicPr>
            <a:picLocks noChangeAspect="1"/>
          </p:cNvPicPr>
          <p:nvPr/>
        </p:nvPicPr>
        <p:blipFill>
          <a:blip r:embed="rId9"/>
          <a:stretch>
            <a:fillRect/>
          </a:stretch>
        </p:blipFill>
        <p:spPr>
          <a:xfrm>
            <a:off x="6002409" y="2168265"/>
            <a:ext cx="5803895" cy="646232"/>
          </a:xfrm>
          <a:prstGeom prst="rect">
            <a:avLst/>
          </a:prstGeom>
        </p:spPr>
      </p:pic>
      <p:sp>
        <p:nvSpPr>
          <p:cNvPr id="66" name="Rectangle: Rounded Corners 65">
            <a:extLst>
              <a:ext uri="{FF2B5EF4-FFF2-40B4-BE49-F238E27FC236}">
                <a16:creationId xmlns:a16="http://schemas.microsoft.com/office/drawing/2014/main" id="{B4DD5886-EAFC-4C95-BA60-480346710668}"/>
              </a:ext>
            </a:extLst>
          </p:cNvPr>
          <p:cNvSpPr/>
          <p:nvPr/>
        </p:nvSpPr>
        <p:spPr>
          <a:xfrm>
            <a:off x="5790490" y="2884341"/>
            <a:ext cx="6227735" cy="1111796"/>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FF89832F-473C-4CFB-B8AB-413355FBAC03}"/>
              </a:ext>
            </a:extLst>
          </p:cNvPr>
          <p:cNvSpPr txBox="1"/>
          <p:nvPr/>
        </p:nvSpPr>
        <p:spPr>
          <a:xfrm>
            <a:off x="11090111" y="2893577"/>
            <a:ext cx="899827" cy="230832"/>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May 13, 2020</a:t>
            </a:r>
          </a:p>
        </p:txBody>
      </p:sp>
      <p:pic>
        <p:nvPicPr>
          <p:cNvPr id="60" name="Picture 59">
            <a:extLst>
              <a:ext uri="{FF2B5EF4-FFF2-40B4-BE49-F238E27FC236}">
                <a16:creationId xmlns:a16="http://schemas.microsoft.com/office/drawing/2014/main" id="{C009DB02-F88B-4A7A-81D6-75524F815EC6}"/>
              </a:ext>
            </a:extLst>
          </p:cNvPr>
          <p:cNvPicPr>
            <a:picLocks noChangeAspect="1"/>
          </p:cNvPicPr>
          <p:nvPr/>
        </p:nvPicPr>
        <p:blipFill>
          <a:blip r:embed="rId10"/>
          <a:stretch>
            <a:fillRect/>
          </a:stretch>
        </p:blipFill>
        <p:spPr>
          <a:xfrm>
            <a:off x="5925258" y="3271719"/>
            <a:ext cx="5891797" cy="696359"/>
          </a:xfrm>
          <a:prstGeom prst="rect">
            <a:avLst/>
          </a:prstGeom>
        </p:spPr>
      </p:pic>
      <p:pic>
        <p:nvPicPr>
          <p:cNvPr id="71" name="Picture 70">
            <a:extLst>
              <a:ext uri="{FF2B5EF4-FFF2-40B4-BE49-F238E27FC236}">
                <a16:creationId xmlns:a16="http://schemas.microsoft.com/office/drawing/2014/main" id="{AE260588-8EA9-4E05-9714-98A30B55CC23}"/>
              </a:ext>
            </a:extLst>
          </p:cNvPr>
          <p:cNvPicPr>
            <a:picLocks noChangeAspect="1"/>
          </p:cNvPicPr>
          <p:nvPr/>
        </p:nvPicPr>
        <p:blipFill>
          <a:blip r:embed="rId11"/>
          <a:stretch>
            <a:fillRect/>
          </a:stretch>
        </p:blipFill>
        <p:spPr>
          <a:xfrm>
            <a:off x="5955430" y="2965964"/>
            <a:ext cx="899827" cy="259150"/>
          </a:xfrm>
          <a:prstGeom prst="rect">
            <a:avLst/>
          </a:prstGeom>
        </p:spPr>
      </p:pic>
    </p:spTree>
    <p:extLst>
      <p:ext uri="{BB962C8B-B14F-4D97-AF65-F5344CB8AC3E}">
        <p14:creationId xmlns:p14="http://schemas.microsoft.com/office/powerpoint/2010/main" val="354017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62119"/>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82082" y="3434080"/>
            <a:ext cx="7379927" cy="1692771"/>
          </a:xfrm>
          <a:prstGeom prst="rect">
            <a:avLst/>
          </a:prstGeom>
          <a:noFill/>
        </p:spPr>
        <p:txBody>
          <a:bodyPr wrap="square" rtlCol="0">
            <a:spAutoFit/>
          </a:bodyPr>
          <a:lstStyle/>
          <a:p>
            <a:pPr lvl="0">
              <a:defRPr/>
            </a:pPr>
            <a:r>
              <a:rPr lang="en-US" sz="4000" b="1">
                <a:solidFill>
                  <a:srgbClr val="FFE600"/>
                </a:solidFill>
                <a:latin typeface="Helvetica" pitchFamily="2" charset="0"/>
              </a:rPr>
              <a:t>Coping Devices</a:t>
            </a:r>
          </a:p>
          <a:p>
            <a:pPr lvl="0">
              <a:defRPr/>
            </a:pPr>
            <a:r>
              <a:rPr lang="en-US" sz="3200">
                <a:solidFill>
                  <a:schemeClr val="bg1"/>
                </a:solidFill>
                <a:latin typeface="Helvetica" pitchFamily="2" charset="0"/>
              </a:rPr>
              <a:t>Understanding Where People </a:t>
            </a:r>
            <a:br>
              <a:rPr lang="en-US" sz="3200">
                <a:solidFill>
                  <a:schemeClr val="bg1"/>
                </a:solidFill>
                <a:latin typeface="Helvetica" pitchFamily="2" charset="0"/>
              </a:rPr>
            </a:br>
            <a:r>
              <a:rPr lang="en-US" sz="3200">
                <a:solidFill>
                  <a:schemeClr val="bg1"/>
                </a:solidFill>
                <a:latin typeface="Helvetica" pitchFamily="2" charset="0"/>
              </a:rPr>
              <a:t>Turn During COVID-19</a:t>
            </a:r>
          </a:p>
        </p:txBody>
      </p:sp>
    </p:spTree>
    <p:extLst>
      <p:ext uri="{BB962C8B-B14F-4D97-AF65-F5344CB8AC3E}">
        <p14:creationId xmlns:p14="http://schemas.microsoft.com/office/powerpoint/2010/main" val="173068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D90F28-8BA4-2947-A6F8-4ADC90505624}"/>
              </a:ext>
            </a:extLst>
          </p:cNvPr>
          <p:cNvSpPr/>
          <p:nvPr/>
        </p:nvSpPr>
        <p:spPr>
          <a:xfrm>
            <a:off x="0" y="1696162"/>
            <a:ext cx="12192556" cy="517298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440AF5-764A-CE4D-85A7-C04A89CD3A1A}"/>
              </a:ext>
            </a:extLst>
          </p:cNvPr>
          <p:cNvSpPr/>
          <p:nvPr/>
        </p:nvSpPr>
        <p:spPr>
          <a:xfrm>
            <a:off x="119354" y="143006"/>
            <a:ext cx="12072646" cy="892552"/>
          </a:xfrm>
          <a:prstGeom prst="rect">
            <a:avLst/>
          </a:prstGeom>
        </p:spPr>
        <p:txBody>
          <a:bodyPr wrap="square">
            <a:spAutoFit/>
          </a:bodyPr>
          <a:lstStyle/>
          <a:p>
            <a:r>
              <a:rPr lang="en-US" sz="2600" b="1">
                <a:solidFill>
                  <a:srgbClr val="1B1464"/>
                </a:solidFill>
                <a:latin typeface="Helvetica" panose="020B0604020202020204" pitchFamily="2" charset="0"/>
                <a:ea typeface="Open Sans" panose="020B0606030504020204" pitchFamily="34" charset="0"/>
                <a:cs typeface="Open Sans" panose="020B0606030504020204" pitchFamily="34" charset="0"/>
              </a:rPr>
              <a:t>The pandemic has caused mental crises among people across generations, with Gen Z and Millennials having the </a:t>
            </a:r>
            <a:r>
              <a:rPr lang="en-US" sz="2600" b="1">
                <a:solidFill>
                  <a:srgbClr val="ED3C8D"/>
                </a:solidFill>
                <a:latin typeface="Helvetica" panose="020B0604020202020204" pitchFamily="2" charset="0"/>
                <a:ea typeface="Open Sans" panose="020B0606030504020204" pitchFamily="34" charset="0"/>
                <a:cs typeface="Open Sans" panose="020B0606030504020204" pitchFamily="34" charset="0"/>
              </a:rPr>
              <a:t>hardest time coping</a:t>
            </a:r>
            <a:r>
              <a:rPr lang="en-US" sz="2600" b="1">
                <a:solidFill>
                  <a:srgbClr val="1B1464"/>
                </a:solidFill>
                <a:latin typeface="Helvetica" panose="020B0604020202020204" pitchFamily="2" charset="0"/>
                <a:ea typeface="Open Sans" panose="020B0606030504020204" pitchFamily="34" charset="0"/>
                <a:cs typeface="Open Sans" panose="020B0606030504020204" pitchFamily="34" charset="0"/>
              </a:rPr>
              <a:t> with the impact</a:t>
            </a:r>
            <a:endParaRPr lang="en-US" sz="2600" b="1">
              <a:solidFill>
                <a:srgbClr val="ED3C8D"/>
              </a:solidFill>
              <a:latin typeface="Helvetica" panose="020B0604020202020204" pitchFamily="2" charset="0"/>
              <a:ea typeface="Open Sans" panose="020B0606030504020204" pitchFamily="34" charset="0"/>
              <a:cs typeface="Open Sans" panose="020B0606030504020204" pitchFamily="34" charset="0"/>
            </a:endParaRPr>
          </a:p>
        </p:txBody>
      </p:sp>
      <p:sp>
        <p:nvSpPr>
          <p:cNvPr id="49" name="Rectangle 48">
            <a:extLst>
              <a:ext uri="{FF2B5EF4-FFF2-40B4-BE49-F238E27FC236}">
                <a16:creationId xmlns:a16="http://schemas.microsoft.com/office/drawing/2014/main" id="{1DCAB4E0-C37F-D54A-B727-21650DB22398}"/>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pitchFamily="2" charset="0"/>
              </a:rPr>
              <a:t> </a:t>
            </a:r>
            <a:endParaRPr lang="en-US"/>
          </a:p>
        </p:txBody>
      </p:sp>
      <p:graphicFrame>
        <p:nvGraphicFramePr>
          <p:cNvPr id="51" name="Chart 50">
            <a:extLst>
              <a:ext uri="{FF2B5EF4-FFF2-40B4-BE49-F238E27FC236}">
                <a16:creationId xmlns:a16="http://schemas.microsoft.com/office/drawing/2014/main" id="{BDA7EB1E-042C-B24F-B3FF-DEA25B36F9DD}"/>
              </a:ext>
            </a:extLst>
          </p:cNvPr>
          <p:cNvGraphicFramePr/>
          <p:nvPr>
            <p:extLst>
              <p:ext uri="{D42A27DB-BD31-4B8C-83A1-F6EECF244321}">
                <p14:modId xmlns:p14="http://schemas.microsoft.com/office/powerpoint/2010/main" val="810656091"/>
              </p:ext>
            </p:extLst>
          </p:nvPr>
        </p:nvGraphicFramePr>
        <p:xfrm>
          <a:off x="33870" y="1988954"/>
          <a:ext cx="6032348" cy="3602523"/>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descr="A picture containing person, wall, indoor, television&#10;&#10;Description automatically generated">
            <a:extLst>
              <a:ext uri="{FF2B5EF4-FFF2-40B4-BE49-F238E27FC236}">
                <a16:creationId xmlns:a16="http://schemas.microsoft.com/office/drawing/2014/main" id="{617D10E2-2692-A04A-9581-9F81A120887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08699" y="1696162"/>
            <a:ext cx="6096002" cy="5161837"/>
          </a:xfrm>
          <a:prstGeom prst="rect">
            <a:avLst/>
          </a:prstGeom>
        </p:spPr>
      </p:pic>
      <p:sp>
        <p:nvSpPr>
          <p:cNvPr id="2" name="TextBox 1">
            <a:extLst>
              <a:ext uri="{FF2B5EF4-FFF2-40B4-BE49-F238E27FC236}">
                <a16:creationId xmlns:a16="http://schemas.microsoft.com/office/drawing/2014/main" id="{70CC021B-BCBB-5D49-A8F6-6CBEDBC51D5E}"/>
              </a:ext>
            </a:extLst>
          </p:cNvPr>
          <p:cNvSpPr txBox="1"/>
          <p:nvPr/>
        </p:nvSpPr>
        <p:spPr>
          <a:xfrm>
            <a:off x="119353" y="1111736"/>
            <a:ext cx="12094165" cy="338554"/>
          </a:xfrm>
          <a:prstGeom prst="rect">
            <a:avLst/>
          </a:prstGeom>
          <a:noFill/>
        </p:spPr>
        <p:txBody>
          <a:bodyPr wrap="square" rtlCol="0">
            <a:spAutoFit/>
          </a:bodyPr>
          <a:lstStyle>
            <a:defPPr>
              <a:defRPr lang="en-US"/>
            </a:defPPr>
            <a:lvl1pPr marL="457200" marR="0" lvl="0" indent="-457200" fontAlgn="auto">
              <a:lnSpc>
                <a:spcPct val="100000"/>
              </a:lnSpc>
              <a:spcBef>
                <a:spcPts val="0"/>
              </a:spcBef>
              <a:spcAft>
                <a:spcPts val="0"/>
              </a:spcAft>
              <a:buClrTx/>
              <a:buSzTx/>
              <a:buFontTx/>
              <a:buBlip>
                <a:blip r:embed="rId5"/>
              </a:buBlip>
              <a:tabLst/>
              <a:defRPr sz="1600">
                <a:solidFill>
                  <a:srgbClr val="1B1464"/>
                </a:solidFill>
                <a:latin typeface="Helvetica" panose="020B0403020202020204" pitchFamily="34" charset="0"/>
              </a:defRPr>
            </a:lvl1pPr>
          </a:lstStyle>
          <a:p>
            <a:pPr>
              <a:buBlip>
                <a:blip r:embed="rId6"/>
              </a:buBlip>
            </a:pPr>
            <a:r>
              <a:rPr lang="en-US">
                <a:latin typeface="Helvetica" pitchFamily="2" charset="0"/>
              </a:rPr>
              <a:t>A</a:t>
            </a:r>
            <a:r>
              <a:rPr lang="en-US">
                <a:solidFill>
                  <a:srgbClr val="1B1464"/>
                </a:solidFill>
                <a:latin typeface="Helvetica" pitchFamily="2" charset="0"/>
              </a:rPr>
              <a:t>s people look </a:t>
            </a:r>
            <a:r>
              <a:rPr lang="en-US">
                <a:latin typeface="Helvetica" pitchFamily="2" charset="0"/>
              </a:rPr>
              <a:t>for ways to</a:t>
            </a:r>
            <a:r>
              <a:rPr lang="en-US">
                <a:solidFill>
                  <a:srgbClr val="1B1464"/>
                </a:solidFill>
                <a:latin typeface="Helvetica" pitchFamily="2" charset="0"/>
              </a:rPr>
              <a:t> handle COVID-related restrictions, </a:t>
            </a:r>
            <a:r>
              <a:rPr lang="en-US">
                <a:solidFill>
                  <a:srgbClr val="ED3C8D"/>
                </a:solidFill>
                <a:latin typeface="Helvetica" pitchFamily="2" charset="0"/>
              </a:rPr>
              <a:t>72%</a:t>
            </a:r>
            <a:r>
              <a:rPr lang="en-US">
                <a:solidFill>
                  <a:srgbClr val="1B1464"/>
                </a:solidFill>
                <a:latin typeface="Helvetica" pitchFamily="2" charset="0"/>
              </a:rPr>
              <a:t> have increased their media usage since COVID-19 began</a:t>
            </a:r>
          </a:p>
        </p:txBody>
      </p:sp>
      <p:sp>
        <p:nvSpPr>
          <p:cNvPr id="10" name="TextBox 9">
            <a:extLst>
              <a:ext uri="{FF2B5EF4-FFF2-40B4-BE49-F238E27FC236}">
                <a16:creationId xmlns:a16="http://schemas.microsoft.com/office/drawing/2014/main" id="{020B7CD0-D2CE-094D-8EC8-2C02E2945427}"/>
              </a:ext>
            </a:extLst>
          </p:cNvPr>
          <p:cNvSpPr txBox="1"/>
          <p:nvPr/>
        </p:nvSpPr>
        <p:spPr>
          <a:xfrm>
            <a:off x="546751" y="5923318"/>
            <a:ext cx="5561948" cy="630942"/>
          </a:xfrm>
          <a:prstGeom prst="rect">
            <a:avLst/>
          </a:prstGeom>
          <a:noFill/>
        </p:spPr>
        <p:txBody>
          <a:bodyPr wrap="square" rtlCol="0">
            <a:spAutoFit/>
          </a:bodyPr>
          <a:lstStyle/>
          <a:p>
            <a:pPr>
              <a:defRPr/>
            </a:pPr>
            <a:r>
              <a:rPr lang="en-US" sz="700">
                <a:solidFill>
                  <a:srgbClr val="1B1464"/>
                </a:solidFill>
                <a:latin typeface="Helvetica" panose="020B0604020202020204" pitchFamily="34" charset="0"/>
                <a:cs typeface="Helvetica" panose="020B0604020202020204" pitchFamily="34" charset="0"/>
              </a:rPr>
              <a:t>Source: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VAB’s </a:t>
            </a:r>
            <a:r>
              <a:rPr kumimoji="0" lang="en-US" sz="700" b="0" i="0" u="none" strike="noStrike" kern="1200" cap="none" spc="0" normalizeH="0" baseline="0" noProof="0">
                <a:ln>
                  <a:noFill/>
                </a:ln>
                <a:solidFill>
                  <a:prstClr val="black"/>
                </a:solidFill>
                <a:effectLst/>
                <a:uLnTx/>
                <a:uFillTx/>
                <a:latin typeface="Helvetica" panose="020B0403020202020204" pitchFamily="34" charset="0"/>
                <a:ea typeface="+mn-ea"/>
                <a:cs typeface="+mn-cs"/>
                <a:hlinkClick r:id="rId7"/>
              </a:rPr>
              <a:t>'As Time Goes By: How Media Consumption Is Helping America Cope’</a:t>
            </a:r>
            <a:r>
              <a:rPr kumimoji="0" lang="en-US" sz="7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 </a:t>
            </a:r>
            <a:r>
              <a:rPr lang="en-US" sz="700">
                <a:solidFill>
                  <a:srgbClr val="1F1A62"/>
                </a:solidFill>
                <a:latin typeface="Helvetica" panose="020B0604020202020204" pitchFamily="34" charset="0"/>
                <a:cs typeface="Helvetica" panose="020B0604020202020204" pitchFamily="34" charset="0"/>
              </a:rPr>
              <a:t>VAB / Lucid ‘Media Usage In The Time of COVID-19 Survey,’ April 2020. Survey base: P18+ &amp; household subscribes to cable, telco, internet TV or satellite TV (n=1,004). Q1: Overall, please choose the statement below that best describes your media usage since the outbreak of the COVID-19 Pandemic. </a:t>
            </a:r>
            <a:r>
              <a:rPr lang="en-US" sz="700">
                <a:solidFill>
                  <a:srgbClr val="1B1464"/>
                </a:solidFill>
                <a:latin typeface="Helvetica" panose="020B0604020202020204" pitchFamily="34" charset="0"/>
                <a:cs typeface="Helvetica" panose="020B0604020202020204" pitchFamily="34" charset="0"/>
              </a:rPr>
              <a:t>Edward Jones, Wave, The Harris Poll, </a:t>
            </a:r>
            <a:r>
              <a:rPr lang="en-US" sz="700" i="1">
                <a:solidFill>
                  <a:srgbClr val="1B1464"/>
                </a:solidFill>
                <a:latin typeface="Helvetica" panose="020B0604020202020204" pitchFamily="34" charset="0"/>
                <a:cs typeface="Helvetica" panose="020B0604020202020204" pitchFamily="34" charset="0"/>
              </a:rPr>
              <a:t>The Four Pillars of the New </a:t>
            </a:r>
            <a:r>
              <a:rPr lang="en-US" sz="700">
                <a:solidFill>
                  <a:srgbClr val="1B1464"/>
                </a:solidFill>
                <a:latin typeface="Helvetica" panose="020B0604020202020204" pitchFamily="34" charset="0"/>
                <a:cs typeface="Helvetica" panose="020B0604020202020204" pitchFamily="34" charset="0"/>
              </a:rPr>
              <a:t>Retirement, 2020. Base: U.S. adults by generation: Gen Z (18-23), Millennial (24-39), Gen X (40-55), Boomer (56-74), Silent Gen (75+).</a:t>
            </a:r>
            <a:endParaRPr lang="en-US" sz="700">
              <a:solidFill>
                <a:srgbClr val="1F1A62"/>
              </a:solidFill>
              <a:latin typeface="Helvetica" panose="020B0604020202020204" pitchFamily="34" charset="0"/>
              <a:cs typeface="Helvetica" panose="020B0604020202020204" pitchFamily="34" charset="0"/>
            </a:endParaRPr>
          </a:p>
        </p:txBody>
      </p:sp>
      <p:pic>
        <p:nvPicPr>
          <p:cNvPr id="15" name="Picture 14">
            <a:extLst>
              <a:ext uri="{FF2B5EF4-FFF2-40B4-BE49-F238E27FC236}">
                <a16:creationId xmlns:a16="http://schemas.microsoft.com/office/drawing/2014/main" id="{593DA098-29A9-5643-A649-C3ABD4DB05C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526244" y="6507893"/>
            <a:ext cx="11708793" cy="350107"/>
          </a:xfrm>
          <a:prstGeom prst="rect">
            <a:avLst/>
          </a:prstGeom>
        </p:spPr>
      </p:pic>
      <p:sp>
        <p:nvSpPr>
          <p:cNvPr id="16" name="Slide Number Placeholder 5">
            <a:extLst>
              <a:ext uri="{FF2B5EF4-FFF2-40B4-BE49-F238E27FC236}">
                <a16:creationId xmlns:a16="http://schemas.microsoft.com/office/drawing/2014/main" id="{02A8BC6B-03C8-984F-A0A3-05A189A0F464}"/>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CF315813-8C8C-ED44-88E2-2A3270554CB9}"/>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22746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AD90ED3-7DF5-CE44-A782-9A413CE76D03}"/>
              </a:ext>
            </a:extLst>
          </p:cNvPr>
          <p:cNvSpPr/>
          <p:nvPr/>
        </p:nvSpPr>
        <p:spPr>
          <a:xfrm>
            <a:off x="0" y="1696162"/>
            <a:ext cx="12192556" cy="517298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TextBox 9">
            <a:extLst>
              <a:ext uri="{FF2B5EF4-FFF2-40B4-BE49-F238E27FC236}">
                <a16:creationId xmlns:a16="http://schemas.microsoft.com/office/drawing/2014/main" id="{FE359B90-D74B-234F-ACB0-DA88BC8031CF}"/>
              </a:ext>
            </a:extLst>
          </p:cNvPr>
          <p:cNvSpPr txBox="1"/>
          <p:nvPr/>
        </p:nvSpPr>
        <p:spPr>
          <a:xfrm>
            <a:off x="546751" y="6594696"/>
            <a:ext cx="1083337" cy="230832"/>
          </a:xfrm>
          <a:prstGeom prst="rect">
            <a:avLst/>
          </a:prstGeom>
          <a:noFill/>
        </p:spPr>
        <p:txBody>
          <a:bodyPr wrap="square" rtlCol="0">
            <a:spAutoFit/>
          </a:bodyPr>
          <a:lstStyle/>
          <a:p>
            <a:r>
              <a:rPr lang="en-US" sz="900" b="1">
                <a:solidFill>
                  <a:schemeClr val="bg1"/>
                </a:solidFill>
                <a:latin typeface="Helvetica" pitchFamily="2" charset="0"/>
              </a:rPr>
              <a:t>PAGE 1</a:t>
            </a:r>
          </a:p>
        </p:txBody>
      </p:sp>
      <p:sp>
        <p:nvSpPr>
          <p:cNvPr id="12" name="Rectangle 11">
            <a:extLst>
              <a:ext uri="{FF2B5EF4-FFF2-40B4-BE49-F238E27FC236}">
                <a16:creationId xmlns:a16="http://schemas.microsoft.com/office/drawing/2014/main" id="{FCBDB492-9443-3D4A-8E9D-B3CECB95DCD7}"/>
              </a:ext>
            </a:extLst>
          </p:cNvPr>
          <p:cNvSpPr/>
          <p:nvPr/>
        </p:nvSpPr>
        <p:spPr>
          <a:xfrm>
            <a:off x="283559" y="256780"/>
            <a:ext cx="10801002" cy="892552"/>
          </a:xfrm>
          <a:prstGeom prst="rect">
            <a:avLst/>
          </a:prstGeom>
        </p:spPr>
        <p:txBody>
          <a:bodyPr wrap="square">
            <a:spAutoFit/>
          </a:bodyPr>
          <a:lstStyle/>
          <a:p>
            <a:r>
              <a:rPr lang="en-US" sz="2600" b="1">
                <a:solidFill>
                  <a:srgbClr val="1B1464"/>
                </a:solidFill>
                <a:latin typeface="Helvetica" panose="020B0604020202020204" pitchFamily="2" charset="0"/>
                <a:ea typeface="Open Sans" panose="020B0606030504020204" pitchFamily="34" charset="0"/>
                <a:cs typeface="Open Sans" panose="020B0606030504020204" pitchFamily="34" charset="0"/>
              </a:rPr>
              <a:t>Increased media usage during COVID-19 brought </a:t>
            </a:r>
            <a:r>
              <a:rPr lang="en-US" sz="2600" b="1">
                <a:solidFill>
                  <a:srgbClr val="ED3C8D"/>
                </a:solidFill>
                <a:latin typeface="Helvetica" panose="020B0604020202020204" pitchFamily="2" charset="0"/>
                <a:ea typeface="Open Sans" panose="020B0606030504020204" pitchFamily="34" charset="0"/>
                <a:cs typeface="Open Sans" panose="020B0606030504020204" pitchFamily="34" charset="0"/>
              </a:rPr>
              <a:t>TV to the center of the home</a:t>
            </a:r>
            <a:r>
              <a:rPr lang="en-US" sz="2600" b="1">
                <a:solidFill>
                  <a:srgbClr val="1B1464"/>
                </a:solidFill>
                <a:latin typeface="Helvetica" panose="020B0604020202020204" pitchFamily="2" charset="0"/>
                <a:ea typeface="Open Sans" panose="020B0606030504020204" pitchFamily="34" charset="0"/>
                <a:cs typeface="Open Sans" panose="020B0606030504020204" pitchFamily="34" charset="0"/>
              </a:rPr>
              <a:t>,</a:t>
            </a:r>
            <a:r>
              <a:rPr lang="en-US" sz="2600" b="1">
                <a:solidFill>
                  <a:srgbClr val="ED3C8D"/>
                </a:solidFill>
                <a:latin typeface="Helvetica" panose="020B0604020202020204" pitchFamily="2" charset="0"/>
                <a:ea typeface="Open Sans" panose="020B0606030504020204" pitchFamily="34" charset="0"/>
                <a:cs typeface="Open Sans" panose="020B0606030504020204" pitchFamily="34" charset="0"/>
              </a:rPr>
              <a:t> </a:t>
            </a:r>
            <a:r>
              <a:rPr lang="en-US" sz="2600" b="1">
                <a:solidFill>
                  <a:srgbClr val="1B1464"/>
                </a:solidFill>
                <a:latin typeface="Helvetica" panose="020B0604020202020204" pitchFamily="2" charset="0"/>
                <a:ea typeface="Open Sans" panose="020B0606030504020204" pitchFamily="34" charset="0"/>
                <a:cs typeface="Open Sans" panose="020B0606030504020204" pitchFamily="34" charset="0"/>
              </a:rPr>
              <a:t>providing an escape and keeping people connected</a:t>
            </a:r>
          </a:p>
        </p:txBody>
      </p:sp>
      <p:pic>
        <p:nvPicPr>
          <p:cNvPr id="11" name="Picture 10">
            <a:extLst>
              <a:ext uri="{FF2B5EF4-FFF2-40B4-BE49-F238E27FC236}">
                <a16:creationId xmlns:a16="http://schemas.microsoft.com/office/drawing/2014/main" id="{0A16F56B-00B5-4D4A-A434-292AAD25DE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6" name="Rectangle 15">
            <a:extLst>
              <a:ext uri="{FF2B5EF4-FFF2-40B4-BE49-F238E27FC236}">
                <a16:creationId xmlns:a16="http://schemas.microsoft.com/office/drawing/2014/main" id="{D3674837-C9B3-4CE9-A7B2-3B4DEE5AC28A}"/>
              </a:ext>
            </a:extLst>
          </p:cNvPr>
          <p:cNvSpPr/>
          <p:nvPr/>
        </p:nvSpPr>
        <p:spPr>
          <a:xfrm>
            <a:off x="0" y="6585707"/>
            <a:ext cx="12191999" cy="246221"/>
          </a:xfrm>
          <a:prstGeom prst="rect">
            <a:avLst/>
          </a:prstGeom>
        </p:spPr>
        <p:txBody>
          <a:bodyPr wrap="square">
            <a:spAutoFit/>
          </a:bodyPr>
          <a:lstStyle/>
          <a:p>
            <a:pPr algn="ctr">
              <a:defRPr/>
            </a:pPr>
            <a:r>
              <a:rPr lang="en-US" sz="1000">
                <a:solidFill>
                  <a:schemeClr val="bg1"/>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0" name="Slide Number Placeholder 5">
            <a:extLst>
              <a:ext uri="{FF2B5EF4-FFF2-40B4-BE49-F238E27FC236}">
                <a16:creationId xmlns:a16="http://schemas.microsoft.com/office/drawing/2014/main" id="{8E9AC5C0-5C93-4239-A8EA-8361A856A16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r>
              <a:rPr lang="en-US"/>
              <a:t>PAGE </a:t>
            </a:r>
            <a:fld id="{FC623D9C-B141-0E44-9A0E-426DA6A043B9}" type="slidenum">
              <a:rPr lang="en-US" smtClean="0"/>
              <a:pPr/>
              <a:t>8</a:t>
            </a:fld>
            <a:endParaRPr lang="en-US"/>
          </a:p>
        </p:txBody>
      </p:sp>
      <p:sp>
        <p:nvSpPr>
          <p:cNvPr id="15" name="TextBox 14">
            <a:extLst>
              <a:ext uri="{FF2B5EF4-FFF2-40B4-BE49-F238E27FC236}">
                <a16:creationId xmlns:a16="http://schemas.microsoft.com/office/drawing/2014/main" id="{E4A4843F-B05C-408A-8481-5753DCD8834D}"/>
              </a:ext>
            </a:extLst>
          </p:cNvPr>
          <p:cNvSpPr txBox="1"/>
          <p:nvPr/>
        </p:nvSpPr>
        <p:spPr>
          <a:xfrm>
            <a:off x="456264" y="6025266"/>
            <a:ext cx="11442013" cy="523220"/>
          </a:xfrm>
          <a:prstGeom prst="rect">
            <a:avLst/>
          </a:prstGeom>
          <a:noFill/>
        </p:spPr>
        <p:txBody>
          <a:bodyPr wrap="square" rtlCol="0">
            <a:spAutoFit/>
          </a:bodyPr>
          <a:lstStyle/>
          <a:p>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VAB’s </a:t>
            </a:r>
            <a:r>
              <a:rPr kumimoji="0" lang="en-US" sz="700" b="0" i="0" u="none" strike="noStrike" kern="1200" cap="none" spc="0" normalizeH="0" baseline="0" noProof="0">
                <a:ln>
                  <a:noFill/>
                </a:ln>
                <a:solidFill>
                  <a:prstClr val="black"/>
                </a:solidFill>
                <a:effectLst/>
                <a:uLnTx/>
                <a:uFillTx/>
                <a:latin typeface="Helvetica" panose="020B0403020202020204" pitchFamily="34" charset="0"/>
                <a:ea typeface="+mn-ea"/>
                <a:cs typeface="+mn-cs"/>
                <a:hlinkClick r:id="rId4"/>
              </a:rPr>
              <a:t>'As Time Goes By: How Media Consumption Is Helping America Cope’</a:t>
            </a:r>
            <a:r>
              <a:rPr kumimoji="0" lang="en-US" sz="7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VAB / Lucid ‘Media Usage In The Time of COVID-19 Survey,’ April 2020. Survey base: P18+ &amp; household subscribes to cable, telco, internet TV or satellite TV (n=1,004). </a:t>
            </a:r>
            <a:r>
              <a:rPr lang="en-US" sz="700">
                <a:solidFill>
                  <a:srgbClr val="1F1A62"/>
                </a:solidFill>
                <a:latin typeface="Helvetica" panose="020B0604020202020204" pitchFamily="34" charset="0"/>
                <a:cs typeface="Helvetica" panose="020B0604020202020204" pitchFamily="34" charset="0"/>
              </a:rPr>
              <a:t>Q1: Overall, please choose the statement below that best describes your media usage since the outbreak of the COVID-19 Pandemic,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Q2: When thinking about how you’ve spent your time during the COVID-19 Pandemic, have you increased, decreased or spent the same amount of time with the following media? &amp; Q9: Thinking of your behavior during the COVID-19 Pandemic, please indicate below how much you agree or disagree with the following statements. </a:t>
            </a:r>
            <a:r>
              <a:rPr lang="en-US" sz="700">
                <a:solidFill>
                  <a:srgbClr val="1F1A62"/>
                </a:solidFill>
                <a:latin typeface="Helvetica" panose="020B0604020202020204" pitchFamily="34" charset="0"/>
                <a:cs typeface="Helvetica" panose="020B0604020202020204" pitchFamily="34" charset="0"/>
              </a:rPr>
              <a:t>Q7: Thinking of your behavior since the start of COVID-19, please indicate below how much you agree or disagree with the following statements &amp; Q9: Thinking of your behavior during the COVID-19 Pandemic, please indicate below how much you agree or disagree with the following statements</a:t>
            </a:r>
            <a:r>
              <a:rPr lang="en-US" sz="700">
                <a:solidFill>
                  <a:srgbClr val="1B1464"/>
                </a:solidFill>
                <a:latin typeface="Helvetica" panose="020B0403020202020204" pitchFamily="34" charset="0"/>
                <a:cs typeface="Helvetica" panose="020B0604020202020204" pitchFamily="34" charset="0"/>
              </a:rPr>
              <a:t>; VAB analysis of MRC ‘COVID-19: Tracking the Impact on the Entertainment Landscape’, 2020.</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9" name="TextBox 18">
            <a:extLst>
              <a:ext uri="{FF2B5EF4-FFF2-40B4-BE49-F238E27FC236}">
                <a16:creationId xmlns:a16="http://schemas.microsoft.com/office/drawing/2014/main" id="{7E6D8639-98FA-420B-8FE9-04E599AE18EC}"/>
              </a:ext>
            </a:extLst>
          </p:cNvPr>
          <p:cNvSpPr txBox="1"/>
          <p:nvPr/>
        </p:nvSpPr>
        <p:spPr>
          <a:xfrm>
            <a:off x="283558" y="1237469"/>
            <a:ext cx="11246633"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Blip>
                <a:blip r:embed="rId5"/>
              </a:buBlip>
              <a:tabLst/>
              <a:defRPr/>
            </a:pPr>
            <a:r>
              <a:rPr kumimoji="0" lang="en-US" sz="16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Overall, </a:t>
            </a:r>
            <a:r>
              <a:rPr kumimoji="0" lang="en-US" sz="1600" b="0" i="0" u="none" strike="noStrike" kern="1200" cap="none" spc="0" normalizeH="0" baseline="0" noProof="0">
                <a:ln>
                  <a:noFill/>
                </a:ln>
                <a:solidFill>
                  <a:srgbClr val="ED3C8D"/>
                </a:solidFill>
                <a:effectLst/>
                <a:uLnTx/>
                <a:uFillTx/>
                <a:latin typeface="Helvetica Light" panose="020B0403020202020204" pitchFamily="34" charset="0"/>
                <a:ea typeface="+mn-ea"/>
                <a:cs typeface="+mn-cs"/>
              </a:rPr>
              <a:t>84%</a:t>
            </a:r>
            <a:r>
              <a:rPr kumimoji="0" lang="en-US" sz="16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 of respondents say they have more time to watch/listen/read media since the COVID-19 outbreak  </a:t>
            </a:r>
          </a:p>
        </p:txBody>
      </p:sp>
      <p:sp>
        <p:nvSpPr>
          <p:cNvPr id="36" name="TextBox 35">
            <a:extLst>
              <a:ext uri="{FF2B5EF4-FFF2-40B4-BE49-F238E27FC236}">
                <a16:creationId xmlns:a16="http://schemas.microsoft.com/office/drawing/2014/main" id="{EF77EEAB-4C18-4373-83F1-34B14F38EFC2}"/>
              </a:ext>
            </a:extLst>
          </p:cNvPr>
          <p:cNvSpPr txBox="1"/>
          <p:nvPr/>
        </p:nvSpPr>
        <p:spPr>
          <a:xfrm>
            <a:off x="431510" y="5100696"/>
            <a:ext cx="2762164" cy="523220"/>
          </a:xfrm>
          <a:prstGeom prst="rect">
            <a:avLst/>
          </a:prstGeom>
          <a:noFill/>
        </p:spPr>
        <p:txBody>
          <a:bodyPr wrap="square" rtlCol="0" anchor="ctr">
            <a:spAutoFit/>
          </a:bodyPr>
          <a:lstStyle/>
          <a:p>
            <a:pPr algn="ctr"/>
            <a:r>
              <a:rPr lang="en-US" sz="1400" b="1">
                <a:solidFill>
                  <a:srgbClr val="1F1A62"/>
                </a:solidFill>
                <a:latin typeface="Helvetica" panose="020B0403020202020204" pitchFamily="34" charset="0"/>
              </a:rPr>
              <a:t>“I couldn't imagine not having a television set right now”</a:t>
            </a:r>
          </a:p>
        </p:txBody>
      </p:sp>
      <p:sp>
        <p:nvSpPr>
          <p:cNvPr id="35" name="TextBox 34">
            <a:extLst>
              <a:ext uri="{FF2B5EF4-FFF2-40B4-BE49-F238E27FC236}">
                <a16:creationId xmlns:a16="http://schemas.microsoft.com/office/drawing/2014/main" id="{58AC794C-D108-4BF8-861F-BECD97827705}"/>
              </a:ext>
            </a:extLst>
          </p:cNvPr>
          <p:cNvSpPr txBox="1"/>
          <p:nvPr/>
        </p:nvSpPr>
        <p:spPr>
          <a:xfrm>
            <a:off x="1230326" y="4386926"/>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83%</a:t>
            </a:r>
          </a:p>
        </p:txBody>
      </p:sp>
      <p:sp>
        <p:nvSpPr>
          <p:cNvPr id="38" name="TextBox 37">
            <a:extLst>
              <a:ext uri="{FF2B5EF4-FFF2-40B4-BE49-F238E27FC236}">
                <a16:creationId xmlns:a16="http://schemas.microsoft.com/office/drawing/2014/main" id="{747F5448-369B-43B2-8356-FE99492A9747}"/>
              </a:ext>
            </a:extLst>
          </p:cNvPr>
          <p:cNvSpPr txBox="1"/>
          <p:nvPr/>
        </p:nvSpPr>
        <p:spPr>
          <a:xfrm>
            <a:off x="9385335" y="5100696"/>
            <a:ext cx="2606639" cy="738664"/>
          </a:xfrm>
          <a:prstGeom prst="rect">
            <a:avLst/>
          </a:prstGeom>
          <a:noFill/>
        </p:spPr>
        <p:txBody>
          <a:bodyPr wrap="square" rtlCol="0" anchor="ctr">
            <a:spAutoFit/>
          </a:bodyPr>
          <a:lstStyle/>
          <a:p>
            <a:pPr algn="ctr"/>
            <a:r>
              <a:rPr lang="en-US" sz="1400" b="1">
                <a:solidFill>
                  <a:srgbClr val="1F1A62"/>
                </a:solidFill>
                <a:latin typeface="Helvetica" panose="020B0403020202020204" pitchFamily="34" charset="0"/>
              </a:rPr>
              <a:t>“Watching TV or movies together as a family has become more common”</a:t>
            </a:r>
          </a:p>
        </p:txBody>
      </p:sp>
      <p:sp>
        <p:nvSpPr>
          <p:cNvPr id="37" name="TextBox 36">
            <a:extLst>
              <a:ext uri="{FF2B5EF4-FFF2-40B4-BE49-F238E27FC236}">
                <a16:creationId xmlns:a16="http://schemas.microsoft.com/office/drawing/2014/main" id="{A3225DDD-A9E4-49EC-9177-767CD90A5CFB}"/>
              </a:ext>
            </a:extLst>
          </p:cNvPr>
          <p:cNvSpPr txBox="1"/>
          <p:nvPr/>
        </p:nvSpPr>
        <p:spPr>
          <a:xfrm>
            <a:off x="10114291" y="4386926"/>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72%</a:t>
            </a:r>
          </a:p>
        </p:txBody>
      </p:sp>
      <p:pic>
        <p:nvPicPr>
          <p:cNvPr id="41" name="Picture 40" descr="A close up of a logo&#10;&#10;Description automatically generated">
            <a:extLst>
              <a:ext uri="{FF2B5EF4-FFF2-40B4-BE49-F238E27FC236}">
                <a16:creationId xmlns:a16="http://schemas.microsoft.com/office/drawing/2014/main" id="{007BD146-D474-494D-89EB-FC3D3A37769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17845" y="2448218"/>
            <a:ext cx="1757424" cy="1757424"/>
          </a:xfrm>
          <a:prstGeom prst="rect">
            <a:avLst/>
          </a:prstGeom>
        </p:spPr>
      </p:pic>
      <p:pic>
        <p:nvPicPr>
          <p:cNvPr id="43" name="Picture 42" descr="A picture containing clock&#10;&#10;Description automatically generated">
            <a:extLst>
              <a:ext uri="{FF2B5EF4-FFF2-40B4-BE49-F238E27FC236}">
                <a16:creationId xmlns:a16="http://schemas.microsoft.com/office/drawing/2014/main" id="{5D973BD1-9B15-40EA-A899-7A792247335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33880" y="2448218"/>
            <a:ext cx="1757424" cy="1757424"/>
          </a:xfrm>
          <a:prstGeom prst="rect">
            <a:avLst/>
          </a:prstGeom>
        </p:spPr>
      </p:pic>
      <p:sp>
        <p:nvSpPr>
          <p:cNvPr id="44" name="TextBox 43">
            <a:extLst>
              <a:ext uri="{FF2B5EF4-FFF2-40B4-BE49-F238E27FC236}">
                <a16:creationId xmlns:a16="http://schemas.microsoft.com/office/drawing/2014/main" id="{0DA852A6-3BC2-4B8C-B1A3-6AD124B53A69}"/>
              </a:ext>
            </a:extLst>
          </p:cNvPr>
          <p:cNvSpPr txBox="1"/>
          <p:nvPr/>
        </p:nvSpPr>
        <p:spPr>
          <a:xfrm>
            <a:off x="-1813" y="1696637"/>
            <a:ext cx="12191999" cy="646331"/>
          </a:xfrm>
          <a:prstGeom prst="rect">
            <a:avLst/>
          </a:prstGeom>
          <a:noFill/>
        </p:spPr>
        <p:txBody>
          <a:bodyPr wrap="square" rtlCol="0">
            <a:spAutoFit/>
          </a:bodyPr>
          <a:lstStyle/>
          <a:p>
            <a:pPr algn="ctr"/>
            <a:r>
              <a:rPr lang="en-US" u="sng">
                <a:solidFill>
                  <a:srgbClr val="1F1A62"/>
                </a:solidFill>
                <a:latin typeface="Helvetica" panose="020B0403020202020204" pitchFamily="34" charset="0"/>
              </a:rPr>
              <a:t>% of respondents who agree with the statement</a:t>
            </a:r>
            <a:br>
              <a:rPr lang="en-US" u="sng">
                <a:solidFill>
                  <a:srgbClr val="1F1A62"/>
                </a:solidFill>
                <a:latin typeface="Helvetica" panose="020B0403020202020204" pitchFamily="34" charset="0"/>
              </a:rPr>
            </a:br>
            <a:r>
              <a:rPr lang="en-US">
                <a:solidFill>
                  <a:srgbClr val="1F1A62"/>
                </a:solidFill>
                <a:latin typeface="Helvetica" panose="020B0403020202020204" pitchFamily="34" charset="0"/>
              </a:rPr>
              <a:t>P18+</a:t>
            </a:r>
          </a:p>
        </p:txBody>
      </p:sp>
      <p:sp>
        <p:nvSpPr>
          <p:cNvPr id="29" name="TextBox 28">
            <a:extLst>
              <a:ext uri="{FF2B5EF4-FFF2-40B4-BE49-F238E27FC236}">
                <a16:creationId xmlns:a16="http://schemas.microsoft.com/office/drawing/2014/main" id="{172E0FA9-C425-448B-91F9-07E45D458559}"/>
              </a:ext>
            </a:extLst>
          </p:cNvPr>
          <p:cNvSpPr txBox="1"/>
          <p:nvPr/>
        </p:nvSpPr>
        <p:spPr>
          <a:xfrm>
            <a:off x="4067663" y="4386926"/>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82%</a:t>
            </a:r>
          </a:p>
        </p:txBody>
      </p:sp>
      <p:sp>
        <p:nvSpPr>
          <p:cNvPr id="30" name="TextBox 29">
            <a:extLst>
              <a:ext uri="{FF2B5EF4-FFF2-40B4-BE49-F238E27FC236}">
                <a16:creationId xmlns:a16="http://schemas.microsoft.com/office/drawing/2014/main" id="{1F5867A3-5438-4645-A654-556B3EE9F4A6}"/>
              </a:ext>
            </a:extLst>
          </p:cNvPr>
          <p:cNvSpPr txBox="1"/>
          <p:nvPr/>
        </p:nvSpPr>
        <p:spPr>
          <a:xfrm>
            <a:off x="3414461" y="5100696"/>
            <a:ext cx="2470937" cy="523220"/>
          </a:xfrm>
          <a:prstGeom prst="rect">
            <a:avLst/>
          </a:prstGeom>
          <a:noFill/>
        </p:spPr>
        <p:txBody>
          <a:bodyPr wrap="square" rtlCol="0" anchor="ctr">
            <a:spAutoFit/>
          </a:bodyPr>
          <a:lstStyle/>
          <a:p>
            <a:pPr algn="ctr"/>
            <a:r>
              <a:rPr lang="en-US" sz="1400" b="1">
                <a:solidFill>
                  <a:srgbClr val="1F1A62"/>
                </a:solidFill>
                <a:latin typeface="Helvetica" panose="020B0403020202020204" pitchFamily="34" charset="0"/>
              </a:rPr>
              <a:t>“Watching TV helps me escape and cheer up”</a:t>
            </a:r>
          </a:p>
        </p:txBody>
      </p:sp>
      <p:pic>
        <p:nvPicPr>
          <p:cNvPr id="32" name="Picture 31" descr="Icon&#10;&#10;Description automatically generated">
            <a:extLst>
              <a:ext uri="{FF2B5EF4-FFF2-40B4-BE49-F238E27FC236}">
                <a16:creationId xmlns:a16="http://schemas.microsoft.com/office/drawing/2014/main" id="{B116379B-F544-44F5-B4C3-4229896F074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71217" y="2448218"/>
            <a:ext cx="1757425" cy="1757425"/>
          </a:xfrm>
          <a:prstGeom prst="rect">
            <a:avLst/>
          </a:prstGeom>
        </p:spPr>
      </p:pic>
      <p:sp>
        <p:nvSpPr>
          <p:cNvPr id="34" name="TextBox 33">
            <a:extLst>
              <a:ext uri="{FF2B5EF4-FFF2-40B4-BE49-F238E27FC236}">
                <a16:creationId xmlns:a16="http://schemas.microsoft.com/office/drawing/2014/main" id="{4BB7A915-F0E4-4891-A743-1E2C8D22BBA8}"/>
              </a:ext>
            </a:extLst>
          </p:cNvPr>
          <p:cNvSpPr txBox="1"/>
          <p:nvPr/>
        </p:nvSpPr>
        <p:spPr>
          <a:xfrm>
            <a:off x="7111821" y="4386926"/>
            <a:ext cx="1164533" cy="646331"/>
          </a:xfrm>
          <a:prstGeom prst="rect">
            <a:avLst/>
          </a:prstGeom>
          <a:noFill/>
        </p:spPr>
        <p:txBody>
          <a:bodyPr wrap="square" rtlCol="0" anchor="ctr">
            <a:spAutoFit/>
          </a:bodyPr>
          <a:lstStyle/>
          <a:p>
            <a:pPr algn="ctr"/>
            <a:r>
              <a:rPr lang="en-US" sz="3600" b="1">
                <a:solidFill>
                  <a:srgbClr val="E84A99"/>
                </a:solidFill>
                <a:latin typeface="Helvetica" panose="020B0403020202020204" pitchFamily="34" charset="0"/>
              </a:rPr>
              <a:t>78%</a:t>
            </a:r>
          </a:p>
        </p:txBody>
      </p:sp>
      <p:pic>
        <p:nvPicPr>
          <p:cNvPr id="46" name="Picture 45" descr="Icon&#10;&#10;Description automatically generated">
            <a:extLst>
              <a:ext uri="{FF2B5EF4-FFF2-40B4-BE49-F238E27FC236}">
                <a16:creationId xmlns:a16="http://schemas.microsoft.com/office/drawing/2014/main" id="{08FB7776-FDEF-4E06-A473-72D86C2827E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813164" y="2446007"/>
            <a:ext cx="1761847" cy="1761847"/>
          </a:xfrm>
          <a:prstGeom prst="rect">
            <a:avLst/>
          </a:prstGeom>
        </p:spPr>
      </p:pic>
      <p:sp>
        <p:nvSpPr>
          <p:cNvPr id="47" name="TextBox 46">
            <a:extLst>
              <a:ext uri="{FF2B5EF4-FFF2-40B4-BE49-F238E27FC236}">
                <a16:creationId xmlns:a16="http://schemas.microsoft.com/office/drawing/2014/main" id="{1B95C9D7-FF71-49E7-8788-6EF40FEDA9A1}"/>
              </a:ext>
            </a:extLst>
          </p:cNvPr>
          <p:cNvSpPr txBox="1"/>
          <p:nvPr/>
        </p:nvSpPr>
        <p:spPr>
          <a:xfrm>
            <a:off x="6458619" y="5100696"/>
            <a:ext cx="2470937" cy="523220"/>
          </a:xfrm>
          <a:prstGeom prst="rect">
            <a:avLst/>
          </a:prstGeom>
          <a:noFill/>
        </p:spPr>
        <p:txBody>
          <a:bodyPr wrap="square" rtlCol="0" anchor="ctr">
            <a:spAutoFit/>
          </a:bodyPr>
          <a:lstStyle/>
          <a:p>
            <a:pPr algn="ctr"/>
            <a:r>
              <a:rPr lang="en-US" sz="1400" b="1">
                <a:solidFill>
                  <a:srgbClr val="1F1A62"/>
                </a:solidFill>
                <a:latin typeface="Helvetica" panose="020B0403020202020204" pitchFamily="34" charset="0"/>
              </a:rPr>
              <a:t>“Watching TV helps me keep in contact”</a:t>
            </a:r>
          </a:p>
        </p:txBody>
      </p:sp>
    </p:spTree>
    <p:extLst>
      <p:ext uri="{BB962C8B-B14F-4D97-AF65-F5344CB8AC3E}">
        <p14:creationId xmlns:p14="http://schemas.microsoft.com/office/powerpoint/2010/main" val="263249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1D224D5-AEB0-408B-BEB0-56FE57D46EC3}"/>
              </a:ext>
            </a:extLst>
          </p:cNvPr>
          <p:cNvSpPr/>
          <p:nvPr/>
        </p:nvSpPr>
        <p:spPr>
          <a:xfrm>
            <a:off x="-21414" y="1696163"/>
            <a:ext cx="4758514" cy="3973161"/>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60B61D03-5E0A-46E3-ACF2-5A099273E859}"/>
              </a:ext>
            </a:extLst>
          </p:cNvPr>
          <p:cNvSpPr/>
          <p:nvPr/>
        </p:nvSpPr>
        <p:spPr>
          <a:xfrm>
            <a:off x="4737100" y="1696163"/>
            <a:ext cx="7445182"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276929" y="216297"/>
            <a:ext cx="1187215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To help cope with stress and isolation brought on by the pandemic, people have turned to familiar, classic programs for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nostalgic comfort</a:t>
            </a: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86" name="Group 85">
            <a:extLst>
              <a:ext uri="{FF2B5EF4-FFF2-40B4-BE49-F238E27FC236}">
                <a16:creationId xmlns:a16="http://schemas.microsoft.com/office/drawing/2014/main" id="{D2E23E91-5EE5-46BC-8654-20DB7859F95C}"/>
              </a:ext>
            </a:extLst>
          </p:cNvPr>
          <p:cNvGrpSpPr/>
          <p:nvPr/>
        </p:nvGrpSpPr>
        <p:grpSpPr>
          <a:xfrm>
            <a:off x="7564124" y="4131545"/>
            <a:ext cx="4575846" cy="1510397"/>
            <a:chOff x="7846578" y="1788994"/>
            <a:chExt cx="3398843" cy="1473357"/>
          </a:xfrm>
        </p:grpSpPr>
        <p:sp>
          <p:nvSpPr>
            <p:cNvPr id="1050" name="Rectangle: Rounded Corners 1049">
              <a:extLst>
                <a:ext uri="{FF2B5EF4-FFF2-40B4-BE49-F238E27FC236}">
                  <a16:creationId xmlns:a16="http://schemas.microsoft.com/office/drawing/2014/main" id="{CE7549E1-7CE1-4D5C-BD9F-C0049AAA4391}"/>
                </a:ext>
              </a:extLst>
            </p:cNvPr>
            <p:cNvSpPr/>
            <p:nvPr/>
          </p:nvSpPr>
          <p:spPr>
            <a:xfrm>
              <a:off x="7846578" y="1788994"/>
              <a:ext cx="3398843" cy="1473357"/>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051" name="TextBox 1050">
              <a:extLst>
                <a:ext uri="{FF2B5EF4-FFF2-40B4-BE49-F238E27FC236}">
                  <a16:creationId xmlns:a16="http://schemas.microsoft.com/office/drawing/2014/main" id="{C205E415-0666-4CFD-9C0E-E7B13D351F96}"/>
                </a:ext>
              </a:extLst>
            </p:cNvPr>
            <p:cNvSpPr txBox="1"/>
            <p:nvPr/>
          </p:nvSpPr>
          <p:spPr>
            <a:xfrm>
              <a:off x="10230586" y="1835848"/>
              <a:ext cx="955196" cy="225171"/>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November 10, 2020</a:t>
              </a:r>
            </a:p>
          </p:txBody>
        </p:sp>
        <p:pic>
          <p:nvPicPr>
            <p:cNvPr id="1052" name="Picture 6">
              <a:extLst>
                <a:ext uri="{FF2B5EF4-FFF2-40B4-BE49-F238E27FC236}">
                  <a16:creationId xmlns:a16="http://schemas.microsoft.com/office/drawing/2014/main" id="{AA34F25C-A128-43A8-883D-EF5A90F538F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7965146" y="1857617"/>
              <a:ext cx="955196" cy="23872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1048">
              <a:extLst>
                <a:ext uri="{FF2B5EF4-FFF2-40B4-BE49-F238E27FC236}">
                  <a16:creationId xmlns:a16="http://schemas.microsoft.com/office/drawing/2014/main" id="{A9F62433-AB42-433F-9FAF-FD9F533A650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959526" y="2121045"/>
              <a:ext cx="3188027" cy="1016994"/>
            </a:xfrm>
            <a:prstGeom prst="rect">
              <a:avLst/>
            </a:prstGeom>
          </p:spPr>
        </p:pic>
      </p:grpSp>
      <p:grpSp>
        <p:nvGrpSpPr>
          <p:cNvPr id="7" name="Group 6">
            <a:extLst>
              <a:ext uri="{FF2B5EF4-FFF2-40B4-BE49-F238E27FC236}">
                <a16:creationId xmlns:a16="http://schemas.microsoft.com/office/drawing/2014/main" id="{6FCE1810-0274-45BB-AA16-FCB6A2421336}"/>
              </a:ext>
            </a:extLst>
          </p:cNvPr>
          <p:cNvGrpSpPr/>
          <p:nvPr/>
        </p:nvGrpSpPr>
        <p:grpSpPr>
          <a:xfrm>
            <a:off x="8459691" y="3042413"/>
            <a:ext cx="3665678" cy="978617"/>
            <a:chOff x="6213011" y="1815383"/>
            <a:chExt cx="5846058" cy="1286236"/>
          </a:xfrm>
        </p:grpSpPr>
        <p:grpSp>
          <p:nvGrpSpPr>
            <p:cNvPr id="73" name="Group 72">
              <a:extLst>
                <a:ext uri="{FF2B5EF4-FFF2-40B4-BE49-F238E27FC236}">
                  <a16:creationId xmlns:a16="http://schemas.microsoft.com/office/drawing/2014/main" id="{B50FB128-A3B3-46E0-9762-46D8DBA0400E}"/>
                </a:ext>
              </a:extLst>
            </p:cNvPr>
            <p:cNvGrpSpPr/>
            <p:nvPr/>
          </p:nvGrpSpPr>
          <p:grpSpPr>
            <a:xfrm>
              <a:off x="6213011" y="1815383"/>
              <a:ext cx="5846058" cy="1286236"/>
              <a:chOff x="4433017" y="4621336"/>
              <a:chExt cx="4953531" cy="754349"/>
            </a:xfrm>
          </p:grpSpPr>
          <p:sp>
            <p:nvSpPr>
              <p:cNvPr id="11" name="Rectangle: Rounded Corners 10">
                <a:extLst>
                  <a:ext uri="{FF2B5EF4-FFF2-40B4-BE49-F238E27FC236}">
                    <a16:creationId xmlns:a16="http://schemas.microsoft.com/office/drawing/2014/main" id="{80901EB4-DE10-4516-8D81-DB985DE55552}"/>
                  </a:ext>
                </a:extLst>
              </p:cNvPr>
              <p:cNvSpPr/>
              <p:nvPr/>
            </p:nvSpPr>
            <p:spPr>
              <a:xfrm>
                <a:off x="4433017" y="4621336"/>
                <a:ext cx="4822073" cy="754349"/>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1028" name="Picture 4">
                <a:extLst>
                  <a:ext uri="{FF2B5EF4-FFF2-40B4-BE49-F238E27FC236}">
                    <a16:creationId xmlns:a16="http://schemas.microsoft.com/office/drawing/2014/main" id="{94069206-F390-44CD-825D-85AF08E4037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4652303" y="4677447"/>
                <a:ext cx="1265598" cy="1541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895FC67-D41A-431E-90F8-21313320880D}"/>
                  </a:ext>
                </a:extLst>
              </p:cNvPr>
              <p:cNvSpPr txBox="1"/>
              <p:nvPr/>
            </p:nvSpPr>
            <p:spPr>
              <a:xfrm>
                <a:off x="7676793" y="4631533"/>
                <a:ext cx="1709755" cy="220242"/>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April 15, 2020</a:t>
                </a:r>
              </a:p>
            </p:txBody>
          </p:sp>
        </p:grpSp>
        <p:pic>
          <p:nvPicPr>
            <p:cNvPr id="12" name="Picture 11">
              <a:extLst>
                <a:ext uri="{FF2B5EF4-FFF2-40B4-BE49-F238E27FC236}">
                  <a16:creationId xmlns:a16="http://schemas.microsoft.com/office/drawing/2014/main" id="{A347A9CE-05B5-4267-886F-23D2D781A04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55868" y="2308407"/>
              <a:ext cx="5583981" cy="570479"/>
            </a:xfrm>
            <a:prstGeom prst="rect">
              <a:avLst/>
            </a:prstGeom>
          </p:spPr>
        </p:pic>
      </p:grpSp>
      <p:grpSp>
        <p:nvGrpSpPr>
          <p:cNvPr id="26" name="Group 25">
            <a:extLst>
              <a:ext uri="{FF2B5EF4-FFF2-40B4-BE49-F238E27FC236}">
                <a16:creationId xmlns:a16="http://schemas.microsoft.com/office/drawing/2014/main" id="{B93BB182-D0A1-4F32-A2B4-6C6CDA4C1E9A}"/>
              </a:ext>
            </a:extLst>
          </p:cNvPr>
          <p:cNvGrpSpPr/>
          <p:nvPr/>
        </p:nvGrpSpPr>
        <p:grpSpPr>
          <a:xfrm>
            <a:off x="8599148" y="1804822"/>
            <a:ext cx="3609023" cy="1102340"/>
            <a:chOff x="113528" y="3236660"/>
            <a:chExt cx="5326198" cy="1399627"/>
          </a:xfrm>
        </p:grpSpPr>
        <p:grpSp>
          <p:nvGrpSpPr>
            <p:cNvPr id="22" name="Group 21">
              <a:extLst>
                <a:ext uri="{FF2B5EF4-FFF2-40B4-BE49-F238E27FC236}">
                  <a16:creationId xmlns:a16="http://schemas.microsoft.com/office/drawing/2014/main" id="{45DB5965-58FF-45E5-8AC0-4C39AD891BE9}"/>
                </a:ext>
              </a:extLst>
            </p:cNvPr>
            <p:cNvGrpSpPr/>
            <p:nvPr/>
          </p:nvGrpSpPr>
          <p:grpSpPr>
            <a:xfrm>
              <a:off x="113528" y="3236660"/>
              <a:ext cx="5326198" cy="1399627"/>
              <a:chOff x="113528" y="3236660"/>
              <a:chExt cx="5326198" cy="1399627"/>
            </a:xfrm>
          </p:grpSpPr>
          <p:grpSp>
            <p:nvGrpSpPr>
              <p:cNvPr id="69" name="Group 68">
                <a:extLst>
                  <a:ext uri="{FF2B5EF4-FFF2-40B4-BE49-F238E27FC236}">
                    <a16:creationId xmlns:a16="http://schemas.microsoft.com/office/drawing/2014/main" id="{18F4B740-DD4B-4686-86D4-53167A4794D9}"/>
                  </a:ext>
                </a:extLst>
              </p:cNvPr>
              <p:cNvGrpSpPr/>
              <p:nvPr/>
            </p:nvGrpSpPr>
            <p:grpSpPr>
              <a:xfrm>
                <a:off x="113528" y="3236660"/>
                <a:ext cx="5326198" cy="1399627"/>
                <a:chOff x="7846578" y="1860587"/>
                <a:chExt cx="3615831" cy="1276992"/>
              </a:xfrm>
            </p:grpSpPr>
            <p:sp>
              <p:nvSpPr>
                <p:cNvPr id="70" name="Rectangle: Rounded Corners 69">
                  <a:extLst>
                    <a:ext uri="{FF2B5EF4-FFF2-40B4-BE49-F238E27FC236}">
                      <a16:creationId xmlns:a16="http://schemas.microsoft.com/office/drawing/2014/main" id="{B604D2F6-1010-43D3-8562-5B11AE03F2CF}"/>
                    </a:ext>
                  </a:extLst>
                </p:cNvPr>
                <p:cNvSpPr/>
                <p:nvPr/>
              </p:nvSpPr>
              <p:spPr>
                <a:xfrm>
                  <a:off x="7846578" y="1860587"/>
                  <a:ext cx="3556928" cy="1276992"/>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71" name="TextBox 70">
                  <a:extLst>
                    <a:ext uri="{FF2B5EF4-FFF2-40B4-BE49-F238E27FC236}">
                      <a16:creationId xmlns:a16="http://schemas.microsoft.com/office/drawing/2014/main" id="{D01A43A2-C64D-435F-8FE0-E837147787D9}"/>
                    </a:ext>
                  </a:extLst>
                </p:cNvPr>
                <p:cNvSpPr txBox="1"/>
                <p:nvPr/>
              </p:nvSpPr>
              <p:spPr>
                <a:xfrm>
                  <a:off x="10322714" y="1901284"/>
                  <a:ext cx="1139695" cy="315351"/>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November 18, 2020</a:t>
                  </a:r>
                </a:p>
              </p:txBody>
            </p:sp>
            <p:pic>
              <p:nvPicPr>
                <p:cNvPr id="75" name="Picture 74">
                  <a:extLst>
                    <a:ext uri="{FF2B5EF4-FFF2-40B4-BE49-F238E27FC236}">
                      <a16:creationId xmlns:a16="http://schemas.microsoft.com/office/drawing/2014/main" id="{5313D64E-A00D-4530-980A-9818B8E16B1A}"/>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7948283" y="2200866"/>
                  <a:ext cx="3111676" cy="471862"/>
                </a:xfrm>
                <a:prstGeom prst="rect">
                  <a:avLst/>
                </a:prstGeom>
              </p:spPr>
            </p:pic>
          </p:grpSp>
          <p:pic>
            <p:nvPicPr>
              <p:cNvPr id="20" name="Picture 19">
                <a:extLst>
                  <a:ext uri="{FF2B5EF4-FFF2-40B4-BE49-F238E27FC236}">
                    <a16:creationId xmlns:a16="http://schemas.microsoft.com/office/drawing/2014/main" id="{DF1F1331-EF5D-46BB-B769-A299E6924A1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34318" y="4141423"/>
                <a:ext cx="4710307" cy="446280"/>
              </a:xfrm>
              <a:prstGeom prst="rect">
                <a:avLst/>
              </a:prstGeom>
            </p:spPr>
          </p:pic>
        </p:grpSp>
        <p:pic>
          <p:nvPicPr>
            <p:cNvPr id="23" name="Picture 2" descr="Vice Logo transparent PNG - StickPNG">
              <a:extLst>
                <a:ext uri="{FF2B5EF4-FFF2-40B4-BE49-F238E27FC236}">
                  <a16:creationId xmlns:a16="http://schemas.microsoft.com/office/drawing/2014/main" id="{AA0E9DBB-9710-421A-82D5-00BCD3F1D080}"/>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63341" y="3266236"/>
              <a:ext cx="825822" cy="3228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CCB0618B-FF16-4977-98B5-355411021659}"/>
              </a:ext>
            </a:extLst>
          </p:cNvPr>
          <p:cNvGrpSpPr/>
          <p:nvPr/>
        </p:nvGrpSpPr>
        <p:grpSpPr>
          <a:xfrm>
            <a:off x="4797322" y="3077145"/>
            <a:ext cx="3669826" cy="958400"/>
            <a:chOff x="65121" y="1756651"/>
            <a:chExt cx="4105735" cy="1061794"/>
          </a:xfrm>
        </p:grpSpPr>
        <p:sp>
          <p:nvSpPr>
            <p:cNvPr id="55" name="Rectangle: Rounded Corners 54">
              <a:extLst>
                <a:ext uri="{FF2B5EF4-FFF2-40B4-BE49-F238E27FC236}">
                  <a16:creationId xmlns:a16="http://schemas.microsoft.com/office/drawing/2014/main" id="{4D2F8C7F-F287-439C-8AE1-709E53238461}"/>
                </a:ext>
              </a:extLst>
            </p:cNvPr>
            <p:cNvSpPr/>
            <p:nvPr/>
          </p:nvSpPr>
          <p:spPr>
            <a:xfrm>
              <a:off x="65121" y="1756651"/>
              <a:ext cx="3980283" cy="1061794"/>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57" name="Picture 6">
              <a:extLst>
                <a:ext uri="{FF2B5EF4-FFF2-40B4-BE49-F238E27FC236}">
                  <a16:creationId xmlns:a16="http://schemas.microsoft.com/office/drawing/2014/main" id="{B57230F2-05C1-4EF0-B03C-6D13D8D3B80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173451" y="1797440"/>
              <a:ext cx="1337616" cy="24874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40D7FBF4-8861-4EE1-9F85-79467126759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61665" y="2076551"/>
              <a:ext cx="3722006" cy="650930"/>
            </a:xfrm>
            <a:prstGeom prst="rect">
              <a:avLst/>
            </a:prstGeom>
          </p:spPr>
        </p:pic>
        <p:sp>
          <p:nvSpPr>
            <p:cNvPr id="59" name="TextBox 58">
              <a:extLst>
                <a:ext uri="{FF2B5EF4-FFF2-40B4-BE49-F238E27FC236}">
                  <a16:creationId xmlns:a16="http://schemas.microsoft.com/office/drawing/2014/main" id="{C898C0D6-00BB-4B74-AA6B-F8F488EEF1DE}"/>
                </a:ext>
              </a:extLst>
            </p:cNvPr>
            <p:cNvSpPr txBox="1"/>
            <p:nvPr/>
          </p:nvSpPr>
          <p:spPr>
            <a:xfrm>
              <a:off x="2504117" y="1793021"/>
              <a:ext cx="1666739" cy="315023"/>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January 12, 2021</a:t>
              </a:r>
            </a:p>
          </p:txBody>
        </p:sp>
      </p:grpSp>
      <p:grpSp>
        <p:nvGrpSpPr>
          <p:cNvPr id="60" name="Group 59">
            <a:extLst>
              <a:ext uri="{FF2B5EF4-FFF2-40B4-BE49-F238E27FC236}">
                <a16:creationId xmlns:a16="http://schemas.microsoft.com/office/drawing/2014/main" id="{9A8B75E4-46EE-4DF4-918D-DA0434728040}"/>
              </a:ext>
            </a:extLst>
          </p:cNvPr>
          <p:cNvGrpSpPr/>
          <p:nvPr/>
        </p:nvGrpSpPr>
        <p:grpSpPr>
          <a:xfrm>
            <a:off x="4782296" y="1785514"/>
            <a:ext cx="3766095" cy="1178230"/>
            <a:chOff x="7846578" y="1860587"/>
            <a:chExt cx="3778326" cy="1276992"/>
          </a:xfrm>
        </p:grpSpPr>
        <p:sp>
          <p:nvSpPr>
            <p:cNvPr id="62" name="Rectangle: Rounded Corners 61">
              <a:extLst>
                <a:ext uri="{FF2B5EF4-FFF2-40B4-BE49-F238E27FC236}">
                  <a16:creationId xmlns:a16="http://schemas.microsoft.com/office/drawing/2014/main" id="{CA93AF72-CC6F-4967-8406-B951971C5672}"/>
                </a:ext>
              </a:extLst>
            </p:cNvPr>
            <p:cNvSpPr/>
            <p:nvPr/>
          </p:nvSpPr>
          <p:spPr>
            <a:xfrm>
              <a:off x="7846578" y="1860587"/>
              <a:ext cx="3778326" cy="1276992"/>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id="{80BCCD92-7A49-4BE6-AEE1-AA320835E48A}"/>
                </a:ext>
              </a:extLst>
            </p:cNvPr>
            <p:cNvSpPr txBox="1"/>
            <p:nvPr/>
          </p:nvSpPr>
          <p:spPr>
            <a:xfrm>
              <a:off x="10626303" y="1896842"/>
              <a:ext cx="902749" cy="250181"/>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May 15, 2020</a:t>
              </a:r>
            </a:p>
          </p:txBody>
        </p:sp>
        <p:pic>
          <p:nvPicPr>
            <p:cNvPr id="64" name="Picture 6">
              <a:extLst>
                <a:ext uri="{FF2B5EF4-FFF2-40B4-BE49-F238E27FC236}">
                  <a16:creationId xmlns:a16="http://schemas.microsoft.com/office/drawing/2014/main" id="{C102DE36-EBDB-4D25-9668-A8706512C13A}"/>
                </a:ext>
              </a:extLst>
            </p:cNvPr>
            <p:cNvPicPr>
              <a:picLocks noChangeAspect="1" noChangeArrowheads="1"/>
            </p:cNvPicPr>
            <p:nvPr/>
          </p:nvPicPr>
          <p:blipFill>
            <a:blip r:embed="rId11" cstate="print">
              <a:clrChange>
                <a:clrFrom>
                  <a:srgbClr val="F5F6F8"/>
                </a:clrFrom>
                <a:clrTo>
                  <a:srgbClr val="F5F6F8">
                    <a:alpha val="0"/>
                  </a:srgbClr>
                </a:clrTo>
              </a:clrChange>
              <a:extLst>
                <a:ext uri="{28A0092B-C50C-407E-A947-70E740481C1C}">
                  <a14:useLocalDpi xmlns:a14="http://schemas.microsoft.com/office/drawing/2010/main"/>
                </a:ext>
              </a:extLst>
            </a:blip>
            <a:srcRect/>
            <a:stretch/>
          </p:blipFill>
          <p:spPr bwMode="auto">
            <a:xfrm>
              <a:off x="7969791" y="1962501"/>
              <a:ext cx="794275" cy="220551"/>
            </a:xfrm>
            <a:prstGeom prst="rect">
              <a:avLst/>
            </a:prstGeom>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53106547-623D-4419-B22B-B6EA80D81D55}"/>
                </a:ext>
              </a:extLst>
            </p:cNvPr>
            <p:cNvPicPr>
              <a:picLocks noChangeAspect="1"/>
            </p:cNvPicPr>
            <p:nvPr/>
          </p:nvPicPr>
          <p:blipFill>
            <a:blip r:embed="rId12" cstate="print">
              <a:clrChange>
                <a:clrFrom>
                  <a:srgbClr val="F5F6F8"/>
                </a:clrFrom>
                <a:clrTo>
                  <a:srgbClr val="F5F6F8">
                    <a:alpha val="0"/>
                  </a:srgbClr>
                </a:clrTo>
              </a:clrChange>
              <a:extLst>
                <a:ext uri="{28A0092B-C50C-407E-A947-70E740481C1C}">
                  <a14:useLocalDpi xmlns:a14="http://schemas.microsoft.com/office/drawing/2010/main"/>
                </a:ext>
              </a:extLst>
            </a:blip>
            <a:srcRect/>
            <a:stretch/>
          </p:blipFill>
          <p:spPr>
            <a:xfrm>
              <a:off x="7909379" y="2240500"/>
              <a:ext cx="3677321" cy="722096"/>
            </a:xfrm>
            <a:prstGeom prst="rect">
              <a:avLst/>
            </a:prstGeom>
          </p:spPr>
        </p:pic>
      </p:grpSp>
      <p:grpSp>
        <p:nvGrpSpPr>
          <p:cNvPr id="3" name="Group 2">
            <a:extLst>
              <a:ext uri="{FF2B5EF4-FFF2-40B4-BE49-F238E27FC236}">
                <a16:creationId xmlns:a16="http://schemas.microsoft.com/office/drawing/2014/main" id="{1A3EA46D-E1EB-4E20-BB20-6978B09F675C}"/>
              </a:ext>
            </a:extLst>
          </p:cNvPr>
          <p:cNvGrpSpPr/>
          <p:nvPr/>
        </p:nvGrpSpPr>
        <p:grpSpPr>
          <a:xfrm>
            <a:off x="4814752" y="4263320"/>
            <a:ext cx="2744564" cy="1178229"/>
            <a:chOff x="4782214" y="4123555"/>
            <a:chExt cx="2681966" cy="1178230"/>
          </a:xfrm>
        </p:grpSpPr>
        <p:grpSp>
          <p:nvGrpSpPr>
            <p:cNvPr id="68" name="Group 67">
              <a:extLst>
                <a:ext uri="{FF2B5EF4-FFF2-40B4-BE49-F238E27FC236}">
                  <a16:creationId xmlns:a16="http://schemas.microsoft.com/office/drawing/2014/main" id="{61037CF6-A5A4-496F-A445-87170B215A1C}"/>
                </a:ext>
              </a:extLst>
            </p:cNvPr>
            <p:cNvGrpSpPr/>
            <p:nvPr/>
          </p:nvGrpSpPr>
          <p:grpSpPr>
            <a:xfrm>
              <a:off x="4782214" y="4123555"/>
              <a:ext cx="2681966" cy="1178230"/>
              <a:chOff x="113527" y="3236661"/>
              <a:chExt cx="5374896" cy="1185579"/>
            </a:xfrm>
          </p:grpSpPr>
          <p:grpSp>
            <p:nvGrpSpPr>
              <p:cNvPr id="76" name="Group 75">
                <a:extLst>
                  <a:ext uri="{FF2B5EF4-FFF2-40B4-BE49-F238E27FC236}">
                    <a16:creationId xmlns:a16="http://schemas.microsoft.com/office/drawing/2014/main" id="{06255EC1-6A8A-4CDD-95D6-29F010BDCCA7}"/>
                  </a:ext>
                </a:extLst>
              </p:cNvPr>
              <p:cNvGrpSpPr/>
              <p:nvPr/>
            </p:nvGrpSpPr>
            <p:grpSpPr>
              <a:xfrm>
                <a:off x="113527" y="3236661"/>
                <a:ext cx="5374896" cy="1185579"/>
                <a:chOff x="7846578" y="1860588"/>
                <a:chExt cx="3648891" cy="1081699"/>
              </a:xfrm>
            </p:grpSpPr>
            <p:sp>
              <p:nvSpPr>
                <p:cNvPr id="79" name="Rectangle: Rounded Corners 78">
                  <a:extLst>
                    <a:ext uri="{FF2B5EF4-FFF2-40B4-BE49-F238E27FC236}">
                      <a16:creationId xmlns:a16="http://schemas.microsoft.com/office/drawing/2014/main" id="{531A71F4-4790-43CD-8F9C-84A6137F3DBA}"/>
                    </a:ext>
                  </a:extLst>
                </p:cNvPr>
                <p:cNvSpPr/>
                <p:nvPr/>
              </p:nvSpPr>
              <p:spPr>
                <a:xfrm>
                  <a:off x="7846578" y="1860588"/>
                  <a:ext cx="3605604" cy="1081699"/>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82" name="TextBox 81">
                  <a:extLst>
                    <a:ext uri="{FF2B5EF4-FFF2-40B4-BE49-F238E27FC236}">
                      <a16:creationId xmlns:a16="http://schemas.microsoft.com/office/drawing/2014/main" id="{8F05F00C-1828-48F0-886E-421356151433}"/>
                    </a:ext>
                  </a:extLst>
                </p:cNvPr>
                <p:cNvSpPr txBox="1"/>
                <p:nvPr/>
              </p:nvSpPr>
              <p:spPr>
                <a:xfrm>
                  <a:off x="10131994" y="1916068"/>
                  <a:ext cx="1363475" cy="211920"/>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August 1, 2020</a:t>
                  </a:r>
                </a:p>
              </p:txBody>
            </p:sp>
            <p:pic>
              <p:nvPicPr>
                <p:cNvPr id="83" name="Picture 82">
                  <a:extLst>
                    <a:ext uri="{FF2B5EF4-FFF2-40B4-BE49-F238E27FC236}">
                      <a16:creationId xmlns:a16="http://schemas.microsoft.com/office/drawing/2014/main" id="{06D12685-96C9-4098-A8DA-4278B6EE4CAA}"/>
                    </a:ext>
                  </a:extLst>
                </p:cNvPr>
                <p:cNvPicPr>
                  <a:picLocks noChangeAspect="1"/>
                </p:cNvPicPr>
                <p:nvPr/>
              </p:nvPicPr>
              <p:blipFill rotWithShape="1">
                <a:blip r:embed="rId13" cstate="print">
                  <a:clrChange>
                    <a:clrFrom>
                      <a:srgbClr val="F7F8FA"/>
                    </a:clrFrom>
                    <a:clrTo>
                      <a:srgbClr val="F7F8FA">
                        <a:alpha val="0"/>
                      </a:srgbClr>
                    </a:clrTo>
                  </a:clrChange>
                  <a:extLst>
                    <a:ext uri="{28A0092B-C50C-407E-A947-70E740481C1C}">
                      <a14:useLocalDpi xmlns:a14="http://schemas.microsoft.com/office/drawing/2010/main"/>
                    </a:ext>
                  </a:extLst>
                </a:blip>
                <a:srcRect/>
                <a:stretch/>
              </p:blipFill>
              <p:spPr>
                <a:xfrm>
                  <a:off x="7874620" y="2308537"/>
                  <a:ext cx="3577562" cy="257726"/>
                </a:xfrm>
                <a:prstGeom prst="rect">
                  <a:avLst/>
                </a:prstGeom>
              </p:spPr>
            </p:pic>
          </p:grpSp>
          <p:pic>
            <p:nvPicPr>
              <p:cNvPr id="74" name="Picture 2">
                <a:extLst>
                  <a:ext uri="{FF2B5EF4-FFF2-40B4-BE49-F238E27FC236}">
                    <a16:creationId xmlns:a16="http://schemas.microsoft.com/office/drawing/2014/main" id="{EA3DC1FD-957A-46D0-9738-3CD3C2145460}"/>
                  </a:ext>
                </a:extLst>
              </p:cNvPr>
              <p:cNvPicPr>
                <a:picLocks noChangeAspect="1" noChangeArrowheads="1"/>
              </p:cNvPicPr>
              <p:nvPr/>
            </p:nvPicPr>
            <p:blipFill>
              <a:blip r:embed="rId14" cstate="print">
                <a:clrChange>
                  <a:clrFrom>
                    <a:srgbClr val="F7F8FA"/>
                  </a:clrFrom>
                  <a:clrTo>
                    <a:srgbClr val="F7F8FA">
                      <a:alpha val="0"/>
                    </a:srgbClr>
                  </a:clrTo>
                </a:clrChange>
                <a:extLst>
                  <a:ext uri="{28A0092B-C50C-407E-A947-70E740481C1C}">
                    <a14:useLocalDpi xmlns:a14="http://schemas.microsoft.com/office/drawing/2010/main"/>
                  </a:ext>
                </a:extLst>
              </a:blip>
              <a:srcRect/>
              <a:stretch/>
            </p:blipFill>
            <p:spPr bwMode="auto">
              <a:xfrm>
                <a:off x="242380" y="3372991"/>
                <a:ext cx="1318890" cy="285661"/>
              </a:xfrm>
              <a:prstGeom prst="rect">
                <a:avLst/>
              </a:prstGeom>
              <a:extLst>
                <a:ext uri="{909E8E84-426E-40DD-AFC4-6F175D3DCCD1}">
                  <a14:hiddenFill xmlns:a14="http://schemas.microsoft.com/office/drawing/2010/main">
                    <a:solidFill>
                      <a:srgbClr val="FFFFFF"/>
                    </a:solidFill>
                  </a14:hiddenFill>
                </a:ext>
              </a:extLst>
            </p:spPr>
          </p:pic>
        </p:grpSp>
        <p:pic>
          <p:nvPicPr>
            <p:cNvPr id="46" name="Picture 45">
              <a:extLst>
                <a:ext uri="{FF2B5EF4-FFF2-40B4-BE49-F238E27FC236}">
                  <a16:creationId xmlns:a16="http://schemas.microsoft.com/office/drawing/2014/main" id="{02A59DC4-AB29-4992-8A45-24E73559D567}"/>
                </a:ext>
              </a:extLst>
            </p:cNvPr>
            <p:cNvPicPr>
              <a:picLocks noChangeAspect="1"/>
            </p:cNvPicPr>
            <p:nvPr/>
          </p:nvPicPr>
          <p:blipFill rotWithShape="1">
            <a:blip r:embed="rId15" cstate="print">
              <a:clrChange>
                <a:clrFrom>
                  <a:srgbClr val="F7F8FA"/>
                </a:clrFrom>
                <a:clrTo>
                  <a:srgbClr val="F7F8FA">
                    <a:alpha val="0"/>
                  </a:srgbClr>
                </a:clrTo>
              </a:clrChange>
              <a:extLst>
                <a:ext uri="{28A0092B-C50C-407E-A947-70E740481C1C}">
                  <a14:useLocalDpi xmlns:a14="http://schemas.microsoft.com/office/drawing/2010/main"/>
                </a:ext>
              </a:extLst>
            </a:blip>
            <a:srcRect/>
            <a:stretch/>
          </p:blipFill>
          <p:spPr>
            <a:xfrm>
              <a:off x="4822978" y="4860184"/>
              <a:ext cx="1683260" cy="339621"/>
            </a:xfrm>
            <a:prstGeom prst="rect">
              <a:avLst/>
            </a:prstGeom>
          </p:spPr>
        </p:pic>
        <p:pic>
          <p:nvPicPr>
            <p:cNvPr id="47" name="Picture 46">
              <a:extLst>
                <a:ext uri="{FF2B5EF4-FFF2-40B4-BE49-F238E27FC236}">
                  <a16:creationId xmlns:a16="http://schemas.microsoft.com/office/drawing/2014/main" id="{DD408CCD-7045-4B3D-81FE-DF2E187A4E02}"/>
                </a:ext>
              </a:extLst>
            </p:cNvPr>
            <p:cNvPicPr>
              <a:picLocks noChangeAspect="1"/>
            </p:cNvPicPr>
            <p:nvPr/>
          </p:nvPicPr>
          <p:blipFill rotWithShape="1">
            <a:blip r:embed="rId16" cstate="print">
              <a:clrChange>
                <a:clrFrom>
                  <a:srgbClr val="F7F8FA"/>
                </a:clrFrom>
                <a:clrTo>
                  <a:srgbClr val="F7F8FA">
                    <a:alpha val="0"/>
                  </a:srgbClr>
                </a:clrTo>
              </a:clrChange>
              <a:extLst>
                <a:ext uri="{28A0092B-C50C-407E-A947-70E740481C1C}">
                  <a14:useLocalDpi xmlns:a14="http://schemas.microsoft.com/office/drawing/2010/main"/>
                </a:ext>
              </a:extLst>
            </a:blip>
            <a:srcRect l="-5017"/>
            <a:stretch/>
          </p:blipFill>
          <p:spPr>
            <a:xfrm>
              <a:off x="6462014" y="4924673"/>
              <a:ext cx="970350" cy="195412"/>
            </a:xfrm>
            <a:prstGeom prst="rect">
              <a:avLst/>
            </a:prstGeom>
          </p:spPr>
        </p:pic>
      </p:grpSp>
      <p:pic>
        <p:nvPicPr>
          <p:cNvPr id="49" name="Picture 48" descr="A picture containing clock&#10;&#10;Description automatically generated">
            <a:extLst>
              <a:ext uri="{FF2B5EF4-FFF2-40B4-BE49-F238E27FC236}">
                <a16:creationId xmlns:a16="http://schemas.microsoft.com/office/drawing/2014/main" id="{C8FCFC27-EB42-4D2E-A6A0-E124861E5A05}"/>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501778" y="2012831"/>
            <a:ext cx="1712131" cy="1712131"/>
          </a:xfrm>
          <a:prstGeom prst="rect">
            <a:avLst/>
          </a:prstGeom>
        </p:spPr>
      </p:pic>
      <p:sp>
        <p:nvSpPr>
          <p:cNvPr id="51" name="Rectangle: Rounded Corners 50">
            <a:extLst>
              <a:ext uri="{FF2B5EF4-FFF2-40B4-BE49-F238E27FC236}">
                <a16:creationId xmlns:a16="http://schemas.microsoft.com/office/drawing/2014/main" id="{6B68F3BF-860F-464C-BBF1-A120D6B0BFB6}"/>
              </a:ext>
            </a:extLst>
          </p:cNvPr>
          <p:cNvSpPr/>
          <p:nvPr/>
        </p:nvSpPr>
        <p:spPr>
          <a:xfrm>
            <a:off x="276929" y="3593519"/>
            <a:ext cx="3849443" cy="15762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87DAE787-EC73-4AA4-A8A7-D2744E38907D}"/>
              </a:ext>
            </a:extLst>
          </p:cNvPr>
          <p:cNvSpPr txBox="1"/>
          <p:nvPr/>
        </p:nvSpPr>
        <p:spPr>
          <a:xfrm>
            <a:off x="1728340" y="3897873"/>
            <a:ext cx="1259007" cy="646331"/>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54%</a:t>
            </a:r>
          </a:p>
        </p:txBody>
      </p:sp>
      <p:sp>
        <p:nvSpPr>
          <p:cNvPr id="54" name="TextBox 53">
            <a:extLst>
              <a:ext uri="{FF2B5EF4-FFF2-40B4-BE49-F238E27FC236}">
                <a16:creationId xmlns:a16="http://schemas.microsoft.com/office/drawing/2014/main" id="{9B20E51E-0737-42BD-A1CE-876EBF76D5A9}"/>
              </a:ext>
            </a:extLst>
          </p:cNvPr>
          <p:cNvSpPr txBox="1"/>
          <p:nvPr/>
        </p:nvSpPr>
        <p:spPr>
          <a:xfrm>
            <a:off x="472468" y="4552598"/>
            <a:ext cx="3770751" cy="646331"/>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consumers </a:t>
            </a:r>
            <a:r>
              <a:rPr kumimoji="0" lang="en-US" sz="18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re-watched</a:t>
            </a: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episodes of an </a:t>
            </a:r>
            <a:r>
              <a:rPr kumimoji="0" lang="en-US" sz="18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old favorite show</a:t>
            </a:r>
          </a:p>
        </p:txBody>
      </p:sp>
      <p:sp>
        <p:nvSpPr>
          <p:cNvPr id="56" name="TextBox 55">
            <a:extLst>
              <a:ext uri="{FF2B5EF4-FFF2-40B4-BE49-F238E27FC236}">
                <a16:creationId xmlns:a16="http://schemas.microsoft.com/office/drawing/2014/main" id="{21AA4418-14CD-4DE8-A592-C5BD0CDC4F9A}"/>
              </a:ext>
            </a:extLst>
          </p:cNvPr>
          <p:cNvSpPr txBox="1"/>
          <p:nvPr/>
        </p:nvSpPr>
        <p:spPr>
          <a:xfrm>
            <a:off x="526244" y="6304779"/>
            <a:ext cx="1146573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MRC,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COVID-19: Tracking the Impact on the Entertainment Landscape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2020. </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p:txBody>
      </p:sp>
      <p:sp>
        <p:nvSpPr>
          <p:cNvPr id="66" name="TextBox 65">
            <a:extLst>
              <a:ext uri="{FF2B5EF4-FFF2-40B4-BE49-F238E27FC236}">
                <a16:creationId xmlns:a16="http://schemas.microsoft.com/office/drawing/2014/main" id="{A90F4DC1-4578-4298-B68D-3B872AD8665A}"/>
              </a:ext>
            </a:extLst>
          </p:cNvPr>
          <p:cNvSpPr txBox="1"/>
          <p:nvPr/>
        </p:nvSpPr>
        <p:spPr>
          <a:xfrm>
            <a:off x="276929" y="1081958"/>
            <a:ext cx="11915068"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Blip>
                <a:blip r:embed="rId18"/>
              </a:buBlip>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There was a significant increase in ‘throwback’ TV shows and movies as people found an escape through media that made them feel like they were back in older, more ‘normal’, times</a:t>
            </a:r>
            <a:endParaRPr kumimoji="0" lang="en-US" sz="1600" b="0" i="0" u="none" strike="noStrike" kern="1200" cap="none" spc="0" normalizeH="0" baseline="0" noProof="0">
              <a:ln>
                <a:noFill/>
              </a:ln>
              <a:solidFill>
                <a:srgbClr val="ED3C8D"/>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427902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Marjory Duran</DisplayName>
        <AccountId>60</AccountId>
        <AccountType/>
      </UserInfo>
      <UserInfo>
        <DisplayName>Toniece Brown</DisplayName>
        <AccountId>79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E3B806-6498-4C8C-8916-F861775B81C6}">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EEEF48-284B-403E-933E-C8D894E80691}">
  <ds:schemaRefs>
    <ds:schemaRef ds:uri="http://schemas.microsoft.com/sharepoint/v3/contenttype/forms"/>
  </ds:schemaRefs>
</ds:datastoreItem>
</file>

<file path=customXml/itemProps3.xml><?xml version="1.0" encoding="utf-8"?>
<ds:datastoreItem xmlns:ds="http://schemas.openxmlformats.org/officeDocument/2006/customXml" ds:itemID="{7F40558C-86CB-44D7-ADED-4F804B909E6D}">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11</Notes>
  <HiddenSlides>0</HiddenSlide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1_Custom Design</vt:lpstr>
      <vt:lpstr>2_Office Theme</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revision>1</cp:revision>
  <dcterms:created xsi:type="dcterms:W3CDTF">2020-08-19T19:51:32Z</dcterms:created>
  <dcterms:modified xsi:type="dcterms:W3CDTF">2021-04-26T19:05:57Z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