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71" r:id="rId3"/>
  </p:sldMasterIdLst>
  <p:notesMasterIdLst>
    <p:notesMasterId r:id="rId12"/>
  </p:notesMasterIdLst>
  <p:handoutMasterIdLst>
    <p:handoutMasterId r:id="rId13"/>
  </p:handoutMasterIdLst>
  <p:sldIdLst>
    <p:sldId id="256" r:id="rId4"/>
    <p:sldId id="263" r:id="rId5"/>
    <p:sldId id="257" r:id="rId6"/>
    <p:sldId id="258" r:id="rId7"/>
    <p:sldId id="259" r:id="rId8"/>
    <p:sldId id="260" r:id="rId9"/>
    <p:sldId id="261" r:id="rId10"/>
    <p:sldId id="262" r:id="rId11"/>
  </p:sldIdLst>
  <p:sldSz cx="9144000" cy="5143500" type="screen16x9"/>
  <p:notesSz cx="6858000" cy="9144000"/>
  <p:embeddedFontLst>
    <p:embeddedFont>
      <p:font typeface="Rubik" panose="020B0604020202020204" charset="-79"/>
      <p:regular r:id="rId14"/>
      <p:bold r:id="rId15"/>
      <p:italic r:id="rId16"/>
      <p:boldItalic r:id="rId17"/>
    </p:embeddedFont>
    <p:embeddedFont>
      <p:font typeface="Rubik Light" panose="020B0604020202020204" charset="0"/>
      <p:regular r:id="rId18"/>
      <p:bold r:id="rId19"/>
      <p:italic r:id="rId20"/>
      <p:boldItalic r:id="rId21"/>
    </p:embeddedFont>
    <p:embeddedFont>
      <p:font typeface="Rubik Medium"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p:scale>
          <a:sx n="63" d="100"/>
          <a:sy n="63" d="100"/>
        </p:scale>
        <p:origin x="2994" y="1386"/>
      </p:cViewPr>
      <p:guideLst/>
    </p:cSldViewPr>
  </p:slideViewPr>
  <p:notesTextViewPr>
    <p:cViewPr>
      <p:scale>
        <a:sx n="1" d="1"/>
        <a:sy n="1" d="1"/>
      </p:scale>
      <p:origin x="0" y="0"/>
    </p:cViewPr>
  </p:notesTextViewPr>
  <p:notesViewPr>
    <p:cSldViewPr snapToGrid="0">
      <p:cViewPr varScale="1">
        <p:scale>
          <a:sx n="39" d="100"/>
          <a:sy n="39" d="100"/>
        </p:scale>
        <p:origin x="1578" y="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6F94C2-67D5-5E52-64DC-BD73AB2F22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65F0DB-8D96-B837-FAF9-7DFBC3711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8C618-FFA2-48F8-8631-82DC37DBFE45}" type="datetimeFigureOut">
              <a:rPr lang="en-US" smtClean="0"/>
              <a:t>11/16/2022</a:t>
            </a:fld>
            <a:endParaRPr lang="en-US"/>
          </a:p>
        </p:txBody>
      </p:sp>
      <p:sp>
        <p:nvSpPr>
          <p:cNvPr id="4" name="Footer Placeholder 3">
            <a:extLst>
              <a:ext uri="{FF2B5EF4-FFF2-40B4-BE49-F238E27FC236}">
                <a16:creationId xmlns:a16="http://schemas.microsoft.com/office/drawing/2014/main" id="{92A822EB-F600-CAA1-ECFA-65D534989C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4E22E-2ACC-74E1-E9BB-D79A731999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D01717-F07E-4A66-BC87-45DE8CEE28D1}" type="slidenum">
              <a:rPr lang="en-US" smtClean="0"/>
              <a:t>‹#›</a:t>
            </a:fld>
            <a:endParaRPr lang="en-US"/>
          </a:p>
        </p:txBody>
      </p:sp>
    </p:spTree>
    <p:extLst>
      <p:ext uri="{BB962C8B-B14F-4D97-AF65-F5344CB8AC3E}">
        <p14:creationId xmlns:p14="http://schemas.microsoft.com/office/powerpoint/2010/main" val="278366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8e26ca889d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8e26ca889d_0_9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900"/>
              </a:spcBef>
              <a:spcAft>
                <a:spcPts val="0"/>
              </a:spcAft>
              <a:buSzPts val="1100"/>
              <a:buNone/>
            </a:pPr>
            <a:endParaRPr sz="1200">
              <a:solidFill>
                <a:schemeClr val="dk1"/>
              </a:solidFill>
              <a:latin typeface="Rubik"/>
              <a:ea typeface="Rubik"/>
              <a:cs typeface="Rubik"/>
              <a:sym typeface="Rubik"/>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b535f826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8b535f826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6937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8b535f826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8b535f826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8b535f8265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8b535f8265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8b535f826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18b535f8265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8b535f8265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8b535f8265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8b535f826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18b535f826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b535f826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8b535f8265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Blue" type="title">
  <p:cSld name="Title slide 1 Blue">
    <p:bg>
      <p:bgPr>
        <a:solidFill>
          <a:srgbClr val="1E275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70900" y="453350"/>
            <a:ext cx="696938" cy="250898"/>
          </a:xfrm>
          <a:prstGeom prst="rect">
            <a:avLst/>
          </a:prstGeom>
          <a:noFill/>
          <a:ln>
            <a:noFill/>
          </a:ln>
        </p:spPr>
      </p:pic>
      <p:pic>
        <p:nvPicPr>
          <p:cNvPr id="10" name="Google Shape;10;p2"/>
          <p:cNvPicPr preferRelativeResize="0"/>
          <p:nvPr/>
        </p:nvPicPr>
        <p:blipFill rotWithShape="1">
          <a:blip r:embed="rId3">
            <a:alphaModFix amt="27000"/>
          </a:blip>
          <a:srcRect t="32473"/>
          <a:stretch/>
        </p:blipFill>
        <p:spPr>
          <a:xfrm>
            <a:off x="4802075" y="2468053"/>
            <a:ext cx="1219925" cy="2278501"/>
          </a:xfrm>
          <a:prstGeom prst="rect">
            <a:avLst/>
          </a:prstGeom>
          <a:noFill/>
          <a:ln>
            <a:noFill/>
          </a:ln>
        </p:spPr>
      </p:pic>
      <p:pic>
        <p:nvPicPr>
          <p:cNvPr id="11" name="Google Shape;11;p2"/>
          <p:cNvPicPr preferRelativeResize="0"/>
          <p:nvPr/>
        </p:nvPicPr>
        <p:blipFill rotWithShape="1">
          <a:blip r:embed="rId3">
            <a:alphaModFix amt="28000"/>
          </a:blip>
          <a:srcRect t="23664"/>
          <a:stretch/>
        </p:blipFill>
        <p:spPr>
          <a:xfrm>
            <a:off x="6192500" y="2170777"/>
            <a:ext cx="1219925" cy="2575775"/>
          </a:xfrm>
          <a:prstGeom prst="rect">
            <a:avLst/>
          </a:prstGeom>
          <a:noFill/>
          <a:ln>
            <a:noFill/>
          </a:ln>
        </p:spPr>
      </p:pic>
      <p:pic>
        <p:nvPicPr>
          <p:cNvPr id="12" name="Google Shape;12;p2"/>
          <p:cNvPicPr preferRelativeResize="0"/>
          <p:nvPr/>
        </p:nvPicPr>
        <p:blipFill rotWithShape="1">
          <a:blip r:embed="rId4">
            <a:alphaModFix/>
          </a:blip>
          <a:srcRect/>
          <a:stretch/>
        </p:blipFill>
        <p:spPr>
          <a:xfrm>
            <a:off x="7582900" y="1372315"/>
            <a:ext cx="1097942" cy="3036934"/>
          </a:xfrm>
          <a:prstGeom prst="rect">
            <a:avLst/>
          </a:prstGeom>
          <a:noFill/>
          <a:ln>
            <a:noFill/>
          </a:ln>
        </p:spPr>
      </p:pic>
      <p:sp>
        <p:nvSpPr>
          <p:cNvPr id="13" name="Google Shape;13;p2"/>
          <p:cNvSpPr txBox="1">
            <a:spLocks noGrp="1"/>
          </p:cNvSpPr>
          <p:nvPr>
            <p:ph type="ctrTitle"/>
          </p:nvPr>
        </p:nvSpPr>
        <p:spPr>
          <a:xfrm>
            <a:off x="311700" y="1248450"/>
            <a:ext cx="4320000" cy="1456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2800"/>
              <a:buNone/>
              <a:defRPr sz="2800" b="1"/>
            </a:lvl1pPr>
            <a:lvl2pPr lvl="1" algn="l" rtl="0">
              <a:lnSpc>
                <a:spcPct val="100000"/>
              </a:lnSpc>
              <a:spcBef>
                <a:spcPts val="0"/>
              </a:spcBef>
              <a:spcAft>
                <a:spcPts val="0"/>
              </a:spcAft>
              <a:buSzPts val="2800"/>
              <a:buNone/>
              <a:defRPr b="1"/>
            </a:lvl2pPr>
            <a:lvl3pPr lvl="2" algn="l" rtl="0">
              <a:lnSpc>
                <a:spcPct val="100000"/>
              </a:lnSpc>
              <a:spcBef>
                <a:spcPts val="0"/>
              </a:spcBef>
              <a:spcAft>
                <a:spcPts val="0"/>
              </a:spcAft>
              <a:buSzPts val="2800"/>
              <a:buNone/>
              <a:defRPr b="1"/>
            </a:lvl3pPr>
            <a:lvl4pPr lvl="3" algn="l" rtl="0">
              <a:lnSpc>
                <a:spcPct val="100000"/>
              </a:lnSpc>
              <a:spcBef>
                <a:spcPts val="0"/>
              </a:spcBef>
              <a:spcAft>
                <a:spcPts val="0"/>
              </a:spcAft>
              <a:buSzPts val="2800"/>
              <a:buNone/>
              <a:defRPr b="1"/>
            </a:lvl4pPr>
            <a:lvl5pPr lvl="4" algn="l" rtl="0">
              <a:lnSpc>
                <a:spcPct val="100000"/>
              </a:lnSpc>
              <a:spcBef>
                <a:spcPts val="0"/>
              </a:spcBef>
              <a:spcAft>
                <a:spcPts val="0"/>
              </a:spcAft>
              <a:buSzPts val="2800"/>
              <a:buNone/>
              <a:defRPr b="1"/>
            </a:lvl5pPr>
            <a:lvl6pPr lvl="5" algn="l" rtl="0">
              <a:lnSpc>
                <a:spcPct val="100000"/>
              </a:lnSpc>
              <a:spcBef>
                <a:spcPts val="0"/>
              </a:spcBef>
              <a:spcAft>
                <a:spcPts val="0"/>
              </a:spcAft>
              <a:buSzPts val="2800"/>
              <a:buNone/>
              <a:defRPr b="1"/>
            </a:lvl6pPr>
            <a:lvl7pPr lvl="6" algn="l" rtl="0">
              <a:lnSpc>
                <a:spcPct val="100000"/>
              </a:lnSpc>
              <a:spcBef>
                <a:spcPts val="0"/>
              </a:spcBef>
              <a:spcAft>
                <a:spcPts val="0"/>
              </a:spcAft>
              <a:buSzPts val="2800"/>
              <a:buNone/>
              <a:defRPr b="1"/>
            </a:lvl7pPr>
            <a:lvl8pPr lvl="7" algn="l" rtl="0">
              <a:lnSpc>
                <a:spcPct val="100000"/>
              </a:lnSpc>
              <a:spcBef>
                <a:spcPts val="0"/>
              </a:spcBef>
              <a:spcAft>
                <a:spcPts val="0"/>
              </a:spcAft>
              <a:buSzPts val="2800"/>
              <a:buNone/>
              <a:defRPr b="1"/>
            </a:lvl8pPr>
            <a:lvl9pPr lvl="8" algn="l" rtl="0">
              <a:lnSpc>
                <a:spcPct val="100000"/>
              </a:lnSpc>
              <a:spcBef>
                <a:spcPts val="0"/>
              </a:spcBef>
              <a:spcAft>
                <a:spcPts val="0"/>
              </a:spcAft>
              <a:buSzPts val="2800"/>
              <a:buNone/>
              <a:defRPr b="1"/>
            </a:lvl9pPr>
          </a:lstStyle>
          <a:p>
            <a:endParaRPr/>
          </a:p>
        </p:txBody>
      </p:sp>
      <p:sp>
        <p:nvSpPr>
          <p:cNvPr id="14" name="Google Shape;14;p2"/>
          <p:cNvSpPr txBox="1">
            <a:spLocks noGrp="1"/>
          </p:cNvSpPr>
          <p:nvPr>
            <p:ph type="subTitle" idx="1"/>
          </p:nvPr>
        </p:nvSpPr>
        <p:spPr>
          <a:xfrm>
            <a:off x="311700" y="2834125"/>
            <a:ext cx="4320000" cy="7926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81403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One column text Blue 2">
  <p:cSld name="Title &amp; One column text Blue 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1700" y="1203025"/>
            <a:ext cx="64287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pic>
        <p:nvPicPr>
          <p:cNvPr id="17" name="Google Shape;17;p3"/>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8" name="Google Shape;18;p3"/>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9" name="Google Shape;19;p3"/>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40684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Blue">
  <p:cSld name="Blank Blue">
    <p:bg>
      <p:bgPr>
        <a:solidFill>
          <a:srgbClr val="2B345F"/>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342900" y="4759425"/>
            <a:ext cx="391388" cy="140895"/>
          </a:xfrm>
          <a:prstGeom prst="rect">
            <a:avLst/>
          </a:prstGeom>
          <a:noFill/>
          <a:ln>
            <a:noFill/>
          </a:ln>
        </p:spPr>
      </p:pic>
    </p:spTree>
    <p:extLst>
      <p:ext uri="{BB962C8B-B14F-4D97-AF65-F5344CB8AC3E}">
        <p14:creationId xmlns:p14="http://schemas.microsoft.com/office/powerpoint/2010/main" val="3776241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ubtitle, Table, Highlites White 1">
  <p:cSld name="Title, Subtitle, Table, Highlites White 1">
    <p:bg>
      <p:bgPr>
        <a:solidFill>
          <a:schemeClr val="lt1"/>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4" name="Google Shape;24;p5"/>
          <p:cNvSpPr txBox="1">
            <a:spLocks noGrp="1"/>
          </p:cNvSpPr>
          <p:nvPr>
            <p:ph type="title"/>
          </p:nvPr>
        </p:nvSpPr>
        <p:spPr>
          <a:xfrm>
            <a:off x="311700" y="274150"/>
            <a:ext cx="8520600" cy="394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5" name="Google Shape;25;p5"/>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6" name="Google Shape;26;p5"/>
          <p:cNvSpPr txBox="1">
            <a:spLocks noGrp="1"/>
          </p:cNvSpPr>
          <p:nvPr>
            <p:ph type="subTitle" idx="1"/>
          </p:nvPr>
        </p:nvSpPr>
        <p:spPr>
          <a:xfrm>
            <a:off x="318325" y="668650"/>
            <a:ext cx="8520600" cy="315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1E2752"/>
              </a:buClr>
              <a:buSzPts val="1600"/>
              <a:buNone/>
              <a:defRPr sz="1600">
                <a:solidFill>
                  <a:srgbClr val="1E2752"/>
                </a:solidFill>
              </a:defRPr>
            </a:lvl1pPr>
            <a:lvl2pPr lvl="1" algn="l" rtl="0">
              <a:lnSpc>
                <a:spcPct val="115000"/>
              </a:lnSpc>
              <a:spcBef>
                <a:spcPts val="0"/>
              </a:spcBef>
              <a:spcAft>
                <a:spcPts val="0"/>
              </a:spcAft>
              <a:buClr>
                <a:srgbClr val="1E2752"/>
              </a:buClr>
              <a:buSzPts val="1400"/>
              <a:buNone/>
              <a:defRPr>
                <a:solidFill>
                  <a:srgbClr val="1E2752"/>
                </a:solidFill>
              </a:defRPr>
            </a:lvl2pPr>
            <a:lvl3pPr lvl="2" algn="l" rtl="0">
              <a:lnSpc>
                <a:spcPct val="115000"/>
              </a:lnSpc>
              <a:spcBef>
                <a:spcPts val="0"/>
              </a:spcBef>
              <a:spcAft>
                <a:spcPts val="0"/>
              </a:spcAft>
              <a:buClr>
                <a:srgbClr val="1E2752"/>
              </a:buClr>
              <a:buSzPts val="1400"/>
              <a:buNone/>
              <a:defRPr>
                <a:solidFill>
                  <a:srgbClr val="1E2752"/>
                </a:solidFill>
              </a:defRPr>
            </a:lvl3pPr>
            <a:lvl4pPr lvl="3" algn="l" rtl="0">
              <a:lnSpc>
                <a:spcPct val="115000"/>
              </a:lnSpc>
              <a:spcBef>
                <a:spcPts val="0"/>
              </a:spcBef>
              <a:spcAft>
                <a:spcPts val="0"/>
              </a:spcAft>
              <a:buClr>
                <a:srgbClr val="1E2752"/>
              </a:buClr>
              <a:buSzPts val="1400"/>
              <a:buNone/>
              <a:defRPr>
                <a:solidFill>
                  <a:srgbClr val="1E2752"/>
                </a:solidFill>
              </a:defRPr>
            </a:lvl4pPr>
            <a:lvl5pPr lvl="4" algn="l" rtl="0">
              <a:lnSpc>
                <a:spcPct val="115000"/>
              </a:lnSpc>
              <a:spcBef>
                <a:spcPts val="0"/>
              </a:spcBef>
              <a:spcAft>
                <a:spcPts val="0"/>
              </a:spcAft>
              <a:buClr>
                <a:srgbClr val="1E2752"/>
              </a:buClr>
              <a:buSzPts val="1400"/>
              <a:buNone/>
              <a:defRPr>
                <a:solidFill>
                  <a:srgbClr val="1E2752"/>
                </a:solidFill>
              </a:defRPr>
            </a:lvl5pPr>
            <a:lvl6pPr lvl="5" algn="l" rtl="0">
              <a:lnSpc>
                <a:spcPct val="115000"/>
              </a:lnSpc>
              <a:spcBef>
                <a:spcPts val="0"/>
              </a:spcBef>
              <a:spcAft>
                <a:spcPts val="0"/>
              </a:spcAft>
              <a:buClr>
                <a:srgbClr val="1E2752"/>
              </a:buClr>
              <a:buSzPts val="1400"/>
              <a:buNone/>
              <a:defRPr>
                <a:solidFill>
                  <a:srgbClr val="1E2752"/>
                </a:solidFill>
              </a:defRPr>
            </a:lvl6pPr>
            <a:lvl7pPr lvl="6" algn="l" rtl="0">
              <a:lnSpc>
                <a:spcPct val="115000"/>
              </a:lnSpc>
              <a:spcBef>
                <a:spcPts val="0"/>
              </a:spcBef>
              <a:spcAft>
                <a:spcPts val="0"/>
              </a:spcAft>
              <a:buClr>
                <a:srgbClr val="1E2752"/>
              </a:buClr>
              <a:buSzPts val="1400"/>
              <a:buNone/>
              <a:defRPr>
                <a:solidFill>
                  <a:srgbClr val="1E2752"/>
                </a:solidFill>
              </a:defRPr>
            </a:lvl7pPr>
            <a:lvl8pPr lvl="7" algn="l" rtl="0">
              <a:lnSpc>
                <a:spcPct val="115000"/>
              </a:lnSpc>
              <a:spcBef>
                <a:spcPts val="0"/>
              </a:spcBef>
              <a:spcAft>
                <a:spcPts val="0"/>
              </a:spcAft>
              <a:buClr>
                <a:srgbClr val="1E2752"/>
              </a:buClr>
              <a:buSzPts val="1400"/>
              <a:buNone/>
              <a:defRPr>
                <a:solidFill>
                  <a:srgbClr val="1E2752"/>
                </a:solidFill>
              </a:defRPr>
            </a:lvl8pPr>
            <a:lvl9pPr lvl="8" algn="l" rtl="0">
              <a:lnSpc>
                <a:spcPct val="115000"/>
              </a:lnSpc>
              <a:spcBef>
                <a:spcPts val="0"/>
              </a:spcBef>
              <a:spcAft>
                <a:spcPts val="0"/>
              </a:spcAft>
              <a:buClr>
                <a:srgbClr val="1E2752"/>
              </a:buClr>
              <a:buSzPts val="1400"/>
              <a:buNone/>
              <a:defRPr>
                <a:solidFill>
                  <a:srgbClr val="1E2752"/>
                </a:solidFill>
              </a:defRPr>
            </a:lvl9pPr>
          </a:lstStyle>
          <a:p>
            <a:endParaRPr/>
          </a:p>
        </p:txBody>
      </p:sp>
      <p:sp>
        <p:nvSpPr>
          <p:cNvPr id="27" name="Google Shape;27;p5"/>
          <p:cNvSpPr txBox="1">
            <a:spLocks noGrp="1"/>
          </p:cNvSpPr>
          <p:nvPr>
            <p:ph type="body" idx="2"/>
          </p:nvPr>
        </p:nvSpPr>
        <p:spPr>
          <a:xfrm>
            <a:off x="342900" y="3333888"/>
            <a:ext cx="8520600" cy="11859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rgbClr val="1E2752"/>
              </a:buClr>
              <a:buSzPts val="1600"/>
              <a:buChar char="●"/>
              <a:defRPr sz="1600">
                <a:solidFill>
                  <a:srgbClr val="1E2752"/>
                </a:solidFill>
              </a:defRPr>
            </a:lvl1pPr>
            <a:lvl2pPr marL="914400" lvl="1" indent="-317500" algn="l" rtl="0">
              <a:lnSpc>
                <a:spcPct val="115000"/>
              </a:lnSpc>
              <a:spcBef>
                <a:spcPts val="0"/>
              </a:spcBef>
              <a:spcAft>
                <a:spcPts val="0"/>
              </a:spcAft>
              <a:buClr>
                <a:srgbClr val="1E2752"/>
              </a:buClr>
              <a:buSzPts val="1400"/>
              <a:buChar char="﹣"/>
              <a:defRPr>
                <a:solidFill>
                  <a:srgbClr val="1E2752"/>
                </a:solidFill>
              </a:defRPr>
            </a:lvl2pPr>
            <a:lvl3pPr marL="1371600" lvl="2" indent="-317500" algn="l" rtl="0">
              <a:lnSpc>
                <a:spcPct val="115000"/>
              </a:lnSpc>
              <a:spcBef>
                <a:spcPts val="0"/>
              </a:spcBef>
              <a:spcAft>
                <a:spcPts val="0"/>
              </a:spcAft>
              <a:buClr>
                <a:srgbClr val="1E2752"/>
              </a:buClr>
              <a:buSzPts val="1400"/>
              <a:buChar char="﹣"/>
              <a:defRPr>
                <a:solidFill>
                  <a:srgbClr val="1E2752"/>
                </a:solidFill>
              </a:defRPr>
            </a:lvl3pPr>
            <a:lvl4pPr marL="1828800" lvl="3" indent="-317500" algn="l" rtl="0">
              <a:lnSpc>
                <a:spcPct val="115000"/>
              </a:lnSpc>
              <a:spcBef>
                <a:spcPts val="0"/>
              </a:spcBef>
              <a:spcAft>
                <a:spcPts val="0"/>
              </a:spcAft>
              <a:buClr>
                <a:srgbClr val="1E2752"/>
              </a:buClr>
              <a:buSzPts val="1400"/>
              <a:buChar char="﹣"/>
              <a:defRPr>
                <a:solidFill>
                  <a:srgbClr val="1E2752"/>
                </a:solidFill>
              </a:defRPr>
            </a:lvl4pPr>
            <a:lvl5pPr marL="2286000" lvl="4" indent="-317500" algn="l" rtl="0">
              <a:lnSpc>
                <a:spcPct val="115000"/>
              </a:lnSpc>
              <a:spcBef>
                <a:spcPts val="0"/>
              </a:spcBef>
              <a:spcAft>
                <a:spcPts val="0"/>
              </a:spcAft>
              <a:buClr>
                <a:srgbClr val="1E2752"/>
              </a:buClr>
              <a:buSzPts val="1400"/>
              <a:buChar char="﹣"/>
              <a:defRPr>
                <a:solidFill>
                  <a:srgbClr val="1E2752"/>
                </a:solidFill>
              </a:defRPr>
            </a:lvl5pPr>
            <a:lvl6pPr marL="2743200" lvl="5" indent="-317500" algn="l" rtl="0">
              <a:lnSpc>
                <a:spcPct val="115000"/>
              </a:lnSpc>
              <a:spcBef>
                <a:spcPts val="0"/>
              </a:spcBef>
              <a:spcAft>
                <a:spcPts val="0"/>
              </a:spcAft>
              <a:buClr>
                <a:srgbClr val="1E2752"/>
              </a:buClr>
              <a:buSzPts val="1400"/>
              <a:buChar char="﹣"/>
              <a:defRPr>
                <a:solidFill>
                  <a:srgbClr val="1E2752"/>
                </a:solidFill>
              </a:defRPr>
            </a:lvl6pPr>
            <a:lvl7pPr marL="3200400" lvl="6" indent="-317500" algn="l" rtl="0">
              <a:lnSpc>
                <a:spcPct val="115000"/>
              </a:lnSpc>
              <a:spcBef>
                <a:spcPts val="0"/>
              </a:spcBef>
              <a:spcAft>
                <a:spcPts val="0"/>
              </a:spcAft>
              <a:buClr>
                <a:srgbClr val="1E2752"/>
              </a:buClr>
              <a:buSzPts val="1400"/>
              <a:buChar char="﹣"/>
              <a:defRPr>
                <a:solidFill>
                  <a:srgbClr val="1E2752"/>
                </a:solidFill>
              </a:defRPr>
            </a:lvl7pPr>
            <a:lvl8pPr marL="3657600" lvl="7" indent="-317500" algn="l" rtl="0">
              <a:lnSpc>
                <a:spcPct val="115000"/>
              </a:lnSpc>
              <a:spcBef>
                <a:spcPts val="0"/>
              </a:spcBef>
              <a:spcAft>
                <a:spcPts val="0"/>
              </a:spcAft>
              <a:buClr>
                <a:srgbClr val="1E2752"/>
              </a:buClr>
              <a:buSzPts val="1400"/>
              <a:buChar char="﹣"/>
              <a:defRPr>
                <a:solidFill>
                  <a:srgbClr val="1E2752"/>
                </a:solidFill>
              </a:defRPr>
            </a:lvl8pPr>
            <a:lvl9pPr marL="4114800" lvl="8" indent="-317500" algn="l" rtl="0">
              <a:lnSpc>
                <a:spcPct val="115000"/>
              </a:lnSpc>
              <a:spcBef>
                <a:spcPts val="0"/>
              </a:spcBef>
              <a:spcAft>
                <a:spcPts val="0"/>
              </a:spcAft>
              <a:buClr>
                <a:srgbClr val="1E2752"/>
              </a:buClr>
              <a:buSzPts val="1400"/>
              <a:buChar char="﹣"/>
              <a:defRPr>
                <a:solidFill>
                  <a:srgbClr val="1E2752"/>
                </a:solidFill>
              </a:defRPr>
            </a:lvl9pPr>
          </a:lstStyle>
          <a:p>
            <a:endParaRPr/>
          </a:p>
        </p:txBody>
      </p:sp>
    </p:spTree>
    <p:extLst>
      <p:ext uri="{BB962C8B-B14F-4D97-AF65-F5344CB8AC3E}">
        <p14:creationId xmlns:p14="http://schemas.microsoft.com/office/powerpoint/2010/main" val="1669088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3">
  <p:cSld name="Title and body 3">
    <p:bg>
      <p:bgPr>
        <a:solidFill>
          <a:srgbClr val="FFFFFF"/>
        </a:solidFill>
        <a:effectLst/>
      </p:bgPr>
    </p:bg>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30" name="Google Shape;30;p6"/>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0792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7">
  <p:cSld name="Title and body 7">
    <p:bg>
      <p:bgPr>
        <a:solidFill>
          <a:srgbClr val="FFFFFF"/>
        </a:solidFill>
        <a:effectLst/>
      </p:bgPr>
    </p:bg>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34" name="Google Shape;34;p7"/>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 name="Google Shape;35;p7"/>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14600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2">
  <p:cSld name="Title and body 2">
    <p:bg>
      <p:bgPr>
        <a:solidFill>
          <a:srgbClr val="FFFFFF"/>
        </a:solidFill>
        <a:effectLst/>
      </p:bgPr>
    </p:bg>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38" name="Google Shape;38;p8"/>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9" name="Google Shape;39;p8"/>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53383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Orange">
  <p:cSld name="Title slide 1 Orange">
    <p:bg>
      <p:bgPr>
        <a:solidFill>
          <a:srgbClr val="F2695D"/>
        </a:solid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mt="27000"/>
          </a:blip>
          <a:srcRect t="32473"/>
          <a:stretch/>
        </p:blipFill>
        <p:spPr>
          <a:xfrm>
            <a:off x="4802075" y="2468053"/>
            <a:ext cx="1219925" cy="2278501"/>
          </a:xfrm>
          <a:prstGeom prst="rect">
            <a:avLst/>
          </a:prstGeom>
          <a:noFill/>
          <a:ln>
            <a:noFill/>
          </a:ln>
        </p:spPr>
      </p:pic>
      <p:pic>
        <p:nvPicPr>
          <p:cNvPr id="42" name="Google Shape;42;p9"/>
          <p:cNvPicPr preferRelativeResize="0"/>
          <p:nvPr/>
        </p:nvPicPr>
        <p:blipFill rotWithShape="1">
          <a:blip r:embed="rId2">
            <a:alphaModFix amt="28000"/>
          </a:blip>
          <a:srcRect t="23664"/>
          <a:stretch/>
        </p:blipFill>
        <p:spPr>
          <a:xfrm>
            <a:off x="6192500" y="2170777"/>
            <a:ext cx="1219925" cy="2575775"/>
          </a:xfrm>
          <a:prstGeom prst="rect">
            <a:avLst/>
          </a:prstGeom>
          <a:noFill/>
          <a:ln>
            <a:noFill/>
          </a:ln>
        </p:spPr>
      </p:pic>
      <p:pic>
        <p:nvPicPr>
          <p:cNvPr id="43" name="Google Shape;43;p9"/>
          <p:cNvPicPr preferRelativeResize="0"/>
          <p:nvPr/>
        </p:nvPicPr>
        <p:blipFill rotWithShape="1">
          <a:blip r:embed="rId3">
            <a:alphaModFix amt="76000"/>
          </a:blip>
          <a:srcRect/>
          <a:stretch/>
        </p:blipFill>
        <p:spPr>
          <a:xfrm>
            <a:off x="7582900" y="1372315"/>
            <a:ext cx="1097942" cy="3036934"/>
          </a:xfrm>
          <a:prstGeom prst="rect">
            <a:avLst/>
          </a:prstGeom>
          <a:noFill/>
          <a:ln>
            <a:noFill/>
          </a:ln>
        </p:spPr>
      </p:pic>
      <p:sp>
        <p:nvSpPr>
          <p:cNvPr id="44" name="Google Shape;44;p9"/>
          <p:cNvSpPr txBox="1">
            <a:spLocks noGrp="1"/>
          </p:cNvSpPr>
          <p:nvPr>
            <p:ph type="ctrTitle"/>
          </p:nvPr>
        </p:nvSpPr>
        <p:spPr>
          <a:xfrm>
            <a:off x="311700" y="1248450"/>
            <a:ext cx="4320000" cy="1456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2800"/>
              <a:buNone/>
              <a:defRPr sz="2800" b="1"/>
            </a:lvl1pPr>
            <a:lvl2pPr lvl="1" algn="l" rtl="0">
              <a:lnSpc>
                <a:spcPct val="100000"/>
              </a:lnSpc>
              <a:spcBef>
                <a:spcPts val="0"/>
              </a:spcBef>
              <a:spcAft>
                <a:spcPts val="0"/>
              </a:spcAft>
              <a:buSzPts val="2800"/>
              <a:buNone/>
              <a:defRPr b="1"/>
            </a:lvl2pPr>
            <a:lvl3pPr lvl="2" algn="l" rtl="0">
              <a:lnSpc>
                <a:spcPct val="100000"/>
              </a:lnSpc>
              <a:spcBef>
                <a:spcPts val="0"/>
              </a:spcBef>
              <a:spcAft>
                <a:spcPts val="0"/>
              </a:spcAft>
              <a:buSzPts val="2800"/>
              <a:buNone/>
              <a:defRPr b="1"/>
            </a:lvl3pPr>
            <a:lvl4pPr lvl="3" algn="l" rtl="0">
              <a:lnSpc>
                <a:spcPct val="100000"/>
              </a:lnSpc>
              <a:spcBef>
                <a:spcPts val="0"/>
              </a:spcBef>
              <a:spcAft>
                <a:spcPts val="0"/>
              </a:spcAft>
              <a:buSzPts val="2800"/>
              <a:buNone/>
              <a:defRPr b="1"/>
            </a:lvl4pPr>
            <a:lvl5pPr lvl="4" algn="l" rtl="0">
              <a:lnSpc>
                <a:spcPct val="100000"/>
              </a:lnSpc>
              <a:spcBef>
                <a:spcPts val="0"/>
              </a:spcBef>
              <a:spcAft>
                <a:spcPts val="0"/>
              </a:spcAft>
              <a:buSzPts val="2800"/>
              <a:buNone/>
              <a:defRPr b="1"/>
            </a:lvl5pPr>
            <a:lvl6pPr lvl="5" algn="l" rtl="0">
              <a:lnSpc>
                <a:spcPct val="100000"/>
              </a:lnSpc>
              <a:spcBef>
                <a:spcPts val="0"/>
              </a:spcBef>
              <a:spcAft>
                <a:spcPts val="0"/>
              </a:spcAft>
              <a:buSzPts val="2800"/>
              <a:buNone/>
              <a:defRPr b="1"/>
            </a:lvl6pPr>
            <a:lvl7pPr lvl="6" algn="l" rtl="0">
              <a:lnSpc>
                <a:spcPct val="100000"/>
              </a:lnSpc>
              <a:spcBef>
                <a:spcPts val="0"/>
              </a:spcBef>
              <a:spcAft>
                <a:spcPts val="0"/>
              </a:spcAft>
              <a:buSzPts val="2800"/>
              <a:buNone/>
              <a:defRPr b="1"/>
            </a:lvl7pPr>
            <a:lvl8pPr lvl="7" algn="l" rtl="0">
              <a:lnSpc>
                <a:spcPct val="100000"/>
              </a:lnSpc>
              <a:spcBef>
                <a:spcPts val="0"/>
              </a:spcBef>
              <a:spcAft>
                <a:spcPts val="0"/>
              </a:spcAft>
              <a:buSzPts val="2800"/>
              <a:buNone/>
              <a:defRPr b="1"/>
            </a:lvl8pPr>
            <a:lvl9pPr lvl="8" algn="l" rtl="0">
              <a:lnSpc>
                <a:spcPct val="100000"/>
              </a:lnSpc>
              <a:spcBef>
                <a:spcPts val="0"/>
              </a:spcBef>
              <a:spcAft>
                <a:spcPts val="0"/>
              </a:spcAft>
              <a:buSzPts val="2800"/>
              <a:buNone/>
              <a:defRPr b="1"/>
            </a:lvl9pPr>
          </a:lstStyle>
          <a:p>
            <a:endParaRPr/>
          </a:p>
        </p:txBody>
      </p:sp>
      <p:sp>
        <p:nvSpPr>
          <p:cNvPr id="45" name="Google Shape;45;p9"/>
          <p:cNvSpPr txBox="1">
            <a:spLocks noGrp="1"/>
          </p:cNvSpPr>
          <p:nvPr>
            <p:ph type="subTitle" idx="1"/>
          </p:nvPr>
        </p:nvSpPr>
        <p:spPr>
          <a:xfrm>
            <a:off x="311700" y="2834125"/>
            <a:ext cx="4320000" cy="7926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pic>
        <p:nvPicPr>
          <p:cNvPr id="46" name="Google Shape;46;p9"/>
          <p:cNvPicPr preferRelativeResize="0"/>
          <p:nvPr/>
        </p:nvPicPr>
        <p:blipFill rotWithShape="1">
          <a:blip r:embed="rId4">
            <a:alphaModFix/>
          </a:blip>
          <a:srcRect/>
          <a:stretch/>
        </p:blipFill>
        <p:spPr>
          <a:xfrm>
            <a:off x="366774" y="453350"/>
            <a:ext cx="704374" cy="250898"/>
          </a:xfrm>
          <a:prstGeom prst="rect">
            <a:avLst/>
          </a:prstGeom>
          <a:noFill/>
          <a:ln>
            <a:noFill/>
          </a:ln>
        </p:spPr>
      </p:pic>
    </p:spTree>
    <p:extLst>
      <p:ext uri="{BB962C8B-B14F-4D97-AF65-F5344CB8AC3E}">
        <p14:creationId xmlns:p14="http://schemas.microsoft.com/office/powerpoint/2010/main" val="29044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2 Blue">
  <p:cSld name="Title slide 2 Blue">
    <p:bg>
      <p:bgPr>
        <a:solidFill>
          <a:srgbClr val="1E2752"/>
        </a:solidFill>
        <a:effectLst/>
      </p:bgPr>
    </p:bg>
    <p:spTree>
      <p:nvGrpSpPr>
        <p:cNvPr id="1" name="Shape 47"/>
        <p:cNvGrpSpPr/>
        <p:nvPr/>
      </p:nvGrpSpPr>
      <p:grpSpPr>
        <a:xfrm>
          <a:off x="0" y="0"/>
          <a:ext cx="0" cy="0"/>
          <a:chOff x="0" y="0"/>
          <a:chExt cx="0" cy="0"/>
        </a:xfrm>
      </p:grpSpPr>
      <p:pic>
        <p:nvPicPr>
          <p:cNvPr id="48" name="Google Shape;48;p10"/>
          <p:cNvPicPr preferRelativeResize="0"/>
          <p:nvPr/>
        </p:nvPicPr>
        <p:blipFill rotWithShape="1">
          <a:blip r:embed="rId2">
            <a:alphaModFix/>
          </a:blip>
          <a:srcRect/>
          <a:stretch/>
        </p:blipFill>
        <p:spPr>
          <a:xfrm>
            <a:off x="370900" y="453350"/>
            <a:ext cx="696938" cy="250898"/>
          </a:xfrm>
          <a:prstGeom prst="rect">
            <a:avLst/>
          </a:prstGeom>
          <a:noFill/>
          <a:ln>
            <a:noFill/>
          </a:ln>
        </p:spPr>
      </p:pic>
      <p:sp>
        <p:nvSpPr>
          <p:cNvPr id="49" name="Google Shape;49;p10"/>
          <p:cNvSpPr txBox="1">
            <a:spLocks noGrp="1"/>
          </p:cNvSpPr>
          <p:nvPr>
            <p:ph type="ctrTitle"/>
          </p:nvPr>
        </p:nvSpPr>
        <p:spPr>
          <a:xfrm>
            <a:off x="311700" y="1248450"/>
            <a:ext cx="4320000" cy="1456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2800"/>
              <a:buNone/>
              <a:defRPr sz="2800" b="1"/>
            </a:lvl1pPr>
            <a:lvl2pPr lvl="1" algn="l" rtl="0">
              <a:lnSpc>
                <a:spcPct val="100000"/>
              </a:lnSpc>
              <a:spcBef>
                <a:spcPts val="0"/>
              </a:spcBef>
              <a:spcAft>
                <a:spcPts val="0"/>
              </a:spcAft>
              <a:buSzPts val="2800"/>
              <a:buNone/>
              <a:defRPr b="1"/>
            </a:lvl2pPr>
            <a:lvl3pPr lvl="2" algn="l" rtl="0">
              <a:lnSpc>
                <a:spcPct val="100000"/>
              </a:lnSpc>
              <a:spcBef>
                <a:spcPts val="0"/>
              </a:spcBef>
              <a:spcAft>
                <a:spcPts val="0"/>
              </a:spcAft>
              <a:buSzPts val="2800"/>
              <a:buNone/>
              <a:defRPr b="1"/>
            </a:lvl3pPr>
            <a:lvl4pPr lvl="3" algn="l" rtl="0">
              <a:lnSpc>
                <a:spcPct val="100000"/>
              </a:lnSpc>
              <a:spcBef>
                <a:spcPts val="0"/>
              </a:spcBef>
              <a:spcAft>
                <a:spcPts val="0"/>
              </a:spcAft>
              <a:buSzPts val="2800"/>
              <a:buNone/>
              <a:defRPr b="1"/>
            </a:lvl4pPr>
            <a:lvl5pPr lvl="4" algn="l" rtl="0">
              <a:lnSpc>
                <a:spcPct val="100000"/>
              </a:lnSpc>
              <a:spcBef>
                <a:spcPts val="0"/>
              </a:spcBef>
              <a:spcAft>
                <a:spcPts val="0"/>
              </a:spcAft>
              <a:buSzPts val="2800"/>
              <a:buNone/>
              <a:defRPr b="1"/>
            </a:lvl5pPr>
            <a:lvl6pPr lvl="5" algn="l" rtl="0">
              <a:lnSpc>
                <a:spcPct val="100000"/>
              </a:lnSpc>
              <a:spcBef>
                <a:spcPts val="0"/>
              </a:spcBef>
              <a:spcAft>
                <a:spcPts val="0"/>
              </a:spcAft>
              <a:buSzPts val="2800"/>
              <a:buNone/>
              <a:defRPr b="1"/>
            </a:lvl6pPr>
            <a:lvl7pPr lvl="6" algn="l" rtl="0">
              <a:lnSpc>
                <a:spcPct val="100000"/>
              </a:lnSpc>
              <a:spcBef>
                <a:spcPts val="0"/>
              </a:spcBef>
              <a:spcAft>
                <a:spcPts val="0"/>
              </a:spcAft>
              <a:buSzPts val="2800"/>
              <a:buNone/>
              <a:defRPr b="1"/>
            </a:lvl7pPr>
            <a:lvl8pPr lvl="7" algn="l" rtl="0">
              <a:lnSpc>
                <a:spcPct val="100000"/>
              </a:lnSpc>
              <a:spcBef>
                <a:spcPts val="0"/>
              </a:spcBef>
              <a:spcAft>
                <a:spcPts val="0"/>
              </a:spcAft>
              <a:buSzPts val="2800"/>
              <a:buNone/>
              <a:defRPr b="1"/>
            </a:lvl8pPr>
            <a:lvl9pPr lvl="8" algn="l" rtl="0">
              <a:lnSpc>
                <a:spcPct val="100000"/>
              </a:lnSpc>
              <a:spcBef>
                <a:spcPts val="0"/>
              </a:spcBef>
              <a:spcAft>
                <a:spcPts val="0"/>
              </a:spcAft>
              <a:buSzPts val="2800"/>
              <a:buNone/>
              <a:defRPr b="1"/>
            </a:lvl9pPr>
          </a:lstStyle>
          <a:p>
            <a:endParaRPr/>
          </a:p>
        </p:txBody>
      </p:sp>
      <p:sp>
        <p:nvSpPr>
          <p:cNvPr id="50" name="Google Shape;50;p10"/>
          <p:cNvSpPr txBox="1">
            <a:spLocks noGrp="1"/>
          </p:cNvSpPr>
          <p:nvPr>
            <p:ph type="subTitle" idx="1"/>
          </p:nvPr>
        </p:nvSpPr>
        <p:spPr>
          <a:xfrm>
            <a:off x="311700" y="2834125"/>
            <a:ext cx="4320000" cy="7926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pic>
        <p:nvPicPr>
          <p:cNvPr id="51" name="Google Shape;51;p10"/>
          <p:cNvPicPr preferRelativeResize="0"/>
          <p:nvPr/>
        </p:nvPicPr>
        <p:blipFill rotWithShape="1">
          <a:blip r:embed="rId3">
            <a:alphaModFix/>
          </a:blip>
          <a:srcRect/>
          <a:stretch/>
        </p:blipFill>
        <p:spPr>
          <a:xfrm>
            <a:off x="6462207" y="1546281"/>
            <a:ext cx="986208" cy="2222421"/>
          </a:xfrm>
          <a:prstGeom prst="rect">
            <a:avLst/>
          </a:prstGeom>
          <a:noFill/>
          <a:ln>
            <a:noFill/>
          </a:ln>
        </p:spPr>
      </p:pic>
      <p:pic>
        <p:nvPicPr>
          <p:cNvPr id="52" name="Google Shape;52;p10"/>
          <p:cNvPicPr preferRelativeResize="0"/>
          <p:nvPr/>
        </p:nvPicPr>
        <p:blipFill rotWithShape="1">
          <a:blip r:embed="rId3">
            <a:alphaModFix/>
          </a:blip>
          <a:srcRect/>
          <a:stretch/>
        </p:blipFill>
        <p:spPr>
          <a:xfrm>
            <a:off x="5174958" y="2234885"/>
            <a:ext cx="986208" cy="2222421"/>
          </a:xfrm>
          <a:prstGeom prst="rect">
            <a:avLst/>
          </a:prstGeom>
          <a:noFill/>
          <a:ln>
            <a:noFill/>
          </a:ln>
        </p:spPr>
      </p:pic>
      <p:grpSp>
        <p:nvGrpSpPr>
          <p:cNvPr id="53" name="Google Shape;53;p10"/>
          <p:cNvGrpSpPr/>
          <p:nvPr/>
        </p:nvGrpSpPr>
        <p:grpSpPr>
          <a:xfrm>
            <a:off x="7739475" y="733575"/>
            <a:ext cx="1063750" cy="2424800"/>
            <a:chOff x="7739475" y="733575"/>
            <a:chExt cx="1063750" cy="2424800"/>
          </a:xfrm>
        </p:grpSpPr>
        <p:pic>
          <p:nvPicPr>
            <p:cNvPr id="54" name="Google Shape;54;p10"/>
            <p:cNvPicPr preferRelativeResize="0"/>
            <p:nvPr/>
          </p:nvPicPr>
          <p:blipFill rotWithShape="1">
            <a:blip r:embed="rId3">
              <a:alphaModFix/>
            </a:blip>
            <a:srcRect t="23728"/>
            <a:stretch/>
          </p:blipFill>
          <p:spPr>
            <a:xfrm>
              <a:off x="7739475" y="1330025"/>
              <a:ext cx="1063750" cy="1828350"/>
            </a:xfrm>
            <a:prstGeom prst="rect">
              <a:avLst/>
            </a:prstGeom>
            <a:noFill/>
            <a:ln>
              <a:noFill/>
            </a:ln>
          </p:spPr>
        </p:pic>
        <p:pic>
          <p:nvPicPr>
            <p:cNvPr id="55" name="Google Shape;55;p10"/>
            <p:cNvPicPr preferRelativeResize="0"/>
            <p:nvPr/>
          </p:nvPicPr>
          <p:blipFill rotWithShape="1">
            <a:blip r:embed="rId4">
              <a:alphaModFix/>
            </a:blip>
            <a:srcRect b="76427"/>
            <a:stretch/>
          </p:blipFill>
          <p:spPr>
            <a:xfrm>
              <a:off x="7787925" y="733575"/>
              <a:ext cx="1015300" cy="539301"/>
            </a:xfrm>
            <a:prstGeom prst="rect">
              <a:avLst/>
            </a:prstGeom>
            <a:noFill/>
            <a:ln>
              <a:noFill/>
            </a:ln>
          </p:spPr>
        </p:pic>
      </p:grpSp>
    </p:spTree>
    <p:extLst>
      <p:ext uri="{BB962C8B-B14F-4D97-AF65-F5344CB8AC3E}">
        <p14:creationId xmlns:p14="http://schemas.microsoft.com/office/powerpoint/2010/main" val="323371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2 Orange">
  <p:cSld name="Title slide 2 Orange">
    <p:bg>
      <p:bgPr>
        <a:solidFill>
          <a:srgbClr val="F2695D"/>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ctrTitle"/>
          </p:nvPr>
        </p:nvSpPr>
        <p:spPr>
          <a:xfrm>
            <a:off x="311700" y="1248450"/>
            <a:ext cx="4320000" cy="1456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2800"/>
              <a:buNone/>
              <a:defRPr sz="2800" b="1"/>
            </a:lvl1pPr>
            <a:lvl2pPr lvl="1" algn="l" rtl="0">
              <a:lnSpc>
                <a:spcPct val="100000"/>
              </a:lnSpc>
              <a:spcBef>
                <a:spcPts val="0"/>
              </a:spcBef>
              <a:spcAft>
                <a:spcPts val="0"/>
              </a:spcAft>
              <a:buSzPts val="2800"/>
              <a:buNone/>
              <a:defRPr b="1"/>
            </a:lvl2pPr>
            <a:lvl3pPr lvl="2" algn="l" rtl="0">
              <a:lnSpc>
                <a:spcPct val="100000"/>
              </a:lnSpc>
              <a:spcBef>
                <a:spcPts val="0"/>
              </a:spcBef>
              <a:spcAft>
                <a:spcPts val="0"/>
              </a:spcAft>
              <a:buSzPts val="2800"/>
              <a:buNone/>
              <a:defRPr b="1"/>
            </a:lvl3pPr>
            <a:lvl4pPr lvl="3" algn="l" rtl="0">
              <a:lnSpc>
                <a:spcPct val="100000"/>
              </a:lnSpc>
              <a:spcBef>
                <a:spcPts val="0"/>
              </a:spcBef>
              <a:spcAft>
                <a:spcPts val="0"/>
              </a:spcAft>
              <a:buSzPts val="2800"/>
              <a:buNone/>
              <a:defRPr b="1"/>
            </a:lvl4pPr>
            <a:lvl5pPr lvl="4" algn="l" rtl="0">
              <a:lnSpc>
                <a:spcPct val="100000"/>
              </a:lnSpc>
              <a:spcBef>
                <a:spcPts val="0"/>
              </a:spcBef>
              <a:spcAft>
                <a:spcPts val="0"/>
              </a:spcAft>
              <a:buSzPts val="2800"/>
              <a:buNone/>
              <a:defRPr b="1"/>
            </a:lvl5pPr>
            <a:lvl6pPr lvl="5" algn="l" rtl="0">
              <a:lnSpc>
                <a:spcPct val="100000"/>
              </a:lnSpc>
              <a:spcBef>
                <a:spcPts val="0"/>
              </a:spcBef>
              <a:spcAft>
                <a:spcPts val="0"/>
              </a:spcAft>
              <a:buSzPts val="2800"/>
              <a:buNone/>
              <a:defRPr b="1"/>
            </a:lvl6pPr>
            <a:lvl7pPr lvl="6" algn="l" rtl="0">
              <a:lnSpc>
                <a:spcPct val="100000"/>
              </a:lnSpc>
              <a:spcBef>
                <a:spcPts val="0"/>
              </a:spcBef>
              <a:spcAft>
                <a:spcPts val="0"/>
              </a:spcAft>
              <a:buSzPts val="2800"/>
              <a:buNone/>
              <a:defRPr b="1"/>
            </a:lvl7pPr>
            <a:lvl8pPr lvl="7" algn="l" rtl="0">
              <a:lnSpc>
                <a:spcPct val="100000"/>
              </a:lnSpc>
              <a:spcBef>
                <a:spcPts val="0"/>
              </a:spcBef>
              <a:spcAft>
                <a:spcPts val="0"/>
              </a:spcAft>
              <a:buSzPts val="2800"/>
              <a:buNone/>
              <a:defRPr b="1"/>
            </a:lvl8pPr>
            <a:lvl9pPr lvl="8" algn="l" rtl="0">
              <a:lnSpc>
                <a:spcPct val="100000"/>
              </a:lnSpc>
              <a:spcBef>
                <a:spcPts val="0"/>
              </a:spcBef>
              <a:spcAft>
                <a:spcPts val="0"/>
              </a:spcAft>
              <a:buSzPts val="2800"/>
              <a:buNone/>
              <a:defRPr b="1"/>
            </a:lvl9pPr>
          </a:lstStyle>
          <a:p>
            <a:endParaRPr/>
          </a:p>
        </p:txBody>
      </p:sp>
      <p:sp>
        <p:nvSpPr>
          <p:cNvPr id="58" name="Google Shape;58;p11"/>
          <p:cNvSpPr txBox="1">
            <a:spLocks noGrp="1"/>
          </p:cNvSpPr>
          <p:nvPr>
            <p:ph type="subTitle" idx="1"/>
          </p:nvPr>
        </p:nvSpPr>
        <p:spPr>
          <a:xfrm>
            <a:off x="311700" y="2834125"/>
            <a:ext cx="4320000" cy="7926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pic>
        <p:nvPicPr>
          <p:cNvPr id="59" name="Google Shape;59;p11"/>
          <p:cNvPicPr preferRelativeResize="0"/>
          <p:nvPr/>
        </p:nvPicPr>
        <p:blipFill rotWithShape="1">
          <a:blip r:embed="rId2">
            <a:alphaModFix/>
          </a:blip>
          <a:srcRect/>
          <a:stretch/>
        </p:blipFill>
        <p:spPr>
          <a:xfrm>
            <a:off x="6462207" y="1546281"/>
            <a:ext cx="986208" cy="2222421"/>
          </a:xfrm>
          <a:prstGeom prst="rect">
            <a:avLst/>
          </a:prstGeom>
          <a:noFill/>
          <a:ln>
            <a:noFill/>
          </a:ln>
        </p:spPr>
      </p:pic>
      <p:pic>
        <p:nvPicPr>
          <p:cNvPr id="60" name="Google Shape;60;p11"/>
          <p:cNvPicPr preferRelativeResize="0"/>
          <p:nvPr/>
        </p:nvPicPr>
        <p:blipFill rotWithShape="1">
          <a:blip r:embed="rId2">
            <a:alphaModFix/>
          </a:blip>
          <a:srcRect/>
          <a:stretch/>
        </p:blipFill>
        <p:spPr>
          <a:xfrm>
            <a:off x="5174958" y="2234885"/>
            <a:ext cx="986208" cy="2222421"/>
          </a:xfrm>
          <a:prstGeom prst="rect">
            <a:avLst/>
          </a:prstGeom>
          <a:noFill/>
          <a:ln>
            <a:noFill/>
          </a:ln>
        </p:spPr>
      </p:pic>
      <p:pic>
        <p:nvPicPr>
          <p:cNvPr id="61" name="Google Shape;61;p11"/>
          <p:cNvPicPr preferRelativeResize="0"/>
          <p:nvPr/>
        </p:nvPicPr>
        <p:blipFill rotWithShape="1">
          <a:blip r:embed="rId2">
            <a:alphaModFix/>
          </a:blip>
          <a:srcRect t="23728"/>
          <a:stretch/>
        </p:blipFill>
        <p:spPr>
          <a:xfrm>
            <a:off x="7739475" y="1330025"/>
            <a:ext cx="1063750" cy="1828350"/>
          </a:xfrm>
          <a:prstGeom prst="rect">
            <a:avLst/>
          </a:prstGeom>
          <a:noFill/>
          <a:ln>
            <a:noFill/>
          </a:ln>
        </p:spPr>
      </p:pic>
      <p:pic>
        <p:nvPicPr>
          <p:cNvPr id="62" name="Google Shape;62;p11"/>
          <p:cNvPicPr preferRelativeResize="0"/>
          <p:nvPr/>
        </p:nvPicPr>
        <p:blipFill rotWithShape="1">
          <a:blip r:embed="rId3">
            <a:alphaModFix/>
          </a:blip>
          <a:srcRect b="76427"/>
          <a:stretch/>
        </p:blipFill>
        <p:spPr>
          <a:xfrm>
            <a:off x="7787925" y="733575"/>
            <a:ext cx="1015300" cy="539301"/>
          </a:xfrm>
          <a:prstGeom prst="rect">
            <a:avLst/>
          </a:prstGeom>
          <a:noFill/>
          <a:ln>
            <a:noFill/>
          </a:ln>
        </p:spPr>
      </p:pic>
      <p:pic>
        <p:nvPicPr>
          <p:cNvPr id="63" name="Google Shape;63;p11"/>
          <p:cNvPicPr preferRelativeResize="0"/>
          <p:nvPr/>
        </p:nvPicPr>
        <p:blipFill rotWithShape="1">
          <a:blip r:embed="rId4">
            <a:alphaModFix/>
          </a:blip>
          <a:srcRect/>
          <a:stretch/>
        </p:blipFill>
        <p:spPr>
          <a:xfrm>
            <a:off x="366774" y="453350"/>
            <a:ext cx="704374" cy="250898"/>
          </a:xfrm>
          <a:prstGeom prst="rect">
            <a:avLst/>
          </a:prstGeom>
          <a:noFill/>
          <a:ln>
            <a:noFill/>
          </a:ln>
        </p:spPr>
      </p:pic>
    </p:spTree>
    <p:extLst>
      <p:ext uri="{BB962C8B-B14F-4D97-AF65-F5344CB8AC3E}">
        <p14:creationId xmlns:p14="http://schemas.microsoft.com/office/powerpoint/2010/main" val="218864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ic">
  <p:cSld name="Title slide Pic">
    <p:bg>
      <p:bgPr>
        <a:solidFill>
          <a:srgbClr val="1E2752"/>
        </a:solidFill>
        <a:effectLst/>
      </p:bgPr>
    </p:bg>
    <p:spTree>
      <p:nvGrpSpPr>
        <p:cNvPr id="1" name="Shape 64"/>
        <p:cNvGrpSpPr/>
        <p:nvPr/>
      </p:nvGrpSpPr>
      <p:grpSpPr>
        <a:xfrm>
          <a:off x="0" y="0"/>
          <a:ext cx="0" cy="0"/>
          <a:chOff x="0" y="0"/>
          <a:chExt cx="0" cy="0"/>
        </a:xfrm>
      </p:grpSpPr>
      <p:sp>
        <p:nvSpPr>
          <p:cNvPr id="65" name="Google Shape;65;p12"/>
          <p:cNvSpPr>
            <a:spLocks noGrp="1"/>
          </p:cNvSpPr>
          <p:nvPr>
            <p:ph type="pic" idx="2"/>
          </p:nvPr>
        </p:nvSpPr>
        <p:spPr>
          <a:xfrm>
            <a:off x="0" y="0"/>
            <a:ext cx="9144000" cy="5143500"/>
          </a:xfrm>
          <a:prstGeom prst="rect">
            <a:avLst/>
          </a:prstGeom>
          <a:noFill/>
          <a:ln>
            <a:noFill/>
          </a:ln>
        </p:spPr>
      </p:sp>
      <p:pic>
        <p:nvPicPr>
          <p:cNvPr id="66" name="Google Shape;66;p12"/>
          <p:cNvPicPr preferRelativeResize="0"/>
          <p:nvPr/>
        </p:nvPicPr>
        <p:blipFill rotWithShape="1">
          <a:blip r:embed="rId2">
            <a:alphaModFix/>
          </a:blip>
          <a:srcRect/>
          <a:stretch/>
        </p:blipFill>
        <p:spPr>
          <a:xfrm>
            <a:off x="370900" y="453350"/>
            <a:ext cx="696938" cy="250898"/>
          </a:xfrm>
          <a:prstGeom prst="rect">
            <a:avLst/>
          </a:prstGeom>
          <a:noFill/>
          <a:ln>
            <a:noFill/>
          </a:ln>
        </p:spPr>
      </p:pic>
      <p:sp>
        <p:nvSpPr>
          <p:cNvPr id="67" name="Google Shape;67;p12"/>
          <p:cNvSpPr txBox="1">
            <a:spLocks noGrp="1"/>
          </p:cNvSpPr>
          <p:nvPr>
            <p:ph type="ctrTitle"/>
          </p:nvPr>
        </p:nvSpPr>
        <p:spPr>
          <a:xfrm>
            <a:off x="311700" y="1248450"/>
            <a:ext cx="3939900" cy="14562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2800"/>
              <a:buNone/>
              <a:defRPr sz="2800" b="1"/>
            </a:lvl1pPr>
            <a:lvl2pPr lvl="1" algn="l" rtl="0">
              <a:lnSpc>
                <a:spcPct val="100000"/>
              </a:lnSpc>
              <a:spcBef>
                <a:spcPts val="0"/>
              </a:spcBef>
              <a:spcAft>
                <a:spcPts val="0"/>
              </a:spcAft>
              <a:buSzPts val="2800"/>
              <a:buNone/>
              <a:defRPr b="1"/>
            </a:lvl2pPr>
            <a:lvl3pPr lvl="2" algn="l" rtl="0">
              <a:lnSpc>
                <a:spcPct val="100000"/>
              </a:lnSpc>
              <a:spcBef>
                <a:spcPts val="0"/>
              </a:spcBef>
              <a:spcAft>
                <a:spcPts val="0"/>
              </a:spcAft>
              <a:buSzPts val="2800"/>
              <a:buNone/>
              <a:defRPr b="1"/>
            </a:lvl3pPr>
            <a:lvl4pPr lvl="3" algn="l" rtl="0">
              <a:lnSpc>
                <a:spcPct val="100000"/>
              </a:lnSpc>
              <a:spcBef>
                <a:spcPts val="0"/>
              </a:spcBef>
              <a:spcAft>
                <a:spcPts val="0"/>
              </a:spcAft>
              <a:buSzPts val="2800"/>
              <a:buNone/>
              <a:defRPr b="1"/>
            </a:lvl4pPr>
            <a:lvl5pPr lvl="4" algn="l" rtl="0">
              <a:lnSpc>
                <a:spcPct val="100000"/>
              </a:lnSpc>
              <a:spcBef>
                <a:spcPts val="0"/>
              </a:spcBef>
              <a:spcAft>
                <a:spcPts val="0"/>
              </a:spcAft>
              <a:buSzPts val="2800"/>
              <a:buNone/>
              <a:defRPr b="1"/>
            </a:lvl5pPr>
            <a:lvl6pPr lvl="5" algn="l" rtl="0">
              <a:lnSpc>
                <a:spcPct val="100000"/>
              </a:lnSpc>
              <a:spcBef>
                <a:spcPts val="0"/>
              </a:spcBef>
              <a:spcAft>
                <a:spcPts val="0"/>
              </a:spcAft>
              <a:buSzPts val="2800"/>
              <a:buNone/>
              <a:defRPr b="1"/>
            </a:lvl6pPr>
            <a:lvl7pPr lvl="6" algn="l" rtl="0">
              <a:lnSpc>
                <a:spcPct val="100000"/>
              </a:lnSpc>
              <a:spcBef>
                <a:spcPts val="0"/>
              </a:spcBef>
              <a:spcAft>
                <a:spcPts val="0"/>
              </a:spcAft>
              <a:buSzPts val="2800"/>
              <a:buNone/>
              <a:defRPr b="1"/>
            </a:lvl7pPr>
            <a:lvl8pPr lvl="7" algn="l" rtl="0">
              <a:lnSpc>
                <a:spcPct val="100000"/>
              </a:lnSpc>
              <a:spcBef>
                <a:spcPts val="0"/>
              </a:spcBef>
              <a:spcAft>
                <a:spcPts val="0"/>
              </a:spcAft>
              <a:buSzPts val="2800"/>
              <a:buNone/>
              <a:defRPr b="1"/>
            </a:lvl8pPr>
            <a:lvl9pPr lvl="8" algn="l" rtl="0">
              <a:lnSpc>
                <a:spcPct val="100000"/>
              </a:lnSpc>
              <a:spcBef>
                <a:spcPts val="0"/>
              </a:spcBef>
              <a:spcAft>
                <a:spcPts val="0"/>
              </a:spcAft>
              <a:buSzPts val="2800"/>
              <a:buNone/>
              <a:defRPr b="1"/>
            </a:lvl9pPr>
          </a:lstStyle>
          <a:p>
            <a:endParaRPr/>
          </a:p>
        </p:txBody>
      </p:sp>
      <p:sp>
        <p:nvSpPr>
          <p:cNvPr id="68" name="Google Shape;68;p12"/>
          <p:cNvSpPr txBox="1">
            <a:spLocks noGrp="1"/>
          </p:cNvSpPr>
          <p:nvPr>
            <p:ph type="subTitle" idx="1"/>
          </p:nvPr>
        </p:nvSpPr>
        <p:spPr>
          <a:xfrm>
            <a:off x="311700" y="2834125"/>
            <a:ext cx="3939900" cy="7926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sz="1800"/>
            </a:lvl2pPr>
            <a:lvl3pPr lvl="2" algn="l" rtl="0">
              <a:lnSpc>
                <a:spcPct val="100000"/>
              </a:lnSpc>
              <a:spcBef>
                <a:spcPts val="0"/>
              </a:spcBef>
              <a:spcAft>
                <a:spcPts val="0"/>
              </a:spcAft>
              <a:buSzPts val="1800"/>
              <a:buNone/>
              <a:defRPr sz="1800"/>
            </a:lvl3pPr>
            <a:lvl4pPr lvl="3" algn="l" rtl="0">
              <a:lnSpc>
                <a:spcPct val="100000"/>
              </a:lnSpc>
              <a:spcBef>
                <a:spcPts val="0"/>
              </a:spcBef>
              <a:spcAft>
                <a:spcPts val="0"/>
              </a:spcAft>
              <a:buSzPts val="1800"/>
              <a:buNone/>
              <a:defRPr sz="1800"/>
            </a:lvl4pPr>
            <a:lvl5pPr lvl="4" algn="l" rtl="0">
              <a:lnSpc>
                <a:spcPct val="100000"/>
              </a:lnSpc>
              <a:spcBef>
                <a:spcPts val="0"/>
              </a:spcBef>
              <a:spcAft>
                <a:spcPts val="0"/>
              </a:spcAft>
              <a:buSzPts val="1800"/>
              <a:buNone/>
              <a:defRPr sz="1800"/>
            </a:lvl5pPr>
            <a:lvl6pPr lvl="5" algn="l" rtl="0">
              <a:lnSpc>
                <a:spcPct val="100000"/>
              </a:lnSpc>
              <a:spcBef>
                <a:spcPts val="0"/>
              </a:spcBef>
              <a:spcAft>
                <a:spcPts val="0"/>
              </a:spcAft>
              <a:buSzPts val="1800"/>
              <a:buNone/>
              <a:defRPr sz="1800"/>
            </a:lvl6pPr>
            <a:lvl7pPr lvl="6" algn="l" rtl="0">
              <a:lnSpc>
                <a:spcPct val="100000"/>
              </a:lnSpc>
              <a:spcBef>
                <a:spcPts val="0"/>
              </a:spcBef>
              <a:spcAft>
                <a:spcPts val="0"/>
              </a:spcAft>
              <a:buSzPts val="1800"/>
              <a:buNone/>
              <a:defRPr sz="1800"/>
            </a:lvl7pPr>
            <a:lvl8pPr lvl="7" algn="l" rtl="0">
              <a:lnSpc>
                <a:spcPct val="100000"/>
              </a:lnSpc>
              <a:spcBef>
                <a:spcPts val="0"/>
              </a:spcBef>
              <a:spcAft>
                <a:spcPts val="0"/>
              </a:spcAft>
              <a:buSzPts val="1800"/>
              <a:buNone/>
              <a:defRPr sz="1800"/>
            </a:lvl8pPr>
            <a:lvl9pPr lvl="8" algn="l"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245739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 1 Blue" type="tx">
  <p:cSld name="Section Head 1 Blue">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42900" y="457200"/>
            <a:ext cx="4719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000"/>
              <a:buNone/>
              <a:defRPr sz="2000" b="1"/>
            </a:lvl1pPr>
            <a:lvl2pPr lvl="1" algn="l" rtl="0">
              <a:lnSpc>
                <a:spcPct val="100000"/>
              </a:lnSpc>
              <a:spcBef>
                <a:spcPts val="0"/>
              </a:spcBef>
              <a:spcAft>
                <a:spcPts val="0"/>
              </a:spcAft>
              <a:buSzPts val="2000"/>
              <a:buNone/>
              <a:defRPr sz="2000" b="1"/>
            </a:lvl2pPr>
            <a:lvl3pPr lvl="2" algn="l" rtl="0">
              <a:lnSpc>
                <a:spcPct val="100000"/>
              </a:lnSpc>
              <a:spcBef>
                <a:spcPts val="0"/>
              </a:spcBef>
              <a:spcAft>
                <a:spcPts val="0"/>
              </a:spcAft>
              <a:buSzPts val="2000"/>
              <a:buNone/>
              <a:defRPr sz="2000" b="1"/>
            </a:lvl3pPr>
            <a:lvl4pPr lvl="3" algn="l" rtl="0">
              <a:lnSpc>
                <a:spcPct val="100000"/>
              </a:lnSpc>
              <a:spcBef>
                <a:spcPts val="0"/>
              </a:spcBef>
              <a:spcAft>
                <a:spcPts val="0"/>
              </a:spcAft>
              <a:buSzPts val="2000"/>
              <a:buNone/>
              <a:defRPr sz="2000" b="1"/>
            </a:lvl4pPr>
            <a:lvl5pPr lvl="4" algn="l" rtl="0">
              <a:lnSpc>
                <a:spcPct val="100000"/>
              </a:lnSpc>
              <a:spcBef>
                <a:spcPts val="0"/>
              </a:spcBef>
              <a:spcAft>
                <a:spcPts val="0"/>
              </a:spcAft>
              <a:buSzPts val="2000"/>
              <a:buNone/>
              <a:defRPr sz="2000" b="1"/>
            </a:lvl5pPr>
            <a:lvl6pPr lvl="5" algn="l" rtl="0">
              <a:lnSpc>
                <a:spcPct val="100000"/>
              </a:lnSpc>
              <a:spcBef>
                <a:spcPts val="0"/>
              </a:spcBef>
              <a:spcAft>
                <a:spcPts val="0"/>
              </a:spcAft>
              <a:buSzPts val="2000"/>
              <a:buNone/>
              <a:defRPr sz="2000" b="1"/>
            </a:lvl6pPr>
            <a:lvl7pPr lvl="6" algn="l" rtl="0">
              <a:lnSpc>
                <a:spcPct val="100000"/>
              </a:lnSpc>
              <a:spcBef>
                <a:spcPts val="0"/>
              </a:spcBef>
              <a:spcAft>
                <a:spcPts val="0"/>
              </a:spcAft>
              <a:buSzPts val="2000"/>
              <a:buNone/>
              <a:defRPr sz="2000" b="1"/>
            </a:lvl7pPr>
            <a:lvl8pPr lvl="7" algn="l" rtl="0">
              <a:lnSpc>
                <a:spcPct val="100000"/>
              </a:lnSpc>
              <a:spcBef>
                <a:spcPts val="0"/>
              </a:spcBef>
              <a:spcAft>
                <a:spcPts val="0"/>
              </a:spcAft>
              <a:buSzPts val="2000"/>
              <a:buNone/>
              <a:defRPr sz="2000" b="1"/>
            </a:lvl8pPr>
            <a:lvl9pPr lvl="8" algn="l" rtl="0">
              <a:lnSpc>
                <a:spcPct val="100000"/>
              </a:lnSpc>
              <a:spcBef>
                <a:spcPts val="0"/>
              </a:spcBef>
              <a:spcAft>
                <a:spcPts val="0"/>
              </a:spcAft>
              <a:buSzPts val="2000"/>
              <a:buNone/>
              <a:defRPr sz="2000" b="1"/>
            </a:lvl9pPr>
          </a:lstStyle>
          <a:p>
            <a:endParaRPr/>
          </a:p>
        </p:txBody>
      </p:sp>
      <p:pic>
        <p:nvPicPr>
          <p:cNvPr id="71" name="Google Shape;71;p13"/>
          <p:cNvPicPr preferRelativeResize="0"/>
          <p:nvPr/>
        </p:nvPicPr>
        <p:blipFill rotWithShape="1">
          <a:blip r:embed="rId2">
            <a:alphaModFix/>
          </a:blip>
          <a:srcRect/>
          <a:stretch/>
        </p:blipFill>
        <p:spPr>
          <a:xfrm>
            <a:off x="342900" y="4759425"/>
            <a:ext cx="391388" cy="140895"/>
          </a:xfrm>
          <a:prstGeom prst="rect">
            <a:avLst/>
          </a:prstGeom>
          <a:noFill/>
          <a:ln>
            <a:noFill/>
          </a:ln>
        </p:spPr>
      </p:pic>
      <p:pic>
        <p:nvPicPr>
          <p:cNvPr id="72" name="Google Shape;72;p13"/>
          <p:cNvPicPr preferRelativeResize="0"/>
          <p:nvPr/>
        </p:nvPicPr>
        <p:blipFill rotWithShape="1">
          <a:blip r:embed="rId3">
            <a:alphaModFix/>
          </a:blip>
          <a:srcRect/>
          <a:stretch/>
        </p:blipFill>
        <p:spPr>
          <a:xfrm>
            <a:off x="6462207" y="1546281"/>
            <a:ext cx="986208" cy="2222421"/>
          </a:xfrm>
          <a:prstGeom prst="rect">
            <a:avLst/>
          </a:prstGeom>
          <a:noFill/>
          <a:ln>
            <a:noFill/>
          </a:ln>
        </p:spPr>
      </p:pic>
      <p:pic>
        <p:nvPicPr>
          <p:cNvPr id="73" name="Google Shape;73;p13"/>
          <p:cNvPicPr preferRelativeResize="0"/>
          <p:nvPr/>
        </p:nvPicPr>
        <p:blipFill rotWithShape="1">
          <a:blip r:embed="rId3">
            <a:alphaModFix/>
          </a:blip>
          <a:srcRect/>
          <a:stretch/>
        </p:blipFill>
        <p:spPr>
          <a:xfrm>
            <a:off x="5174958" y="2234885"/>
            <a:ext cx="986208" cy="2222421"/>
          </a:xfrm>
          <a:prstGeom prst="rect">
            <a:avLst/>
          </a:prstGeom>
          <a:noFill/>
          <a:ln>
            <a:noFill/>
          </a:ln>
        </p:spPr>
      </p:pic>
      <p:grpSp>
        <p:nvGrpSpPr>
          <p:cNvPr id="74" name="Google Shape;74;p13"/>
          <p:cNvGrpSpPr/>
          <p:nvPr/>
        </p:nvGrpSpPr>
        <p:grpSpPr>
          <a:xfrm>
            <a:off x="7739475" y="733575"/>
            <a:ext cx="1063750" cy="2424800"/>
            <a:chOff x="7739475" y="733575"/>
            <a:chExt cx="1063750" cy="2424800"/>
          </a:xfrm>
        </p:grpSpPr>
        <p:pic>
          <p:nvPicPr>
            <p:cNvPr id="75" name="Google Shape;75;p13"/>
            <p:cNvPicPr preferRelativeResize="0"/>
            <p:nvPr/>
          </p:nvPicPr>
          <p:blipFill rotWithShape="1">
            <a:blip r:embed="rId3">
              <a:alphaModFix/>
            </a:blip>
            <a:srcRect t="23728"/>
            <a:stretch/>
          </p:blipFill>
          <p:spPr>
            <a:xfrm>
              <a:off x="7739475" y="1330025"/>
              <a:ext cx="1063750" cy="1828350"/>
            </a:xfrm>
            <a:prstGeom prst="rect">
              <a:avLst/>
            </a:prstGeom>
            <a:noFill/>
            <a:ln>
              <a:noFill/>
            </a:ln>
          </p:spPr>
        </p:pic>
        <p:pic>
          <p:nvPicPr>
            <p:cNvPr id="76" name="Google Shape;76;p13"/>
            <p:cNvPicPr preferRelativeResize="0"/>
            <p:nvPr/>
          </p:nvPicPr>
          <p:blipFill rotWithShape="1">
            <a:blip r:embed="rId4">
              <a:alphaModFix/>
            </a:blip>
            <a:srcRect b="76427"/>
            <a:stretch/>
          </p:blipFill>
          <p:spPr>
            <a:xfrm>
              <a:off x="7787925" y="733575"/>
              <a:ext cx="1015300" cy="539301"/>
            </a:xfrm>
            <a:prstGeom prst="rect">
              <a:avLst/>
            </a:prstGeom>
            <a:noFill/>
            <a:ln>
              <a:noFill/>
            </a:ln>
          </p:spPr>
        </p:pic>
      </p:grpSp>
      <p:sp>
        <p:nvSpPr>
          <p:cNvPr id="77" name="Google Shape;77;p13"/>
          <p:cNvSpPr txBox="1">
            <a:spLocks noGrp="1"/>
          </p:cNvSpPr>
          <p:nvPr>
            <p:ph type="subTitle" idx="1"/>
          </p:nvPr>
        </p:nvSpPr>
        <p:spPr>
          <a:xfrm>
            <a:off x="342900" y="1115325"/>
            <a:ext cx="4569300" cy="3472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4200"/>
              <a:buNone/>
              <a:defRPr sz="4200" b="1">
                <a:solidFill>
                  <a:srgbClr val="F2695D"/>
                </a:solidFill>
              </a:defRPr>
            </a:lvl1pPr>
            <a:lvl2pPr lvl="1" algn="l" rtl="0">
              <a:lnSpc>
                <a:spcPct val="100000"/>
              </a:lnSpc>
              <a:spcBef>
                <a:spcPts val="0"/>
              </a:spcBef>
              <a:spcAft>
                <a:spcPts val="0"/>
              </a:spcAft>
              <a:buClr>
                <a:srgbClr val="F2695D"/>
              </a:buClr>
              <a:buSzPts val="4200"/>
              <a:buNone/>
              <a:defRPr sz="4200" b="1">
                <a:solidFill>
                  <a:srgbClr val="F2695D"/>
                </a:solidFill>
              </a:defRPr>
            </a:lvl2pPr>
            <a:lvl3pPr lvl="2" algn="l" rtl="0">
              <a:lnSpc>
                <a:spcPct val="100000"/>
              </a:lnSpc>
              <a:spcBef>
                <a:spcPts val="0"/>
              </a:spcBef>
              <a:spcAft>
                <a:spcPts val="0"/>
              </a:spcAft>
              <a:buClr>
                <a:srgbClr val="F2695D"/>
              </a:buClr>
              <a:buSzPts val="4200"/>
              <a:buNone/>
              <a:defRPr sz="4200" b="1">
                <a:solidFill>
                  <a:srgbClr val="F2695D"/>
                </a:solidFill>
              </a:defRPr>
            </a:lvl3pPr>
            <a:lvl4pPr lvl="3" algn="l" rtl="0">
              <a:lnSpc>
                <a:spcPct val="100000"/>
              </a:lnSpc>
              <a:spcBef>
                <a:spcPts val="0"/>
              </a:spcBef>
              <a:spcAft>
                <a:spcPts val="0"/>
              </a:spcAft>
              <a:buClr>
                <a:srgbClr val="F2695D"/>
              </a:buClr>
              <a:buSzPts val="4200"/>
              <a:buNone/>
              <a:defRPr sz="4200" b="1">
                <a:solidFill>
                  <a:srgbClr val="F2695D"/>
                </a:solidFill>
              </a:defRPr>
            </a:lvl4pPr>
            <a:lvl5pPr lvl="4" algn="l" rtl="0">
              <a:lnSpc>
                <a:spcPct val="100000"/>
              </a:lnSpc>
              <a:spcBef>
                <a:spcPts val="0"/>
              </a:spcBef>
              <a:spcAft>
                <a:spcPts val="0"/>
              </a:spcAft>
              <a:buClr>
                <a:srgbClr val="F2695D"/>
              </a:buClr>
              <a:buSzPts val="4200"/>
              <a:buNone/>
              <a:defRPr sz="4200" b="1">
                <a:solidFill>
                  <a:srgbClr val="F2695D"/>
                </a:solidFill>
              </a:defRPr>
            </a:lvl5pPr>
            <a:lvl6pPr lvl="5" algn="l" rtl="0">
              <a:lnSpc>
                <a:spcPct val="100000"/>
              </a:lnSpc>
              <a:spcBef>
                <a:spcPts val="0"/>
              </a:spcBef>
              <a:spcAft>
                <a:spcPts val="0"/>
              </a:spcAft>
              <a:buClr>
                <a:srgbClr val="F2695D"/>
              </a:buClr>
              <a:buSzPts val="4200"/>
              <a:buNone/>
              <a:defRPr sz="4200" b="1">
                <a:solidFill>
                  <a:srgbClr val="F2695D"/>
                </a:solidFill>
              </a:defRPr>
            </a:lvl6pPr>
            <a:lvl7pPr lvl="6" algn="l" rtl="0">
              <a:lnSpc>
                <a:spcPct val="100000"/>
              </a:lnSpc>
              <a:spcBef>
                <a:spcPts val="0"/>
              </a:spcBef>
              <a:spcAft>
                <a:spcPts val="0"/>
              </a:spcAft>
              <a:buClr>
                <a:srgbClr val="F2695D"/>
              </a:buClr>
              <a:buSzPts val="4200"/>
              <a:buNone/>
              <a:defRPr sz="4200" b="1">
                <a:solidFill>
                  <a:srgbClr val="F2695D"/>
                </a:solidFill>
              </a:defRPr>
            </a:lvl7pPr>
            <a:lvl8pPr lvl="7" algn="l" rtl="0">
              <a:lnSpc>
                <a:spcPct val="100000"/>
              </a:lnSpc>
              <a:spcBef>
                <a:spcPts val="0"/>
              </a:spcBef>
              <a:spcAft>
                <a:spcPts val="0"/>
              </a:spcAft>
              <a:buClr>
                <a:srgbClr val="F2695D"/>
              </a:buClr>
              <a:buSzPts val="4200"/>
              <a:buNone/>
              <a:defRPr sz="4200" b="1">
                <a:solidFill>
                  <a:srgbClr val="F2695D"/>
                </a:solidFill>
              </a:defRPr>
            </a:lvl8pPr>
            <a:lvl9pPr lvl="8" algn="l" rtl="0">
              <a:lnSpc>
                <a:spcPct val="100000"/>
              </a:lnSpc>
              <a:spcBef>
                <a:spcPts val="0"/>
              </a:spcBef>
              <a:spcAft>
                <a:spcPts val="0"/>
              </a:spcAft>
              <a:buClr>
                <a:srgbClr val="F2695D"/>
              </a:buClr>
              <a:buSzPts val="4200"/>
              <a:buNone/>
              <a:defRPr sz="4200" b="1">
                <a:solidFill>
                  <a:srgbClr val="F2695D"/>
                </a:solidFill>
              </a:defRPr>
            </a:lvl9pPr>
          </a:lstStyle>
          <a:p>
            <a:endParaRPr/>
          </a:p>
        </p:txBody>
      </p:sp>
    </p:spTree>
    <p:extLst>
      <p:ext uri="{BB962C8B-B14F-4D97-AF65-F5344CB8AC3E}">
        <p14:creationId xmlns:p14="http://schemas.microsoft.com/office/powerpoint/2010/main" val="2425676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 1 Orange">
  <p:cSld name="Section Head 1 Orange">
    <p:bg>
      <p:bgPr>
        <a:solidFill>
          <a:srgbClr val="F2695D"/>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342900" y="457200"/>
            <a:ext cx="4719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000"/>
              <a:buNone/>
              <a:defRPr sz="2000" b="1"/>
            </a:lvl1pPr>
            <a:lvl2pPr lvl="1" algn="l" rtl="0">
              <a:lnSpc>
                <a:spcPct val="100000"/>
              </a:lnSpc>
              <a:spcBef>
                <a:spcPts val="0"/>
              </a:spcBef>
              <a:spcAft>
                <a:spcPts val="0"/>
              </a:spcAft>
              <a:buSzPts val="2000"/>
              <a:buNone/>
              <a:defRPr sz="2000" b="1"/>
            </a:lvl2pPr>
            <a:lvl3pPr lvl="2" algn="l" rtl="0">
              <a:lnSpc>
                <a:spcPct val="100000"/>
              </a:lnSpc>
              <a:spcBef>
                <a:spcPts val="0"/>
              </a:spcBef>
              <a:spcAft>
                <a:spcPts val="0"/>
              </a:spcAft>
              <a:buSzPts val="2000"/>
              <a:buNone/>
              <a:defRPr sz="2000" b="1"/>
            </a:lvl3pPr>
            <a:lvl4pPr lvl="3" algn="l" rtl="0">
              <a:lnSpc>
                <a:spcPct val="100000"/>
              </a:lnSpc>
              <a:spcBef>
                <a:spcPts val="0"/>
              </a:spcBef>
              <a:spcAft>
                <a:spcPts val="0"/>
              </a:spcAft>
              <a:buSzPts val="2000"/>
              <a:buNone/>
              <a:defRPr sz="2000" b="1"/>
            </a:lvl4pPr>
            <a:lvl5pPr lvl="4" algn="l" rtl="0">
              <a:lnSpc>
                <a:spcPct val="100000"/>
              </a:lnSpc>
              <a:spcBef>
                <a:spcPts val="0"/>
              </a:spcBef>
              <a:spcAft>
                <a:spcPts val="0"/>
              </a:spcAft>
              <a:buSzPts val="2000"/>
              <a:buNone/>
              <a:defRPr sz="2000" b="1"/>
            </a:lvl5pPr>
            <a:lvl6pPr lvl="5" algn="l" rtl="0">
              <a:lnSpc>
                <a:spcPct val="100000"/>
              </a:lnSpc>
              <a:spcBef>
                <a:spcPts val="0"/>
              </a:spcBef>
              <a:spcAft>
                <a:spcPts val="0"/>
              </a:spcAft>
              <a:buSzPts val="2000"/>
              <a:buNone/>
              <a:defRPr sz="2000" b="1"/>
            </a:lvl6pPr>
            <a:lvl7pPr lvl="6" algn="l" rtl="0">
              <a:lnSpc>
                <a:spcPct val="100000"/>
              </a:lnSpc>
              <a:spcBef>
                <a:spcPts val="0"/>
              </a:spcBef>
              <a:spcAft>
                <a:spcPts val="0"/>
              </a:spcAft>
              <a:buSzPts val="2000"/>
              <a:buNone/>
              <a:defRPr sz="2000" b="1"/>
            </a:lvl7pPr>
            <a:lvl8pPr lvl="7" algn="l" rtl="0">
              <a:lnSpc>
                <a:spcPct val="100000"/>
              </a:lnSpc>
              <a:spcBef>
                <a:spcPts val="0"/>
              </a:spcBef>
              <a:spcAft>
                <a:spcPts val="0"/>
              </a:spcAft>
              <a:buSzPts val="2000"/>
              <a:buNone/>
              <a:defRPr sz="2000" b="1"/>
            </a:lvl8pPr>
            <a:lvl9pPr lvl="8" algn="l" rtl="0">
              <a:lnSpc>
                <a:spcPct val="100000"/>
              </a:lnSpc>
              <a:spcBef>
                <a:spcPts val="0"/>
              </a:spcBef>
              <a:spcAft>
                <a:spcPts val="0"/>
              </a:spcAft>
              <a:buSzPts val="2000"/>
              <a:buNone/>
              <a:defRPr sz="2000" b="1"/>
            </a:lvl9pPr>
          </a:lstStyle>
          <a:p>
            <a:endParaRPr/>
          </a:p>
        </p:txBody>
      </p:sp>
      <p:pic>
        <p:nvPicPr>
          <p:cNvPr id="80" name="Google Shape;80;p14"/>
          <p:cNvPicPr preferRelativeResize="0"/>
          <p:nvPr/>
        </p:nvPicPr>
        <p:blipFill rotWithShape="1">
          <a:blip r:embed="rId2">
            <a:alphaModFix/>
          </a:blip>
          <a:srcRect/>
          <a:stretch/>
        </p:blipFill>
        <p:spPr>
          <a:xfrm>
            <a:off x="6462207" y="1546281"/>
            <a:ext cx="986208" cy="2222421"/>
          </a:xfrm>
          <a:prstGeom prst="rect">
            <a:avLst/>
          </a:prstGeom>
          <a:noFill/>
          <a:ln>
            <a:noFill/>
          </a:ln>
        </p:spPr>
      </p:pic>
      <p:pic>
        <p:nvPicPr>
          <p:cNvPr id="81" name="Google Shape;81;p14"/>
          <p:cNvPicPr preferRelativeResize="0"/>
          <p:nvPr/>
        </p:nvPicPr>
        <p:blipFill rotWithShape="1">
          <a:blip r:embed="rId2">
            <a:alphaModFix/>
          </a:blip>
          <a:srcRect/>
          <a:stretch/>
        </p:blipFill>
        <p:spPr>
          <a:xfrm>
            <a:off x="5174958" y="2234885"/>
            <a:ext cx="986208" cy="2222421"/>
          </a:xfrm>
          <a:prstGeom prst="rect">
            <a:avLst/>
          </a:prstGeom>
          <a:noFill/>
          <a:ln>
            <a:noFill/>
          </a:ln>
        </p:spPr>
      </p:pic>
      <p:pic>
        <p:nvPicPr>
          <p:cNvPr id="82" name="Google Shape;82;p14"/>
          <p:cNvPicPr preferRelativeResize="0"/>
          <p:nvPr/>
        </p:nvPicPr>
        <p:blipFill rotWithShape="1">
          <a:blip r:embed="rId2">
            <a:alphaModFix/>
          </a:blip>
          <a:srcRect t="23728"/>
          <a:stretch/>
        </p:blipFill>
        <p:spPr>
          <a:xfrm>
            <a:off x="7739475" y="1330025"/>
            <a:ext cx="1063750" cy="1828350"/>
          </a:xfrm>
          <a:prstGeom prst="rect">
            <a:avLst/>
          </a:prstGeom>
          <a:noFill/>
          <a:ln>
            <a:noFill/>
          </a:ln>
        </p:spPr>
      </p:pic>
      <p:pic>
        <p:nvPicPr>
          <p:cNvPr id="83" name="Google Shape;83;p14"/>
          <p:cNvPicPr preferRelativeResize="0"/>
          <p:nvPr/>
        </p:nvPicPr>
        <p:blipFill rotWithShape="1">
          <a:blip r:embed="rId3">
            <a:alphaModFix/>
          </a:blip>
          <a:srcRect b="76427"/>
          <a:stretch/>
        </p:blipFill>
        <p:spPr>
          <a:xfrm>
            <a:off x="7787925" y="733575"/>
            <a:ext cx="1015300" cy="539301"/>
          </a:xfrm>
          <a:prstGeom prst="rect">
            <a:avLst/>
          </a:prstGeom>
          <a:noFill/>
          <a:ln>
            <a:noFill/>
          </a:ln>
        </p:spPr>
      </p:pic>
      <p:sp>
        <p:nvSpPr>
          <p:cNvPr id="84" name="Google Shape;84;p14"/>
          <p:cNvSpPr txBox="1">
            <a:spLocks noGrp="1"/>
          </p:cNvSpPr>
          <p:nvPr>
            <p:ph type="subTitle" idx="1"/>
          </p:nvPr>
        </p:nvSpPr>
        <p:spPr>
          <a:xfrm>
            <a:off x="342900" y="1115325"/>
            <a:ext cx="4569300" cy="3472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4200"/>
              <a:buNone/>
              <a:defRPr sz="4200" b="1"/>
            </a:lvl1pPr>
            <a:lvl2pPr lvl="1" algn="l" rtl="0">
              <a:lnSpc>
                <a:spcPct val="100000"/>
              </a:lnSpc>
              <a:spcBef>
                <a:spcPts val="0"/>
              </a:spcBef>
              <a:spcAft>
                <a:spcPts val="0"/>
              </a:spcAft>
              <a:buClr>
                <a:srgbClr val="F2695D"/>
              </a:buClr>
              <a:buSzPts val="4200"/>
              <a:buNone/>
              <a:defRPr sz="4200" b="1">
                <a:solidFill>
                  <a:srgbClr val="F2695D"/>
                </a:solidFill>
              </a:defRPr>
            </a:lvl2pPr>
            <a:lvl3pPr lvl="2" algn="l" rtl="0">
              <a:lnSpc>
                <a:spcPct val="100000"/>
              </a:lnSpc>
              <a:spcBef>
                <a:spcPts val="0"/>
              </a:spcBef>
              <a:spcAft>
                <a:spcPts val="0"/>
              </a:spcAft>
              <a:buClr>
                <a:srgbClr val="F2695D"/>
              </a:buClr>
              <a:buSzPts val="4200"/>
              <a:buNone/>
              <a:defRPr sz="4200" b="1">
                <a:solidFill>
                  <a:srgbClr val="F2695D"/>
                </a:solidFill>
              </a:defRPr>
            </a:lvl3pPr>
            <a:lvl4pPr lvl="3" algn="l" rtl="0">
              <a:lnSpc>
                <a:spcPct val="100000"/>
              </a:lnSpc>
              <a:spcBef>
                <a:spcPts val="0"/>
              </a:spcBef>
              <a:spcAft>
                <a:spcPts val="0"/>
              </a:spcAft>
              <a:buClr>
                <a:srgbClr val="F2695D"/>
              </a:buClr>
              <a:buSzPts val="4200"/>
              <a:buNone/>
              <a:defRPr sz="4200" b="1">
                <a:solidFill>
                  <a:srgbClr val="F2695D"/>
                </a:solidFill>
              </a:defRPr>
            </a:lvl4pPr>
            <a:lvl5pPr lvl="4" algn="l" rtl="0">
              <a:lnSpc>
                <a:spcPct val="100000"/>
              </a:lnSpc>
              <a:spcBef>
                <a:spcPts val="0"/>
              </a:spcBef>
              <a:spcAft>
                <a:spcPts val="0"/>
              </a:spcAft>
              <a:buClr>
                <a:srgbClr val="F2695D"/>
              </a:buClr>
              <a:buSzPts val="4200"/>
              <a:buNone/>
              <a:defRPr sz="4200" b="1">
                <a:solidFill>
                  <a:srgbClr val="F2695D"/>
                </a:solidFill>
              </a:defRPr>
            </a:lvl5pPr>
            <a:lvl6pPr lvl="5" algn="l" rtl="0">
              <a:lnSpc>
                <a:spcPct val="100000"/>
              </a:lnSpc>
              <a:spcBef>
                <a:spcPts val="0"/>
              </a:spcBef>
              <a:spcAft>
                <a:spcPts val="0"/>
              </a:spcAft>
              <a:buClr>
                <a:srgbClr val="F2695D"/>
              </a:buClr>
              <a:buSzPts val="4200"/>
              <a:buNone/>
              <a:defRPr sz="4200" b="1">
                <a:solidFill>
                  <a:srgbClr val="F2695D"/>
                </a:solidFill>
              </a:defRPr>
            </a:lvl6pPr>
            <a:lvl7pPr lvl="6" algn="l" rtl="0">
              <a:lnSpc>
                <a:spcPct val="100000"/>
              </a:lnSpc>
              <a:spcBef>
                <a:spcPts val="0"/>
              </a:spcBef>
              <a:spcAft>
                <a:spcPts val="0"/>
              </a:spcAft>
              <a:buClr>
                <a:srgbClr val="F2695D"/>
              </a:buClr>
              <a:buSzPts val="4200"/>
              <a:buNone/>
              <a:defRPr sz="4200" b="1">
                <a:solidFill>
                  <a:srgbClr val="F2695D"/>
                </a:solidFill>
              </a:defRPr>
            </a:lvl7pPr>
            <a:lvl8pPr lvl="7" algn="l" rtl="0">
              <a:lnSpc>
                <a:spcPct val="100000"/>
              </a:lnSpc>
              <a:spcBef>
                <a:spcPts val="0"/>
              </a:spcBef>
              <a:spcAft>
                <a:spcPts val="0"/>
              </a:spcAft>
              <a:buClr>
                <a:srgbClr val="F2695D"/>
              </a:buClr>
              <a:buSzPts val="4200"/>
              <a:buNone/>
              <a:defRPr sz="4200" b="1">
                <a:solidFill>
                  <a:srgbClr val="F2695D"/>
                </a:solidFill>
              </a:defRPr>
            </a:lvl8pPr>
            <a:lvl9pPr lvl="8" algn="l" rtl="0">
              <a:lnSpc>
                <a:spcPct val="100000"/>
              </a:lnSpc>
              <a:spcBef>
                <a:spcPts val="0"/>
              </a:spcBef>
              <a:spcAft>
                <a:spcPts val="0"/>
              </a:spcAft>
              <a:buClr>
                <a:srgbClr val="F2695D"/>
              </a:buClr>
              <a:buSzPts val="4200"/>
              <a:buNone/>
              <a:defRPr sz="4200" b="1">
                <a:solidFill>
                  <a:srgbClr val="F2695D"/>
                </a:solidFill>
              </a:defRPr>
            </a:lvl9pPr>
          </a:lstStyle>
          <a:p>
            <a:endParaRPr/>
          </a:p>
        </p:txBody>
      </p:sp>
      <p:pic>
        <p:nvPicPr>
          <p:cNvPr id="85" name="Google Shape;85;p14"/>
          <p:cNvPicPr preferRelativeResize="0"/>
          <p:nvPr/>
        </p:nvPicPr>
        <p:blipFill rotWithShape="1">
          <a:blip r:embed="rId4">
            <a:alphaModFix/>
          </a:blip>
          <a:srcRect/>
          <a:stretch/>
        </p:blipFill>
        <p:spPr>
          <a:xfrm>
            <a:off x="342900" y="4758125"/>
            <a:ext cx="390758" cy="139184"/>
          </a:xfrm>
          <a:prstGeom prst="rect">
            <a:avLst/>
          </a:prstGeom>
          <a:noFill/>
          <a:ln>
            <a:noFill/>
          </a:ln>
        </p:spPr>
      </p:pic>
    </p:spTree>
    <p:extLst>
      <p:ext uri="{BB962C8B-B14F-4D97-AF65-F5344CB8AC3E}">
        <p14:creationId xmlns:p14="http://schemas.microsoft.com/office/powerpoint/2010/main" val="2924304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 2 Blue">
  <p:cSld name="Section Head 2 Blue">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42900" y="457200"/>
            <a:ext cx="4719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000"/>
              <a:buNone/>
              <a:defRPr sz="2000" b="1"/>
            </a:lvl1pPr>
            <a:lvl2pPr lvl="1" algn="l" rtl="0">
              <a:lnSpc>
                <a:spcPct val="100000"/>
              </a:lnSpc>
              <a:spcBef>
                <a:spcPts val="0"/>
              </a:spcBef>
              <a:spcAft>
                <a:spcPts val="0"/>
              </a:spcAft>
              <a:buSzPts val="2000"/>
              <a:buNone/>
              <a:defRPr sz="2000" b="1"/>
            </a:lvl2pPr>
            <a:lvl3pPr lvl="2" algn="l" rtl="0">
              <a:lnSpc>
                <a:spcPct val="100000"/>
              </a:lnSpc>
              <a:spcBef>
                <a:spcPts val="0"/>
              </a:spcBef>
              <a:spcAft>
                <a:spcPts val="0"/>
              </a:spcAft>
              <a:buSzPts val="2000"/>
              <a:buNone/>
              <a:defRPr sz="2000" b="1"/>
            </a:lvl3pPr>
            <a:lvl4pPr lvl="3" algn="l" rtl="0">
              <a:lnSpc>
                <a:spcPct val="100000"/>
              </a:lnSpc>
              <a:spcBef>
                <a:spcPts val="0"/>
              </a:spcBef>
              <a:spcAft>
                <a:spcPts val="0"/>
              </a:spcAft>
              <a:buSzPts val="2000"/>
              <a:buNone/>
              <a:defRPr sz="2000" b="1"/>
            </a:lvl4pPr>
            <a:lvl5pPr lvl="4" algn="l" rtl="0">
              <a:lnSpc>
                <a:spcPct val="100000"/>
              </a:lnSpc>
              <a:spcBef>
                <a:spcPts val="0"/>
              </a:spcBef>
              <a:spcAft>
                <a:spcPts val="0"/>
              </a:spcAft>
              <a:buSzPts val="2000"/>
              <a:buNone/>
              <a:defRPr sz="2000" b="1"/>
            </a:lvl5pPr>
            <a:lvl6pPr lvl="5" algn="l" rtl="0">
              <a:lnSpc>
                <a:spcPct val="100000"/>
              </a:lnSpc>
              <a:spcBef>
                <a:spcPts val="0"/>
              </a:spcBef>
              <a:spcAft>
                <a:spcPts val="0"/>
              </a:spcAft>
              <a:buSzPts val="2000"/>
              <a:buNone/>
              <a:defRPr sz="2000" b="1"/>
            </a:lvl6pPr>
            <a:lvl7pPr lvl="6" algn="l" rtl="0">
              <a:lnSpc>
                <a:spcPct val="100000"/>
              </a:lnSpc>
              <a:spcBef>
                <a:spcPts val="0"/>
              </a:spcBef>
              <a:spcAft>
                <a:spcPts val="0"/>
              </a:spcAft>
              <a:buSzPts val="2000"/>
              <a:buNone/>
              <a:defRPr sz="2000" b="1"/>
            </a:lvl7pPr>
            <a:lvl8pPr lvl="7" algn="l" rtl="0">
              <a:lnSpc>
                <a:spcPct val="100000"/>
              </a:lnSpc>
              <a:spcBef>
                <a:spcPts val="0"/>
              </a:spcBef>
              <a:spcAft>
                <a:spcPts val="0"/>
              </a:spcAft>
              <a:buSzPts val="2000"/>
              <a:buNone/>
              <a:defRPr sz="2000" b="1"/>
            </a:lvl8pPr>
            <a:lvl9pPr lvl="8" algn="l" rtl="0">
              <a:lnSpc>
                <a:spcPct val="100000"/>
              </a:lnSpc>
              <a:spcBef>
                <a:spcPts val="0"/>
              </a:spcBef>
              <a:spcAft>
                <a:spcPts val="0"/>
              </a:spcAft>
              <a:buSzPts val="2000"/>
              <a:buNone/>
              <a:defRPr sz="2000" b="1"/>
            </a:lvl9pPr>
          </a:lstStyle>
          <a:p>
            <a:endParaRPr/>
          </a:p>
        </p:txBody>
      </p:sp>
      <p:pic>
        <p:nvPicPr>
          <p:cNvPr id="88" name="Google Shape;88;p15"/>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89" name="Google Shape;89;p15"/>
          <p:cNvSpPr txBox="1">
            <a:spLocks noGrp="1"/>
          </p:cNvSpPr>
          <p:nvPr>
            <p:ph type="subTitle" idx="1"/>
          </p:nvPr>
        </p:nvSpPr>
        <p:spPr>
          <a:xfrm>
            <a:off x="342900" y="1115325"/>
            <a:ext cx="4569300" cy="3472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4200"/>
              <a:buNone/>
              <a:defRPr sz="4200" b="1">
                <a:solidFill>
                  <a:srgbClr val="F2695D"/>
                </a:solidFill>
              </a:defRPr>
            </a:lvl1pPr>
            <a:lvl2pPr lvl="1" algn="l" rtl="0">
              <a:lnSpc>
                <a:spcPct val="100000"/>
              </a:lnSpc>
              <a:spcBef>
                <a:spcPts val="0"/>
              </a:spcBef>
              <a:spcAft>
                <a:spcPts val="0"/>
              </a:spcAft>
              <a:buClr>
                <a:srgbClr val="F2695D"/>
              </a:buClr>
              <a:buSzPts val="4200"/>
              <a:buNone/>
              <a:defRPr sz="4200" b="1">
                <a:solidFill>
                  <a:srgbClr val="F2695D"/>
                </a:solidFill>
              </a:defRPr>
            </a:lvl2pPr>
            <a:lvl3pPr lvl="2" algn="l" rtl="0">
              <a:lnSpc>
                <a:spcPct val="100000"/>
              </a:lnSpc>
              <a:spcBef>
                <a:spcPts val="0"/>
              </a:spcBef>
              <a:spcAft>
                <a:spcPts val="0"/>
              </a:spcAft>
              <a:buClr>
                <a:srgbClr val="F2695D"/>
              </a:buClr>
              <a:buSzPts val="4200"/>
              <a:buNone/>
              <a:defRPr sz="4200" b="1">
                <a:solidFill>
                  <a:srgbClr val="F2695D"/>
                </a:solidFill>
              </a:defRPr>
            </a:lvl3pPr>
            <a:lvl4pPr lvl="3" algn="l" rtl="0">
              <a:lnSpc>
                <a:spcPct val="100000"/>
              </a:lnSpc>
              <a:spcBef>
                <a:spcPts val="0"/>
              </a:spcBef>
              <a:spcAft>
                <a:spcPts val="0"/>
              </a:spcAft>
              <a:buClr>
                <a:srgbClr val="F2695D"/>
              </a:buClr>
              <a:buSzPts val="4200"/>
              <a:buNone/>
              <a:defRPr sz="4200" b="1">
                <a:solidFill>
                  <a:srgbClr val="F2695D"/>
                </a:solidFill>
              </a:defRPr>
            </a:lvl4pPr>
            <a:lvl5pPr lvl="4" algn="l" rtl="0">
              <a:lnSpc>
                <a:spcPct val="100000"/>
              </a:lnSpc>
              <a:spcBef>
                <a:spcPts val="0"/>
              </a:spcBef>
              <a:spcAft>
                <a:spcPts val="0"/>
              </a:spcAft>
              <a:buClr>
                <a:srgbClr val="F2695D"/>
              </a:buClr>
              <a:buSzPts val="4200"/>
              <a:buNone/>
              <a:defRPr sz="4200" b="1">
                <a:solidFill>
                  <a:srgbClr val="F2695D"/>
                </a:solidFill>
              </a:defRPr>
            </a:lvl5pPr>
            <a:lvl6pPr lvl="5" algn="l" rtl="0">
              <a:lnSpc>
                <a:spcPct val="100000"/>
              </a:lnSpc>
              <a:spcBef>
                <a:spcPts val="0"/>
              </a:spcBef>
              <a:spcAft>
                <a:spcPts val="0"/>
              </a:spcAft>
              <a:buClr>
                <a:srgbClr val="F2695D"/>
              </a:buClr>
              <a:buSzPts val="4200"/>
              <a:buNone/>
              <a:defRPr sz="4200" b="1">
                <a:solidFill>
                  <a:srgbClr val="F2695D"/>
                </a:solidFill>
              </a:defRPr>
            </a:lvl6pPr>
            <a:lvl7pPr lvl="6" algn="l" rtl="0">
              <a:lnSpc>
                <a:spcPct val="100000"/>
              </a:lnSpc>
              <a:spcBef>
                <a:spcPts val="0"/>
              </a:spcBef>
              <a:spcAft>
                <a:spcPts val="0"/>
              </a:spcAft>
              <a:buClr>
                <a:srgbClr val="F2695D"/>
              </a:buClr>
              <a:buSzPts val="4200"/>
              <a:buNone/>
              <a:defRPr sz="4200" b="1">
                <a:solidFill>
                  <a:srgbClr val="F2695D"/>
                </a:solidFill>
              </a:defRPr>
            </a:lvl7pPr>
            <a:lvl8pPr lvl="7" algn="l" rtl="0">
              <a:lnSpc>
                <a:spcPct val="100000"/>
              </a:lnSpc>
              <a:spcBef>
                <a:spcPts val="0"/>
              </a:spcBef>
              <a:spcAft>
                <a:spcPts val="0"/>
              </a:spcAft>
              <a:buClr>
                <a:srgbClr val="F2695D"/>
              </a:buClr>
              <a:buSzPts val="4200"/>
              <a:buNone/>
              <a:defRPr sz="4200" b="1">
                <a:solidFill>
                  <a:srgbClr val="F2695D"/>
                </a:solidFill>
              </a:defRPr>
            </a:lvl8pPr>
            <a:lvl9pPr lvl="8" algn="l" rtl="0">
              <a:lnSpc>
                <a:spcPct val="100000"/>
              </a:lnSpc>
              <a:spcBef>
                <a:spcPts val="0"/>
              </a:spcBef>
              <a:spcAft>
                <a:spcPts val="0"/>
              </a:spcAft>
              <a:buClr>
                <a:srgbClr val="F2695D"/>
              </a:buClr>
              <a:buSzPts val="4200"/>
              <a:buNone/>
              <a:defRPr sz="4200" b="1">
                <a:solidFill>
                  <a:srgbClr val="F2695D"/>
                </a:solidFill>
              </a:defRPr>
            </a:lvl9pPr>
          </a:lstStyle>
          <a:p>
            <a:endParaRPr/>
          </a:p>
        </p:txBody>
      </p:sp>
      <p:pic>
        <p:nvPicPr>
          <p:cNvPr id="90" name="Google Shape;90;p15"/>
          <p:cNvPicPr preferRelativeResize="0"/>
          <p:nvPr/>
        </p:nvPicPr>
        <p:blipFill rotWithShape="1">
          <a:blip r:embed="rId3">
            <a:alphaModFix amt="27000"/>
          </a:blip>
          <a:srcRect t="32473"/>
          <a:stretch/>
        </p:blipFill>
        <p:spPr>
          <a:xfrm>
            <a:off x="4802075" y="2468053"/>
            <a:ext cx="1219925" cy="2278501"/>
          </a:xfrm>
          <a:prstGeom prst="rect">
            <a:avLst/>
          </a:prstGeom>
          <a:noFill/>
          <a:ln>
            <a:noFill/>
          </a:ln>
        </p:spPr>
      </p:pic>
      <p:pic>
        <p:nvPicPr>
          <p:cNvPr id="91" name="Google Shape;91;p15"/>
          <p:cNvPicPr preferRelativeResize="0"/>
          <p:nvPr/>
        </p:nvPicPr>
        <p:blipFill rotWithShape="1">
          <a:blip r:embed="rId3">
            <a:alphaModFix amt="28000"/>
          </a:blip>
          <a:srcRect t="23664"/>
          <a:stretch/>
        </p:blipFill>
        <p:spPr>
          <a:xfrm>
            <a:off x="6192500" y="2170777"/>
            <a:ext cx="1219925" cy="2575775"/>
          </a:xfrm>
          <a:prstGeom prst="rect">
            <a:avLst/>
          </a:prstGeom>
          <a:noFill/>
          <a:ln>
            <a:noFill/>
          </a:ln>
        </p:spPr>
      </p:pic>
      <p:pic>
        <p:nvPicPr>
          <p:cNvPr id="92" name="Google Shape;92;p15"/>
          <p:cNvPicPr preferRelativeResize="0"/>
          <p:nvPr/>
        </p:nvPicPr>
        <p:blipFill rotWithShape="1">
          <a:blip r:embed="rId4">
            <a:alphaModFix amt="76000"/>
          </a:blip>
          <a:srcRect/>
          <a:stretch/>
        </p:blipFill>
        <p:spPr>
          <a:xfrm>
            <a:off x="7582900" y="1372315"/>
            <a:ext cx="1097942" cy="3036934"/>
          </a:xfrm>
          <a:prstGeom prst="rect">
            <a:avLst/>
          </a:prstGeom>
          <a:noFill/>
          <a:ln>
            <a:noFill/>
          </a:ln>
        </p:spPr>
      </p:pic>
    </p:spTree>
    <p:extLst>
      <p:ext uri="{BB962C8B-B14F-4D97-AF65-F5344CB8AC3E}">
        <p14:creationId xmlns:p14="http://schemas.microsoft.com/office/powerpoint/2010/main" val="2831803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 2 Orange">
  <p:cSld name="Section Head 2 Orange">
    <p:bg>
      <p:bgPr>
        <a:solidFill>
          <a:srgbClr val="F2695D"/>
        </a:solidFill>
        <a:effectLst/>
      </p:bgPr>
    </p:bg>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42900" y="457200"/>
            <a:ext cx="4719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000"/>
              <a:buNone/>
              <a:defRPr sz="2000" b="1"/>
            </a:lvl1pPr>
            <a:lvl2pPr lvl="1" algn="l" rtl="0">
              <a:lnSpc>
                <a:spcPct val="100000"/>
              </a:lnSpc>
              <a:spcBef>
                <a:spcPts val="0"/>
              </a:spcBef>
              <a:spcAft>
                <a:spcPts val="0"/>
              </a:spcAft>
              <a:buSzPts val="2000"/>
              <a:buNone/>
              <a:defRPr sz="2000" b="1"/>
            </a:lvl2pPr>
            <a:lvl3pPr lvl="2" algn="l" rtl="0">
              <a:lnSpc>
                <a:spcPct val="100000"/>
              </a:lnSpc>
              <a:spcBef>
                <a:spcPts val="0"/>
              </a:spcBef>
              <a:spcAft>
                <a:spcPts val="0"/>
              </a:spcAft>
              <a:buSzPts val="2000"/>
              <a:buNone/>
              <a:defRPr sz="2000" b="1"/>
            </a:lvl3pPr>
            <a:lvl4pPr lvl="3" algn="l" rtl="0">
              <a:lnSpc>
                <a:spcPct val="100000"/>
              </a:lnSpc>
              <a:spcBef>
                <a:spcPts val="0"/>
              </a:spcBef>
              <a:spcAft>
                <a:spcPts val="0"/>
              </a:spcAft>
              <a:buSzPts val="2000"/>
              <a:buNone/>
              <a:defRPr sz="2000" b="1"/>
            </a:lvl4pPr>
            <a:lvl5pPr lvl="4" algn="l" rtl="0">
              <a:lnSpc>
                <a:spcPct val="100000"/>
              </a:lnSpc>
              <a:spcBef>
                <a:spcPts val="0"/>
              </a:spcBef>
              <a:spcAft>
                <a:spcPts val="0"/>
              </a:spcAft>
              <a:buSzPts val="2000"/>
              <a:buNone/>
              <a:defRPr sz="2000" b="1"/>
            </a:lvl5pPr>
            <a:lvl6pPr lvl="5" algn="l" rtl="0">
              <a:lnSpc>
                <a:spcPct val="100000"/>
              </a:lnSpc>
              <a:spcBef>
                <a:spcPts val="0"/>
              </a:spcBef>
              <a:spcAft>
                <a:spcPts val="0"/>
              </a:spcAft>
              <a:buSzPts val="2000"/>
              <a:buNone/>
              <a:defRPr sz="2000" b="1"/>
            </a:lvl6pPr>
            <a:lvl7pPr lvl="6" algn="l" rtl="0">
              <a:lnSpc>
                <a:spcPct val="100000"/>
              </a:lnSpc>
              <a:spcBef>
                <a:spcPts val="0"/>
              </a:spcBef>
              <a:spcAft>
                <a:spcPts val="0"/>
              </a:spcAft>
              <a:buSzPts val="2000"/>
              <a:buNone/>
              <a:defRPr sz="2000" b="1"/>
            </a:lvl7pPr>
            <a:lvl8pPr lvl="7" algn="l" rtl="0">
              <a:lnSpc>
                <a:spcPct val="100000"/>
              </a:lnSpc>
              <a:spcBef>
                <a:spcPts val="0"/>
              </a:spcBef>
              <a:spcAft>
                <a:spcPts val="0"/>
              </a:spcAft>
              <a:buSzPts val="2000"/>
              <a:buNone/>
              <a:defRPr sz="2000" b="1"/>
            </a:lvl8pPr>
            <a:lvl9pPr lvl="8" algn="l" rtl="0">
              <a:lnSpc>
                <a:spcPct val="100000"/>
              </a:lnSpc>
              <a:spcBef>
                <a:spcPts val="0"/>
              </a:spcBef>
              <a:spcAft>
                <a:spcPts val="0"/>
              </a:spcAft>
              <a:buSzPts val="2000"/>
              <a:buNone/>
              <a:defRPr sz="2000" b="1"/>
            </a:lvl9pPr>
          </a:lstStyle>
          <a:p>
            <a:endParaRPr/>
          </a:p>
        </p:txBody>
      </p:sp>
      <p:sp>
        <p:nvSpPr>
          <p:cNvPr id="95" name="Google Shape;95;p16"/>
          <p:cNvSpPr txBox="1">
            <a:spLocks noGrp="1"/>
          </p:cNvSpPr>
          <p:nvPr>
            <p:ph type="subTitle" idx="1"/>
          </p:nvPr>
        </p:nvSpPr>
        <p:spPr>
          <a:xfrm>
            <a:off x="342900" y="1115325"/>
            <a:ext cx="4569300" cy="3472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4200"/>
              <a:buNone/>
              <a:defRPr sz="4200" b="1"/>
            </a:lvl1pPr>
            <a:lvl2pPr lvl="1" algn="l" rtl="0">
              <a:lnSpc>
                <a:spcPct val="100000"/>
              </a:lnSpc>
              <a:spcBef>
                <a:spcPts val="0"/>
              </a:spcBef>
              <a:spcAft>
                <a:spcPts val="0"/>
              </a:spcAft>
              <a:buClr>
                <a:srgbClr val="F2695D"/>
              </a:buClr>
              <a:buSzPts val="4200"/>
              <a:buNone/>
              <a:defRPr sz="4200" b="1">
                <a:solidFill>
                  <a:srgbClr val="F2695D"/>
                </a:solidFill>
              </a:defRPr>
            </a:lvl2pPr>
            <a:lvl3pPr lvl="2" algn="l" rtl="0">
              <a:lnSpc>
                <a:spcPct val="100000"/>
              </a:lnSpc>
              <a:spcBef>
                <a:spcPts val="0"/>
              </a:spcBef>
              <a:spcAft>
                <a:spcPts val="0"/>
              </a:spcAft>
              <a:buClr>
                <a:srgbClr val="F2695D"/>
              </a:buClr>
              <a:buSzPts val="4200"/>
              <a:buNone/>
              <a:defRPr sz="4200" b="1">
                <a:solidFill>
                  <a:srgbClr val="F2695D"/>
                </a:solidFill>
              </a:defRPr>
            </a:lvl3pPr>
            <a:lvl4pPr lvl="3" algn="l" rtl="0">
              <a:lnSpc>
                <a:spcPct val="100000"/>
              </a:lnSpc>
              <a:spcBef>
                <a:spcPts val="0"/>
              </a:spcBef>
              <a:spcAft>
                <a:spcPts val="0"/>
              </a:spcAft>
              <a:buClr>
                <a:srgbClr val="F2695D"/>
              </a:buClr>
              <a:buSzPts val="4200"/>
              <a:buNone/>
              <a:defRPr sz="4200" b="1">
                <a:solidFill>
                  <a:srgbClr val="F2695D"/>
                </a:solidFill>
              </a:defRPr>
            </a:lvl4pPr>
            <a:lvl5pPr lvl="4" algn="l" rtl="0">
              <a:lnSpc>
                <a:spcPct val="100000"/>
              </a:lnSpc>
              <a:spcBef>
                <a:spcPts val="0"/>
              </a:spcBef>
              <a:spcAft>
                <a:spcPts val="0"/>
              </a:spcAft>
              <a:buClr>
                <a:srgbClr val="F2695D"/>
              </a:buClr>
              <a:buSzPts val="4200"/>
              <a:buNone/>
              <a:defRPr sz="4200" b="1">
                <a:solidFill>
                  <a:srgbClr val="F2695D"/>
                </a:solidFill>
              </a:defRPr>
            </a:lvl5pPr>
            <a:lvl6pPr lvl="5" algn="l" rtl="0">
              <a:lnSpc>
                <a:spcPct val="100000"/>
              </a:lnSpc>
              <a:spcBef>
                <a:spcPts val="0"/>
              </a:spcBef>
              <a:spcAft>
                <a:spcPts val="0"/>
              </a:spcAft>
              <a:buClr>
                <a:srgbClr val="F2695D"/>
              </a:buClr>
              <a:buSzPts val="4200"/>
              <a:buNone/>
              <a:defRPr sz="4200" b="1">
                <a:solidFill>
                  <a:srgbClr val="F2695D"/>
                </a:solidFill>
              </a:defRPr>
            </a:lvl6pPr>
            <a:lvl7pPr lvl="6" algn="l" rtl="0">
              <a:lnSpc>
                <a:spcPct val="100000"/>
              </a:lnSpc>
              <a:spcBef>
                <a:spcPts val="0"/>
              </a:spcBef>
              <a:spcAft>
                <a:spcPts val="0"/>
              </a:spcAft>
              <a:buClr>
                <a:srgbClr val="F2695D"/>
              </a:buClr>
              <a:buSzPts val="4200"/>
              <a:buNone/>
              <a:defRPr sz="4200" b="1">
                <a:solidFill>
                  <a:srgbClr val="F2695D"/>
                </a:solidFill>
              </a:defRPr>
            </a:lvl7pPr>
            <a:lvl8pPr lvl="7" algn="l" rtl="0">
              <a:lnSpc>
                <a:spcPct val="100000"/>
              </a:lnSpc>
              <a:spcBef>
                <a:spcPts val="0"/>
              </a:spcBef>
              <a:spcAft>
                <a:spcPts val="0"/>
              </a:spcAft>
              <a:buClr>
                <a:srgbClr val="F2695D"/>
              </a:buClr>
              <a:buSzPts val="4200"/>
              <a:buNone/>
              <a:defRPr sz="4200" b="1">
                <a:solidFill>
                  <a:srgbClr val="F2695D"/>
                </a:solidFill>
              </a:defRPr>
            </a:lvl8pPr>
            <a:lvl9pPr lvl="8" algn="l" rtl="0">
              <a:lnSpc>
                <a:spcPct val="100000"/>
              </a:lnSpc>
              <a:spcBef>
                <a:spcPts val="0"/>
              </a:spcBef>
              <a:spcAft>
                <a:spcPts val="0"/>
              </a:spcAft>
              <a:buClr>
                <a:srgbClr val="F2695D"/>
              </a:buClr>
              <a:buSzPts val="4200"/>
              <a:buNone/>
              <a:defRPr sz="4200" b="1">
                <a:solidFill>
                  <a:srgbClr val="F2695D"/>
                </a:solidFill>
              </a:defRPr>
            </a:lvl9pPr>
          </a:lstStyle>
          <a:p>
            <a:endParaRPr/>
          </a:p>
        </p:txBody>
      </p:sp>
      <p:pic>
        <p:nvPicPr>
          <p:cNvPr id="96" name="Google Shape;96;p16"/>
          <p:cNvPicPr preferRelativeResize="0"/>
          <p:nvPr/>
        </p:nvPicPr>
        <p:blipFill rotWithShape="1">
          <a:blip r:embed="rId2">
            <a:alphaModFix amt="27000"/>
          </a:blip>
          <a:srcRect t="32473"/>
          <a:stretch/>
        </p:blipFill>
        <p:spPr>
          <a:xfrm>
            <a:off x="4802075" y="2468053"/>
            <a:ext cx="1219925" cy="2278501"/>
          </a:xfrm>
          <a:prstGeom prst="rect">
            <a:avLst/>
          </a:prstGeom>
          <a:noFill/>
          <a:ln>
            <a:noFill/>
          </a:ln>
        </p:spPr>
      </p:pic>
      <p:pic>
        <p:nvPicPr>
          <p:cNvPr id="97" name="Google Shape;97;p16"/>
          <p:cNvPicPr preferRelativeResize="0"/>
          <p:nvPr/>
        </p:nvPicPr>
        <p:blipFill rotWithShape="1">
          <a:blip r:embed="rId2">
            <a:alphaModFix amt="28000"/>
          </a:blip>
          <a:srcRect t="23664"/>
          <a:stretch/>
        </p:blipFill>
        <p:spPr>
          <a:xfrm>
            <a:off x="6192500" y="2170777"/>
            <a:ext cx="1219925" cy="2575775"/>
          </a:xfrm>
          <a:prstGeom prst="rect">
            <a:avLst/>
          </a:prstGeom>
          <a:noFill/>
          <a:ln>
            <a:noFill/>
          </a:ln>
        </p:spPr>
      </p:pic>
      <p:pic>
        <p:nvPicPr>
          <p:cNvPr id="98" name="Google Shape;98;p16"/>
          <p:cNvPicPr preferRelativeResize="0"/>
          <p:nvPr/>
        </p:nvPicPr>
        <p:blipFill rotWithShape="1">
          <a:blip r:embed="rId3">
            <a:alphaModFix amt="76000"/>
          </a:blip>
          <a:srcRect/>
          <a:stretch/>
        </p:blipFill>
        <p:spPr>
          <a:xfrm>
            <a:off x="7582900" y="1372315"/>
            <a:ext cx="1097942" cy="3036934"/>
          </a:xfrm>
          <a:prstGeom prst="rect">
            <a:avLst/>
          </a:prstGeom>
          <a:noFill/>
          <a:ln>
            <a:noFill/>
          </a:ln>
        </p:spPr>
      </p:pic>
      <p:pic>
        <p:nvPicPr>
          <p:cNvPr id="99" name="Google Shape;99;p16"/>
          <p:cNvPicPr preferRelativeResize="0"/>
          <p:nvPr/>
        </p:nvPicPr>
        <p:blipFill rotWithShape="1">
          <a:blip r:embed="rId4">
            <a:alphaModFix/>
          </a:blip>
          <a:srcRect/>
          <a:stretch/>
        </p:blipFill>
        <p:spPr>
          <a:xfrm>
            <a:off x="342900" y="4758125"/>
            <a:ext cx="390758" cy="139184"/>
          </a:xfrm>
          <a:prstGeom prst="rect">
            <a:avLst/>
          </a:prstGeom>
          <a:noFill/>
          <a:ln>
            <a:noFill/>
          </a:ln>
        </p:spPr>
      </p:pic>
    </p:spTree>
    <p:extLst>
      <p:ext uri="{BB962C8B-B14F-4D97-AF65-F5344CB8AC3E}">
        <p14:creationId xmlns:p14="http://schemas.microsoft.com/office/powerpoint/2010/main" val="4172973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 Pic">
  <p:cSld name="Section Head Pic">
    <p:bg>
      <p:bgPr>
        <a:solidFill>
          <a:schemeClr val="lt1"/>
        </a:solidFill>
        <a:effectLst/>
      </p:bgPr>
    </p:bg>
    <p:spTree>
      <p:nvGrpSpPr>
        <p:cNvPr id="1" name="Shape 100"/>
        <p:cNvGrpSpPr/>
        <p:nvPr/>
      </p:nvGrpSpPr>
      <p:grpSpPr>
        <a:xfrm>
          <a:off x="0" y="0"/>
          <a:ext cx="0" cy="0"/>
          <a:chOff x="0" y="0"/>
          <a:chExt cx="0" cy="0"/>
        </a:xfrm>
      </p:grpSpPr>
      <p:sp>
        <p:nvSpPr>
          <p:cNvPr id="101" name="Google Shape;101;p17"/>
          <p:cNvSpPr>
            <a:spLocks noGrp="1"/>
          </p:cNvSpPr>
          <p:nvPr>
            <p:ph type="pic" idx="2"/>
          </p:nvPr>
        </p:nvSpPr>
        <p:spPr>
          <a:xfrm>
            <a:off x="0" y="0"/>
            <a:ext cx="9144000" cy="5143500"/>
          </a:xfrm>
          <a:prstGeom prst="rect">
            <a:avLst/>
          </a:prstGeom>
          <a:noFill/>
          <a:ln>
            <a:noFill/>
          </a:ln>
        </p:spPr>
      </p:sp>
      <p:sp>
        <p:nvSpPr>
          <p:cNvPr id="102" name="Google Shape;102;p17"/>
          <p:cNvSpPr txBox="1">
            <a:spLocks noGrp="1"/>
          </p:cNvSpPr>
          <p:nvPr>
            <p:ph type="title"/>
          </p:nvPr>
        </p:nvSpPr>
        <p:spPr>
          <a:xfrm>
            <a:off x="342900" y="457200"/>
            <a:ext cx="4719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000"/>
              <a:buNone/>
              <a:defRPr sz="2000" b="1">
                <a:solidFill>
                  <a:srgbClr val="F2695D"/>
                </a:solidFill>
              </a:defRPr>
            </a:lvl1pPr>
            <a:lvl2pPr lvl="1" algn="l" rtl="0">
              <a:lnSpc>
                <a:spcPct val="100000"/>
              </a:lnSpc>
              <a:spcBef>
                <a:spcPts val="0"/>
              </a:spcBef>
              <a:spcAft>
                <a:spcPts val="0"/>
              </a:spcAft>
              <a:buSzPts val="2000"/>
              <a:buNone/>
              <a:defRPr sz="2000" b="1"/>
            </a:lvl2pPr>
            <a:lvl3pPr lvl="2" algn="l" rtl="0">
              <a:lnSpc>
                <a:spcPct val="100000"/>
              </a:lnSpc>
              <a:spcBef>
                <a:spcPts val="0"/>
              </a:spcBef>
              <a:spcAft>
                <a:spcPts val="0"/>
              </a:spcAft>
              <a:buSzPts val="2000"/>
              <a:buNone/>
              <a:defRPr sz="2000" b="1"/>
            </a:lvl3pPr>
            <a:lvl4pPr lvl="3" algn="l" rtl="0">
              <a:lnSpc>
                <a:spcPct val="100000"/>
              </a:lnSpc>
              <a:spcBef>
                <a:spcPts val="0"/>
              </a:spcBef>
              <a:spcAft>
                <a:spcPts val="0"/>
              </a:spcAft>
              <a:buSzPts val="2000"/>
              <a:buNone/>
              <a:defRPr sz="2000" b="1"/>
            </a:lvl4pPr>
            <a:lvl5pPr lvl="4" algn="l" rtl="0">
              <a:lnSpc>
                <a:spcPct val="100000"/>
              </a:lnSpc>
              <a:spcBef>
                <a:spcPts val="0"/>
              </a:spcBef>
              <a:spcAft>
                <a:spcPts val="0"/>
              </a:spcAft>
              <a:buSzPts val="2000"/>
              <a:buNone/>
              <a:defRPr sz="2000" b="1"/>
            </a:lvl5pPr>
            <a:lvl6pPr lvl="5" algn="l" rtl="0">
              <a:lnSpc>
                <a:spcPct val="100000"/>
              </a:lnSpc>
              <a:spcBef>
                <a:spcPts val="0"/>
              </a:spcBef>
              <a:spcAft>
                <a:spcPts val="0"/>
              </a:spcAft>
              <a:buSzPts val="2000"/>
              <a:buNone/>
              <a:defRPr sz="2000" b="1"/>
            </a:lvl6pPr>
            <a:lvl7pPr lvl="6" algn="l" rtl="0">
              <a:lnSpc>
                <a:spcPct val="100000"/>
              </a:lnSpc>
              <a:spcBef>
                <a:spcPts val="0"/>
              </a:spcBef>
              <a:spcAft>
                <a:spcPts val="0"/>
              </a:spcAft>
              <a:buSzPts val="2000"/>
              <a:buNone/>
              <a:defRPr sz="2000" b="1"/>
            </a:lvl7pPr>
            <a:lvl8pPr lvl="7" algn="l" rtl="0">
              <a:lnSpc>
                <a:spcPct val="100000"/>
              </a:lnSpc>
              <a:spcBef>
                <a:spcPts val="0"/>
              </a:spcBef>
              <a:spcAft>
                <a:spcPts val="0"/>
              </a:spcAft>
              <a:buSzPts val="2000"/>
              <a:buNone/>
              <a:defRPr sz="2000" b="1"/>
            </a:lvl8pPr>
            <a:lvl9pPr lvl="8" algn="l" rtl="0">
              <a:lnSpc>
                <a:spcPct val="100000"/>
              </a:lnSpc>
              <a:spcBef>
                <a:spcPts val="0"/>
              </a:spcBef>
              <a:spcAft>
                <a:spcPts val="0"/>
              </a:spcAft>
              <a:buSzPts val="2000"/>
              <a:buNone/>
              <a:defRPr sz="2000" b="1"/>
            </a:lvl9pPr>
          </a:lstStyle>
          <a:p>
            <a:endParaRPr/>
          </a:p>
        </p:txBody>
      </p:sp>
      <p:pic>
        <p:nvPicPr>
          <p:cNvPr id="103" name="Google Shape;103;p17"/>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04" name="Google Shape;104;p17"/>
          <p:cNvSpPr txBox="1">
            <a:spLocks noGrp="1"/>
          </p:cNvSpPr>
          <p:nvPr>
            <p:ph type="subTitle" idx="1"/>
          </p:nvPr>
        </p:nvSpPr>
        <p:spPr>
          <a:xfrm>
            <a:off x="342900" y="1115325"/>
            <a:ext cx="4569300" cy="3472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4200"/>
              <a:buNone/>
              <a:defRPr sz="4200" b="1">
                <a:solidFill>
                  <a:srgbClr val="F2695D"/>
                </a:solidFill>
              </a:defRPr>
            </a:lvl1pPr>
            <a:lvl2pPr lvl="1" algn="l" rtl="0">
              <a:lnSpc>
                <a:spcPct val="100000"/>
              </a:lnSpc>
              <a:spcBef>
                <a:spcPts val="0"/>
              </a:spcBef>
              <a:spcAft>
                <a:spcPts val="0"/>
              </a:spcAft>
              <a:buClr>
                <a:srgbClr val="F2695D"/>
              </a:buClr>
              <a:buSzPts val="4200"/>
              <a:buNone/>
              <a:defRPr sz="4200" b="1">
                <a:solidFill>
                  <a:srgbClr val="F2695D"/>
                </a:solidFill>
              </a:defRPr>
            </a:lvl2pPr>
            <a:lvl3pPr lvl="2" algn="l" rtl="0">
              <a:lnSpc>
                <a:spcPct val="100000"/>
              </a:lnSpc>
              <a:spcBef>
                <a:spcPts val="0"/>
              </a:spcBef>
              <a:spcAft>
                <a:spcPts val="0"/>
              </a:spcAft>
              <a:buClr>
                <a:srgbClr val="F2695D"/>
              </a:buClr>
              <a:buSzPts val="4200"/>
              <a:buNone/>
              <a:defRPr sz="4200" b="1">
                <a:solidFill>
                  <a:srgbClr val="F2695D"/>
                </a:solidFill>
              </a:defRPr>
            </a:lvl3pPr>
            <a:lvl4pPr lvl="3" algn="l" rtl="0">
              <a:lnSpc>
                <a:spcPct val="100000"/>
              </a:lnSpc>
              <a:spcBef>
                <a:spcPts val="0"/>
              </a:spcBef>
              <a:spcAft>
                <a:spcPts val="0"/>
              </a:spcAft>
              <a:buClr>
                <a:srgbClr val="F2695D"/>
              </a:buClr>
              <a:buSzPts val="4200"/>
              <a:buNone/>
              <a:defRPr sz="4200" b="1">
                <a:solidFill>
                  <a:srgbClr val="F2695D"/>
                </a:solidFill>
              </a:defRPr>
            </a:lvl4pPr>
            <a:lvl5pPr lvl="4" algn="l" rtl="0">
              <a:lnSpc>
                <a:spcPct val="100000"/>
              </a:lnSpc>
              <a:spcBef>
                <a:spcPts val="0"/>
              </a:spcBef>
              <a:spcAft>
                <a:spcPts val="0"/>
              </a:spcAft>
              <a:buClr>
                <a:srgbClr val="F2695D"/>
              </a:buClr>
              <a:buSzPts val="4200"/>
              <a:buNone/>
              <a:defRPr sz="4200" b="1">
                <a:solidFill>
                  <a:srgbClr val="F2695D"/>
                </a:solidFill>
              </a:defRPr>
            </a:lvl5pPr>
            <a:lvl6pPr lvl="5" algn="l" rtl="0">
              <a:lnSpc>
                <a:spcPct val="100000"/>
              </a:lnSpc>
              <a:spcBef>
                <a:spcPts val="0"/>
              </a:spcBef>
              <a:spcAft>
                <a:spcPts val="0"/>
              </a:spcAft>
              <a:buClr>
                <a:srgbClr val="F2695D"/>
              </a:buClr>
              <a:buSzPts val="4200"/>
              <a:buNone/>
              <a:defRPr sz="4200" b="1">
                <a:solidFill>
                  <a:srgbClr val="F2695D"/>
                </a:solidFill>
              </a:defRPr>
            </a:lvl6pPr>
            <a:lvl7pPr lvl="6" algn="l" rtl="0">
              <a:lnSpc>
                <a:spcPct val="100000"/>
              </a:lnSpc>
              <a:spcBef>
                <a:spcPts val="0"/>
              </a:spcBef>
              <a:spcAft>
                <a:spcPts val="0"/>
              </a:spcAft>
              <a:buClr>
                <a:srgbClr val="F2695D"/>
              </a:buClr>
              <a:buSzPts val="4200"/>
              <a:buNone/>
              <a:defRPr sz="4200" b="1">
                <a:solidFill>
                  <a:srgbClr val="F2695D"/>
                </a:solidFill>
              </a:defRPr>
            </a:lvl7pPr>
            <a:lvl8pPr lvl="7" algn="l" rtl="0">
              <a:lnSpc>
                <a:spcPct val="100000"/>
              </a:lnSpc>
              <a:spcBef>
                <a:spcPts val="0"/>
              </a:spcBef>
              <a:spcAft>
                <a:spcPts val="0"/>
              </a:spcAft>
              <a:buClr>
                <a:srgbClr val="F2695D"/>
              </a:buClr>
              <a:buSzPts val="4200"/>
              <a:buNone/>
              <a:defRPr sz="4200" b="1">
                <a:solidFill>
                  <a:srgbClr val="F2695D"/>
                </a:solidFill>
              </a:defRPr>
            </a:lvl8pPr>
            <a:lvl9pPr lvl="8" algn="l" rtl="0">
              <a:lnSpc>
                <a:spcPct val="100000"/>
              </a:lnSpc>
              <a:spcBef>
                <a:spcPts val="0"/>
              </a:spcBef>
              <a:spcAft>
                <a:spcPts val="0"/>
              </a:spcAft>
              <a:buClr>
                <a:srgbClr val="F2695D"/>
              </a:buClr>
              <a:buSzPts val="4200"/>
              <a:buNone/>
              <a:defRPr sz="4200" b="1">
                <a:solidFill>
                  <a:srgbClr val="F2695D"/>
                </a:solidFill>
              </a:defRPr>
            </a:lvl9pPr>
          </a:lstStyle>
          <a:p>
            <a:endParaRPr/>
          </a:p>
        </p:txBody>
      </p:sp>
    </p:spTree>
    <p:extLst>
      <p:ext uri="{BB962C8B-B14F-4D97-AF65-F5344CB8AC3E}">
        <p14:creationId xmlns:p14="http://schemas.microsoft.com/office/powerpoint/2010/main" val="3207587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Blue" type="twoColTx">
  <p:cSld name="Title and two columns Blue">
    <p:spTree>
      <p:nvGrpSpPr>
        <p:cNvPr id="1" name="Shape 105"/>
        <p:cNvGrpSpPr/>
        <p:nvPr/>
      </p:nvGrpSpPr>
      <p:grpSpPr>
        <a:xfrm>
          <a:off x="0" y="0"/>
          <a:ext cx="0" cy="0"/>
          <a:chOff x="0" y="0"/>
          <a:chExt cx="0" cy="0"/>
        </a:xfrm>
      </p:grpSpPr>
      <p:sp>
        <p:nvSpPr>
          <p:cNvPr id="106" name="Google Shape;106;p18"/>
          <p:cNvSpPr/>
          <p:nvPr/>
        </p:nvSpPr>
        <p:spPr>
          <a:xfrm rot="10800000">
            <a:off x="3963300" y="0"/>
            <a:ext cx="5180700" cy="5143500"/>
          </a:xfrm>
          <a:prstGeom prst="diagStripe">
            <a:avLst>
              <a:gd name="adj" fmla="val 42500"/>
            </a:avLst>
          </a:prstGeom>
          <a:solidFill>
            <a:srgbClr val="2B34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8"/>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8" name="Google Shape;108;p18"/>
          <p:cNvSpPr txBox="1">
            <a:spLocks noGrp="1"/>
          </p:cNvSpPr>
          <p:nvPr>
            <p:ph type="body" idx="1"/>
          </p:nvPr>
        </p:nvSpPr>
        <p:spPr>
          <a:xfrm>
            <a:off x="3117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09" name="Google Shape;109;p18"/>
          <p:cNvSpPr txBox="1">
            <a:spLocks noGrp="1"/>
          </p:cNvSpPr>
          <p:nvPr>
            <p:ph type="body" idx="2"/>
          </p:nvPr>
        </p:nvSpPr>
        <p:spPr>
          <a:xfrm>
            <a:off x="48324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pic>
        <p:nvPicPr>
          <p:cNvPr id="110" name="Google Shape;110;p18"/>
          <p:cNvPicPr preferRelativeResize="0"/>
          <p:nvPr/>
        </p:nvPicPr>
        <p:blipFill rotWithShape="1">
          <a:blip r:embed="rId2">
            <a:alphaModFix/>
          </a:blip>
          <a:srcRect/>
          <a:stretch/>
        </p:blipFill>
        <p:spPr>
          <a:xfrm>
            <a:off x="342900" y="4759425"/>
            <a:ext cx="391388" cy="140895"/>
          </a:xfrm>
          <a:prstGeom prst="rect">
            <a:avLst/>
          </a:prstGeom>
          <a:noFill/>
          <a:ln>
            <a:noFill/>
          </a:ln>
        </p:spPr>
      </p:pic>
    </p:spTree>
    <p:extLst>
      <p:ext uri="{BB962C8B-B14F-4D97-AF65-F5344CB8AC3E}">
        <p14:creationId xmlns:p14="http://schemas.microsoft.com/office/powerpoint/2010/main" val="2069418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Blue 2">
  <p:cSld name="Title and two columns Blue 2">
    <p:spTree>
      <p:nvGrpSpPr>
        <p:cNvPr id="1" name="Shape 111"/>
        <p:cNvGrpSpPr/>
        <p:nvPr/>
      </p:nvGrpSpPr>
      <p:grpSpPr>
        <a:xfrm>
          <a:off x="0" y="0"/>
          <a:ext cx="0" cy="0"/>
          <a:chOff x="0" y="0"/>
          <a:chExt cx="0" cy="0"/>
        </a:xfrm>
      </p:grpSpPr>
      <p:sp>
        <p:nvSpPr>
          <p:cNvPr id="112" name="Google Shape;112;p19"/>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19"/>
          <p:cNvSpPr txBox="1">
            <a:spLocks noGrp="1"/>
          </p:cNvSpPr>
          <p:nvPr>
            <p:ph type="body" idx="1"/>
          </p:nvPr>
        </p:nvSpPr>
        <p:spPr>
          <a:xfrm>
            <a:off x="3117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sp>
        <p:nvSpPr>
          <p:cNvPr id="114" name="Google Shape;114;p19"/>
          <p:cNvSpPr txBox="1">
            <a:spLocks noGrp="1"/>
          </p:cNvSpPr>
          <p:nvPr>
            <p:ph type="body" idx="2"/>
          </p:nvPr>
        </p:nvSpPr>
        <p:spPr>
          <a:xfrm>
            <a:off x="48324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04800" algn="l" rtl="0">
              <a:lnSpc>
                <a:spcPct val="115000"/>
              </a:lnSpc>
              <a:spcBef>
                <a:spcPts val="0"/>
              </a:spcBef>
              <a:spcAft>
                <a:spcPts val="0"/>
              </a:spcAft>
              <a:buSzPts val="1200"/>
              <a:buChar char="﹣"/>
              <a:defRPr sz="1200"/>
            </a:lvl6pPr>
            <a:lvl7pPr marL="3200400" lvl="6" indent="-304800" algn="l" rtl="0">
              <a:lnSpc>
                <a:spcPct val="115000"/>
              </a:lnSpc>
              <a:spcBef>
                <a:spcPts val="0"/>
              </a:spcBef>
              <a:spcAft>
                <a:spcPts val="0"/>
              </a:spcAft>
              <a:buSzPts val="1200"/>
              <a:buChar char="﹣"/>
              <a:defRPr sz="1200"/>
            </a:lvl7pPr>
            <a:lvl8pPr marL="3657600" lvl="7" indent="-304800" algn="l" rtl="0">
              <a:lnSpc>
                <a:spcPct val="115000"/>
              </a:lnSpc>
              <a:spcBef>
                <a:spcPts val="0"/>
              </a:spcBef>
              <a:spcAft>
                <a:spcPts val="0"/>
              </a:spcAft>
              <a:buSzPts val="1200"/>
              <a:buChar char="﹣"/>
              <a:defRPr sz="1200"/>
            </a:lvl8pPr>
            <a:lvl9pPr marL="4114800" lvl="8" indent="-304800" algn="l" rtl="0">
              <a:lnSpc>
                <a:spcPct val="115000"/>
              </a:lnSpc>
              <a:spcBef>
                <a:spcPts val="0"/>
              </a:spcBef>
              <a:spcAft>
                <a:spcPts val="0"/>
              </a:spcAft>
              <a:buSzPts val="1200"/>
              <a:buChar char="﹣"/>
              <a:defRPr sz="1200"/>
            </a:lvl9pPr>
          </a:lstStyle>
          <a:p>
            <a:endParaRPr/>
          </a:p>
        </p:txBody>
      </p:sp>
      <p:pic>
        <p:nvPicPr>
          <p:cNvPr id="115" name="Google Shape;115;p19"/>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16" name="Google Shape;116;p19"/>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56163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White">
  <p:cSld name="Title and two columns White">
    <p:bg>
      <p:bgPr>
        <a:solidFill>
          <a:schemeClr val="lt1"/>
        </a:solidFill>
        <a:effectLst/>
      </p:bgPr>
    </p:bg>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Clr>
                <a:srgbClr val="F2695D"/>
              </a:buClr>
              <a:buSzPts val="2800"/>
              <a:buNone/>
              <a:defRPr>
                <a:solidFill>
                  <a:srgbClr val="F2695D"/>
                </a:solidFill>
              </a:defRPr>
            </a:lvl2pPr>
            <a:lvl3pPr lvl="2" algn="l" rtl="0">
              <a:lnSpc>
                <a:spcPct val="100000"/>
              </a:lnSpc>
              <a:spcBef>
                <a:spcPts val="0"/>
              </a:spcBef>
              <a:spcAft>
                <a:spcPts val="0"/>
              </a:spcAft>
              <a:buClr>
                <a:srgbClr val="F2695D"/>
              </a:buClr>
              <a:buSzPts val="2800"/>
              <a:buNone/>
              <a:defRPr>
                <a:solidFill>
                  <a:srgbClr val="F2695D"/>
                </a:solidFill>
              </a:defRPr>
            </a:lvl3pPr>
            <a:lvl4pPr lvl="3" algn="l" rtl="0">
              <a:lnSpc>
                <a:spcPct val="100000"/>
              </a:lnSpc>
              <a:spcBef>
                <a:spcPts val="0"/>
              </a:spcBef>
              <a:spcAft>
                <a:spcPts val="0"/>
              </a:spcAft>
              <a:buClr>
                <a:srgbClr val="F2695D"/>
              </a:buClr>
              <a:buSzPts val="2800"/>
              <a:buNone/>
              <a:defRPr>
                <a:solidFill>
                  <a:srgbClr val="F2695D"/>
                </a:solidFill>
              </a:defRPr>
            </a:lvl4pPr>
            <a:lvl5pPr lvl="4" algn="l" rtl="0">
              <a:lnSpc>
                <a:spcPct val="100000"/>
              </a:lnSpc>
              <a:spcBef>
                <a:spcPts val="0"/>
              </a:spcBef>
              <a:spcAft>
                <a:spcPts val="0"/>
              </a:spcAft>
              <a:buClr>
                <a:srgbClr val="F2695D"/>
              </a:buClr>
              <a:buSzPts val="2800"/>
              <a:buNone/>
              <a:defRPr>
                <a:solidFill>
                  <a:srgbClr val="F2695D"/>
                </a:solidFill>
              </a:defRPr>
            </a:lvl5pPr>
            <a:lvl6pPr lvl="5" algn="l" rtl="0">
              <a:lnSpc>
                <a:spcPct val="100000"/>
              </a:lnSpc>
              <a:spcBef>
                <a:spcPts val="0"/>
              </a:spcBef>
              <a:spcAft>
                <a:spcPts val="0"/>
              </a:spcAft>
              <a:buClr>
                <a:srgbClr val="F2695D"/>
              </a:buClr>
              <a:buSzPts val="2800"/>
              <a:buNone/>
              <a:defRPr>
                <a:solidFill>
                  <a:srgbClr val="F2695D"/>
                </a:solidFill>
              </a:defRPr>
            </a:lvl6pPr>
            <a:lvl7pPr lvl="6" algn="l" rtl="0">
              <a:lnSpc>
                <a:spcPct val="100000"/>
              </a:lnSpc>
              <a:spcBef>
                <a:spcPts val="0"/>
              </a:spcBef>
              <a:spcAft>
                <a:spcPts val="0"/>
              </a:spcAft>
              <a:buClr>
                <a:srgbClr val="F2695D"/>
              </a:buClr>
              <a:buSzPts val="2800"/>
              <a:buNone/>
              <a:defRPr>
                <a:solidFill>
                  <a:srgbClr val="F2695D"/>
                </a:solidFill>
              </a:defRPr>
            </a:lvl7pPr>
            <a:lvl8pPr lvl="7" algn="l" rtl="0">
              <a:lnSpc>
                <a:spcPct val="100000"/>
              </a:lnSpc>
              <a:spcBef>
                <a:spcPts val="0"/>
              </a:spcBef>
              <a:spcAft>
                <a:spcPts val="0"/>
              </a:spcAft>
              <a:buClr>
                <a:srgbClr val="F2695D"/>
              </a:buClr>
              <a:buSzPts val="2800"/>
              <a:buNone/>
              <a:defRPr>
                <a:solidFill>
                  <a:srgbClr val="F2695D"/>
                </a:solidFill>
              </a:defRPr>
            </a:lvl8pPr>
            <a:lvl9pPr lvl="8" algn="l" rtl="0">
              <a:lnSpc>
                <a:spcPct val="100000"/>
              </a:lnSpc>
              <a:spcBef>
                <a:spcPts val="0"/>
              </a:spcBef>
              <a:spcAft>
                <a:spcPts val="0"/>
              </a:spcAft>
              <a:buClr>
                <a:srgbClr val="F2695D"/>
              </a:buClr>
              <a:buSzPts val="2800"/>
              <a:buNone/>
              <a:defRPr>
                <a:solidFill>
                  <a:srgbClr val="F2695D"/>
                </a:solidFill>
              </a:defRPr>
            </a:lvl9pPr>
          </a:lstStyle>
          <a:p>
            <a:endParaRPr/>
          </a:p>
        </p:txBody>
      </p:sp>
      <p:sp>
        <p:nvSpPr>
          <p:cNvPr id="119" name="Google Shape;119;p20"/>
          <p:cNvSpPr txBox="1">
            <a:spLocks noGrp="1"/>
          </p:cNvSpPr>
          <p:nvPr>
            <p:ph type="body" idx="1"/>
          </p:nvPr>
        </p:nvSpPr>
        <p:spPr>
          <a:xfrm>
            <a:off x="3117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20" name="Google Shape;120;p20"/>
          <p:cNvSpPr txBox="1">
            <a:spLocks noGrp="1"/>
          </p:cNvSpPr>
          <p:nvPr>
            <p:ph type="body" idx="2"/>
          </p:nvPr>
        </p:nvSpPr>
        <p:spPr>
          <a:xfrm>
            <a:off x="4832400" y="1152475"/>
            <a:ext cx="3999900" cy="3416400"/>
          </a:xfrm>
          <a:prstGeom prst="rect">
            <a:avLst/>
          </a:prstGeom>
          <a:noFill/>
          <a:ln>
            <a:noFill/>
          </a:ln>
        </p:spPr>
        <p:txBody>
          <a:bodyPr spcFirstLastPara="1" wrap="square" lIns="0" tIns="0" rIns="0" bIns="0" anchor="t" anchorCtr="0">
            <a:normAutofit/>
          </a:bodyPr>
          <a:lstStyle>
            <a:lvl1pPr marL="457200" lvl="0" indent="-317500" algn="l" rtl="0">
              <a:lnSpc>
                <a:spcPct val="115000"/>
              </a:lnSpc>
              <a:spcBef>
                <a:spcPts val="0"/>
              </a:spcBef>
              <a:spcAft>
                <a:spcPts val="0"/>
              </a:spcAft>
              <a:buClr>
                <a:schemeClr val="dk1"/>
              </a:buClr>
              <a:buSzPts val="1400"/>
              <a:buChar char="●"/>
              <a:defRPr sz="1400">
                <a:solidFill>
                  <a:schemeClr val="dk1"/>
                </a:solidFill>
              </a:defRPr>
            </a:lvl1pPr>
            <a:lvl2pPr marL="914400" lvl="1" indent="-304800" algn="l" rtl="0">
              <a:lnSpc>
                <a:spcPct val="115000"/>
              </a:lnSpc>
              <a:spcBef>
                <a:spcPts val="0"/>
              </a:spcBef>
              <a:spcAft>
                <a:spcPts val="0"/>
              </a:spcAft>
              <a:buClr>
                <a:schemeClr val="dk1"/>
              </a:buClr>
              <a:buSzPts val="1200"/>
              <a:buChar char="﹣"/>
              <a:defRPr sz="1200">
                <a:solidFill>
                  <a:schemeClr val="dk1"/>
                </a:solidFill>
              </a:defRPr>
            </a:lvl2pPr>
            <a:lvl3pPr marL="1371600" lvl="2" indent="-304800" algn="l" rtl="0">
              <a:lnSpc>
                <a:spcPct val="115000"/>
              </a:lnSpc>
              <a:spcBef>
                <a:spcPts val="0"/>
              </a:spcBef>
              <a:spcAft>
                <a:spcPts val="0"/>
              </a:spcAft>
              <a:buClr>
                <a:schemeClr val="dk1"/>
              </a:buClr>
              <a:buSzPts val="1200"/>
              <a:buChar char="﹣"/>
              <a:defRPr sz="1200">
                <a:solidFill>
                  <a:schemeClr val="dk1"/>
                </a:solidFill>
              </a:defRPr>
            </a:lvl3pPr>
            <a:lvl4pPr marL="1828800" lvl="3" indent="-304800" algn="l" rtl="0">
              <a:lnSpc>
                <a:spcPct val="115000"/>
              </a:lnSpc>
              <a:spcBef>
                <a:spcPts val="0"/>
              </a:spcBef>
              <a:spcAft>
                <a:spcPts val="0"/>
              </a:spcAft>
              <a:buClr>
                <a:schemeClr val="dk1"/>
              </a:buClr>
              <a:buSzPts val="1200"/>
              <a:buChar char="﹣"/>
              <a:defRPr sz="1200">
                <a:solidFill>
                  <a:schemeClr val="dk1"/>
                </a:solidFill>
              </a:defRPr>
            </a:lvl4pPr>
            <a:lvl5pPr marL="2286000" lvl="4" indent="-304800" algn="l" rtl="0">
              <a:lnSpc>
                <a:spcPct val="115000"/>
              </a:lnSpc>
              <a:spcBef>
                <a:spcPts val="0"/>
              </a:spcBef>
              <a:spcAft>
                <a:spcPts val="0"/>
              </a:spcAft>
              <a:buClr>
                <a:schemeClr val="dk1"/>
              </a:buClr>
              <a:buSzPts val="1200"/>
              <a:buChar char="﹣"/>
              <a:defRPr sz="1200">
                <a:solidFill>
                  <a:schemeClr val="dk1"/>
                </a:solidFill>
              </a:defRPr>
            </a:lvl5pPr>
            <a:lvl6pPr marL="2743200" lvl="5" indent="-304800" algn="l" rtl="0">
              <a:lnSpc>
                <a:spcPct val="115000"/>
              </a:lnSpc>
              <a:spcBef>
                <a:spcPts val="0"/>
              </a:spcBef>
              <a:spcAft>
                <a:spcPts val="0"/>
              </a:spcAft>
              <a:buClr>
                <a:schemeClr val="dk1"/>
              </a:buClr>
              <a:buSzPts val="1200"/>
              <a:buChar char="﹣"/>
              <a:defRPr sz="1200">
                <a:solidFill>
                  <a:schemeClr val="dk1"/>
                </a:solidFill>
              </a:defRPr>
            </a:lvl6pPr>
            <a:lvl7pPr marL="3200400" lvl="6" indent="-304800" algn="l" rtl="0">
              <a:lnSpc>
                <a:spcPct val="115000"/>
              </a:lnSpc>
              <a:spcBef>
                <a:spcPts val="0"/>
              </a:spcBef>
              <a:spcAft>
                <a:spcPts val="0"/>
              </a:spcAft>
              <a:buClr>
                <a:schemeClr val="dk1"/>
              </a:buClr>
              <a:buSzPts val="1200"/>
              <a:buChar char="﹣"/>
              <a:defRPr sz="1200">
                <a:solidFill>
                  <a:schemeClr val="dk1"/>
                </a:solidFill>
              </a:defRPr>
            </a:lvl7pPr>
            <a:lvl8pPr marL="3657600" lvl="7" indent="-304800" algn="l" rtl="0">
              <a:lnSpc>
                <a:spcPct val="115000"/>
              </a:lnSpc>
              <a:spcBef>
                <a:spcPts val="0"/>
              </a:spcBef>
              <a:spcAft>
                <a:spcPts val="0"/>
              </a:spcAft>
              <a:buClr>
                <a:schemeClr val="dk1"/>
              </a:buClr>
              <a:buSzPts val="1200"/>
              <a:buChar char="﹣"/>
              <a:defRPr sz="1200">
                <a:solidFill>
                  <a:schemeClr val="dk1"/>
                </a:solidFill>
              </a:defRPr>
            </a:lvl8pPr>
            <a:lvl9pPr marL="4114800" lvl="8" indent="-304800" algn="l" rtl="0">
              <a:lnSpc>
                <a:spcPct val="115000"/>
              </a:lnSpc>
              <a:spcBef>
                <a:spcPts val="0"/>
              </a:spcBef>
              <a:spcAft>
                <a:spcPts val="0"/>
              </a:spcAft>
              <a:buClr>
                <a:schemeClr val="dk1"/>
              </a:buClr>
              <a:buSzPts val="1200"/>
              <a:buChar char="﹣"/>
              <a:defRPr sz="1200">
                <a:solidFill>
                  <a:schemeClr val="dk1"/>
                </a:solidFill>
              </a:defRPr>
            </a:lvl9pPr>
          </a:lstStyle>
          <a:p>
            <a:endParaRPr/>
          </a:p>
        </p:txBody>
      </p:sp>
      <p:pic>
        <p:nvPicPr>
          <p:cNvPr id="121" name="Google Shape;121;p20"/>
          <p:cNvPicPr preferRelativeResize="0"/>
          <p:nvPr/>
        </p:nvPicPr>
        <p:blipFill rotWithShape="1">
          <a:blip r:embed="rId2">
            <a:alphaModFix/>
          </a:blip>
          <a:srcRect/>
          <a:stretch/>
        </p:blipFill>
        <p:spPr>
          <a:xfrm>
            <a:off x="342900" y="4759425"/>
            <a:ext cx="391388" cy="140895"/>
          </a:xfrm>
          <a:prstGeom prst="rect">
            <a:avLst/>
          </a:prstGeom>
          <a:noFill/>
          <a:ln>
            <a:noFill/>
          </a:ln>
        </p:spPr>
      </p:pic>
    </p:spTree>
    <p:extLst>
      <p:ext uri="{BB962C8B-B14F-4D97-AF65-F5344CB8AC3E}">
        <p14:creationId xmlns:p14="http://schemas.microsoft.com/office/powerpoint/2010/main" val="280832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mp; Pic Blue" type="titleOnly">
  <p:cSld name="Title &amp; Pic Blue">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24" name="Google Shape;124;p21"/>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25" name="Google Shape;125;p21"/>
          <p:cNvSpPr>
            <a:spLocks noGrp="1"/>
          </p:cNvSpPr>
          <p:nvPr>
            <p:ph type="pic" idx="2"/>
          </p:nvPr>
        </p:nvSpPr>
        <p:spPr>
          <a:xfrm>
            <a:off x="384550" y="1029900"/>
            <a:ext cx="8418600" cy="3563700"/>
          </a:xfrm>
          <a:prstGeom prst="rect">
            <a:avLst/>
          </a:prstGeom>
          <a:noFill/>
          <a:ln>
            <a:noFill/>
          </a:ln>
        </p:spPr>
      </p:sp>
    </p:spTree>
    <p:extLst>
      <p:ext uri="{BB962C8B-B14F-4D97-AF65-F5344CB8AC3E}">
        <p14:creationId xmlns:p14="http://schemas.microsoft.com/office/powerpoint/2010/main" val="2576733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mp; Pic White">
  <p:cSld name="Title &amp; Pic White">
    <p:bg>
      <p:bgPr>
        <a:solidFill>
          <a:schemeClr val="lt1"/>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28" name="Google Shape;128;p22"/>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29" name="Google Shape;129;p22"/>
          <p:cNvSpPr>
            <a:spLocks noGrp="1"/>
          </p:cNvSpPr>
          <p:nvPr>
            <p:ph type="pic" idx="2"/>
          </p:nvPr>
        </p:nvSpPr>
        <p:spPr>
          <a:xfrm>
            <a:off x="384550" y="1029900"/>
            <a:ext cx="8418600" cy="3563700"/>
          </a:xfrm>
          <a:prstGeom prst="rect">
            <a:avLst/>
          </a:prstGeom>
          <a:noFill/>
          <a:ln>
            <a:noFill/>
          </a:ln>
        </p:spPr>
      </p:sp>
    </p:spTree>
    <p:extLst>
      <p:ext uri="{BB962C8B-B14F-4D97-AF65-F5344CB8AC3E}">
        <p14:creationId xmlns:p14="http://schemas.microsoft.com/office/powerpoint/2010/main" val="935031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Copy Blue">
  <p:cSld name="Title &amp; Copy Blue">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32" name="Google Shape;132;p23"/>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33" name="Google Shape;133;p23"/>
          <p:cNvSpPr txBox="1">
            <a:spLocks noGrp="1"/>
          </p:cNvSpPr>
          <p:nvPr>
            <p:ph type="subTitle" idx="1"/>
          </p:nvPr>
        </p:nvSpPr>
        <p:spPr>
          <a:xfrm>
            <a:off x="363200" y="1185725"/>
            <a:ext cx="3749400" cy="3258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600"/>
              <a:buNone/>
              <a:defRPr sz="16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34" name="Google Shape;134;p23"/>
          <p:cNvSpPr/>
          <p:nvPr/>
        </p:nvSpPr>
        <p:spPr>
          <a:xfrm rot="10800000">
            <a:off x="3963300" y="0"/>
            <a:ext cx="5180700" cy="5143500"/>
          </a:xfrm>
          <a:prstGeom prst="diagStripe">
            <a:avLst>
              <a:gd name="adj" fmla="val 42500"/>
            </a:avLst>
          </a:prstGeom>
          <a:solidFill>
            <a:srgbClr val="2B34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576744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Copy Blue 2">
  <p:cSld name="Title &amp; Copy Blue 2">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37" name="Google Shape;137;p24"/>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38" name="Google Shape;138;p24"/>
          <p:cNvSpPr txBox="1">
            <a:spLocks noGrp="1"/>
          </p:cNvSpPr>
          <p:nvPr>
            <p:ph type="subTitle" idx="1"/>
          </p:nvPr>
        </p:nvSpPr>
        <p:spPr>
          <a:xfrm>
            <a:off x="363200" y="1185725"/>
            <a:ext cx="3749400" cy="3258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600"/>
              <a:buNone/>
              <a:defRPr sz="16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61681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Blue">
  <p:cSld name="Title Blue">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41" name="Google Shape;141;p25"/>
          <p:cNvPicPr preferRelativeResize="0"/>
          <p:nvPr/>
        </p:nvPicPr>
        <p:blipFill rotWithShape="1">
          <a:blip r:embed="rId2">
            <a:alphaModFix/>
          </a:blip>
          <a:srcRect/>
          <a:stretch/>
        </p:blipFill>
        <p:spPr>
          <a:xfrm>
            <a:off x="342900" y="4759425"/>
            <a:ext cx="391388" cy="140895"/>
          </a:xfrm>
          <a:prstGeom prst="rect">
            <a:avLst/>
          </a:prstGeom>
          <a:noFill/>
          <a:ln>
            <a:noFill/>
          </a:ln>
        </p:spPr>
      </p:pic>
    </p:spTree>
    <p:extLst>
      <p:ext uri="{BB962C8B-B14F-4D97-AF65-F5344CB8AC3E}">
        <p14:creationId xmlns:p14="http://schemas.microsoft.com/office/powerpoint/2010/main" val="1217101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Copy Orange">
  <p:cSld name="Title &amp; Copy Orange">
    <p:bg>
      <p:bgPr>
        <a:solidFill>
          <a:srgbClr val="F2695D"/>
        </a:solid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44" name="Google Shape;144;p26"/>
          <p:cNvPicPr preferRelativeResize="0"/>
          <p:nvPr/>
        </p:nvPicPr>
        <p:blipFill rotWithShape="1">
          <a:blip r:embed="rId2">
            <a:alphaModFix/>
          </a:blip>
          <a:srcRect/>
          <a:stretch/>
        </p:blipFill>
        <p:spPr>
          <a:xfrm>
            <a:off x="342900" y="4758125"/>
            <a:ext cx="390758" cy="139184"/>
          </a:xfrm>
          <a:prstGeom prst="rect">
            <a:avLst/>
          </a:prstGeom>
          <a:noFill/>
          <a:ln>
            <a:noFill/>
          </a:ln>
        </p:spPr>
      </p:pic>
      <p:sp>
        <p:nvSpPr>
          <p:cNvPr id="145" name="Google Shape;145;p26"/>
          <p:cNvSpPr txBox="1">
            <a:spLocks noGrp="1"/>
          </p:cNvSpPr>
          <p:nvPr>
            <p:ph type="subTitle" idx="1"/>
          </p:nvPr>
        </p:nvSpPr>
        <p:spPr>
          <a:xfrm>
            <a:off x="363200" y="1185725"/>
            <a:ext cx="3749400" cy="3258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2B345F"/>
              </a:buClr>
              <a:buSzPts val="1600"/>
              <a:buNone/>
              <a:defRPr sz="1600" b="1">
                <a:solidFill>
                  <a:srgbClr val="2B345F"/>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46" name="Google Shape;146;p26"/>
          <p:cNvSpPr/>
          <p:nvPr/>
        </p:nvSpPr>
        <p:spPr>
          <a:xfrm rot="10800000">
            <a:off x="3963300" y="0"/>
            <a:ext cx="5180700" cy="5143500"/>
          </a:xfrm>
          <a:prstGeom prst="diagStripe">
            <a:avLst>
              <a:gd name="adj" fmla="val 42500"/>
            </a:avLst>
          </a:prstGeom>
          <a:solidFill>
            <a:srgbClr val="F37B70">
              <a:alpha val="925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59831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mp; Copy White">
  <p:cSld name="Title &amp; Copy White">
    <p:bg>
      <p:bgPr>
        <a:solidFill>
          <a:schemeClr val="lt1"/>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pic>
        <p:nvPicPr>
          <p:cNvPr id="149" name="Google Shape;149;p27"/>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50" name="Google Shape;150;p27"/>
          <p:cNvSpPr txBox="1">
            <a:spLocks noGrp="1"/>
          </p:cNvSpPr>
          <p:nvPr>
            <p:ph type="subTitle" idx="1"/>
          </p:nvPr>
        </p:nvSpPr>
        <p:spPr>
          <a:xfrm>
            <a:off x="363200" y="1185725"/>
            <a:ext cx="3749400" cy="3258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chemeClr val="dk1"/>
              </a:buClr>
              <a:buSzPts val="1600"/>
              <a:buNone/>
              <a:defRPr sz="1600" b="1">
                <a:solidFill>
                  <a:schemeClr val="dk1"/>
                </a:solidFill>
              </a:defRPr>
            </a:lvl1pPr>
            <a:lvl2pPr lvl="1" algn="l" rtl="0">
              <a:lnSpc>
                <a:spcPct val="115000"/>
              </a:lnSpc>
              <a:spcBef>
                <a:spcPts val="0"/>
              </a:spcBef>
              <a:spcAft>
                <a:spcPts val="0"/>
              </a:spcAft>
              <a:buClr>
                <a:schemeClr val="dk1"/>
              </a:buClr>
              <a:buSzPts val="1400"/>
              <a:buNone/>
              <a:defRPr>
                <a:solidFill>
                  <a:schemeClr val="dk1"/>
                </a:solidFill>
              </a:defRPr>
            </a:lvl2pPr>
            <a:lvl3pPr lvl="2" algn="l" rtl="0">
              <a:lnSpc>
                <a:spcPct val="115000"/>
              </a:lnSpc>
              <a:spcBef>
                <a:spcPts val="0"/>
              </a:spcBef>
              <a:spcAft>
                <a:spcPts val="0"/>
              </a:spcAft>
              <a:buClr>
                <a:schemeClr val="dk1"/>
              </a:buClr>
              <a:buSzPts val="1400"/>
              <a:buNone/>
              <a:defRPr>
                <a:solidFill>
                  <a:schemeClr val="dk1"/>
                </a:solidFill>
              </a:defRPr>
            </a:lvl3pPr>
            <a:lvl4pPr lvl="3" algn="l" rtl="0">
              <a:lnSpc>
                <a:spcPct val="115000"/>
              </a:lnSpc>
              <a:spcBef>
                <a:spcPts val="0"/>
              </a:spcBef>
              <a:spcAft>
                <a:spcPts val="0"/>
              </a:spcAft>
              <a:buClr>
                <a:schemeClr val="dk1"/>
              </a:buClr>
              <a:buSzPts val="1400"/>
              <a:buNone/>
              <a:defRPr>
                <a:solidFill>
                  <a:schemeClr val="dk1"/>
                </a:solidFill>
              </a:defRPr>
            </a:lvl4pPr>
            <a:lvl5pPr lvl="4" algn="l" rtl="0">
              <a:lnSpc>
                <a:spcPct val="115000"/>
              </a:lnSpc>
              <a:spcBef>
                <a:spcPts val="0"/>
              </a:spcBef>
              <a:spcAft>
                <a:spcPts val="0"/>
              </a:spcAft>
              <a:buClr>
                <a:schemeClr val="dk1"/>
              </a:buClr>
              <a:buSzPts val="1400"/>
              <a:buNone/>
              <a:defRPr>
                <a:solidFill>
                  <a:schemeClr val="dk1"/>
                </a:solidFill>
              </a:defRPr>
            </a:lvl5pPr>
            <a:lvl6pPr lvl="5" algn="l" rtl="0">
              <a:lnSpc>
                <a:spcPct val="115000"/>
              </a:lnSpc>
              <a:spcBef>
                <a:spcPts val="0"/>
              </a:spcBef>
              <a:spcAft>
                <a:spcPts val="0"/>
              </a:spcAft>
              <a:buClr>
                <a:schemeClr val="dk1"/>
              </a:buClr>
              <a:buSzPts val="1400"/>
              <a:buNone/>
              <a:defRPr>
                <a:solidFill>
                  <a:schemeClr val="dk1"/>
                </a:solidFill>
              </a:defRPr>
            </a:lvl6pPr>
            <a:lvl7pPr lvl="6" algn="l" rtl="0">
              <a:lnSpc>
                <a:spcPct val="115000"/>
              </a:lnSpc>
              <a:spcBef>
                <a:spcPts val="0"/>
              </a:spcBef>
              <a:spcAft>
                <a:spcPts val="0"/>
              </a:spcAft>
              <a:buClr>
                <a:schemeClr val="dk1"/>
              </a:buClr>
              <a:buSzPts val="1400"/>
              <a:buNone/>
              <a:defRPr>
                <a:solidFill>
                  <a:schemeClr val="dk1"/>
                </a:solidFill>
              </a:defRPr>
            </a:lvl7pPr>
            <a:lvl8pPr lvl="7" algn="l" rtl="0">
              <a:lnSpc>
                <a:spcPct val="115000"/>
              </a:lnSpc>
              <a:spcBef>
                <a:spcPts val="0"/>
              </a:spcBef>
              <a:spcAft>
                <a:spcPts val="0"/>
              </a:spcAft>
              <a:buClr>
                <a:schemeClr val="dk1"/>
              </a:buClr>
              <a:buSzPts val="1400"/>
              <a:buNone/>
              <a:defRPr>
                <a:solidFill>
                  <a:schemeClr val="dk1"/>
                </a:solidFill>
              </a:defRPr>
            </a:lvl8pPr>
            <a:lvl9pPr lvl="8" algn="l" rtl="0">
              <a:lnSpc>
                <a:spcPct val="115000"/>
              </a:lnSpc>
              <a:spcBef>
                <a:spcPts val="0"/>
              </a:spcBef>
              <a:spcAft>
                <a:spcPts val="0"/>
              </a:spcAft>
              <a:buClr>
                <a:schemeClr val="dk1"/>
              </a:buClr>
              <a:buSzPts val="1400"/>
              <a:buNone/>
              <a:defRPr>
                <a:solidFill>
                  <a:schemeClr val="dk1"/>
                </a:solidFill>
              </a:defRPr>
            </a:lvl9pPr>
          </a:lstStyle>
          <a:p>
            <a:endParaRPr/>
          </a:p>
        </p:txBody>
      </p:sp>
      <p:sp>
        <p:nvSpPr>
          <p:cNvPr id="151" name="Google Shape;151;p27"/>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3208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mp; One column text Blue">
  <p:cSld name="Title &amp; One column text Blue">
    <p:spTree>
      <p:nvGrpSpPr>
        <p:cNvPr id="1" name="Shape 152"/>
        <p:cNvGrpSpPr/>
        <p:nvPr/>
      </p:nvGrpSpPr>
      <p:grpSpPr>
        <a:xfrm>
          <a:off x="0" y="0"/>
          <a:ext cx="0" cy="0"/>
          <a:chOff x="0" y="0"/>
          <a:chExt cx="0" cy="0"/>
        </a:xfrm>
      </p:grpSpPr>
      <p:sp>
        <p:nvSpPr>
          <p:cNvPr id="153" name="Google Shape;153;p28"/>
          <p:cNvSpPr txBox="1">
            <a:spLocks noGrp="1"/>
          </p:cNvSpPr>
          <p:nvPr>
            <p:ph type="body" idx="1"/>
          </p:nvPr>
        </p:nvSpPr>
        <p:spPr>
          <a:xfrm>
            <a:off x="311700" y="1203025"/>
            <a:ext cx="64287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pic>
        <p:nvPicPr>
          <p:cNvPr id="154" name="Google Shape;154;p28"/>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55" name="Google Shape;155;p28"/>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56" name="Google Shape;156;p28"/>
          <p:cNvSpPr/>
          <p:nvPr/>
        </p:nvSpPr>
        <p:spPr>
          <a:xfrm rot="10800000">
            <a:off x="3963300" y="0"/>
            <a:ext cx="5180700" cy="5143500"/>
          </a:xfrm>
          <a:prstGeom prst="diagStripe">
            <a:avLst>
              <a:gd name="adj" fmla="val 42500"/>
            </a:avLst>
          </a:prstGeom>
          <a:solidFill>
            <a:srgbClr val="2B34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8"/>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92427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mp; One column text White">
  <p:cSld name="Title &amp; One column text White">
    <p:bg>
      <p:bgPr>
        <a:solidFill>
          <a:schemeClr val="lt1"/>
        </a:solidFill>
        <a:effectLst/>
      </p:bgPr>
    </p:bg>
    <p:spTree>
      <p:nvGrpSpPr>
        <p:cNvPr id="1" name="Shape 158"/>
        <p:cNvGrpSpPr/>
        <p:nvPr/>
      </p:nvGrpSpPr>
      <p:grpSpPr>
        <a:xfrm>
          <a:off x="0" y="0"/>
          <a:ext cx="0" cy="0"/>
          <a:chOff x="0" y="0"/>
          <a:chExt cx="0" cy="0"/>
        </a:xfrm>
      </p:grpSpPr>
      <p:pic>
        <p:nvPicPr>
          <p:cNvPr id="159" name="Google Shape;159;p29"/>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60" name="Google Shape;160;p29"/>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1" name="Google Shape;161;p29"/>
          <p:cNvSpPr txBox="1">
            <a:spLocks noGrp="1"/>
          </p:cNvSpPr>
          <p:nvPr>
            <p:ph type="body" idx="1"/>
          </p:nvPr>
        </p:nvSpPr>
        <p:spPr>
          <a:xfrm>
            <a:off x="311700" y="1203025"/>
            <a:ext cx="64287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sz="1600">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62" name="Google Shape;162;p29"/>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27443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Text and Comment Blue">
  <p:cSld name="Title, Text and Comment Blue">
    <p:spTree>
      <p:nvGrpSpPr>
        <p:cNvPr id="1" name="Shape 163"/>
        <p:cNvGrpSpPr/>
        <p:nvPr/>
      </p:nvGrpSpPr>
      <p:grpSpPr>
        <a:xfrm>
          <a:off x="0" y="0"/>
          <a:ext cx="0" cy="0"/>
          <a:chOff x="0" y="0"/>
          <a:chExt cx="0" cy="0"/>
        </a:xfrm>
      </p:grpSpPr>
      <p:sp>
        <p:nvSpPr>
          <p:cNvPr id="164" name="Google Shape;164;p30"/>
          <p:cNvSpPr txBox="1">
            <a:spLocks noGrp="1"/>
          </p:cNvSpPr>
          <p:nvPr>
            <p:ph type="body" idx="1"/>
          </p:nvPr>
        </p:nvSpPr>
        <p:spPr>
          <a:xfrm>
            <a:off x="311700" y="1203025"/>
            <a:ext cx="64287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pic>
        <p:nvPicPr>
          <p:cNvPr id="165" name="Google Shape;165;p30"/>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66" name="Google Shape;166;p30"/>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7" name="Google Shape;167;p30"/>
          <p:cNvSpPr/>
          <p:nvPr/>
        </p:nvSpPr>
        <p:spPr>
          <a:xfrm rot="10800000">
            <a:off x="3963300" y="0"/>
            <a:ext cx="5180700" cy="5143500"/>
          </a:xfrm>
          <a:prstGeom prst="diagStripe">
            <a:avLst>
              <a:gd name="adj" fmla="val 42500"/>
            </a:avLst>
          </a:prstGeom>
          <a:solidFill>
            <a:srgbClr val="2B34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0"/>
          <p:cNvSpPr txBox="1">
            <a:spLocks noGrp="1"/>
          </p:cNvSpPr>
          <p:nvPr>
            <p:ph type="subTitle" idx="2"/>
          </p:nvPr>
        </p:nvSpPr>
        <p:spPr>
          <a:xfrm>
            <a:off x="4924525" y="1203025"/>
            <a:ext cx="3632100" cy="34116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F2695D"/>
              </a:buClr>
              <a:buSzPts val="2200"/>
              <a:buNone/>
              <a:defRPr sz="2200" b="1">
                <a:solidFill>
                  <a:srgbClr val="F2695D"/>
                </a:solidFill>
              </a:defRPr>
            </a:lvl1pPr>
            <a:lvl2pPr lvl="1" algn="l" rtl="0">
              <a:lnSpc>
                <a:spcPct val="115000"/>
              </a:lnSpc>
              <a:spcBef>
                <a:spcPts val="0"/>
              </a:spcBef>
              <a:spcAft>
                <a:spcPts val="0"/>
              </a:spcAft>
              <a:buClr>
                <a:srgbClr val="F2695D"/>
              </a:buClr>
              <a:buSzPts val="2200"/>
              <a:buNone/>
              <a:defRPr sz="2200" b="1">
                <a:solidFill>
                  <a:srgbClr val="F2695D"/>
                </a:solidFill>
              </a:defRPr>
            </a:lvl2pPr>
            <a:lvl3pPr lvl="2" algn="l" rtl="0">
              <a:lnSpc>
                <a:spcPct val="115000"/>
              </a:lnSpc>
              <a:spcBef>
                <a:spcPts val="0"/>
              </a:spcBef>
              <a:spcAft>
                <a:spcPts val="0"/>
              </a:spcAft>
              <a:buClr>
                <a:srgbClr val="F2695D"/>
              </a:buClr>
              <a:buSzPts val="2200"/>
              <a:buNone/>
              <a:defRPr sz="2200" b="1">
                <a:solidFill>
                  <a:srgbClr val="F2695D"/>
                </a:solidFill>
              </a:defRPr>
            </a:lvl3pPr>
            <a:lvl4pPr lvl="3" algn="l" rtl="0">
              <a:lnSpc>
                <a:spcPct val="115000"/>
              </a:lnSpc>
              <a:spcBef>
                <a:spcPts val="0"/>
              </a:spcBef>
              <a:spcAft>
                <a:spcPts val="0"/>
              </a:spcAft>
              <a:buClr>
                <a:srgbClr val="F2695D"/>
              </a:buClr>
              <a:buSzPts val="2200"/>
              <a:buNone/>
              <a:defRPr sz="2200" b="1">
                <a:solidFill>
                  <a:srgbClr val="F2695D"/>
                </a:solidFill>
              </a:defRPr>
            </a:lvl4pPr>
            <a:lvl5pPr lvl="4" algn="l" rtl="0">
              <a:lnSpc>
                <a:spcPct val="115000"/>
              </a:lnSpc>
              <a:spcBef>
                <a:spcPts val="0"/>
              </a:spcBef>
              <a:spcAft>
                <a:spcPts val="0"/>
              </a:spcAft>
              <a:buClr>
                <a:srgbClr val="F2695D"/>
              </a:buClr>
              <a:buSzPts val="2200"/>
              <a:buNone/>
              <a:defRPr sz="2200" b="1">
                <a:solidFill>
                  <a:srgbClr val="F2695D"/>
                </a:solidFill>
              </a:defRPr>
            </a:lvl5pPr>
            <a:lvl6pPr lvl="5" algn="l" rtl="0">
              <a:lnSpc>
                <a:spcPct val="115000"/>
              </a:lnSpc>
              <a:spcBef>
                <a:spcPts val="0"/>
              </a:spcBef>
              <a:spcAft>
                <a:spcPts val="0"/>
              </a:spcAft>
              <a:buClr>
                <a:srgbClr val="F2695D"/>
              </a:buClr>
              <a:buSzPts val="2200"/>
              <a:buNone/>
              <a:defRPr sz="2200" b="1">
                <a:solidFill>
                  <a:srgbClr val="F2695D"/>
                </a:solidFill>
              </a:defRPr>
            </a:lvl6pPr>
            <a:lvl7pPr lvl="6" algn="l" rtl="0">
              <a:lnSpc>
                <a:spcPct val="115000"/>
              </a:lnSpc>
              <a:spcBef>
                <a:spcPts val="0"/>
              </a:spcBef>
              <a:spcAft>
                <a:spcPts val="0"/>
              </a:spcAft>
              <a:buClr>
                <a:srgbClr val="F2695D"/>
              </a:buClr>
              <a:buSzPts val="2200"/>
              <a:buNone/>
              <a:defRPr sz="2200" b="1">
                <a:solidFill>
                  <a:srgbClr val="F2695D"/>
                </a:solidFill>
              </a:defRPr>
            </a:lvl7pPr>
            <a:lvl8pPr lvl="7" algn="l" rtl="0">
              <a:lnSpc>
                <a:spcPct val="115000"/>
              </a:lnSpc>
              <a:spcBef>
                <a:spcPts val="0"/>
              </a:spcBef>
              <a:spcAft>
                <a:spcPts val="0"/>
              </a:spcAft>
              <a:buClr>
                <a:srgbClr val="F2695D"/>
              </a:buClr>
              <a:buSzPts val="2200"/>
              <a:buNone/>
              <a:defRPr sz="2200" b="1">
                <a:solidFill>
                  <a:srgbClr val="F2695D"/>
                </a:solidFill>
              </a:defRPr>
            </a:lvl8pPr>
            <a:lvl9pPr lvl="8" algn="l" rtl="0">
              <a:lnSpc>
                <a:spcPct val="115000"/>
              </a:lnSpc>
              <a:spcBef>
                <a:spcPts val="0"/>
              </a:spcBef>
              <a:spcAft>
                <a:spcPts val="0"/>
              </a:spcAft>
              <a:buClr>
                <a:srgbClr val="F2695D"/>
              </a:buClr>
              <a:buSzPts val="2200"/>
              <a:buNone/>
              <a:defRPr sz="2200" b="1">
                <a:solidFill>
                  <a:srgbClr val="F2695D"/>
                </a:solidFill>
              </a:defRPr>
            </a:lvl9pPr>
          </a:lstStyle>
          <a:p>
            <a:endParaRPr/>
          </a:p>
        </p:txBody>
      </p:sp>
      <p:sp>
        <p:nvSpPr>
          <p:cNvPr id="169" name="Google Shape;169;p30"/>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9815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Text and Comment White">
  <p:cSld name="Title, Text and Comment White">
    <p:bg>
      <p:bgPr>
        <a:solidFill>
          <a:schemeClr val="lt1"/>
        </a:solidFill>
        <a:effectLst/>
      </p:bgPr>
    </p:bg>
    <p:spTree>
      <p:nvGrpSpPr>
        <p:cNvPr id="1" name="Shape 170"/>
        <p:cNvGrpSpPr/>
        <p:nvPr/>
      </p:nvGrpSpPr>
      <p:grpSpPr>
        <a:xfrm>
          <a:off x="0" y="0"/>
          <a:ext cx="0" cy="0"/>
          <a:chOff x="0" y="0"/>
          <a:chExt cx="0" cy="0"/>
        </a:xfrm>
      </p:grpSpPr>
      <p:sp>
        <p:nvSpPr>
          <p:cNvPr id="171" name="Google Shape;171;p31"/>
          <p:cNvSpPr txBox="1">
            <a:spLocks noGrp="1"/>
          </p:cNvSpPr>
          <p:nvPr>
            <p:ph type="body" idx="1"/>
          </p:nvPr>
        </p:nvSpPr>
        <p:spPr>
          <a:xfrm>
            <a:off x="311700" y="1203025"/>
            <a:ext cx="64287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sz="1600">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172" name="Google Shape;172;p31"/>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73" name="Google Shape;173;p31"/>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4" name="Google Shape;174;p31"/>
          <p:cNvSpPr txBox="1">
            <a:spLocks noGrp="1"/>
          </p:cNvSpPr>
          <p:nvPr>
            <p:ph type="subTitle" idx="2"/>
          </p:nvPr>
        </p:nvSpPr>
        <p:spPr>
          <a:xfrm>
            <a:off x="4924525" y="1203025"/>
            <a:ext cx="3632100" cy="34116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F2695D"/>
              </a:buClr>
              <a:buSzPts val="2200"/>
              <a:buNone/>
              <a:defRPr sz="2200" b="1">
                <a:solidFill>
                  <a:srgbClr val="F2695D"/>
                </a:solidFill>
              </a:defRPr>
            </a:lvl1pPr>
            <a:lvl2pPr lvl="1" algn="l" rtl="0">
              <a:lnSpc>
                <a:spcPct val="115000"/>
              </a:lnSpc>
              <a:spcBef>
                <a:spcPts val="0"/>
              </a:spcBef>
              <a:spcAft>
                <a:spcPts val="0"/>
              </a:spcAft>
              <a:buClr>
                <a:srgbClr val="F2695D"/>
              </a:buClr>
              <a:buSzPts val="2200"/>
              <a:buNone/>
              <a:defRPr sz="2200" b="1">
                <a:solidFill>
                  <a:srgbClr val="F2695D"/>
                </a:solidFill>
              </a:defRPr>
            </a:lvl2pPr>
            <a:lvl3pPr lvl="2" algn="l" rtl="0">
              <a:lnSpc>
                <a:spcPct val="115000"/>
              </a:lnSpc>
              <a:spcBef>
                <a:spcPts val="0"/>
              </a:spcBef>
              <a:spcAft>
                <a:spcPts val="0"/>
              </a:spcAft>
              <a:buClr>
                <a:srgbClr val="F2695D"/>
              </a:buClr>
              <a:buSzPts val="2200"/>
              <a:buNone/>
              <a:defRPr sz="2200" b="1">
                <a:solidFill>
                  <a:srgbClr val="F2695D"/>
                </a:solidFill>
              </a:defRPr>
            </a:lvl3pPr>
            <a:lvl4pPr lvl="3" algn="l" rtl="0">
              <a:lnSpc>
                <a:spcPct val="115000"/>
              </a:lnSpc>
              <a:spcBef>
                <a:spcPts val="0"/>
              </a:spcBef>
              <a:spcAft>
                <a:spcPts val="0"/>
              </a:spcAft>
              <a:buClr>
                <a:srgbClr val="F2695D"/>
              </a:buClr>
              <a:buSzPts val="2200"/>
              <a:buNone/>
              <a:defRPr sz="2200" b="1">
                <a:solidFill>
                  <a:srgbClr val="F2695D"/>
                </a:solidFill>
              </a:defRPr>
            </a:lvl4pPr>
            <a:lvl5pPr lvl="4" algn="l" rtl="0">
              <a:lnSpc>
                <a:spcPct val="115000"/>
              </a:lnSpc>
              <a:spcBef>
                <a:spcPts val="0"/>
              </a:spcBef>
              <a:spcAft>
                <a:spcPts val="0"/>
              </a:spcAft>
              <a:buClr>
                <a:srgbClr val="F2695D"/>
              </a:buClr>
              <a:buSzPts val="2200"/>
              <a:buNone/>
              <a:defRPr sz="2200" b="1">
                <a:solidFill>
                  <a:srgbClr val="F2695D"/>
                </a:solidFill>
              </a:defRPr>
            </a:lvl5pPr>
            <a:lvl6pPr lvl="5" algn="l" rtl="0">
              <a:lnSpc>
                <a:spcPct val="115000"/>
              </a:lnSpc>
              <a:spcBef>
                <a:spcPts val="0"/>
              </a:spcBef>
              <a:spcAft>
                <a:spcPts val="0"/>
              </a:spcAft>
              <a:buClr>
                <a:srgbClr val="F2695D"/>
              </a:buClr>
              <a:buSzPts val="2200"/>
              <a:buNone/>
              <a:defRPr sz="2200" b="1">
                <a:solidFill>
                  <a:srgbClr val="F2695D"/>
                </a:solidFill>
              </a:defRPr>
            </a:lvl6pPr>
            <a:lvl7pPr lvl="6" algn="l" rtl="0">
              <a:lnSpc>
                <a:spcPct val="115000"/>
              </a:lnSpc>
              <a:spcBef>
                <a:spcPts val="0"/>
              </a:spcBef>
              <a:spcAft>
                <a:spcPts val="0"/>
              </a:spcAft>
              <a:buClr>
                <a:srgbClr val="F2695D"/>
              </a:buClr>
              <a:buSzPts val="2200"/>
              <a:buNone/>
              <a:defRPr sz="2200" b="1">
                <a:solidFill>
                  <a:srgbClr val="F2695D"/>
                </a:solidFill>
              </a:defRPr>
            </a:lvl7pPr>
            <a:lvl8pPr lvl="7" algn="l" rtl="0">
              <a:lnSpc>
                <a:spcPct val="115000"/>
              </a:lnSpc>
              <a:spcBef>
                <a:spcPts val="0"/>
              </a:spcBef>
              <a:spcAft>
                <a:spcPts val="0"/>
              </a:spcAft>
              <a:buClr>
                <a:srgbClr val="F2695D"/>
              </a:buClr>
              <a:buSzPts val="2200"/>
              <a:buNone/>
              <a:defRPr sz="2200" b="1">
                <a:solidFill>
                  <a:srgbClr val="F2695D"/>
                </a:solidFill>
              </a:defRPr>
            </a:lvl8pPr>
            <a:lvl9pPr lvl="8" algn="l" rtl="0">
              <a:lnSpc>
                <a:spcPct val="115000"/>
              </a:lnSpc>
              <a:spcBef>
                <a:spcPts val="0"/>
              </a:spcBef>
              <a:spcAft>
                <a:spcPts val="0"/>
              </a:spcAft>
              <a:buClr>
                <a:srgbClr val="F2695D"/>
              </a:buClr>
              <a:buSzPts val="2200"/>
              <a:buNone/>
              <a:defRPr sz="2200" b="1">
                <a:solidFill>
                  <a:srgbClr val="F2695D"/>
                </a:solidFill>
              </a:defRPr>
            </a:lvl9pPr>
          </a:lstStyle>
          <a:p>
            <a:endParaRPr/>
          </a:p>
        </p:txBody>
      </p:sp>
      <p:sp>
        <p:nvSpPr>
          <p:cNvPr id="175" name="Google Shape;175;p31"/>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17867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ubtitle, Graph, Highlites White">
  <p:cSld name="Title, Subtitle, Graph, Highlites White">
    <p:bg>
      <p:bgPr>
        <a:solidFill>
          <a:schemeClr val="lt1"/>
        </a:solidFill>
        <a:effectLst/>
      </p:bgPr>
    </p:bg>
    <p:spTree>
      <p:nvGrpSpPr>
        <p:cNvPr id="1" name="Shape 176"/>
        <p:cNvGrpSpPr/>
        <p:nvPr/>
      </p:nvGrpSpPr>
      <p:grpSpPr>
        <a:xfrm>
          <a:off x="0" y="0"/>
          <a:ext cx="0" cy="0"/>
          <a:chOff x="0" y="0"/>
          <a:chExt cx="0" cy="0"/>
        </a:xfrm>
      </p:grpSpPr>
      <p:pic>
        <p:nvPicPr>
          <p:cNvPr id="177" name="Google Shape;177;p32"/>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178" name="Google Shape;178;p32"/>
          <p:cNvSpPr txBox="1">
            <a:spLocks noGrp="1"/>
          </p:cNvSpPr>
          <p:nvPr>
            <p:ph type="title"/>
          </p:nvPr>
        </p:nvSpPr>
        <p:spPr>
          <a:xfrm>
            <a:off x="311700" y="274150"/>
            <a:ext cx="8520600" cy="394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9" name="Google Shape;179;p32"/>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32"/>
          <p:cNvSpPr txBox="1">
            <a:spLocks noGrp="1"/>
          </p:cNvSpPr>
          <p:nvPr>
            <p:ph type="subTitle" idx="1"/>
          </p:nvPr>
        </p:nvSpPr>
        <p:spPr>
          <a:xfrm>
            <a:off x="318325" y="668650"/>
            <a:ext cx="8520600" cy="315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Clr>
                <a:srgbClr val="1E2752"/>
              </a:buClr>
              <a:buSzPts val="1600"/>
              <a:buNone/>
              <a:defRPr sz="1600">
                <a:solidFill>
                  <a:srgbClr val="1E2752"/>
                </a:solidFill>
              </a:defRPr>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181" name="Google Shape;181;p32"/>
          <p:cNvSpPr txBox="1">
            <a:spLocks noGrp="1"/>
          </p:cNvSpPr>
          <p:nvPr>
            <p:ph type="body" idx="2"/>
          </p:nvPr>
        </p:nvSpPr>
        <p:spPr>
          <a:xfrm>
            <a:off x="5642375" y="1190575"/>
            <a:ext cx="3327300" cy="3024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rgbClr val="1E2752"/>
              </a:buClr>
              <a:buSzPts val="1600"/>
              <a:buChar char="●"/>
              <a:defRPr sz="1600">
                <a:solidFill>
                  <a:srgbClr val="1E2752"/>
                </a:solidFill>
              </a:defRPr>
            </a:lvl1pPr>
            <a:lvl2pPr marL="914400" lvl="1" indent="-317500" algn="l" rtl="0">
              <a:lnSpc>
                <a:spcPct val="115000"/>
              </a:lnSpc>
              <a:spcBef>
                <a:spcPts val="0"/>
              </a:spcBef>
              <a:spcAft>
                <a:spcPts val="0"/>
              </a:spcAft>
              <a:buClr>
                <a:srgbClr val="1E2752"/>
              </a:buClr>
              <a:buSzPts val="1400"/>
              <a:buChar char="﹣"/>
              <a:defRPr>
                <a:solidFill>
                  <a:srgbClr val="1E2752"/>
                </a:solidFill>
              </a:defRPr>
            </a:lvl2pPr>
            <a:lvl3pPr marL="1371600" lvl="2" indent="-317500" algn="l" rtl="0">
              <a:lnSpc>
                <a:spcPct val="115000"/>
              </a:lnSpc>
              <a:spcBef>
                <a:spcPts val="0"/>
              </a:spcBef>
              <a:spcAft>
                <a:spcPts val="0"/>
              </a:spcAft>
              <a:buClr>
                <a:srgbClr val="1E2752"/>
              </a:buClr>
              <a:buSzPts val="1400"/>
              <a:buChar char="﹣"/>
              <a:defRPr>
                <a:solidFill>
                  <a:srgbClr val="1E2752"/>
                </a:solidFill>
              </a:defRPr>
            </a:lvl3pPr>
            <a:lvl4pPr marL="1828800" lvl="3" indent="-317500" algn="l" rtl="0">
              <a:lnSpc>
                <a:spcPct val="115000"/>
              </a:lnSpc>
              <a:spcBef>
                <a:spcPts val="0"/>
              </a:spcBef>
              <a:spcAft>
                <a:spcPts val="0"/>
              </a:spcAft>
              <a:buClr>
                <a:srgbClr val="1E2752"/>
              </a:buClr>
              <a:buSzPts val="1400"/>
              <a:buChar char="﹣"/>
              <a:defRPr>
                <a:solidFill>
                  <a:srgbClr val="1E2752"/>
                </a:solidFill>
              </a:defRPr>
            </a:lvl4pPr>
            <a:lvl5pPr marL="2286000" lvl="4" indent="-317500" algn="l" rtl="0">
              <a:lnSpc>
                <a:spcPct val="115000"/>
              </a:lnSpc>
              <a:spcBef>
                <a:spcPts val="0"/>
              </a:spcBef>
              <a:spcAft>
                <a:spcPts val="0"/>
              </a:spcAft>
              <a:buClr>
                <a:srgbClr val="1E2752"/>
              </a:buClr>
              <a:buSzPts val="1400"/>
              <a:buChar char="﹣"/>
              <a:defRPr>
                <a:solidFill>
                  <a:srgbClr val="1E2752"/>
                </a:solidFill>
              </a:defRPr>
            </a:lvl5pPr>
            <a:lvl6pPr marL="2743200" lvl="5" indent="-317500" algn="l" rtl="0">
              <a:lnSpc>
                <a:spcPct val="115000"/>
              </a:lnSpc>
              <a:spcBef>
                <a:spcPts val="0"/>
              </a:spcBef>
              <a:spcAft>
                <a:spcPts val="0"/>
              </a:spcAft>
              <a:buClr>
                <a:srgbClr val="1E2752"/>
              </a:buClr>
              <a:buSzPts val="1400"/>
              <a:buChar char="﹣"/>
              <a:defRPr>
                <a:solidFill>
                  <a:srgbClr val="1E2752"/>
                </a:solidFill>
              </a:defRPr>
            </a:lvl6pPr>
            <a:lvl7pPr marL="3200400" lvl="6" indent="-317500" algn="l" rtl="0">
              <a:lnSpc>
                <a:spcPct val="115000"/>
              </a:lnSpc>
              <a:spcBef>
                <a:spcPts val="0"/>
              </a:spcBef>
              <a:spcAft>
                <a:spcPts val="0"/>
              </a:spcAft>
              <a:buClr>
                <a:srgbClr val="1E2752"/>
              </a:buClr>
              <a:buSzPts val="1400"/>
              <a:buChar char="﹣"/>
              <a:defRPr>
                <a:solidFill>
                  <a:srgbClr val="1E2752"/>
                </a:solidFill>
              </a:defRPr>
            </a:lvl7pPr>
            <a:lvl8pPr marL="3657600" lvl="7" indent="-317500" algn="l" rtl="0">
              <a:lnSpc>
                <a:spcPct val="115000"/>
              </a:lnSpc>
              <a:spcBef>
                <a:spcPts val="0"/>
              </a:spcBef>
              <a:spcAft>
                <a:spcPts val="0"/>
              </a:spcAft>
              <a:buClr>
                <a:srgbClr val="1E2752"/>
              </a:buClr>
              <a:buSzPts val="1400"/>
              <a:buChar char="﹣"/>
              <a:defRPr>
                <a:solidFill>
                  <a:srgbClr val="1E2752"/>
                </a:solidFill>
              </a:defRPr>
            </a:lvl8pPr>
            <a:lvl9pPr marL="4114800" lvl="8" indent="-317500" algn="l" rtl="0">
              <a:lnSpc>
                <a:spcPct val="115000"/>
              </a:lnSpc>
              <a:spcBef>
                <a:spcPts val="0"/>
              </a:spcBef>
              <a:spcAft>
                <a:spcPts val="0"/>
              </a:spcAft>
              <a:buClr>
                <a:srgbClr val="1E2752"/>
              </a:buClr>
              <a:buSzPts val="1400"/>
              <a:buChar char="﹣"/>
              <a:defRPr>
                <a:solidFill>
                  <a:srgbClr val="1E2752"/>
                </a:solidFill>
              </a:defRPr>
            </a:lvl9pPr>
          </a:lstStyle>
          <a:p>
            <a:endParaRPr/>
          </a:p>
        </p:txBody>
      </p:sp>
      <p:sp>
        <p:nvSpPr>
          <p:cNvPr id="182" name="Google Shape;182;p32"/>
          <p:cNvSpPr txBox="1"/>
          <p:nvPr/>
        </p:nvSpPr>
        <p:spPr>
          <a:xfrm>
            <a:off x="5642375" y="4214575"/>
            <a:ext cx="31965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Footnotes</a:t>
            </a:r>
            <a:endParaRPr sz="800" b="0" i="0" u="none" strike="noStrike" cap="none">
              <a:solidFill>
                <a:srgbClr val="000000"/>
              </a:solidFill>
              <a:latin typeface="Arial"/>
              <a:ea typeface="Arial"/>
              <a:cs typeface="Arial"/>
              <a:sym typeface="Arial"/>
            </a:endParaRPr>
          </a:p>
        </p:txBody>
      </p:sp>
      <p:grpSp>
        <p:nvGrpSpPr>
          <p:cNvPr id="183" name="Google Shape;183;p32"/>
          <p:cNvGrpSpPr/>
          <p:nvPr/>
        </p:nvGrpSpPr>
        <p:grpSpPr>
          <a:xfrm>
            <a:off x="954521" y="2103804"/>
            <a:ext cx="2856829" cy="431373"/>
            <a:chOff x="985721" y="1135029"/>
            <a:chExt cx="2856829" cy="431373"/>
          </a:xfrm>
        </p:grpSpPr>
        <p:grpSp>
          <p:nvGrpSpPr>
            <p:cNvPr id="184" name="Google Shape;184;p32"/>
            <p:cNvGrpSpPr/>
            <p:nvPr/>
          </p:nvGrpSpPr>
          <p:grpSpPr>
            <a:xfrm>
              <a:off x="985721" y="1135029"/>
              <a:ext cx="2662200" cy="431373"/>
              <a:chOff x="985736" y="1957272"/>
              <a:chExt cx="2662200" cy="305700"/>
            </a:xfrm>
          </p:grpSpPr>
          <p:cxnSp>
            <p:nvCxnSpPr>
              <p:cNvPr id="185" name="Google Shape;185;p32"/>
              <p:cNvCxnSpPr/>
              <p:nvPr/>
            </p:nvCxnSpPr>
            <p:spPr>
              <a:xfrm>
                <a:off x="985736" y="1957275"/>
                <a:ext cx="2662200" cy="0"/>
              </a:xfrm>
              <a:prstGeom prst="straightConnector1">
                <a:avLst/>
              </a:prstGeom>
              <a:noFill/>
              <a:ln w="9525" cap="flat" cmpd="sng">
                <a:solidFill>
                  <a:srgbClr val="1E2752"/>
                </a:solidFill>
                <a:prstDash val="solid"/>
                <a:round/>
                <a:headEnd type="none" w="sm" len="sm"/>
                <a:tailEnd type="none" w="sm" len="sm"/>
              </a:ln>
            </p:spPr>
          </p:cxnSp>
          <p:cxnSp>
            <p:nvCxnSpPr>
              <p:cNvPr id="186" name="Google Shape;186;p32"/>
              <p:cNvCxnSpPr/>
              <p:nvPr/>
            </p:nvCxnSpPr>
            <p:spPr>
              <a:xfrm rot="10800000">
                <a:off x="985736" y="1957275"/>
                <a:ext cx="0" cy="123900"/>
              </a:xfrm>
              <a:prstGeom prst="straightConnector1">
                <a:avLst/>
              </a:prstGeom>
              <a:noFill/>
              <a:ln w="9525" cap="flat" cmpd="sng">
                <a:solidFill>
                  <a:srgbClr val="1E2752"/>
                </a:solidFill>
                <a:prstDash val="solid"/>
                <a:round/>
                <a:headEnd type="none" w="sm" len="sm"/>
                <a:tailEnd type="none" w="sm" len="sm"/>
              </a:ln>
            </p:spPr>
          </p:cxnSp>
          <p:cxnSp>
            <p:nvCxnSpPr>
              <p:cNvPr id="187" name="Google Shape;187;p32"/>
              <p:cNvCxnSpPr/>
              <p:nvPr/>
            </p:nvCxnSpPr>
            <p:spPr>
              <a:xfrm rot="10800000">
                <a:off x="3645565" y="1957272"/>
                <a:ext cx="0" cy="305700"/>
              </a:xfrm>
              <a:prstGeom prst="straightConnector1">
                <a:avLst/>
              </a:prstGeom>
              <a:noFill/>
              <a:ln w="9525" cap="flat" cmpd="sng">
                <a:solidFill>
                  <a:srgbClr val="1E2752"/>
                </a:solidFill>
                <a:prstDash val="solid"/>
                <a:round/>
                <a:headEnd type="none" w="sm" len="sm"/>
                <a:tailEnd type="none" w="sm" len="sm"/>
              </a:ln>
            </p:spPr>
          </p:cxnSp>
        </p:grpSp>
        <p:cxnSp>
          <p:nvCxnSpPr>
            <p:cNvPr id="188" name="Google Shape;188;p32"/>
            <p:cNvCxnSpPr/>
            <p:nvPr/>
          </p:nvCxnSpPr>
          <p:spPr>
            <a:xfrm rot="10800000" flipH="1">
              <a:off x="3647850" y="1564740"/>
              <a:ext cx="194700" cy="600"/>
            </a:xfrm>
            <a:prstGeom prst="straightConnector1">
              <a:avLst/>
            </a:prstGeom>
            <a:noFill/>
            <a:ln w="9525" cap="flat" cmpd="sng">
              <a:solidFill>
                <a:srgbClr val="1E2752"/>
              </a:solidFill>
              <a:prstDash val="solid"/>
              <a:round/>
              <a:headEnd type="none" w="sm" len="sm"/>
              <a:tailEnd type="triangle" w="med" len="med"/>
            </a:ln>
          </p:spPr>
        </p:cxnSp>
      </p:grpSp>
      <p:grpSp>
        <p:nvGrpSpPr>
          <p:cNvPr id="189" name="Google Shape;189;p32"/>
          <p:cNvGrpSpPr/>
          <p:nvPr/>
        </p:nvGrpSpPr>
        <p:grpSpPr>
          <a:xfrm>
            <a:off x="2733379" y="2907288"/>
            <a:ext cx="1077971" cy="426017"/>
            <a:chOff x="2764579" y="1938513"/>
            <a:chExt cx="1077971" cy="426017"/>
          </a:xfrm>
        </p:grpSpPr>
        <p:grpSp>
          <p:nvGrpSpPr>
            <p:cNvPr id="190" name="Google Shape;190;p32"/>
            <p:cNvGrpSpPr/>
            <p:nvPr/>
          </p:nvGrpSpPr>
          <p:grpSpPr>
            <a:xfrm>
              <a:off x="2764579" y="2189694"/>
              <a:ext cx="883200" cy="174835"/>
              <a:chOff x="2764595" y="2704675"/>
              <a:chExt cx="883200" cy="123900"/>
            </a:xfrm>
          </p:grpSpPr>
          <p:cxnSp>
            <p:nvCxnSpPr>
              <p:cNvPr id="191" name="Google Shape;191;p32"/>
              <p:cNvCxnSpPr/>
              <p:nvPr/>
            </p:nvCxnSpPr>
            <p:spPr>
              <a:xfrm>
                <a:off x="2764595" y="2828575"/>
                <a:ext cx="883200" cy="0"/>
              </a:xfrm>
              <a:prstGeom prst="straightConnector1">
                <a:avLst/>
              </a:prstGeom>
              <a:noFill/>
              <a:ln w="9525" cap="flat" cmpd="sng">
                <a:solidFill>
                  <a:srgbClr val="1E2752"/>
                </a:solidFill>
                <a:prstDash val="solid"/>
                <a:round/>
                <a:headEnd type="none" w="sm" len="sm"/>
                <a:tailEnd type="none" w="sm" len="sm"/>
              </a:ln>
            </p:spPr>
          </p:cxnSp>
          <p:cxnSp>
            <p:nvCxnSpPr>
              <p:cNvPr id="192" name="Google Shape;192;p32"/>
              <p:cNvCxnSpPr/>
              <p:nvPr/>
            </p:nvCxnSpPr>
            <p:spPr>
              <a:xfrm>
                <a:off x="2764595" y="2704675"/>
                <a:ext cx="0" cy="123900"/>
              </a:xfrm>
              <a:prstGeom prst="straightConnector1">
                <a:avLst/>
              </a:prstGeom>
              <a:noFill/>
              <a:ln w="9525" cap="flat" cmpd="sng">
                <a:solidFill>
                  <a:srgbClr val="1E2752"/>
                </a:solidFill>
                <a:prstDash val="solid"/>
                <a:round/>
                <a:headEnd type="none" w="sm" len="sm"/>
                <a:tailEnd type="none" w="sm" len="sm"/>
              </a:ln>
            </p:spPr>
          </p:cxnSp>
        </p:grpSp>
        <p:cxnSp>
          <p:nvCxnSpPr>
            <p:cNvPr id="193" name="Google Shape;193;p32"/>
            <p:cNvCxnSpPr/>
            <p:nvPr/>
          </p:nvCxnSpPr>
          <p:spPr>
            <a:xfrm rot="10800000">
              <a:off x="3647925" y="1938513"/>
              <a:ext cx="0" cy="426000"/>
            </a:xfrm>
            <a:prstGeom prst="straightConnector1">
              <a:avLst/>
            </a:prstGeom>
            <a:noFill/>
            <a:ln w="9525" cap="flat" cmpd="sng">
              <a:solidFill>
                <a:srgbClr val="1E2752"/>
              </a:solidFill>
              <a:prstDash val="solid"/>
              <a:round/>
              <a:headEnd type="none" w="sm" len="sm"/>
              <a:tailEnd type="none" w="sm" len="sm"/>
            </a:ln>
          </p:spPr>
        </p:cxnSp>
        <p:cxnSp>
          <p:nvCxnSpPr>
            <p:cNvPr id="194" name="Google Shape;194;p32"/>
            <p:cNvCxnSpPr/>
            <p:nvPr/>
          </p:nvCxnSpPr>
          <p:spPr>
            <a:xfrm rot="10800000" flipH="1">
              <a:off x="3647850" y="1940665"/>
              <a:ext cx="194700" cy="600"/>
            </a:xfrm>
            <a:prstGeom prst="straightConnector1">
              <a:avLst/>
            </a:prstGeom>
            <a:noFill/>
            <a:ln w="9525" cap="flat" cmpd="sng">
              <a:solidFill>
                <a:srgbClr val="1E2752"/>
              </a:solidFill>
              <a:prstDash val="solid"/>
              <a:round/>
              <a:headEnd type="none" w="sm" len="sm"/>
              <a:tailEnd type="triangle" w="med" len="med"/>
            </a:ln>
          </p:spPr>
        </p:cxnSp>
      </p:grpSp>
      <p:sp>
        <p:nvSpPr>
          <p:cNvPr id="195" name="Google Shape;195;p32"/>
          <p:cNvSpPr txBox="1"/>
          <p:nvPr/>
        </p:nvSpPr>
        <p:spPr>
          <a:xfrm>
            <a:off x="311700" y="2271175"/>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1: Occurrence</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Capture all National TV Ad Occurrences</a:t>
            </a:r>
            <a:endParaRPr sz="700" b="0" i="0" u="none" strike="noStrike" cap="none">
              <a:solidFill>
                <a:srgbClr val="FFFFFF"/>
              </a:solidFill>
              <a:latin typeface="Arial"/>
              <a:ea typeface="Arial"/>
              <a:cs typeface="Arial"/>
              <a:sym typeface="Arial"/>
            </a:endParaRPr>
          </a:p>
        </p:txBody>
      </p:sp>
      <p:sp>
        <p:nvSpPr>
          <p:cNvPr id="196" name="Google Shape;196;p32"/>
          <p:cNvSpPr txBox="1"/>
          <p:nvPr/>
        </p:nvSpPr>
        <p:spPr>
          <a:xfrm>
            <a:off x="2038250" y="2271175"/>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2: Outcome</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Capture search data for all brands</a:t>
            </a:r>
            <a:endParaRPr sz="1100" b="1" i="0" u="none" strike="noStrike" cap="none">
              <a:solidFill>
                <a:srgbClr val="FFFFFF"/>
              </a:solidFill>
              <a:latin typeface="Arial"/>
              <a:ea typeface="Arial"/>
              <a:cs typeface="Arial"/>
              <a:sym typeface="Arial"/>
            </a:endParaRPr>
          </a:p>
        </p:txBody>
      </p:sp>
      <p:sp>
        <p:nvSpPr>
          <p:cNvPr id="197" name="Google Shape;197;p32"/>
          <p:cNvSpPr txBox="1"/>
          <p:nvPr/>
        </p:nvSpPr>
        <p:spPr>
          <a:xfrm>
            <a:off x="3811350" y="2276590"/>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3: Match</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Match timestamp of occurrence to spikes in search activity</a:t>
            </a:r>
            <a:endParaRPr sz="1100" b="1" i="0" u="none" strike="noStrike" cap="none">
              <a:solidFill>
                <a:srgbClr val="FFFFFF"/>
              </a:solidFill>
              <a:latin typeface="Arial"/>
              <a:ea typeface="Arial"/>
              <a:cs typeface="Arial"/>
              <a:sym typeface="Arial"/>
            </a:endParaRPr>
          </a:p>
        </p:txBody>
      </p:sp>
      <p:sp>
        <p:nvSpPr>
          <p:cNvPr id="198" name="Google Shape;198;p32"/>
          <p:cNvSpPr/>
          <p:nvPr/>
        </p:nvSpPr>
        <p:spPr>
          <a:xfrm>
            <a:off x="1633200" y="1984875"/>
            <a:ext cx="486900" cy="215400"/>
          </a:xfrm>
          <a:prstGeom prst="roundRect">
            <a:avLst>
              <a:gd name="adj" fmla="val 50000"/>
            </a:avLst>
          </a:prstGeom>
          <a:solidFill>
            <a:srgbClr val="109C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9" name="Google Shape;199;p32"/>
          <p:cNvGrpSpPr/>
          <p:nvPr/>
        </p:nvGrpSpPr>
        <p:grpSpPr>
          <a:xfrm>
            <a:off x="2913650" y="3228075"/>
            <a:ext cx="456000" cy="215100"/>
            <a:chOff x="2944850" y="2335500"/>
            <a:chExt cx="456000" cy="215100"/>
          </a:xfrm>
        </p:grpSpPr>
        <p:sp>
          <p:nvSpPr>
            <p:cNvPr id="200" name="Google Shape;200;p32"/>
            <p:cNvSpPr/>
            <p:nvPr/>
          </p:nvSpPr>
          <p:spPr>
            <a:xfrm>
              <a:off x="2944850" y="2335500"/>
              <a:ext cx="456000" cy="215100"/>
            </a:xfrm>
            <a:prstGeom prst="roundRect">
              <a:avLst>
                <a:gd name="adj" fmla="val 50000"/>
              </a:avLst>
            </a:prstGeom>
            <a:solidFill>
              <a:srgbClr val="109C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32"/>
            <p:cNvPicPr preferRelativeResize="0"/>
            <p:nvPr/>
          </p:nvPicPr>
          <p:blipFill rotWithShape="1">
            <a:blip r:embed="rId3">
              <a:alphaModFix/>
            </a:blip>
            <a:srcRect/>
            <a:stretch/>
          </p:blipFill>
          <p:spPr>
            <a:xfrm>
              <a:off x="3086609" y="2356830"/>
              <a:ext cx="172481" cy="172492"/>
            </a:xfrm>
            <a:prstGeom prst="rect">
              <a:avLst/>
            </a:prstGeom>
            <a:noFill/>
            <a:ln>
              <a:noFill/>
            </a:ln>
          </p:spPr>
        </p:pic>
      </p:grpSp>
      <p:pic>
        <p:nvPicPr>
          <p:cNvPr id="202" name="Google Shape;202;p32"/>
          <p:cNvPicPr preferRelativeResize="0"/>
          <p:nvPr/>
        </p:nvPicPr>
        <p:blipFill rotWithShape="1">
          <a:blip r:embed="rId4">
            <a:alphaModFix/>
          </a:blip>
          <a:srcRect/>
          <a:stretch/>
        </p:blipFill>
        <p:spPr>
          <a:xfrm>
            <a:off x="1768942" y="1984880"/>
            <a:ext cx="193860" cy="193860"/>
          </a:xfrm>
          <a:prstGeom prst="rect">
            <a:avLst/>
          </a:prstGeom>
          <a:noFill/>
          <a:ln>
            <a:noFill/>
          </a:ln>
        </p:spPr>
      </p:pic>
    </p:spTree>
    <p:extLst>
      <p:ext uri="{BB962C8B-B14F-4D97-AF65-F5344CB8AC3E}">
        <p14:creationId xmlns:p14="http://schemas.microsoft.com/office/powerpoint/2010/main" val="1380409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ubtitle, Graph, Highlites Blue">
  <p:cSld name="Title, Subtitle, Graph, Highlites Blue">
    <p:bg>
      <p:bgPr>
        <a:solidFill>
          <a:schemeClr val="accent1"/>
        </a:solidFill>
        <a:effectLst/>
      </p:bgPr>
    </p:bg>
    <p:spTree>
      <p:nvGrpSpPr>
        <p:cNvPr id="1" name="Shape 203"/>
        <p:cNvGrpSpPr/>
        <p:nvPr/>
      </p:nvGrpSpPr>
      <p:grpSpPr>
        <a:xfrm>
          <a:off x="0" y="0"/>
          <a:ext cx="0" cy="0"/>
          <a:chOff x="0" y="0"/>
          <a:chExt cx="0" cy="0"/>
        </a:xfrm>
      </p:grpSpPr>
      <p:pic>
        <p:nvPicPr>
          <p:cNvPr id="204" name="Google Shape;204;p33"/>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05" name="Google Shape;205;p33"/>
          <p:cNvSpPr txBox="1">
            <a:spLocks noGrp="1"/>
          </p:cNvSpPr>
          <p:nvPr>
            <p:ph type="title"/>
          </p:nvPr>
        </p:nvSpPr>
        <p:spPr>
          <a:xfrm>
            <a:off x="311700" y="274150"/>
            <a:ext cx="8520600" cy="394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06" name="Google Shape;206;p33"/>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33"/>
          <p:cNvSpPr txBox="1">
            <a:spLocks noGrp="1"/>
          </p:cNvSpPr>
          <p:nvPr>
            <p:ph type="subTitle" idx="1"/>
          </p:nvPr>
        </p:nvSpPr>
        <p:spPr>
          <a:xfrm>
            <a:off x="318325" y="668650"/>
            <a:ext cx="8520600" cy="315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600"/>
              <a:buNone/>
              <a:defRPr sz="16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08" name="Google Shape;208;p33"/>
          <p:cNvSpPr txBox="1">
            <a:spLocks noGrp="1"/>
          </p:cNvSpPr>
          <p:nvPr>
            <p:ph type="body" idx="2"/>
          </p:nvPr>
        </p:nvSpPr>
        <p:spPr>
          <a:xfrm>
            <a:off x="5642375" y="1190575"/>
            <a:ext cx="3327300" cy="3024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209" name="Google Shape;209;p33"/>
          <p:cNvSpPr txBox="1"/>
          <p:nvPr/>
        </p:nvSpPr>
        <p:spPr>
          <a:xfrm>
            <a:off x="5642375" y="4214575"/>
            <a:ext cx="31965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Footnotes</a:t>
            </a:r>
            <a:endParaRPr sz="800" b="0" i="0" u="none" strike="noStrike" cap="none">
              <a:solidFill>
                <a:schemeClr val="lt1"/>
              </a:solidFill>
              <a:latin typeface="Arial"/>
              <a:ea typeface="Arial"/>
              <a:cs typeface="Arial"/>
              <a:sym typeface="Arial"/>
            </a:endParaRPr>
          </a:p>
        </p:txBody>
      </p:sp>
      <p:grpSp>
        <p:nvGrpSpPr>
          <p:cNvPr id="210" name="Google Shape;210;p33"/>
          <p:cNvGrpSpPr/>
          <p:nvPr/>
        </p:nvGrpSpPr>
        <p:grpSpPr>
          <a:xfrm>
            <a:off x="961146" y="2057029"/>
            <a:ext cx="2856829" cy="431373"/>
            <a:chOff x="985721" y="1135029"/>
            <a:chExt cx="2856829" cy="431373"/>
          </a:xfrm>
        </p:grpSpPr>
        <p:grpSp>
          <p:nvGrpSpPr>
            <p:cNvPr id="211" name="Google Shape;211;p33"/>
            <p:cNvGrpSpPr/>
            <p:nvPr/>
          </p:nvGrpSpPr>
          <p:grpSpPr>
            <a:xfrm>
              <a:off x="985721" y="1135029"/>
              <a:ext cx="2662200" cy="431373"/>
              <a:chOff x="985736" y="1957272"/>
              <a:chExt cx="2662200" cy="305700"/>
            </a:xfrm>
          </p:grpSpPr>
          <p:cxnSp>
            <p:nvCxnSpPr>
              <p:cNvPr id="212" name="Google Shape;212;p33"/>
              <p:cNvCxnSpPr/>
              <p:nvPr/>
            </p:nvCxnSpPr>
            <p:spPr>
              <a:xfrm>
                <a:off x="985736" y="1957275"/>
                <a:ext cx="2662200" cy="0"/>
              </a:xfrm>
              <a:prstGeom prst="straightConnector1">
                <a:avLst/>
              </a:prstGeom>
              <a:noFill/>
              <a:ln w="9525" cap="flat" cmpd="sng">
                <a:solidFill>
                  <a:srgbClr val="FFFFFF"/>
                </a:solidFill>
                <a:prstDash val="solid"/>
                <a:round/>
                <a:headEnd type="none" w="sm" len="sm"/>
                <a:tailEnd type="none" w="sm" len="sm"/>
              </a:ln>
            </p:spPr>
          </p:cxnSp>
          <p:cxnSp>
            <p:nvCxnSpPr>
              <p:cNvPr id="213" name="Google Shape;213;p33"/>
              <p:cNvCxnSpPr/>
              <p:nvPr/>
            </p:nvCxnSpPr>
            <p:spPr>
              <a:xfrm rot="10800000">
                <a:off x="985736" y="1957275"/>
                <a:ext cx="0" cy="123900"/>
              </a:xfrm>
              <a:prstGeom prst="straightConnector1">
                <a:avLst/>
              </a:prstGeom>
              <a:noFill/>
              <a:ln w="9525" cap="flat" cmpd="sng">
                <a:solidFill>
                  <a:srgbClr val="FFFFFF"/>
                </a:solidFill>
                <a:prstDash val="solid"/>
                <a:round/>
                <a:headEnd type="none" w="sm" len="sm"/>
                <a:tailEnd type="none" w="sm" len="sm"/>
              </a:ln>
            </p:spPr>
          </p:cxnSp>
          <p:cxnSp>
            <p:nvCxnSpPr>
              <p:cNvPr id="214" name="Google Shape;214;p33"/>
              <p:cNvCxnSpPr/>
              <p:nvPr/>
            </p:nvCxnSpPr>
            <p:spPr>
              <a:xfrm rot="10800000">
                <a:off x="3645565" y="1957272"/>
                <a:ext cx="0" cy="305700"/>
              </a:xfrm>
              <a:prstGeom prst="straightConnector1">
                <a:avLst/>
              </a:prstGeom>
              <a:noFill/>
              <a:ln w="9525" cap="flat" cmpd="sng">
                <a:solidFill>
                  <a:srgbClr val="FFFFFF"/>
                </a:solidFill>
                <a:prstDash val="solid"/>
                <a:round/>
                <a:headEnd type="none" w="sm" len="sm"/>
                <a:tailEnd type="none" w="sm" len="sm"/>
              </a:ln>
            </p:spPr>
          </p:cxnSp>
        </p:grpSp>
        <p:cxnSp>
          <p:nvCxnSpPr>
            <p:cNvPr id="215" name="Google Shape;215;p33"/>
            <p:cNvCxnSpPr/>
            <p:nvPr/>
          </p:nvCxnSpPr>
          <p:spPr>
            <a:xfrm rot="10800000" flipH="1">
              <a:off x="3647850" y="1564740"/>
              <a:ext cx="194700" cy="600"/>
            </a:xfrm>
            <a:prstGeom prst="straightConnector1">
              <a:avLst/>
            </a:prstGeom>
            <a:noFill/>
            <a:ln w="9525" cap="flat" cmpd="sng">
              <a:solidFill>
                <a:srgbClr val="FFFFFF"/>
              </a:solidFill>
              <a:prstDash val="solid"/>
              <a:round/>
              <a:headEnd type="none" w="sm" len="sm"/>
              <a:tailEnd type="triangle" w="med" len="med"/>
            </a:ln>
          </p:spPr>
        </p:cxnSp>
      </p:grpSp>
      <p:grpSp>
        <p:nvGrpSpPr>
          <p:cNvPr id="216" name="Google Shape;216;p33"/>
          <p:cNvGrpSpPr/>
          <p:nvPr/>
        </p:nvGrpSpPr>
        <p:grpSpPr>
          <a:xfrm>
            <a:off x="2740004" y="2860513"/>
            <a:ext cx="1077971" cy="426017"/>
            <a:chOff x="2764579" y="1938513"/>
            <a:chExt cx="1077971" cy="426017"/>
          </a:xfrm>
        </p:grpSpPr>
        <p:grpSp>
          <p:nvGrpSpPr>
            <p:cNvPr id="217" name="Google Shape;217;p33"/>
            <p:cNvGrpSpPr/>
            <p:nvPr/>
          </p:nvGrpSpPr>
          <p:grpSpPr>
            <a:xfrm>
              <a:off x="2764579" y="2189694"/>
              <a:ext cx="883200" cy="174835"/>
              <a:chOff x="2764595" y="2704675"/>
              <a:chExt cx="883200" cy="123900"/>
            </a:xfrm>
          </p:grpSpPr>
          <p:cxnSp>
            <p:nvCxnSpPr>
              <p:cNvPr id="218" name="Google Shape;218;p33"/>
              <p:cNvCxnSpPr/>
              <p:nvPr/>
            </p:nvCxnSpPr>
            <p:spPr>
              <a:xfrm>
                <a:off x="2764595" y="2828575"/>
                <a:ext cx="883200" cy="0"/>
              </a:xfrm>
              <a:prstGeom prst="straightConnector1">
                <a:avLst/>
              </a:prstGeom>
              <a:noFill/>
              <a:ln w="9525" cap="flat" cmpd="sng">
                <a:solidFill>
                  <a:srgbClr val="FFFFFF"/>
                </a:solidFill>
                <a:prstDash val="solid"/>
                <a:round/>
                <a:headEnd type="none" w="sm" len="sm"/>
                <a:tailEnd type="none" w="sm" len="sm"/>
              </a:ln>
            </p:spPr>
          </p:cxnSp>
          <p:cxnSp>
            <p:nvCxnSpPr>
              <p:cNvPr id="219" name="Google Shape;219;p33"/>
              <p:cNvCxnSpPr/>
              <p:nvPr/>
            </p:nvCxnSpPr>
            <p:spPr>
              <a:xfrm>
                <a:off x="2764595" y="2704675"/>
                <a:ext cx="0" cy="123900"/>
              </a:xfrm>
              <a:prstGeom prst="straightConnector1">
                <a:avLst/>
              </a:prstGeom>
              <a:noFill/>
              <a:ln w="9525" cap="flat" cmpd="sng">
                <a:solidFill>
                  <a:srgbClr val="FFFFFF"/>
                </a:solidFill>
                <a:prstDash val="solid"/>
                <a:round/>
                <a:headEnd type="none" w="sm" len="sm"/>
                <a:tailEnd type="none" w="sm" len="sm"/>
              </a:ln>
            </p:spPr>
          </p:cxnSp>
        </p:grpSp>
        <p:cxnSp>
          <p:nvCxnSpPr>
            <p:cNvPr id="220" name="Google Shape;220;p33"/>
            <p:cNvCxnSpPr/>
            <p:nvPr/>
          </p:nvCxnSpPr>
          <p:spPr>
            <a:xfrm rot="10800000">
              <a:off x="3647925" y="1938513"/>
              <a:ext cx="0" cy="426000"/>
            </a:xfrm>
            <a:prstGeom prst="straightConnector1">
              <a:avLst/>
            </a:prstGeom>
            <a:noFill/>
            <a:ln w="9525" cap="flat" cmpd="sng">
              <a:solidFill>
                <a:srgbClr val="FFFFFF"/>
              </a:solidFill>
              <a:prstDash val="solid"/>
              <a:round/>
              <a:headEnd type="none" w="sm" len="sm"/>
              <a:tailEnd type="none" w="sm" len="sm"/>
            </a:ln>
          </p:spPr>
        </p:cxnSp>
        <p:cxnSp>
          <p:nvCxnSpPr>
            <p:cNvPr id="221" name="Google Shape;221;p33"/>
            <p:cNvCxnSpPr/>
            <p:nvPr/>
          </p:nvCxnSpPr>
          <p:spPr>
            <a:xfrm rot="10800000" flipH="1">
              <a:off x="3647850" y="1940665"/>
              <a:ext cx="194700" cy="600"/>
            </a:xfrm>
            <a:prstGeom prst="straightConnector1">
              <a:avLst/>
            </a:prstGeom>
            <a:noFill/>
            <a:ln w="9525" cap="flat" cmpd="sng">
              <a:solidFill>
                <a:srgbClr val="FFFFFF"/>
              </a:solidFill>
              <a:prstDash val="solid"/>
              <a:round/>
              <a:headEnd type="none" w="sm" len="sm"/>
              <a:tailEnd type="triangle" w="med" len="med"/>
            </a:ln>
          </p:spPr>
        </p:cxnSp>
      </p:grpSp>
      <p:sp>
        <p:nvSpPr>
          <p:cNvPr id="222" name="Google Shape;222;p33"/>
          <p:cNvSpPr txBox="1"/>
          <p:nvPr/>
        </p:nvSpPr>
        <p:spPr>
          <a:xfrm>
            <a:off x="318325" y="2224400"/>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1: Occurrence</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Capture all National TV Ad Occurrences</a:t>
            </a:r>
            <a:endParaRPr sz="700" b="0" i="0" u="none" strike="noStrike" cap="none">
              <a:solidFill>
                <a:srgbClr val="FFFFFF"/>
              </a:solidFill>
              <a:latin typeface="Arial"/>
              <a:ea typeface="Arial"/>
              <a:cs typeface="Arial"/>
              <a:sym typeface="Arial"/>
            </a:endParaRPr>
          </a:p>
        </p:txBody>
      </p:sp>
      <p:sp>
        <p:nvSpPr>
          <p:cNvPr id="223" name="Google Shape;223;p33"/>
          <p:cNvSpPr txBox="1"/>
          <p:nvPr/>
        </p:nvSpPr>
        <p:spPr>
          <a:xfrm>
            <a:off x="2044875" y="2224400"/>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2: Outcome</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Capture search data for all brands</a:t>
            </a:r>
            <a:endParaRPr sz="1100" b="1" i="0" u="none" strike="noStrike" cap="none">
              <a:solidFill>
                <a:srgbClr val="FFFFFF"/>
              </a:solidFill>
              <a:latin typeface="Arial"/>
              <a:ea typeface="Arial"/>
              <a:cs typeface="Arial"/>
              <a:sym typeface="Arial"/>
            </a:endParaRPr>
          </a:p>
        </p:txBody>
      </p:sp>
      <p:sp>
        <p:nvSpPr>
          <p:cNvPr id="224" name="Google Shape;224;p33"/>
          <p:cNvSpPr txBox="1"/>
          <p:nvPr/>
        </p:nvSpPr>
        <p:spPr>
          <a:xfrm>
            <a:off x="3817975" y="2229815"/>
            <a:ext cx="1440600" cy="889800"/>
          </a:xfrm>
          <a:prstGeom prst="rect">
            <a:avLst/>
          </a:prstGeom>
          <a:solidFill>
            <a:srgbClr val="109CF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50"/>
              <a:buFont typeface="Arial"/>
              <a:buNone/>
            </a:pPr>
            <a:r>
              <a:rPr lang="en" sz="1100" b="1" i="0" u="none" strike="noStrike" cap="none">
                <a:solidFill>
                  <a:srgbClr val="FFFFFF"/>
                </a:solidFill>
                <a:latin typeface="Arial"/>
                <a:ea typeface="Arial"/>
                <a:cs typeface="Arial"/>
                <a:sym typeface="Arial"/>
              </a:rPr>
              <a:t>Step 3: Match</a:t>
            </a:r>
            <a:endParaRPr sz="1100" b="1" i="0" u="none" strike="noStrike" cap="none">
              <a:solidFill>
                <a:srgbClr val="FFFFFF"/>
              </a:solidFill>
              <a:latin typeface="Arial"/>
              <a:ea typeface="Arial"/>
              <a:cs typeface="Arial"/>
              <a:sym typeface="Arial"/>
            </a:endParaRPr>
          </a:p>
          <a:p>
            <a:pPr marL="0" marR="0" lvl="0" indent="0" algn="l" rtl="0">
              <a:lnSpc>
                <a:spcPct val="100000"/>
              </a:lnSpc>
              <a:spcBef>
                <a:spcPts val="300"/>
              </a:spcBef>
              <a:spcAft>
                <a:spcPts val="300"/>
              </a:spcAft>
              <a:buClr>
                <a:srgbClr val="000000"/>
              </a:buClr>
              <a:buSzPts val="750"/>
              <a:buFont typeface="Arial"/>
              <a:buNone/>
            </a:pPr>
            <a:r>
              <a:rPr lang="en" sz="700" b="0" i="0" u="none" strike="noStrike" cap="none">
                <a:solidFill>
                  <a:srgbClr val="FFFFFF"/>
                </a:solidFill>
                <a:latin typeface="Arial"/>
                <a:ea typeface="Arial"/>
                <a:cs typeface="Arial"/>
                <a:sym typeface="Arial"/>
              </a:rPr>
              <a:t>Match timestamp of occurrence to spikes in search activity</a:t>
            </a:r>
            <a:endParaRPr sz="1100" b="1" i="0" u="none" strike="noStrike" cap="none">
              <a:solidFill>
                <a:srgbClr val="FFFFFF"/>
              </a:solidFill>
              <a:latin typeface="Arial"/>
              <a:ea typeface="Arial"/>
              <a:cs typeface="Arial"/>
              <a:sym typeface="Arial"/>
            </a:endParaRPr>
          </a:p>
        </p:txBody>
      </p:sp>
      <p:sp>
        <p:nvSpPr>
          <p:cNvPr id="225" name="Google Shape;225;p33"/>
          <p:cNvSpPr/>
          <p:nvPr/>
        </p:nvSpPr>
        <p:spPr>
          <a:xfrm>
            <a:off x="1639825" y="1938100"/>
            <a:ext cx="486900" cy="215400"/>
          </a:xfrm>
          <a:prstGeom prst="roundRect">
            <a:avLst>
              <a:gd name="adj" fmla="val 50000"/>
            </a:avLst>
          </a:prstGeom>
          <a:solidFill>
            <a:srgbClr val="109C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33"/>
          <p:cNvGrpSpPr/>
          <p:nvPr/>
        </p:nvGrpSpPr>
        <p:grpSpPr>
          <a:xfrm>
            <a:off x="2920275" y="3181300"/>
            <a:ext cx="456000" cy="215100"/>
            <a:chOff x="2944850" y="2335500"/>
            <a:chExt cx="456000" cy="215100"/>
          </a:xfrm>
        </p:grpSpPr>
        <p:sp>
          <p:nvSpPr>
            <p:cNvPr id="227" name="Google Shape;227;p33"/>
            <p:cNvSpPr/>
            <p:nvPr/>
          </p:nvSpPr>
          <p:spPr>
            <a:xfrm>
              <a:off x="2944850" y="2335500"/>
              <a:ext cx="456000" cy="215100"/>
            </a:xfrm>
            <a:prstGeom prst="roundRect">
              <a:avLst>
                <a:gd name="adj" fmla="val 50000"/>
              </a:avLst>
            </a:prstGeom>
            <a:solidFill>
              <a:srgbClr val="109C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8" name="Google Shape;228;p33"/>
            <p:cNvPicPr preferRelativeResize="0"/>
            <p:nvPr/>
          </p:nvPicPr>
          <p:blipFill rotWithShape="1">
            <a:blip r:embed="rId3">
              <a:alphaModFix/>
            </a:blip>
            <a:srcRect/>
            <a:stretch/>
          </p:blipFill>
          <p:spPr>
            <a:xfrm>
              <a:off x="3086609" y="2356830"/>
              <a:ext cx="172481" cy="172492"/>
            </a:xfrm>
            <a:prstGeom prst="rect">
              <a:avLst/>
            </a:prstGeom>
            <a:noFill/>
            <a:ln>
              <a:noFill/>
            </a:ln>
          </p:spPr>
        </p:pic>
      </p:grpSp>
      <p:pic>
        <p:nvPicPr>
          <p:cNvPr id="229" name="Google Shape;229;p33"/>
          <p:cNvPicPr preferRelativeResize="0"/>
          <p:nvPr/>
        </p:nvPicPr>
        <p:blipFill rotWithShape="1">
          <a:blip r:embed="rId4">
            <a:alphaModFix/>
          </a:blip>
          <a:srcRect/>
          <a:stretch/>
        </p:blipFill>
        <p:spPr>
          <a:xfrm>
            <a:off x="1775567" y="1938105"/>
            <a:ext cx="193860" cy="193860"/>
          </a:xfrm>
          <a:prstGeom prst="rect">
            <a:avLst/>
          </a:prstGeom>
          <a:noFill/>
          <a:ln>
            <a:noFill/>
          </a:ln>
        </p:spPr>
      </p:pic>
    </p:spTree>
    <p:extLst>
      <p:ext uri="{BB962C8B-B14F-4D97-AF65-F5344CB8AC3E}">
        <p14:creationId xmlns:p14="http://schemas.microsoft.com/office/powerpoint/2010/main" val="1144246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title, Table, Highlites Blue">
  <p:cSld name="Title, Subtitle, Table, Highlites Blue">
    <p:bg>
      <p:bgPr>
        <a:solidFill>
          <a:schemeClr val="accent1"/>
        </a:solidFill>
        <a:effectLst/>
      </p:bgPr>
    </p:bg>
    <p:spTree>
      <p:nvGrpSpPr>
        <p:cNvPr id="1" name="Shape 230"/>
        <p:cNvGrpSpPr/>
        <p:nvPr/>
      </p:nvGrpSpPr>
      <p:grpSpPr>
        <a:xfrm>
          <a:off x="0" y="0"/>
          <a:ext cx="0" cy="0"/>
          <a:chOff x="0" y="0"/>
          <a:chExt cx="0" cy="0"/>
        </a:xfrm>
      </p:grpSpPr>
      <p:pic>
        <p:nvPicPr>
          <p:cNvPr id="231" name="Google Shape;231;p34"/>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32" name="Google Shape;232;p34"/>
          <p:cNvSpPr txBox="1">
            <a:spLocks noGrp="1"/>
          </p:cNvSpPr>
          <p:nvPr>
            <p:ph type="title"/>
          </p:nvPr>
        </p:nvSpPr>
        <p:spPr>
          <a:xfrm>
            <a:off x="311700" y="274150"/>
            <a:ext cx="8520600" cy="394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3" name="Google Shape;233;p34"/>
          <p:cNvSpPr txBox="1">
            <a:spLocks noGrp="1"/>
          </p:cNvSpPr>
          <p:nvPr>
            <p:ph type="subTitle" idx="1"/>
          </p:nvPr>
        </p:nvSpPr>
        <p:spPr>
          <a:xfrm>
            <a:off x="318325" y="668650"/>
            <a:ext cx="8520600" cy="315000"/>
          </a:xfrm>
          <a:prstGeom prst="rect">
            <a:avLst/>
          </a:prstGeom>
          <a:noFill/>
          <a:ln>
            <a:noFill/>
          </a:ln>
        </p:spPr>
        <p:txBody>
          <a:bodyPr spcFirstLastPara="1" wrap="square" lIns="0" tIns="0" rIns="0" bIns="0" anchor="t" anchorCtr="0">
            <a:normAutofit/>
          </a:bodyPr>
          <a:lstStyle>
            <a:lvl1pPr lvl="0" algn="l" rtl="0">
              <a:lnSpc>
                <a:spcPct val="115000"/>
              </a:lnSpc>
              <a:spcBef>
                <a:spcPts val="0"/>
              </a:spcBef>
              <a:spcAft>
                <a:spcPts val="0"/>
              </a:spcAft>
              <a:buSzPts val="1600"/>
              <a:buNone/>
              <a:defRPr sz="1600"/>
            </a:lvl1pPr>
            <a:lvl2pPr lvl="1" algn="l" rtl="0">
              <a:lnSpc>
                <a:spcPct val="115000"/>
              </a:lnSpc>
              <a:spcBef>
                <a:spcPts val="0"/>
              </a:spcBef>
              <a:spcAft>
                <a:spcPts val="0"/>
              </a:spcAft>
              <a:buSzPts val="1400"/>
              <a:buNone/>
              <a:defRPr/>
            </a:lvl2pPr>
            <a:lvl3pPr lvl="2" algn="l" rtl="0">
              <a:lnSpc>
                <a:spcPct val="115000"/>
              </a:lnSpc>
              <a:spcBef>
                <a:spcPts val="0"/>
              </a:spcBef>
              <a:spcAft>
                <a:spcPts val="0"/>
              </a:spcAft>
              <a:buSzPts val="1400"/>
              <a:buNone/>
              <a:defRPr/>
            </a:lvl3pPr>
            <a:lvl4pPr lvl="3" algn="l" rtl="0">
              <a:lnSpc>
                <a:spcPct val="115000"/>
              </a:lnSpc>
              <a:spcBef>
                <a:spcPts val="0"/>
              </a:spcBef>
              <a:spcAft>
                <a:spcPts val="0"/>
              </a:spcAft>
              <a:buSzPts val="1400"/>
              <a:buNone/>
              <a:defRPr/>
            </a:lvl4pPr>
            <a:lvl5pPr lvl="4" algn="l" rtl="0">
              <a:lnSpc>
                <a:spcPct val="115000"/>
              </a:lnSpc>
              <a:spcBef>
                <a:spcPts val="0"/>
              </a:spcBef>
              <a:spcAft>
                <a:spcPts val="0"/>
              </a:spcAft>
              <a:buSzPts val="1400"/>
              <a:buNone/>
              <a:defRPr/>
            </a:lvl5pPr>
            <a:lvl6pPr lvl="5" algn="l" rtl="0">
              <a:lnSpc>
                <a:spcPct val="115000"/>
              </a:lnSpc>
              <a:spcBef>
                <a:spcPts val="0"/>
              </a:spcBef>
              <a:spcAft>
                <a:spcPts val="0"/>
              </a:spcAft>
              <a:buSzPts val="1400"/>
              <a:buNone/>
              <a:defRPr/>
            </a:lvl6pPr>
            <a:lvl7pPr lvl="6" algn="l" rtl="0">
              <a:lnSpc>
                <a:spcPct val="115000"/>
              </a:lnSpc>
              <a:spcBef>
                <a:spcPts val="0"/>
              </a:spcBef>
              <a:spcAft>
                <a:spcPts val="0"/>
              </a:spcAft>
              <a:buSzPts val="1400"/>
              <a:buNone/>
              <a:defRPr/>
            </a:lvl7pPr>
            <a:lvl8pPr lvl="7" algn="l" rtl="0">
              <a:lnSpc>
                <a:spcPct val="115000"/>
              </a:lnSpc>
              <a:spcBef>
                <a:spcPts val="0"/>
              </a:spcBef>
              <a:spcAft>
                <a:spcPts val="0"/>
              </a:spcAft>
              <a:buSzPts val="1400"/>
              <a:buNone/>
              <a:defRPr/>
            </a:lvl8pPr>
            <a:lvl9pPr lvl="8" algn="l" rtl="0">
              <a:lnSpc>
                <a:spcPct val="115000"/>
              </a:lnSpc>
              <a:spcBef>
                <a:spcPts val="0"/>
              </a:spcBef>
              <a:spcAft>
                <a:spcPts val="0"/>
              </a:spcAft>
              <a:buSzPts val="1400"/>
              <a:buNone/>
              <a:defRPr/>
            </a:lvl9pPr>
          </a:lstStyle>
          <a:p>
            <a:endParaRPr/>
          </a:p>
        </p:txBody>
      </p:sp>
      <p:sp>
        <p:nvSpPr>
          <p:cNvPr id="234" name="Google Shape;234;p34"/>
          <p:cNvSpPr txBox="1">
            <a:spLocks noGrp="1"/>
          </p:cNvSpPr>
          <p:nvPr>
            <p:ph type="body" idx="2"/>
          </p:nvPr>
        </p:nvSpPr>
        <p:spPr>
          <a:xfrm>
            <a:off x="342900" y="3333888"/>
            <a:ext cx="8520600" cy="11859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graphicFrame>
        <p:nvGraphicFramePr>
          <p:cNvPr id="235" name="Google Shape;235;p34"/>
          <p:cNvGraphicFramePr/>
          <p:nvPr/>
        </p:nvGraphicFramePr>
        <p:xfrm>
          <a:off x="342900" y="1122600"/>
          <a:ext cx="3000000" cy="3000000"/>
        </p:xfrm>
        <a:graphic>
          <a:graphicData uri="http://schemas.openxmlformats.org/drawingml/2006/table">
            <a:tbl>
              <a:tblPr>
                <a:noFill/>
              </a:tblPr>
              <a:tblGrid>
                <a:gridCol w="3372100">
                  <a:extLst>
                    <a:ext uri="{9D8B030D-6E8A-4147-A177-3AD203B41FA5}">
                      <a16:colId xmlns:a16="http://schemas.microsoft.com/office/drawing/2014/main" val="20000"/>
                    </a:ext>
                  </a:extLst>
                </a:gridCol>
                <a:gridCol w="742675">
                  <a:extLst>
                    <a:ext uri="{9D8B030D-6E8A-4147-A177-3AD203B41FA5}">
                      <a16:colId xmlns:a16="http://schemas.microsoft.com/office/drawing/2014/main" val="20001"/>
                    </a:ext>
                  </a:extLst>
                </a:gridCol>
                <a:gridCol w="682450">
                  <a:extLst>
                    <a:ext uri="{9D8B030D-6E8A-4147-A177-3AD203B41FA5}">
                      <a16:colId xmlns:a16="http://schemas.microsoft.com/office/drawing/2014/main" val="20002"/>
                    </a:ext>
                  </a:extLst>
                </a:gridCol>
                <a:gridCol w="672425">
                  <a:extLst>
                    <a:ext uri="{9D8B030D-6E8A-4147-A177-3AD203B41FA5}">
                      <a16:colId xmlns:a16="http://schemas.microsoft.com/office/drawing/2014/main" val="20003"/>
                    </a:ext>
                  </a:extLst>
                </a:gridCol>
                <a:gridCol w="822950">
                  <a:extLst>
                    <a:ext uri="{9D8B030D-6E8A-4147-A177-3AD203B41FA5}">
                      <a16:colId xmlns:a16="http://schemas.microsoft.com/office/drawing/2014/main" val="20004"/>
                    </a:ext>
                  </a:extLst>
                </a:gridCol>
                <a:gridCol w="732625">
                  <a:extLst>
                    <a:ext uri="{9D8B030D-6E8A-4147-A177-3AD203B41FA5}">
                      <a16:colId xmlns:a16="http://schemas.microsoft.com/office/drawing/2014/main" val="20005"/>
                    </a:ext>
                  </a:extLst>
                </a:gridCol>
                <a:gridCol w="672425">
                  <a:extLst>
                    <a:ext uri="{9D8B030D-6E8A-4147-A177-3AD203B41FA5}">
                      <a16:colId xmlns:a16="http://schemas.microsoft.com/office/drawing/2014/main" val="20006"/>
                    </a:ext>
                  </a:extLst>
                </a:gridCol>
                <a:gridCol w="822950">
                  <a:extLst>
                    <a:ext uri="{9D8B030D-6E8A-4147-A177-3AD203B41FA5}">
                      <a16:colId xmlns:a16="http://schemas.microsoft.com/office/drawing/2014/main" val="20007"/>
                    </a:ext>
                  </a:extLst>
                </a:gridCol>
              </a:tblGrid>
              <a:tr h="31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gridSpan="3">
                  <a:txBody>
                    <a:bodyPr/>
                    <a:lstStyle/>
                    <a:p>
                      <a:pPr marL="0" marR="0" lvl="0" indent="0" algn="ctr" rtl="0">
                        <a:lnSpc>
                          <a:spcPct val="115000"/>
                        </a:lnSpc>
                        <a:spcBef>
                          <a:spcPts val="0"/>
                        </a:spcBef>
                        <a:spcAft>
                          <a:spcPts val="0"/>
                        </a:spcAft>
                        <a:buClr>
                          <a:srgbClr val="000000"/>
                        </a:buClr>
                        <a:buSzPts val="1000"/>
                        <a:buFont typeface="Arial"/>
                        <a:buNone/>
                      </a:pPr>
                      <a:r>
                        <a:rPr lang="en" sz="1000" u="none" strike="noStrike" cap="none">
                          <a:solidFill>
                            <a:srgbClr val="395272"/>
                          </a:solidFill>
                        </a:rPr>
                        <a:t>[Advertiser]</a:t>
                      </a:r>
                      <a:endParaRPr sz="1000" u="none" strike="noStrike" cap="none">
                        <a:solidFill>
                          <a:srgbClr val="395272"/>
                        </a:solidFill>
                      </a:endParaRPr>
                    </a:p>
                  </a:txBody>
                  <a:tcPr marL="28575" marR="9525" marT="95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DD6EE"/>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Clr>
                          <a:srgbClr val="000000"/>
                        </a:buClr>
                        <a:buSzPts val="1000"/>
                        <a:buFont typeface="Arial"/>
                        <a:buNone/>
                      </a:pPr>
                      <a:r>
                        <a:rPr lang="en" sz="1000" u="none" strike="noStrike" cap="none">
                          <a:solidFill>
                            <a:srgbClr val="395272"/>
                          </a:solidFill>
                        </a:rPr>
                        <a:t>[Category]</a:t>
                      </a:r>
                      <a:endParaRPr sz="1000" u="none" strike="noStrike" cap="none">
                        <a:solidFill>
                          <a:srgbClr val="395272"/>
                        </a:solidFill>
                      </a:endParaRPr>
                    </a:p>
                  </a:txBody>
                  <a:tcPr marL="28575" marR="9525" marT="95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5E0B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rgbClr val="1E2752"/>
                          </a:solidFill>
                        </a:rPr>
                        <a:t>Airing Type</a:t>
                      </a:r>
                      <a:endParaRPr sz="900" u="none" strike="noStrike" cap="none">
                        <a:solidFill>
                          <a:srgbClr val="1E2752"/>
                        </a:solidFill>
                      </a:endParaRPr>
                    </a:p>
                  </a:txBody>
                  <a:tcPr marL="28575" marR="9525" marT="9525" marB="91425" anchor="ctr">
                    <a:lnL w="9525" cap="flat" cmpd="sng">
                      <a:solidFill>
                        <a:srgbClr val="FFFFFF"/>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Mean Imps.</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 Airings</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SER Index</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Ad Multiplier</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 Airings</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SER Index</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1E2752"/>
                          </a:solidFill>
                        </a:rPr>
                        <a:t>Ad Multiplier</a:t>
                      </a:r>
                      <a:endParaRPr sz="900" u="none" strike="noStrike" cap="none">
                        <a:solidFill>
                          <a:srgbClr val="1E2752"/>
                        </a:solidFill>
                      </a:endParaRPr>
                    </a:p>
                  </a:txBody>
                  <a:tcPr marL="28575" marR="9525" marT="9525" marB="91425" anchor="ctr">
                    <a:lnL w="9525" cap="flat" cmpd="sng">
                      <a:solidFill>
                        <a:srgbClr val="C1C1C1"/>
                      </a:solidFill>
                      <a:prstDash val="solid"/>
                      <a:round/>
                      <a:headEnd type="none" w="sm" len="sm"/>
                      <a:tailEnd type="none" w="sm" len="sm"/>
                    </a:lnL>
                    <a:lnR w="9525" cap="flat" cmpd="sng">
                      <a:solidFill>
                        <a:srgbClr val="C1C1C1"/>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chemeClr val="lt1"/>
                          </a:solidFill>
                        </a:rPr>
                        <a:t>NCAA Men’s Basketball Tournament (Championship Game)</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15.9M</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163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10.3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11</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188</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9.8</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extLst>
                  <a:ext uri="{0D108BD9-81ED-4DB2-BD59-A6C34878D82A}">
                    <a16:rowId xmlns:a16="http://schemas.microsoft.com/office/drawing/2014/main" val="10002"/>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chemeClr val="lt1"/>
                          </a:solidFill>
                        </a:rPr>
                        <a:t>NCAA Men’s Basketball Tournament (Elite Eight)</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6.2M</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4</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142</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3.4</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53</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123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2.3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extLst>
                  <a:ext uri="{0D108BD9-81ED-4DB2-BD59-A6C34878D82A}">
                    <a16:rowId xmlns:a16="http://schemas.microsoft.com/office/drawing/2014/main" val="10003"/>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chemeClr val="lt1"/>
                          </a:solidFill>
                        </a:rPr>
                        <a:t>NCAA Men’s Basketball Tournament (Sweet Sixteen)</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12.1M</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5</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131</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5.2</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40</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113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4.3</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extLst>
                  <a:ext uri="{0D108BD9-81ED-4DB2-BD59-A6C34878D82A}">
                    <a16:rowId xmlns:a16="http://schemas.microsoft.com/office/drawing/2014/main" val="10004"/>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chemeClr val="lt1"/>
                          </a:solidFill>
                        </a:rPr>
                        <a:t>NCAA Men’s Basketball Tournament (First Two Rounds)</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7.4M</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19</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118</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3.1</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134</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92</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EBF2FD"/>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rgbClr val="395272"/>
                          </a:solidFill>
                        </a:rPr>
                        <a:t>2.1</a:t>
                      </a:r>
                      <a:endParaRPr sz="900" u="none" strike="noStrike" cap="none">
                        <a:solidFill>
                          <a:srgbClr val="395272"/>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EDD1"/>
                    </a:solidFill>
                  </a:tcPr>
                </a:tc>
                <a:extLst>
                  <a:ext uri="{0D108BD9-81ED-4DB2-BD59-A6C34878D82A}">
                    <a16:rowId xmlns:a16="http://schemas.microsoft.com/office/drawing/2014/main" val="10005"/>
                  </a:ext>
                </a:extLst>
              </a:tr>
              <a:tr h="276225">
                <a:tc>
                  <a:txBody>
                    <a:bodyPr/>
                    <a:lstStyle/>
                    <a:p>
                      <a:pPr marL="0" marR="0" lvl="0" indent="0" algn="l" rtl="0">
                        <a:lnSpc>
                          <a:spcPct val="115000"/>
                        </a:lnSpc>
                        <a:spcBef>
                          <a:spcPts val="0"/>
                        </a:spcBef>
                        <a:spcAft>
                          <a:spcPts val="0"/>
                        </a:spcAft>
                        <a:buClr>
                          <a:srgbClr val="000000"/>
                        </a:buClr>
                        <a:buSzPts val="900"/>
                        <a:buFont typeface="Arial"/>
                        <a:buNone/>
                      </a:pPr>
                      <a:r>
                        <a:rPr lang="en" sz="900" u="none" strike="noStrike" cap="none">
                          <a:solidFill>
                            <a:schemeClr val="lt1"/>
                          </a:solidFill>
                        </a:rPr>
                        <a:t>Primetime Broadcast</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2.9M</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1,039</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100</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1.0</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5,201</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100</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Clr>
                          <a:srgbClr val="000000"/>
                        </a:buClr>
                        <a:buSzPts val="900"/>
                        <a:buFont typeface="Arial"/>
                        <a:buNone/>
                      </a:pPr>
                      <a:r>
                        <a:rPr lang="en" sz="900" u="none" strike="noStrike" cap="none">
                          <a:solidFill>
                            <a:schemeClr val="lt1"/>
                          </a:solidFill>
                        </a:rPr>
                        <a:t>1.0</a:t>
                      </a:r>
                      <a:endParaRPr sz="900" u="none" strike="noStrike" cap="none">
                        <a:solidFill>
                          <a:schemeClr val="lt1"/>
                        </a:solidFill>
                      </a:endParaRPr>
                    </a:p>
                  </a:txBody>
                  <a:tcPr marL="28575" marR="9525" marT="95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accent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91083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Blue">
  <p:cSld name="Main point Blue">
    <p:spTree>
      <p:nvGrpSpPr>
        <p:cNvPr id="1" name="Shape 236"/>
        <p:cNvGrpSpPr/>
        <p:nvPr/>
      </p:nvGrpSpPr>
      <p:grpSpPr>
        <a:xfrm>
          <a:off x="0" y="0"/>
          <a:ext cx="0" cy="0"/>
          <a:chOff x="0" y="0"/>
          <a:chExt cx="0" cy="0"/>
        </a:xfrm>
      </p:grpSpPr>
      <p:grpSp>
        <p:nvGrpSpPr>
          <p:cNvPr id="237" name="Google Shape;237;p35"/>
          <p:cNvGrpSpPr/>
          <p:nvPr/>
        </p:nvGrpSpPr>
        <p:grpSpPr>
          <a:xfrm>
            <a:off x="4827400" y="4106926"/>
            <a:ext cx="3439738" cy="555324"/>
            <a:chOff x="4827400" y="3972976"/>
            <a:chExt cx="3439738" cy="555324"/>
          </a:xfrm>
        </p:grpSpPr>
        <p:pic>
          <p:nvPicPr>
            <p:cNvPr id="238" name="Google Shape;238;p35"/>
            <p:cNvPicPr preferRelativeResize="0"/>
            <p:nvPr/>
          </p:nvPicPr>
          <p:blipFill rotWithShape="1">
            <a:blip r:embed="rId2">
              <a:alphaModFix/>
            </a:blip>
            <a:srcRect b="76427"/>
            <a:stretch/>
          </p:blipFill>
          <p:spPr>
            <a:xfrm>
              <a:off x="7282153" y="4005100"/>
              <a:ext cx="984985" cy="523200"/>
            </a:xfrm>
            <a:prstGeom prst="rect">
              <a:avLst/>
            </a:prstGeom>
            <a:noFill/>
            <a:ln>
              <a:noFill/>
            </a:ln>
          </p:spPr>
        </p:pic>
        <p:pic>
          <p:nvPicPr>
            <p:cNvPr id="239" name="Google Shape;239;p35"/>
            <p:cNvPicPr preferRelativeResize="0"/>
            <p:nvPr/>
          </p:nvPicPr>
          <p:blipFill rotWithShape="1">
            <a:blip r:embed="rId3">
              <a:alphaModFix/>
            </a:blip>
            <a:srcRect t="75978"/>
            <a:stretch/>
          </p:blipFill>
          <p:spPr>
            <a:xfrm>
              <a:off x="6054776" y="3972976"/>
              <a:ext cx="966550" cy="523200"/>
            </a:xfrm>
            <a:prstGeom prst="rect">
              <a:avLst/>
            </a:prstGeom>
            <a:noFill/>
            <a:ln>
              <a:noFill/>
            </a:ln>
          </p:spPr>
        </p:pic>
        <p:pic>
          <p:nvPicPr>
            <p:cNvPr id="240" name="Google Shape;240;p35"/>
            <p:cNvPicPr preferRelativeResize="0"/>
            <p:nvPr/>
          </p:nvPicPr>
          <p:blipFill rotWithShape="1">
            <a:blip r:embed="rId3">
              <a:alphaModFix/>
            </a:blip>
            <a:srcRect t="75978"/>
            <a:stretch/>
          </p:blipFill>
          <p:spPr>
            <a:xfrm>
              <a:off x="4827400" y="3972976"/>
              <a:ext cx="966550" cy="523200"/>
            </a:xfrm>
            <a:prstGeom prst="rect">
              <a:avLst/>
            </a:prstGeom>
            <a:noFill/>
            <a:ln>
              <a:noFill/>
            </a:ln>
          </p:spPr>
        </p:pic>
      </p:grpSp>
      <p:sp>
        <p:nvSpPr>
          <p:cNvPr id="241" name="Google Shape;241;p35"/>
          <p:cNvSpPr txBox="1">
            <a:spLocks noGrp="1"/>
          </p:cNvSpPr>
          <p:nvPr>
            <p:ph type="title"/>
          </p:nvPr>
        </p:nvSpPr>
        <p:spPr>
          <a:xfrm>
            <a:off x="490250" y="450150"/>
            <a:ext cx="8194500" cy="4090800"/>
          </a:xfrm>
          <a:prstGeom prst="rect">
            <a:avLst/>
          </a:prstGeom>
          <a:noFill/>
          <a:ln>
            <a:noFill/>
          </a:ln>
        </p:spPr>
        <p:txBody>
          <a:bodyPr spcFirstLastPara="1" wrap="square" lIns="0" tIns="0" rIns="0" bIns="0"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pic>
        <p:nvPicPr>
          <p:cNvPr id="242" name="Google Shape;242;p35"/>
          <p:cNvPicPr preferRelativeResize="0"/>
          <p:nvPr/>
        </p:nvPicPr>
        <p:blipFill rotWithShape="1">
          <a:blip r:embed="rId4">
            <a:alphaModFix/>
          </a:blip>
          <a:srcRect/>
          <a:stretch/>
        </p:blipFill>
        <p:spPr>
          <a:xfrm>
            <a:off x="342900" y="4759425"/>
            <a:ext cx="391388" cy="140895"/>
          </a:xfrm>
          <a:prstGeom prst="rect">
            <a:avLst/>
          </a:prstGeom>
          <a:noFill/>
          <a:ln>
            <a:noFill/>
          </a:ln>
        </p:spPr>
      </p:pic>
      <p:sp>
        <p:nvSpPr>
          <p:cNvPr id="243" name="Google Shape;243;p35"/>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3581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Orange">
  <p:cSld name="Main point Orange">
    <p:bg>
      <p:bgPr>
        <a:solidFill>
          <a:srgbClr val="F2695D"/>
        </a:solidFill>
        <a:effectLst/>
      </p:bgPr>
    </p:bg>
    <p:spTree>
      <p:nvGrpSpPr>
        <p:cNvPr id="1" name="Shape 244"/>
        <p:cNvGrpSpPr/>
        <p:nvPr/>
      </p:nvGrpSpPr>
      <p:grpSpPr>
        <a:xfrm>
          <a:off x="0" y="0"/>
          <a:ext cx="0" cy="0"/>
          <a:chOff x="0" y="0"/>
          <a:chExt cx="0" cy="0"/>
        </a:xfrm>
      </p:grpSpPr>
      <p:pic>
        <p:nvPicPr>
          <p:cNvPr id="245" name="Google Shape;245;p36"/>
          <p:cNvPicPr preferRelativeResize="0"/>
          <p:nvPr/>
        </p:nvPicPr>
        <p:blipFill rotWithShape="1">
          <a:blip r:embed="rId2">
            <a:alphaModFix/>
          </a:blip>
          <a:srcRect b="76427"/>
          <a:stretch/>
        </p:blipFill>
        <p:spPr>
          <a:xfrm>
            <a:off x="7282153" y="4139050"/>
            <a:ext cx="984985" cy="523200"/>
          </a:xfrm>
          <a:prstGeom prst="rect">
            <a:avLst/>
          </a:prstGeom>
          <a:noFill/>
          <a:ln>
            <a:noFill/>
          </a:ln>
        </p:spPr>
      </p:pic>
      <p:pic>
        <p:nvPicPr>
          <p:cNvPr id="246" name="Google Shape;246;p36"/>
          <p:cNvPicPr preferRelativeResize="0"/>
          <p:nvPr/>
        </p:nvPicPr>
        <p:blipFill rotWithShape="1">
          <a:blip r:embed="rId3">
            <a:alphaModFix/>
          </a:blip>
          <a:srcRect t="75978"/>
          <a:stretch/>
        </p:blipFill>
        <p:spPr>
          <a:xfrm>
            <a:off x="6054776" y="4106926"/>
            <a:ext cx="966550" cy="523200"/>
          </a:xfrm>
          <a:prstGeom prst="rect">
            <a:avLst/>
          </a:prstGeom>
          <a:noFill/>
          <a:ln>
            <a:noFill/>
          </a:ln>
        </p:spPr>
      </p:pic>
      <p:pic>
        <p:nvPicPr>
          <p:cNvPr id="247" name="Google Shape;247;p36"/>
          <p:cNvPicPr preferRelativeResize="0"/>
          <p:nvPr/>
        </p:nvPicPr>
        <p:blipFill rotWithShape="1">
          <a:blip r:embed="rId3">
            <a:alphaModFix/>
          </a:blip>
          <a:srcRect t="75978"/>
          <a:stretch/>
        </p:blipFill>
        <p:spPr>
          <a:xfrm>
            <a:off x="4827400" y="4106926"/>
            <a:ext cx="966550" cy="523200"/>
          </a:xfrm>
          <a:prstGeom prst="rect">
            <a:avLst/>
          </a:prstGeom>
          <a:noFill/>
          <a:ln>
            <a:noFill/>
          </a:ln>
        </p:spPr>
      </p:pic>
      <p:sp>
        <p:nvSpPr>
          <p:cNvPr id="248" name="Google Shape;248;p36"/>
          <p:cNvSpPr txBox="1">
            <a:spLocks noGrp="1"/>
          </p:cNvSpPr>
          <p:nvPr>
            <p:ph type="title"/>
          </p:nvPr>
        </p:nvSpPr>
        <p:spPr>
          <a:xfrm>
            <a:off x="490250" y="450150"/>
            <a:ext cx="8194500" cy="4090800"/>
          </a:xfrm>
          <a:prstGeom prst="rect">
            <a:avLst/>
          </a:prstGeom>
          <a:noFill/>
          <a:ln>
            <a:noFill/>
          </a:ln>
        </p:spPr>
        <p:txBody>
          <a:bodyPr spcFirstLastPara="1" wrap="square" lIns="0" tIns="0" rIns="0" bIns="0" anchor="ctr" anchorCtr="0">
            <a:norm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pic>
        <p:nvPicPr>
          <p:cNvPr id="249" name="Google Shape;249;p36"/>
          <p:cNvPicPr preferRelativeResize="0"/>
          <p:nvPr/>
        </p:nvPicPr>
        <p:blipFill rotWithShape="1">
          <a:blip r:embed="rId4">
            <a:alphaModFix/>
          </a:blip>
          <a:srcRect/>
          <a:stretch/>
        </p:blipFill>
        <p:spPr>
          <a:xfrm>
            <a:off x="342900" y="4758125"/>
            <a:ext cx="390758" cy="139184"/>
          </a:xfrm>
          <a:prstGeom prst="rect">
            <a:avLst/>
          </a:prstGeom>
          <a:noFill/>
          <a:ln>
            <a:noFill/>
          </a:ln>
        </p:spPr>
      </p:pic>
      <p:sp>
        <p:nvSpPr>
          <p:cNvPr id="250" name="Google Shape;250;p36"/>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3041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Main point White">
  <p:cSld name="Main point White">
    <p:bg>
      <p:bgPr>
        <a:solidFill>
          <a:schemeClr val="lt1"/>
        </a:solidFill>
        <a:effectLst/>
      </p:bgPr>
    </p:bg>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490250" y="450150"/>
            <a:ext cx="8194500" cy="4090800"/>
          </a:xfrm>
          <a:prstGeom prst="rect">
            <a:avLst/>
          </a:prstGeom>
          <a:noFill/>
          <a:ln>
            <a:noFill/>
          </a:ln>
        </p:spPr>
        <p:txBody>
          <a:bodyPr spcFirstLastPara="1" wrap="square" lIns="0" tIns="0" rIns="0" bIns="0" anchor="ctr" anchorCtr="0">
            <a:normAutofit/>
          </a:bodyPr>
          <a:lstStyle>
            <a:lvl1pPr lvl="0" algn="l" rtl="0">
              <a:lnSpc>
                <a:spcPct val="100000"/>
              </a:lnSpc>
              <a:spcBef>
                <a:spcPts val="0"/>
              </a:spcBef>
              <a:spcAft>
                <a:spcPts val="0"/>
              </a:spcAft>
              <a:buClr>
                <a:srgbClr val="F2695D"/>
              </a:buClr>
              <a:buSzPts val="4800"/>
              <a:buNone/>
              <a:defRPr sz="4800">
                <a:solidFill>
                  <a:srgbClr val="F2695D"/>
                </a:solidFill>
              </a:defRPr>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pic>
        <p:nvPicPr>
          <p:cNvPr id="253" name="Google Shape;253;p37"/>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54" name="Google Shape;254;p37"/>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0046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Description &amp; Pic Blue">
  <p:cSld name="Title, Description &amp; Pic Blue">
    <p:spTree>
      <p:nvGrpSpPr>
        <p:cNvPr id="1" name="Shape 255"/>
        <p:cNvGrpSpPr/>
        <p:nvPr/>
      </p:nvGrpSpPr>
      <p:grpSpPr>
        <a:xfrm>
          <a:off x="0" y="0"/>
          <a:ext cx="0" cy="0"/>
          <a:chOff x="0" y="0"/>
          <a:chExt cx="0" cy="0"/>
        </a:xfrm>
      </p:grpSpPr>
      <p:pic>
        <p:nvPicPr>
          <p:cNvPr id="256" name="Google Shape;256;p38"/>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57" name="Google Shape;257;p38"/>
          <p:cNvSpPr>
            <a:spLocks noGrp="1"/>
          </p:cNvSpPr>
          <p:nvPr>
            <p:ph type="pic" idx="2"/>
          </p:nvPr>
        </p:nvSpPr>
        <p:spPr>
          <a:xfrm>
            <a:off x="4561325" y="0"/>
            <a:ext cx="4582800" cy="5143500"/>
          </a:xfrm>
          <a:prstGeom prst="rect">
            <a:avLst/>
          </a:prstGeom>
          <a:noFill/>
          <a:ln>
            <a:noFill/>
          </a:ln>
        </p:spPr>
      </p:sp>
      <p:sp>
        <p:nvSpPr>
          <p:cNvPr id="258" name="Google Shape;258;p38"/>
          <p:cNvSpPr txBox="1">
            <a:spLocks noGrp="1"/>
          </p:cNvSpPr>
          <p:nvPr>
            <p:ph type="body" idx="1"/>
          </p:nvPr>
        </p:nvSpPr>
        <p:spPr>
          <a:xfrm>
            <a:off x="311700" y="1203025"/>
            <a:ext cx="40155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259" name="Google Shape;259;p38"/>
          <p:cNvSpPr txBox="1">
            <a:spLocks noGrp="1"/>
          </p:cNvSpPr>
          <p:nvPr>
            <p:ph type="title"/>
          </p:nvPr>
        </p:nvSpPr>
        <p:spPr>
          <a:xfrm>
            <a:off x="342900" y="457200"/>
            <a:ext cx="40155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SzPts val="22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60" name="Google Shape;260;p38"/>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0997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Description &amp; Pic White">
  <p:cSld name="Title, Description &amp; Pic White">
    <p:bg>
      <p:bgPr>
        <a:solidFill>
          <a:schemeClr val="lt1"/>
        </a:solidFill>
        <a:effectLst/>
      </p:bgPr>
    </p:bg>
    <p:spTree>
      <p:nvGrpSpPr>
        <p:cNvPr id="1" name="Shape 261"/>
        <p:cNvGrpSpPr/>
        <p:nvPr/>
      </p:nvGrpSpPr>
      <p:grpSpPr>
        <a:xfrm>
          <a:off x="0" y="0"/>
          <a:ext cx="0" cy="0"/>
          <a:chOff x="0" y="0"/>
          <a:chExt cx="0" cy="0"/>
        </a:xfrm>
      </p:grpSpPr>
      <p:pic>
        <p:nvPicPr>
          <p:cNvPr id="262" name="Google Shape;262;p39"/>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63" name="Google Shape;263;p39"/>
          <p:cNvSpPr>
            <a:spLocks noGrp="1"/>
          </p:cNvSpPr>
          <p:nvPr>
            <p:ph type="pic" idx="2"/>
          </p:nvPr>
        </p:nvSpPr>
        <p:spPr>
          <a:xfrm>
            <a:off x="4561325" y="0"/>
            <a:ext cx="4582800" cy="5143500"/>
          </a:xfrm>
          <a:prstGeom prst="rect">
            <a:avLst/>
          </a:prstGeom>
          <a:noFill/>
          <a:ln>
            <a:noFill/>
          </a:ln>
        </p:spPr>
      </p:sp>
      <p:sp>
        <p:nvSpPr>
          <p:cNvPr id="264" name="Google Shape;264;p39"/>
          <p:cNvSpPr txBox="1">
            <a:spLocks noGrp="1"/>
          </p:cNvSpPr>
          <p:nvPr>
            <p:ph type="body" idx="1"/>
          </p:nvPr>
        </p:nvSpPr>
        <p:spPr>
          <a:xfrm>
            <a:off x="311700" y="1203025"/>
            <a:ext cx="4015500" cy="3366000"/>
          </a:xfrm>
          <a:prstGeom prst="rect">
            <a:avLst/>
          </a:prstGeom>
          <a:noFill/>
          <a:ln>
            <a:noFill/>
          </a:ln>
        </p:spPr>
        <p:txBody>
          <a:bodyPr spcFirstLastPara="1" wrap="square" lIns="0" tIns="0" rIns="0" bIns="0" anchor="t" anchorCtr="0">
            <a:normAutofit/>
          </a:bodyPr>
          <a:lstStyle>
            <a:lvl1pPr marL="457200" lvl="0" indent="-330200" algn="l" rtl="0">
              <a:lnSpc>
                <a:spcPct val="115000"/>
              </a:lnSpc>
              <a:spcBef>
                <a:spcPts val="0"/>
              </a:spcBef>
              <a:spcAft>
                <a:spcPts val="0"/>
              </a:spcAft>
              <a:buClr>
                <a:schemeClr val="dk1"/>
              </a:buClr>
              <a:buSzPts val="1600"/>
              <a:buChar char="●"/>
              <a:defRPr sz="1600">
                <a:solidFill>
                  <a:schemeClr val="dk1"/>
                </a:solidFill>
              </a:defRPr>
            </a:lvl1pPr>
            <a:lvl2pPr marL="914400" lvl="1" indent="-330200" algn="l" rtl="0">
              <a:lnSpc>
                <a:spcPct val="115000"/>
              </a:lnSpc>
              <a:spcBef>
                <a:spcPts val="0"/>
              </a:spcBef>
              <a:spcAft>
                <a:spcPts val="0"/>
              </a:spcAft>
              <a:buClr>
                <a:schemeClr val="dk1"/>
              </a:buClr>
              <a:buSzPts val="1600"/>
              <a:buChar char="﹣"/>
              <a:defRPr sz="1600">
                <a:solidFill>
                  <a:schemeClr val="dk1"/>
                </a:solidFill>
              </a:defRPr>
            </a:lvl2pPr>
            <a:lvl3pPr marL="1371600" lvl="2" indent="-330200" algn="l" rtl="0">
              <a:lnSpc>
                <a:spcPct val="115000"/>
              </a:lnSpc>
              <a:spcBef>
                <a:spcPts val="0"/>
              </a:spcBef>
              <a:spcAft>
                <a:spcPts val="0"/>
              </a:spcAft>
              <a:buClr>
                <a:schemeClr val="dk1"/>
              </a:buClr>
              <a:buSzPts val="1600"/>
              <a:buChar char="﹣"/>
              <a:defRPr sz="1600">
                <a:solidFill>
                  <a:schemeClr val="dk1"/>
                </a:solidFill>
              </a:defRPr>
            </a:lvl3pPr>
            <a:lvl4pPr marL="1828800" lvl="3" indent="-330200" algn="l" rtl="0">
              <a:lnSpc>
                <a:spcPct val="115000"/>
              </a:lnSpc>
              <a:spcBef>
                <a:spcPts val="0"/>
              </a:spcBef>
              <a:spcAft>
                <a:spcPts val="0"/>
              </a:spcAft>
              <a:buClr>
                <a:schemeClr val="dk1"/>
              </a:buClr>
              <a:buSzPts val="1600"/>
              <a:buChar char="﹣"/>
              <a:defRPr sz="1600">
                <a:solidFill>
                  <a:schemeClr val="dk1"/>
                </a:solidFill>
              </a:defRPr>
            </a:lvl4pPr>
            <a:lvl5pPr marL="2286000" lvl="4" indent="-330200" algn="l" rtl="0">
              <a:lnSpc>
                <a:spcPct val="115000"/>
              </a:lnSpc>
              <a:spcBef>
                <a:spcPts val="0"/>
              </a:spcBef>
              <a:spcAft>
                <a:spcPts val="0"/>
              </a:spcAft>
              <a:buClr>
                <a:schemeClr val="dk1"/>
              </a:buClr>
              <a:buSzPts val="1600"/>
              <a:buChar char="﹣"/>
              <a:defRPr sz="1600">
                <a:solidFill>
                  <a:schemeClr val="dk1"/>
                </a:solidFill>
              </a:defRPr>
            </a:lvl5pPr>
            <a:lvl6pPr marL="2743200" lvl="5" indent="-330200" algn="l" rtl="0">
              <a:lnSpc>
                <a:spcPct val="115000"/>
              </a:lnSpc>
              <a:spcBef>
                <a:spcPts val="0"/>
              </a:spcBef>
              <a:spcAft>
                <a:spcPts val="0"/>
              </a:spcAft>
              <a:buClr>
                <a:schemeClr val="dk1"/>
              </a:buClr>
              <a:buSzPts val="1600"/>
              <a:buChar char="﹣"/>
              <a:defRPr sz="1600">
                <a:solidFill>
                  <a:schemeClr val="dk1"/>
                </a:solidFill>
              </a:defRPr>
            </a:lvl6pPr>
            <a:lvl7pPr marL="3200400" lvl="6" indent="-330200" algn="l" rtl="0">
              <a:lnSpc>
                <a:spcPct val="115000"/>
              </a:lnSpc>
              <a:spcBef>
                <a:spcPts val="0"/>
              </a:spcBef>
              <a:spcAft>
                <a:spcPts val="0"/>
              </a:spcAft>
              <a:buClr>
                <a:schemeClr val="dk1"/>
              </a:buClr>
              <a:buSzPts val="1600"/>
              <a:buChar char="﹣"/>
              <a:defRPr sz="1600">
                <a:solidFill>
                  <a:schemeClr val="dk1"/>
                </a:solidFill>
              </a:defRPr>
            </a:lvl7pPr>
            <a:lvl8pPr marL="3657600" lvl="7" indent="-330200" algn="l" rtl="0">
              <a:lnSpc>
                <a:spcPct val="115000"/>
              </a:lnSpc>
              <a:spcBef>
                <a:spcPts val="0"/>
              </a:spcBef>
              <a:spcAft>
                <a:spcPts val="0"/>
              </a:spcAft>
              <a:buClr>
                <a:schemeClr val="dk1"/>
              </a:buClr>
              <a:buSzPts val="1600"/>
              <a:buChar char="﹣"/>
              <a:defRPr sz="1600">
                <a:solidFill>
                  <a:schemeClr val="dk1"/>
                </a:solidFill>
              </a:defRPr>
            </a:lvl8pPr>
            <a:lvl9pPr marL="4114800" lvl="8" indent="-330200" algn="l" rtl="0">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65" name="Google Shape;265;p39"/>
          <p:cNvSpPr txBox="1">
            <a:spLocks noGrp="1"/>
          </p:cNvSpPr>
          <p:nvPr>
            <p:ph type="title"/>
          </p:nvPr>
        </p:nvSpPr>
        <p:spPr>
          <a:xfrm>
            <a:off x="342900" y="457200"/>
            <a:ext cx="40155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Clr>
                <a:srgbClr val="F2695D"/>
              </a:buClr>
              <a:buSzPts val="2800"/>
              <a:buNone/>
              <a:defRPr>
                <a:solidFill>
                  <a:srgbClr val="F2695D"/>
                </a:solidFill>
              </a:defRPr>
            </a:lvl2pPr>
            <a:lvl3pPr lvl="2" algn="l" rtl="0">
              <a:lnSpc>
                <a:spcPct val="100000"/>
              </a:lnSpc>
              <a:spcBef>
                <a:spcPts val="0"/>
              </a:spcBef>
              <a:spcAft>
                <a:spcPts val="0"/>
              </a:spcAft>
              <a:buClr>
                <a:srgbClr val="F2695D"/>
              </a:buClr>
              <a:buSzPts val="2800"/>
              <a:buNone/>
              <a:defRPr>
                <a:solidFill>
                  <a:srgbClr val="F2695D"/>
                </a:solidFill>
              </a:defRPr>
            </a:lvl3pPr>
            <a:lvl4pPr lvl="3" algn="l" rtl="0">
              <a:lnSpc>
                <a:spcPct val="100000"/>
              </a:lnSpc>
              <a:spcBef>
                <a:spcPts val="0"/>
              </a:spcBef>
              <a:spcAft>
                <a:spcPts val="0"/>
              </a:spcAft>
              <a:buClr>
                <a:srgbClr val="F2695D"/>
              </a:buClr>
              <a:buSzPts val="2800"/>
              <a:buNone/>
              <a:defRPr>
                <a:solidFill>
                  <a:srgbClr val="F2695D"/>
                </a:solidFill>
              </a:defRPr>
            </a:lvl4pPr>
            <a:lvl5pPr lvl="4" algn="l" rtl="0">
              <a:lnSpc>
                <a:spcPct val="100000"/>
              </a:lnSpc>
              <a:spcBef>
                <a:spcPts val="0"/>
              </a:spcBef>
              <a:spcAft>
                <a:spcPts val="0"/>
              </a:spcAft>
              <a:buClr>
                <a:srgbClr val="F2695D"/>
              </a:buClr>
              <a:buSzPts val="2800"/>
              <a:buNone/>
              <a:defRPr>
                <a:solidFill>
                  <a:srgbClr val="F2695D"/>
                </a:solidFill>
              </a:defRPr>
            </a:lvl5pPr>
            <a:lvl6pPr lvl="5" algn="l" rtl="0">
              <a:lnSpc>
                <a:spcPct val="100000"/>
              </a:lnSpc>
              <a:spcBef>
                <a:spcPts val="0"/>
              </a:spcBef>
              <a:spcAft>
                <a:spcPts val="0"/>
              </a:spcAft>
              <a:buClr>
                <a:srgbClr val="F2695D"/>
              </a:buClr>
              <a:buSzPts val="2800"/>
              <a:buNone/>
              <a:defRPr>
                <a:solidFill>
                  <a:srgbClr val="F2695D"/>
                </a:solidFill>
              </a:defRPr>
            </a:lvl6pPr>
            <a:lvl7pPr lvl="6" algn="l" rtl="0">
              <a:lnSpc>
                <a:spcPct val="100000"/>
              </a:lnSpc>
              <a:spcBef>
                <a:spcPts val="0"/>
              </a:spcBef>
              <a:spcAft>
                <a:spcPts val="0"/>
              </a:spcAft>
              <a:buClr>
                <a:srgbClr val="F2695D"/>
              </a:buClr>
              <a:buSzPts val="2800"/>
              <a:buNone/>
              <a:defRPr>
                <a:solidFill>
                  <a:srgbClr val="F2695D"/>
                </a:solidFill>
              </a:defRPr>
            </a:lvl7pPr>
            <a:lvl8pPr lvl="7" algn="l" rtl="0">
              <a:lnSpc>
                <a:spcPct val="100000"/>
              </a:lnSpc>
              <a:spcBef>
                <a:spcPts val="0"/>
              </a:spcBef>
              <a:spcAft>
                <a:spcPts val="0"/>
              </a:spcAft>
              <a:buClr>
                <a:srgbClr val="F2695D"/>
              </a:buClr>
              <a:buSzPts val="2800"/>
              <a:buNone/>
              <a:defRPr>
                <a:solidFill>
                  <a:srgbClr val="F2695D"/>
                </a:solidFill>
              </a:defRPr>
            </a:lvl8pPr>
            <a:lvl9pPr lvl="8" algn="l" rtl="0">
              <a:lnSpc>
                <a:spcPct val="100000"/>
              </a:lnSpc>
              <a:spcBef>
                <a:spcPts val="0"/>
              </a:spcBef>
              <a:spcAft>
                <a:spcPts val="0"/>
              </a:spcAft>
              <a:buClr>
                <a:srgbClr val="F2695D"/>
              </a:buClr>
              <a:buSzPts val="2800"/>
              <a:buNone/>
              <a:defRPr>
                <a:solidFill>
                  <a:srgbClr val="F2695D"/>
                </a:solidFill>
              </a:defRPr>
            </a:lvl9pPr>
          </a:lstStyle>
          <a:p>
            <a:endParaRPr/>
          </a:p>
        </p:txBody>
      </p:sp>
      <p:sp>
        <p:nvSpPr>
          <p:cNvPr id="266" name="Google Shape;266;p39"/>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88764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White">
  <p:cSld name="Blank White">
    <p:bg>
      <p:bgPr>
        <a:solidFill>
          <a:schemeClr val="lt1"/>
        </a:solidFill>
        <a:effectLst/>
      </p:bgPr>
    </p:bg>
    <p:spTree>
      <p:nvGrpSpPr>
        <p:cNvPr id="1" name="Shape 267"/>
        <p:cNvGrpSpPr/>
        <p:nvPr/>
      </p:nvGrpSpPr>
      <p:grpSpPr>
        <a:xfrm>
          <a:off x="0" y="0"/>
          <a:ext cx="0" cy="0"/>
          <a:chOff x="0" y="0"/>
          <a:chExt cx="0" cy="0"/>
        </a:xfrm>
      </p:grpSpPr>
      <p:pic>
        <p:nvPicPr>
          <p:cNvPr id="268" name="Google Shape;268;p40"/>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69" name="Google Shape;269;p40"/>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562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p:cSld name="Title and body">
    <p:bg>
      <p:bgPr>
        <a:solidFill>
          <a:srgbClr val="FFFFFF"/>
        </a:solidFill>
        <a:effectLst/>
      </p:bgPr>
    </p:bg>
    <p:spTree>
      <p:nvGrpSpPr>
        <p:cNvPr id="1" name="Shape 270"/>
        <p:cNvGrpSpPr/>
        <p:nvPr/>
      </p:nvGrpSpPr>
      <p:grpSpPr>
        <a:xfrm>
          <a:off x="0" y="0"/>
          <a:ext cx="0" cy="0"/>
          <a:chOff x="0" y="0"/>
          <a:chExt cx="0" cy="0"/>
        </a:xfrm>
      </p:grpSpPr>
      <p:pic>
        <p:nvPicPr>
          <p:cNvPr id="271" name="Google Shape;271;p41"/>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72" name="Google Shape;272;p41"/>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73" name="Google Shape;273;p41"/>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64467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rgbClr val="FFFFFF"/>
        </a:solidFill>
        <a:effectLst/>
      </p:bgPr>
    </p:bg>
    <p:spTree>
      <p:nvGrpSpPr>
        <p:cNvPr id="1" name="Shape 274"/>
        <p:cNvGrpSpPr/>
        <p:nvPr/>
      </p:nvGrpSpPr>
      <p:grpSpPr>
        <a:xfrm>
          <a:off x="0" y="0"/>
          <a:ext cx="0" cy="0"/>
          <a:chOff x="0" y="0"/>
          <a:chExt cx="0" cy="0"/>
        </a:xfrm>
      </p:grpSpPr>
      <p:pic>
        <p:nvPicPr>
          <p:cNvPr id="275" name="Google Shape;275;p42"/>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76" name="Google Shape;276;p42"/>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77" name="Google Shape;277;p42"/>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73840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5 1">
  <p:cSld name="Title and body 5 1">
    <p:bg>
      <p:bgPr>
        <a:solidFill>
          <a:srgbClr val="FFFFFF"/>
        </a:solidFill>
        <a:effectLst/>
      </p:bgPr>
    </p:bg>
    <p:spTree>
      <p:nvGrpSpPr>
        <p:cNvPr id="1" name="Shape 278"/>
        <p:cNvGrpSpPr/>
        <p:nvPr/>
      </p:nvGrpSpPr>
      <p:grpSpPr>
        <a:xfrm>
          <a:off x="0" y="0"/>
          <a:ext cx="0" cy="0"/>
          <a:chOff x="0" y="0"/>
          <a:chExt cx="0" cy="0"/>
        </a:xfrm>
      </p:grpSpPr>
      <p:pic>
        <p:nvPicPr>
          <p:cNvPr id="279" name="Google Shape;279;p43"/>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80" name="Google Shape;280;p43"/>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81" name="Google Shape;281;p43"/>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15532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5 1 1">
  <p:cSld name="Title and body 5 1 1">
    <p:bg>
      <p:bgPr>
        <a:solidFill>
          <a:srgbClr val="FFFFFF"/>
        </a:solidFill>
        <a:effectLst/>
      </p:bgPr>
    </p:bg>
    <p:spTree>
      <p:nvGrpSpPr>
        <p:cNvPr id="1" name="Shape 282"/>
        <p:cNvGrpSpPr/>
        <p:nvPr/>
      </p:nvGrpSpPr>
      <p:grpSpPr>
        <a:xfrm>
          <a:off x="0" y="0"/>
          <a:ext cx="0" cy="0"/>
          <a:chOff x="0" y="0"/>
          <a:chExt cx="0" cy="0"/>
        </a:xfrm>
      </p:grpSpPr>
      <p:pic>
        <p:nvPicPr>
          <p:cNvPr id="283" name="Google Shape;283;p44"/>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84" name="Google Shape;284;p44"/>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85" name="Google Shape;285;p44"/>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23487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3 1">
  <p:cSld name="Title and body 3 1">
    <p:bg>
      <p:bgPr>
        <a:solidFill>
          <a:srgbClr val="FFFFFF"/>
        </a:solidFill>
        <a:effectLst/>
      </p:bgPr>
    </p:bg>
    <p:spTree>
      <p:nvGrpSpPr>
        <p:cNvPr id="1" name="Shape 286"/>
        <p:cNvGrpSpPr/>
        <p:nvPr/>
      </p:nvGrpSpPr>
      <p:grpSpPr>
        <a:xfrm>
          <a:off x="0" y="0"/>
          <a:ext cx="0" cy="0"/>
          <a:chOff x="0" y="0"/>
          <a:chExt cx="0" cy="0"/>
        </a:xfrm>
      </p:grpSpPr>
      <p:pic>
        <p:nvPicPr>
          <p:cNvPr id="287" name="Google Shape;287;p45"/>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88" name="Google Shape;288;p45"/>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89" name="Google Shape;289;p45"/>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56367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Only">
  <p:cSld name="2_Title Only">
    <p:bg>
      <p:bgPr>
        <a:solidFill>
          <a:schemeClr val="lt1"/>
        </a:solidFill>
        <a:effectLst/>
      </p:bgPr>
    </p:bg>
    <p:spTree>
      <p:nvGrpSpPr>
        <p:cNvPr id="1" name="Shape 290"/>
        <p:cNvGrpSpPr/>
        <p:nvPr/>
      </p:nvGrpSpPr>
      <p:grpSpPr>
        <a:xfrm>
          <a:off x="0" y="0"/>
          <a:ext cx="0" cy="0"/>
          <a:chOff x="0" y="0"/>
          <a:chExt cx="0" cy="0"/>
        </a:xfrm>
      </p:grpSpPr>
      <p:pic>
        <p:nvPicPr>
          <p:cNvPr id="291" name="Google Shape;291;p46"/>
          <p:cNvPicPr preferRelativeResize="0"/>
          <p:nvPr/>
        </p:nvPicPr>
        <p:blipFill rotWithShape="1">
          <a:blip r:embed="rId2">
            <a:alphaModFix/>
          </a:blip>
          <a:srcRect/>
          <a:stretch/>
        </p:blipFill>
        <p:spPr>
          <a:xfrm>
            <a:off x="342900" y="4759425"/>
            <a:ext cx="391388" cy="140895"/>
          </a:xfrm>
          <a:prstGeom prst="rect">
            <a:avLst/>
          </a:prstGeom>
          <a:noFill/>
          <a:ln>
            <a:noFill/>
          </a:ln>
        </p:spPr>
      </p:pic>
      <p:sp>
        <p:nvSpPr>
          <p:cNvPr id="292" name="Google Shape;292;p46"/>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F2695D"/>
              </a:buClr>
              <a:buSzPts val="2200"/>
              <a:buNone/>
              <a:defRPr b="1">
                <a:solidFill>
                  <a:srgbClr val="F2695D"/>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3" name="Google Shape;293;p46"/>
          <p:cNvSpPr txBox="1">
            <a:spLocks noGrp="1"/>
          </p:cNvSpPr>
          <p:nvPr>
            <p:ph type="sldNum" idx="12"/>
          </p:nvPr>
        </p:nvSpPr>
        <p:spPr>
          <a:xfrm>
            <a:off x="8421050" y="4833872"/>
            <a:ext cx="548700" cy="232200"/>
          </a:xfrm>
          <a:prstGeom prst="rect">
            <a:avLst/>
          </a:prstGeom>
          <a:noFill/>
          <a:ln>
            <a:noFill/>
          </a:ln>
        </p:spPr>
        <p:txBody>
          <a:bodyPr spcFirstLastPara="1" wrap="square" lIns="0" tIns="0" rIns="0" bIns="0" anchor="ctr" anchorCtr="0">
            <a:norm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65451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4">
  <p:cSld name="Title and body 4">
    <p:bg>
      <p:bgPr>
        <a:solidFill>
          <a:srgbClr val="F2F5F7"/>
        </a:solidFill>
        <a:effectLst/>
      </p:bgPr>
    </p:bg>
    <p:spTree>
      <p:nvGrpSpPr>
        <p:cNvPr id="1" name="Shape 294"/>
        <p:cNvGrpSpPr/>
        <p:nvPr/>
      </p:nvGrpSpPr>
      <p:grpSpPr>
        <a:xfrm>
          <a:off x="0" y="0"/>
          <a:ext cx="0" cy="0"/>
          <a:chOff x="0" y="0"/>
          <a:chExt cx="0" cy="0"/>
        </a:xfrm>
      </p:grpSpPr>
      <p:sp>
        <p:nvSpPr>
          <p:cNvPr id="295" name="Google Shape;295;p47"/>
          <p:cNvSpPr txBox="1">
            <a:spLocks noGrp="1"/>
          </p:cNvSpPr>
          <p:nvPr>
            <p:ph type="title"/>
          </p:nvPr>
        </p:nvSpPr>
        <p:spPr>
          <a:xfrm>
            <a:off x="457200" y="306568"/>
            <a:ext cx="8229600" cy="564900"/>
          </a:xfrm>
          <a:prstGeom prst="rect">
            <a:avLst/>
          </a:prstGeom>
        </p:spPr>
        <p:txBody>
          <a:bodyPr spcFirstLastPara="1" wrap="square" lIns="0" tIns="0" rIns="0" bIns="0" anchor="t" anchorCtr="0">
            <a:normAutofit/>
          </a:bodyPr>
          <a:lstStyle>
            <a:lvl1pPr lvl="0" rtl="0">
              <a:spcBef>
                <a:spcPts val="0"/>
              </a:spcBef>
              <a:spcAft>
                <a:spcPts val="0"/>
              </a:spcAft>
              <a:buClr>
                <a:srgbClr val="395272"/>
              </a:buClr>
              <a:buSzPts val="2400"/>
              <a:buFont typeface="Rubik Medium"/>
              <a:buNone/>
              <a:defRPr sz="2400" b="0">
                <a:solidFill>
                  <a:srgbClr val="395272"/>
                </a:solidFill>
                <a:latin typeface="Rubik Medium"/>
                <a:ea typeface="Rubik Medium"/>
                <a:cs typeface="Rubik Medium"/>
                <a:sym typeface="Rubik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47"/>
          <p:cNvSpPr txBox="1">
            <a:spLocks noGrp="1"/>
          </p:cNvSpPr>
          <p:nvPr>
            <p:ph type="body" idx="1"/>
          </p:nvPr>
        </p:nvSpPr>
        <p:spPr>
          <a:xfrm>
            <a:off x="457200" y="985168"/>
            <a:ext cx="8229600" cy="3725700"/>
          </a:xfrm>
          <a:prstGeom prst="rect">
            <a:avLst/>
          </a:prstGeom>
        </p:spPr>
        <p:txBody>
          <a:bodyPr spcFirstLastPara="1" wrap="square" lIns="0" tIns="0" rIns="0" bIns="0" anchor="t" anchorCtr="0">
            <a:normAutofit/>
          </a:bodyPr>
          <a:lstStyle>
            <a:lvl1pPr marL="457200" lvl="0"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1pPr>
            <a:lvl2pPr marL="914400" lvl="1"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2pPr>
            <a:lvl3pPr marL="1371600" lvl="2"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3pPr>
            <a:lvl4pPr marL="1828800" lvl="3"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4pPr>
            <a:lvl5pPr marL="2286000" lvl="4"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5pPr>
            <a:lvl6pPr marL="2743200" lvl="5"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6pPr>
            <a:lvl7pPr marL="3200400" lvl="6"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7pPr>
            <a:lvl8pPr marL="3657600" lvl="7"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8pPr>
            <a:lvl9pPr marL="4114800" lvl="8" indent="-304800" rtl="0">
              <a:lnSpc>
                <a:spcPct val="115000"/>
              </a:lnSpc>
              <a:spcBef>
                <a:spcPts val="0"/>
              </a:spcBef>
              <a:spcAft>
                <a:spcPts val="0"/>
              </a:spcAft>
              <a:buClr>
                <a:srgbClr val="395272"/>
              </a:buClr>
              <a:buSzPts val="1200"/>
              <a:buFont typeface="Rubik"/>
              <a:buChar char="﹣"/>
              <a:defRPr sz="1200">
                <a:solidFill>
                  <a:srgbClr val="395272"/>
                </a:solidFill>
                <a:latin typeface="Rubik"/>
                <a:ea typeface="Rubik"/>
                <a:cs typeface="Rubik"/>
                <a:sym typeface="Rubik"/>
              </a:defRPr>
            </a:lvl9pPr>
          </a:lstStyle>
          <a:p>
            <a:endParaRPr/>
          </a:p>
        </p:txBody>
      </p:sp>
      <p:sp>
        <p:nvSpPr>
          <p:cNvPr id="297" name="Google Shape;297;p47"/>
          <p:cNvSpPr txBox="1">
            <a:spLocks noGrp="1"/>
          </p:cNvSpPr>
          <p:nvPr>
            <p:ph type="sldNum" idx="12"/>
          </p:nvPr>
        </p:nvSpPr>
        <p:spPr>
          <a:xfrm>
            <a:off x="231600" y="4816200"/>
            <a:ext cx="8574000" cy="275700"/>
          </a:xfrm>
          <a:prstGeom prst="rect">
            <a:avLst/>
          </a:prstGeom>
          <a:noFill/>
          <a:ln>
            <a:noFill/>
          </a:ln>
        </p:spPr>
        <p:txBody>
          <a:bodyPr spcFirstLastPara="1" wrap="square" lIns="91425" tIns="91425" rIns="91425" bIns="91425" anchor="t" anchorCtr="0">
            <a:noAutofit/>
          </a:bodyPr>
          <a:lstStyle>
            <a:lvl1pPr lvl="0" rtl="0">
              <a:buNone/>
              <a:defRPr sz="900">
                <a:latin typeface="Rubik Light"/>
                <a:ea typeface="Rubik Light"/>
                <a:cs typeface="Rubik Light"/>
                <a:sym typeface="Rubik Light"/>
              </a:defRPr>
            </a:lvl1pPr>
            <a:lvl2pPr lvl="1" rtl="0">
              <a:buNone/>
              <a:defRPr sz="900">
                <a:latin typeface="Rubik Light"/>
                <a:ea typeface="Rubik Light"/>
                <a:cs typeface="Rubik Light"/>
                <a:sym typeface="Rubik Light"/>
              </a:defRPr>
            </a:lvl2pPr>
            <a:lvl3pPr lvl="2" rtl="0">
              <a:buNone/>
              <a:defRPr sz="900">
                <a:latin typeface="Rubik Light"/>
                <a:ea typeface="Rubik Light"/>
                <a:cs typeface="Rubik Light"/>
                <a:sym typeface="Rubik Light"/>
              </a:defRPr>
            </a:lvl3pPr>
            <a:lvl4pPr lvl="3" rtl="0">
              <a:buNone/>
              <a:defRPr sz="900">
                <a:latin typeface="Rubik Light"/>
                <a:ea typeface="Rubik Light"/>
                <a:cs typeface="Rubik Light"/>
                <a:sym typeface="Rubik Light"/>
              </a:defRPr>
            </a:lvl4pPr>
            <a:lvl5pPr lvl="4" rtl="0">
              <a:buNone/>
              <a:defRPr sz="900">
                <a:latin typeface="Rubik Light"/>
                <a:ea typeface="Rubik Light"/>
                <a:cs typeface="Rubik Light"/>
                <a:sym typeface="Rubik Light"/>
              </a:defRPr>
            </a:lvl5pPr>
            <a:lvl6pPr lvl="5" rtl="0">
              <a:buNone/>
              <a:defRPr sz="900">
                <a:latin typeface="Rubik Light"/>
                <a:ea typeface="Rubik Light"/>
                <a:cs typeface="Rubik Light"/>
                <a:sym typeface="Rubik Light"/>
              </a:defRPr>
            </a:lvl6pPr>
            <a:lvl7pPr lvl="6" rtl="0">
              <a:buNone/>
              <a:defRPr sz="900">
                <a:latin typeface="Rubik Light"/>
                <a:ea typeface="Rubik Light"/>
                <a:cs typeface="Rubik Light"/>
                <a:sym typeface="Rubik Light"/>
              </a:defRPr>
            </a:lvl7pPr>
            <a:lvl8pPr lvl="7" rtl="0">
              <a:buNone/>
              <a:defRPr sz="900">
                <a:latin typeface="Rubik Light"/>
                <a:ea typeface="Rubik Light"/>
                <a:cs typeface="Rubik Light"/>
                <a:sym typeface="Rubik Light"/>
              </a:defRPr>
            </a:lvl8pPr>
            <a:lvl9pPr lvl="8" rtl="0">
              <a:buNone/>
              <a:defRPr sz="900">
                <a:latin typeface="Rubik Light"/>
                <a:ea typeface="Rubik Light"/>
                <a:cs typeface="Rubik Light"/>
                <a:sym typeface="Rubik Light"/>
              </a:defRPr>
            </a:lvl9pPr>
          </a:lstStyle>
          <a:p>
            <a:pPr marL="0" lvl="0" indent="0" algn="l" rtl="0">
              <a:spcBef>
                <a:spcPts val="0"/>
              </a:spcBef>
              <a:spcAft>
                <a:spcPts val="0"/>
              </a:spcAft>
              <a:buNone/>
            </a:pPr>
            <a:r>
              <a:rPr lang="en"/>
              <a:t>EDO Inc. Confidential. For Recipient Only.	</a:t>
            </a:r>
            <a:r>
              <a:rPr lang="en" b="1">
                <a:solidFill>
                  <a:srgbClr val="8B8B8B"/>
                </a:solidFill>
                <a:latin typeface="Helvetica Neue"/>
                <a:ea typeface="Helvetica Neue"/>
                <a:cs typeface="Helvetica Neue"/>
                <a:sym typeface="Helvetica Neue"/>
              </a:rPr>
              <a:t>										       			</a:t>
            </a:r>
            <a:fld id="{00000000-1234-1234-1234-123412341234}" type="slidenum">
              <a:rPr lang="en" sz="700" b="1">
                <a:solidFill>
                  <a:srgbClr val="8B8B8B"/>
                </a:solidFill>
                <a:latin typeface="Helvetica Neue"/>
                <a:ea typeface="Helvetica Neue"/>
                <a:cs typeface="Helvetica Neue"/>
                <a:sym typeface="Helvetica Neue"/>
              </a:rPr>
              <a:t>‹#›</a:t>
            </a:fld>
            <a:endParaRPr sz="700" b="1">
              <a:solidFill>
                <a:srgbClr val="8B8B8B"/>
              </a:solidFill>
              <a:latin typeface="Helvetica Neue"/>
              <a:ea typeface="Helvetica Neue"/>
              <a:cs typeface="Helvetica Neue"/>
              <a:sym typeface="Helvetica Neue"/>
            </a:endParaRPr>
          </a:p>
        </p:txBody>
      </p:sp>
      <p:sp>
        <p:nvSpPr>
          <p:cNvPr id="298" name="Google Shape;298;p47"/>
          <p:cNvSpPr/>
          <p:nvPr/>
        </p:nvSpPr>
        <p:spPr>
          <a:xfrm rot="5400000">
            <a:off x="77850" y="437975"/>
            <a:ext cx="63900" cy="219600"/>
          </a:xfrm>
          <a:prstGeom prst="round2SameRect">
            <a:avLst>
              <a:gd name="adj1" fmla="val 16667"/>
              <a:gd name="adj2" fmla="val 0"/>
            </a:avLst>
          </a:prstGeom>
          <a:solidFill>
            <a:srgbClr val="F7685B">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7"/>
          <p:cNvSpPr/>
          <p:nvPr/>
        </p:nvSpPr>
        <p:spPr>
          <a:xfrm rot="5400000">
            <a:off x="150900" y="434316"/>
            <a:ext cx="63900" cy="365700"/>
          </a:xfrm>
          <a:prstGeom prst="round2SameRect">
            <a:avLst>
              <a:gd name="adj1" fmla="val 16667"/>
              <a:gd name="adj2" fmla="val 0"/>
            </a:avLst>
          </a:prstGeom>
          <a:solidFill>
            <a:srgbClr val="F7685B">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7"/>
          <p:cNvSpPr/>
          <p:nvPr/>
        </p:nvSpPr>
        <p:spPr>
          <a:xfrm rot="5400000">
            <a:off x="167550" y="487066"/>
            <a:ext cx="63900" cy="399000"/>
          </a:xfrm>
          <a:prstGeom prst="round2SameRect">
            <a:avLst>
              <a:gd name="adj1" fmla="val 16667"/>
              <a:gd name="adj2" fmla="val 0"/>
            </a:avLst>
          </a:prstGeom>
          <a:solidFill>
            <a:srgbClr val="F7685B">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4610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
        <p:cNvGrpSpPr/>
        <p:nvPr/>
      </p:nvGrpSpPr>
      <p:grpSpPr>
        <a:xfrm>
          <a:off x="0" y="0"/>
          <a:ext cx="0" cy="0"/>
          <a:chOff x="0" y="0"/>
          <a:chExt cx="0" cy="0"/>
        </a:xfrm>
      </p:grpSpPr>
      <p:sp>
        <p:nvSpPr>
          <p:cNvPr id="302" name="Google Shape;302;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6361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47" Type="http://schemas.openxmlformats.org/officeDocument/2006/relationships/slideLayout" Target="../slideLayouts/slideLayout67.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45" Type="http://schemas.openxmlformats.org/officeDocument/2006/relationships/slideLayout" Target="../slideLayouts/slideLayout65.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4" Type="http://schemas.openxmlformats.org/officeDocument/2006/relationships/slideLayout" Target="../slideLayouts/slideLayout64.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slideLayout" Target="../slideLayouts/slideLayout63.xml"/><Relationship Id="rId48" Type="http://schemas.openxmlformats.org/officeDocument/2006/relationships/theme" Target="../theme/theme3.xml"/><Relationship Id="rId8" Type="http://schemas.openxmlformats.org/officeDocument/2006/relationships/slideLayout" Target="../slideLayouts/slideLayout28.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 Id="rId46" Type="http://schemas.openxmlformats.org/officeDocument/2006/relationships/slideLayout" Target="../slideLayouts/slideLayout66.xml"/><Relationship Id="rId20" Type="http://schemas.openxmlformats.org/officeDocument/2006/relationships/slideLayout" Target="../slideLayouts/slideLayout40.xml"/><Relationship Id="rId4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E275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457200"/>
            <a:ext cx="8520600" cy="5727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2pPr>
            <a:lvl3pPr marL="1371600" marR="0" lvl="2"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lnSpc>
                <a:spcPct val="115000"/>
              </a:lnSpc>
              <a:spcBef>
                <a:spcPts val="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17577185"/>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EA4335"/>
          </p15:clr>
        </p15:guide>
        <p15:guide id="2" pos="216">
          <p15:clr>
            <a:srgbClr val="EA4335"/>
          </p15:clr>
        </p15:guide>
        <p15:guide id="3" orient="horz" pos="3095">
          <p15:clr>
            <a:srgbClr val="EA4335"/>
          </p15:clr>
        </p15:guide>
        <p15:guide id="4" pos="554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9"/>
          <p:cNvPicPr preferRelativeResize="0"/>
          <p:nvPr/>
        </p:nvPicPr>
        <p:blipFill rotWithShape="1">
          <a:blip r:embed="rId3">
            <a:alphaModFix/>
          </a:blip>
          <a:srcRect t="16365" b="2734"/>
          <a:stretch/>
        </p:blipFill>
        <p:spPr>
          <a:xfrm>
            <a:off x="0" y="0"/>
            <a:ext cx="9143997" cy="5143499"/>
          </a:xfrm>
          <a:prstGeom prst="rect">
            <a:avLst/>
          </a:prstGeom>
          <a:noFill/>
          <a:ln>
            <a:noFill/>
          </a:ln>
        </p:spPr>
      </p:pic>
      <p:sp>
        <p:nvSpPr>
          <p:cNvPr id="308" name="Google Shape;308;p49"/>
          <p:cNvSpPr txBox="1">
            <a:spLocks noGrp="1"/>
          </p:cNvSpPr>
          <p:nvPr>
            <p:ph type="ctrTitle"/>
          </p:nvPr>
        </p:nvSpPr>
        <p:spPr>
          <a:xfrm>
            <a:off x="457200" y="3918600"/>
            <a:ext cx="4155900" cy="924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dirty="0">
                <a:latin typeface="Arial" panose="020B0604020202020204" pitchFamily="34" charset="0"/>
                <a:ea typeface="Rubik"/>
                <a:cs typeface="Arial" panose="020B0604020202020204" pitchFamily="34" charset="0"/>
                <a:sym typeface="Rubik"/>
              </a:rPr>
              <a:t>Success Stories</a:t>
            </a:r>
            <a:endParaRPr sz="800" dirty="0">
              <a:latin typeface="Arial" panose="020B0604020202020204" pitchFamily="34" charset="0"/>
              <a:ea typeface="Rubik"/>
              <a:cs typeface="Arial" panose="020B0604020202020204" pitchFamily="34" charset="0"/>
              <a:sym typeface="Rubik"/>
            </a:endParaRPr>
          </a:p>
          <a:p>
            <a:pPr marL="0" lvl="0" indent="0" algn="l" rtl="0">
              <a:lnSpc>
                <a:spcPct val="100000"/>
              </a:lnSpc>
              <a:spcBef>
                <a:spcPts val="0"/>
              </a:spcBef>
              <a:spcAft>
                <a:spcPts val="0"/>
              </a:spcAft>
              <a:buSzPts val="2800"/>
              <a:buNone/>
            </a:pPr>
            <a:endParaRPr sz="800" dirty="0">
              <a:solidFill>
                <a:schemeClr val="accent2"/>
              </a:solidFill>
              <a:latin typeface="Arial" panose="020B0604020202020204" pitchFamily="34" charset="0"/>
              <a:ea typeface="Rubik"/>
              <a:cs typeface="Arial" panose="020B0604020202020204" pitchFamily="34" charset="0"/>
              <a:sym typeface="Rubik"/>
            </a:endParaRPr>
          </a:p>
          <a:p>
            <a:pPr marL="0" lvl="0" indent="0" algn="l" rtl="0">
              <a:lnSpc>
                <a:spcPct val="100000"/>
              </a:lnSpc>
              <a:spcBef>
                <a:spcPts val="0"/>
              </a:spcBef>
              <a:spcAft>
                <a:spcPts val="0"/>
              </a:spcAft>
              <a:buSzPts val="2800"/>
              <a:buNone/>
            </a:pPr>
            <a:r>
              <a:rPr lang="en" sz="1400" dirty="0">
                <a:solidFill>
                  <a:schemeClr val="accent2"/>
                </a:solidFill>
                <a:latin typeface="Arial" panose="020B0604020202020204" pitchFamily="34" charset="0"/>
                <a:ea typeface="Rubik"/>
                <a:cs typeface="Arial" panose="020B0604020202020204" pitchFamily="34" charset="0"/>
                <a:sym typeface="Rubik"/>
              </a:rPr>
              <a:t>November 2022</a:t>
            </a:r>
            <a:endParaRPr sz="1400" dirty="0">
              <a:solidFill>
                <a:schemeClr val="accent2"/>
              </a:solidFill>
              <a:latin typeface="Arial" panose="020B0604020202020204" pitchFamily="34" charset="0"/>
              <a:ea typeface="Rubik"/>
              <a:cs typeface="Arial" panose="020B0604020202020204" pitchFamily="34" charset="0"/>
              <a:sym typeface="Rubik"/>
            </a:endParaRPr>
          </a:p>
        </p:txBody>
      </p:sp>
      <p:pic>
        <p:nvPicPr>
          <p:cNvPr id="309" name="Google Shape;309;p49"/>
          <p:cNvPicPr preferRelativeResize="0"/>
          <p:nvPr/>
        </p:nvPicPr>
        <p:blipFill rotWithShape="1">
          <a:blip r:embed="rId4">
            <a:alphaModFix/>
          </a:blip>
          <a:srcRect l="15980" t="26013"/>
          <a:stretch/>
        </p:blipFill>
        <p:spPr>
          <a:xfrm>
            <a:off x="457200" y="457200"/>
            <a:ext cx="1656774" cy="924825"/>
          </a:xfrm>
          <a:prstGeom prst="rect">
            <a:avLst/>
          </a:prstGeom>
          <a:noFill/>
          <a:ln>
            <a:noFill/>
          </a:ln>
        </p:spPr>
      </p:pic>
      <p:pic>
        <p:nvPicPr>
          <p:cNvPr id="310" name="Google Shape;310;p49"/>
          <p:cNvPicPr preferRelativeResize="0"/>
          <p:nvPr/>
        </p:nvPicPr>
        <p:blipFill>
          <a:blip r:embed="rId5">
            <a:alphaModFix/>
          </a:blip>
          <a:stretch>
            <a:fillRect/>
          </a:stretch>
        </p:blipFill>
        <p:spPr>
          <a:xfrm>
            <a:off x="457200" y="1447050"/>
            <a:ext cx="1656776" cy="47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3">
            <a:alphaModFix amt="71000"/>
          </a:blip>
          <a:srcRect/>
          <a:stretch/>
        </p:blipFill>
        <p:spPr>
          <a:xfrm flipH="1">
            <a:off x="6210275" y="287500"/>
            <a:ext cx="745400" cy="1679800"/>
          </a:xfrm>
          <a:prstGeom prst="rect">
            <a:avLst/>
          </a:prstGeom>
          <a:noFill/>
          <a:ln>
            <a:noFill/>
          </a:ln>
        </p:spPr>
      </p:pic>
      <p:sp>
        <p:nvSpPr>
          <p:cNvPr id="99" name="Google Shape;99;p24"/>
          <p:cNvSpPr txBox="1"/>
          <p:nvPr/>
        </p:nvSpPr>
        <p:spPr>
          <a:xfrm>
            <a:off x="342900" y="966075"/>
            <a:ext cx="8132100" cy="33942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i="0" u="none" strike="noStrike" cap="none" dirty="0">
                <a:solidFill>
                  <a:srgbClr val="1F1A62"/>
                </a:solidFill>
                <a:latin typeface="+mj-lt"/>
                <a:ea typeface="Rubik"/>
                <a:cs typeface="Rubik"/>
                <a:sym typeface="Rubik"/>
              </a:rPr>
              <a:t>At </a:t>
            </a:r>
            <a:r>
              <a:rPr lang="en" b="1" dirty="0">
                <a:solidFill>
                  <a:srgbClr val="F2695D"/>
                </a:solidFill>
                <a:latin typeface="+mj-lt"/>
                <a:cs typeface="Rubik"/>
                <a:sym typeface="Rubik"/>
              </a:rPr>
              <a:t>VAB</a:t>
            </a:r>
            <a:r>
              <a:rPr lang="en" i="0" u="none" strike="noStrike" cap="none" dirty="0">
                <a:solidFill>
                  <a:srgbClr val="1F1A62"/>
                </a:solidFill>
                <a:latin typeface="+mj-lt"/>
                <a:ea typeface="Rubik"/>
                <a:cs typeface="Rubik"/>
                <a:sym typeface="Rubik"/>
              </a:rPr>
              <a:t>, we understand that modern measurement can be complex</a:t>
            </a:r>
            <a:r>
              <a:rPr lang="en" dirty="0">
                <a:solidFill>
                  <a:srgbClr val="1F1A62"/>
                </a:solidFill>
                <a:latin typeface="+mj-lt"/>
                <a:ea typeface="Rubik"/>
                <a:cs typeface="Rubik"/>
                <a:sym typeface="Rubik"/>
              </a:rPr>
              <a:t> – and that the right measurement can maximize every investment.</a:t>
            </a:r>
            <a:endParaRPr dirty="0">
              <a:solidFill>
                <a:srgbClr val="1F1A62"/>
              </a:solidFill>
              <a:latin typeface="+mj-lt"/>
              <a:ea typeface="Rubik"/>
              <a:cs typeface="Rubik"/>
              <a:sym typeface="Rubik"/>
            </a:endParaRPr>
          </a:p>
          <a:p>
            <a:pPr marL="0" marR="0" lvl="0" indent="0" algn="l" rtl="0">
              <a:lnSpc>
                <a:spcPct val="100000"/>
              </a:lnSpc>
              <a:spcBef>
                <a:spcPts val="800"/>
              </a:spcBef>
              <a:spcAft>
                <a:spcPts val="0"/>
              </a:spcAft>
              <a:buClr>
                <a:srgbClr val="000000"/>
              </a:buClr>
              <a:buSzPts val="1100"/>
              <a:buFont typeface="Arial"/>
              <a:buNone/>
            </a:pPr>
            <a:r>
              <a:rPr lang="en" dirty="0">
                <a:solidFill>
                  <a:srgbClr val="1F1A62"/>
                </a:solidFill>
                <a:latin typeface="+mj-lt"/>
                <a:ea typeface="Rubik"/>
                <a:cs typeface="Rubik"/>
                <a:sym typeface="Rubik"/>
              </a:rPr>
              <a:t>However, with</a:t>
            </a:r>
            <a:r>
              <a:rPr lang="en" i="0" u="none" strike="noStrike" cap="none" dirty="0">
                <a:solidFill>
                  <a:srgbClr val="1F1A62"/>
                </a:solidFill>
                <a:latin typeface="+mj-lt"/>
                <a:ea typeface="Rubik"/>
                <a:cs typeface="Rubik"/>
                <a:sym typeface="Rubik"/>
              </a:rPr>
              <a:t> new possibilities come uncertainty, as </a:t>
            </a:r>
            <a:r>
              <a:rPr lang="en" dirty="0">
                <a:solidFill>
                  <a:srgbClr val="1F1A62"/>
                </a:solidFill>
                <a:latin typeface="+mj-lt"/>
                <a:ea typeface="Rubik"/>
                <a:cs typeface="Rubik"/>
                <a:sym typeface="Rubik"/>
              </a:rPr>
              <a:t>modern marketers may ask themselves how to measure most effectively, and w</a:t>
            </a:r>
            <a:r>
              <a:rPr lang="en" i="0" u="none" strike="noStrike" cap="none" dirty="0">
                <a:solidFill>
                  <a:srgbClr val="1F1A62"/>
                </a:solidFill>
                <a:latin typeface="+mj-lt"/>
                <a:ea typeface="Rubik"/>
                <a:cs typeface="Rubik"/>
                <a:sym typeface="Rubik"/>
              </a:rPr>
              <a:t>here </a:t>
            </a:r>
            <a:r>
              <a:rPr lang="en" dirty="0">
                <a:solidFill>
                  <a:srgbClr val="1F1A62"/>
                </a:solidFill>
                <a:latin typeface="+mj-lt"/>
                <a:ea typeface="Rubik"/>
                <a:cs typeface="Rubik"/>
                <a:sym typeface="Rubik"/>
              </a:rPr>
              <a:t>to </a:t>
            </a:r>
            <a:r>
              <a:rPr lang="en" i="0" u="none" strike="noStrike" cap="none" dirty="0">
                <a:solidFill>
                  <a:srgbClr val="1F1A62"/>
                </a:solidFill>
                <a:latin typeface="+mj-lt"/>
                <a:ea typeface="Rubik"/>
                <a:cs typeface="Rubik"/>
                <a:sym typeface="Rubik"/>
              </a:rPr>
              <a:t>begin</a:t>
            </a:r>
            <a:r>
              <a:rPr lang="en" dirty="0">
                <a:solidFill>
                  <a:srgbClr val="1F1A62"/>
                </a:solidFill>
                <a:latin typeface="+mj-lt"/>
                <a:ea typeface="Rubik"/>
                <a:cs typeface="Rubik"/>
                <a:sym typeface="Rubik"/>
              </a:rPr>
              <a:t>.</a:t>
            </a:r>
            <a:endParaRPr dirty="0">
              <a:solidFill>
                <a:srgbClr val="1F1A62"/>
              </a:solidFill>
              <a:latin typeface="+mj-lt"/>
              <a:ea typeface="Rubik"/>
              <a:cs typeface="Rubik"/>
              <a:sym typeface="Rubik"/>
            </a:endParaRPr>
          </a:p>
          <a:p>
            <a:pPr marL="0" marR="0" lvl="0" indent="0" algn="l" rtl="0">
              <a:lnSpc>
                <a:spcPct val="100000"/>
              </a:lnSpc>
              <a:spcBef>
                <a:spcPts val="800"/>
              </a:spcBef>
              <a:spcAft>
                <a:spcPts val="0"/>
              </a:spcAft>
              <a:buClr>
                <a:srgbClr val="000000"/>
              </a:buClr>
              <a:buSzPts val="1100"/>
              <a:buFont typeface="Arial"/>
              <a:buNone/>
            </a:pPr>
            <a:r>
              <a:rPr lang="en" dirty="0">
                <a:solidFill>
                  <a:srgbClr val="1F1A62"/>
                </a:solidFill>
                <a:latin typeface="+mj-lt"/>
                <a:ea typeface="Rubik"/>
                <a:cs typeface="Rubik"/>
                <a:sym typeface="Rubik"/>
              </a:rPr>
              <a:t>O</a:t>
            </a:r>
            <a:r>
              <a:rPr lang="en" i="0" u="none" strike="noStrike" cap="none" dirty="0">
                <a:solidFill>
                  <a:srgbClr val="1F1A62"/>
                </a:solidFill>
                <a:latin typeface="+mj-lt"/>
                <a:ea typeface="Rubik"/>
                <a:cs typeface="Rubik"/>
                <a:sym typeface="Rubik"/>
              </a:rPr>
              <a:t>ne of the best ways</a:t>
            </a:r>
            <a:r>
              <a:rPr lang="en" dirty="0">
                <a:solidFill>
                  <a:srgbClr val="1F1A62"/>
                </a:solidFill>
                <a:latin typeface="+mj-lt"/>
                <a:ea typeface="Rubik"/>
                <a:cs typeface="Rubik"/>
                <a:sym typeface="Rubik"/>
              </a:rPr>
              <a:t> to</a:t>
            </a:r>
            <a:r>
              <a:rPr lang="en" i="0" u="none" strike="noStrike" cap="none" dirty="0">
                <a:solidFill>
                  <a:srgbClr val="1F1A62"/>
                </a:solidFill>
                <a:latin typeface="+mj-lt"/>
                <a:ea typeface="Rubik"/>
                <a:cs typeface="Rubik"/>
                <a:sym typeface="Rubik"/>
              </a:rPr>
              <a:t> in</a:t>
            </a:r>
            <a:r>
              <a:rPr lang="en" dirty="0">
                <a:solidFill>
                  <a:srgbClr val="1F1A62"/>
                </a:solidFill>
                <a:latin typeface="+mj-lt"/>
                <a:cs typeface="Rubik"/>
                <a:sym typeface="Rubik"/>
              </a:rPr>
              <a:t>spire trial of new solutions is through real-world examples of how advertisers are </a:t>
            </a:r>
            <a:r>
              <a:rPr lang="en" dirty="0">
                <a:solidFill>
                  <a:srgbClr val="1F1A62"/>
                </a:solidFill>
                <a:latin typeface="+mj-lt"/>
                <a:ea typeface="Rubik"/>
                <a:cs typeface="Rubik"/>
                <a:sym typeface="Rubik"/>
              </a:rPr>
              <a:t>leveraging </a:t>
            </a:r>
            <a:r>
              <a:rPr lang="en" i="0" u="none" strike="noStrike" cap="none" dirty="0">
                <a:solidFill>
                  <a:srgbClr val="1F1A62"/>
                </a:solidFill>
                <a:latin typeface="+mj-lt"/>
                <a:ea typeface="Rubik"/>
                <a:cs typeface="Rubik"/>
                <a:sym typeface="Rubik"/>
              </a:rPr>
              <a:t>video measurement </a:t>
            </a:r>
            <a:r>
              <a:rPr lang="en" dirty="0">
                <a:solidFill>
                  <a:srgbClr val="1F1A62"/>
                </a:solidFill>
                <a:latin typeface="+mj-lt"/>
                <a:ea typeface="Rubik"/>
                <a:cs typeface="Rubik"/>
                <a:sym typeface="Rubik"/>
              </a:rPr>
              <a:t>innovations</a:t>
            </a:r>
            <a:r>
              <a:rPr lang="en" i="0" u="none" strike="noStrike" cap="none" dirty="0">
                <a:solidFill>
                  <a:srgbClr val="1F1A62"/>
                </a:solidFill>
                <a:latin typeface="+mj-lt"/>
                <a:ea typeface="Rubik"/>
                <a:cs typeface="Rubik"/>
                <a:sym typeface="Rubik"/>
              </a:rPr>
              <a:t> to drive success. </a:t>
            </a:r>
            <a:r>
              <a:rPr lang="en" b="1" dirty="0">
                <a:solidFill>
                  <a:srgbClr val="F2695D"/>
                </a:solidFill>
                <a:latin typeface="+mj-lt"/>
                <a:ea typeface="Rubik"/>
                <a:cs typeface="Rubik"/>
                <a:sym typeface="Rubik"/>
              </a:rPr>
              <a:t>When you can tap into real-time, predictive outcomes data, brands can plan and optimize campaigns – and even individual creatives – for increased ROI.</a:t>
            </a:r>
            <a:endParaRPr b="1" dirty="0">
              <a:solidFill>
                <a:srgbClr val="F2695D"/>
              </a:solidFill>
              <a:latin typeface="+mj-lt"/>
              <a:ea typeface="Rubik"/>
              <a:cs typeface="Rubik"/>
              <a:sym typeface="Rubik"/>
            </a:endParaRPr>
          </a:p>
          <a:p>
            <a:pPr marL="0" marR="0" lvl="0" indent="0" algn="l" rtl="0">
              <a:lnSpc>
                <a:spcPct val="100000"/>
              </a:lnSpc>
              <a:spcBef>
                <a:spcPts val="800"/>
              </a:spcBef>
              <a:spcAft>
                <a:spcPts val="0"/>
              </a:spcAft>
              <a:buClr>
                <a:srgbClr val="000000"/>
              </a:buClr>
              <a:buSzPts val="1100"/>
              <a:buFont typeface="Arial"/>
              <a:buNone/>
            </a:pPr>
            <a:r>
              <a:rPr lang="en" dirty="0">
                <a:solidFill>
                  <a:srgbClr val="1E2752"/>
                </a:solidFill>
                <a:latin typeface="+mj-lt"/>
                <a:ea typeface="Rubik"/>
                <a:cs typeface="Rubik"/>
                <a:sym typeface="Rubik"/>
              </a:rPr>
              <a:t>We partnered with </a:t>
            </a:r>
            <a:r>
              <a:rPr lang="en" b="1" dirty="0">
                <a:solidFill>
                  <a:srgbClr val="F2695D"/>
                </a:solidFill>
                <a:latin typeface="+mj-lt"/>
                <a:ea typeface="Rubik"/>
                <a:cs typeface="Rubik"/>
                <a:sym typeface="Rubik"/>
              </a:rPr>
              <a:t>EDO, the TV outcomes company</a:t>
            </a:r>
            <a:r>
              <a:rPr lang="en" dirty="0">
                <a:solidFill>
                  <a:srgbClr val="1E2752"/>
                </a:solidFill>
                <a:latin typeface="+mj-lt"/>
                <a:cs typeface="Rubik"/>
                <a:sym typeface="Rubik"/>
              </a:rPr>
              <a:t>,</a:t>
            </a:r>
            <a:r>
              <a:rPr lang="en" b="1" dirty="0">
                <a:solidFill>
                  <a:srgbClr val="F2695D"/>
                </a:solidFill>
                <a:latin typeface="+mj-lt"/>
                <a:ea typeface="Rubik"/>
                <a:cs typeface="Rubik"/>
                <a:sym typeface="Rubik"/>
              </a:rPr>
              <a:t> </a:t>
            </a:r>
            <a:r>
              <a:rPr lang="en" dirty="0">
                <a:solidFill>
                  <a:srgbClr val="1E2752"/>
                </a:solidFill>
                <a:latin typeface="+mj-lt"/>
                <a:ea typeface="Rubik"/>
                <a:cs typeface="Rubik"/>
                <a:sym typeface="Rubik"/>
              </a:rPr>
              <a:t>to highlight such case studies.</a:t>
            </a:r>
            <a:endParaRPr i="0" u="none" strike="noStrike" cap="none" dirty="0">
              <a:solidFill>
                <a:srgbClr val="1E2752"/>
              </a:solidFill>
              <a:latin typeface="+mj-lt"/>
              <a:ea typeface="Rubik"/>
              <a:cs typeface="Rubik"/>
              <a:sym typeface="Rubik"/>
            </a:endParaRPr>
          </a:p>
        </p:txBody>
      </p:sp>
      <p:pic>
        <p:nvPicPr>
          <p:cNvPr id="100" name="Google Shape;100;p24"/>
          <p:cNvPicPr preferRelativeResize="0"/>
          <p:nvPr/>
        </p:nvPicPr>
        <p:blipFill rotWithShape="1">
          <a:blip r:embed="rId4">
            <a:alphaModFix/>
          </a:blip>
          <a:srcRect l="21782" t="44775" r="41454" b="33315"/>
          <a:stretch/>
        </p:blipFill>
        <p:spPr>
          <a:xfrm>
            <a:off x="6839733" y="4657424"/>
            <a:ext cx="1225521" cy="410815"/>
          </a:xfrm>
          <a:prstGeom prst="rect">
            <a:avLst/>
          </a:prstGeom>
          <a:noFill/>
          <a:ln>
            <a:noFill/>
          </a:ln>
        </p:spPr>
      </p:pic>
      <p:pic>
        <p:nvPicPr>
          <p:cNvPr id="101" name="Google Shape;101;p24"/>
          <p:cNvPicPr preferRelativeResize="0"/>
          <p:nvPr/>
        </p:nvPicPr>
        <p:blipFill rotWithShape="1">
          <a:blip r:embed="rId5">
            <a:alphaModFix/>
          </a:blip>
          <a:srcRect t="24658" b="24531"/>
          <a:stretch/>
        </p:blipFill>
        <p:spPr>
          <a:xfrm>
            <a:off x="8016125" y="4676251"/>
            <a:ext cx="1127875" cy="362599"/>
          </a:xfrm>
          <a:prstGeom prst="rect">
            <a:avLst/>
          </a:prstGeom>
          <a:noFill/>
          <a:ln>
            <a:noFill/>
          </a:ln>
        </p:spPr>
      </p:pic>
      <p:sp>
        <p:nvSpPr>
          <p:cNvPr id="2" name="Google Shape;195;p30">
            <a:extLst>
              <a:ext uri="{FF2B5EF4-FFF2-40B4-BE49-F238E27FC236}">
                <a16:creationId xmlns:a16="http://schemas.microsoft.com/office/drawing/2014/main" id="{496E508B-743D-8D63-E2AE-CCCA0969C569}"/>
              </a:ext>
            </a:extLst>
          </p:cNvPr>
          <p:cNvSpPr txBox="1"/>
          <p:nvPr/>
        </p:nvSpPr>
        <p:spPr>
          <a:xfrm>
            <a:off x="342900" y="287500"/>
            <a:ext cx="49503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US" sz="1000" b="1" dirty="0">
                <a:solidFill>
                  <a:srgbClr val="2B3356"/>
                </a:solidFill>
                <a:latin typeface="+mj-lt"/>
                <a:ea typeface="Rubik"/>
                <a:cs typeface="Rubik"/>
                <a:sym typeface="Rubik"/>
              </a:rPr>
              <a:t>SUCCESS STORIES</a:t>
            </a:r>
            <a:endParaRPr sz="1000" b="1" i="0" u="none" strike="noStrike" cap="none" dirty="0">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dirty="0">
                <a:solidFill>
                  <a:srgbClr val="F2695D"/>
                </a:solidFill>
                <a:latin typeface="+mj-lt"/>
                <a:ea typeface="Rubik"/>
                <a:cs typeface="Rubik"/>
                <a:sym typeface="Rubik"/>
              </a:rPr>
              <a:t>Introduction</a:t>
            </a:r>
            <a:endParaRPr sz="1600" b="1" i="0" u="none" strike="noStrike" cap="none" dirty="0">
              <a:solidFill>
                <a:srgbClr val="F2695D"/>
              </a:solidFill>
              <a:latin typeface="+mj-lt"/>
              <a:ea typeface="Rubik"/>
              <a:cs typeface="Rubik"/>
              <a:sym typeface="Rubik"/>
            </a:endParaRPr>
          </a:p>
        </p:txBody>
      </p:sp>
    </p:spTree>
    <p:extLst>
      <p:ext uri="{BB962C8B-B14F-4D97-AF65-F5344CB8AC3E}">
        <p14:creationId xmlns:p14="http://schemas.microsoft.com/office/powerpoint/2010/main" val="336285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3">
            <a:alphaModFix/>
          </a:blip>
          <a:srcRect l="45334" t="24438" r="26584" b="7469"/>
          <a:stretch/>
        </p:blipFill>
        <p:spPr>
          <a:xfrm>
            <a:off x="5967600" y="0"/>
            <a:ext cx="3176399" cy="5143501"/>
          </a:xfrm>
          <a:prstGeom prst="rect">
            <a:avLst/>
          </a:prstGeom>
          <a:noFill/>
          <a:ln>
            <a:noFill/>
          </a:ln>
        </p:spPr>
      </p:pic>
      <p:sp>
        <p:nvSpPr>
          <p:cNvPr id="107" name="Google Shape;107;p25"/>
          <p:cNvSpPr/>
          <p:nvPr/>
        </p:nvSpPr>
        <p:spPr>
          <a:xfrm>
            <a:off x="5967600" y="0"/>
            <a:ext cx="3176400" cy="5143500"/>
          </a:xfrm>
          <a:prstGeom prst="rect">
            <a:avLst/>
          </a:prstGeom>
          <a:solidFill>
            <a:srgbClr val="1E2752">
              <a:alpha val="58929"/>
            </a:srgbClr>
          </a:solidFill>
          <a:ln>
            <a:noFill/>
          </a:ln>
          <a:effectLst>
            <a:outerShdw blurRad="57150" dist="19050" dir="5400000" algn="bl" rotWithShape="0">
              <a:srgbClr val="1E2752">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08" name="Google Shape;108;p25"/>
          <p:cNvSpPr txBox="1"/>
          <p:nvPr/>
        </p:nvSpPr>
        <p:spPr>
          <a:xfrm>
            <a:off x="342900" y="287500"/>
            <a:ext cx="49503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a:solidFill>
                  <a:srgbClr val="2B3356"/>
                </a:solidFill>
                <a:latin typeface="Arial" panose="020B0604020202020204" pitchFamily="34" charset="0"/>
                <a:ea typeface="Rubik"/>
                <a:cs typeface="Arial" panose="020B0604020202020204" pitchFamily="34" charset="0"/>
                <a:sym typeface="Rubik"/>
              </a:rPr>
              <a:t>EDO </a:t>
            </a:r>
            <a:r>
              <a:rPr lang="en" sz="1000" b="1" i="0" u="none" strike="noStrike" cap="none">
                <a:solidFill>
                  <a:srgbClr val="2B3356"/>
                </a:solidFill>
                <a:latin typeface="Arial" panose="020B0604020202020204" pitchFamily="34" charset="0"/>
                <a:ea typeface="Rubik"/>
                <a:cs typeface="Arial" panose="020B0604020202020204" pitchFamily="34" charset="0"/>
                <a:sym typeface="Rubik"/>
              </a:rPr>
              <a:t>CASE STUDY</a:t>
            </a:r>
            <a:r>
              <a:rPr lang="en" sz="1000" b="1">
                <a:solidFill>
                  <a:srgbClr val="2B3356"/>
                </a:solidFill>
                <a:latin typeface="Arial" panose="020B0604020202020204" pitchFamily="34" charset="0"/>
                <a:ea typeface="Rubik"/>
                <a:cs typeface="Arial" panose="020B0604020202020204" pitchFamily="34" charset="0"/>
                <a:sym typeface="Rubik"/>
              </a:rPr>
              <a:t>: </a:t>
            </a:r>
            <a:r>
              <a:rPr lang="en" sz="1000" b="1" i="0" u="none" strike="noStrike" cap="none">
                <a:solidFill>
                  <a:srgbClr val="2B3356"/>
                </a:solidFill>
                <a:latin typeface="Arial" panose="020B0604020202020204" pitchFamily="34" charset="0"/>
                <a:ea typeface="Rubik"/>
                <a:cs typeface="Arial" panose="020B0604020202020204" pitchFamily="34" charset="0"/>
                <a:sym typeface="Rubik"/>
              </a:rPr>
              <a:t>CREATIVE O</a:t>
            </a:r>
            <a:r>
              <a:rPr lang="en" sz="1000" b="1">
                <a:solidFill>
                  <a:srgbClr val="2B3356"/>
                </a:solidFill>
                <a:latin typeface="Arial" panose="020B0604020202020204" pitchFamily="34" charset="0"/>
                <a:ea typeface="Rubik"/>
                <a:cs typeface="Arial" panose="020B0604020202020204" pitchFamily="34" charset="0"/>
                <a:sym typeface="Rubik"/>
              </a:rPr>
              <a:t>PTIMIZATION</a:t>
            </a:r>
            <a:endParaRPr sz="1000" b="1"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300"/>
              </a:spcBef>
              <a:spcAft>
                <a:spcPts val="0"/>
              </a:spcAft>
              <a:buClr>
                <a:schemeClr val="dk1"/>
              </a:buClr>
              <a:buSzPts val="1100"/>
              <a:buFont typeface="Arial"/>
              <a:buNone/>
            </a:pPr>
            <a:r>
              <a:rPr lang="en" sz="1600" b="1" i="0" u="none" strike="noStrike" cap="none">
                <a:solidFill>
                  <a:srgbClr val="F2695D"/>
                </a:solidFill>
                <a:latin typeface="Arial" panose="020B0604020202020204" pitchFamily="34" charset="0"/>
                <a:ea typeface="Rubik"/>
                <a:cs typeface="Arial" panose="020B0604020202020204" pitchFamily="34" charset="0"/>
                <a:sym typeface="Rubik"/>
              </a:rPr>
              <a:t>Lincoln Auto</a:t>
            </a:r>
            <a:r>
              <a:rPr lang="en" sz="1600" b="1">
                <a:solidFill>
                  <a:srgbClr val="F2695D"/>
                </a:solidFill>
                <a:latin typeface="Arial" panose="020B0604020202020204" pitchFamily="34" charset="0"/>
                <a:ea typeface="Rubik"/>
                <a:cs typeface="Arial" panose="020B0604020202020204" pitchFamily="34" charset="0"/>
                <a:sym typeface="Rubik"/>
              </a:rPr>
              <a:t>’s </a:t>
            </a:r>
            <a:r>
              <a:rPr lang="en" sz="1600" b="1" i="0" u="none" strike="noStrike" cap="none">
                <a:solidFill>
                  <a:srgbClr val="F2695D"/>
                </a:solidFill>
                <a:latin typeface="Arial" panose="020B0604020202020204" pitchFamily="34" charset="0"/>
                <a:ea typeface="Rubik"/>
                <a:cs typeface="Arial" panose="020B0604020202020204" pitchFamily="34" charset="0"/>
                <a:sym typeface="Rubik"/>
              </a:rPr>
              <a:t>Creative Rotation to </a:t>
            </a:r>
            <a:r>
              <a:rPr lang="en" sz="1600" b="1">
                <a:solidFill>
                  <a:srgbClr val="F2695D"/>
                </a:solidFill>
                <a:latin typeface="Arial" panose="020B0604020202020204" pitchFamily="34" charset="0"/>
                <a:ea typeface="Rubik"/>
                <a:cs typeface="Arial" panose="020B0604020202020204" pitchFamily="34" charset="0"/>
                <a:sym typeface="Rubik"/>
              </a:rPr>
              <a:t>Increase</a:t>
            </a:r>
            <a:r>
              <a:rPr lang="en" sz="1600" b="1" i="0" u="none" strike="noStrike" cap="none">
                <a:solidFill>
                  <a:srgbClr val="F2695D"/>
                </a:solidFill>
                <a:latin typeface="Arial" panose="020B0604020202020204" pitchFamily="34" charset="0"/>
                <a:ea typeface="Rubik"/>
                <a:cs typeface="Arial" panose="020B0604020202020204" pitchFamily="34" charset="0"/>
                <a:sym typeface="Rubik"/>
              </a:rPr>
              <a:t> ROI </a:t>
            </a:r>
            <a:endParaRPr sz="1600" b="1" i="0" u="none" strike="noStrike" cap="none">
              <a:solidFill>
                <a:srgbClr val="F2695D"/>
              </a:solidFill>
              <a:latin typeface="Arial" panose="020B0604020202020204" pitchFamily="34" charset="0"/>
              <a:ea typeface="Rubik"/>
              <a:cs typeface="Arial" panose="020B0604020202020204" pitchFamily="34" charset="0"/>
              <a:sym typeface="Rubik"/>
            </a:endParaRPr>
          </a:p>
        </p:txBody>
      </p:sp>
      <p:sp>
        <p:nvSpPr>
          <p:cNvPr id="109" name="Google Shape;109;p25"/>
          <p:cNvSpPr txBox="1"/>
          <p:nvPr/>
        </p:nvSpPr>
        <p:spPr>
          <a:xfrm>
            <a:off x="342900" y="1095700"/>
            <a:ext cx="5188500" cy="7470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dirty="0">
                <a:solidFill>
                  <a:srgbClr val="2B3356"/>
                </a:solidFill>
                <a:latin typeface="Arial" panose="020B0604020202020204" pitchFamily="34" charset="0"/>
                <a:ea typeface="Rubik"/>
                <a:cs typeface="Arial" panose="020B0604020202020204" pitchFamily="34" charset="0"/>
                <a:sym typeface="Rubik"/>
              </a:rPr>
              <a:t>BRAND CHALLENGE</a:t>
            </a:r>
            <a:endParaRPr sz="10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300"/>
              </a:spcBef>
              <a:spcAft>
                <a:spcPts val="0"/>
              </a:spcAft>
              <a:buClr>
                <a:schemeClr val="dk1"/>
              </a:buClr>
              <a:buSzPts val="1100"/>
              <a:buFont typeface="Arial"/>
              <a:buNone/>
            </a:pPr>
            <a:r>
              <a:rPr lang="en" sz="800" i="0" u="none" strike="noStrike" cap="none" dirty="0">
                <a:solidFill>
                  <a:srgbClr val="666666"/>
                </a:solidFill>
                <a:latin typeface="Arial" panose="020B0604020202020204" pitchFamily="34" charset="0"/>
                <a:ea typeface="Rubik"/>
                <a:cs typeface="Arial" panose="020B0604020202020204" pitchFamily="34" charset="0"/>
                <a:sym typeface="Rubik"/>
              </a:rPr>
              <a:t>Luxury automaker Lincoln created four TV spots for its end-of-year </a:t>
            </a:r>
            <a:r>
              <a:rPr lang="en" sz="800" i="1" u="none" strike="noStrike" cap="none" dirty="0">
                <a:solidFill>
                  <a:srgbClr val="666666"/>
                </a:solidFill>
                <a:latin typeface="Arial" panose="020B0604020202020204" pitchFamily="34" charset="0"/>
                <a:ea typeface="Rubik"/>
                <a:cs typeface="Arial" panose="020B0604020202020204" pitchFamily="34" charset="0"/>
                <a:sym typeface="Rubik"/>
              </a:rPr>
              <a:t>Wish List Sales Event</a:t>
            </a:r>
            <a:r>
              <a:rPr lang="en" sz="800" i="0" u="none" strike="noStrike" cap="none" dirty="0">
                <a:solidFill>
                  <a:srgbClr val="666666"/>
                </a:solidFill>
                <a:latin typeface="Arial" panose="020B0604020202020204" pitchFamily="34" charset="0"/>
                <a:ea typeface="Rubik"/>
                <a:cs typeface="Arial" panose="020B0604020202020204" pitchFamily="34" charset="0"/>
                <a:sym typeface="Rubik"/>
              </a:rPr>
              <a:t>. Given the end of the year’s importance for auto sales, Lincoln knew that using the most productive spots would drive more consumers from brand awareness to consideration, therefore generating more sales leads and digital KPIs. To this end, Lincoln wanted to re-allocate airings to the two most productive spots.</a:t>
            </a:r>
            <a:endParaRPr sz="800" i="0" u="none" strike="noStrike" cap="none" dirty="0">
              <a:solidFill>
                <a:srgbClr val="595959"/>
              </a:solidFill>
              <a:latin typeface="Arial" panose="020B0604020202020204" pitchFamily="34" charset="0"/>
              <a:ea typeface="Rubik"/>
              <a:cs typeface="Arial" panose="020B0604020202020204" pitchFamily="34" charset="0"/>
              <a:sym typeface="Rubik"/>
            </a:endParaRPr>
          </a:p>
        </p:txBody>
      </p:sp>
      <p:sp>
        <p:nvSpPr>
          <p:cNvPr id="110" name="Google Shape;110;p25"/>
          <p:cNvSpPr txBox="1"/>
          <p:nvPr/>
        </p:nvSpPr>
        <p:spPr>
          <a:xfrm>
            <a:off x="342900" y="1910075"/>
            <a:ext cx="2578500" cy="17607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Arial" panose="020B0604020202020204" pitchFamily="34" charset="0"/>
                <a:ea typeface="Rubik"/>
                <a:cs typeface="Arial" panose="020B0604020202020204" pitchFamily="34" charset="0"/>
                <a:sym typeface="Rubik"/>
              </a:rPr>
              <a:t>PREDICTIVE DATA</a:t>
            </a:r>
            <a:endParaRPr sz="1000" b="1"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300"/>
              </a:spcBef>
              <a:spcAft>
                <a:spcPts val="0"/>
              </a:spcAft>
              <a:buClr>
                <a:schemeClr val="dk1"/>
              </a:buClr>
              <a:buSzPts val="1100"/>
              <a:buFont typeface="Arial"/>
              <a:buNone/>
            </a:pPr>
            <a:r>
              <a:rPr lang="en" sz="800" i="0" u="none" strike="noStrike" cap="none">
                <a:solidFill>
                  <a:srgbClr val="666666"/>
                </a:solidFill>
                <a:latin typeface="Arial" panose="020B0604020202020204" pitchFamily="34" charset="0"/>
                <a:ea typeface="Rubik"/>
                <a:cs typeface="Arial" panose="020B0604020202020204" pitchFamily="34" charset="0"/>
                <a:sym typeface="Rubik"/>
              </a:rPr>
              <a:t>EDO analyzed the performance of all four Lincoln Sales Event spots and found that a consumer who saw Snow Globe or Holiday Mayhem was more likely to immediately search online for Lincoln than someone who saw Art of Flight or Goat Yoga.</a:t>
            </a:r>
            <a:endParaRPr sz="800" i="0" u="none" strike="noStrike" cap="none">
              <a:solidFill>
                <a:srgbClr val="66666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400"/>
              </a:spcBef>
              <a:spcAft>
                <a:spcPts val="0"/>
              </a:spcAft>
              <a:buClr>
                <a:schemeClr val="dk1"/>
              </a:buClr>
              <a:buSzPts val="1100"/>
              <a:buFont typeface="Arial"/>
              <a:buNone/>
            </a:pPr>
            <a:r>
              <a:rPr lang="en" sz="800" i="0" u="none" strike="noStrike" cap="none">
                <a:solidFill>
                  <a:srgbClr val="666666"/>
                </a:solidFill>
                <a:latin typeface="Arial" panose="020B0604020202020204" pitchFamily="34" charset="0"/>
                <a:ea typeface="Rubik"/>
                <a:cs typeface="Arial" panose="020B0604020202020204" pitchFamily="34" charset="0"/>
                <a:sym typeface="Rubik"/>
              </a:rPr>
              <a:t>But while the best performer (Snow Globe) was driving 16.8% more consumer Search Engagement than the lowest performer (Goat Yoga), Snow Globe had the lowest airing allocation (17%) while Goat Yoga had the highest (40%).</a:t>
            </a:r>
            <a:endParaRPr sz="800" i="0" u="none" strike="noStrike" cap="none">
              <a:solidFill>
                <a:srgbClr val="66666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400"/>
              </a:spcBef>
              <a:spcAft>
                <a:spcPts val="400"/>
              </a:spcAft>
              <a:buClr>
                <a:srgbClr val="000000"/>
              </a:buClr>
              <a:buSzPts val="800"/>
              <a:buFont typeface="Arial"/>
              <a:buNone/>
            </a:pPr>
            <a:endParaRPr sz="800" i="0" u="none" strike="noStrike" cap="none">
              <a:solidFill>
                <a:srgbClr val="666666"/>
              </a:solidFill>
              <a:latin typeface="Arial" panose="020B0604020202020204" pitchFamily="34" charset="0"/>
              <a:ea typeface="Rubik"/>
              <a:cs typeface="Arial" panose="020B0604020202020204" pitchFamily="34" charset="0"/>
              <a:sym typeface="Rubik"/>
            </a:endParaRPr>
          </a:p>
        </p:txBody>
      </p:sp>
      <p:sp>
        <p:nvSpPr>
          <p:cNvPr id="111" name="Google Shape;111;p25"/>
          <p:cNvSpPr txBox="1"/>
          <p:nvPr/>
        </p:nvSpPr>
        <p:spPr>
          <a:xfrm>
            <a:off x="2921400" y="1910075"/>
            <a:ext cx="2610000" cy="16170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dirty="0">
                <a:solidFill>
                  <a:srgbClr val="2B3356"/>
                </a:solidFill>
                <a:latin typeface="Arial" panose="020B0604020202020204" pitchFamily="34" charset="0"/>
                <a:ea typeface="Rubik"/>
                <a:cs typeface="Arial" panose="020B0604020202020204" pitchFamily="34" charset="0"/>
                <a:sym typeface="Rubik"/>
              </a:rPr>
              <a:t>ROI ACHIEVED</a:t>
            </a:r>
            <a:endParaRPr sz="10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300"/>
              </a:spcBef>
              <a:spcAft>
                <a:spcPts val="0"/>
              </a:spcAft>
              <a:buClr>
                <a:schemeClr val="dk1"/>
              </a:buClr>
              <a:buSzPts val="1100"/>
              <a:buFont typeface="Arial"/>
              <a:buNone/>
            </a:pPr>
            <a:r>
              <a:rPr lang="en" sz="800" i="0" u="none" strike="noStrike" cap="none" dirty="0">
                <a:solidFill>
                  <a:schemeClr val="dk2"/>
                </a:solidFill>
                <a:latin typeface="Arial" panose="020B0604020202020204" pitchFamily="34" charset="0"/>
                <a:ea typeface="Rubik"/>
                <a:cs typeface="Arial" panose="020B0604020202020204" pitchFamily="34" charset="0"/>
                <a:sym typeface="Rubik"/>
              </a:rPr>
              <a:t>By optimizing off of EDO’s data, Lincoln generated 5.9% more total Search Engagement for the remainder of the campaign than if it had not altered its rotation.</a:t>
            </a:r>
            <a:endParaRPr sz="800" i="0" u="none" strike="noStrike" cap="none" dirty="0">
              <a:solidFill>
                <a:schemeClr val="dk2"/>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400"/>
              </a:spcBef>
              <a:spcAft>
                <a:spcPts val="0"/>
              </a:spcAft>
              <a:buClr>
                <a:schemeClr val="dk1"/>
              </a:buClr>
              <a:buSzPts val="1100"/>
              <a:buFont typeface="Arial"/>
              <a:buNone/>
            </a:pPr>
            <a:r>
              <a:rPr lang="en" sz="800" i="0" u="none" strike="noStrike" cap="none" dirty="0">
                <a:solidFill>
                  <a:schemeClr val="dk2"/>
                </a:solidFill>
                <a:latin typeface="Arial" panose="020B0604020202020204" pitchFamily="34" charset="0"/>
                <a:ea typeface="Rubik"/>
                <a:cs typeface="Arial" panose="020B0604020202020204" pitchFamily="34" charset="0"/>
                <a:sym typeface="Rubik"/>
              </a:rPr>
              <a:t>We estimate these changes allowed Lincoln to gain additional consumer Search Engagement equal to 59 ad airings, or $354k in media value, with no extra media spend.</a:t>
            </a:r>
            <a:endParaRPr sz="800" i="0" u="none" strike="noStrike" cap="none" dirty="0">
              <a:solidFill>
                <a:srgbClr val="595959"/>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400"/>
              </a:spcBef>
              <a:spcAft>
                <a:spcPts val="400"/>
              </a:spcAft>
              <a:buClr>
                <a:srgbClr val="000000"/>
              </a:buClr>
              <a:buSzPts val="800"/>
              <a:buFont typeface="Arial"/>
              <a:buNone/>
            </a:pPr>
            <a:endParaRPr sz="800" i="0" u="none" strike="noStrike" cap="none" dirty="0">
              <a:solidFill>
                <a:srgbClr val="595959"/>
              </a:solidFill>
              <a:latin typeface="Arial" panose="020B0604020202020204" pitchFamily="34" charset="0"/>
              <a:ea typeface="Rubik"/>
              <a:cs typeface="Arial" panose="020B0604020202020204" pitchFamily="34" charset="0"/>
              <a:sym typeface="Rubik"/>
            </a:endParaRPr>
          </a:p>
        </p:txBody>
      </p:sp>
      <p:sp>
        <p:nvSpPr>
          <p:cNvPr id="112" name="Google Shape;112;p25"/>
          <p:cNvSpPr txBox="1"/>
          <p:nvPr/>
        </p:nvSpPr>
        <p:spPr>
          <a:xfrm>
            <a:off x="6210275" y="2757300"/>
            <a:ext cx="2285400" cy="19266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500"/>
              </a:spcAft>
              <a:buClr>
                <a:schemeClr val="dk1"/>
              </a:buClr>
              <a:buSzPts val="1100"/>
              <a:buFont typeface="Arial"/>
              <a:buNone/>
            </a:pPr>
            <a:r>
              <a:rPr lang="en" sz="1600" b="1" i="0" u="none" strike="noStrike" cap="none">
                <a:solidFill>
                  <a:srgbClr val="F2695D"/>
                </a:solidFill>
                <a:latin typeface="Arial" panose="020B0604020202020204" pitchFamily="34" charset="0"/>
                <a:ea typeface="Rubik"/>
                <a:cs typeface="Arial" panose="020B0604020202020204" pitchFamily="34" charset="0"/>
                <a:sym typeface="Rubik"/>
              </a:rPr>
              <a:t>Reallocate airings to the most productive spots and increase consumer engagement with no extra media spend</a:t>
            </a:r>
            <a:endParaRPr sz="1600" b="1" i="0" u="none" strike="noStrike" cap="none">
              <a:solidFill>
                <a:srgbClr val="F2695D"/>
              </a:solidFill>
              <a:latin typeface="Arial" panose="020B0604020202020204" pitchFamily="34" charset="0"/>
              <a:ea typeface="Rubik"/>
              <a:cs typeface="Arial" panose="020B0604020202020204" pitchFamily="34" charset="0"/>
              <a:sym typeface="Rubik"/>
            </a:endParaRPr>
          </a:p>
        </p:txBody>
      </p:sp>
      <p:cxnSp>
        <p:nvCxnSpPr>
          <p:cNvPr id="113" name="Google Shape;113;p25"/>
          <p:cNvCxnSpPr/>
          <p:nvPr/>
        </p:nvCxnSpPr>
        <p:spPr>
          <a:xfrm>
            <a:off x="342900" y="3519676"/>
            <a:ext cx="3468000" cy="0"/>
          </a:xfrm>
          <a:prstGeom prst="straightConnector1">
            <a:avLst/>
          </a:prstGeom>
          <a:noFill/>
          <a:ln w="9525" cap="flat" cmpd="sng">
            <a:solidFill>
              <a:srgbClr val="A4AEBF"/>
            </a:solidFill>
            <a:prstDash val="solid"/>
            <a:round/>
            <a:headEnd type="none" w="sm" len="sm"/>
            <a:tailEnd type="none" w="sm" len="sm"/>
          </a:ln>
        </p:spPr>
      </p:cxnSp>
      <p:grpSp>
        <p:nvGrpSpPr>
          <p:cNvPr id="114" name="Google Shape;114;p25"/>
          <p:cNvGrpSpPr/>
          <p:nvPr/>
        </p:nvGrpSpPr>
        <p:grpSpPr>
          <a:xfrm>
            <a:off x="332175" y="3452774"/>
            <a:ext cx="4537763" cy="1146565"/>
            <a:chOff x="332158" y="3605174"/>
            <a:chExt cx="2665196" cy="1146565"/>
          </a:xfrm>
        </p:grpSpPr>
        <p:sp>
          <p:nvSpPr>
            <p:cNvPr id="115" name="Google Shape;115;p25"/>
            <p:cNvSpPr/>
            <p:nvPr/>
          </p:nvSpPr>
          <p:spPr>
            <a:xfrm>
              <a:off x="332158" y="3801725"/>
              <a:ext cx="1520700" cy="801900"/>
            </a:xfrm>
            <a:prstGeom prst="rect">
              <a:avLst/>
            </a:prstGeom>
            <a:solidFill>
              <a:srgbClr val="C2D5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16" name="Google Shape;116;p25"/>
            <p:cNvSpPr txBox="1"/>
            <p:nvPr/>
          </p:nvSpPr>
          <p:spPr>
            <a:xfrm>
              <a:off x="391463" y="3894874"/>
              <a:ext cx="1461600" cy="640500"/>
            </a:xfrm>
            <a:prstGeom prst="rect">
              <a:avLst/>
            </a:prstGeom>
            <a:noFill/>
            <a:ln>
              <a:noFill/>
            </a:ln>
          </p:spPr>
          <p:txBody>
            <a:bodyPr spcFirstLastPara="1" wrap="square" lIns="0" tIns="0" rIns="0" bIns="0" anchor="t" anchorCtr="0">
              <a:noAutofit/>
            </a:bodyPr>
            <a:lstStyle/>
            <a:p>
              <a:pPr marL="0" marR="45720" lvl="0" indent="0" algn="l" rtl="0">
                <a:lnSpc>
                  <a:spcPct val="115000"/>
                </a:lnSpc>
                <a:spcBef>
                  <a:spcPts val="0"/>
                </a:spcBef>
                <a:spcAft>
                  <a:spcPts val="0"/>
                </a:spcAft>
                <a:buClr>
                  <a:srgbClr val="000000"/>
                </a:buClr>
                <a:buSzPts val="600"/>
                <a:buFont typeface="Arial"/>
                <a:buNone/>
              </a:pP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Creative                   # </a:t>
              </a:r>
              <a:r>
                <a:rPr lang="en" sz="600" b="1" dirty="0">
                  <a:solidFill>
                    <a:srgbClr val="2B3356"/>
                  </a:solidFill>
                  <a:latin typeface="Arial" panose="020B0604020202020204" pitchFamily="34" charset="0"/>
                  <a:ea typeface="Rubik"/>
                  <a:cs typeface="Arial" panose="020B0604020202020204" pitchFamily="34" charset="0"/>
                  <a:sym typeface="Rubik"/>
                </a:rPr>
                <a:t>AIRINGS</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 	% </a:t>
              </a:r>
              <a:r>
                <a:rPr lang="en" sz="600" b="1" dirty="0">
                  <a:solidFill>
                    <a:srgbClr val="2B3356"/>
                  </a:solidFill>
                  <a:latin typeface="Arial" panose="020B0604020202020204" pitchFamily="34" charset="0"/>
                  <a:ea typeface="Rubik"/>
                  <a:cs typeface="Arial" panose="020B0604020202020204" pitchFamily="34" charset="0"/>
                  <a:sym typeface="Rubik"/>
                </a:rPr>
                <a:t>ALLOCATION</a:t>
              </a:r>
              <a:endParaRPr sz="6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9144" marR="91440" lvl="0" indent="-9144" algn="l" rtl="0">
                <a:lnSpc>
                  <a:spcPct val="115000"/>
                </a:lnSpc>
                <a:spcBef>
                  <a:spcPts val="200"/>
                </a:spcBef>
                <a:spcAft>
                  <a:spcPts val="0"/>
                </a:spcAft>
                <a:buClr>
                  <a:srgbClr val="000000"/>
                </a:buClr>
                <a:buSzPts val="600"/>
                <a:buFont typeface="Arial"/>
                <a:buNone/>
              </a:pP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Snow Globe.             376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455</a:t>
              </a: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	17%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50%</a:t>
              </a:r>
              <a:endParaRPr sz="6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9144" marR="91440" lvl="0" indent="-9144" algn="l" rtl="0">
                <a:lnSpc>
                  <a:spcPct val="115000"/>
                </a:lnSpc>
                <a:spcBef>
                  <a:spcPts val="200"/>
                </a:spcBef>
                <a:spcAft>
                  <a:spcPts val="0"/>
                </a:spcAft>
                <a:buClr>
                  <a:srgbClr val="000000"/>
                </a:buClr>
                <a:buSzPts val="600"/>
                <a:buFont typeface="Arial"/>
                <a:buNone/>
              </a:pP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Holiday Mayhem     389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469</a:t>
              </a: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	19%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50%</a:t>
              </a:r>
              <a:endParaRPr sz="6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9144" marR="91440" lvl="0" indent="-9144" algn="l" rtl="0">
                <a:lnSpc>
                  <a:spcPct val="115000"/>
                </a:lnSpc>
                <a:spcBef>
                  <a:spcPts val="200"/>
                </a:spcBef>
                <a:spcAft>
                  <a:spcPts val="0"/>
                </a:spcAft>
                <a:buClr>
                  <a:srgbClr val="000000"/>
                </a:buClr>
                <a:buSzPts val="600"/>
                <a:buFont typeface="Arial"/>
                <a:buNone/>
              </a:pP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Art of Flight              472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0</a:t>
              </a: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	24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0%</a:t>
              </a:r>
              <a:endParaRPr sz="600" b="1" i="0" u="none" strike="noStrike" cap="none" dirty="0">
                <a:solidFill>
                  <a:srgbClr val="2B3356"/>
                </a:solidFill>
                <a:latin typeface="Arial" panose="020B0604020202020204" pitchFamily="34" charset="0"/>
                <a:ea typeface="Rubik"/>
                <a:cs typeface="Arial" panose="020B0604020202020204" pitchFamily="34" charset="0"/>
                <a:sym typeface="Rubik"/>
              </a:endParaRPr>
            </a:p>
            <a:p>
              <a:pPr marL="9144" marR="91440" lvl="0" indent="-9144" algn="l" rtl="0">
                <a:lnSpc>
                  <a:spcPct val="115000"/>
                </a:lnSpc>
                <a:spcBef>
                  <a:spcPts val="200"/>
                </a:spcBef>
                <a:spcAft>
                  <a:spcPts val="200"/>
                </a:spcAft>
                <a:buClr>
                  <a:srgbClr val="000000"/>
                </a:buClr>
                <a:buSzPts val="600"/>
                <a:buFont typeface="Arial"/>
                <a:buNone/>
              </a:pP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Goat Yoga                 758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0</a:t>
              </a: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 	40%   /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0%</a:t>
              </a:r>
              <a:endParaRPr sz="600" b="1" i="0" u="none" strike="noStrike" cap="none" dirty="0">
                <a:solidFill>
                  <a:srgbClr val="2B3356"/>
                </a:solidFill>
                <a:latin typeface="Arial" panose="020B0604020202020204" pitchFamily="34" charset="0"/>
                <a:ea typeface="Rubik"/>
                <a:cs typeface="Arial" panose="020B0604020202020204" pitchFamily="34" charset="0"/>
                <a:sym typeface="Rubik"/>
              </a:endParaRPr>
            </a:p>
          </p:txBody>
        </p:sp>
        <p:sp>
          <p:nvSpPr>
            <p:cNvPr id="117" name="Google Shape;117;p25"/>
            <p:cNvSpPr txBox="1"/>
            <p:nvPr/>
          </p:nvSpPr>
          <p:spPr>
            <a:xfrm>
              <a:off x="1912254" y="3792039"/>
              <a:ext cx="1085100" cy="959700"/>
            </a:xfrm>
            <a:prstGeom prst="rect">
              <a:avLst/>
            </a:prstGeom>
            <a:noFill/>
            <a:ln>
              <a:noFill/>
            </a:ln>
          </p:spPr>
          <p:txBody>
            <a:bodyPr spcFirstLastPara="1" wrap="square" lIns="0" tIns="0" rIns="91425" bIns="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Lincoln used EDO’s data to</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perform a creative rotation</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optimization and divert a</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higher proportion of its</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airings toward its</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best-performing creatives</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15000"/>
                </a:lnSpc>
                <a:spcBef>
                  <a:spcPts val="0"/>
                </a:spcBef>
                <a:spcAft>
                  <a:spcPts val="0"/>
                </a:spcAft>
                <a:buClr>
                  <a:srgbClr val="000000"/>
                </a:buClr>
                <a:buSzPts val="1100"/>
                <a:buFont typeface="Arial"/>
                <a:buNone/>
              </a:pPr>
              <a:r>
                <a:rPr lang="en" sz="700" i="0" u="none" strike="noStrike" cap="none">
                  <a:solidFill>
                    <a:srgbClr val="2B3356"/>
                  </a:solidFill>
                  <a:latin typeface="Arial" panose="020B0604020202020204" pitchFamily="34" charset="0"/>
                  <a:ea typeface="Rubik"/>
                  <a:cs typeface="Arial" panose="020B0604020202020204" pitchFamily="34" charset="0"/>
                  <a:sym typeface="Rubik"/>
                </a:rPr>
                <a:t>within the campaign.</a:t>
              </a:r>
              <a:endParaRPr sz="700" i="0" u="none" strike="noStrike" cap="none">
                <a:solidFill>
                  <a:srgbClr val="2B3356"/>
                </a:solidFill>
                <a:latin typeface="Arial" panose="020B0604020202020204" pitchFamily="34" charset="0"/>
                <a:ea typeface="Rubik"/>
                <a:cs typeface="Arial" panose="020B0604020202020204" pitchFamily="34" charset="0"/>
                <a:sym typeface="Rubik"/>
              </a:endParaRPr>
            </a:p>
            <a:p>
              <a:pPr marL="0" marR="0" lvl="0" indent="0" algn="l" rtl="0">
                <a:lnSpc>
                  <a:spcPct val="100000"/>
                </a:lnSpc>
                <a:spcBef>
                  <a:spcPts val="0"/>
                </a:spcBef>
                <a:spcAft>
                  <a:spcPts val="0"/>
                </a:spcAft>
                <a:buClr>
                  <a:srgbClr val="000000"/>
                </a:buClr>
                <a:buSzPts val="600"/>
                <a:buFont typeface="Arial"/>
                <a:buNone/>
              </a:pPr>
              <a:endParaRPr sz="600" i="0" u="none" strike="noStrike" cap="none">
                <a:solidFill>
                  <a:srgbClr val="2B3356"/>
                </a:solidFill>
                <a:latin typeface="Arial" panose="020B0604020202020204" pitchFamily="34" charset="0"/>
                <a:ea typeface="Rubik"/>
                <a:cs typeface="Arial" panose="020B0604020202020204" pitchFamily="34" charset="0"/>
                <a:sym typeface="Rubik"/>
              </a:endParaRPr>
            </a:p>
          </p:txBody>
        </p:sp>
        <p:sp>
          <p:nvSpPr>
            <p:cNvPr id="118" name="Google Shape;118;p25"/>
            <p:cNvSpPr txBox="1"/>
            <p:nvPr/>
          </p:nvSpPr>
          <p:spPr>
            <a:xfrm>
              <a:off x="358025" y="3605174"/>
              <a:ext cx="1712700" cy="24263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800"/>
                </a:spcBef>
                <a:spcAft>
                  <a:spcPts val="300"/>
                </a:spcAft>
                <a:buClr>
                  <a:srgbClr val="000000"/>
                </a:buClr>
                <a:buSzPts val="1100"/>
                <a:buFont typeface="Arial"/>
                <a:buNone/>
              </a:pPr>
              <a:r>
                <a:rPr lang="en" sz="600" dirty="0">
                  <a:solidFill>
                    <a:srgbClr val="2B3356"/>
                  </a:solidFill>
                  <a:latin typeface="Arial" panose="020B0604020202020204" pitchFamily="34" charset="0"/>
                  <a:ea typeface="Rubik"/>
                  <a:cs typeface="Arial" panose="020B0604020202020204" pitchFamily="34" charset="0"/>
                  <a:sym typeface="Rubik"/>
                </a:rPr>
                <a:t>ALLOCATION</a:t>
              </a:r>
              <a:r>
                <a:rPr lang="en" sz="600" i="0" u="none" strike="noStrike" cap="none" dirty="0">
                  <a:solidFill>
                    <a:srgbClr val="2B3356"/>
                  </a:solidFill>
                  <a:latin typeface="Arial" panose="020B0604020202020204" pitchFamily="34" charset="0"/>
                  <a:ea typeface="Rubik"/>
                  <a:cs typeface="Arial" panose="020B0604020202020204" pitchFamily="34" charset="0"/>
                  <a:sym typeface="Rubik"/>
                </a:rPr>
                <a:t>                          Before Dec 17 /</a:t>
              </a:r>
              <a:r>
                <a:rPr lang="en" sz="600" b="1" i="0" u="none" strike="noStrike" cap="none" dirty="0">
                  <a:solidFill>
                    <a:srgbClr val="2B3356"/>
                  </a:solidFill>
                  <a:latin typeface="Arial" panose="020B0604020202020204" pitchFamily="34" charset="0"/>
                  <a:ea typeface="Rubik"/>
                  <a:cs typeface="Arial" panose="020B0604020202020204" pitchFamily="34" charset="0"/>
                  <a:sym typeface="Rubik"/>
                </a:rPr>
                <a:t> After Dec 17</a:t>
              </a:r>
              <a:endParaRPr sz="600" i="0" u="none" strike="noStrike" cap="none" dirty="0">
                <a:solidFill>
                  <a:srgbClr val="000000"/>
                </a:solidFill>
                <a:latin typeface="Arial" panose="020B0604020202020204" pitchFamily="34" charset="0"/>
                <a:ea typeface="Rubik"/>
                <a:cs typeface="Arial" panose="020B0604020202020204" pitchFamily="34" charset="0"/>
                <a:sym typeface="Rubik"/>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26"/>
          <p:cNvPicPr preferRelativeResize="0"/>
          <p:nvPr/>
        </p:nvPicPr>
        <p:blipFill rotWithShape="1">
          <a:blip r:embed="rId3">
            <a:alphaModFix/>
          </a:blip>
          <a:srcRect l="45334" t="24438" r="26584" b="7469"/>
          <a:stretch/>
        </p:blipFill>
        <p:spPr>
          <a:xfrm>
            <a:off x="5967600" y="0"/>
            <a:ext cx="3176399" cy="5143501"/>
          </a:xfrm>
          <a:prstGeom prst="rect">
            <a:avLst/>
          </a:prstGeom>
          <a:noFill/>
          <a:ln>
            <a:noFill/>
          </a:ln>
        </p:spPr>
      </p:pic>
      <p:sp>
        <p:nvSpPr>
          <p:cNvPr id="124" name="Google Shape;124;p26"/>
          <p:cNvSpPr txBox="1"/>
          <p:nvPr/>
        </p:nvSpPr>
        <p:spPr>
          <a:xfrm>
            <a:off x="342900" y="287500"/>
            <a:ext cx="5342100" cy="854065"/>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a:solidFill>
                  <a:srgbClr val="2B3356"/>
                </a:solidFill>
                <a:latin typeface="+mj-lt"/>
                <a:ea typeface="Rubik"/>
                <a:cs typeface="Rubik"/>
                <a:sym typeface="Rubik"/>
              </a:rPr>
              <a:t>EDO </a:t>
            </a:r>
            <a:r>
              <a:rPr lang="en" sz="1000" b="1" i="0" u="none" strike="noStrike" cap="none">
                <a:solidFill>
                  <a:srgbClr val="2B3356"/>
                </a:solidFill>
                <a:latin typeface="+mj-lt"/>
                <a:ea typeface="Rubik"/>
                <a:cs typeface="Rubik"/>
                <a:sym typeface="Rubik"/>
              </a:rPr>
              <a:t>CASE STUDY</a:t>
            </a:r>
            <a:r>
              <a:rPr lang="en" sz="1000" b="1">
                <a:solidFill>
                  <a:srgbClr val="2B3356"/>
                </a:solidFill>
                <a:latin typeface="+mj-lt"/>
                <a:ea typeface="Rubik"/>
                <a:cs typeface="Rubik"/>
                <a:sym typeface="Rubik"/>
              </a:rPr>
              <a:t>: </a:t>
            </a:r>
            <a:r>
              <a:rPr lang="en" sz="1000" b="1" i="0" u="none" strike="noStrike" cap="none">
                <a:solidFill>
                  <a:srgbClr val="2B3356"/>
                </a:solidFill>
                <a:latin typeface="+mj-lt"/>
                <a:ea typeface="Rubik"/>
                <a:cs typeface="Rubik"/>
                <a:sym typeface="Rubik"/>
              </a:rPr>
              <a:t>CREATIVE OPTIMIZATION</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a:solidFill>
                  <a:srgbClr val="F2695D"/>
                </a:solidFill>
                <a:latin typeface="+mj-lt"/>
                <a:ea typeface="Rubik"/>
                <a:cs typeface="Rubik"/>
                <a:sym typeface="Rubik"/>
              </a:rPr>
              <a:t>Intelligent Insurance brand bets on </a:t>
            </a:r>
            <a:endParaRPr sz="1600" b="1">
              <a:solidFill>
                <a:srgbClr val="F2695D"/>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a:solidFill>
                  <a:srgbClr val="F2695D"/>
                </a:solidFill>
                <a:latin typeface="+mj-lt"/>
                <a:ea typeface="Rubik"/>
                <a:cs typeface="Rubik"/>
                <a:sym typeface="Rubik"/>
              </a:rPr>
              <a:t>the right </a:t>
            </a:r>
            <a:r>
              <a:rPr lang="en" sz="1600" b="1" i="0" u="none" strike="noStrike" cap="none">
                <a:solidFill>
                  <a:srgbClr val="F2695D"/>
                </a:solidFill>
                <a:latin typeface="+mj-lt"/>
                <a:ea typeface="Rubik"/>
                <a:cs typeface="Rubik"/>
                <a:sym typeface="Rubik"/>
              </a:rPr>
              <a:t>:15s </a:t>
            </a:r>
            <a:r>
              <a:rPr lang="en" sz="1600" b="1">
                <a:solidFill>
                  <a:srgbClr val="F2695D"/>
                </a:solidFill>
                <a:latin typeface="+mj-lt"/>
                <a:ea typeface="Rubik"/>
                <a:cs typeface="Rubik"/>
                <a:sym typeface="Rubik"/>
              </a:rPr>
              <a:t>mix</a:t>
            </a:r>
            <a:endParaRPr sz="1600" b="1" i="0" u="none" strike="noStrike" cap="none">
              <a:solidFill>
                <a:srgbClr val="F2695D"/>
              </a:solidFill>
              <a:latin typeface="+mj-lt"/>
              <a:ea typeface="Rubik"/>
              <a:cs typeface="Rubik"/>
              <a:sym typeface="Rubik"/>
            </a:endParaRPr>
          </a:p>
        </p:txBody>
      </p:sp>
      <p:sp>
        <p:nvSpPr>
          <p:cNvPr id="125" name="Google Shape;125;p26"/>
          <p:cNvSpPr txBox="1"/>
          <p:nvPr/>
        </p:nvSpPr>
        <p:spPr>
          <a:xfrm>
            <a:off x="342900" y="1133600"/>
            <a:ext cx="5188500" cy="5925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BRAND CHALLENGE</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100"/>
              <a:buFont typeface="Arial"/>
              <a:buNone/>
            </a:pPr>
            <a:r>
              <a:rPr lang="en" sz="800" i="0" u="none" strike="noStrike" cap="none">
                <a:solidFill>
                  <a:srgbClr val="666666"/>
                </a:solidFill>
                <a:latin typeface="+mj-lt"/>
                <a:ea typeface="Rubik"/>
                <a:cs typeface="Rubik"/>
                <a:sym typeface="Rubik"/>
              </a:rPr>
              <a:t>A Fortune 500 insurance company was not airing any :15s ads, but noticed that competitors relied heavily on them. They wanted to better understand the impact of :15s versus :30s ads to inform their creative strategy. </a:t>
            </a:r>
            <a:endParaRPr sz="800" i="0" u="none" strike="noStrike" cap="none">
              <a:solidFill>
                <a:srgbClr val="595959"/>
              </a:solidFill>
              <a:latin typeface="+mj-lt"/>
              <a:ea typeface="Rubik"/>
              <a:cs typeface="Rubik"/>
              <a:sym typeface="Rubik"/>
            </a:endParaRPr>
          </a:p>
        </p:txBody>
      </p:sp>
      <p:sp>
        <p:nvSpPr>
          <p:cNvPr id="126" name="Google Shape;126;p26"/>
          <p:cNvSpPr txBox="1"/>
          <p:nvPr/>
        </p:nvSpPr>
        <p:spPr>
          <a:xfrm>
            <a:off x="342900" y="1905075"/>
            <a:ext cx="2553600" cy="11286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PREDICTIVE DATA</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400"/>
              </a:spcAft>
              <a:buClr>
                <a:srgbClr val="000000"/>
              </a:buClr>
              <a:buSzPts val="800"/>
              <a:buFont typeface="Arial"/>
              <a:buNone/>
            </a:pPr>
            <a:r>
              <a:rPr lang="en" sz="800" i="0" u="none" strike="noStrike" cap="none">
                <a:solidFill>
                  <a:srgbClr val="666666"/>
                </a:solidFill>
                <a:latin typeface="+mj-lt"/>
                <a:ea typeface="Rubik"/>
                <a:cs typeface="Rubik"/>
                <a:sym typeface="Rubik"/>
              </a:rPr>
              <a:t>EDO measured Search Engagement driven by :15s versus :30s in the category on a per-person, per-second basis. We found that :15s ads perform 18% better, on average, than :30s ads in the insurance category. </a:t>
            </a:r>
            <a:endParaRPr sz="800" i="0" u="none" strike="noStrike" cap="none">
              <a:solidFill>
                <a:srgbClr val="595959"/>
              </a:solidFill>
              <a:latin typeface="+mj-lt"/>
              <a:ea typeface="Rubik"/>
              <a:cs typeface="Rubik"/>
              <a:sym typeface="Rubik"/>
            </a:endParaRPr>
          </a:p>
        </p:txBody>
      </p:sp>
      <p:sp>
        <p:nvSpPr>
          <p:cNvPr id="127" name="Google Shape;127;p26"/>
          <p:cNvSpPr txBox="1"/>
          <p:nvPr/>
        </p:nvSpPr>
        <p:spPr>
          <a:xfrm>
            <a:off x="2921400" y="1905075"/>
            <a:ext cx="2619300" cy="1073100"/>
          </a:xfrm>
          <a:prstGeom prst="rect">
            <a:avLst/>
          </a:prstGeom>
          <a:noFill/>
          <a:ln>
            <a:noFill/>
          </a:ln>
        </p:spPr>
        <p:txBody>
          <a:bodyPr spcFirstLastPara="1" wrap="square" lIns="91425" tIns="0" rIns="91425" bIns="182875" anchor="t" anchorCtr="0">
            <a:noAutofit/>
          </a:bodyPr>
          <a:lstStyle/>
          <a:p>
            <a:pPr marL="0" lvl="0" indent="0" algn="l" rtl="0">
              <a:spcBef>
                <a:spcPts val="800"/>
              </a:spcBef>
              <a:spcAft>
                <a:spcPts val="0"/>
              </a:spcAft>
              <a:buClr>
                <a:schemeClr val="dk1"/>
              </a:buClr>
              <a:buSzPts val="1100"/>
              <a:buFont typeface="Arial"/>
              <a:buNone/>
            </a:pPr>
            <a:r>
              <a:rPr lang="en" sz="1000" b="1">
                <a:solidFill>
                  <a:srgbClr val="2B3356"/>
                </a:solidFill>
                <a:latin typeface="+mj-lt"/>
                <a:ea typeface="Rubik"/>
                <a:cs typeface="Rubik"/>
                <a:sym typeface="Rubik"/>
              </a:rPr>
              <a:t>ROI ACHIEVED</a:t>
            </a:r>
            <a:endParaRPr sz="1000" b="1">
              <a:solidFill>
                <a:srgbClr val="2B3356"/>
              </a:solidFill>
              <a:latin typeface="+mj-lt"/>
              <a:ea typeface="Rubik"/>
              <a:cs typeface="Rubik"/>
              <a:sym typeface="Rubik"/>
            </a:endParaRPr>
          </a:p>
          <a:p>
            <a:pPr marL="0" marR="0" lvl="0" indent="0" algn="l" rtl="0">
              <a:lnSpc>
                <a:spcPct val="100000"/>
              </a:lnSpc>
              <a:spcBef>
                <a:spcPts val="300"/>
              </a:spcBef>
              <a:spcAft>
                <a:spcPts val="400"/>
              </a:spcAft>
              <a:buClr>
                <a:srgbClr val="000000"/>
              </a:buClr>
              <a:buSzPts val="800"/>
              <a:buFont typeface="Arial"/>
              <a:buNone/>
            </a:pPr>
            <a:r>
              <a:rPr lang="en" sz="800" i="0" u="none" strike="noStrike" cap="none">
                <a:solidFill>
                  <a:srgbClr val="595959"/>
                </a:solidFill>
                <a:latin typeface="+mj-lt"/>
                <a:ea typeface="Rubik"/>
                <a:cs typeface="Rubik"/>
                <a:sym typeface="Rubik"/>
              </a:rPr>
              <a:t>The company shifted their media strategy as a result of EDO’s recommendation and immediately saw an outsized impact on Search Engagement, with the company’s new :15s ads driving a 43% increase in branded searches. </a:t>
            </a:r>
            <a:endParaRPr sz="800" i="0" u="none" strike="noStrike" cap="none">
              <a:solidFill>
                <a:srgbClr val="595959"/>
              </a:solidFill>
              <a:latin typeface="+mj-lt"/>
              <a:ea typeface="Rubik"/>
              <a:cs typeface="Rubik"/>
              <a:sym typeface="Rubik"/>
            </a:endParaRPr>
          </a:p>
        </p:txBody>
      </p:sp>
      <p:grpSp>
        <p:nvGrpSpPr>
          <p:cNvPr id="128" name="Google Shape;128;p26"/>
          <p:cNvGrpSpPr/>
          <p:nvPr/>
        </p:nvGrpSpPr>
        <p:grpSpPr>
          <a:xfrm>
            <a:off x="952500" y="3067747"/>
            <a:ext cx="1798074" cy="1734710"/>
            <a:chOff x="724500" y="3157172"/>
            <a:chExt cx="1798074" cy="1734710"/>
          </a:xfrm>
        </p:grpSpPr>
        <p:grpSp>
          <p:nvGrpSpPr>
            <p:cNvPr id="129" name="Google Shape;129;p26"/>
            <p:cNvGrpSpPr/>
            <p:nvPr/>
          </p:nvGrpSpPr>
          <p:grpSpPr>
            <a:xfrm>
              <a:off x="724500" y="3157172"/>
              <a:ext cx="1798074" cy="1734710"/>
              <a:chOff x="332155" y="3581805"/>
              <a:chExt cx="2029200" cy="1021800"/>
            </a:xfrm>
          </p:grpSpPr>
          <p:sp>
            <p:nvSpPr>
              <p:cNvPr id="130" name="Google Shape;130;p26"/>
              <p:cNvSpPr/>
              <p:nvPr/>
            </p:nvSpPr>
            <p:spPr>
              <a:xfrm>
                <a:off x="332155" y="3581805"/>
                <a:ext cx="2029200" cy="1021800"/>
              </a:xfrm>
              <a:prstGeom prst="rect">
                <a:avLst/>
              </a:prstGeom>
              <a:solidFill>
                <a:srgbClr val="C2D5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31" name="Google Shape;131;p26"/>
              <p:cNvSpPr txBox="1"/>
              <p:nvPr/>
            </p:nvSpPr>
            <p:spPr>
              <a:xfrm>
                <a:off x="391463" y="3894874"/>
                <a:ext cx="1936500" cy="640500"/>
              </a:xfrm>
              <a:prstGeom prst="rect">
                <a:avLst/>
              </a:prstGeom>
              <a:noFill/>
              <a:ln>
                <a:noFill/>
              </a:ln>
            </p:spPr>
            <p:txBody>
              <a:bodyPr spcFirstLastPara="1" wrap="square" lIns="0" tIns="0" rIns="0" bIns="0" anchor="t" anchorCtr="0">
                <a:noAutofit/>
              </a:bodyPr>
              <a:lstStyle/>
              <a:p>
                <a:pPr marL="9144" marR="91440" lvl="0" indent="-9144" algn="l" rtl="0">
                  <a:lnSpc>
                    <a:spcPct val="115000"/>
                  </a:lnSpc>
                  <a:spcBef>
                    <a:spcPts val="0"/>
                  </a:spcBef>
                  <a:spcAft>
                    <a:spcPts val="200"/>
                  </a:spcAft>
                  <a:buClr>
                    <a:srgbClr val="000000"/>
                  </a:buClr>
                  <a:buSzPts val="600"/>
                  <a:buFont typeface="Arial"/>
                  <a:buNone/>
                </a:pPr>
                <a:endParaRPr sz="600" b="1" i="0" u="none" strike="noStrike" cap="none">
                  <a:solidFill>
                    <a:srgbClr val="2B3356"/>
                  </a:solidFill>
                  <a:latin typeface="+mj-lt"/>
                  <a:ea typeface="Arial"/>
                  <a:cs typeface="Arial"/>
                  <a:sym typeface="Arial"/>
                </a:endParaRPr>
              </a:p>
            </p:txBody>
          </p:sp>
          <p:sp>
            <p:nvSpPr>
              <p:cNvPr id="132" name="Google Shape;132;p26"/>
              <p:cNvSpPr txBox="1"/>
              <p:nvPr/>
            </p:nvSpPr>
            <p:spPr>
              <a:xfrm>
                <a:off x="490743" y="3620031"/>
                <a:ext cx="1713900" cy="272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1E2752"/>
                    </a:solidFill>
                    <a:latin typeface="+mj-lt"/>
                    <a:ea typeface="Rubik"/>
                    <a:cs typeface="Rubik"/>
                    <a:sym typeface="Rubik"/>
                  </a:rPr>
                  <a:t>Category</a:t>
                </a:r>
                <a:endParaRPr sz="1200" b="1" i="0" u="none" strike="noStrike" cap="none">
                  <a:solidFill>
                    <a:srgbClr val="1E2752"/>
                  </a:solidFill>
                  <a:latin typeface="+mj-lt"/>
                  <a:ea typeface="Rubik"/>
                  <a:cs typeface="Rubik"/>
                  <a:sym typeface="Rubik"/>
                </a:endParaRPr>
              </a:p>
              <a:p>
                <a:pPr marL="0" marR="0" lvl="0" indent="0" algn="l" rtl="0">
                  <a:lnSpc>
                    <a:spcPct val="100000"/>
                  </a:lnSpc>
                  <a:spcBef>
                    <a:spcPts val="0"/>
                  </a:spcBef>
                  <a:spcAft>
                    <a:spcPts val="0"/>
                  </a:spcAft>
                  <a:buClr>
                    <a:schemeClr val="dk1"/>
                  </a:buClr>
                  <a:buSzPts val="1100"/>
                  <a:buFont typeface="Arial"/>
                  <a:buNone/>
                </a:pPr>
                <a:r>
                  <a:rPr lang="en" sz="900" b="1" i="0" u="none" strike="noStrike" cap="none">
                    <a:solidFill>
                      <a:srgbClr val="1E2752"/>
                    </a:solidFill>
                    <a:latin typeface="+mj-lt"/>
                    <a:ea typeface="Rubik"/>
                    <a:cs typeface="Rubik"/>
                    <a:sym typeface="Rubik"/>
                  </a:rPr>
                  <a:t>Search Engagement Rate by Ad Duration</a:t>
                </a:r>
                <a:endParaRPr sz="900" b="1" i="0" u="none" strike="noStrike" cap="none">
                  <a:solidFill>
                    <a:srgbClr val="1E2752"/>
                  </a:solidFill>
                  <a:latin typeface="+mj-lt"/>
                  <a:ea typeface="Rubik"/>
                  <a:cs typeface="Rubik"/>
                  <a:sym typeface="Rubik"/>
                </a:endParaRPr>
              </a:p>
            </p:txBody>
          </p:sp>
        </p:grpSp>
        <p:pic>
          <p:nvPicPr>
            <p:cNvPr id="133" name="Google Shape;133;p26" title="Points scored"/>
            <p:cNvPicPr preferRelativeResize="0"/>
            <p:nvPr/>
          </p:nvPicPr>
          <p:blipFill rotWithShape="1">
            <a:blip r:embed="rId4">
              <a:alphaModFix/>
            </a:blip>
            <a:srcRect/>
            <a:stretch/>
          </p:blipFill>
          <p:spPr>
            <a:xfrm>
              <a:off x="865036" y="3849063"/>
              <a:ext cx="1518627" cy="938999"/>
            </a:xfrm>
            <a:prstGeom prst="rect">
              <a:avLst/>
            </a:prstGeom>
            <a:noFill/>
            <a:ln>
              <a:noFill/>
            </a:ln>
          </p:spPr>
        </p:pic>
      </p:grpSp>
      <p:grpSp>
        <p:nvGrpSpPr>
          <p:cNvPr id="134" name="Google Shape;134;p26"/>
          <p:cNvGrpSpPr/>
          <p:nvPr/>
        </p:nvGrpSpPr>
        <p:grpSpPr>
          <a:xfrm>
            <a:off x="3063300" y="3067724"/>
            <a:ext cx="1798074" cy="1734743"/>
            <a:chOff x="3279625" y="3157149"/>
            <a:chExt cx="1798074" cy="1734743"/>
          </a:xfrm>
        </p:grpSpPr>
        <p:grpSp>
          <p:nvGrpSpPr>
            <p:cNvPr id="135" name="Google Shape;135;p26"/>
            <p:cNvGrpSpPr/>
            <p:nvPr/>
          </p:nvGrpSpPr>
          <p:grpSpPr>
            <a:xfrm>
              <a:off x="3279625" y="3157149"/>
              <a:ext cx="1798074" cy="1734743"/>
              <a:chOff x="332141" y="3471906"/>
              <a:chExt cx="2029200" cy="1131600"/>
            </a:xfrm>
          </p:grpSpPr>
          <p:sp>
            <p:nvSpPr>
              <p:cNvPr id="136" name="Google Shape;136;p26"/>
              <p:cNvSpPr/>
              <p:nvPr/>
            </p:nvSpPr>
            <p:spPr>
              <a:xfrm>
                <a:off x="332141" y="3471906"/>
                <a:ext cx="2029200" cy="1131600"/>
              </a:xfrm>
              <a:prstGeom prst="rect">
                <a:avLst/>
              </a:prstGeom>
              <a:solidFill>
                <a:srgbClr val="C2D5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37" name="Google Shape;137;p26"/>
              <p:cNvSpPr txBox="1"/>
              <p:nvPr/>
            </p:nvSpPr>
            <p:spPr>
              <a:xfrm>
                <a:off x="489826" y="3517128"/>
                <a:ext cx="1713900" cy="482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200" b="1" i="0" u="none" strike="noStrike" cap="none">
                    <a:solidFill>
                      <a:srgbClr val="1E2752"/>
                    </a:solidFill>
                    <a:latin typeface="+mj-lt"/>
                    <a:ea typeface="Rubik"/>
                    <a:cs typeface="Rubik"/>
                    <a:sym typeface="Rubik"/>
                  </a:rPr>
                  <a:t>Company</a:t>
                </a:r>
                <a:endParaRPr sz="1200" b="1" i="0" u="none" strike="noStrike" cap="none">
                  <a:solidFill>
                    <a:srgbClr val="1E2752"/>
                  </a:solidFill>
                  <a:latin typeface="+mj-lt"/>
                  <a:ea typeface="Rubik"/>
                  <a:cs typeface="Rubik"/>
                  <a:sym typeface="Rubik"/>
                </a:endParaRPr>
              </a:p>
              <a:p>
                <a:pPr marL="0" marR="0" lvl="0" indent="0" algn="l" rtl="0">
                  <a:lnSpc>
                    <a:spcPct val="100000"/>
                  </a:lnSpc>
                  <a:spcBef>
                    <a:spcPts val="0"/>
                  </a:spcBef>
                  <a:spcAft>
                    <a:spcPts val="0"/>
                  </a:spcAft>
                  <a:buClr>
                    <a:schemeClr val="dk1"/>
                  </a:buClr>
                  <a:buSzPts val="1100"/>
                  <a:buFont typeface="Arial"/>
                  <a:buNone/>
                </a:pPr>
                <a:r>
                  <a:rPr lang="en" sz="900" b="1" i="0" u="none" strike="noStrike" cap="none">
                    <a:solidFill>
                      <a:srgbClr val="1E2752"/>
                    </a:solidFill>
                    <a:latin typeface="+mj-lt"/>
                    <a:ea typeface="Rubik"/>
                    <a:cs typeface="Rubik"/>
                    <a:sym typeface="Rubik"/>
                  </a:rPr>
                  <a:t>Search Engagement Rate by Ad Duration After Investing in :15s Ads</a:t>
                </a:r>
                <a:endParaRPr sz="900" b="1" i="0" u="none" strike="noStrike" cap="none">
                  <a:solidFill>
                    <a:srgbClr val="1E2752"/>
                  </a:solidFill>
                  <a:latin typeface="+mj-lt"/>
                  <a:ea typeface="Rubik"/>
                  <a:cs typeface="Rubik"/>
                  <a:sym typeface="Rubik"/>
                </a:endParaRPr>
              </a:p>
              <a:p>
                <a:pPr marL="0" marR="0" lvl="0" indent="0" algn="l" rtl="0">
                  <a:lnSpc>
                    <a:spcPct val="100000"/>
                  </a:lnSpc>
                  <a:spcBef>
                    <a:spcPts val="0"/>
                  </a:spcBef>
                  <a:spcAft>
                    <a:spcPts val="0"/>
                  </a:spcAft>
                  <a:buClr>
                    <a:schemeClr val="dk1"/>
                  </a:buClr>
                  <a:buSzPts val="1100"/>
                  <a:buFont typeface="Arial"/>
                  <a:buNone/>
                </a:pPr>
                <a:endParaRPr sz="900" b="1" i="0" u="none" strike="noStrike" cap="none">
                  <a:solidFill>
                    <a:srgbClr val="1E2752"/>
                  </a:solidFill>
                  <a:latin typeface="+mj-lt"/>
                  <a:ea typeface="Rubik"/>
                  <a:cs typeface="Rubik"/>
                  <a:sym typeface="Rubik"/>
                </a:endParaRPr>
              </a:p>
            </p:txBody>
          </p:sp>
        </p:grpSp>
        <p:pic>
          <p:nvPicPr>
            <p:cNvPr id="138" name="Google Shape;138;p26" title="Points scored"/>
            <p:cNvPicPr preferRelativeResize="0"/>
            <p:nvPr/>
          </p:nvPicPr>
          <p:blipFill rotWithShape="1">
            <a:blip r:embed="rId5">
              <a:alphaModFix/>
            </a:blip>
            <a:srcRect/>
            <a:stretch/>
          </p:blipFill>
          <p:spPr>
            <a:xfrm>
              <a:off x="3419354" y="3849051"/>
              <a:ext cx="1518624" cy="938999"/>
            </a:xfrm>
            <a:prstGeom prst="rect">
              <a:avLst/>
            </a:prstGeom>
            <a:noFill/>
            <a:ln>
              <a:noFill/>
            </a:ln>
          </p:spPr>
        </p:pic>
      </p:grpSp>
      <p:cxnSp>
        <p:nvCxnSpPr>
          <p:cNvPr id="139" name="Google Shape;139;p26"/>
          <p:cNvCxnSpPr/>
          <p:nvPr/>
        </p:nvCxnSpPr>
        <p:spPr>
          <a:xfrm>
            <a:off x="843750" y="2884575"/>
            <a:ext cx="4186800" cy="9300"/>
          </a:xfrm>
          <a:prstGeom prst="straightConnector1">
            <a:avLst/>
          </a:prstGeom>
          <a:noFill/>
          <a:ln w="9525" cap="flat" cmpd="sng">
            <a:solidFill>
              <a:srgbClr val="A4AEBF"/>
            </a:solidFill>
            <a:prstDash val="solid"/>
            <a:round/>
            <a:headEnd type="none" w="sm" len="sm"/>
            <a:tailEnd type="none" w="sm" len="sm"/>
          </a:ln>
        </p:spPr>
      </p:cxnSp>
      <p:sp>
        <p:nvSpPr>
          <p:cNvPr id="140" name="Google Shape;140;p26"/>
          <p:cNvSpPr/>
          <p:nvPr/>
        </p:nvSpPr>
        <p:spPr>
          <a:xfrm>
            <a:off x="5959925" y="8175"/>
            <a:ext cx="3176400" cy="5143500"/>
          </a:xfrm>
          <a:prstGeom prst="rect">
            <a:avLst/>
          </a:prstGeom>
          <a:solidFill>
            <a:srgbClr val="1E275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pic>
        <p:nvPicPr>
          <p:cNvPr id="141" name="Google Shape;141;p26"/>
          <p:cNvPicPr preferRelativeResize="0"/>
          <p:nvPr/>
        </p:nvPicPr>
        <p:blipFill rotWithShape="1">
          <a:blip r:embed="rId6">
            <a:alphaModFix/>
          </a:blip>
          <a:srcRect l="7855" r="7855"/>
          <a:stretch/>
        </p:blipFill>
        <p:spPr>
          <a:xfrm>
            <a:off x="5959923" y="0"/>
            <a:ext cx="3176401" cy="5143500"/>
          </a:xfrm>
          <a:prstGeom prst="rect">
            <a:avLst/>
          </a:prstGeom>
          <a:noFill/>
          <a:ln>
            <a:noFill/>
          </a:ln>
        </p:spPr>
      </p:pic>
      <p:sp>
        <p:nvSpPr>
          <p:cNvPr id="142" name="Google Shape;142;p26"/>
          <p:cNvSpPr/>
          <p:nvPr/>
        </p:nvSpPr>
        <p:spPr>
          <a:xfrm>
            <a:off x="5967600" y="0"/>
            <a:ext cx="3176400" cy="5143500"/>
          </a:xfrm>
          <a:prstGeom prst="rect">
            <a:avLst/>
          </a:prstGeom>
          <a:solidFill>
            <a:srgbClr val="1E2752">
              <a:alpha val="58929"/>
            </a:srgbClr>
          </a:solidFill>
          <a:ln>
            <a:noFill/>
          </a:ln>
          <a:effectLst>
            <a:outerShdw blurRad="57150" dist="19050" dir="5400000" algn="bl" rotWithShape="0">
              <a:srgbClr val="1E2752">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43" name="Google Shape;143;p26"/>
          <p:cNvSpPr txBox="1"/>
          <p:nvPr/>
        </p:nvSpPr>
        <p:spPr>
          <a:xfrm>
            <a:off x="6221775" y="2745950"/>
            <a:ext cx="2505900" cy="19803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0"/>
              </a:spcAft>
              <a:buClr>
                <a:srgbClr val="000000"/>
              </a:buClr>
              <a:buSzPts val="1100"/>
              <a:buFont typeface="Arial"/>
              <a:buNone/>
            </a:pPr>
            <a:r>
              <a:rPr lang="en" sz="1600" b="1">
                <a:solidFill>
                  <a:srgbClr val="F2695D"/>
                </a:solidFill>
                <a:latin typeface="+mj-lt"/>
                <a:ea typeface="Rubik"/>
                <a:cs typeface="Rubik"/>
                <a:sym typeface="Rubik"/>
              </a:rPr>
              <a:t>Optimize</a:t>
            </a:r>
            <a:r>
              <a:rPr lang="en" sz="1600" b="1" i="0" u="none" strike="noStrike" cap="none">
                <a:solidFill>
                  <a:srgbClr val="F2695D"/>
                </a:solidFill>
                <a:latin typeface="+mj-lt"/>
                <a:ea typeface="Rubik"/>
                <a:cs typeface="Rubik"/>
                <a:sym typeface="Rubik"/>
              </a:rPr>
              <a:t> media </a:t>
            </a:r>
            <a:r>
              <a:rPr lang="en" sz="1600" b="1">
                <a:solidFill>
                  <a:srgbClr val="F2695D"/>
                </a:solidFill>
                <a:latin typeface="+mj-lt"/>
                <a:ea typeface="Rubik"/>
                <a:cs typeface="Rubik"/>
                <a:sym typeface="Rubik"/>
              </a:rPr>
              <a:t>mix</a:t>
            </a:r>
            <a:r>
              <a:rPr lang="en" sz="1600" b="1" i="0" u="none" strike="noStrike" cap="none">
                <a:solidFill>
                  <a:srgbClr val="F2695D"/>
                </a:solidFill>
                <a:latin typeface="+mj-lt"/>
                <a:ea typeface="Rubik"/>
                <a:cs typeface="Rubik"/>
                <a:sym typeface="Rubik"/>
              </a:rPr>
              <a:t> to </a:t>
            </a:r>
            <a:r>
              <a:rPr lang="en" sz="1600" b="1">
                <a:solidFill>
                  <a:srgbClr val="F2695D"/>
                </a:solidFill>
                <a:latin typeface="+mj-lt"/>
                <a:ea typeface="Rubik"/>
                <a:cs typeface="Rubik"/>
                <a:sym typeface="Rubik"/>
              </a:rPr>
              <a:t>increase weights towards </a:t>
            </a:r>
            <a:r>
              <a:rPr lang="en" sz="1600" b="1" i="0" u="none" strike="noStrike" cap="none">
                <a:solidFill>
                  <a:srgbClr val="F2695D"/>
                </a:solidFill>
                <a:latin typeface="+mj-lt"/>
                <a:ea typeface="Rubik"/>
                <a:cs typeface="Rubik"/>
                <a:sym typeface="Rubik"/>
              </a:rPr>
              <a:t>strongest performing creatives </a:t>
            </a:r>
            <a:endParaRPr sz="1500" b="1" i="0" u="none" strike="noStrike" cap="none">
              <a:solidFill>
                <a:srgbClr val="F2695D"/>
              </a:solidFill>
              <a:latin typeface="+mj-lt"/>
              <a:ea typeface="Rubik"/>
              <a:cs typeface="Rubik"/>
              <a:sym typeface="Rubik"/>
            </a:endParaRPr>
          </a:p>
        </p:txBody>
      </p:sp>
      <p:sp>
        <p:nvSpPr>
          <p:cNvPr id="144" name="Google Shape;144;p26"/>
          <p:cNvSpPr txBox="1"/>
          <p:nvPr/>
        </p:nvSpPr>
        <p:spPr>
          <a:xfrm>
            <a:off x="202800" y="4892025"/>
            <a:ext cx="5622300" cy="1383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300"/>
              </a:spcBef>
              <a:spcAft>
                <a:spcPts val="0"/>
              </a:spcAft>
              <a:buClr>
                <a:srgbClr val="000000"/>
              </a:buClr>
              <a:buSzPts val="800"/>
              <a:buFont typeface="Arial"/>
              <a:buNone/>
            </a:pPr>
            <a:r>
              <a:rPr lang="en" sz="700" i="1" dirty="0">
                <a:solidFill>
                  <a:srgbClr val="595959"/>
                </a:solidFill>
                <a:latin typeface="+mj-lt"/>
                <a:ea typeface="Rubik"/>
                <a:cs typeface="Rubik"/>
                <a:sym typeface="Rubik"/>
              </a:rPr>
              <a:t>SER is EDO’s Search Engagement Rate, measures the relative likelihood that a consumer searched for a brand after seeing an ad. </a:t>
            </a:r>
            <a:endParaRPr sz="700" i="1" u="none" strike="noStrike" cap="none" dirty="0">
              <a:solidFill>
                <a:srgbClr val="595959"/>
              </a:solidFill>
              <a:latin typeface="+mj-lt"/>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27"/>
          <p:cNvPicPr preferRelativeResize="0"/>
          <p:nvPr/>
        </p:nvPicPr>
        <p:blipFill rotWithShape="1">
          <a:blip r:embed="rId3">
            <a:alphaModFix/>
          </a:blip>
          <a:srcRect l="42967" r="22294"/>
          <a:stretch/>
        </p:blipFill>
        <p:spPr>
          <a:xfrm>
            <a:off x="5967600" y="2275"/>
            <a:ext cx="3176400" cy="5138950"/>
          </a:xfrm>
          <a:prstGeom prst="rect">
            <a:avLst/>
          </a:prstGeom>
          <a:noFill/>
          <a:ln>
            <a:noFill/>
          </a:ln>
        </p:spPr>
      </p:pic>
      <p:sp>
        <p:nvSpPr>
          <p:cNvPr id="150" name="Google Shape;150;p27"/>
          <p:cNvSpPr txBox="1"/>
          <p:nvPr/>
        </p:nvSpPr>
        <p:spPr>
          <a:xfrm>
            <a:off x="342900" y="287500"/>
            <a:ext cx="50673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a:solidFill>
                  <a:srgbClr val="2B3356"/>
                </a:solidFill>
                <a:latin typeface="+mj-lt"/>
                <a:ea typeface="Rubik"/>
                <a:cs typeface="Rubik"/>
                <a:sym typeface="Rubik"/>
              </a:rPr>
              <a:t>EDO </a:t>
            </a:r>
            <a:r>
              <a:rPr lang="en" sz="1000" b="1" i="0" u="none" strike="noStrike" cap="none">
                <a:solidFill>
                  <a:srgbClr val="2B3356"/>
                </a:solidFill>
                <a:latin typeface="+mj-lt"/>
                <a:ea typeface="Rubik"/>
                <a:cs typeface="Rubik"/>
                <a:sym typeface="Rubik"/>
              </a:rPr>
              <a:t>CASE STUDY</a:t>
            </a:r>
            <a:r>
              <a:rPr lang="en" sz="1000" b="1">
                <a:solidFill>
                  <a:srgbClr val="2B3356"/>
                </a:solidFill>
                <a:latin typeface="+mj-lt"/>
                <a:ea typeface="Rubik"/>
                <a:cs typeface="Rubik"/>
                <a:sym typeface="Rubik"/>
              </a:rPr>
              <a:t>: </a:t>
            </a:r>
            <a:r>
              <a:rPr lang="en" sz="1000" b="1" i="0" u="none" strike="noStrike" cap="none">
                <a:solidFill>
                  <a:srgbClr val="2B3356"/>
                </a:solidFill>
                <a:latin typeface="+mj-lt"/>
                <a:ea typeface="Rubik"/>
                <a:cs typeface="Rubik"/>
                <a:sym typeface="Rubik"/>
              </a:rPr>
              <a:t>PRODUCT INTEGRATION</a:t>
            </a:r>
            <a:endParaRPr sz="1400" b="1" i="0" u="none" strike="noStrike" cap="none">
              <a:solidFill>
                <a:srgbClr val="395272"/>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i="0" u="none" strike="noStrike" cap="none">
                <a:solidFill>
                  <a:srgbClr val="F2695D"/>
                </a:solidFill>
                <a:latin typeface="+mj-lt"/>
                <a:ea typeface="Rubik"/>
                <a:cs typeface="Rubik"/>
                <a:sym typeface="Rubik"/>
              </a:rPr>
              <a:t>Etsy sees 38% Increase in TV Engagement</a:t>
            </a:r>
            <a:endParaRPr sz="1600" b="1" i="0" u="none" strike="noStrike" cap="none">
              <a:solidFill>
                <a:srgbClr val="F2695D"/>
              </a:solidFill>
              <a:latin typeface="+mj-lt"/>
              <a:ea typeface="Rubik"/>
              <a:cs typeface="Rubik"/>
              <a:sym typeface="Rubik"/>
            </a:endParaRPr>
          </a:p>
        </p:txBody>
      </p:sp>
      <p:sp>
        <p:nvSpPr>
          <p:cNvPr id="151" name="Google Shape;151;p27"/>
          <p:cNvSpPr txBox="1"/>
          <p:nvPr/>
        </p:nvSpPr>
        <p:spPr>
          <a:xfrm>
            <a:off x="342900" y="907363"/>
            <a:ext cx="4798800" cy="9390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BRAND CHALLENGE</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100"/>
              <a:buFont typeface="Arial"/>
              <a:buNone/>
            </a:pPr>
            <a:r>
              <a:rPr lang="en" sz="800" i="0" u="none" strike="noStrike" cap="none">
                <a:solidFill>
                  <a:srgbClr val="666666"/>
                </a:solidFill>
                <a:latin typeface="+mj-lt"/>
                <a:ea typeface="Rubik"/>
                <a:cs typeface="Rubik"/>
                <a:sym typeface="Rubik"/>
              </a:rPr>
              <a:t>A+E had planned a custom integration for Etsy in a highly anticipated holiday movie on its subsidiary network, Lifetime. A+E sought a partner to help them identify and understand the impact of Etsy’s integration. Traditionally, marketers have not had a viable method to measure whether custom integration placements actually work, as isolating the impact of a specific placement is extremely difficult.</a:t>
            </a:r>
            <a:endParaRPr sz="800" i="0" u="none" strike="noStrike" cap="none">
              <a:solidFill>
                <a:srgbClr val="666666"/>
              </a:solidFill>
              <a:latin typeface="+mj-lt"/>
              <a:ea typeface="Rubik"/>
              <a:cs typeface="Rubik"/>
              <a:sym typeface="Rubik"/>
            </a:endParaRPr>
          </a:p>
        </p:txBody>
      </p:sp>
      <p:sp>
        <p:nvSpPr>
          <p:cNvPr id="152" name="Google Shape;152;p27"/>
          <p:cNvSpPr txBox="1"/>
          <p:nvPr/>
        </p:nvSpPr>
        <p:spPr>
          <a:xfrm>
            <a:off x="352500" y="1904325"/>
            <a:ext cx="2544300" cy="1566300"/>
          </a:xfrm>
          <a:prstGeom prst="rect">
            <a:avLst/>
          </a:prstGeom>
          <a:noFill/>
          <a:ln>
            <a:noFill/>
          </a:ln>
        </p:spPr>
        <p:txBody>
          <a:bodyPr spcFirstLastPara="1" wrap="square" lIns="0" tIns="0" rIns="91425" bIns="91425" anchor="t" anchorCtr="0">
            <a:noAutofit/>
          </a:bodyPr>
          <a:lstStyle/>
          <a:p>
            <a:pPr marL="0" lvl="0" indent="0" algn="l" rtl="0">
              <a:spcBef>
                <a:spcPts val="800"/>
              </a:spcBef>
              <a:spcAft>
                <a:spcPts val="0"/>
              </a:spcAft>
              <a:buClr>
                <a:schemeClr val="dk1"/>
              </a:buClr>
              <a:buSzPts val="1100"/>
              <a:buFont typeface="Arial"/>
              <a:buNone/>
            </a:pPr>
            <a:r>
              <a:rPr lang="en" sz="1000" b="1">
                <a:solidFill>
                  <a:srgbClr val="2B3356"/>
                </a:solidFill>
                <a:latin typeface="+mj-lt"/>
                <a:ea typeface="Rubik"/>
                <a:cs typeface="Rubik"/>
                <a:sym typeface="Rubik"/>
              </a:rPr>
              <a:t>PREDICTIVE DATA</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400"/>
              </a:spcAft>
              <a:buClr>
                <a:srgbClr val="000000"/>
              </a:buClr>
              <a:buSzPts val="800"/>
              <a:buFont typeface="Arial"/>
              <a:buNone/>
            </a:pPr>
            <a:r>
              <a:rPr lang="en" sz="800" i="0" u="none" strike="noStrike" cap="none">
                <a:solidFill>
                  <a:srgbClr val="666666"/>
                </a:solidFill>
                <a:latin typeface="+mj-lt"/>
                <a:ea typeface="Rubik"/>
                <a:cs typeface="Rubik"/>
                <a:sym typeface="Rubik"/>
              </a:rPr>
              <a:t>By precisely aligning the custom integration with incremental search activity in the minutes following, EDO illuminated the immediate consumer response to Etsy’s contextual promotional placement. For this integration, EDO benchmarked the Etsy integration against traditional TV ads on Lifetime and on other similar drama-genre programming.</a:t>
            </a:r>
            <a:endParaRPr sz="800" i="0" u="none" strike="noStrike" cap="none">
              <a:solidFill>
                <a:srgbClr val="666666"/>
              </a:solidFill>
              <a:latin typeface="+mj-lt"/>
              <a:ea typeface="Rubik"/>
              <a:cs typeface="Rubik"/>
              <a:sym typeface="Rubik"/>
            </a:endParaRPr>
          </a:p>
        </p:txBody>
      </p:sp>
      <p:sp>
        <p:nvSpPr>
          <p:cNvPr id="153" name="Google Shape;153;p27"/>
          <p:cNvSpPr txBox="1"/>
          <p:nvPr/>
        </p:nvSpPr>
        <p:spPr>
          <a:xfrm>
            <a:off x="2987100" y="1888313"/>
            <a:ext cx="2724900" cy="16797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ROI ACHIEVED</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800"/>
              <a:buFont typeface="Arial"/>
              <a:buNone/>
            </a:pPr>
            <a:r>
              <a:rPr lang="en" sz="800" i="0" u="none" strike="noStrike" cap="none">
                <a:solidFill>
                  <a:srgbClr val="595959"/>
                </a:solidFill>
                <a:latin typeface="+mj-lt"/>
                <a:ea typeface="Rubik"/>
                <a:cs typeface="Rubik"/>
                <a:sym typeface="Rubik"/>
              </a:rPr>
              <a:t>EDO’s analysis found that a viewer who saw an Etsy integration during the Lifetime holiday movie was 38% more likely to engage online with the brand as compared to someone who saw a standard ad airing during the average cable primetime program.</a:t>
            </a:r>
            <a:endParaRPr sz="800" i="0" u="none" strike="noStrike" cap="none">
              <a:solidFill>
                <a:srgbClr val="595959"/>
              </a:solidFill>
              <a:latin typeface="+mj-lt"/>
              <a:ea typeface="Rubik"/>
              <a:cs typeface="Rubik"/>
              <a:sym typeface="Rubik"/>
            </a:endParaRPr>
          </a:p>
          <a:p>
            <a:pPr marL="0" marR="0" lvl="0" indent="0" algn="l" rtl="0">
              <a:lnSpc>
                <a:spcPct val="100000"/>
              </a:lnSpc>
              <a:spcBef>
                <a:spcPts val="400"/>
              </a:spcBef>
              <a:spcAft>
                <a:spcPts val="0"/>
              </a:spcAft>
              <a:buClr>
                <a:srgbClr val="000000"/>
              </a:buClr>
              <a:buSzPts val="800"/>
              <a:buFont typeface="Arial"/>
              <a:buNone/>
            </a:pPr>
            <a:r>
              <a:rPr lang="en" sz="800" i="0" u="none" strike="noStrike" cap="none">
                <a:solidFill>
                  <a:srgbClr val="595959"/>
                </a:solidFill>
                <a:latin typeface="+mj-lt"/>
                <a:ea typeface="Rubik"/>
                <a:cs typeface="Rubik"/>
                <a:sym typeface="Rubik"/>
              </a:rPr>
              <a:t>Further, on average, Etsy would have required nearly two ads on cable primetime to generate the same impact as a single product integration during the holiday movie on Lifetime.</a:t>
            </a:r>
            <a:endParaRPr sz="800" i="0" u="none" strike="noStrike" cap="none">
              <a:solidFill>
                <a:srgbClr val="595959"/>
              </a:solidFill>
              <a:latin typeface="+mj-lt"/>
              <a:ea typeface="Rubik"/>
              <a:cs typeface="Rubik"/>
              <a:sym typeface="Rubik"/>
            </a:endParaRPr>
          </a:p>
          <a:p>
            <a:pPr marL="0" marR="0" lvl="0" indent="0" algn="l" rtl="0">
              <a:lnSpc>
                <a:spcPct val="100000"/>
              </a:lnSpc>
              <a:spcBef>
                <a:spcPts val="800"/>
              </a:spcBef>
              <a:spcAft>
                <a:spcPts val="800"/>
              </a:spcAft>
              <a:buClr>
                <a:srgbClr val="000000"/>
              </a:buClr>
              <a:buSzPts val="650"/>
              <a:buFont typeface="Arial"/>
              <a:buNone/>
            </a:pPr>
            <a:endParaRPr sz="650" i="0" u="none" strike="noStrike" cap="none">
              <a:solidFill>
                <a:srgbClr val="595959"/>
              </a:solidFill>
              <a:latin typeface="+mj-lt"/>
              <a:ea typeface="Rubik"/>
              <a:cs typeface="Rubik"/>
              <a:sym typeface="Rubik"/>
            </a:endParaRPr>
          </a:p>
        </p:txBody>
      </p:sp>
      <p:sp>
        <p:nvSpPr>
          <p:cNvPr id="154" name="Google Shape;154;p27"/>
          <p:cNvSpPr/>
          <p:nvPr/>
        </p:nvSpPr>
        <p:spPr>
          <a:xfrm>
            <a:off x="500250" y="3522350"/>
            <a:ext cx="2285400" cy="1206300"/>
          </a:xfrm>
          <a:prstGeom prst="rect">
            <a:avLst/>
          </a:prstGeom>
          <a:solidFill>
            <a:srgbClr val="C2D5E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pic>
        <p:nvPicPr>
          <p:cNvPr id="155" name="Google Shape;155;p27"/>
          <p:cNvPicPr preferRelativeResize="0"/>
          <p:nvPr/>
        </p:nvPicPr>
        <p:blipFill rotWithShape="1">
          <a:blip r:embed="rId4">
            <a:alphaModFix/>
          </a:blip>
          <a:srcRect/>
          <a:stretch/>
        </p:blipFill>
        <p:spPr>
          <a:xfrm>
            <a:off x="593337" y="3603575"/>
            <a:ext cx="2099239" cy="1043850"/>
          </a:xfrm>
          <a:prstGeom prst="rect">
            <a:avLst/>
          </a:prstGeom>
          <a:noFill/>
          <a:ln>
            <a:noFill/>
          </a:ln>
        </p:spPr>
      </p:pic>
      <p:sp>
        <p:nvSpPr>
          <p:cNvPr id="156" name="Google Shape;156;p27"/>
          <p:cNvSpPr txBox="1"/>
          <p:nvPr/>
        </p:nvSpPr>
        <p:spPr>
          <a:xfrm>
            <a:off x="3005400" y="3874375"/>
            <a:ext cx="1978800" cy="538800"/>
          </a:xfrm>
          <a:prstGeom prst="rect">
            <a:avLst/>
          </a:prstGeom>
          <a:noFill/>
          <a:ln>
            <a:noFill/>
          </a:ln>
        </p:spPr>
        <p:txBody>
          <a:bodyPr spcFirstLastPara="1" wrap="square" lIns="0" tIns="0" rIns="91425"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 sz="700" i="1" u="none" strike="noStrike" cap="none">
                <a:solidFill>
                  <a:srgbClr val="2B3356"/>
                </a:solidFill>
                <a:latin typeface="+mj-lt"/>
                <a:ea typeface="Rubik"/>
                <a:cs typeface="Rubik"/>
                <a:sym typeface="Rubik"/>
              </a:rPr>
              <a:t>EDO’s data highlighted that the integrations on Lifetime led to almost 40% more consumer online searches than standard TV ad airings for the brand on the average primetime cable network.</a:t>
            </a:r>
            <a:endParaRPr sz="700" i="1" u="none" strike="noStrike" cap="none">
              <a:solidFill>
                <a:srgbClr val="2B3356"/>
              </a:solidFill>
              <a:latin typeface="+mj-lt"/>
              <a:ea typeface="Rubik"/>
              <a:cs typeface="Rubik"/>
              <a:sym typeface="Rubik"/>
            </a:endParaRPr>
          </a:p>
        </p:txBody>
      </p:sp>
      <p:cxnSp>
        <p:nvCxnSpPr>
          <p:cNvPr id="157" name="Google Shape;157;p27"/>
          <p:cNvCxnSpPr/>
          <p:nvPr/>
        </p:nvCxnSpPr>
        <p:spPr>
          <a:xfrm>
            <a:off x="797525" y="3373700"/>
            <a:ext cx="4186800" cy="9300"/>
          </a:xfrm>
          <a:prstGeom prst="straightConnector1">
            <a:avLst/>
          </a:prstGeom>
          <a:noFill/>
          <a:ln w="9525" cap="flat" cmpd="sng">
            <a:solidFill>
              <a:srgbClr val="A4AEBF"/>
            </a:solidFill>
            <a:prstDash val="solid"/>
            <a:round/>
            <a:headEnd type="none" w="sm" len="sm"/>
            <a:tailEnd type="none" w="sm" len="sm"/>
          </a:ln>
        </p:spPr>
      </p:cxnSp>
      <p:sp>
        <p:nvSpPr>
          <p:cNvPr id="158" name="Google Shape;158;p27"/>
          <p:cNvSpPr/>
          <p:nvPr/>
        </p:nvSpPr>
        <p:spPr>
          <a:xfrm>
            <a:off x="5967600" y="0"/>
            <a:ext cx="3176400" cy="5143500"/>
          </a:xfrm>
          <a:prstGeom prst="rect">
            <a:avLst/>
          </a:prstGeom>
          <a:solidFill>
            <a:srgbClr val="1E2752">
              <a:alpha val="58929"/>
            </a:srgbClr>
          </a:solidFill>
          <a:ln>
            <a:noFill/>
          </a:ln>
          <a:effectLst>
            <a:outerShdw blurRad="57150" dist="19050" dir="5400000" algn="bl" rotWithShape="0">
              <a:srgbClr val="1E2752">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59" name="Google Shape;159;p27"/>
          <p:cNvSpPr txBox="1"/>
          <p:nvPr/>
        </p:nvSpPr>
        <p:spPr>
          <a:xfrm>
            <a:off x="6230650" y="2064900"/>
            <a:ext cx="2358900" cy="28188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500"/>
              </a:spcAft>
              <a:buClr>
                <a:schemeClr val="dk1"/>
              </a:buClr>
              <a:buSzPts val="1100"/>
              <a:buFont typeface="Arial"/>
              <a:buNone/>
            </a:pPr>
            <a:r>
              <a:rPr lang="en" sz="1600" b="1" i="0" u="none" strike="noStrike" cap="none">
                <a:solidFill>
                  <a:srgbClr val="F2695D"/>
                </a:solidFill>
                <a:latin typeface="+mj-lt"/>
                <a:ea typeface="Rubik"/>
                <a:cs typeface="Rubik"/>
                <a:sym typeface="Rubik"/>
              </a:rPr>
              <a:t>Align </a:t>
            </a:r>
            <a:r>
              <a:rPr lang="en" sz="1600" b="1">
                <a:solidFill>
                  <a:srgbClr val="F2695D"/>
                </a:solidFill>
                <a:latin typeface="+mj-lt"/>
                <a:ea typeface="Rubik"/>
                <a:cs typeface="Rubik"/>
                <a:sym typeface="Rubik"/>
              </a:rPr>
              <a:t>TV </a:t>
            </a:r>
            <a:r>
              <a:rPr lang="en" sz="1600" b="1" i="0" u="none" strike="noStrike" cap="none">
                <a:solidFill>
                  <a:srgbClr val="F2695D"/>
                </a:solidFill>
                <a:latin typeface="+mj-lt"/>
                <a:ea typeface="Rubik"/>
                <a:cs typeface="Rubik"/>
                <a:sym typeface="Rubik"/>
              </a:rPr>
              <a:t> integrations with </a:t>
            </a:r>
            <a:r>
              <a:rPr lang="en" sz="1600" b="1">
                <a:solidFill>
                  <a:srgbClr val="F2695D"/>
                </a:solidFill>
                <a:latin typeface="+mj-lt"/>
                <a:ea typeface="Rubik"/>
                <a:cs typeface="Rubik"/>
                <a:sym typeface="Rubik"/>
              </a:rPr>
              <a:t>engagement </a:t>
            </a:r>
            <a:r>
              <a:rPr lang="en" sz="1600" b="1" i="0" u="none" strike="noStrike" cap="none">
                <a:solidFill>
                  <a:srgbClr val="F2695D"/>
                </a:solidFill>
                <a:latin typeface="+mj-lt"/>
                <a:ea typeface="Rubik"/>
                <a:cs typeface="Rubik"/>
                <a:sym typeface="Rubik"/>
              </a:rPr>
              <a:t> activity to </a:t>
            </a:r>
            <a:r>
              <a:rPr lang="en" sz="1600" b="1">
                <a:solidFill>
                  <a:srgbClr val="F2695D"/>
                </a:solidFill>
                <a:latin typeface="+mj-lt"/>
                <a:ea typeface="Rubik"/>
                <a:cs typeface="Rubik"/>
                <a:sym typeface="Rubik"/>
              </a:rPr>
              <a:t>identify</a:t>
            </a:r>
            <a:r>
              <a:rPr lang="en" sz="1600" b="1" i="0" u="none" strike="noStrike" cap="none">
                <a:solidFill>
                  <a:srgbClr val="F2695D"/>
                </a:solidFill>
                <a:latin typeface="+mj-lt"/>
                <a:ea typeface="Rubik"/>
                <a:cs typeface="Rubik"/>
                <a:sym typeface="Rubik"/>
              </a:rPr>
              <a:t> </a:t>
            </a:r>
            <a:r>
              <a:rPr lang="en" sz="1600" b="1">
                <a:solidFill>
                  <a:srgbClr val="F2695D"/>
                </a:solidFill>
                <a:latin typeface="+mj-lt"/>
                <a:ea typeface="Rubik"/>
                <a:cs typeface="Rubik"/>
                <a:sym typeface="Rubik"/>
              </a:rPr>
              <a:t>real-time</a:t>
            </a:r>
            <a:r>
              <a:rPr lang="en" sz="1600" b="1" i="0" u="none" strike="noStrike" cap="none">
                <a:solidFill>
                  <a:srgbClr val="F2695D"/>
                </a:solidFill>
                <a:latin typeface="+mj-lt"/>
                <a:ea typeface="Rubik"/>
                <a:cs typeface="Rubik"/>
                <a:sym typeface="Rubik"/>
              </a:rPr>
              <a:t> response to contextual </a:t>
            </a:r>
            <a:r>
              <a:rPr lang="en" sz="1600" b="1">
                <a:solidFill>
                  <a:srgbClr val="F2695D"/>
                </a:solidFill>
                <a:latin typeface="+mj-lt"/>
                <a:ea typeface="Rubik"/>
                <a:cs typeface="Rubik"/>
                <a:sym typeface="Rubik"/>
              </a:rPr>
              <a:t>promos</a:t>
            </a:r>
            <a:endParaRPr sz="1400" i="1" u="none" strike="noStrike" cap="none">
              <a:solidFill>
                <a:srgbClr val="FFFFFF"/>
              </a:solidFill>
              <a:latin typeface="+mj-lt"/>
              <a:ea typeface="Rubik"/>
              <a:cs typeface="Rubik"/>
              <a:sym typeface="Rubik"/>
            </a:endParaRPr>
          </a:p>
        </p:txBody>
      </p:sp>
      <p:sp>
        <p:nvSpPr>
          <p:cNvPr id="160" name="Google Shape;160;p27"/>
          <p:cNvSpPr txBox="1"/>
          <p:nvPr/>
        </p:nvSpPr>
        <p:spPr>
          <a:xfrm>
            <a:off x="202800" y="4892025"/>
            <a:ext cx="5622300" cy="1383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300"/>
              </a:spcBef>
              <a:spcAft>
                <a:spcPts val="0"/>
              </a:spcAft>
              <a:buClr>
                <a:srgbClr val="000000"/>
              </a:buClr>
              <a:buSzPts val="800"/>
              <a:buFont typeface="Arial"/>
              <a:buNone/>
            </a:pPr>
            <a:r>
              <a:rPr lang="en" sz="700" i="1" dirty="0">
                <a:solidFill>
                  <a:srgbClr val="595959"/>
                </a:solidFill>
                <a:latin typeface="+mj-lt"/>
                <a:ea typeface="Rubik"/>
                <a:cs typeface="Rubik"/>
                <a:sym typeface="Rubik"/>
              </a:rPr>
              <a:t>SER is EDO’s Search Engagement Rate, measures the relative likelihood that a consumer searched for a brand after seeing an ad. </a:t>
            </a:r>
            <a:endParaRPr sz="700" i="1" u="none" strike="noStrike" cap="none" dirty="0">
              <a:solidFill>
                <a:srgbClr val="595959"/>
              </a:solidFill>
              <a:latin typeface="+mj-lt"/>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pic>
        <p:nvPicPr>
          <p:cNvPr id="165" name="Google Shape;165;p28"/>
          <p:cNvPicPr preferRelativeResize="0"/>
          <p:nvPr/>
        </p:nvPicPr>
        <p:blipFill rotWithShape="1">
          <a:blip r:embed="rId3">
            <a:alphaModFix/>
          </a:blip>
          <a:srcRect l="5375" r="17057"/>
          <a:stretch/>
        </p:blipFill>
        <p:spPr>
          <a:xfrm>
            <a:off x="5967600" y="0"/>
            <a:ext cx="3176399" cy="5143499"/>
          </a:xfrm>
          <a:prstGeom prst="rect">
            <a:avLst/>
          </a:prstGeom>
          <a:noFill/>
          <a:ln>
            <a:noFill/>
          </a:ln>
        </p:spPr>
      </p:pic>
      <p:sp>
        <p:nvSpPr>
          <p:cNvPr id="166" name="Google Shape;166;p28"/>
          <p:cNvSpPr txBox="1"/>
          <p:nvPr/>
        </p:nvSpPr>
        <p:spPr>
          <a:xfrm>
            <a:off x="342900" y="287500"/>
            <a:ext cx="53778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a:solidFill>
                  <a:srgbClr val="2B3356"/>
                </a:solidFill>
                <a:latin typeface="+mj-lt"/>
                <a:ea typeface="Rubik"/>
                <a:cs typeface="Rubik"/>
                <a:sym typeface="Rubik"/>
              </a:rPr>
              <a:t>EDO </a:t>
            </a:r>
            <a:r>
              <a:rPr lang="en" sz="1000" b="1" i="0" u="none" strike="noStrike" cap="none">
                <a:solidFill>
                  <a:srgbClr val="2B3356"/>
                </a:solidFill>
                <a:latin typeface="+mj-lt"/>
                <a:ea typeface="Rubik"/>
                <a:cs typeface="Rubik"/>
                <a:sym typeface="Rubik"/>
              </a:rPr>
              <a:t>CASE STUDY</a:t>
            </a:r>
            <a:r>
              <a:rPr lang="en" sz="1000" b="1">
                <a:solidFill>
                  <a:srgbClr val="2B3356"/>
                </a:solidFill>
                <a:latin typeface="+mj-lt"/>
                <a:ea typeface="Rubik"/>
                <a:cs typeface="Rubik"/>
                <a:sym typeface="Rubik"/>
              </a:rPr>
              <a:t>: </a:t>
            </a:r>
            <a:r>
              <a:rPr lang="en" sz="1000" b="1" i="0" u="none" strike="noStrike" cap="none">
                <a:solidFill>
                  <a:srgbClr val="2B3356"/>
                </a:solidFill>
                <a:latin typeface="+mj-lt"/>
                <a:ea typeface="Rubik"/>
                <a:cs typeface="Rubik"/>
                <a:sym typeface="Rubik"/>
              </a:rPr>
              <a:t>MEDIA ENGAGEMENT</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i="0" u="none" strike="noStrike" cap="none">
                <a:solidFill>
                  <a:srgbClr val="F2695D"/>
                </a:solidFill>
                <a:latin typeface="+mj-lt"/>
                <a:ea typeface="Rubik"/>
                <a:cs typeface="Rubik"/>
                <a:sym typeface="Rubik"/>
              </a:rPr>
              <a:t>Leading Golf </a:t>
            </a:r>
            <a:r>
              <a:rPr lang="en" sz="1600" b="1">
                <a:solidFill>
                  <a:srgbClr val="F2695D"/>
                </a:solidFill>
                <a:latin typeface="+mj-lt"/>
                <a:ea typeface="Rubik"/>
                <a:cs typeface="Rubik"/>
                <a:sym typeface="Rubik"/>
              </a:rPr>
              <a:t>Brand’s 60% TV Engagement Increase</a:t>
            </a:r>
            <a:endParaRPr sz="1600" b="1" i="0" u="none" strike="noStrike" cap="none">
              <a:solidFill>
                <a:srgbClr val="F2695D"/>
              </a:solidFill>
              <a:latin typeface="+mj-lt"/>
              <a:ea typeface="Rubik"/>
              <a:cs typeface="Rubik"/>
              <a:sym typeface="Rubik"/>
            </a:endParaRPr>
          </a:p>
        </p:txBody>
      </p:sp>
      <p:sp>
        <p:nvSpPr>
          <p:cNvPr id="167" name="Google Shape;167;p28"/>
          <p:cNvSpPr txBox="1"/>
          <p:nvPr/>
        </p:nvSpPr>
        <p:spPr>
          <a:xfrm>
            <a:off x="342900" y="1095700"/>
            <a:ext cx="5188500" cy="6270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BRAND CHALLENGE</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100"/>
              <a:buFont typeface="Arial"/>
              <a:buNone/>
            </a:pPr>
            <a:r>
              <a:rPr lang="en" sz="800" i="0" u="none" strike="noStrike" cap="none">
                <a:solidFill>
                  <a:srgbClr val="595959"/>
                </a:solidFill>
                <a:latin typeface="+mj-lt"/>
                <a:ea typeface="Rubik"/>
                <a:cs typeface="Rubik"/>
                <a:sym typeface="Rubik"/>
              </a:rPr>
              <a:t>A leading golf equipment manufacturer and its ad agency set a goal to completely redesign their TV media plan to drive higher levels of consumer engagement and sales. The advertiser’s major challenge was its uncertainty around how to even evaluate how effective their existing TV advertising was.</a:t>
            </a:r>
            <a:endParaRPr sz="800" i="0" u="none" strike="noStrike" cap="none">
              <a:solidFill>
                <a:srgbClr val="595959"/>
              </a:solidFill>
              <a:latin typeface="+mj-lt"/>
              <a:ea typeface="Rubik"/>
              <a:cs typeface="Rubik"/>
              <a:sym typeface="Rubik"/>
            </a:endParaRPr>
          </a:p>
        </p:txBody>
      </p:sp>
      <p:sp>
        <p:nvSpPr>
          <p:cNvPr id="168" name="Google Shape;168;p28"/>
          <p:cNvSpPr txBox="1"/>
          <p:nvPr/>
        </p:nvSpPr>
        <p:spPr>
          <a:xfrm>
            <a:off x="342900" y="1910075"/>
            <a:ext cx="2578500" cy="16170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PREDICTIVE DATA</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800"/>
              <a:buFont typeface="Arial"/>
              <a:buNone/>
            </a:pPr>
            <a:r>
              <a:rPr lang="en" sz="800" i="0" u="none" strike="noStrike" cap="none">
                <a:solidFill>
                  <a:srgbClr val="666666"/>
                </a:solidFill>
                <a:latin typeface="+mj-lt"/>
                <a:ea typeface="Rubik"/>
                <a:cs typeface="Rubik"/>
                <a:sym typeface="Rubik"/>
              </a:rPr>
              <a:t>EDO’s search data indicated the team should shift their investment away from studio shows and toward live golf programming. EDO’s historical data predicted the brand would achieve the desired results by running ads during broadcast programming on Saturdays and Sundays, specifically during the last two hours of golf tournaments.</a:t>
            </a:r>
            <a:endParaRPr sz="800" i="0" u="none" strike="noStrike" cap="none">
              <a:solidFill>
                <a:srgbClr val="666666"/>
              </a:solidFill>
              <a:latin typeface="+mj-lt"/>
              <a:ea typeface="Rubik"/>
              <a:cs typeface="Rubik"/>
              <a:sym typeface="Rubik"/>
            </a:endParaRPr>
          </a:p>
          <a:p>
            <a:pPr marL="0" marR="0" lvl="0" indent="0" algn="l" rtl="0">
              <a:lnSpc>
                <a:spcPct val="100000"/>
              </a:lnSpc>
              <a:spcBef>
                <a:spcPts val="400"/>
              </a:spcBef>
              <a:spcAft>
                <a:spcPts val="0"/>
              </a:spcAft>
              <a:buClr>
                <a:srgbClr val="000000"/>
              </a:buClr>
              <a:buSzPts val="800"/>
              <a:buFont typeface="Arial"/>
              <a:buNone/>
            </a:pPr>
            <a:r>
              <a:rPr lang="en" sz="800" i="0" u="none" strike="noStrike" cap="none">
                <a:solidFill>
                  <a:srgbClr val="666666"/>
                </a:solidFill>
                <a:latin typeface="+mj-lt"/>
                <a:ea typeface="Rubik"/>
                <a:cs typeface="Rubik"/>
                <a:sym typeface="Rubik"/>
              </a:rPr>
              <a:t>Though it required more investment for less airings, EDO justified the price premium for live golf programming as the ads during live sports programming drove considerably more branded search than during studio based programming. </a:t>
            </a:r>
            <a:endParaRPr sz="800" i="0" u="none" strike="noStrike" cap="none">
              <a:solidFill>
                <a:srgbClr val="666666"/>
              </a:solidFill>
              <a:latin typeface="+mj-lt"/>
              <a:ea typeface="Rubik"/>
              <a:cs typeface="Rubik"/>
              <a:sym typeface="Rubik"/>
            </a:endParaRPr>
          </a:p>
          <a:p>
            <a:pPr marL="0" marR="0" lvl="0" indent="0" algn="l" rtl="0">
              <a:lnSpc>
                <a:spcPct val="100000"/>
              </a:lnSpc>
              <a:spcBef>
                <a:spcPts val="400"/>
              </a:spcBef>
              <a:spcAft>
                <a:spcPts val="400"/>
              </a:spcAft>
              <a:buClr>
                <a:srgbClr val="000000"/>
              </a:buClr>
              <a:buSzPts val="800"/>
              <a:buFont typeface="Arial"/>
              <a:buNone/>
            </a:pPr>
            <a:endParaRPr sz="800" i="0" u="none" strike="noStrike" cap="none">
              <a:solidFill>
                <a:srgbClr val="666666"/>
              </a:solidFill>
              <a:latin typeface="+mj-lt"/>
              <a:ea typeface="Rubik"/>
              <a:cs typeface="Rubik"/>
              <a:sym typeface="Rubik"/>
            </a:endParaRPr>
          </a:p>
        </p:txBody>
      </p:sp>
      <p:sp>
        <p:nvSpPr>
          <p:cNvPr id="169" name="Google Shape;169;p28"/>
          <p:cNvSpPr txBox="1"/>
          <p:nvPr/>
        </p:nvSpPr>
        <p:spPr>
          <a:xfrm>
            <a:off x="2921400" y="1910075"/>
            <a:ext cx="2610000" cy="16170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ROI ACHIEVED</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800"/>
              <a:buFont typeface="Arial"/>
              <a:buNone/>
            </a:pPr>
            <a:r>
              <a:rPr lang="en" sz="800" i="0" u="none" strike="noStrike" cap="none">
                <a:solidFill>
                  <a:srgbClr val="595959"/>
                </a:solidFill>
                <a:latin typeface="+mj-lt"/>
                <a:ea typeface="Rubik"/>
                <a:cs typeface="Rubik"/>
                <a:sym typeface="Rubik"/>
              </a:rPr>
              <a:t>Since December 2020, EDO has helped the golf brand achieve considerably more online search, significantly outpacing increases in impressions and spend. The brand generated a 60% higher Search Engagement Rate (SER) year-over-year, meaning the brand’s ads drove 60% more consumer search on a per person basis in the last year because of changes to the programming schedule driven by EDO data. </a:t>
            </a:r>
            <a:endParaRPr sz="800" i="0" u="none" strike="noStrike" cap="none">
              <a:solidFill>
                <a:srgbClr val="595959"/>
              </a:solidFill>
              <a:latin typeface="+mj-lt"/>
              <a:ea typeface="Rubik"/>
              <a:cs typeface="Rubik"/>
              <a:sym typeface="Rubik"/>
            </a:endParaRPr>
          </a:p>
          <a:p>
            <a:pPr marL="0" marR="0" lvl="0" indent="0" algn="l" rtl="0">
              <a:lnSpc>
                <a:spcPct val="100000"/>
              </a:lnSpc>
              <a:spcBef>
                <a:spcPts val="400"/>
              </a:spcBef>
              <a:spcAft>
                <a:spcPts val="400"/>
              </a:spcAft>
              <a:buClr>
                <a:srgbClr val="000000"/>
              </a:buClr>
              <a:buSzPts val="800"/>
              <a:buFont typeface="Arial"/>
              <a:buNone/>
            </a:pPr>
            <a:endParaRPr sz="800" i="0" u="none" strike="noStrike" cap="none">
              <a:solidFill>
                <a:srgbClr val="595959"/>
              </a:solidFill>
              <a:latin typeface="+mj-lt"/>
              <a:ea typeface="Rubik"/>
              <a:cs typeface="Rubik"/>
              <a:sym typeface="Rubik"/>
            </a:endParaRPr>
          </a:p>
        </p:txBody>
      </p:sp>
      <p:pic>
        <p:nvPicPr>
          <p:cNvPr id="170" name="Google Shape;170;p28"/>
          <p:cNvPicPr preferRelativeResize="0"/>
          <p:nvPr/>
        </p:nvPicPr>
        <p:blipFill rotWithShape="1">
          <a:blip r:embed="rId4">
            <a:alphaModFix/>
          </a:blip>
          <a:srcRect/>
          <a:stretch/>
        </p:blipFill>
        <p:spPr>
          <a:xfrm>
            <a:off x="571662" y="3843500"/>
            <a:ext cx="4492775" cy="943500"/>
          </a:xfrm>
          <a:prstGeom prst="rect">
            <a:avLst/>
          </a:prstGeom>
          <a:noFill/>
          <a:ln>
            <a:noFill/>
          </a:ln>
        </p:spPr>
      </p:pic>
      <p:sp>
        <p:nvSpPr>
          <p:cNvPr id="171" name="Google Shape;171;p28"/>
          <p:cNvSpPr/>
          <p:nvPr/>
        </p:nvSpPr>
        <p:spPr>
          <a:xfrm>
            <a:off x="5967600" y="0"/>
            <a:ext cx="3176400" cy="5143500"/>
          </a:xfrm>
          <a:prstGeom prst="rect">
            <a:avLst/>
          </a:prstGeom>
          <a:solidFill>
            <a:srgbClr val="1E2752">
              <a:alpha val="58929"/>
            </a:srgbClr>
          </a:solidFill>
          <a:ln>
            <a:noFill/>
          </a:ln>
          <a:effectLst>
            <a:outerShdw blurRad="57150" dist="19050" dir="5400000" algn="bl" rotWithShape="0">
              <a:srgbClr val="1E2752">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72" name="Google Shape;172;p28"/>
          <p:cNvSpPr txBox="1"/>
          <p:nvPr/>
        </p:nvSpPr>
        <p:spPr>
          <a:xfrm>
            <a:off x="6221775" y="2242450"/>
            <a:ext cx="2578500" cy="25938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500"/>
              </a:spcAft>
              <a:buClr>
                <a:srgbClr val="000000"/>
              </a:buClr>
              <a:buSzPts val="1100"/>
              <a:buFont typeface="Arial"/>
              <a:buNone/>
            </a:pPr>
            <a:r>
              <a:rPr lang="en" sz="1600" b="1" i="0" u="none" strike="noStrike" cap="none">
                <a:solidFill>
                  <a:srgbClr val="F2695D"/>
                </a:solidFill>
                <a:latin typeface="+mj-lt"/>
                <a:ea typeface="Rubik"/>
                <a:cs typeface="Rubik"/>
                <a:sym typeface="Rubik"/>
              </a:rPr>
              <a:t>Shift media towards programming that </a:t>
            </a:r>
            <a:r>
              <a:rPr lang="en" sz="1600" b="1">
                <a:solidFill>
                  <a:srgbClr val="F2695D"/>
                </a:solidFill>
                <a:latin typeface="+mj-lt"/>
                <a:ea typeface="Rubik"/>
                <a:cs typeface="Rubik"/>
                <a:sym typeface="Rubik"/>
              </a:rPr>
              <a:t>predictive outcomes data shows will </a:t>
            </a:r>
            <a:r>
              <a:rPr lang="en" sz="1600" b="1" i="0" u="none" strike="noStrike" cap="none">
                <a:solidFill>
                  <a:srgbClr val="F2695D"/>
                </a:solidFill>
                <a:latin typeface="+mj-lt"/>
                <a:ea typeface="Rubik"/>
                <a:cs typeface="Rubik"/>
                <a:sym typeface="Rubik"/>
              </a:rPr>
              <a:t>achieve the highest results</a:t>
            </a:r>
            <a:endParaRPr sz="1600" b="1" i="0" u="none" strike="noStrike" cap="none">
              <a:solidFill>
                <a:srgbClr val="F2695D"/>
              </a:solidFill>
              <a:latin typeface="+mj-lt"/>
              <a:ea typeface="Rubik"/>
              <a:cs typeface="Rubik"/>
              <a:sym typeface="Rubik"/>
            </a:endParaRPr>
          </a:p>
        </p:txBody>
      </p:sp>
      <p:sp>
        <p:nvSpPr>
          <p:cNvPr id="173" name="Google Shape;173;p28"/>
          <p:cNvSpPr txBox="1"/>
          <p:nvPr/>
        </p:nvSpPr>
        <p:spPr>
          <a:xfrm>
            <a:off x="202800" y="4892025"/>
            <a:ext cx="5622300" cy="1383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300"/>
              </a:spcBef>
              <a:spcAft>
                <a:spcPts val="0"/>
              </a:spcAft>
              <a:buClr>
                <a:srgbClr val="000000"/>
              </a:buClr>
              <a:buSzPts val="800"/>
              <a:buFont typeface="Arial"/>
              <a:buNone/>
            </a:pPr>
            <a:r>
              <a:rPr lang="en" sz="700" i="1" dirty="0">
                <a:solidFill>
                  <a:srgbClr val="595959"/>
                </a:solidFill>
                <a:latin typeface="+mj-lt"/>
                <a:ea typeface="Rubik"/>
                <a:cs typeface="Rubik"/>
                <a:sym typeface="Rubik"/>
              </a:rPr>
              <a:t>SER is EDO’s Search Engagement Rate, measures the relative likelihood that a consumer searched for a brand after seeing an ad. </a:t>
            </a:r>
            <a:endParaRPr sz="700" i="1" u="none" strike="noStrike" cap="none" dirty="0">
              <a:solidFill>
                <a:srgbClr val="595959"/>
              </a:solidFill>
              <a:latin typeface="+mj-lt"/>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Google Shape;178;p29"/>
          <p:cNvPicPr preferRelativeResize="0"/>
          <p:nvPr/>
        </p:nvPicPr>
        <p:blipFill rotWithShape="1">
          <a:blip r:embed="rId3">
            <a:alphaModFix/>
          </a:blip>
          <a:srcRect/>
          <a:stretch/>
        </p:blipFill>
        <p:spPr>
          <a:xfrm>
            <a:off x="5967600" y="5425"/>
            <a:ext cx="3176400" cy="5143500"/>
          </a:xfrm>
          <a:prstGeom prst="rect">
            <a:avLst/>
          </a:prstGeom>
          <a:noFill/>
          <a:ln>
            <a:noFill/>
          </a:ln>
        </p:spPr>
      </p:pic>
      <p:sp>
        <p:nvSpPr>
          <p:cNvPr id="179" name="Google Shape;179;p29"/>
          <p:cNvSpPr/>
          <p:nvPr/>
        </p:nvSpPr>
        <p:spPr>
          <a:xfrm>
            <a:off x="5967600" y="0"/>
            <a:ext cx="3176400" cy="5143500"/>
          </a:xfrm>
          <a:prstGeom prst="rect">
            <a:avLst/>
          </a:prstGeom>
          <a:solidFill>
            <a:srgbClr val="1E2752">
              <a:alpha val="58929"/>
            </a:srgbClr>
          </a:solidFill>
          <a:ln>
            <a:noFill/>
          </a:ln>
          <a:effectLst>
            <a:outerShdw blurRad="57150" dist="19050" dir="5400000" algn="bl" rotWithShape="0">
              <a:srgbClr val="1E2752">
                <a:alpha val="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180" name="Google Shape;180;p29"/>
          <p:cNvSpPr txBox="1"/>
          <p:nvPr/>
        </p:nvSpPr>
        <p:spPr>
          <a:xfrm>
            <a:off x="342900" y="287500"/>
            <a:ext cx="49503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a:solidFill>
                  <a:srgbClr val="2B3356"/>
                </a:solidFill>
                <a:latin typeface="+mj-lt"/>
                <a:ea typeface="Rubik"/>
                <a:cs typeface="Rubik"/>
                <a:sym typeface="Rubik"/>
              </a:rPr>
              <a:t>EDO </a:t>
            </a:r>
            <a:r>
              <a:rPr lang="en" sz="1000" b="1" i="0" u="none" strike="noStrike" cap="none">
                <a:solidFill>
                  <a:srgbClr val="2B3356"/>
                </a:solidFill>
                <a:latin typeface="+mj-lt"/>
                <a:ea typeface="Rubik"/>
                <a:cs typeface="Rubik"/>
                <a:sym typeface="Rubik"/>
              </a:rPr>
              <a:t>CASE STUDY</a:t>
            </a:r>
            <a:r>
              <a:rPr lang="en" sz="1000" b="1">
                <a:solidFill>
                  <a:srgbClr val="2B3356"/>
                </a:solidFill>
                <a:latin typeface="+mj-lt"/>
                <a:ea typeface="Rubik"/>
                <a:cs typeface="Rubik"/>
                <a:sym typeface="Rubik"/>
              </a:rPr>
              <a:t>: MEDIA EFFICIENCY</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a:solidFill>
                  <a:srgbClr val="F2695D"/>
                </a:solidFill>
                <a:latin typeface="+mj-lt"/>
                <a:ea typeface="Rubik"/>
                <a:cs typeface="Rubik"/>
                <a:sym typeface="Rubik"/>
              </a:rPr>
              <a:t>A</a:t>
            </a:r>
            <a:r>
              <a:rPr lang="en" sz="1600" b="1" i="0" u="none" strike="noStrike" cap="none">
                <a:solidFill>
                  <a:srgbClr val="F2695D"/>
                </a:solidFill>
                <a:latin typeface="+mj-lt"/>
                <a:ea typeface="Rubik"/>
                <a:cs typeface="Rubik"/>
                <a:sym typeface="Rubik"/>
              </a:rPr>
              <a:t>udit</a:t>
            </a:r>
            <a:r>
              <a:rPr lang="en" sz="1600" b="1">
                <a:solidFill>
                  <a:srgbClr val="F2695D"/>
                </a:solidFill>
                <a:latin typeface="+mj-lt"/>
                <a:ea typeface="Rubik"/>
                <a:cs typeface="Rubik"/>
                <a:sym typeface="Rubik"/>
              </a:rPr>
              <a:t>ing</a:t>
            </a:r>
            <a:r>
              <a:rPr lang="en" sz="1600" b="1" i="0" u="none" strike="noStrike" cap="none">
                <a:solidFill>
                  <a:srgbClr val="F2695D"/>
                </a:solidFill>
                <a:latin typeface="+mj-lt"/>
                <a:ea typeface="Rubik"/>
                <a:cs typeface="Rubik"/>
                <a:sym typeface="Rubik"/>
              </a:rPr>
              <a:t> Network </a:t>
            </a:r>
            <a:r>
              <a:rPr lang="en" sz="1600" b="1">
                <a:solidFill>
                  <a:srgbClr val="F2695D"/>
                </a:solidFill>
                <a:latin typeface="+mj-lt"/>
                <a:ea typeface="Rubik"/>
                <a:cs typeface="Rubik"/>
                <a:sym typeface="Rubik"/>
              </a:rPr>
              <a:t>Buy</a:t>
            </a:r>
            <a:r>
              <a:rPr lang="en" sz="1600" b="1" i="0" u="none" strike="noStrike" cap="none">
                <a:solidFill>
                  <a:srgbClr val="F2695D"/>
                </a:solidFill>
                <a:latin typeface="+mj-lt"/>
                <a:ea typeface="Rubik"/>
                <a:cs typeface="Rubik"/>
                <a:sym typeface="Rubik"/>
              </a:rPr>
              <a:t> </a:t>
            </a:r>
            <a:r>
              <a:rPr lang="en" sz="1600" b="1">
                <a:solidFill>
                  <a:srgbClr val="F2695D"/>
                </a:solidFill>
                <a:latin typeface="+mj-lt"/>
                <a:ea typeface="Rubik"/>
                <a:cs typeface="Rubik"/>
                <a:sym typeface="Rubik"/>
              </a:rPr>
              <a:t>for Entertainment Brand</a:t>
            </a:r>
            <a:r>
              <a:rPr lang="en" sz="1600" b="1" i="0" u="none" strike="noStrike" cap="none">
                <a:solidFill>
                  <a:srgbClr val="F2695D"/>
                </a:solidFill>
                <a:latin typeface="+mj-lt"/>
                <a:ea typeface="Rubik"/>
                <a:cs typeface="Rubik"/>
                <a:sym typeface="Rubik"/>
              </a:rPr>
              <a:t>  </a:t>
            </a:r>
            <a:endParaRPr sz="1600" b="1" i="0" u="none" strike="noStrike" cap="none">
              <a:solidFill>
                <a:srgbClr val="F2695D"/>
              </a:solidFill>
              <a:latin typeface="+mj-lt"/>
              <a:ea typeface="Rubik"/>
              <a:cs typeface="Rubik"/>
              <a:sym typeface="Rubik"/>
            </a:endParaRPr>
          </a:p>
        </p:txBody>
      </p:sp>
      <p:sp>
        <p:nvSpPr>
          <p:cNvPr id="181" name="Google Shape;181;p29"/>
          <p:cNvSpPr txBox="1"/>
          <p:nvPr/>
        </p:nvSpPr>
        <p:spPr>
          <a:xfrm>
            <a:off x="342900" y="1095700"/>
            <a:ext cx="5188500" cy="8082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BRAND CHALLENGE</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100"/>
              <a:buFont typeface="Arial"/>
              <a:buNone/>
            </a:pPr>
            <a:r>
              <a:rPr lang="en" sz="800" i="0" u="none" strike="noStrike" cap="none">
                <a:solidFill>
                  <a:srgbClr val="595959"/>
                </a:solidFill>
                <a:latin typeface="+mj-lt"/>
                <a:ea typeface="Rubik"/>
                <a:cs typeface="Rubik"/>
                <a:sym typeface="Rubik"/>
              </a:rPr>
              <a:t>An entertainment brand set linear TV network buying guidelines for an upcoming movie campaign, that excluded programs with sensitive content and programs that didn’t contextually align with the theme of their ads’ message.  However, due to the large lag time that exists between when a linear TV ad airs and when post-logs are available, monitoring if a network adheres to the brand’s approved schedule typically occurs months after the campaign flight is over.  </a:t>
            </a:r>
            <a:endParaRPr sz="800" i="0" u="none" strike="noStrike" cap="none">
              <a:solidFill>
                <a:srgbClr val="595959"/>
              </a:solidFill>
              <a:latin typeface="+mj-lt"/>
              <a:ea typeface="Rubik"/>
              <a:cs typeface="Rubik"/>
              <a:sym typeface="Rubik"/>
            </a:endParaRPr>
          </a:p>
        </p:txBody>
      </p:sp>
      <p:sp>
        <p:nvSpPr>
          <p:cNvPr id="182" name="Google Shape;182;p29"/>
          <p:cNvSpPr txBox="1"/>
          <p:nvPr/>
        </p:nvSpPr>
        <p:spPr>
          <a:xfrm>
            <a:off x="342900" y="1986275"/>
            <a:ext cx="2578500" cy="1617000"/>
          </a:xfrm>
          <a:prstGeom prst="rect">
            <a:avLst/>
          </a:prstGeom>
          <a:noFill/>
          <a:ln>
            <a:noFill/>
          </a:ln>
        </p:spPr>
        <p:txBody>
          <a:bodyPr spcFirstLastPara="1" wrap="square" lIns="0" tIns="0" rIns="91425" bIns="9142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PREDICTIVE DATA</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800"/>
              <a:buFont typeface="Arial"/>
              <a:buNone/>
            </a:pPr>
            <a:r>
              <a:rPr lang="en" sz="800" i="0" u="none" strike="noStrike" cap="none">
                <a:solidFill>
                  <a:srgbClr val="666666"/>
                </a:solidFill>
                <a:latin typeface="+mj-lt"/>
                <a:ea typeface="Rubik"/>
                <a:cs typeface="Rubik"/>
                <a:sym typeface="Rubik"/>
              </a:rPr>
              <a:t>To ensure all networks followed the agreed upon programming “do not air” list the entertainment brand partnered with EDO to monitor the 4-week campaign.  </a:t>
            </a:r>
            <a:endParaRPr sz="800" i="0" u="none" strike="noStrike" cap="none">
              <a:solidFill>
                <a:srgbClr val="666666"/>
              </a:solidFill>
              <a:latin typeface="+mj-lt"/>
              <a:ea typeface="Rubik"/>
              <a:cs typeface="Rubik"/>
              <a:sym typeface="Rubik"/>
            </a:endParaRPr>
          </a:p>
          <a:p>
            <a:pPr marL="0" marR="0" lvl="0" indent="0" algn="l" rtl="0">
              <a:lnSpc>
                <a:spcPct val="100000"/>
              </a:lnSpc>
              <a:spcBef>
                <a:spcPts val="400"/>
              </a:spcBef>
              <a:spcAft>
                <a:spcPts val="400"/>
              </a:spcAft>
              <a:buClr>
                <a:srgbClr val="000000"/>
              </a:buClr>
              <a:buSzPts val="800"/>
              <a:buFont typeface="Arial"/>
              <a:buNone/>
            </a:pPr>
            <a:r>
              <a:rPr lang="en" sz="800" i="0" u="none" strike="noStrike" cap="none">
                <a:solidFill>
                  <a:srgbClr val="666666"/>
                </a:solidFill>
                <a:latin typeface="+mj-lt"/>
                <a:ea typeface="Rubik"/>
                <a:cs typeface="Rubik"/>
                <a:sym typeface="Rubik"/>
              </a:rPr>
              <a:t>In the first 3 weeks of monitoring the campaign EDO found that multiple ad airings had run in programming that was included within the clients “do not air” list and was able to identify what networks those ad airings occurred on.  </a:t>
            </a:r>
            <a:endParaRPr sz="800" i="0" u="none" strike="noStrike" cap="none">
              <a:solidFill>
                <a:srgbClr val="666666"/>
              </a:solidFill>
              <a:latin typeface="+mj-lt"/>
              <a:ea typeface="Rubik"/>
              <a:cs typeface="Rubik"/>
              <a:sym typeface="Rubik"/>
            </a:endParaRPr>
          </a:p>
        </p:txBody>
      </p:sp>
      <p:sp>
        <p:nvSpPr>
          <p:cNvPr id="183" name="Google Shape;183;p29"/>
          <p:cNvSpPr txBox="1"/>
          <p:nvPr/>
        </p:nvSpPr>
        <p:spPr>
          <a:xfrm>
            <a:off x="2921400" y="1986275"/>
            <a:ext cx="2610000" cy="1617000"/>
          </a:xfrm>
          <a:prstGeom prst="rect">
            <a:avLst/>
          </a:prstGeom>
          <a:noFill/>
          <a:ln>
            <a:noFill/>
          </a:ln>
        </p:spPr>
        <p:txBody>
          <a:bodyPr spcFirstLastPara="1" wrap="square" lIns="91425" tIns="0" rIns="91425" bIns="182875" anchor="t" anchorCtr="0">
            <a:noAutofit/>
          </a:bodyPr>
          <a:lstStyle/>
          <a:p>
            <a:pPr marL="0" marR="0" lvl="0" indent="0" algn="l" rtl="0">
              <a:lnSpc>
                <a:spcPct val="100000"/>
              </a:lnSpc>
              <a:spcBef>
                <a:spcPts val="800"/>
              </a:spcBef>
              <a:spcAft>
                <a:spcPts val="0"/>
              </a:spcAft>
              <a:buClr>
                <a:srgbClr val="000000"/>
              </a:buClr>
              <a:buSzPts val="1100"/>
              <a:buFont typeface="Arial"/>
              <a:buNone/>
            </a:pPr>
            <a:r>
              <a:rPr lang="en" sz="1000" b="1">
                <a:solidFill>
                  <a:srgbClr val="2B3356"/>
                </a:solidFill>
                <a:latin typeface="+mj-lt"/>
                <a:ea typeface="Rubik"/>
                <a:cs typeface="Rubik"/>
                <a:sym typeface="Rubik"/>
              </a:rPr>
              <a:t>ROI ACHIEVED</a:t>
            </a:r>
            <a:endParaRPr sz="1000" b="1" i="0" u="none" strike="noStrike" cap="none">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800"/>
              <a:buFont typeface="Arial"/>
              <a:buNone/>
            </a:pPr>
            <a:r>
              <a:rPr lang="en" sz="800" i="0" u="none" strike="noStrike" cap="none">
                <a:solidFill>
                  <a:srgbClr val="595959"/>
                </a:solidFill>
                <a:latin typeface="+mj-lt"/>
                <a:ea typeface="Rubik"/>
                <a:cs typeface="Rubik"/>
                <a:sym typeface="Rubik"/>
              </a:rPr>
              <a:t>Through this audit EDO estimated that the total media value for network infractions equated to about $240,000.  </a:t>
            </a:r>
            <a:endParaRPr sz="800" i="0" u="none" strike="noStrike" cap="none">
              <a:solidFill>
                <a:srgbClr val="595959"/>
              </a:solidFill>
              <a:latin typeface="+mj-lt"/>
              <a:ea typeface="Rubik"/>
              <a:cs typeface="Rubik"/>
              <a:sym typeface="Rubik"/>
            </a:endParaRPr>
          </a:p>
          <a:p>
            <a:pPr marL="0" marR="0" lvl="0" indent="0" algn="l" rtl="0">
              <a:lnSpc>
                <a:spcPct val="100000"/>
              </a:lnSpc>
              <a:spcBef>
                <a:spcPts val="400"/>
              </a:spcBef>
              <a:spcAft>
                <a:spcPts val="0"/>
              </a:spcAft>
              <a:buClr>
                <a:srgbClr val="000000"/>
              </a:buClr>
              <a:buSzPts val="800"/>
              <a:buFont typeface="Arial"/>
              <a:buNone/>
            </a:pPr>
            <a:r>
              <a:rPr lang="en" sz="800" i="0" u="none" strike="noStrike" cap="none">
                <a:solidFill>
                  <a:srgbClr val="595959"/>
                </a:solidFill>
                <a:latin typeface="+mj-lt"/>
                <a:ea typeface="Rubik"/>
                <a:cs typeface="Rubik"/>
                <a:sym typeface="Rubik"/>
              </a:rPr>
              <a:t>The entertainment client leveraged the audits findings to negotiate make-goods from the various networks that had not met the guaranteed programming restrictions.  Due to EDO’s real-time monitoring capabilities the client was able to apply those make-goods to each network’s schedule before the campaign flight had ended.   </a:t>
            </a:r>
            <a:endParaRPr sz="800" i="0" u="none" strike="noStrike" cap="none">
              <a:solidFill>
                <a:srgbClr val="595959"/>
              </a:solidFill>
              <a:latin typeface="+mj-lt"/>
              <a:ea typeface="Rubik"/>
              <a:cs typeface="Rubik"/>
              <a:sym typeface="Rubik"/>
            </a:endParaRPr>
          </a:p>
          <a:p>
            <a:pPr marL="0" marR="0" lvl="0" indent="0" algn="l" rtl="0">
              <a:lnSpc>
                <a:spcPct val="100000"/>
              </a:lnSpc>
              <a:spcBef>
                <a:spcPts val="400"/>
              </a:spcBef>
              <a:spcAft>
                <a:spcPts val="400"/>
              </a:spcAft>
              <a:buClr>
                <a:srgbClr val="000000"/>
              </a:buClr>
              <a:buSzPts val="800"/>
              <a:buFont typeface="Arial"/>
              <a:buNone/>
            </a:pPr>
            <a:endParaRPr sz="800" i="0" u="none" strike="noStrike" cap="none">
              <a:solidFill>
                <a:srgbClr val="595959"/>
              </a:solidFill>
              <a:latin typeface="+mj-lt"/>
              <a:ea typeface="Rubik"/>
              <a:cs typeface="Rubik"/>
              <a:sym typeface="Rubik"/>
            </a:endParaRPr>
          </a:p>
        </p:txBody>
      </p:sp>
      <p:cxnSp>
        <p:nvCxnSpPr>
          <p:cNvPr id="184" name="Google Shape;184;p29"/>
          <p:cNvCxnSpPr/>
          <p:nvPr/>
        </p:nvCxnSpPr>
        <p:spPr>
          <a:xfrm>
            <a:off x="739200" y="3594311"/>
            <a:ext cx="4186800" cy="9300"/>
          </a:xfrm>
          <a:prstGeom prst="straightConnector1">
            <a:avLst/>
          </a:prstGeom>
          <a:noFill/>
          <a:ln w="9525" cap="flat" cmpd="sng">
            <a:solidFill>
              <a:srgbClr val="A4AEBF"/>
            </a:solidFill>
            <a:prstDash val="solid"/>
            <a:round/>
            <a:headEnd type="none" w="sm" len="sm"/>
            <a:tailEnd type="none" w="sm" len="sm"/>
          </a:ln>
        </p:spPr>
      </p:cxnSp>
      <p:pic>
        <p:nvPicPr>
          <p:cNvPr id="185" name="Google Shape;185;p29"/>
          <p:cNvPicPr preferRelativeResize="0"/>
          <p:nvPr/>
        </p:nvPicPr>
        <p:blipFill rotWithShape="1">
          <a:blip r:embed="rId4">
            <a:alphaModFix/>
          </a:blip>
          <a:srcRect/>
          <a:stretch/>
        </p:blipFill>
        <p:spPr>
          <a:xfrm>
            <a:off x="923798" y="3685210"/>
            <a:ext cx="3874300" cy="1338900"/>
          </a:xfrm>
          <a:prstGeom prst="rect">
            <a:avLst/>
          </a:prstGeom>
          <a:noFill/>
          <a:ln w="9525" cap="flat" cmpd="sng">
            <a:solidFill>
              <a:schemeClr val="dk2"/>
            </a:solidFill>
            <a:prstDash val="solid"/>
            <a:round/>
            <a:headEnd type="none" w="sm" len="sm"/>
            <a:tailEnd type="none" w="sm" len="sm"/>
          </a:ln>
        </p:spPr>
      </p:pic>
      <p:pic>
        <p:nvPicPr>
          <p:cNvPr id="186" name="Google Shape;186;p29"/>
          <p:cNvPicPr preferRelativeResize="0"/>
          <p:nvPr/>
        </p:nvPicPr>
        <p:blipFill rotWithShape="1">
          <a:blip r:embed="rId5">
            <a:alphaModFix amt="71000"/>
          </a:blip>
          <a:srcRect/>
          <a:stretch/>
        </p:blipFill>
        <p:spPr>
          <a:xfrm flipH="1">
            <a:off x="6210275" y="287500"/>
            <a:ext cx="745400" cy="1679800"/>
          </a:xfrm>
          <a:prstGeom prst="rect">
            <a:avLst/>
          </a:prstGeom>
          <a:noFill/>
          <a:ln>
            <a:noFill/>
          </a:ln>
        </p:spPr>
      </p:pic>
      <p:sp>
        <p:nvSpPr>
          <p:cNvPr id="187" name="Google Shape;187;p29"/>
          <p:cNvSpPr txBox="1"/>
          <p:nvPr/>
        </p:nvSpPr>
        <p:spPr>
          <a:xfrm>
            <a:off x="6210275" y="2459400"/>
            <a:ext cx="2578500" cy="22245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500"/>
              </a:spcAft>
              <a:buClr>
                <a:srgbClr val="000000"/>
              </a:buClr>
              <a:buSzPts val="1100"/>
              <a:buFont typeface="Arial"/>
              <a:buNone/>
            </a:pPr>
            <a:r>
              <a:rPr lang="en" sz="1600" b="1" i="0" u="none" strike="noStrike" cap="none">
                <a:solidFill>
                  <a:srgbClr val="F2695D"/>
                </a:solidFill>
                <a:latin typeface="+mj-lt"/>
                <a:ea typeface="Rubik"/>
                <a:cs typeface="Rubik"/>
                <a:sym typeface="Rubik"/>
              </a:rPr>
              <a:t>Confirm in real time that networks are adhering to your brand’s agreed-on buying guidelines </a:t>
            </a:r>
            <a:endParaRPr sz="1600" b="1" i="0" u="none" strike="noStrike" cap="none">
              <a:solidFill>
                <a:srgbClr val="F2695D"/>
              </a:solidFill>
              <a:latin typeface="+mj-lt"/>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30"/>
          <p:cNvPicPr preferRelativeResize="0"/>
          <p:nvPr/>
        </p:nvPicPr>
        <p:blipFill rotWithShape="1">
          <a:blip r:embed="rId3">
            <a:alphaModFix amt="71000"/>
          </a:blip>
          <a:srcRect/>
          <a:stretch/>
        </p:blipFill>
        <p:spPr>
          <a:xfrm flipH="1">
            <a:off x="6210275" y="287500"/>
            <a:ext cx="745400" cy="1679800"/>
          </a:xfrm>
          <a:prstGeom prst="rect">
            <a:avLst/>
          </a:prstGeom>
          <a:noFill/>
          <a:ln>
            <a:noFill/>
          </a:ln>
        </p:spPr>
      </p:pic>
      <p:sp>
        <p:nvSpPr>
          <p:cNvPr id="193" name="Google Shape;193;p30"/>
          <p:cNvSpPr txBox="1"/>
          <p:nvPr/>
        </p:nvSpPr>
        <p:spPr>
          <a:xfrm>
            <a:off x="206300" y="1097280"/>
            <a:ext cx="8600100" cy="3336300"/>
          </a:xfrm>
          <a:prstGeom prst="rect">
            <a:avLst/>
          </a:prstGeom>
          <a:noFill/>
          <a:ln>
            <a:noFill/>
          </a:ln>
        </p:spPr>
        <p:txBody>
          <a:bodyPr spcFirstLastPara="1" wrap="square" lIns="0" tIns="0" rIns="91425" bIns="91425" anchor="t" anchorCtr="0">
            <a:noAutofit/>
          </a:bodyPr>
          <a:lstStyle/>
          <a:p>
            <a:pPr marL="342900" marR="0" lvl="0" indent="-342900" algn="l" rtl="0">
              <a:lnSpc>
                <a:spcPct val="100000"/>
              </a:lnSpc>
              <a:spcBef>
                <a:spcPts val="0"/>
              </a:spcBef>
              <a:spcAft>
                <a:spcPts val="0"/>
              </a:spcAft>
              <a:buClr>
                <a:srgbClr val="EF8600"/>
              </a:buClr>
              <a:buSzPts val="1400"/>
              <a:buFont typeface="Arial"/>
              <a:buChar char="•"/>
            </a:pPr>
            <a:r>
              <a:rPr lang="en" sz="1400" b="1" i="0" u="none" strike="noStrike" cap="none" dirty="0">
                <a:solidFill>
                  <a:srgbClr val="F2695D"/>
                </a:solidFill>
                <a:latin typeface="+mj-lt"/>
                <a:ea typeface="Rubik"/>
                <a:cs typeface="Rubik"/>
                <a:sym typeface="Rubik"/>
              </a:rPr>
              <a:t>Measure and optimize multiple aspects of creative. </a:t>
            </a:r>
            <a:r>
              <a:rPr lang="en" sz="1400" i="0" u="none" strike="noStrike" cap="none" dirty="0">
                <a:solidFill>
                  <a:srgbClr val="1F1A62"/>
                </a:solidFill>
                <a:latin typeface="+mj-lt"/>
                <a:ea typeface="Rubik"/>
                <a:cs typeface="Rubik"/>
                <a:sym typeface="Rubik"/>
              </a:rPr>
              <a:t>Specific creative messaging, ad unit length and rotation can all be leveraged to increase efficiency</a:t>
            </a:r>
            <a:r>
              <a:rPr lang="en" dirty="0">
                <a:solidFill>
                  <a:srgbClr val="1F1A62"/>
                </a:solidFill>
                <a:latin typeface="+mj-lt"/>
                <a:ea typeface="Rubik"/>
                <a:cs typeface="Rubik"/>
                <a:sym typeface="Rubik"/>
              </a:rPr>
              <a:t> </a:t>
            </a:r>
            <a:r>
              <a:rPr lang="en" sz="1400" i="0" u="none" strike="noStrike" cap="none" dirty="0">
                <a:solidFill>
                  <a:srgbClr val="1F1A62"/>
                </a:solidFill>
                <a:latin typeface="+mj-lt"/>
                <a:ea typeface="Rubik"/>
                <a:cs typeface="Rubik"/>
                <a:sym typeface="Rubik"/>
              </a:rPr>
              <a:t>and drive greater outcomes. </a:t>
            </a:r>
            <a:r>
              <a:rPr lang="en" dirty="0">
                <a:solidFill>
                  <a:srgbClr val="1F1A62"/>
                </a:solidFill>
                <a:latin typeface="+mj-lt"/>
                <a:ea typeface="Rubik"/>
                <a:cs typeface="Rubik"/>
                <a:sym typeface="Rubik"/>
              </a:rPr>
              <a:t>Granular </a:t>
            </a:r>
            <a:r>
              <a:rPr lang="en" sz="1400" i="0" u="none" strike="noStrike" cap="none" dirty="0">
                <a:solidFill>
                  <a:srgbClr val="1F1A62"/>
                </a:solidFill>
                <a:latin typeface="+mj-lt"/>
                <a:ea typeface="Rubik"/>
                <a:cs typeface="Rubik"/>
                <a:sym typeface="Rubik"/>
              </a:rPr>
              <a:t>creative measurement empowers advertisers to </a:t>
            </a:r>
            <a:r>
              <a:rPr lang="en" dirty="0">
                <a:solidFill>
                  <a:srgbClr val="1F1A62"/>
                </a:solidFill>
                <a:latin typeface="+mj-lt"/>
                <a:ea typeface="Rubik"/>
                <a:cs typeface="Rubik"/>
                <a:sym typeface="Rubik"/>
              </a:rPr>
              <a:t>maximize investment – keeping costs low while still seeing</a:t>
            </a:r>
            <a:r>
              <a:rPr lang="en" sz="1400" i="0" u="none" strike="noStrike" cap="none" dirty="0">
                <a:solidFill>
                  <a:srgbClr val="1F1A62"/>
                </a:solidFill>
                <a:latin typeface="+mj-lt"/>
                <a:ea typeface="Rubik"/>
                <a:cs typeface="Rubik"/>
                <a:sym typeface="Rubik"/>
              </a:rPr>
              <a:t> increases in engagement.</a:t>
            </a:r>
            <a:endParaRPr dirty="0">
              <a:latin typeface="+mj-lt"/>
              <a:ea typeface="Rubik"/>
              <a:cs typeface="Rubik"/>
              <a:sym typeface="Rubik"/>
            </a:endParaRPr>
          </a:p>
          <a:p>
            <a:pPr marL="342900" marR="0" lvl="0" indent="-254000" algn="l" rtl="0">
              <a:lnSpc>
                <a:spcPct val="100000"/>
              </a:lnSpc>
              <a:spcBef>
                <a:spcPts val="0"/>
              </a:spcBef>
              <a:spcAft>
                <a:spcPts val="0"/>
              </a:spcAft>
              <a:buClr>
                <a:srgbClr val="000000"/>
              </a:buClr>
              <a:buSzPts val="1400"/>
              <a:buFont typeface="Arial"/>
              <a:buNone/>
            </a:pPr>
            <a:endParaRPr sz="700" b="1" i="0" u="none" strike="noStrike" cap="none" dirty="0">
              <a:solidFill>
                <a:srgbClr val="F2695D"/>
              </a:solidFill>
              <a:latin typeface="+mj-lt"/>
              <a:ea typeface="Rubik"/>
              <a:cs typeface="Rubik"/>
              <a:sym typeface="Rubik"/>
            </a:endParaRPr>
          </a:p>
          <a:p>
            <a:pPr marL="342900" marR="0" lvl="0" indent="-342900" algn="l" rtl="0">
              <a:lnSpc>
                <a:spcPct val="100000"/>
              </a:lnSpc>
              <a:spcBef>
                <a:spcPts val="0"/>
              </a:spcBef>
              <a:spcAft>
                <a:spcPts val="0"/>
              </a:spcAft>
              <a:buClr>
                <a:srgbClr val="F2695D"/>
              </a:buClr>
              <a:buSzPts val="1400"/>
              <a:buFont typeface="Arial"/>
              <a:buChar char="•"/>
            </a:pPr>
            <a:r>
              <a:rPr lang="en" sz="1400" b="1" i="0" u="none" strike="noStrike" cap="none" dirty="0">
                <a:solidFill>
                  <a:srgbClr val="F2695D"/>
                </a:solidFill>
                <a:latin typeface="+mj-lt"/>
                <a:ea typeface="Rubik"/>
                <a:cs typeface="Rubik"/>
                <a:sym typeface="Rubik"/>
              </a:rPr>
              <a:t>Monitor and measure campaigns in real time. </a:t>
            </a:r>
            <a:r>
              <a:rPr lang="en" dirty="0">
                <a:solidFill>
                  <a:srgbClr val="1F1A62"/>
                </a:solidFill>
                <a:latin typeface="+mj-lt"/>
                <a:ea typeface="Rubik"/>
                <a:cs typeface="Rubik"/>
                <a:sym typeface="Rubik"/>
              </a:rPr>
              <a:t>Brands should know</a:t>
            </a:r>
            <a:r>
              <a:rPr lang="en" sz="1400" i="0" u="none" strike="noStrike" cap="none" dirty="0">
                <a:solidFill>
                  <a:srgbClr val="1F1A62"/>
                </a:solidFill>
                <a:latin typeface="+mj-lt"/>
                <a:ea typeface="Rubik"/>
                <a:cs typeface="Rubik"/>
                <a:sym typeface="Rubik"/>
              </a:rPr>
              <a:t> when and where </a:t>
            </a:r>
            <a:r>
              <a:rPr lang="en" dirty="0">
                <a:solidFill>
                  <a:srgbClr val="1F1A62"/>
                </a:solidFill>
                <a:latin typeface="+mj-lt"/>
                <a:ea typeface="Rubik"/>
                <a:cs typeface="Rubik"/>
                <a:sym typeface="Rubik"/>
              </a:rPr>
              <a:t>their</a:t>
            </a:r>
            <a:r>
              <a:rPr lang="en" sz="1400" i="0" u="none" strike="noStrike" cap="none" dirty="0">
                <a:solidFill>
                  <a:srgbClr val="1F1A62"/>
                </a:solidFill>
                <a:latin typeface="+mj-lt"/>
                <a:ea typeface="Rubik"/>
                <a:cs typeface="Rubik"/>
                <a:sym typeface="Rubik"/>
              </a:rPr>
              <a:t> linear TV spots a</a:t>
            </a:r>
            <a:r>
              <a:rPr lang="en" dirty="0">
                <a:solidFill>
                  <a:srgbClr val="1F1A62"/>
                </a:solidFill>
                <a:latin typeface="+mj-lt"/>
                <a:ea typeface="Rubik"/>
                <a:cs typeface="Rubik"/>
                <a:sym typeface="Rubik"/>
              </a:rPr>
              <a:t>ir</a:t>
            </a:r>
            <a:r>
              <a:rPr lang="en" sz="1400" i="0" u="none" strike="noStrike" cap="none" dirty="0">
                <a:solidFill>
                  <a:srgbClr val="1F1A62"/>
                </a:solidFill>
                <a:latin typeface="+mj-lt"/>
                <a:ea typeface="Rubik"/>
                <a:cs typeface="Rubik"/>
                <a:sym typeface="Rubik"/>
              </a:rPr>
              <a:t> in real time </a:t>
            </a:r>
            <a:r>
              <a:rPr lang="en" dirty="0">
                <a:solidFill>
                  <a:srgbClr val="1F1A62"/>
                </a:solidFill>
                <a:latin typeface="+mj-lt"/>
                <a:ea typeface="Rubik"/>
                <a:cs typeface="Rubik"/>
                <a:sym typeface="Rubik"/>
              </a:rPr>
              <a:t>for</a:t>
            </a:r>
            <a:r>
              <a:rPr lang="en" sz="1400" i="0" u="none" strike="noStrike" cap="none" dirty="0">
                <a:solidFill>
                  <a:srgbClr val="1F1A62"/>
                </a:solidFill>
                <a:latin typeface="+mj-lt"/>
                <a:ea typeface="Rubik"/>
                <a:cs typeface="Rubik"/>
                <a:sym typeface="Rubik"/>
              </a:rPr>
              <a:t> immediate confirmation that networks are meeting campaign planning guidelines. This enables marketers to make campaign optimizations while still in flight. The isolation of custom ads also facilitates marketers’ ability to measure the success of a unique placement</a:t>
            </a:r>
            <a:r>
              <a:rPr lang="en" dirty="0">
                <a:solidFill>
                  <a:srgbClr val="1F1A62"/>
                </a:solidFill>
                <a:latin typeface="+mj-lt"/>
                <a:ea typeface="Rubik"/>
                <a:cs typeface="Rubik"/>
                <a:sym typeface="Rubik"/>
              </a:rPr>
              <a:t> – </a:t>
            </a:r>
            <a:r>
              <a:rPr lang="en" sz="1400" i="0" u="none" strike="noStrike" cap="none" dirty="0">
                <a:solidFill>
                  <a:srgbClr val="1F1A62"/>
                </a:solidFill>
                <a:latin typeface="+mj-lt"/>
                <a:ea typeface="Rubik"/>
                <a:cs typeface="Rubik"/>
                <a:sym typeface="Rubik"/>
              </a:rPr>
              <a:t>such as how much </a:t>
            </a:r>
            <a:r>
              <a:rPr lang="en" dirty="0">
                <a:solidFill>
                  <a:srgbClr val="1F1A62"/>
                </a:solidFill>
                <a:latin typeface="+mj-lt"/>
                <a:ea typeface="Rubik"/>
                <a:cs typeface="Rubik"/>
                <a:sym typeface="Rubik"/>
              </a:rPr>
              <a:t>consumer</a:t>
            </a:r>
            <a:r>
              <a:rPr lang="en" sz="1400" i="0" u="none" strike="noStrike" cap="none" dirty="0">
                <a:solidFill>
                  <a:srgbClr val="1F1A62"/>
                </a:solidFill>
                <a:latin typeface="+mj-lt"/>
                <a:ea typeface="Rubik"/>
                <a:cs typeface="Rubik"/>
                <a:sym typeface="Rubik"/>
              </a:rPr>
              <a:t> engagement </a:t>
            </a:r>
            <a:r>
              <a:rPr lang="en" dirty="0">
                <a:solidFill>
                  <a:srgbClr val="1F1A62"/>
                </a:solidFill>
                <a:latin typeface="+mj-lt"/>
                <a:ea typeface="Rubik"/>
                <a:cs typeface="Rubik"/>
                <a:sym typeface="Rubik"/>
              </a:rPr>
              <a:t>a product integration generates. </a:t>
            </a:r>
            <a:endParaRPr dirty="0">
              <a:solidFill>
                <a:srgbClr val="1F1A62"/>
              </a:solidFill>
              <a:latin typeface="+mj-lt"/>
              <a:ea typeface="Rubik"/>
              <a:cs typeface="Rubik"/>
              <a:sym typeface="Rubik"/>
            </a:endParaRPr>
          </a:p>
          <a:p>
            <a:pPr marL="0" marR="0" lvl="0" indent="0" algn="l" rtl="0">
              <a:lnSpc>
                <a:spcPct val="100000"/>
              </a:lnSpc>
              <a:spcBef>
                <a:spcPts val="0"/>
              </a:spcBef>
              <a:spcAft>
                <a:spcPts val="0"/>
              </a:spcAft>
              <a:buNone/>
            </a:pPr>
            <a:endParaRPr dirty="0">
              <a:solidFill>
                <a:srgbClr val="1F1A62"/>
              </a:solidFill>
              <a:latin typeface="+mj-lt"/>
              <a:ea typeface="Rubik"/>
              <a:cs typeface="Rubik"/>
              <a:sym typeface="Rubik"/>
            </a:endParaRPr>
          </a:p>
          <a:p>
            <a:pPr marL="342900" marR="0" lvl="0" indent="-342900" algn="l" rtl="0">
              <a:lnSpc>
                <a:spcPct val="100000"/>
              </a:lnSpc>
              <a:spcBef>
                <a:spcPts val="0"/>
              </a:spcBef>
              <a:spcAft>
                <a:spcPts val="0"/>
              </a:spcAft>
              <a:buClr>
                <a:srgbClr val="F2695D"/>
              </a:buClr>
              <a:buSzPts val="1400"/>
              <a:buFont typeface="Arial"/>
              <a:buChar char="•"/>
            </a:pPr>
            <a:r>
              <a:rPr lang="en" sz="1400" b="1" i="0" u="none" strike="noStrike" cap="none" dirty="0">
                <a:solidFill>
                  <a:srgbClr val="F2695D"/>
                </a:solidFill>
                <a:latin typeface="+mj-lt"/>
                <a:ea typeface="Rubik"/>
                <a:cs typeface="Rubik"/>
                <a:sym typeface="Rubik"/>
              </a:rPr>
              <a:t>Leverage historical search data to develop more intelligent campaigns. </a:t>
            </a:r>
            <a:r>
              <a:rPr lang="en" dirty="0">
                <a:solidFill>
                  <a:srgbClr val="1F1A62"/>
                </a:solidFill>
                <a:latin typeface="+mj-lt"/>
                <a:ea typeface="Rubik"/>
                <a:cs typeface="Rubik"/>
                <a:sym typeface="Rubik"/>
              </a:rPr>
              <a:t>Adopting</a:t>
            </a:r>
            <a:r>
              <a:rPr lang="en" sz="1400" i="0" u="none" strike="noStrike" cap="none" dirty="0">
                <a:solidFill>
                  <a:srgbClr val="1F1A62"/>
                </a:solidFill>
                <a:latin typeface="+mj-lt"/>
                <a:ea typeface="Rubik"/>
                <a:cs typeface="Rubik"/>
                <a:sym typeface="Rubik"/>
              </a:rPr>
              <a:t> a data-</a:t>
            </a:r>
            <a:r>
              <a:rPr lang="en" dirty="0">
                <a:solidFill>
                  <a:srgbClr val="1F1A62"/>
                </a:solidFill>
                <a:latin typeface="+mj-lt"/>
                <a:ea typeface="Rubik"/>
                <a:cs typeface="Rubik"/>
                <a:sym typeface="Rubik"/>
              </a:rPr>
              <a:t>driven</a:t>
            </a:r>
            <a:r>
              <a:rPr lang="en" sz="1400" i="0" u="none" strike="noStrike" cap="none" dirty="0">
                <a:solidFill>
                  <a:srgbClr val="1F1A62"/>
                </a:solidFill>
                <a:latin typeface="+mj-lt"/>
                <a:ea typeface="Rubik"/>
                <a:cs typeface="Rubik"/>
                <a:sym typeface="Rubik"/>
              </a:rPr>
              <a:t> approach can enable advertisers to pinpoint which </a:t>
            </a:r>
            <a:r>
              <a:rPr lang="en" dirty="0">
                <a:solidFill>
                  <a:srgbClr val="1F1A62"/>
                </a:solidFill>
                <a:latin typeface="+mj-lt"/>
                <a:ea typeface="Rubik"/>
                <a:cs typeface="Rubik"/>
                <a:sym typeface="Rubik"/>
              </a:rPr>
              <a:t>dayparts, programs, </a:t>
            </a:r>
            <a:r>
              <a:rPr lang="en" sz="1400" i="0" u="none" strike="noStrike" cap="none" dirty="0">
                <a:solidFill>
                  <a:srgbClr val="1F1A62"/>
                </a:solidFill>
                <a:latin typeface="+mj-lt"/>
                <a:ea typeface="Rubik"/>
                <a:cs typeface="Rubik"/>
                <a:sym typeface="Rubik"/>
              </a:rPr>
              <a:t>and even </a:t>
            </a:r>
            <a:r>
              <a:rPr lang="en" dirty="0">
                <a:solidFill>
                  <a:srgbClr val="1F1A62"/>
                </a:solidFill>
                <a:latin typeface="+mj-lt"/>
                <a:ea typeface="Rubik"/>
                <a:cs typeface="Rubik"/>
                <a:sym typeface="Rubik"/>
              </a:rPr>
              <a:t>in which pod positions during </a:t>
            </a:r>
            <a:r>
              <a:rPr lang="en" sz="1400" i="0" u="none" strike="noStrike" cap="none" dirty="0">
                <a:solidFill>
                  <a:srgbClr val="1F1A62"/>
                </a:solidFill>
                <a:latin typeface="+mj-lt"/>
                <a:ea typeface="Rubik"/>
                <a:cs typeface="Rubik"/>
                <a:sym typeface="Rubik"/>
              </a:rPr>
              <a:t>those programs</a:t>
            </a:r>
            <a:r>
              <a:rPr lang="en" dirty="0">
                <a:solidFill>
                  <a:srgbClr val="1F1A62"/>
                </a:solidFill>
                <a:latin typeface="+mj-lt"/>
                <a:ea typeface="Rubik"/>
                <a:cs typeface="Rubik"/>
                <a:sym typeface="Rubik"/>
              </a:rPr>
              <a:t> </a:t>
            </a:r>
            <a:r>
              <a:rPr lang="en" sz="1400" i="0" u="none" strike="noStrike" cap="none" dirty="0">
                <a:solidFill>
                  <a:srgbClr val="1F1A62"/>
                </a:solidFill>
                <a:latin typeface="+mj-lt"/>
                <a:ea typeface="Rubik"/>
                <a:cs typeface="Rubik"/>
                <a:sym typeface="Rubik"/>
              </a:rPr>
              <a:t>they will see the greatest engagement. This leads to overall increases in </a:t>
            </a:r>
            <a:r>
              <a:rPr lang="en" dirty="0">
                <a:solidFill>
                  <a:srgbClr val="1F1A62"/>
                </a:solidFill>
                <a:latin typeface="+mj-lt"/>
                <a:ea typeface="Rubik"/>
                <a:cs typeface="Rubik"/>
                <a:sym typeface="Rubik"/>
              </a:rPr>
              <a:t>the </a:t>
            </a:r>
            <a:r>
              <a:rPr lang="en" sz="1400" i="0" u="none" strike="noStrike" cap="none" dirty="0">
                <a:solidFill>
                  <a:srgbClr val="1F1A62"/>
                </a:solidFill>
                <a:latin typeface="+mj-lt"/>
                <a:ea typeface="Rubik"/>
                <a:cs typeface="Rubik"/>
                <a:sym typeface="Rubik"/>
              </a:rPr>
              <a:t>relative likelihood that a consumer searched for a brand after seeing an ad</a:t>
            </a:r>
            <a:r>
              <a:rPr lang="en" dirty="0">
                <a:solidFill>
                  <a:srgbClr val="1F1A62"/>
                </a:solidFill>
                <a:latin typeface="+mj-lt"/>
                <a:ea typeface="Rubik"/>
                <a:cs typeface="Rubik"/>
                <a:sym typeface="Rubik"/>
              </a:rPr>
              <a:t>.</a:t>
            </a:r>
            <a:endParaRPr dirty="0">
              <a:solidFill>
                <a:srgbClr val="1F1A62"/>
              </a:solidFill>
              <a:latin typeface="+mj-lt"/>
              <a:ea typeface="Rubik"/>
              <a:cs typeface="Rubik"/>
              <a:sym typeface="Rubik"/>
            </a:endParaRPr>
          </a:p>
        </p:txBody>
      </p:sp>
      <p:sp>
        <p:nvSpPr>
          <p:cNvPr id="195" name="Google Shape;195;p30"/>
          <p:cNvSpPr txBox="1"/>
          <p:nvPr/>
        </p:nvSpPr>
        <p:spPr>
          <a:xfrm>
            <a:off x="342900" y="287500"/>
            <a:ext cx="4950300" cy="569371"/>
          </a:xfrm>
          <a:prstGeom prst="rect">
            <a:avLst/>
          </a:prstGeom>
          <a:noFill/>
          <a:ln>
            <a:noFill/>
          </a:ln>
        </p:spPr>
        <p:txBody>
          <a:bodyPr spcFirstLastPara="1" wrap="square" lIns="0" tIns="0" rIns="91425" bIns="91425" anchor="t" anchorCtr="0">
            <a:spAutoFit/>
          </a:bodyPr>
          <a:lstStyle/>
          <a:p>
            <a:pPr marL="0" marR="0" lvl="0" indent="0" algn="l" rtl="0">
              <a:lnSpc>
                <a:spcPct val="100000"/>
              </a:lnSpc>
              <a:spcBef>
                <a:spcPts val="300"/>
              </a:spcBef>
              <a:spcAft>
                <a:spcPts val="0"/>
              </a:spcAft>
              <a:buClr>
                <a:srgbClr val="000000"/>
              </a:buClr>
              <a:buSzPts val="1000"/>
              <a:buFont typeface="Arial"/>
              <a:buNone/>
            </a:pPr>
            <a:r>
              <a:rPr lang="en" sz="1000" b="1" dirty="0">
                <a:solidFill>
                  <a:srgbClr val="2B3356"/>
                </a:solidFill>
                <a:latin typeface="+mj-lt"/>
                <a:ea typeface="Rubik"/>
                <a:cs typeface="Rubik"/>
                <a:sym typeface="Rubik"/>
              </a:rPr>
              <a:t>EDO: KNOW WHAT WORKS</a:t>
            </a:r>
            <a:endParaRPr sz="1000" b="1" i="0" u="none" strike="noStrike" cap="none" dirty="0">
              <a:solidFill>
                <a:srgbClr val="2B3356"/>
              </a:solidFill>
              <a:latin typeface="+mj-lt"/>
              <a:ea typeface="Rubik"/>
              <a:cs typeface="Rubik"/>
              <a:sym typeface="Rubik"/>
            </a:endParaRPr>
          </a:p>
          <a:p>
            <a:pPr marL="0" marR="0" lvl="0" indent="0" algn="l" rtl="0">
              <a:lnSpc>
                <a:spcPct val="100000"/>
              </a:lnSpc>
              <a:spcBef>
                <a:spcPts val="300"/>
              </a:spcBef>
              <a:spcAft>
                <a:spcPts val="0"/>
              </a:spcAft>
              <a:buClr>
                <a:srgbClr val="000000"/>
              </a:buClr>
              <a:buSzPts val="1600"/>
              <a:buFont typeface="Arial"/>
              <a:buNone/>
            </a:pPr>
            <a:r>
              <a:rPr lang="en" sz="1600" b="1" dirty="0">
                <a:solidFill>
                  <a:srgbClr val="F2695D"/>
                </a:solidFill>
                <a:latin typeface="+mj-lt"/>
                <a:ea typeface="Rubik"/>
                <a:cs typeface="Rubik"/>
                <a:sym typeface="Rubik"/>
              </a:rPr>
              <a:t>Best Practices to Improve TV Outcomes</a:t>
            </a:r>
            <a:endParaRPr sz="1600" b="1" i="0" u="none" strike="noStrike" cap="none" dirty="0">
              <a:solidFill>
                <a:srgbClr val="F2695D"/>
              </a:solidFill>
              <a:latin typeface="+mj-lt"/>
              <a:ea typeface="Rubik"/>
              <a:cs typeface="Rubik"/>
              <a:sym typeface="Rubik"/>
            </a:endParaRPr>
          </a:p>
        </p:txBody>
      </p:sp>
      <p:pic>
        <p:nvPicPr>
          <p:cNvPr id="2" name="Google Shape;100;p24">
            <a:extLst>
              <a:ext uri="{FF2B5EF4-FFF2-40B4-BE49-F238E27FC236}">
                <a16:creationId xmlns:a16="http://schemas.microsoft.com/office/drawing/2014/main" id="{75DFAE8E-149C-8612-3916-C6B0C326FB15}"/>
              </a:ext>
            </a:extLst>
          </p:cNvPr>
          <p:cNvPicPr preferRelativeResize="0"/>
          <p:nvPr/>
        </p:nvPicPr>
        <p:blipFill rotWithShape="1">
          <a:blip r:embed="rId4">
            <a:alphaModFix/>
          </a:blip>
          <a:srcRect l="21782" t="44775" r="41454" b="33315"/>
          <a:stretch/>
        </p:blipFill>
        <p:spPr>
          <a:xfrm>
            <a:off x="6839733" y="4657424"/>
            <a:ext cx="1225521" cy="410815"/>
          </a:xfrm>
          <a:prstGeom prst="rect">
            <a:avLst/>
          </a:prstGeom>
          <a:noFill/>
          <a:ln>
            <a:noFill/>
          </a:ln>
        </p:spPr>
      </p:pic>
      <p:pic>
        <p:nvPicPr>
          <p:cNvPr id="3" name="Google Shape;101;p24">
            <a:extLst>
              <a:ext uri="{FF2B5EF4-FFF2-40B4-BE49-F238E27FC236}">
                <a16:creationId xmlns:a16="http://schemas.microsoft.com/office/drawing/2014/main" id="{27443928-F3D8-E49E-43B5-9481E265C045}"/>
              </a:ext>
            </a:extLst>
          </p:cNvPr>
          <p:cNvPicPr preferRelativeResize="0"/>
          <p:nvPr/>
        </p:nvPicPr>
        <p:blipFill rotWithShape="1">
          <a:blip r:embed="rId5">
            <a:alphaModFix/>
          </a:blip>
          <a:srcRect t="24658" b="24531"/>
          <a:stretch/>
        </p:blipFill>
        <p:spPr>
          <a:xfrm>
            <a:off x="8016125" y="4676251"/>
            <a:ext cx="1127875" cy="3625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DO - Dark Background">
  <a:themeElements>
    <a:clrScheme name="Simple Light">
      <a:dk1>
        <a:srgbClr val="000000"/>
      </a:dk1>
      <a:lt1>
        <a:srgbClr val="FFFFFF"/>
      </a:lt1>
      <a:dk2>
        <a:srgbClr val="595959"/>
      </a:dk2>
      <a:lt2>
        <a:srgbClr val="EEEEEE"/>
      </a:lt2>
      <a:accent1>
        <a:srgbClr val="1E2752"/>
      </a:accent1>
      <a:accent2>
        <a:srgbClr val="F26A5C"/>
      </a:accent2>
      <a:accent3>
        <a:srgbClr val="009ADE"/>
      </a:accent3>
      <a:accent4>
        <a:srgbClr val="007F6E"/>
      </a:accent4>
      <a:accent5>
        <a:srgbClr val="8347AD"/>
      </a:accent5>
      <a:accent6>
        <a:srgbClr val="FDBA13"/>
      </a:accent6>
      <a:hlink>
        <a:srgbClr val="C2D5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1652</Words>
  <Application>Microsoft Office PowerPoint</Application>
  <PresentationFormat>On-screen Show (16:9)</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Rubik</vt:lpstr>
      <vt:lpstr>Rubik Medium</vt:lpstr>
      <vt:lpstr>Rubik Light</vt:lpstr>
      <vt:lpstr>Helvetica Neue</vt:lpstr>
      <vt:lpstr>Arial</vt:lpstr>
      <vt:lpstr>Simple Light</vt:lpstr>
      <vt:lpstr>Simple Light</vt:lpstr>
      <vt:lpstr>EDO - Dark Background</vt:lpstr>
      <vt:lpstr>Success Stories  November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Breger</dc:creator>
  <cp:lastModifiedBy>Dylan Breger</cp:lastModifiedBy>
  <cp:revision>5</cp:revision>
  <dcterms:modified xsi:type="dcterms:W3CDTF">2022-11-16T18:31:55Z</dcterms:modified>
</cp:coreProperties>
</file>