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CFD8CB_E9ADB83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144327882" r:id="rId5"/>
    <p:sldId id="2144327881" r:id="rId6"/>
    <p:sldId id="2144327847" r:id="rId7"/>
    <p:sldId id="2144327889" r:id="rId8"/>
    <p:sldId id="2144327890" r:id="rId9"/>
    <p:sldId id="2144327892" r:id="rId10"/>
    <p:sldId id="2144327898" r:id="rId11"/>
    <p:sldId id="2144327893" r:id="rId12"/>
    <p:sldId id="2144327894" r:id="rId13"/>
    <p:sldId id="2144327888" r:id="rId14"/>
    <p:sldId id="2144327897" r:id="rId15"/>
    <p:sldId id="2144327895" r:id="rId16"/>
    <p:sldId id="2144327896" r:id="rId17"/>
    <p:sldId id="2144327856" r:id="rId18"/>
    <p:sldId id="2144327883" r:id="rId19"/>
    <p:sldId id="2144327858" r:id="rId20"/>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 userId="S::jasonw@thevab.com::4bff8d5b-7de6-4655-b397-69b0afc81113" providerId="AD"/>
  <p188:author id="{05493F23-955F-71EA-69DA-79FE5BE33A28}" name="Kailyn Hartmann" initials="KH" userId="S::kailynh@thevab.com::8b42c5e5-9ec8-46fd-a4ed-f96c0879c9aa"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354469C2-12DD-47ED-A3FF-6CD90C8AF6AE}" name="Kailyn Hartmann" initials="" userId="S::Kailynh@thevab.com::8b42c5e5-9ec8-46fd-a4ed-f96c0879c9aa"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B1464"/>
    <a:srgbClr val="FFE600"/>
    <a:srgbClr val="4EBEA4"/>
    <a:srgbClr val="A343FF"/>
    <a:srgbClr val="E2E8F0"/>
    <a:srgbClr val="FF6E30"/>
    <a:srgbClr val="00BFF2"/>
    <a:srgbClr val="E2E8F1"/>
    <a:srgbClr val="2C8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BB662-649C-474D-B936-1BCE4E18EAB2}" v="1" dt="2024-07-30T15:54:27.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5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E0F53CDC-B7F8-43FB-AAF3-4403EDA0B4E1}"/>
    <pc:docChg chg="undo custSel modSld">
      <pc:chgData name="Leah Montner Dixon" userId="d5b2ae9e-9213-4442-b7df-4db8cbe51e5d" providerId="ADAL" clId="{E0F53CDC-B7F8-43FB-AAF3-4403EDA0B4E1}" dt="2024-07-17T17:55:50.245" v="78"/>
      <pc:docMkLst>
        <pc:docMk/>
      </pc:docMkLst>
      <pc:sldChg chg="delCm modCm">
        <pc:chgData name="Leah Montner Dixon" userId="d5b2ae9e-9213-4442-b7df-4db8cbe51e5d" providerId="ADAL" clId="{E0F53CDC-B7F8-43FB-AAF3-4403EDA0B4E1}" dt="2024-07-17T17:55:50.245" v="78"/>
        <pc:sldMkLst>
          <pc:docMk/>
          <pc:sldMk cId="762543044" sldId="2144327847"/>
        </pc:sldMkLst>
        <pc:extLst>
          <p:ext xmlns:p="http://schemas.openxmlformats.org/presentationml/2006/main" uri="{D6D511B9-2390-475A-947B-AFAB55BFBCF1}">
            <pc226:cmChg xmlns:pc226="http://schemas.microsoft.com/office/powerpoint/2022/06/main/command" chg="del mod">
              <pc226:chgData name="Leah Montner Dixon" userId="d5b2ae9e-9213-4442-b7df-4db8cbe51e5d" providerId="ADAL" clId="{E0F53CDC-B7F8-43FB-AAF3-4403EDA0B4E1}" dt="2024-07-17T17:55:50.245" v="78"/>
              <pc2:cmMkLst xmlns:pc2="http://schemas.microsoft.com/office/powerpoint/2019/9/main/command">
                <pc:docMk/>
                <pc:sldMk cId="762543044" sldId="2144327847"/>
                <pc2:cmMk id="{C54F1548-77BE-4553-AF20-BEAE869B4557}"/>
              </pc2:cmMkLst>
            </pc226:cmChg>
            <pc226:cmChg xmlns:pc226="http://schemas.microsoft.com/office/powerpoint/2022/06/main/command" chg="del mod">
              <pc226:chgData name="Leah Montner Dixon" userId="d5b2ae9e-9213-4442-b7df-4db8cbe51e5d" providerId="ADAL" clId="{E0F53CDC-B7F8-43FB-AAF3-4403EDA0B4E1}" dt="2024-07-17T17:55:48.551" v="77"/>
              <pc2:cmMkLst xmlns:pc2="http://schemas.microsoft.com/office/powerpoint/2019/9/main/command">
                <pc:docMk/>
                <pc:sldMk cId="762543044" sldId="2144327847"/>
                <pc2:cmMk id="{F19B0B67-4A0B-422A-8821-579E0053AA6A}"/>
              </pc2:cmMkLst>
            </pc226:cmChg>
          </p:ext>
        </pc:extLst>
      </pc:sldChg>
      <pc:sldChg chg="modSp mod">
        <pc:chgData name="Leah Montner Dixon" userId="d5b2ae9e-9213-4442-b7df-4db8cbe51e5d" providerId="ADAL" clId="{E0F53CDC-B7F8-43FB-AAF3-4403EDA0B4E1}" dt="2024-07-17T14:03:46.888" v="52" actId="207"/>
        <pc:sldMkLst>
          <pc:docMk/>
          <pc:sldMk cId="4280119520" sldId="2144327855"/>
        </pc:sldMkLst>
        <pc:spChg chg="mod">
          <ac:chgData name="Leah Montner Dixon" userId="d5b2ae9e-9213-4442-b7df-4db8cbe51e5d" providerId="ADAL" clId="{E0F53CDC-B7F8-43FB-AAF3-4403EDA0B4E1}" dt="2024-07-17T14:03:46.888" v="52" actId="207"/>
          <ac:spMkLst>
            <pc:docMk/>
            <pc:sldMk cId="4280119520" sldId="2144327855"/>
            <ac:spMk id="2" creationId="{5FE2C672-C815-5384-2D34-DD12B7A2A71D}"/>
          </ac:spMkLst>
        </pc:spChg>
      </pc:sldChg>
      <pc:sldChg chg="modCm">
        <pc:chgData name="Leah Montner Dixon" userId="d5b2ae9e-9213-4442-b7df-4db8cbe51e5d" providerId="ADAL" clId="{E0F53CDC-B7F8-43FB-AAF3-4403EDA0B4E1}" dt="2024-07-17T17:06:38.003" v="76" actId="2056"/>
        <pc:sldMkLst>
          <pc:docMk/>
          <pc:sldMk cId="2681283376" sldId="2144327856"/>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0F53CDC-B7F8-43FB-AAF3-4403EDA0B4E1}" dt="2024-07-17T14:16:56.178" v="54" actId="2056"/>
              <pc2:cmMkLst xmlns:pc2="http://schemas.microsoft.com/office/powerpoint/2019/9/main/command">
                <pc:docMk/>
                <pc:sldMk cId="2681283376" sldId="2144327856"/>
                <pc2:cmMk id="{96DF7641-6594-48B9-B6B8-5D138879B7F5}"/>
              </pc2:cmMkLst>
            </pc226:cmChg>
            <pc226:cmChg xmlns:pc226="http://schemas.microsoft.com/office/powerpoint/2022/06/main/command" chg="mod">
              <pc226:chgData name="Leah Montner Dixon" userId="d5b2ae9e-9213-4442-b7df-4db8cbe51e5d" providerId="ADAL" clId="{E0F53CDC-B7F8-43FB-AAF3-4403EDA0B4E1}" dt="2024-07-17T17:06:38.003" v="76" actId="2056"/>
              <pc2:cmMkLst xmlns:pc2="http://schemas.microsoft.com/office/powerpoint/2019/9/main/command">
                <pc:docMk/>
                <pc:sldMk cId="2681283376" sldId="2144327856"/>
                <pc2:cmMk id="{E3F96EE8-1591-4C86-9ADD-6AD7B271F56B}"/>
              </pc2:cmMkLst>
            </pc226:cmChg>
          </p:ext>
        </pc:extLst>
      </pc:sldChg>
      <pc:sldChg chg="modSp mod">
        <pc:chgData name="Leah Montner Dixon" userId="d5b2ae9e-9213-4442-b7df-4db8cbe51e5d" providerId="ADAL" clId="{E0F53CDC-B7F8-43FB-AAF3-4403EDA0B4E1}" dt="2024-06-28T16:49:07.796" v="39" actId="20577"/>
        <pc:sldMkLst>
          <pc:docMk/>
          <pc:sldMk cId="2084466037" sldId="2144327860"/>
        </pc:sldMkLst>
        <pc:spChg chg="mod">
          <ac:chgData name="Leah Montner Dixon" userId="d5b2ae9e-9213-4442-b7df-4db8cbe51e5d" providerId="ADAL" clId="{E0F53CDC-B7F8-43FB-AAF3-4403EDA0B4E1}" dt="2024-06-28T16:49:07.796" v="39" actId="20577"/>
          <ac:spMkLst>
            <pc:docMk/>
            <pc:sldMk cId="2084466037" sldId="2144327860"/>
            <ac:spMk id="6" creationId="{7B72A43B-2A71-0F81-DC27-FF65A14FC35D}"/>
          </ac:spMkLst>
        </pc:spChg>
      </pc:sldChg>
      <pc:sldChg chg="modCm">
        <pc:chgData name="Leah Montner Dixon" userId="d5b2ae9e-9213-4442-b7df-4db8cbe51e5d" providerId="ADAL" clId="{E0F53CDC-B7F8-43FB-AAF3-4403EDA0B4E1}" dt="2024-07-17T16:13:37.079" v="75" actId="2056"/>
        <pc:sldMkLst>
          <pc:docMk/>
          <pc:sldMk cId="1300672907" sldId="2144327864"/>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0F53CDC-B7F8-43FB-AAF3-4403EDA0B4E1}" dt="2024-07-17T16:13:37.079" v="75" actId="2056"/>
              <pc2:cmMkLst xmlns:pc2="http://schemas.microsoft.com/office/powerpoint/2019/9/main/command">
                <pc:docMk/>
                <pc:sldMk cId="1300672907" sldId="2144327864"/>
                <pc2:cmMk id="{EC1DDA5D-D67C-4C10-889D-497CEFEDAA85}"/>
              </pc2:cmMkLst>
            </pc226:cmChg>
          </p:ext>
        </pc:extLst>
      </pc:sldChg>
      <pc:sldChg chg="modCm">
        <pc:chgData name="Leah Montner Dixon" userId="d5b2ae9e-9213-4442-b7df-4db8cbe51e5d" providerId="ADAL" clId="{E0F53CDC-B7F8-43FB-AAF3-4403EDA0B4E1}" dt="2024-07-17T14:16:56.178" v="54" actId="2056"/>
        <pc:sldMkLst>
          <pc:docMk/>
          <pc:sldMk cId="1564388056" sldId="2144327865"/>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0F53CDC-B7F8-43FB-AAF3-4403EDA0B4E1}" dt="2024-07-17T14:16:56.178" v="54" actId="2056"/>
              <pc2:cmMkLst xmlns:pc2="http://schemas.microsoft.com/office/powerpoint/2019/9/main/command">
                <pc:docMk/>
                <pc:sldMk cId="1564388056" sldId="2144327865"/>
                <pc2:cmMk id="{550FDD36-9A96-48BF-A814-4E6F4BDE53BF}"/>
              </pc2:cmMkLst>
            </pc226:cmChg>
          </p:ext>
        </pc:extLst>
      </pc:sldChg>
      <pc:sldChg chg="modCm">
        <pc:chgData name="Leah Montner Dixon" userId="d5b2ae9e-9213-4442-b7df-4db8cbe51e5d" providerId="ADAL" clId="{E0F53CDC-B7F8-43FB-AAF3-4403EDA0B4E1}" dt="2024-07-17T14:54:34.962" v="74" actId="2056"/>
        <pc:sldMkLst>
          <pc:docMk/>
          <pc:sldMk cId="1417717785" sldId="2144327866"/>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0F53CDC-B7F8-43FB-AAF3-4403EDA0B4E1}" dt="2024-07-17T14:54:34.962" v="74" actId="2056"/>
              <pc2:cmMkLst xmlns:pc2="http://schemas.microsoft.com/office/powerpoint/2019/9/main/command">
                <pc:docMk/>
                <pc:sldMk cId="1417717785" sldId="2144327866"/>
                <pc2:cmMk id="{695F7958-DD91-49FB-9695-485F6B39C90E}"/>
              </pc2:cmMkLst>
            </pc226:cmChg>
          </p:ext>
        </pc:extLst>
      </pc:sldChg>
      <pc:sldChg chg="modSp mod addCm delCm">
        <pc:chgData name="Leah Montner Dixon" userId="d5b2ae9e-9213-4442-b7df-4db8cbe51e5d" providerId="ADAL" clId="{E0F53CDC-B7F8-43FB-AAF3-4403EDA0B4E1}" dt="2024-07-11T17:47:36.701" v="51"/>
        <pc:sldMkLst>
          <pc:docMk/>
          <pc:sldMk cId="704731932" sldId="2144327883"/>
        </pc:sldMkLst>
        <pc:spChg chg="mod">
          <ac:chgData name="Leah Montner Dixon" userId="d5b2ae9e-9213-4442-b7df-4db8cbe51e5d" providerId="ADAL" clId="{E0F53CDC-B7F8-43FB-AAF3-4403EDA0B4E1}" dt="2024-07-11T17:46:44.061" v="46" actId="207"/>
          <ac:spMkLst>
            <pc:docMk/>
            <pc:sldMk cId="704731932" sldId="2144327883"/>
            <ac:spMk id="4" creationId="{3D96DA15-1846-3FFF-B0A6-46040CEF3D96}"/>
          </ac:spMkLst>
        </pc:spChg>
        <pc:spChg chg="mod">
          <ac:chgData name="Leah Montner Dixon" userId="d5b2ae9e-9213-4442-b7df-4db8cbe51e5d" providerId="ADAL" clId="{E0F53CDC-B7F8-43FB-AAF3-4403EDA0B4E1}" dt="2024-07-11T17:47:17.985" v="50" actId="20577"/>
          <ac:spMkLst>
            <pc:docMk/>
            <pc:sldMk cId="704731932" sldId="2144327883"/>
            <ac:spMk id="10" creationId="{913DDF65-5D39-9501-EBC1-AFE92068AF5F}"/>
          </ac:spMkLst>
        </pc:spChg>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E0F53CDC-B7F8-43FB-AAF3-4403EDA0B4E1}" dt="2024-07-11T17:47:36.701" v="51"/>
              <pc2:cmMkLst xmlns:pc2="http://schemas.microsoft.com/office/powerpoint/2019/9/main/command">
                <pc:docMk/>
                <pc:sldMk cId="704731932" sldId="2144327883"/>
                <pc2:cmMk id="{06CED407-A331-4A29-9C4A-2B42F0944A3A}"/>
              </pc2:cmMkLst>
            </pc226:cmChg>
            <pc226:cmChg xmlns:pc226="http://schemas.microsoft.com/office/powerpoint/2022/06/main/command" chg="add del">
              <pc226:chgData name="Leah Montner Dixon" userId="d5b2ae9e-9213-4442-b7df-4db8cbe51e5d" providerId="ADAL" clId="{E0F53CDC-B7F8-43FB-AAF3-4403EDA0B4E1}" dt="2024-07-11T17:47:17.601" v="49"/>
              <pc2:cmMkLst xmlns:pc2="http://schemas.microsoft.com/office/powerpoint/2019/9/main/command">
                <pc:docMk/>
                <pc:sldMk cId="704731932" sldId="2144327883"/>
                <pc2:cmMk id="{5E6EC3F3-4B20-40E7-A2B6-1B6405571805}"/>
              </pc2:cmMkLst>
            </pc226:cmChg>
          </p:ext>
        </pc:extLst>
      </pc:sldChg>
      <pc:sldChg chg="modSp mod">
        <pc:chgData name="Leah Montner Dixon" userId="d5b2ae9e-9213-4442-b7df-4db8cbe51e5d" providerId="ADAL" clId="{E0F53CDC-B7F8-43FB-AAF3-4403EDA0B4E1}" dt="2024-07-17T14:19:49.716" v="70" actId="20577"/>
        <pc:sldMkLst>
          <pc:docMk/>
          <pc:sldMk cId="4090065790" sldId="2144327885"/>
        </pc:sldMkLst>
        <pc:spChg chg="mod">
          <ac:chgData name="Leah Montner Dixon" userId="d5b2ae9e-9213-4442-b7df-4db8cbe51e5d" providerId="ADAL" clId="{E0F53CDC-B7F8-43FB-AAF3-4403EDA0B4E1}" dt="2024-07-17T14:19:49.716" v="70" actId="20577"/>
          <ac:spMkLst>
            <pc:docMk/>
            <pc:sldMk cId="4090065790" sldId="2144327885"/>
            <ac:spMk id="12" creationId="{3AE30F94-63EF-71FC-FF24-479E72A28DBA}"/>
          </ac:spMkLst>
        </pc:spChg>
      </pc:sldChg>
      <pc:sldChg chg="modSp mod">
        <pc:chgData name="Leah Montner Dixon" userId="d5b2ae9e-9213-4442-b7df-4db8cbe51e5d" providerId="ADAL" clId="{E0F53CDC-B7F8-43FB-AAF3-4403EDA0B4E1}" dt="2024-07-17T14:21:01.968" v="72" actId="207"/>
        <pc:sldMkLst>
          <pc:docMk/>
          <pc:sldMk cId="3152415547" sldId="2144327887"/>
        </pc:sldMkLst>
        <pc:spChg chg="mod">
          <ac:chgData name="Leah Montner Dixon" userId="d5b2ae9e-9213-4442-b7df-4db8cbe51e5d" providerId="ADAL" clId="{E0F53CDC-B7F8-43FB-AAF3-4403EDA0B4E1}" dt="2024-07-17T14:20:34.579" v="71" actId="207"/>
          <ac:spMkLst>
            <pc:docMk/>
            <pc:sldMk cId="3152415547" sldId="2144327887"/>
            <ac:spMk id="2" creationId="{5FE2C672-C815-5384-2D34-DD12B7A2A71D}"/>
          </ac:spMkLst>
        </pc:spChg>
        <pc:spChg chg="mod">
          <ac:chgData name="Leah Montner Dixon" userId="d5b2ae9e-9213-4442-b7df-4db8cbe51e5d" providerId="ADAL" clId="{E0F53CDC-B7F8-43FB-AAF3-4403EDA0B4E1}" dt="2024-07-17T14:21:01.968" v="72" actId="207"/>
          <ac:spMkLst>
            <pc:docMk/>
            <pc:sldMk cId="3152415547" sldId="2144327887"/>
            <ac:spMk id="33" creationId="{8134B1FB-F1A8-6AEB-54EE-2A155F68C355}"/>
          </ac:spMkLst>
        </pc:spChg>
      </pc:sldChg>
    </pc:docChg>
  </pc:docChgLst>
  <pc:docChgLst>
    <pc:chgData name="Jason Wiese" userId="4bff8d5b-7de6-4655-b397-69b0afc81113" providerId="ADAL" clId="{701BB662-649C-474D-B936-1BCE4E18EAB2}"/>
    <pc:docChg chg="undo redo custSel delSld modSld">
      <pc:chgData name="Jason Wiese" userId="4bff8d5b-7de6-4655-b397-69b0afc81113" providerId="ADAL" clId="{701BB662-649C-474D-B936-1BCE4E18EAB2}" dt="2024-07-30T17:18:00.791" v="9361" actId="20577"/>
      <pc:docMkLst>
        <pc:docMk/>
      </pc:docMkLst>
      <pc:sldChg chg="addSp delSp modSp mod addCm delCm modCm">
        <pc:chgData name="Jason Wiese" userId="4bff8d5b-7de6-4655-b397-69b0afc81113" providerId="ADAL" clId="{701BB662-649C-474D-B936-1BCE4E18EAB2}" dt="2024-07-18T05:01:12.602" v="8753" actId="20577"/>
        <pc:sldMkLst>
          <pc:docMk/>
          <pc:sldMk cId="762543044" sldId="2144327847"/>
        </pc:sldMkLst>
        <pc:spChg chg="add del mod">
          <ac:chgData name="Jason Wiese" userId="4bff8d5b-7de6-4655-b397-69b0afc81113" providerId="ADAL" clId="{701BB662-649C-474D-B936-1BCE4E18EAB2}" dt="2024-07-17T19:51:10.301" v="7867" actId="478"/>
          <ac:spMkLst>
            <pc:docMk/>
            <pc:sldMk cId="762543044" sldId="2144327847"/>
            <ac:spMk id="5" creationId="{EE7CCC5D-AE60-6130-C7D6-26FB1EBE73D5}"/>
          </ac:spMkLst>
        </pc:spChg>
        <pc:spChg chg="add del mod">
          <ac:chgData name="Jason Wiese" userId="4bff8d5b-7de6-4655-b397-69b0afc81113" providerId="ADAL" clId="{701BB662-649C-474D-B936-1BCE4E18EAB2}" dt="2024-07-17T04:42:14.894" v="7683" actId="478"/>
          <ac:spMkLst>
            <pc:docMk/>
            <pc:sldMk cId="762543044" sldId="2144327847"/>
            <ac:spMk id="5" creationId="{FAAE1DEB-CB05-71F5-3152-76597D7906AF}"/>
          </ac:spMkLst>
        </pc:spChg>
        <pc:spChg chg="mod">
          <ac:chgData name="Jason Wiese" userId="4bff8d5b-7de6-4655-b397-69b0afc81113" providerId="ADAL" clId="{701BB662-649C-474D-B936-1BCE4E18EAB2}" dt="2024-07-17T04:42:19.588" v="7684" actId="1076"/>
          <ac:spMkLst>
            <pc:docMk/>
            <pc:sldMk cId="762543044" sldId="2144327847"/>
            <ac:spMk id="7" creationId="{6017AEE3-6867-645C-955E-6A06B3DB4C99}"/>
          </ac:spMkLst>
        </pc:spChg>
        <pc:spChg chg="mod">
          <ac:chgData name="Jason Wiese" userId="4bff8d5b-7de6-4655-b397-69b0afc81113" providerId="ADAL" clId="{701BB662-649C-474D-B936-1BCE4E18EAB2}" dt="2024-07-17T19:51:29.972" v="7871" actId="12788"/>
          <ac:spMkLst>
            <pc:docMk/>
            <pc:sldMk cId="762543044" sldId="2144327847"/>
            <ac:spMk id="9" creationId="{8E83E222-2D20-3152-604C-1C054A5D5AC9}"/>
          </ac:spMkLst>
        </pc:spChg>
        <pc:spChg chg="mod">
          <ac:chgData name="Jason Wiese" userId="4bff8d5b-7de6-4655-b397-69b0afc81113" providerId="ADAL" clId="{701BB662-649C-474D-B936-1BCE4E18EAB2}" dt="2024-07-17T19:51:41.831" v="7874" actId="12788"/>
          <ac:spMkLst>
            <pc:docMk/>
            <pc:sldMk cId="762543044" sldId="2144327847"/>
            <ac:spMk id="11" creationId="{9D6FC87D-1B2C-E681-AC3F-6E83CB10EDDB}"/>
          </ac:spMkLst>
        </pc:spChg>
        <pc:spChg chg="mod">
          <ac:chgData name="Jason Wiese" userId="4bff8d5b-7de6-4655-b397-69b0afc81113" providerId="ADAL" clId="{701BB662-649C-474D-B936-1BCE4E18EAB2}" dt="2024-07-17T19:51:23.231" v="7870" actId="14100"/>
          <ac:spMkLst>
            <pc:docMk/>
            <pc:sldMk cId="762543044" sldId="2144327847"/>
            <ac:spMk id="12" creationId="{B76A5B54-89C6-6BED-105F-13F6631640E9}"/>
          </ac:spMkLst>
        </pc:spChg>
        <pc:spChg chg="mod">
          <ac:chgData name="Jason Wiese" userId="4bff8d5b-7de6-4655-b397-69b0afc81113" providerId="ADAL" clId="{701BB662-649C-474D-B936-1BCE4E18EAB2}" dt="2024-07-17T19:51:36.648" v="7873" actId="14100"/>
          <ac:spMkLst>
            <pc:docMk/>
            <pc:sldMk cId="762543044" sldId="2144327847"/>
            <ac:spMk id="13" creationId="{B2642EC4-30CC-F37D-F1D5-283579CDEC96}"/>
          </ac:spMkLst>
        </pc:spChg>
        <pc:spChg chg="mod">
          <ac:chgData name="Jason Wiese" userId="4bff8d5b-7de6-4655-b397-69b0afc81113" providerId="ADAL" clId="{701BB662-649C-474D-B936-1BCE4E18EAB2}" dt="2024-07-17T04:46:34.348" v="7692" actId="20577"/>
          <ac:spMkLst>
            <pc:docMk/>
            <pc:sldMk cId="762543044" sldId="2144327847"/>
            <ac:spMk id="16" creationId="{AC8D6F52-0091-5DFE-542D-FBB86BFFEA02}"/>
          </ac:spMkLst>
        </pc:spChg>
        <pc:spChg chg="mod">
          <ac:chgData name="Jason Wiese" userId="4bff8d5b-7de6-4655-b397-69b0afc81113" providerId="ADAL" clId="{701BB662-649C-474D-B936-1BCE4E18EAB2}" dt="2024-07-17T22:04:12.951" v="8738" actId="14100"/>
          <ac:spMkLst>
            <pc:docMk/>
            <pc:sldMk cId="762543044" sldId="2144327847"/>
            <ac:spMk id="18" creationId="{9B94F19A-8D04-7F30-8928-14C1FFCD4E84}"/>
          </ac:spMkLst>
        </pc:spChg>
        <pc:spChg chg="mod">
          <ac:chgData name="Jason Wiese" userId="4bff8d5b-7de6-4655-b397-69b0afc81113" providerId="ADAL" clId="{701BB662-649C-474D-B936-1BCE4E18EAB2}" dt="2024-07-18T05:01:12.602" v="8753" actId="20577"/>
          <ac:spMkLst>
            <pc:docMk/>
            <pc:sldMk cId="762543044" sldId="2144327847"/>
            <ac:spMk id="20" creationId="{CC07B1F4-D639-E0A1-A4A8-48BA606C7A7F}"/>
          </ac:spMkLst>
        </pc:spChg>
        <pc:spChg chg="mod">
          <ac:chgData name="Jason Wiese" userId="4bff8d5b-7de6-4655-b397-69b0afc81113" providerId="ADAL" clId="{701BB662-649C-474D-B936-1BCE4E18EAB2}" dt="2024-07-17T19:51:50.403" v="7876" actId="120"/>
          <ac:spMkLst>
            <pc:docMk/>
            <pc:sldMk cId="762543044" sldId="2144327847"/>
            <ac:spMk id="21" creationId="{C84EC910-FB52-D379-D2D5-A60305704A31}"/>
          </ac:spMkLst>
        </pc:spChg>
        <pc:picChg chg="mod">
          <ac:chgData name="Jason Wiese" userId="4bff8d5b-7de6-4655-b397-69b0afc81113" providerId="ADAL" clId="{701BB662-649C-474D-B936-1BCE4E18EAB2}" dt="2024-07-17T19:51:29.972" v="7871" actId="12788"/>
          <ac:picMkLst>
            <pc:docMk/>
            <pc:sldMk cId="762543044" sldId="2144327847"/>
            <ac:picMk id="14" creationId="{E8C19C4B-BB9D-2437-A691-94C4C48F2439}"/>
          </ac:picMkLst>
        </pc:picChg>
        <pc:picChg chg="mod">
          <ac:chgData name="Jason Wiese" userId="4bff8d5b-7de6-4655-b397-69b0afc81113" providerId="ADAL" clId="{701BB662-649C-474D-B936-1BCE4E18EAB2}" dt="2024-07-17T19:51:41.831" v="7874" actId="12788"/>
          <ac:picMkLst>
            <pc:docMk/>
            <pc:sldMk cId="762543044" sldId="2144327847"/>
            <ac:picMk id="15" creationId="{5246CE3A-6091-6192-E315-CBA9F96D02A3}"/>
          </ac:picMkLst>
        </pc:picChg>
        <pc:cxnChg chg="mod">
          <ac:chgData name="Jason Wiese" userId="4bff8d5b-7de6-4655-b397-69b0afc81113" providerId="ADAL" clId="{701BB662-649C-474D-B936-1BCE4E18EAB2}" dt="2024-07-17T19:52:11.097" v="7885" actId="14100"/>
          <ac:cxnSpMkLst>
            <pc:docMk/>
            <pc:sldMk cId="762543044" sldId="2144327847"/>
            <ac:cxnSpMk id="17" creationId="{96F3B6EF-D7B8-B2F0-82C1-AE2D7D80A4C2}"/>
          </ac:cxnSpMkLst>
        </pc:cxn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701BB662-649C-474D-B936-1BCE4E18EAB2}" dt="2024-07-17T04:38:54.605" v="7671"/>
              <pc2:cmMkLst xmlns:pc2="http://schemas.microsoft.com/office/powerpoint/2019/9/main/command">
                <pc:docMk/>
                <pc:sldMk cId="762543044" sldId="2144327847"/>
                <pc2:cmMk id="{8F3B3242-10B3-4B22-8CB8-9EE1178DD841}"/>
              </pc2:cmMkLst>
            </pc226:cmChg>
            <pc226:cmChg xmlns:pc226="http://schemas.microsoft.com/office/powerpoint/2022/06/main/command" chg="add">
              <pc226:chgData name="Jason Wiese" userId="4bff8d5b-7de6-4655-b397-69b0afc81113" providerId="ADAL" clId="{701BB662-649C-474D-B936-1BCE4E18EAB2}" dt="2024-07-17T01:44:54.451" v="1756"/>
              <pc2:cmMkLst xmlns:pc2="http://schemas.microsoft.com/office/powerpoint/2019/9/main/command">
                <pc:docMk/>
                <pc:sldMk cId="762543044" sldId="2144327847"/>
                <pc2:cmMk id="{C54F1548-77BE-4553-AF20-BEAE869B4557}"/>
              </pc2:cmMkLst>
            </pc226:cmChg>
            <pc226:cmChg xmlns:pc226="http://schemas.microsoft.com/office/powerpoint/2022/06/main/command" chg="add mod">
              <pc226:chgData name="Jason Wiese" userId="4bff8d5b-7de6-4655-b397-69b0afc81113" providerId="ADAL" clId="{701BB662-649C-474D-B936-1BCE4E18EAB2}" dt="2024-07-17T04:46:45.193" v="7693"/>
              <pc2:cmMkLst xmlns:pc2="http://schemas.microsoft.com/office/powerpoint/2019/9/main/command">
                <pc:docMk/>
                <pc:sldMk cId="762543044" sldId="2144327847"/>
                <pc2:cmMk id="{F19B0B67-4A0B-422A-8821-579E0053AA6A}"/>
              </pc2:cmMkLst>
            </pc226:cmChg>
            <pc226:cmChg xmlns:pc226="http://schemas.microsoft.com/office/powerpoint/2022/06/main/command" chg="add del mod">
              <pc226:chgData name="Jason Wiese" userId="4bff8d5b-7de6-4655-b397-69b0afc81113" providerId="ADAL" clId="{701BB662-649C-474D-B936-1BCE4E18EAB2}" dt="2024-07-17T04:31:54.593" v="7588"/>
              <pc2:cmMkLst xmlns:pc2="http://schemas.microsoft.com/office/powerpoint/2019/9/main/command">
                <pc:docMk/>
                <pc:sldMk cId="762543044" sldId="2144327847"/>
                <pc2:cmMk id="{B733C681-5E8A-4E24-A20A-A19EFF2F05A3}"/>
              </pc2:cmMkLst>
            </pc226:cmChg>
            <pc226:cmChg xmlns:pc226="http://schemas.microsoft.com/office/powerpoint/2022/06/main/command" chg="del">
              <pc226:chgData name="Jason Wiese" userId="4bff8d5b-7de6-4655-b397-69b0afc81113" providerId="ADAL" clId="{701BB662-649C-474D-B936-1BCE4E18EAB2}" dt="2024-07-17T04:38:49.101" v="7669"/>
              <pc2:cmMkLst xmlns:pc2="http://schemas.microsoft.com/office/powerpoint/2019/9/main/command">
                <pc:docMk/>
                <pc:sldMk cId="762543044" sldId="2144327847"/>
                <pc2:cmMk id="{F281EC9D-4F0A-4A75-89EA-DB89ECC94D32}"/>
              </pc2:cmMkLst>
            </pc226:cmChg>
            <pc226:cmChg xmlns:pc226="http://schemas.microsoft.com/office/powerpoint/2022/06/main/command" chg="del mod">
              <pc226:chgData name="Jason Wiese" userId="4bff8d5b-7de6-4655-b397-69b0afc81113" providerId="ADAL" clId="{701BB662-649C-474D-B936-1BCE4E18EAB2}" dt="2024-07-17T01:43:14.779" v="1742"/>
              <pc2:cmMkLst xmlns:pc2="http://schemas.microsoft.com/office/powerpoint/2019/9/main/command">
                <pc:docMk/>
                <pc:sldMk cId="762543044" sldId="2144327847"/>
                <pc2:cmMk id="{6492A8CC-473A-4416-8A2A-3CB7651BEB79}"/>
              </pc2:cmMkLst>
            </pc226:cmChg>
            <pc226:cmChg xmlns:pc226="http://schemas.microsoft.com/office/powerpoint/2022/06/main/command" chg="del mod">
              <pc226:chgData name="Jason Wiese" userId="4bff8d5b-7de6-4655-b397-69b0afc81113" providerId="ADAL" clId="{701BB662-649C-474D-B936-1BCE4E18EAB2}" dt="2024-07-17T04:38:51.137" v="7670"/>
              <pc2:cmMkLst xmlns:pc2="http://schemas.microsoft.com/office/powerpoint/2019/9/main/command">
                <pc:docMk/>
                <pc:sldMk cId="762543044" sldId="2144327847"/>
                <pc2:cmMk id="{3FA799F1-994F-4A89-BCD3-6D411E9D2A96}"/>
              </pc2:cmMkLst>
            </pc226:cmChg>
          </p:ext>
        </pc:extLst>
      </pc:sldChg>
      <pc:sldChg chg="addSp modSp mod">
        <pc:chgData name="Jason Wiese" userId="4bff8d5b-7de6-4655-b397-69b0afc81113" providerId="ADAL" clId="{701BB662-649C-474D-B936-1BCE4E18EAB2}" dt="2024-06-27T20:36:58.030" v="134" actId="14100"/>
        <pc:sldMkLst>
          <pc:docMk/>
          <pc:sldMk cId="529454923" sldId="2144327851"/>
        </pc:sldMkLst>
        <pc:spChg chg="add mod">
          <ac:chgData name="Jason Wiese" userId="4bff8d5b-7de6-4655-b397-69b0afc81113" providerId="ADAL" clId="{701BB662-649C-474D-B936-1BCE4E18EAB2}" dt="2024-06-27T20:36:58.030" v="134" actId="14100"/>
          <ac:spMkLst>
            <pc:docMk/>
            <pc:sldMk cId="529454923" sldId="2144327851"/>
            <ac:spMk id="3" creationId="{84E2C336-10DC-FE15-FF3B-CCE9CF4A459A}"/>
          </ac:spMkLst>
        </pc:spChg>
        <pc:spChg chg="mod">
          <ac:chgData name="Jason Wiese" userId="4bff8d5b-7de6-4655-b397-69b0afc81113" providerId="ADAL" clId="{701BB662-649C-474D-B936-1BCE4E18EAB2}" dt="2024-06-27T20:31:03.752" v="10" actId="6549"/>
          <ac:spMkLst>
            <pc:docMk/>
            <pc:sldMk cId="529454923" sldId="2144327851"/>
            <ac:spMk id="19" creationId="{C5FE7699-1339-F000-30C2-B87A6FB18D27}"/>
          </ac:spMkLst>
        </pc:spChg>
      </pc:sldChg>
      <pc:sldChg chg="modSp mod">
        <pc:chgData name="Jason Wiese" userId="4bff8d5b-7de6-4655-b397-69b0afc81113" providerId="ADAL" clId="{701BB662-649C-474D-B936-1BCE4E18EAB2}" dt="2024-07-17T04:16:23.664" v="7135"/>
        <pc:sldMkLst>
          <pc:docMk/>
          <pc:sldMk cId="4280119520" sldId="2144327855"/>
        </pc:sldMkLst>
        <pc:spChg chg="mod">
          <ac:chgData name="Jason Wiese" userId="4bff8d5b-7de6-4655-b397-69b0afc81113" providerId="ADAL" clId="{701BB662-649C-474D-B936-1BCE4E18EAB2}" dt="2024-07-17T04:16:23.664" v="7135"/>
          <ac:spMkLst>
            <pc:docMk/>
            <pc:sldMk cId="4280119520" sldId="2144327855"/>
            <ac:spMk id="6" creationId="{7B72A43B-2A71-0F81-DC27-FF65A14FC35D}"/>
          </ac:spMkLst>
        </pc:spChg>
      </pc:sldChg>
      <pc:sldChg chg="addSp delSp modSp mod addCm modCm">
        <pc:chgData name="Jason Wiese" userId="4bff8d5b-7de6-4655-b397-69b0afc81113" providerId="ADAL" clId="{701BB662-649C-474D-B936-1BCE4E18EAB2}" dt="2024-07-17T22:01:29.376" v="8731" actId="1076"/>
        <pc:sldMkLst>
          <pc:docMk/>
          <pc:sldMk cId="2681283376" sldId="2144327856"/>
        </pc:sldMkLst>
        <pc:spChg chg="add mod">
          <ac:chgData name="Jason Wiese" userId="4bff8d5b-7de6-4655-b397-69b0afc81113" providerId="ADAL" clId="{701BB662-649C-474D-B936-1BCE4E18EAB2}" dt="2024-07-17T22:01:23.728" v="8730" actId="1035"/>
          <ac:spMkLst>
            <pc:docMk/>
            <pc:sldMk cId="2681283376" sldId="2144327856"/>
            <ac:spMk id="2" creationId="{36E39DAA-CD22-3CCF-8A66-4C1AC90EA365}"/>
          </ac:spMkLst>
        </pc:spChg>
        <pc:spChg chg="mod">
          <ac:chgData name="Jason Wiese" userId="4bff8d5b-7de6-4655-b397-69b0afc81113" providerId="ADAL" clId="{701BB662-649C-474D-B936-1BCE4E18EAB2}" dt="2024-07-17T01:48:30.572" v="1835" actId="20577"/>
          <ac:spMkLst>
            <pc:docMk/>
            <pc:sldMk cId="2681283376" sldId="2144327856"/>
            <ac:spMk id="2" creationId="{91F76C53-4F41-F122-2C6D-2AD3003EBF55}"/>
          </ac:spMkLst>
        </pc:spChg>
        <pc:spChg chg="mod">
          <ac:chgData name="Jason Wiese" userId="4bff8d5b-7de6-4655-b397-69b0afc81113" providerId="ADAL" clId="{701BB662-649C-474D-B936-1BCE4E18EAB2}" dt="2024-07-17T01:46:38.481" v="1814" actId="207"/>
          <ac:spMkLst>
            <pc:docMk/>
            <pc:sldMk cId="2681283376" sldId="2144327856"/>
            <ac:spMk id="3" creationId="{EAB8D8A0-5A33-00B5-7B5B-8BF77E7D5E5E}"/>
          </ac:spMkLst>
        </pc:spChg>
        <pc:spChg chg="mod">
          <ac:chgData name="Jason Wiese" userId="4bff8d5b-7de6-4655-b397-69b0afc81113" providerId="ADAL" clId="{701BB662-649C-474D-B936-1BCE4E18EAB2}" dt="2024-07-17T01:50:31.532" v="1930" actId="20577"/>
          <ac:spMkLst>
            <pc:docMk/>
            <pc:sldMk cId="2681283376" sldId="2144327856"/>
            <ac:spMk id="15" creationId="{F0B60DDF-1E05-C481-4789-403123994110}"/>
          </ac:spMkLst>
        </pc:spChg>
        <pc:spChg chg="mod">
          <ac:chgData name="Jason Wiese" userId="4bff8d5b-7de6-4655-b397-69b0afc81113" providerId="ADAL" clId="{701BB662-649C-474D-B936-1BCE4E18EAB2}" dt="2024-07-17T22:01:29.376" v="8731" actId="1076"/>
          <ac:spMkLst>
            <pc:docMk/>
            <pc:sldMk cId="2681283376" sldId="2144327856"/>
            <ac:spMk id="22" creationId="{0C3EFAC3-D19C-EF70-684E-9E7436691648}"/>
          </ac:spMkLst>
        </pc:spChg>
        <pc:spChg chg="del mod">
          <ac:chgData name="Jason Wiese" userId="4bff8d5b-7de6-4655-b397-69b0afc81113" providerId="ADAL" clId="{701BB662-649C-474D-B936-1BCE4E18EAB2}" dt="2024-07-17T21:49:56.381" v="8590" actId="478"/>
          <ac:spMkLst>
            <pc:docMk/>
            <pc:sldMk cId="2681283376" sldId="2144327856"/>
            <ac:spMk id="24" creationId="{51612218-19EA-451A-63F0-3783B0DDFAFE}"/>
          </ac:spMkLst>
        </pc:spChg>
        <pc:spChg chg="mod">
          <ac:chgData name="Jason Wiese" userId="4bff8d5b-7de6-4655-b397-69b0afc81113" providerId="ADAL" clId="{701BB662-649C-474D-B936-1BCE4E18EAB2}" dt="2024-07-17T21:51:25.313" v="8608" actId="1035"/>
          <ac:spMkLst>
            <pc:docMk/>
            <pc:sldMk cId="2681283376" sldId="2144327856"/>
            <ac:spMk id="25" creationId="{AFF0D9AB-BFC7-ECAE-F6EE-6B1BD13BAD1C}"/>
          </ac:spMkLst>
        </pc:spChg>
        <pc:spChg chg="mod">
          <ac:chgData name="Jason Wiese" userId="4bff8d5b-7de6-4655-b397-69b0afc81113" providerId="ADAL" clId="{701BB662-649C-474D-B936-1BCE4E18EAB2}" dt="2024-07-17T01:46:04.918" v="1793" actId="1037"/>
          <ac:spMkLst>
            <pc:docMk/>
            <pc:sldMk cId="2681283376" sldId="2144327856"/>
            <ac:spMk id="26" creationId="{DC477D2E-1CE7-A450-A692-7CEBC33B59EA}"/>
          </ac:spMkLst>
        </pc:spChg>
        <pc:spChg chg="mod">
          <ac:chgData name="Jason Wiese" userId="4bff8d5b-7de6-4655-b397-69b0afc81113" providerId="ADAL" clId="{701BB662-649C-474D-B936-1BCE4E18EAB2}" dt="2024-07-17T01:55:08.789" v="1999" actId="20577"/>
          <ac:spMkLst>
            <pc:docMk/>
            <pc:sldMk cId="2681283376" sldId="2144327856"/>
            <ac:spMk id="34" creationId="{B27BBFF8-B952-487D-665C-4266C86C3217}"/>
          </ac:spMkLst>
        </pc:spChg>
        <pc:spChg chg="mod">
          <ac:chgData name="Jason Wiese" userId="4bff8d5b-7de6-4655-b397-69b0afc81113" providerId="ADAL" clId="{701BB662-649C-474D-B936-1BCE4E18EAB2}" dt="2024-07-17T21:47:21.966" v="8470" actId="20577"/>
          <ac:spMkLst>
            <pc:docMk/>
            <pc:sldMk cId="2681283376" sldId="2144327856"/>
            <ac:spMk id="35" creationId="{5C60F9ED-AE67-1F36-6B3A-1239AEDBD12E}"/>
          </ac:spMkLst>
        </pc:spChg>
        <pc:spChg chg="mod">
          <ac:chgData name="Jason Wiese" userId="4bff8d5b-7de6-4655-b397-69b0afc81113" providerId="ADAL" clId="{701BB662-649C-474D-B936-1BCE4E18EAB2}" dt="2024-07-17T21:47:25.214" v="8471" actId="6549"/>
          <ac:spMkLst>
            <pc:docMk/>
            <pc:sldMk cId="2681283376" sldId="2144327856"/>
            <ac:spMk id="36" creationId="{A8DCDF9A-4E5D-452A-B630-342922199024}"/>
          </ac:spMkLst>
        </pc:spChg>
        <pc:spChg chg="mod">
          <ac:chgData name="Jason Wiese" userId="4bff8d5b-7de6-4655-b397-69b0afc81113" providerId="ADAL" clId="{701BB662-649C-474D-B936-1BCE4E18EAB2}" dt="2024-07-17T22:01:13.979" v="8714" actId="1076"/>
          <ac:spMkLst>
            <pc:docMk/>
            <pc:sldMk cId="2681283376" sldId="2144327856"/>
            <ac:spMk id="42" creationId="{F7D5A319-E8AF-EECD-7284-DEA98579B77B}"/>
          </ac:spMkLst>
        </pc:spChg>
        <pc:spChg chg="mod">
          <ac:chgData name="Jason Wiese" userId="4bff8d5b-7de6-4655-b397-69b0afc81113" providerId="ADAL" clId="{701BB662-649C-474D-B936-1BCE4E18EAB2}" dt="2024-07-17T22:01:13.979" v="8714" actId="1076"/>
          <ac:spMkLst>
            <pc:docMk/>
            <pc:sldMk cId="2681283376" sldId="2144327856"/>
            <ac:spMk id="43" creationId="{265C3C52-1B63-51B0-FC6E-556844432C5D}"/>
          </ac:spMkLst>
        </pc:spChg>
        <pc:spChg chg="mod">
          <ac:chgData name="Jason Wiese" userId="4bff8d5b-7de6-4655-b397-69b0afc81113" providerId="ADAL" clId="{701BB662-649C-474D-B936-1BCE4E18EAB2}" dt="2024-07-17T22:01:13.979" v="8714" actId="1076"/>
          <ac:spMkLst>
            <pc:docMk/>
            <pc:sldMk cId="2681283376" sldId="2144327856"/>
            <ac:spMk id="44" creationId="{3C228DF8-F752-6C11-08ED-ADC1A914C894}"/>
          </ac:spMkLst>
        </pc:spChg>
        <pc:picChg chg="add mod">
          <ac:chgData name="Jason Wiese" userId="4bff8d5b-7de6-4655-b397-69b0afc81113" providerId="ADAL" clId="{701BB662-649C-474D-B936-1BCE4E18EAB2}" dt="2024-07-17T22:01:13.979" v="8714" actId="1076"/>
          <ac:picMkLst>
            <pc:docMk/>
            <pc:sldMk cId="2681283376" sldId="2144327856"/>
            <ac:picMk id="6" creationId="{F8BAA786-AD9E-8052-41FE-B241FB44BD88}"/>
          </ac:picMkLst>
        </pc:picChg>
        <pc:picChg chg="add mod">
          <ac:chgData name="Jason Wiese" userId="4bff8d5b-7de6-4655-b397-69b0afc81113" providerId="ADAL" clId="{701BB662-649C-474D-B936-1BCE4E18EAB2}" dt="2024-07-17T22:01:13.979" v="8714" actId="1076"/>
          <ac:picMkLst>
            <pc:docMk/>
            <pc:sldMk cId="2681283376" sldId="2144327856"/>
            <ac:picMk id="8" creationId="{A2471AE8-BE7F-AE4E-BBD8-40D7EB3E76A2}"/>
          </ac:picMkLst>
        </pc:picChg>
        <pc:picChg chg="add mod">
          <ac:chgData name="Jason Wiese" userId="4bff8d5b-7de6-4655-b397-69b0afc81113" providerId="ADAL" clId="{701BB662-649C-474D-B936-1BCE4E18EAB2}" dt="2024-07-17T22:01:13.979" v="8714" actId="1076"/>
          <ac:picMkLst>
            <pc:docMk/>
            <pc:sldMk cId="2681283376" sldId="2144327856"/>
            <ac:picMk id="10" creationId="{FA61CADC-FDFF-1ED1-34DD-167C05153A75}"/>
          </ac:picMkLst>
        </pc:picChg>
        <pc:picChg chg="add mod">
          <ac:chgData name="Jason Wiese" userId="4bff8d5b-7de6-4655-b397-69b0afc81113" providerId="ADAL" clId="{701BB662-649C-474D-B936-1BCE4E18EAB2}" dt="2024-07-17T22:01:13.979" v="8714" actId="1076"/>
          <ac:picMkLst>
            <pc:docMk/>
            <pc:sldMk cId="2681283376" sldId="2144327856"/>
            <ac:picMk id="11" creationId="{94D5834F-5163-D2D4-F0C5-07BB93718097}"/>
          </ac:picMkLst>
        </pc:pic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701BB662-649C-474D-B936-1BCE4E18EAB2}" dt="2024-07-17T01:47:16.667" v="1816"/>
              <pc2:cmMkLst xmlns:pc2="http://schemas.microsoft.com/office/powerpoint/2019/9/main/command">
                <pc:docMk/>
                <pc:sldMk cId="2681283376" sldId="2144327856"/>
                <pc2:cmMk id="{96DF7641-6594-48B9-B6B8-5D138879B7F5}"/>
              </pc2:cmMkLst>
            </pc226:cmChg>
            <pc226:cmChg xmlns:pc226="http://schemas.microsoft.com/office/powerpoint/2022/06/main/command" chg="add mod">
              <pc226:chgData name="Jason Wiese" userId="4bff8d5b-7de6-4655-b397-69b0afc81113" providerId="ADAL" clId="{701BB662-649C-474D-B936-1BCE4E18EAB2}" dt="2024-07-17T01:47:20.636" v="1817"/>
              <pc2:cmMkLst xmlns:pc2="http://schemas.microsoft.com/office/powerpoint/2019/9/main/command">
                <pc:docMk/>
                <pc:sldMk cId="2681283376" sldId="2144327856"/>
                <pc2:cmMk id="{E3F96EE8-1591-4C86-9ADD-6AD7B271F56B}"/>
              </pc2:cmMkLst>
            </pc226:cmChg>
          </p:ext>
        </pc:extLst>
      </pc:sldChg>
      <pc:sldChg chg="delSp modSp mod addCm delCm">
        <pc:chgData name="Jason Wiese" userId="4bff8d5b-7de6-4655-b397-69b0afc81113" providerId="ADAL" clId="{701BB662-649C-474D-B936-1BCE4E18EAB2}" dt="2024-07-17T04:30:58.732" v="7565" actId="20577"/>
        <pc:sldMkLst>
          <pc:docMk/>
          <pc:sldMk cId="2844322093" sldId="2144327857"/>
        </pc:sldMkLst>
        <pc:spChg chg="del">
          <ac:chgData name="Jason Wiese" userId="4bff8d5b-7de6-4655-b397-69b0afc81113" providerId="ADAL" clId="{701BB662-649C-474D-B936-1BCE4E18EAB2}" dt="2024-07-17T02:02:51.454" v="2349" actId="478"/>
          <ac:spMkLst>
            <pc:docMk/>
            <pc:sldMk cId="2844322093" sldId="2144327857"/>
            <ac:spMk id="4" creationId="{F6B63593-C004-F19A-FC76-2680B6280495}"/>
          </ac:spMkLst>
        </pc:spChg>
        <pc:spChg chg="del">
          <ac:chgData name="Jason Wiese" userId="4bff8d5b-7de6-4655-b397-69b0afc81113" providerId="ADAL" clId="{701BB662-649C-474D-B936-1BCE4E18EAB2}" dt="2024-07-17T02:02:51.454" v="2349" actId="478"/>
          <ac:spMkLst>
            <pc:docMk/>
            <pc:sldMk cId="2844322093" sldId="2144327857"/>
            <ac:spMk id="8" creationId="{4BDD3CBD-8015-F3E6-C7BA-444FD03725A9}"/>
          </ac:spMkLst>
        </pc:spChg>
        <pc:spChg chg="mod">
          <ac:chgData name="Jason Wiese" userId="4bff8d5b-7de6-4655-b397-69b0afc81113" providerId="ADAL" clId="{701BB662-649C-474D-B936-1BCE4E18EAB2}" dt="2024-07-17T04:30:58.732" v="7565" actId="20577"/>
          <ac:spMkLst>
            <pc:docMk/>
            <pc:sldMk cId="2844322093" sldId="2144327857"/>
            <ac:spMk id="22" creationId="{548A450D-40BA-885F-43AC-643D5AEBE7A0}"/>
          </ac:spMkLst>
        </pc:spChg>
        <pc:picChg chg="del">
          <ac:chgData name="Jason Wiese" userId="4bff8d5b-7de6-4655-b397-69b0afc81113" providerId="ADAL" clId="{701BB662-649C-474D-B936-1BCE4E18EAB2}" dt="2024-07-17T02:02:51.454" v="2349" actId="478"/>
          <ac:picMkLst>
            <pc:docMk/>
            <pc:sldMk cId="2844322093" sldId="2144327857"/>
            <ac:picMk id="3" creationId="{268369EB-20E6-F963-C03A-63B921C5717F}"/>
          </ac:picMkLst>
        </pc:pic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701BB662-649C-474D-B936-1BCE4E18EAB2}" dt="2024-07-17T02:08:43.601" v="2405"/>
              <pc2:cmMkLst xmlns:pc2="http://schemas.microsoft.com/office/powerpoint/2019/9/main/command">
                <pc:docMk/>
                <pc:sldMk cId="2844322093" sldId="2144327857"/>
                <pc2:cmMk id="{30A7C460-6D70-44EA-AE7E-7418B98CAFA5}"/>
              </pc2:cmMkLst>
            </pc226:cmChg>
          </p:ext>
        </pc:extLst>
      </pc:sldChg>
      <pc:sldChg chg="addSp delSp modSp mod addCm delCm">
        <pc:chgData name="Jason Wiese" userId="4bff8d5b-7de6-4655-b397-69b0afc81113" providerId="ADAL" clId="{701BB662-649C-474D-B936-1BCE4E18EAB2}" dt="2024-07-17T07:33:44.382" v="7831" actId="14100"/>
        <pc:sldMkLst>
          <pc:docMk/>
          <pc:sldMk cId="3191549879" sldId="2144327859"/>
        </pc:sldMkLst>
        <pc:picChg chg="del">
          <ac:chgData name="Jason Wiese" userId="4bff8d5b-7de6-4655-b397-69b0afc81113" providerId="ADAL" clId="{701BB662-649C-474D-B936-1BCE4E18EAB2}" dt="2024-07-17T04:36:00.528" v="7619" actId="478"/>
          <ac:picMkLst>
            <pc:docMk/>
            <pc:sldMk cId="3191549879" sldId="2144327859"/>
            <ac:picMk id="12" creationId="{42E0A1FA-2604-9C92-9EAF-F63257B60BA0}"/>
          </ac:picMkLst>
        </pc:picChg>
        <pc:picChg chg="add mod ord">
          <ac:chgData name="Jason Wiese" userId="4bff8d5b-7de6-4655-b397-69b0afc81113" providerId="ADAL" clId="{701BB662-649C-474D-B936-1BCE4E18EAB2}" dt="2024-07-17T07:33:44.382" v="7831" actId="14100"/>
          <ac:picMkLst>
            <pc:docMk/>
            <pc:sldMk cId="3191549879" sldId="2144327859"/>
            <ac:picMk id="13" creationId="{8FAB783A-0BBE-B6C1-53B5-6937C4027179}"/>
          </ac:picMkLst>
        </pc:picChg>
        <pc:picChg chg="mod">
          <ac:chgData name="Jason Wiese" userId="4bff8d5b-7de6-4655-b397-69b0afc81113" providerId="ADAL" clId="{701BB662-649C-474D-B936-1BCE4E18EAB2}" dt="2024-07-17T07:33:40.671" v="7830" actId="14100"/>
          <ac:picMkLst>
            <pc:docMk/>
            <pc:sldMk cId="3191549879" sldId="2144327859"/>
            <ac:picMk id="36" creationId="{B08E1626-64BB-3238-2690-050F5E8F568A}"/>
          </ac:picMkLst>
        </pc:pic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701BB662-649C-474D-B936-1BCE4E18EAB2}" dt="2024-07-17T04:34:41.727" v="7611"/>
              <pc2:cmMkLst xmlns:pc2="http://schemas.microsoft.com/office/powerpoint/2019/9/main/command">
                <pc:docMk/>
                <pc:sldMk cId="3191549879" sldId="2144327859"/>
                <pc2:cmMk id="{38B51FF9-5001-46C8-90A2-1E14F0922D6A}"/>
              </pc2:cmMkLst>
            </pc226:cmChg>
          </p:ext>
        </pc:extLst>
      </pc:sldChg>
      <pc:sldChg chg="modSp mod">
        <pc:chgData name="Jason Wiese" userId="4bff8d5b-7de6-4655-b397-69b0afc81113" providerId="ADAL" clId="{701BB662-649C-474D-B936-1BCE4E18EAB2}" dt="2024-07-17T06:31:01.600" v="7764" actId="6549"/>
        <pc:sldMkLst>
          <pc:docMk/>
          <pc:sldMk cId="2084466037" sldId="2144327860"/>
        </pc:sldMkLst>
        <pc:spChg chg="mod">
          <ac:chgData name="Jason Wiese" userId="4bff8d5b-7de6-4655-b397-69b0afc81113" providerId="ADAL" clId="{701BB662-649C-474D-B936-1BCE4E18EAB2}" dt="2024-07-17T06:31:01.600" v="7764" actId="6549"/>
          <ac:spMkLst>
            <pc:docMk/>
            <pc:sldMk cId="2084466037" sldId="2144327860"/>
            <ac:spMk id="6" creationId="{7B72A43B-2A71-0F81-DC27-FF65A14FC35D}"/>
          </ac:spMkLst>
        </pc:spChg>
      </pc:sldChg>
      <pc:sldChg chg="modSp mod addCm">
        <pc:chgData name="Jason Wiese" userId="4bff8d5b-7de6-4655-b397-69b0afc81113" providerId="ADAL" clId="{701BB662-649C-474D-B936-1BCE4E18EAB2}" dt="2024-07-17T02:47:59.360" v="3764" actId="20577"/>
        <pc:sldMkLst>
          <pc:docMk/>
          <pc:sldMk cId="1640698835" sldId="2144327861"/>
        </pc:sldMkLst>
        <pc:spChg chg="mod ord">
          <ac:chgData name="Jason Wiese" userId="4bff8d5b-7de6-4655-b397-69b0afc81113" providerId="ADAL" clId="{701BB662-649C-474D-B936-1BCE4E18EAB2}" dt="2024-07-17T02:47:59.360" v="3764" actId="20577"/>
          <ac:spMkLst>
            <pc:docMk/>
            <pc:sldMk cId="1640698835" sldId="2144327861"/>
            <ac:spMk id="2" creationId="{BB70579B-FA57-C905-D98F-125E5233A8DC}"/>
          </ac:spMkLst>
        </pc:spChg>
        <pc:spChg chg="mod">
          <ac:chgData name="Jason Wiese" userId="4bff8d5b-7de6-4655-b397-69b0afc81113" providerId="ADAL" clId="{701BB662-649C-474D-B936-1BCE4E18EAB2}" dt="2024-07-17T02:29:12.746" v="3262" actId="20577"/>
          <ac:spMkLst>
            <pc:docMk/>
            <pc:sldMk cId="1640698835" sldId="2144327861"/>
            <ac:spMk id="12" creationId="{F4B7DFB8-E657-4B54-85D2-A2C7D6BF64B6}"/>
          </ac:spMkLst>
        </pc:spChg>
        <pc:spChg chg="mod">
          <ac:chgData name="Jason Wiese" userId="4bff8d5b-7de6-4655-b397-69b0afc81113" providerId="ADAL" clId="{701BB662-649C-474D-B936-1BCE4E18EAB2}" dt="2024-07-17T02:32:13.151" v="3432" actId="20577"/>
          <ac:spMkLst>
            <pc:docMk/>
            <pc:sldMk cId="1640698835" sldId="2144327861"/>
            <ac:spMk id="27" creationId="{388FFED6-0615-9B04-FEFB-BB10B50F0F9A}"/>
          </ac:spMkLst>
        </pc:spChg>
        <pc:spChg chg="mod">
          <ac:chgData name="Jason Wiese" userId="4bff8d5b-7de6-4655-b397-69b0afc81113" providerId="ADAL" clId="{701BB662-649C-474D-B936-1BCE4E18EAB2}" dt="2024-07-17T02:32:17.536" v="3433" actId="20577"/>
          <ac:spMkLst>
            <pc:docMk/>
            <pc:sldMk cId="1640698835" sldId="2144327861"/>
            <ac:spMk id="28" creationId="{AEC13241-A77B-2F89-602C-CAF18701A376}"/>
          </ac:spMkLst>
        </pc:spChg>
        <pc:spChg chg="mod">
          <ac:chgData name="Jason Wiese" userId="4bff8d5b-7de6-4655-b397-69b0afc81113" providerId="ADAL" clId="{701BB662-649C-474D-B936-1BCE4E18EAB2}" dt="2024-07-17T02:31:59.885" v="3431" actId="20577"/>
          <ac:spMkLst>
            <pc:docMk/>
            <pc:sldMk cId="1640698835" sldId="2144327861"/>
            <ac:spMk id="39" creationId="{18300C80-773F-989D-6E4D-1EBE726F108E}"/>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701BB662-649C-474D-B936-1BCE4E18EAB2}" dt="2024-07-17T02:29:36.714" v="3263"/>
              <pc2:cmMkLst xmlns:pc2="http://schemas.microsoft.com/office/powerpoint/2019/9/main/command">
                <pc:docMk/>
                <pc:sldMk cId="1640698835" sldId="2144327861"/>
                <pc2:cmMk id="{4099B6FC-3730-4F6F-BBAE-8D0DC659D164}"/>
              </pc2:cmMkLst>
            </pc226:cmChg>
          </p:ext>
        </pc:extLst>
      </pc:sldChg>
      <pc:sldChg chg="addSp delSp modSp mod">
        <pc:chgData name="Jason Wiese" userId="4bff8d5b-7de6-4655-b397-69b0afc81113" providerId="ADAL" clId="{701BB662-649C-474D-B936-1BCE4E18EAB2}" dt="2024-07-17T03:14:57.928" v="4866" actId="1037"/>
        <pc:sldMkLst>
          <pc:docMk/>
          <pc:sldMk cId="3700127981" sldId="2144327862"/>
        </pc:sldMkLst>
        <pc:spChg chg="mod">
          <ac:chgData name="Jason Wiese" userId="4bff8d5b-7de6-4655-b397-69b0afc81113" providerId="ADAL" clId="{701BB662-649C-474D-B936-1BCE4E18EAB2}" dt="2024-07-17T03:04:36.828" v="4341" actId="12788"/>
          <ac:spMkLst>
            <pc:docMk/>
            <pc:sldMk cId="3700127981" sldId="2144327862"/>
            <ac:spMk id="4" creationId="{BE76D678-5BF0-B8AC-2F92-F07745E0AFFF}"/>
          </ac:spMkLst>
        </pc:spChg>
        <pc:spChg chg="add mod">
          <ac:chgData name="Jason Wiese" userId="4bff8d5b-7de6-4655-b397-69b0afc81113" providerId="ADAL" clId="{701BB662-649C-474D-B936-1BCE4E18EAB2}" dt="2024-07-17T03:14:57.928" v="4866" actId="1037"/>
          <ac:spMkLst>
            <pc:docMk/>
            <pc:sldMk cId="3700127981" sldId="2144327862"/>
            <ac:spMk id="5" creationId="{F7970A4C-5335-DE85-724B-EC26739DF721}"/>
          </ac:spMkLst>
        </pc:spChg>
        <pc:spChg chg="add mod">
          <ac:chgData name="Jason Wiese" userId="4bff8d5b-7de6-4655-b397-69b0afc81113" providerId="ADAL" clId="{701BB662-649C-474D-B936-1BCE4E18EAB2}" dt="2024-07-17T03:14:44.458" v="4863" actId="1037"/>
          <ac:spMkLst>
            <pc:docMk/>
            <pc:sldMk cId="3700127981" sldId="2144327862"/>
            <ac:spMk id="10" creationId="{CE4D101E-D4ED-62CA-02CF-06D4699DE876}"/>
          </ac:spMkLst>
        </pc:spChg>
        <pc:spChg chg="mod">
          <ac:chgData name="Jason Wiese" userId="4bff8d5b-7de6-4655-b397-69b0afc81113" providerId="ADAL" clId="{701BB662-649C-474D-B936-1BCE4E18EAB2}" dt="2024-07-17T03:04:45.904" v="4342" actId="12788"/>
          <ac:spMkLst>
            <pc:docMk/>
            <pc:sldMk cId="3700127981" sldId="2144327862"/>
            <ac:spMk id="11" creationId="{619D0E81-0C79-4610-A647-311C7DC11AC8}"/>
          </ac:spMkLst>
        </pc:spChg>
        <pc:spChg chg="mod">
          <ac:chgData name="Jason Wiese" userId="4bff8d5b-7de6-4655-b397-69b0afc81113" providerId="ADAL" clId="{701BB662-649C-474D-B936-1BCE4E18EAB2}" dt="2024-07-17T02:44:56.998" v="3720" actId="14100"/>
          <ac:spMkLst>
            <pc:docMk/>
            <pc:sldMk cId="3700127981" sldId="2144327862"/>
            <ac:spMk id="12" creationId="{A102ED1A-B1A2-92F0-80BF-C2791CF1C2CA}"/>
          </ac:spMkLst>
        </pc:spChg>
        <pc:spChg chg="add mod">
          <ac:chgData name="Jason Wiese" userId="4bff8d5b-7de6-4655-b397-69b0afc81113" providerId="ADAL" clId="{701BB662-649C-474D-B936-1BCE4E18EAB2}" dt="2024-07-17T03:14:40.079" v="4856" actId="1076"/>
          <ac:spMkLst>
            <pc:docMk/>
            <pc:sldMk cId="3700127981" sldId="2144327862"/>
            <ac:spMk id="13" creationId="{A771A986-874B-0FFA-E26B-0981ECE9831A}"/>
          </ac:spMkLst>
        </pc:spChg>
        <pc:spChg chg="del">
          <ac:chgData name="Jason Wiese" userId="4bff8d5b-7de6-4655-b397-69b0afc81113" providerId="ADAL" clId="{701BB662-649C-474D-B936-1BCE4E18EAB2}" dt="2024-07-17T03:02:00.456" v="4274" actId="478"/>
          <ac:spMkLst>
            <pc:docMk/>
            <pc:sldMk cId="3700127981" sldId="2144327862"/>
            <ac:spMk id="18" creationId="{7C2FABC5-DB92-C205-B146-76E5BE18C842}"/>
          </ac:spMkLst>
        </pc:spChg>
        <pc:spChg chg="del mod">
          <ac:chgData name="Jason Wiese" userId="4bff8d5b-7de6-4655-b397-69b0afc81113" providerId="ADAL" clId="{701BB662-649C-474D-B936-1BCE4E18EAB2}" dt="2024-07-17T02:46:00.324" v="3724"/>
          <ac:spMkLst>
            <pc:docMk/>
            <pc:sldMk cId="3700127981" sldId="2144327862"/>
            <ac:spMk id="45" creationId="{831FFF5F-6672-2F77-ECFD-370302D50809}"/>
          </ac:spMkLst>
        </pc:spChg>
        <pc:spChg chg="mod">
          <ac:chgData name="Jason Wiese" userId="4bff8d5b-7de6-4655-b397-69b0afc81113" providerId="ADAL" clId="{701BB662-649C-474D-B936-1BCE4E18EAB2}" dt="2024-07-17T03:14:53.444" v="4864" actId="6549"/>
          <ac:spMkLst>
            <pc:docMk/>
            <pc:sldMk cId="3700127981" sldId="2144327862"/>
            <ac:spMk id="47" creationId="{67A62791-D001-5EB8-FEEC-FA57F8820A7E}"/>
          </ac:spMkLst>
        </pc:spChg>
        <pc:picChg chg="mod">
          <ac:chgData name="Jason Wiese" userId="4bff8d5b-7de6-4655-b397-69b0afc81113" providerId="ADAL" clId="{701BB662-649C-474D-B936-1BCE4E18EAB2}" dt="2024-07-17T03:04:36.828" v="4341" actId="12788"/>
          <ac:picMkLst>
            <pc:docMk/>
            <pc:sldMk cId="3700127981" sldId="2144327862"/>
            <ac:picMk id="19" creationId="{ED1E0ABB-8C27-3BE7-FBCC-0DA463EFEA9F}"/>
          </ac:picMkLst>
        </pc:picChg>
        <pc:picChg chg="mod">
          <ac:chgData name="Jason Wiese" userId="4bff8d5b-7de6-4655-b397-69b0afc81113" providerId="ADAL" clId="{701BB662-649C-474D-B936-1BCE4E18EAB2}" dt="2024-07-17T03:04:45.904" v="4342" actId="12788"/>
          <ac:picMkLst>
            <pc:docMk/>
            <pc:sldMk cId="3700127981" sldId="2144327862"/>
            <ac:picMk id="23" creationId="{69542B0B-7468-3A3A-672E-5620A9AC4EB0}"/>
          </ac:picMkLst>
        </pc:picChg>
        <pc:cxnChg chg="add mod">
          <ac:chgData name="Jason Wiese" userId="4bff8d5b-7de6-4655-b397-69b0afc81113" providerId="ADAL" clId="{701BB662-649C-474D-B936-1BCE4E18EAB2}" dt="2024-07-17T03:02:18.100" v="4277" actId="1076"/>
          <ac:cxnSpMkLst>
            <pc:docMk/>
            <pc:sldMk cId="3700127981" sldId="2144327862"/>
            <ac:cxnSpMk id="14" creationId="{047281A1-9C43-2578-37C2-F3C74D9B9F09}"/>
          </ac:cxnSpMkLst>
        </pc:cxnChg>
      </pc:sldChg>
      <pc:sldChg chg="delSp modSp del mod delCm modCm">
        <pc:chgData name="Jason Wiese" userId="4bff8d5b-7de6-4655-b397-69b0afc81113" providerId="ADAL" clId="{701BB662-649C-474D-B936-1BCE4E18EAB2}" dt="2024-07-17T21:46:04.528" v="8467" actId="2696"/>
        <pc:sldMkLst>
          <pc:docMk/>
          <pc:sldMk cId="3746036269" sldId="2144327863"/>
        </pc:sldMkLst>
        <pc:spChg chg="mod">
          <ac:chgData name="Jason Wiese" userId="4bff8d5b-7de6-4655-b397-69b0afc81113" providerId="ADAL" clId="{701BB662-649C-474D-B936-1BCE4E18EAB2}" dt="2024-07-17T02:56:11.435" v="3876" actId="115"/>
          <ac:spMkLst>
            <pc:docMk/>
            <pc:sldMk cId="3746036269" sldId="2144327863"/>
            <ac:spMk id="4" creationId="{913DDF65-5D39-9501-EBC1-AFE92068AF5F}"/>
          </ac:spMkLst>
        </pc:spChg>
        <pc:spChg chg="mod">
          <ac:chgData name="Jason Wiese" userId="4bff8d5b-7de6-4655-b397-69b0afc81113" providerId="ADAL" clId="{701BB662-649C-474D-B936-1BCE4E18EAB2}" dt="2024-07-17T03:01:41.961" v="4273" actId="20577"/>
          <ac:spMkLst>
            <pc:docMk/>
            <pc:sldMk cId="3746036269" sldId="2144327863"/>
            <ac:spMk id="8" creationId="{3D96DA15-1846-3FFF-B0A6-46040CEF3D96}"/>
          </ac:spMkLst>
        </pc:spChg>
        <pc:spChg chg="mod">
          <ac:chgData name="Jason Wiese" userId="4bff8d5b-7de6-4655-b397-69b0afc81113" providerId="ADAL" clId="{701BB662-649C-474D-B936-1BCE4E18EAB2}" dt="2024-07-17T03:02:46.670" v="4279" actId="20577"/>
          <ac:spMkLst>
            <pc:docMk/>
            <pc:sldMk cId="3746036269" sldId="2144327863"/>
            <ac:spMk id="13" creationId="{DC7439F9-5659-A3AB-8454-C66F73713B9E}"/>
          </ac:spMkLst>
        </pc:spChg>
        <pc:spChg chg="mod">
          <ac:chgData name="Jason Wiese" userId="4bff8d5b-7de6-4655-b397-69b0afc81113" providerId="ADAL" clId="{701BB662-649C-474D-B936-1BCE4E18EAB2}" dt="2024-07-17T03:00:52.493" v="4253" actId="1076"/>
          <ac:spMkLst>
            <pc:docMk/>
            <pc:sldMk cId="3746036269" sldId="2144327863"/>
            <ac:spMk id="16" creationId="{558D651A-34FB-A18F-1B32-51B72FC49980}"/>
          </ac:spMkLst>
        </pc:spChg>
        <pc:spChg chg="del">
          <ac:chgData name="Jason Wiese" userId="4bff8d5b-7de6-4655-b397-69b0afc81113" providerId="ADAL" clId="{701BB662-649C-474D-B936-1BCE4E18EAB2}" dt="2024-07-17T02:40:41.250" v="3548" actId="478"/>
          <ac:spMkLst>
            <pc:docMk/>
            <pc:sldMk cId="3746036269" sldId="2144327863"/>
            <ac:spMk id="17" creationId="{DE66D7AD-6BDD-96F0-538B-EDE686526DF4}"/>
          </ac:spMkLst>
        </pc:spChg>
        <pc:spChg chg="mod">
          <ac:chgData name="Jason Wiese" userId="4bff8d5b-7de6-4655-b397-69b0afc81113" providerId="ADAL" clId="{701BB662-649C-474D-B936-1BCE4E18EAB2}" dt="2024-07-17T03:03:50.264" v="4339" actId="1037"/>
          <ac:spMkLst>
            <pc:docMk/>
            <pc:sldMk cId="3746036269" sldId="2144327863"/>
            <ac:spMk id="19" creationId="{5F50DD0C-7D44-BE8D-ADD1-7B6802DE3EA0}"/>
          </ac:spMkLst>
        </pc:spChg>
        <pc:extLst>
          <p:ext xmlns:p="http://schemas.openxmlformats.org/presentationml/2006/main" uri="{D6D511B9-2390-475A-947B-AFAB55BFBCF1}">
            <pc226:cmChg xmlns:pc226="http://schemas.microsoft.com/office/powerpoint/2022/06/main/command" chg="del mod">
              <pc226:chgData name="Jason Wiese" userId="4bff8d5b-7de6-4655-b397-69b0afc81113" providerId="ADAL" clId="{701BB662-649C-474D-B936-1BCE4E18EAB2}" dt="2024-07-17T02:59:16.609" v="4020"/>
              <pc2:cmMkLst xmlns:pc2="http://schemas.microsoft.com/office/powerpoint/2019/9/main/command">
                <pc:docMk/>
                <pc:sldMk cId="3746036269" sldId="2144327863"/>
                <pc2:cmMk id="{90BA8607-83DD-439B-A11E-EBF81A6FFBAC}"/>
              </pc2:cmMkLst>
            </pc226:cmChg>
            <pc226:cmChg xmlns:pc226="http://schemas.microsoft.com/office/powerpoint/2022/06/main/command" chg="del">
              <pc226:chgData name="Jason Wiese" userId="4bff8d5b-7de6-4655-b397-69b0afc81113" providerId="ADAL" clId="{701BB662-649C-474D-B936-1BCE4E18EAB2}" dt="2024-07-17T03:15:11.335" v="4867"/>
              <pc2:cmMkLst xmlns:pc2="http://schemas.microsoft.com/office/powerpoint/2019/9/main/command">
                <pc:docMk/>
                <pc:sldMk cId="3746036269" sldId="2144327863"/>
                <pc2:cmMk id="{0268F9A8-30E8-4515-A4DC-4FE42A805CB7}"/>
              </pc2:cmMkLst>
            </pc226:cmChg>
          </p:ext>
        </pc:extLst>
      </pc:sldChg>
      <pc:sldChg chg="modSp mod addCm">
        <pc:chgData name="Jason Wiese" userId="4bff8d5b-7de6-4655-b397-69b0afc81113" providerId="ADAL" clId="{701BB662-649C-474D-B936-1BCE4E18EAB2}" dt="2024-07-17T03:38:13.374" v="5689" actId="404"/>
        <pc:sldMkLst>
          <pc:docMk/>
          <pc:sldMk cId="1300672907" sldId="2144327864"/>
        </pc:sldMkLst>
        <pc:spChg chg="mod">
          <ac:chgData name="Jason Wiese" userId="4bff8d5b-7de6-4655-b397-69b0afc81113" providerId="ADAL" clId="{701BB662-649C-474D-B936-1BCE4E18EAB2}" dt="2024-07-17T03:23:31.559" v="5001" actId="1037"/>
          <ac:spMkLst>
            <pc:docMk/>
            <pc:sldMk cId="1300672907" sldId="2144327864"/>
            <ac:spMk id="8" creationId="{75AABBF3-550E-B854-B55A-A7456AFD4246}"/>
          </ac:spMkLst>
        </pc:spChg>
        <pc:spChg chg="mod">
          <ac:chgData name="Jason Wiese" userId="4bff8d5b-7de6-4655-b397-69b0afc81113" providerId="ADAL" clId="{701BB662-649C-474D-B936-1BCE4E18EAB2}" dt="2024-07-17T03:29:05.344" v="5320" actId="6549"/>
          <ac:spMkLst>
            <pc:docMk/>
            <pc:sldMk cId="1300672907" sldId="2144327864"/>
            <ac:spMk id="9" creationId="{22908BFC-4F93-2024-8B19-9252AFC8194A}"/>
          </ac:spMkLst>
        </pc:spChg>
        <pc:spChg chg="mod">
          <ac:chgData name="Jason Wiese" userId="4bff8d5b-7de6-4655-b397-69b0afc81113" providerId="ADAL" clId="{701BB662-649C-474D-B936-1BCE4E18EAB2}" dt="2024-07-17T03:33:20.019" v="5366" actId="20577"/>
          <ac:spMkLst>
            <pc:docMk/>
            <pc:sldMk cId="1300672907" sldId="2144327864"/>
            <ac:spMk id="14" creationId="{30351315-8E9A-08C2-1230-7E8461C53A61}"/>
          </ac:spMkLst>
        </pc:spChg>
        <pc:spChg chg="mod">
          <ac:chgData name="Jason Wiese" userId="4bff8d5b-7de6-4655-b397-69b0afc81113" providerId="ADAL" clId="{701BB662-649C-474D-B936-1BCE4E18EAB2}" dt="2024-07-17T03:35:56.920" v="5584" actId="20577"/>
          <ac:spMkLst>
            <pc:docMk/>
            <pc:sldMk cId="1300672907" sldId="2144327864"/>
            <ac:spMk id="16" creationId="{208347AD-7F61-59B5-5E0A-4018CEEC0D91}"/>
          </ac:spMkLst>
        </pc:spChg>
        <pc:spChg chg="mod">
          <ac:chgData name="Jason Wiese" userId="4bff8d5b-7de6-4655-b397-69b0afc81113" providerId="ADAL" clId="{701BB662-649C-474D-B936-1BCE4E18EAB2}" dt="2024-07-17T03:37:08.602" v="5617" actId="1037"/>
          <ac:spMkLst>
            <pc:docMk/>
            <pc:sldMk cId="1300672907" sldId="2144327864"/>
            <ac:spMk id="19" creationId="{1949CD55-D721-CD7D-9FB4-E9BBA65D3916}"/>
          </ac:spMkLst>
        </pc:spChg>
        <pc:spChg chg="mod">
          <ac:chgData name="Jason Wiese" userId="4bff8d5b-7de6-4655-b397-69b0afc81113" providerId="ADAL" clId="{701BB662-649C-474D-B936-1BCE4E18EAB2}" dt="2024-07-17T03:36:38.753" v="5604" actId="20577"/>
          <ac:spMkLst>
            <pc:docMk/>
            <pc:sldMk cId="1300672907" sldId="2144327864"/>
            <ac:spMk id="23" creationId="{66B16673-5506-D5E7-E323-CC71921ABF4D}"/>
          </ac:spMkLst>
        </pc:spChg>
        <pc:spChg chg="mod">
          <ac:chgData name="Jason Wiese" userId="4bff8d5b-7de6-4655-b397-69b0afc81113" providerId="ADAL" clId="{701BB662-649C-474D-B936-1BCE4E18EAB2}" dt="2024-07-17T03:38:13.374" v="5689" actId="404"/>
          <ac:spMkLst>
            <pc:docMk/>
            <pc:sldMk cId="1300672907" sldId="2144327864"/>
            <ac:spMk id="26" creationId="{3961A811-CB5D-BCD6-B26F-51BE1E264563}"/>
          </ac:spMkLst>
        </pc:spChg>
        <pc:spChg chg="mod">
          <ac:chgData name="Jason Wiese" userId="4bff8d5b-7de6-4655-b397-69b0afc81113" providerId="ADAL" clId="{701BB662-649C-474D-B936-1BCE4E18EAB2}" dt="2024-07-17T03:37:55.710" v="5684" actId="14100"/>
          <ac:spMkLst>
            <pc:docMk/>
            <pc:sldMk cId="1300672907" sldId="2144327864"/>
            <ac:spMk id="27" creationId="{04400647-F43E-9428-45CE-53D326F7DCCB}"/>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701BB662-649C-474D-B936-1BCE4E18EAB2}" dt="2024-07-17T03:37:29.145" v="5618"/>
              <pc2:cmMkLst xmlns:pc2="http://schemas.microsoft.com/office/powerpoint/2019/9/main/command">
                <pc:docMk/>
                <pc:sldMk cId="1300672907" sldId="2144327864"/>
                <pc2:cmMk id="{EC1DDA5D-D67C-4C10-889D-497CEFEDAA85}"/>
              </pc2:cmMkLst>
            </pc226:cmChg>
          </p:ext>
        </pc:extLst>
      </pc:sldChg>
      <pc:sldChg chg="modSp mod addCm modCm">
        <pc:chgData name="Jason Wiese" userId="4bff8d5b-7de6-4655-b397-69b0afc81113" providerId="ADAL" clId="{701BB662-649C-474D-B936-1BCE4E18EAB2}" dt="2024-07-17T07:10:06.136" v="7827" actId="20577"/>
        <pc:sldMkLst>
          <pc:docMk/>
          <pc:sldMk cId="1564388056" sldId="2144327865"/>
        </pc:sldMkLst>
        <pc:spChg chg="mod">
          <ac:chgData name="Jason Wiese" userId="4bff8d5b-7de6-4655-b397-69b0afc81113" providerId="ADAL" clId="{701BB662-649C-474D-B936-1BCE4E18EAB2}" dt="2024-06-27T20:33:25.392" v="26" actId="6549"/>
          <ac:spMkLst>
            <pc:docMk/>
            <pc:sldMk cId="1564388056" sldId="2144327865"/>
            <ac:spMk id="6" creationId="{7B72A43B-2A71-0F81-DC27-FF65A14FC35D}"/>
          </ac:spMkLst>
        </pc:spChg>
        <pc:spChg chg="mod">
          <ac:chgData name="Jason Wiese" userId="4bff8d5b-7de6-4655-b397-69b0afc81113" providerId="ADAL" clId="{701BB662-649C-474D-B936-1BCE4E18EAB2}" dt="2024-07-17T07:10:06.136" v="7827" actId="20577"/>
          <ac:spMkLst>
            <pc:docMk/>
            <pc:sldMk cId="1564388056" sldId="2144327865"/>
            <ac:spMk id="8" creationId="{EE88D564-2B07-5D82-B4F8-349ABEB68E17}"/>
          </ac:spMkLst>
        </pc:spChg>
        <pc:extLst>
          <p:ext xmlns:p="http://schemas.openxmlformats.org/presentationml/2006/main" uri="{D6D511B9-2390-475A-947B-AFAB55BFBCF1}">
            <pc226:cmChg xmlns:pc226="http://schemas.microsoft.com/office/powerpoint/2022/06/main/command" chg="add mod">
              <pc226:chgData name="Jason Wiese" userId="4bff8d5b-7de6-4655-b397-69b0afc81113" providerId="ADAL" clId="{701BB662-649C-474D-B936-1BCE4E18EAB2}" dt="2024-07-17T07:10:06.136" v="7827" actId="20577"/>
              <pc2:cmMkLst xmlns:pc2="http://schemas.microsoft.com/office/powerpoint/2019/9/main/command">
                <pc:docMk/>
                <pc:sldMk cId="1564388056" sldId="2144327865"/>
                <pc2:cmMk id="{550FDD36-9A96-48BF-A814-4E6F4BDE53BF}"/>
              </pc2:cmMkLst>
            </pc226:cmChg>
          </p:ext>
        </pc:extLst>
      </pc:sldChg>
      <pc:sldChg chg="modSp mod addCm">
        <pc:chgData name="Jason Wiese" userId="4bff8d5b-7de6-4655-b397-69b0afc81113" providerId="ADAL" clId="{701BB662-649C-474D-B936-1BCE4E18EAB2}" dt="2024-07-17T04:27:25.774" v="7391"/>
        <pc:sldMkLst>
          <pc:docMk/>
          <pc:sldMk cId="1417717785" sldId="2144327866"/>
        </pc:sldMkLst>
        <pc:spChg chg="mod">
          <ac:chgData name="Jason Wiese" userId="4bff8d5b-7de6-4655-b397-69b0afc81113" providerId="ADAL" clId="{701BB662-649C-474D-B936-1BCE4E18EAB2}" dt="2024-07-17T04:26:55.522" v="7390" actId="20577"/>
          <ac:spMkLst>
            <pc:docMk/>
            <pc:sldMk cId="1417717785" sldId="2144327866"/>
            <ac:spMk id="6" creationId="{7B72A43B-2A71-0F81-DC27-FF65A14FC35D}"/>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701BB662-649C-474D-B936-1BCE4E18EAB2}" dt="2024-07-17T04:27:25.774" v="7391"/>
              <pc2:cmMkLst xmlns:pc2="http://schemas.microsoft.com/office/powerpoint/2019/9/main/command">
                <pc:docMk/>
                <pc:sldMk cId="1417717785" sldId="2144327866"/>
                <pc2:cmMk id="{695F7958-DD91-49FB-9695-485F6B39C90E}"/>
              </pc2:cmMkLst>
            </pc226:cmChg>
          </p:ext>
        </pc:extLst>
      </pc:sldChg>
      <pc:sldChg chg="modSp mod">
        <pc:chgData name="Jason Wiese" userId="4bff8d5b-7de6-4655-b397-69b0afc81113" providerId="ADAL" clId="{701BB662-649C-474D-B936-1BCE4E18EAB2}" dt="2024-06-27T20:33:52.887" v="35" actId="6549"/>
        <pc:sldMkLst>
          <pc:docMk/>
          <pc:sldMk cId="2768825592" sldId="2144327868"/>
        </pc:sldMkLst>
        <pc:spChg chg="mod">
          <ac:chgData name="Jason Wiese" userId="4bff8d5b-7de6-4655-b397-69b0afc81113" providerId="ADAL" clId="{701BB662-649C-474D-B936-1BCE4E18EAB2}" dt="2024-06-27T20:33:52.887" v="35" actId="6549"/>
          <ac:spMkLst>
            <pc:docMk/>
            <pc:sldMk cId="2768825592" sldId="2144327868"/>
            <ac:spMk id="6" creationId="{7B72A43B-2A71-0F81-DC27-FF65A14FC35D}"/>
          </ac:spMkLst>
        </pc:spChg>
        <pc:spChg chg="mod">
          <ac:chgData name="Jason Wiese" userId="4bff8d5b-7de6-4655-b397-69b0afc81113" providerId="ADAL" clId="{701BB662-649C-474D-B936-1BCE4E18EAB2}" dt="2024-06-27T20:33:46.057" v="28" actId="6549"/>
          <ac:spMkLst>
            <pc:docMk/>
            <pc:sldMk cId="2768825592" sldId="2144327868"/>
            <ac:spMk id="8" creationId="{F03A3715-6329-C26A-5F5C-1D07E7B02215}"/>
          </ac:spMkLst>
        </pc:spChg>
        <pc:cxnChg chg="mod">
          <ac:chgData name="Jason Wiese" userId="4bff8d5b-7de6-4655-b397-69b0afc81113" providerId="ADAL" clId="{701BB662-649C-474D-B936-1BCE4E18EAB2}" dt="2024-06-27T20:33:49.747" v="34" actId="1035"/>
          <ac:cxnSpMkLst>
            <pc:docMk/>
            <pc:sldMk cId="2768825592" sldId="2144327868"/>
            <ac:cxnSpMk id="10" creationId="{68D8AE61-C5B5-34E3-14B9-DF598AFE3757}"/>
          </ac:cxnSpMkLst>
        </pc:cxnChg>
      </pc:sldChg>
      <pc:sldChg chg="addCm">
        <pc:chgData name="Jason Wiese" userId="4bff8d5b-7de6-4655-b397-69b0afc81113" providerId="ADAL" clId="{701BB662-649C-474D-B936-1BCE4E18EAB2}" dt="2024-06-27T20:30:42.594" v="9"/>
        <pc:sldMkLst>
          <pc:docMk/>
          <pc:sldMk cId="793742564" sldId="2144327870"/>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701BB662-649C-474D-B936-1BCE4E18EAB2}" dt="2024-06-27T20:30:42.594" v="9"/>
              <pc2:cmMkLst xmlns:pc2="http://schemas.microsoft.com/office/powerpoint/2019/9/main/command">
                <pc:docMk/>
                <pc:sldMk cId="793742564" sldId="2144327870"/>
                <pc2:cmMk id="{F1897C74-B0D1-4E4F-B872-26E3958903BA}"/>
              </pc2:cmMkLst>
            </pc226:cmChg>
          </p:ext>
        </pc:extLst>
      </pc:sldChg>
      <pc:sldChg chg="modSp mod">
        <pc:chgData name="Jason Wiese" userId="4bff8d5b-7de6-4655-b397-69b0afc81113" providerId="ADAL" clId="{701BB662-649C-474D-B936-1BCE4E18EAB2}" dt="2024-06-27T20:34:08.055" v="36" actId="6549"/>
        <pc:sldMkLst>
          <pc:docMk/>
          <pc:sldMk cId="4076356575" sldId="2144327872"/>
        </pc:sldMkLst>
        <pc:spChg chg="mod">
          <ac:chgData name="Jason Wiese" userId="4bff8d5b-7de6-4655-b397-69b0afc81113" providerId="ADAL" clId="{701BB662-649C-474D-B936-1BCE4E18EAB2}" dt="2024-06-27T20:34:08.055" v="36" actId="6549"/>
          <ac:spMkLst>
            <pc:docMk/>
            <pc:sldMk cId="4076356575" sldId="2144327872"/>
            <ac:spMk id="10" creationId="{71C2B71F-15D4-E738-363B-2942BBD2BDDC}"/>
          </ac:spMkLst>
        </pc:spChg>
      </pc:sldChg>
      <pc:sldChg chg="modSp mod">
        <pc:chgData name="Jason Wiese" userId="4bff8d5b-7de6-4655-b397-69b0afc81113" providerId="ADAL" clId="{701BB662-649C-474D-B936-1BCE4E18EAB2}" dt="2024-06-27T20:34:20.674" v="46" actId="1035"/>
        <pc:sldMkLst>
          <pc:docMk/>
          <pc:sldMk cId="1498365367" sldId="2144327873"/>
        </pc:sldMkLst>
        <pc:spChg chg="mod">
          <ac:chgData name="Jason Wiese" userId="4bff8d5b-7de6-4655-b397-69b0afc81113" providerId="ADAL" clId="{701BB662-649C-474D-B936-1BCE4E18EAB2}" dt="2024-06-27T20:34:16.486" v="37" actId="6549"/>
          <ac:spMkLst>
            <pc:docMk/>
            <pc:sldMk cId="1498365367" sldId="2144327873"/>
            <ac:spMk id="4" creationId="{A5A58E31-FA80-E373-1C4E-82CDDAE5F639}"/>
          </ac:spMkLst>
        </pc:spChg>
        <pc:cxnChg chg="mod">
          <ac:chgData name="Jason Wiese" userId="4bff8d5b-7de6-4655-b397-69b0afc81113" providerId="ADAL" clId="{701BB662-649C-474D-B936-1BCE4E18EAB2}" dt="2024-06-27T20:34:20.674" v="46" actId="1035"/>
          <ac:cxnSpMkLst>
            <pc:docMk/>
            <pc:sldMk cId="1498365367" sldId="2144327873"/>
            <ac:cxnSpMk id="10" creationId="{D977D16D-9D55-98B3-12B8-3B3A269CBC67}"/>
          </ac:cxnSpMkLst>
        </pc:cxnChg>
      </pc:sldChg>
      <pc:sldChg chg="modSp mod">
        <pc:chgData name="Jason Wiese" userId="4bff8d5b-7de6-4655-b397-69b0afc81113" providerId="ADAL" clId="{701BB662-649C-474D-B936-1BCE4E18EAB2}" dt="2024-06-27T20:34:38.100" v="52" actId="6549"/>
        <pc:sldMkLst>
          <pc:docMk/>
          <pc:sldMk cId="1775044934" sldId="2144327874"/>
        </pc:sldMkLst>
        <pc:spChg chg="mod">
          <ac:chgData name="Jason Wiese" userId="4bff8d5b-7de6-4655-b397-69b0afc81113" providerId="ADAL" clId="{701BB662-649C-474D-B936-1BCE4E18EAB2}" dt="2024-06-27T20:34:38.100" v="52" actId="6549"/>
          <ac:spMkLst>
            <pc:docMk/>
            <pc:sldMk cId="1775044934" sldId="2144327874"/>
            <ac:spMk id="6" creationId="{7B72A43B-2A71-0F81-DC27-FF65A14FC35D}"/>
          </ac:spMkLst>
        </pc:spChg>
      </pc:sldChg>
      <pc:sldChg chg="modSp mod">
        <pc:chgData name="Jason Wiese" userId="4bff8d5b-7de6-4655-b397-69b0afc81113" providerId="ADAL" clId="{701BB662-649C-474D-B936-1BCE4E18EAB2}" dt="2024-07-17T04:31:30.072" v="7566" actId="207"/>
        <pc:sldMkLst>
          <pc:docMk/>
          <pc:sldMk cId="566427355" sldId="2144327876"/>
        </pc:sldMkLst>
        <pc:spChg chg="mod ord">
          <ac:chgData name="Jason Wiese" userId="4bff8d5b-7de6-4655-b397-69b0afc81113" providerId="ADAL" clId="{701BB662-649C-474D-B936-1BCE4E18EAB2}" dt="2024-07-17T04:31:30.072" v="7566" actId="207"/>
          <ac:spMkLst>
            <pc:docMk/>
            <pc:sldMk cId="566427355" sldId="2144327876"/>
            <ac:spMk id="4" creationId="{7B72A43B-2A71-0F81-DC27-FF65A14FC35D}"/>
          </ac:spMkLst>
        </pc:spChg>
        <pc:spChg chg="mod">
          <ac:chgData name="Jason Wiese" userId="4bff8d5b-7de6-4655-b397-69b0afc81113" providerId="ADAL" clId="{701BB662-649C-474D-B936-1BCE4E18EAB2}" dt="2024-07-17T03:38:21.325" v="5690" actId="1076"/>
          <ac:spMkLst>
            <pc:docMk/>
            <pc:sldMk cId="566427355" sldId="2144327876"/>
            <ac:spMk id="22" creationId="{74657301-F416-FB41-7332-06B30D8CA81F}"/>
          </ac:spMkLst>
        </pc:spChg>
      </pc:sldChg>
      <pc:sldChg chg="modCm">
        <pc:chgData name="Jason Wiese" userId="4bff8d5b-7de6-4655-b397-69b0afc81113" providerId="ADAL" clId="{701BB662-649C-474D-B936-1BCE4E18EAB2}" dt="2024-06-27T20:28:56.714" v="8"/>
        <pc:sldMkLst>
          <pc:docMk/>
          <pc:sldMk cId="2954703474" sldId="2144327877"/>
        </pc:sldMkLst>
        <pc:extLst>
          <p:ext xmlns:p="http://schemas.openxmlformats.org/presentationml/2006/main" uri="{D6D511B9-2390-475A-947B-AFAB55BFBCF1}">
            <pc226:cmChg xmlns:pc226="http://schemas.microsoft.com/office/powerpoint/2022/06/main/command" chg="">
              <pc226:chgData name="Jason Wiese" userId="4bff8d5b-7de6-4655-b397-69b0afc81113" providerId="ADAL" clId="{701BB662-649C-474D-B936-1BCE4E18EAB2}" dt="2024-06-27T20:28:56.714" v="8"/>
              <pc2:cmMkLst xmlns:pc2="http://schemas.microsoft.com/office/powerpoint/2019/9/main/command">
                <pc:docMk/>
                <pc:sldMk cId="2954703474" sldId="2144327877"/>
                <pc2:cmMk id="{9D0933C3-152D-428A-949F-7ECC7FBA05F3}"/>
              </pc2:cmMkLst>
              <pc226:cmRplyChg chg="add">
                <pc226:chgData name="Jason Wiese" userId="4bff8d5b-7de6-4655-b397-69b0afc81113" providerId="ADAL" clId="{701BB662-649C-474D-B936-1BCE4E18EAB2}" dt="2024-06-27T20:28:56.714" v="8"/>
                <pc2:cmRplyMkLst xmlns:pc2="http://schemas.microsoft.com/office/powerpoint/2019/9/main/command">
                  <pc:docMk/>
                  <pc:sldMk cId="2954703474" sldId="2144327877"/>
                  <pc2:cmMk id="{9D0933C3-152D-428A-949F-7ECC7FBA05F3}"/>
                  <pc2:cmRplyMk id="{16B76DA7-CF03-4701-B007-156BB642CE3B}"/>
                </pc2:cmRplyMkLst>
              </pc226:cmRplyChg>
            </pc226:cmChg>
          </p:ext>
        </pc:extLst>
      </pc:sldChg>
      <pc:sldChg chg="modSp mod">
        <pc:chgData name="Jason Wiese" userId="4bff8d5b-7de6-4655-b397-69b0afc81113" providerId="ADAL" clId="{701BB662-649C-474D-B936-1BCE4E18EAB2}" dt="2024-06-27T20:34:50.167" v="56" actId="6549"/>
        <pc:sldMkLst>
          <pc:docMk/>
          <pc:sldMk cId="4011592573" sldId="2144327880"/>
        </pc:sldMkLst>
        <pc:spChg chg="mod">
          <ac:chgData name="Jason Wiese" userId="4bff8d5b-7de6-4655-b397-69b0afc81113" providerId="ADAL" clId="{701BB662-649C-474D-B936-1BCE4E18EAB2}" dt="2024-06-27T20:34:50.167" v="56" actId="6549"/>
          <ac:spMkLst>
            <pc:docMk/>
            <pc:sldMk cId="4011592573" sldId="2144327880"/>
            <ac:spMk id="6" creationId="{7B72A43B-2A71-0F81-DC27-FF65A14FC35D}"/>
          </ac:spMkLst>
        </pc:spChg>
      </pc:sldChg>
      <pc:sldChg chg="modSp mod delCm">
        <pc:chgData name="Jason Wiese" userId="4bff8d5b-7de6-4655-b397-69b0afc81113" providerId="ADAL" clId="{701BB662-649C-474D-B936-1BCE4E18EAB2}" dt="2024-07-17T19:48:46.507" v="7861" actId="14100"/>
        <pc:sldMkLst>
          <pc:docMk/>
          <pc:sldMk cId="32718974" sldId="2144327881"/>
        </pc:sldMkLst>
        <pc:spChg chg="mod">
          <ac:chgData name="Jason Wiese" userId="4bff8d5b-7de6-4655-b397-69b0afc81113" providerId="ADAL" clId="{701BB662-649C-474D-B936-1BCE4E18EAB2}" dt="2024-07-17T19:48:40.341" v="7860" actId="14100"/>
          <ac:spMkLst>
            <pc:docMk/>
            <pc:sldMk cId="32718974" sldId="2144327881"/>
            <ac:spMk id="2" creationId="{57C93CA3-76ED-E660-1DCF-39631DF2314E}"/>
          </ac:spMkLst>
        </pc:spChg>
        <pc:spChg chg="mod">
          <ac:chgData name="Jason Wiese" userId="4bff8d5b-7de6-4655-b397-69b0afc81113" providerId="ADAL" clId="{701BB662-649C-474D-B936-1BCE4E18EAB2}" dt="2024-07-17T19:48:46.507" v="7861" actId="14100"/>
          <ac:spMkLst>
            <pc:docMk/>
            <pc:sldMk cId="32718974" sldId="2144327881"/>
            <ac:spMk id="3" creationId="{DF879C3D-8F5F-1D5A-675E-E3366DD482D7}"/>
          </ac:spMkLst>
        </pc:spChg>
        <pc:spChg chg="mod">
          <ac:chgData name="Jason Wiese" userId="4bff8d5b-7de6-4655-b397-69b0afc81113" providerId="ADAL" clId="{701BB662-649C-474D-B936-1BCE4E18EAB2}" dt="2024-07-17T01:23:32.956" v="844" actId="1035"/>
          <ac:spMkLst>
            <pc:docMk/>
            <pc:sldMk cId="32718974" sldId="2144327881"/>
            <ac:spMk id="4" creationId="{6D9B85FD-3F61-BA76-1FA8-A13D871B03A5}"/>
          </ac:spMkLst>
        </pc:spChg>
        <pc:spChg chg="mod">
          <ac:chgData name="Jason Wiese" userId="4bff8d5b-7de6-4655-b397-69b0afc81113" providerId="ADAL" clId="{701BB662-649C-474D-B936-1BCE4E18EAB2}" dt="2024-07-17T01:21:10.355" v="783" actId="1035"/>
          <ac:spMkLst>
            <pc:docMk/>
            <pc:sldMk cId="32718974" sldId="2144327881"/>
            <ac:spMk id="13" creationId="{7BC03A88-CB6D-3CD1-5996-E6ECBE8675E4}"/>
          </ac:spMkLst>
        </pc:spChg>
        <pc:picChg chg="mod">
          <ac:chgData name="Jason Wiese" userId="4bff8d5b-7de6-4655-b397-69b0afc81113" providerId="ADAL" clId="{701BB662-649C-474D-B936-1BCE4E18EAB2}" dt="2024-07-17T01:08:28.829" v="210" actId="14100"/>
          <ac:picMkLst>
            <pc:docMk/>
            <pc:sldMk cId="32718974" sldId="2144327881"/>
            <ac:picMk id="1026" creationId="{8994818A-41D7-02F5-F5BA-16DB8630E7DD}"/>
          </ac:picMkLst>
        </pc:picChg>
        <pc:cxnChg chg="mod">
          <ac:chgData name="Jason Wiese" userId="4bff8d5b-7de6-4655-b397-69b0afc81113" providerId="ADAL" clId="{701BB662-649C-474D-B936-1BCE4E18EAB2}" dt="2024-07-17T01:23:29.444" v="841" actId="1035"/>
          <ac:cxnSpMkLst>
            <pc:docMk/>
            <pc:sldMk cId="32718974" sldId="2144327881"/>
            <ac:cxnSpMk id="22" creationId="{4A5BFD59-6968-E123-F8E0-E9D093D37042}"/>
          </ac:cxnSpMkLst>
        </pc:cxn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701BB662-649C-474D-B936-1BCE4E18EAB2}" dt="2024-07-17T01:08:11.545" v="209"/>
              <pc2:cmMkLst xmlns:pc2="http://schemas.microsoft.com/office/powerpoint/2019/9/main/command">
                <pc:docMk/>
                <pc:sldMk cId="32718974" sldId="2144327881"/>
                <pc2:cmMk id="{603B719F-AFF1-4C22-882E-6BB15ACCAC80}"/>
              </pc2:cmMkLst>
            </pc226:cmChg>
          </p:ext>
        </pc:extLst>
      </pc:sldChg>
      <pc:sldChg chg="addSp modSp mod">
        <pc:chgData name="Jason Wiese" userId="4bff8d5b-7de6-4655-b397-69b0afc81113" providerId="ADAL" clId="{701BB662-649C-474D-B936-1BCE4E18EAB2}" dt="2024-07-17T21:12:24.732" v="7902" actId="20577"/>
        <pc:sldMkLst>
          <pc:docMk/>
          <pc:sldMk cId="387164660" sldId="2144327882"/>
        </pc:sldMkLst>
        <pc:spChg chg="add mod">
          <ac:chgData name="Jason Wiese" userId="4bff8d5b-7de6-4655-b397-69b0afc81113" providerId="ADAL" clId="{701BB662-649C-474D-B936-1BCE4E18EAB2}" dt="2024-07-17T21:12:24.732" v="7902" actId="20577"/>
          <ac:spMkLst>
            <pc:docMk/>
            <pc:sldMk cId="387164660" sldId="2144327882"/>
            <ac:spMk id="3" creationId="{C1EA0A68-2E1B-6AB8-367E-B5386BD462E2}"/>
          </ac:spMkLst>
        </pc:spChg>
        <pc:spChg chg="mod">
          <ac:chgData name="Jason Wiese" userId="4bff8d5b-7de6-4655-b397-69b0afc81113" providerId="ADAL" clId="{701BB662-649C-474D-B936-1BCE4E18EAB2}" dt="2024-07-17T01:14:33.310" v="235" actId="6549"/>
          <ac:spMkLst>
            <pc:docMk/>
            <pc:sldMk cId="387164660" sldId="2144327882"/>
            <ac:spMk id="19" creationId="{C5FE7699-1339-F000-30C2-B87A6FB18D27}"/>
          </ac:spMkLst>
        </pc:spChg>
      </pc:sldChg>
      <pc:sldChg chg="modSp mod">
        <pc:chgData name="Jason Wiese" userId="4bff8d5b-7de6-4655-b397-69b0afc81113" providerId="ADAL" clId="{701BB662-649C-474D-B936-1BCE4E18EAB2}" dt="2024-07-17T03:22:12.682" v="4986" actId="6549"/>
        <pc:sldMkLst>
          <pc:docMk/>
          <pc:sldMk cId="704731932" sldId="2144327883"/>
        </pc:sldMkLst>
        <pc:spChg chg="mod">
          <ac:chgData name="Jason Wiese" userId="4bff8d5b-7de6-4655-b397-69b0afc81113" providerId="ADAL" clId="{701BB662-649C-474D-B936-1BCE4E18EAB2}" dt="2024-07-17T03:22:12.682" v="4986" actId="6549"/>
          <ac:spMkLst>
            <pc:docMk/>
            <pc:sldMk cId="704731932" sldId="2144327883"/>
            <ac:spMk id="33" creationId="{7B72A43B-2A71-0F81-DC27-FF65A14FC35D}"/>
          </ac:spMkLst>
        </pc:spChg>
      </pc:sldChg>
      <pc:sldChg chg="modSp mod">
        <pc:chgData name="Jason Wiese" userId="4bff8d5b-7de6-4655-b397-69b0afc81113" providerId="ADAL" clId="{701BB662-649C-474D-B936-1BCE4E18EAB2}" dt="2024-07-22T23:32:34.249" v="8755" actId="208"/>
        <pc:sldMkLst>
          <pc:docMk/>
          <pc:sldMk cId="3920476212" sldId="2144327883"/>
        </pc:sldMkLst>
        <pc:picChg chg="mod">
          <ac:chgData name="Jason Wiese" userId="4bff8d5b-7de6-4655-b397-69b0afc81113" providerId="ADAL" clId="{701BB662-649C-474D-B936-1BCE4E18EAB2}" dt="2024-07-22T23:32:34.249" v="8755" actId="208"/>
          <ac:picMkLst>
            <pc:docMk/>
            <pc:sldMk cId="3920476212" sldId="2144327883"/>
            <ac:picMk id="15" creationId="{E8260A09-298C-9035-00EC-91D49EA5CF3C}"/>
          </ac:picMkLst>
        </pc:picChg>
      </pc:sldChg>
      <pc:sldChg chg="addSp delSp modSp mod">
        <pc:chgData name="Jason Wiese" userId="4bff8d5b-7de6-4655-b397-69b0afc81113" providerId="ADAL" clId="{701BB662-649C-474D-B936-1BCE4E18EAB2}" dt="2024-07-17T21:51:36.065" v="8621" actId="1035"/>
        <pc:sldMkLst>
          <pc:docMk/>
          <pc:sldMk cId="2787275723" sldId="2144327888"/>
        </pc:sldMkLst>
        <pc:spChg chg="add mod">
          <ac:chgData name="Jason Wiese" userId="4bff8d5b-7de6-4655-b397-69b0afc81113" providerId="ADAL" clId="{701BB662-649C-474D-B936-1BCE4E18EAB2}" dt="2024-07-17T21:32:37.590" v="8301" actId="1035"/>
          <ac:spMkLst>
            <pc:docMk/>
            <pc:sldMk cId="2787275723" sldId="2144327888"/>
            <ac:spMk id="23" creationId="{DE43D8A8-3CBF-489E-7F63-C163E8B589E7}"/>
          </ac:spMkLst>
        </pc:spChg>
        <pc:spChg chg="mod topLvl">
          <ac:chgData name="Jason Wiese" userId="4bff8d5b-7de6-4655-b397-69b0afc81113" providerId="ADAL" clId="{701BB662-649C-474D-B936-1BCE4E18EAB2}" dt="2024-07-17T21:32:37.590" v="8301" actId="1035"/>
          <ac:spMkLst>
            <pc:docMk/>
            <pc:sldMk cId="2787275723" sldId="2144327888"/>
            <ac:spMk id="28" creationId="{A5A407AF-63A8-A153-EF22-D47945CAF211}"/>
          </ac:spMkLst>
        </pc:spChg>
        <pc:spChg chg="mod topLvl">
          <ac:chgData name="Jason Wiese" userId="4bff8d5b-7de6-4655-b397-69b0afc81113" providerId="ADAL" clId="{701BB662-649C-474D-B936-1BCE4E18EAB2}" dt="2024-07-17T21:32:37.590" v="8301" actId="1035"/>
          <ac:spMkLst>
            <pc:docMk/>
            <pc:sldMk cId="2787275723" sldId="2144327888"/>
            <ac:spMk id="29" creationId="{68314752-53F0-F350-546F-C00B289DAC08}"/>
          </ac:spMkLst>
        </pc:spChg>
        <pc:spChg chg="mod topLvl">
          <ac:chgData name="Jason Wiese" userId="4bff8d5b-7de6-4655-b397-69b0afc81113" providerId="ADAL" clId="{701BB662-649C-474D-B936-1BCE4E18EAB2}" dt="2024-07-17T21:32:37.590" v="8301" actId="1035"/>
          <ac:spMkLst>
            <pc:docMk/>
            <pc:sldMk cId="2787275723" sldId="2144327888"/>
            <ac:spMk id="30" creationId="{B13F7D00-859B-35AC-BB5D-38633D736A18}"/>
          </ac:spMkLst>
        </pc:spChg>
        <pc:spChg chg="mod topLvl">
          <ac:chgData name="Jason Wiese" userId="4bff8d5b-7de6-4655-b397-69b0afc81113" providerId="ADAL" clId="{701BB662-649C-474D-B936-1BCE4E18EAB2}" dt="2024-07-17T21:32:37.590" v="8301" actId="1035"/>
          <ac:spMkLst>
            <pc:docMk/>
            <pc:sldMk cId="2787275723" sldId="2144327888"/>
            <ac:spMk id="31" creationId="{56156523-DE74-F8D1-7138-26677E7C3AA4}"/>
          </ac:spMkLst>
        </pc:spChg>
        <pc:spChg chg="mod topLvl">
          <ac:chgData name="Jason Wiese" userId="4bff8d5b-7de6-4655-b397-69b0afc81113" providerId="ADAL" clId="{701BB662-649C-474D-B936-1BCE4E18EAB2}" dt="2024-07-17T21:32:37.590" v="8301" actId="1035"/>
          <ac:spMkLst>
            <pc:docMk/>
            <pc:sldMk cId="2787275723" sldId="2144327888"/>
            <ac:spMk id="32" creationId="{955AF841-E63E-278E-01EE-9FC8DBE2864B}"/>
          </ac:spMkLst>
        </pc:spChg>
        <pc:spChg chg="mod topLvl">
          <ac:chgData name="Jason Wiese" userId="4bff8d5b-7de6-4655-b397-69b0afc81113" providerId="ADAL" clId="{701BB662-649C-474D-B936-1BCE4E18EAB2}" dt="2024-07-17T21:32:37.590" v="8301" actId="1035"/>
          <ac:spMkLst>
            <pc:docMk/>
            <pc:sldMk cId="2787275723" sldId="2144327888"/>
            <ac:spMk id="33" creationId="{8F9CBCC1-E48F-F48F-7B7B-0EC5FE1234CD}"/>
          </ac:spMkLst>
        </pc:spChg>
        <pc:spChg chg="mod topLvl">
          <ac:chgData name="Jason Wiese" userId="4bff8d5b-7de6-4655-b397-69b0afc81113" providerId="ADAL" clId="{701BB662-649C-474D-B936-1BCE4E18EAB2}" dt="2024-07-17T21:32:37.590" v="8301" actId="1035"/>
          <ac:spMkLst>
            <pc:docMk/>
            <pc:sldMk cId="2787275723" sldId="2144327888"/>
            <ac:spMk id="34" creationId="{90474D15-01FB-3BB0-7B09-2CF634AB88F9}"/>
          </ac:spMkLst>
        </pc:spChg>
        <pc:spChg chg="mod topLvl">
          <ac:chgData name="Jason Wiese" userId="4bff8d5b-7de6-4655-b397-69b0afc81113" providerId="ADAL" clId="{701BB662-649C-474D-B936-1BCE4E18EAB2}" dt="2024-07-17T21:32:37.590" v="8301" actId="1035"/>
          <ac:spMkLst>
            <pc:docMk/>
            <pc:sldMk cId="2787275723" sldId="2144327888"/>
            <ac:spMk id="35" creationId="{666B0052-BE63-97DD-E948-8311502D86D2}"/>
          </ac:spMkLst>
        </pc:spChg>
        <pc:spChg chg="mod topLvl">
          <ac:chgData name="Jason Wiese" userId="4bff8d5b-7de6-4655-b397-69b0afc81113" providerId="ADAL" clId="{701BB662-649C-474D-B936-1BCE4E18EAB2}" dt="2024-07-17T21:32:37.590" v="8301" actId="1035"/>
          <ac:spMkLst>
            <pc:docMk/>
            <pc:sldMk cId="2787275723" sldId="2144327888"/>
            <ac:spMk id="36" creationId="{25FB78D0-FCC1-FF5E-A186-B2E34EC56485}"/>
          </ac:spMkLst>
        </pc:spChg>
        <pc:spChg chg="mod topLvl">
          <ac:chgData name="Jason Wiese" userId="4bff8d5b-7de6-4655-b397-69b0afc81113" providerId="ADAL" clId="{701BB662-649C-474D-B936-1BCE4E18EAB2}" dt="2024-07-17T21:32:37.590" v="8301" actId="1035"/>
          <ac:spMkLst>
            <pc:docMk/>
            <pc:sldMk cId="2787275723" sldId="2144327888"/>
            <ac:spMk id="37" creationId="{222A2026-9DEC-7522-9E2B-933FC63032AD}"/>
          </ac:spMkLst>
        </pc:spChg>
        <pc:spChg chg="mod topLvl">
          <ac:chgData name="Jason Wiese" userId="4bff8d5b-7de6-4655-b397-69b0afc81113" providerId="ADAL" clId="{701BB662-649C-474D-B936-1BCE4E18EAB2}" dt="2024-07-17T21:32:37.590" v="8301" actId="1035"/>
          <ac:spMkLst>
            <pc:docMk/>
            <pc:sldMk cId="2787275723" sldId="2144327888"/>
            <ac:spMk id="38" creationId="{37F714E2-02BB-4BCD-1A89-C1CFBEA6C90D}"/>
          </ac:spMkLst>
        </pc:spChg>
        <pc:spChg chg="mod topLvl">
          <ac:chgData name="Jason Wiese" userId="4bff8d5b-7de6-4655-b397-69b0afc81113" providerId="ADAL" clId="{701BB662-649C-474D-B936-1BCE4E18EAB2}" dt="2024-07-17T21:32:37.590" v="8301" actId="1035"/>
          <ac:spMkLst>
            <pc:docMk/>
            <pc:sldMk cId="2787275723" sldId="2144327888"/>
            <ac:spMk id="39" creationId="{652570DB-2F3B-4741-9353-AF46F4CB61E6}"/>
          </ac:spMkLst>
        </pc:spChg>
        <pc:spChg chg="del">
          <ac:chgData name="Jason Wiese" userId="4bff8d5b-7de6-4655-b397-69b0afc81113" providerId="ADAL" clId="{701BB662-649C-474D-B936-1BCE4E18EAB2}" dt="2024-07-17T21:31:25.970" v="8213" actId="478"/>
          <ac:spMkLst>
            <pc:docMk/>
            <pc:sldMk cId="2787275723" sldId="2144327888"/>
            <ac:spMk id="40" creationId="{19587A5B-35CC-1C22-D0A1-64997CB1D532}"/>
          </ac:spMkLst>
        </pc:spChg>
        <pc:spChg chg="mod">
          <ac:chgData name="Jason Wiese" userId="4bff8d5b-7de6-4655-b397-69b0afc81113" providerId="ADAL" clId="{701BB662-649C-474D-B936-1BCE4E18EAB2}" dt="2024-07-17T21:51:36.065" v="8621" actId="1035"/>
          <ac:spMkLst>
            <pc:docMk/>
            <pc:sldMk cId="2787275723" sldId="2144327888"/>
            <ac:spMk id="45" creationId="{A71F3741-F2A9-F26A-BE51-417E763E5B1B}"/>
          </ac:spMkLst>
        </pc:spChg>
        <pc:grpChg chg="del mod">
          <ac:chgData name="Jason Wiese" userId="4bff8d5b-7de6-4655-b397-69b0afc81113" providerId="ADAL" clId="{701BB662-649C-474D-B936-1BCE4E18EAB2}" dt="2024-07-17T21:32:21.715" v="8282" actId="165"/>
          <ac:grpSpMkLst>
            <pc:docMk/>
            <pc:sldMk cId="2787275723" sldId="2144327888"/>
            <ac:grpSpMk id="46" creationId="{865A82E7-C14A-BCD6-A53F-9AA638572F9B}"/>
          </ac:grpSpMkLst>
        </pc:grpChg>
        <pc:picChg chg="mod topLvl">
          <ac:chgData name="Jason Wiese" userId="4bff8d5b-7de6-4655-b397-69b0afc81113" providerId="ADAL" clId="{701BB662-649C-474D-B936-1BCE4E18EAB2}" dt="2024-07-17T21:32:37.590" v="8301" actId="1035"/>
          <ac:picMkLst>
            <pc:docMk/>
            <pc:sldMk cId="2787275723" sldId="2144327888"/>
            <ac:picMk id="41" creationId="{C865B041-84F0-0F7A-1BBA-79F2D3EDF40E}"/>
          </ac:picMkLst>
        </pc:picChg>
        <pc:picChg chg="mod topLvl">
          <ac:chgData name="Jason Wiese" userId="4bff8d5b-7de6-4655-b397-69b0afc81113" providerId="ADAL" clId="{701BB662-649C-474D-B936-1BCE4E18EAB2}" dt="2024-07-17T21:32:37.590" v="8301" actId="1035"/>
          <ac:picMkLst>
            <pc:docMk/>
            <pc:sldMk cId="2787275723" sldId="2144327888"/>
            <ac:picMk id="42" creationId="{1CCD3688-F5D7-EA4F-3CC2-7DAAF9212348}"/>
          </ac:picMkLst>
        </pc:picChg>
        <pc:picChg chg="mod topLvl">
          <ac:chgData name="Jason Wiese" userId="4bff8d5b-7de6-4655-b397-69b0afc81113" providerId="ADAL" clId="{701BB662-649C-474D-B936-1BCE4E18EAB2}" dt="2024-07-17T21:32:37.590" v="8301" actId="1035"/>
          <ac:picMkLst>
            <pc:docMk/>
            <pc:sldMk cId="2787275723" sldId="2144327888"/>
            <ac:picMk id="43" creationId="{46FE05A6-BAE1-D5C8-CC95-3D8A11EDD4E4}"/>
          </ac:picMkLst>
        </pc:picChg>
        <pc:picChg chg="mod topLvl">
          <ac:chgData name="Jason Wiese" userId="4bff8d5b-7de6-4655-b397-69b0afc81113" providerId="ADAL" clId="{701BB662-649C-474D-B936-1BCE4E18EAB2}" dt="2024-07-17T21:32:37.590" v="8301" actId="1035"/>
          <ac:picMkLst>
            <pc:docMk/>
            <pc:sldMk cId="2787275723" sldId="2144327888"/>
            <ac:picMk id="44" creationId="{EE0A1A05-85DA-E05C-F06E-8A1619A50FDE}"/>
          </ac:picMkLst>
        </pc:picChg>
      </pc:sldChg>
      <pc:sldChg chg="modSp mod">
        <pc:chgData name="Jason Wiese" userId="4bff8d5b-7de6-4655-b397-69b0afc81113" providerId="ADAL" clId="{701BB662-649C-474D-B936-1BCE4E18EAB2}" dt="2024-07-17T21:35:33.672" v="8398" actId="14100"/>
        <pc:sldMkLst>
          <pc:docMk/>
          <pc:sldMk cId="2952099233" sldId="2144327889"/>
        </pc:sldMkLst>
        <pc:spChg chg="mod">
          <ac:chgData name="Jason Wiese" userId="4bff8d5b-7de6-4655-b397-69b0afc81113" providerId="ADAL" clId="{701BB662-649C-474D-B936-1BCE4E18EAB2}" dt="2024-07-17T21:15:53.940" v="7958" actId="1035"/>
          <ac:spMkLst>
            <pc:docMk/>
            <pc:sldMk cId="2952099233" sldId="2144327889"/>
            <ac:spMk id="10" creationId="{E215F88C-CE63-CD63-F3A5-0F3A99321323}"/>
          </ac:spMkLst>
        </pc:spChg>
        <pc:spChg chg="mod">
          <ac:chgData name="Jason Wiese" userId="4bff8d5b-7de6-4655-b397-69b0afc81113" providerId="ADAL" clId="{701BB662-649C-474D-B936-1BCE4E18EAB2}" dt="2024-07-17T21:15:53.761" v="7957" actId="1035"/>
          <ac:spMkLst>
            <pc:docMk/>
            <pc:sldMk cId="2952099233" sldId="2144327889"/>
            <ac:spMk id="19" creationId="{168A342F-2855-5F69-362C-C7F5449D00A6}"/>
          </ac:spMkLst>
        </pc:spChg>
        <pc:spChg chg="mod">
          <ac:chgData name="Jason Wiese" userId="4bff8d5b-7de6-4655-b397-69b0afc81113" providerId="ADAL" clId="{701BB662-649C-474D-B936-1BCE4E18EAB2}" dt="2024-07-17T21:35:33.672" v="8398" actId="14100"/>
          <ac:spMkLst>
            <pc:docMk/>
            <pc:sldMk cId="2952099233" sldId="2144327889"/>
            <ac:spMk id="20" creationId="{93B448D5-EBC9-BA68-ACD4-77274F93CB9D}"/>
          </ac:spMkLst>
        </pc:spChg>
        <pc:spChg chg="mod">
          <ac:chgData name="Jason Wiese" userId="4bff8d5b-7de6-4655-b397-69b0afc81113" providerId="ADAL" clId="{701BB662-649C-474D-B936-1BCE4E18EAB2}" dt="2024-07-17T21:15:54.857" v="7961" actId="14100"/>
          <ac:spMkLst>
            <pc:docMk/>
            <pc:sldMk cId="2952099233" sldId="2144327889"/>
            <ac:spMk id="22" creationId="{B56BCFF5-349F-65BB-03B0-32EFFA7C927E}"/>
          </ac:spMkLst>
        </pc:spChg>
        <pc:spChg chg="mod">
          <ac:chgData name="Jason Wiese" userId="4bff8d5b-7de6-4655-b397-69b0afc81113" providerId="ADAL" clId="{701BB662-649C-474D-B936-1BCE4E18EAB2}" dt="2024-07-17T21:22:11.880" v="8010" actId="207"/>
          <ac:spMkLst>
            <pc:docMk/>
            <pc:sldMk cId="2952099233" sldId="2144327889"/>
            <ac:spMk id="23" creationId="{6A04CA4A-863D-1BA1-A1E6-E98CBC7DCC7B}"/>
          </ac:spMkLst>
        </pc:spChg>
        <pc:spChg chg="mod">
          <ac:chgData name="Jason Wiese" userId="4bff8d5b-7de6-4655-b397-69b0afc81113" providerId="ADAL" clId="{701BB662-649C-474D-B936-1BCE4E18EAB2}" dt="2024-07-17T21:22:25.619" v="8012" actId="208"/>
          <ac:spMkLst>
            <pc:docMk/>
            <pc:sldMk cId="2952099233" sldId="2144327889"/>
            <ac:spMk id="25" creationId="{5B870AA3-11B9-5D6B-7F14-272F342ACC7F}"/>
          </ac:spMkLst>
        </pc:spChg>
      </pc:sldChg>
      <pc:sldChg chg="modSp mod">
        <pc:chgData name="Jason Wiese" userId="4bff8d5b-7de6-4655-b397-69b0afc81113" providerId="ADAL" clId="{701BB662-649C-474D-B936-1BCE4E18EAB2}" dt="2024-07-17T21:44:58.454" v="8465" actId="1035"/>
        <pc:sldMkLst>
          <pc:docMk/>
          <pc:sldMk cId="1282037496" sldId="2144327890"/>
        </pc:sldMkLst>
        <pc:spChg chg="mod">
          <ac:chgData name="Jason Wiese" userId="4bff8d5b-7de6-4655-b397-69b0afc81113" providerId="ADAL" clId="{701BB662-649C-474D-B936-1BCE4E18EAB2}" dt="2024-07-17T21:35:48.678" v="8402" actId="1037"/>
          <ac:spMkLst>
            <pc:docMk/>
            <pc:sldMk cId="1282037496" sldId="2144327890"/>
            <ac:spMk id="16" creationId="{552CCE34-7451-4DB6-4B8F-2D781AF31975}"/>
          </ac:spMkLst>
        </pc:spChg>
        <pc:spChg chg="mod">
          <ac:chgData name="Jason Wiese" userId="4bff8d5b-7de6-4655-b397-69b0afc81113" providerId="ADAL" clId="{701BB662-649C-474D-B936-1BCE4E18EAB2}" dt="2024-07-17T21:28:57.214" v="8151" actId="207"/>
          <ac:spMkLst>
            <pc:docMk/>
            <pc:sldMk cId="1282037496" sldId="2144327890"/>
            <ac:spMk id="17" creationId="{A6BED4A0-436F-E32B-7EA3-92E7B4A3CDAA}"/>
          </ac:spMkLst>
        </pc:spChg>
        <pc:spChg chg="mod">
          <ac:chgData name="Jason Wiese" userId="4bff8d5b-7de6-4655-b397-69b0afc81113" providerId="ADAL" clId="{701BB662-649C-474D-B936-1BCE4E18EAB2}" dt="2024-07-17T21:29:02.144" v="8152" actId="207"/>
          <ac:spMkLst>
            <pc:docMk/>
            <pc:sldMk cId="1282037496" sldId="2144327890"/>
            <ac:spMk id="18" creationId="{7528D591-6B6C-4D81-8793-09CFFB1987D5}"/>
          </ac:spMkLst>
        </pc:spChg>
        <pc:spChg chg="mod">
          <ac:chgData name="Jason Wiese" userId="4bff8d5b-7de6-4655-b397-69b0afc81113" providerId="ADAL" clId="{701BB662-649C-474D-B936-1BCE4E18EAB2}" dt="2024-07-17T21:28:38.011" v="8149" actId="207"/>
          <ac:spMkLst>
            <pc:docMk/>
            <pc:sldMk cId="1282037496" sldId="2144327890"/>
            <ac:spMk id="19" creationId="{5762E858-EE30-0157-B13F-5CAAAF2D75FC}"/>
          </ac:spMkLst>
        </pc:spChg>
        <pc:spChg chg="mod">
          <ac:chgData name="Jason Wiese" userId="4bff8d5b-7de6-4655-b397-69b0afc81113" providerId="ADAL" clId="{701BB662-649C-474D-B936-1BCE4E18EAB2}" dt="2024-07-17T21:44:58.454" v="8465" actId="1035"/>
          <ac:spMkLst>
            <pc:docMk/>
            <pc:sldMk cId="1282037496" sldId="2144327890"/>
            <ac:spMk id="22" creationId="{8828A268-8E72-2659-A487-CDE732B7EDF6}"/>
          </ac:spMkLst>
        </pc:spChg>
      </pc:sldChg>
      <pc:sldChg chg="modSp mod">
        <pc:chgData name="Jason Wiese" userId="4bff8d5b-7de6-4655-b397-69b0afc81113" providerId="ADAL" clId="{701BB662-649C-474D-B936-1BCE4E18EAB2}" dt="2024-07-17T22:03:30.953" v="8735" actId="1035"/>
        <pc:sldMkLst>
          <pc:docMk/>
          <pc:sldMk cId="4161190949" sldId="2144327892"/>
        </pc:sldMkLst>
        <pc:spChg chg="mod">
          <ac:chgData name="Jason Wiese" userId="4bff8d5b-7de6-4655-b397-69b0afc81113" providerId="ADAL" clId="{701BB662-649C-474D-B936-1BCE4E18EAB2}" dt="2024-07-17T22:03:30.953" v="8735" actId="1035"/>
          <ac:spMkLst>
            <pc:docMk/>
            <pc:sldMk cId="4161190949" sldId="2144327892"/>
            <ac:spMk id="22" creationId="{F2022691-7F4B-472B-3220-A37E591C0119}"/>
          </ac:spMkLst>
        </pc:spChg>
        <pc:spChg chg="mod">
          <ac:chgData name="Jason Wiese" userId="4bff8d5b-7de6-4655-b397-69b0afc81113" providerId="ADAL" clId="{701BB662-649C-474D-B936-1BCE4E18EAB2}" dt="2024-07-17T21:35:57.465" v="8406" actId="1035"/>
          <ac:spMkLst>
            <pc:docMk/>
            <pc:sldMk cId="4161190949" sldId="2144327892"/>
            <ac:spMk id="23" creationId="{0A5EF8EF-4175-5301-6E76-ADED6EB1CF69}"/>
          </ac:spMkLst>
        </pc:spChg>
        <pc:spChg chg="mod ord">
          <ac:chgData name="Jason Wiese" userId="4bff8d5b-7de6-4655-b397-69b0afc81113" providerId="ADAL" clId="{701BB662-649C-474D-B936-1BCE4E18EAB2}" dt="2024-07-17T21:22:55.503" v="8018" actId="167"/>
          <ac:spMkLst>
            <pc:docMk/>
            <pc:sldMk cId="4161190949" sldId="2144327892"/>
            <ac:spMk id="27" creationId="{093BA3EC-3F20-6936-262A-3EFBAC00AD2B}"/>
          </ac:spMkLst>
        </pc:spChg>
      </pc:sldChg>
      <pc:sldChg chg="modSp mod">
        <pc:chgData name="Jason Wiese" userId="4bff8d5b-7de6-4655-b397-69b0afc81113" providerId="ADAL" clId="{701BB662-649C-474D-B936-1BCE4E18EAB2}" dt="2024-07-17T21:27:24.331" v="8132" actId="1076"/>
        <pc:sldMkLst>
          <pc:docMk/>
          <pc:sldMk cId="1380161823" sldId="2144327893"/>
        </pc:sldMkLst>
        <pc:spChg chg="mod">
          <ac:chgData name="Jason Wiese" userId="4bff8d5b-7de6-4655-b397-69b0afc81113" providerId="ADAL" clId="{701BB662-649C-474D-B936-1BCE4E18EAB2}" dt="2024-07-17T21:27:24.331" v="8132" actId="1076"/>
          <ac:spMkLst>
            <pc:docMk/>
            <pc:sldMk cId="1380161823" sldId="2144327893"/>
            <ac:spMk id="5" creationId="{77DB7D97-CBB3-8F2D-BB97-838275F78617}"/>
          </ac:spMkLst>
        </pc:spChg>
        <pc:spChg chg="mod">
          <ac:chgData name="Jason Wiese" userId="4bff8d5b-7de6-4655-b397-69b0afc81113" providerId="ADAL" clId="{701BB662-649C-474D-B936-1BCE4E18EAB2}" dt="2024-07-17T21:27:24.331" v="8132" actId="1076"/>
          <ac:spMkLst>
            <pc:docMk/>
            <pc:sldMk cId="1380161823" sldId="2144327893"/>
            <ac:spMk id="6" creationId="{F013CBE1-9206-D48A-3AC4-6356F7849907}"/>
          </ac:spMkLst>
        </pc:spChg>
        <pc:spChg chg="mod">
          <ac:chgData name="Jason Wiese" userId="4bff8d5b-7de6-4655-b397-69b0afc81113" providerId="ADAL" clId="{701BB662-649C-474D-B936-1BCE4E18EAB2}" dt="2024-07-17T21:27:24.331" v="8132" actId="1076"/>
          <ac:spMkLst>
            <pc:docMk/>
            <pc:sldMk cId="1380161823" sldId="2144327893"/>
            <ac:spMk id="23" creationId="{6E9B45FB-22EA-2890-5DB2-0EE9325ABDD7}"/>
          </ac:spMkLst>
        </pc:spChg>
        <pc:spChg chg="mod">
          <ac:chgData name="Jason Wiese" userId="4bff8d5b-7de6-4655-b397-69b0afc81113" providerId="ADAL" clId="{701BB662-649C-474D-B936-1BCE4E18EAB2}" dt="2024-07-17T21:27:19.171" v="8131" actId="1076"/>
          <ac:spMkLst>
            <pc:docMk/>
            <pc:sldMk cId="1380161823" sldId="2144327893"/>
            <ac:spMk id="26" creationId="{02B222D5-95FF-9AF0-0D40-50F4CF3ED51D}"/>
          </ac:spMkLst>
        </pc:spChg>
        <pc:spChg chg="mod">
          <ac:chgData name="Jason Wiese" userId="4bff8d5b-7de6-4655-b397-69b0afc81113" providerId="ADAL" clId="{701BB662-649C-474D-B936-1BCE4E18EAB2}" dt="2024-07-17T21:27:19.171" v="8131" actId="1076"/>
          <ac:spMkLst>
            <pc:docMk/>
            <pc:sldMk cId="1380161823" sldId="2144327893"/>
            <ac:spMk id="27" creationId="{5BCF1E31-127A-6AFB-F455-372D7F734316}"/>
          </ac:spMkLst>
        </pc:spChg>
        <pc:picChg chg="mod">
          <ac:chgData name="Jason Wiese" userId="4bff8d5b-7de6-4655-b397-69b0afc81113" providerId="ADAL" clId="{701BB662-649C-474D-B936-1BCE4E18EAB2}" dt="2024-07-17T21:27:24.331" v="8132" actId="1076"/>
          <ac:picMkLst>
            <pc:docMk/>
            <pc:sldMk cId="1380161823" sldId="2144327893"/>
            <ac:picMk id="11" creationId="{C850DF4F-BDBF-09F7-B10E-B50B3DE5043F}"/>
          </ac:picMkLst>
        </pc:picChg>
        <pc:picChg chg="mod">
          <ac:chgData name="Jason Wiese" userId="4bff8d5b-7de6-4655-b397-69b0afc81113" providerId="ADAL" clId="{701BB662-649C-474D-B936-1BCE4E18EAB2}" dt="2024-07-17T21:27:24.331" v="8132" actId="1076"/>
          <ac:picMkLst>
            <pc:docMk/>
            <pc:sldMk cId="1380161823" sldId="2144327893"/>
            <ac:picMk id="12" creationId="{5CA6DB27-EC8C-7D34-43E6-84649AB178BC}"/>
          </ac:picMkLst>
        </pc:picChg>
        <pc:picChg chg="mod">
          <ac:chgData name="Jason Wiese" userId="4bff8d5b-7de6-4655-b397-69b0afc81113" providerId="ADAL" clId="{701BB662-649C-474D-B936-1BCE4E18EAB2}" dt="2024-07-17T21:27:24.331" v="8132" actId="1076"/>
          <ac:picMkLst>
            <pc:docMk/>
            <pc:sldMk cId="1380161823" sldId="2144327893"/>
            <ac:picMk id="13" creationId="{F2FBB1F5-BF34-82FA-DECC-515ACCAB8F0A}"/>
          </ac:picMkLst>
        </pc:picChg>
        <pc:picChg chg="mod">
          <ac:chgData name="Jason Wiese" userId="4bff8d5b-7de6-4655-b397-69b0afc81113" providerId="ADAL" clId="{701BB662-649C-474D-B936-1BCE4E18EAB2}" dt="2024-07-17T21:27:24.331" v="8132" actId="1076"/>
          <ac:picMkLst>
            <pc:docMk/>
            <pc:sldMk cId="1380161823" sldId="2144327893"/>
            <ac:picMk id="14" creationId="{89AD6256-E86F-0C6C-016E-F39345CF03C4}"/>
          </ac:picMkLst>
        </pc:picChg>
        <pc:picChg chg="mod">
          <ac:chgData name="Jason Wiese" userId="4bff8d5b-7de6-4655-b397-69b0afc81113" providerId="ADAL" clId="{701BB662-649C-474D-B936-1BCE4E18EAB2}" dt="2024-07-17T21:27:24.331" v="8132" actId="1076"/>
          <ac:picMkLst>
            <pc:docMk/>
            <pc:sldMk cId="1380161823" sldId="2144327893"/>
            <ac:picMk id="15" creationId="{C4BCABC0-915C-12E9-CF45-57377E1DFBAD}"/>
          </ac:picMkLst>
        </pc:picChg>
        <pc:picChg chg="mod">
          <ac:chgData name="Jason Wiese" userId="4bff8d5b-7de6-4655-b397-69b0afc81113" providerId="ADAL" clId="{701BB662-649C-474D-B936-1BCE4E18EAB2}" dt="2024-07-17T21:27:24.331" v="8132" actId="1076"/>
          <ac:picMkLst>
            <pc:docMk/>
            <pc:sldMk cId="1380161823" sldId="2144327893"/>
            <ac:picMk id="16" creationId="{BF019A6D-5DE2-36BC-508B-E128CBC186CC}"/>
          </ac:picMkLst>
        </pc:picChg>
        <pc:picChg chg="mod">
          <ac:chgData name="Jason Wiese" userId="4bff8d5b-7de6-4655-b397-69b0afc81113" providerId="ADAL" clId="{701BB662-649C-474D-B936-1BCE4E18EAB2}" dt="2024-07-17T21:27:24.331" v="8132" actId="1076"/>
          <ac:picMkLst>
            <pc:docMk/>
            <pc:sldMk cId="1380161823" sldId="2144327893"/>
            <ac:picMk id="17" creationId="{666A04D9-EC77-F8CE-7163-B2C8D5859151}"/>
          </ac:picMkLst>
        </pc:picChg>
        <pc:picChg chg="mod">
          <ac:chgData name="Jason Wiese" userId="4bff8d5b-7de6-4655-b397-69b0afc81113" providerId="ADAL" clId="{701BB662-649C-474D-B936-1BCE4E18EAB2}" dt="2024-07-17T21:27:24.331" v="8132" actId="1076"/>
          <ac:picMkLst>
            <pc:docMk/>
            <pc:sldMk cId="1380161823" sldId="2144327893"/>
            <ac:picMk id="18" creationId="{0560865F-B3A5-F3D9-6AA8-D79B3D214961}"/>
          </ac:picMkLst>
        </pc:picChg>
        <pc:picChg chg="mod">
          <ac:chgData name="Jason Wiese" userId="4bff8d5b-7de6-4655-b397-69b0afc81113" providerId="ADAL" clId="{701BB662-649C-474D-B936-1BCE4E18EAB2}" dt="2024-07-17T21:27:24.331" v="8132" actId="1076"/>
          <ac:picMkLst>
            <pc:docMk/>
            <pc:sldMk cId="1380161823" sldId="2144327893"/>
            <ac:picMk id="19" creationId="{07E6F184-C300-5538-3766-11425C3F75A8}"/>
          </ac:picMkLst>
        </pc:picChg>
        <pc:picChg chg="mod">
          <ac:chgData name="Jason Wiese" userId="4bff8d5b-7de6-4655-b397-69b0afc81113" providerId="ADAL" clId="{701BB662-649C-474D-B936-1BCE4E18EAB2}" dt="2024-07-17T21:27:24.331" v="8132" actId="1076"/>
          <ac:picMkLst>
            <pc:docMk/>
            <pc:sldMk cId="1380161823" sldId="2144327893"/>
            <ac:picMk id="20" creationId="{DDEF4AA0-8001-FC11-AE15-A57995074656}"/>
          </ac:picMkLst>
        </pc:picChg>
        <pc:picChg chg="mod">
          <ac:chgData name="Jason Wiese" userId="4bff8d5b-7de6-4655-b397-69b0afc81113" providerId="ADAL" clId="{701BB662-649C-474D-B936-1BCE4E18EAB2}" dt="2024-07-17T21:27:24.331" v="8132" actId="1076"/>
          <ac:picMkLst>
            <pc:docMk/>
            <pc:sldMk cId="1380161823" sldId="2144327893"/>
            <ac:picMk id="21" creationId="{DD061599-B0D0-7691-DF18-8B66A99FEFD4}"/>
          </ac:picMkLst>
        </pc:picChg>
        <pc:picChg chg="mod">
          <ac:chgData name="Jason Wiese" userId="4bff8d5b-7de6-4655-b397-69b0afc81113" providerId="ADAL" clId="{701BB662-649C-474D-B936-1BCE4E18EAB2}" dt="2024-07-17T21:27:24.331" v="8132" actId="1076"/>
          <ac:picMkLst>
            <pc:docMk/>
            <pc:sldMk cId="1380161823" sldId="2144327893"/>
            <ac:picMk id="22" creationId="{D3F78D6D-84C2-2587-D7D4-79D31A7ACB63}"/>
          </ac:picMkLst>
        </pc:picChg>
      </pc:sldChg>
      <pc:sldChg chg="addSp modSp mod">
        <pc:chgData name="Jason Wiese" userId="4bff8d5b-7de6-4655-b397-69b0afc81113" providerId="ADAL" clId="{701BB662-649C-474D-B936-1BCE4E18EAB2}" dt="2024-07-30T17:18:00.791" v="9361" actId="20577"/>
        <pc:sldMkLst>
          <pc:docMk/>
          <pc:sldMk cId="274790348" sldId="2144327894"/>
        </pc:sldMkLst>
        <pc:spChg chg="mod">
          <ac:chgData name="Jason Wiese" userId="4bff8d5b-7de6-4655-b397-69b0afc81113" providerId="ADAL" clId="{701BB662-649C-474D-B936-1BCE4E18EAB2}" dt="2024-07-30T17:18:00.791" v="9361" actId="20577"/>
          <ac:spMkLst>
            <pc:docMk/>
            <pc:sldMk cId="274790348" sldId="2144327894"/>
            <ac:spMk id="10" creationId="{E215F88C-CE63-CD63-F3A5-0F3A99321323}"/>
          </ac:spMkLst>
        </pc:spChg>
        <pc:spChg chg="add mod">
          <ac:chgData name="Jason Wiese" userId="4bff8d5b-7de6-4655-b397-69b0afc81113" providerId="ADAL" clId="{701BB662-649C-474D-B936-1BCE4E18EAB2}" dt="2024-07-30T17:16:32.602" v="9291" actId="1035"/>
          <ac:spMkLst>
            <pc:docMk/>
            <pc:sldMk cId="274790348" sldId="2144327894"/>
            <ac:spMk id="14" creationId="{DCE3987C-F053-C660-DE60-A82C90EE2050}"/>
          </ac:spMkLst>
        </pc:spChg>
        <pc:spChg chg="mod">
          <ac:chgData name="Jason Wiese" userId="4bff8d5b-7de6-4655-b397-69b0afc81113" providerId="ADAL" clId="{701BB662-649C-474D-B936-1BCE4E18EAB2}" dt="2024-07-17T21:29:34.639" v="8154" actId="207"/>
          <ac:spMkLst>
            <pc:docMk/>
            <pc:sldMk cId="274790348" sldId="2144327894"/>
            <ac:spMk id="15" creationId="{41C4FAFD-E7A4-D449-6B9C-AF4EA8C27061}"/>
          </ac:spMkLst>
        </pc:spChg>
        <pc:spChg chg="mod">
          <ac:chgData name="Jason Wiese" userId="4bff8d5b-7de6-4655-b397-69b0afc81113" providerId="ADAL" clId="{701BB662-649C-474D-B936-1BCE4E18EAB2}" dt="2024-07-17T21:18:58.011" v="7996" actId="208"/>
          <ac:spMkLst>
            <pc:docMk/>
            <pc:sldMk cId="274790348" sldId="2144327894"/>
            <ac:spMk id="16" creationId="{CEA7B2AD-6E37-F01B-63B9-70789CD927F6}"/>
          </ac:spMkLst>
        </pc:spChg>
        <pc:spChg chg="mod">
          <ac:chgData name="Jason Wiese" userId="4bff8d5b-7de6-4655-b397-69b0afc81113" providerId="ADAL" clId="{701BB662-649C-474D-B936-1BCE4E18EAB2}" dt="2024-07-17T21:19:01.017" v="7997" actId="208"/>
          <ac:spMkLst>
            <pc:docMk/>
            <pc:sldMk cId="274790348" sldId="2144327894"/>
            <ac:spMk id="17" creationId="{1F853346-316A-B025-F688-62301EE4261E}"/>
          </ac:spMkLst>
        </pc:spChg>
        <pc:spChg chg="mod">
          <ac:chgData name="Jason Wiese" userId="4bff8d5b-7de6-4655-b397-69b0afc81113" providerId="ADAL" clId="{701BB662-649C-474D-B936-1BCE4E18EAB2}" dt="2024-07-17T21:51:41.052" v="8626" actId="1035"/>
          <ac:spMkLst>
            <pc:docMk/>
            <pc:sldMk cId="274790348" sldId="2144327894"/>
            <ac:spMk id="22" creationId="{4D9B0088-4F49-3087-C721-3FA3E654A886}"/>
          </ac:spMkLst>
        </pc:spChg>
        <pc:grpChg chg="mod">
          <ac:chgData name="Jason Wiese" userId="4bff8d5b-7de6-4655-b397-69b0afc81113" providerId="ADAL" clId="{701BB662-649C-474D-B936-1BCE4E18EAB2}" dt="2024-07-30T17:16:32.602" v="9291" actId="1035"/>
          <ac:grpSpMkLst>
            <pc:docMk/>
            <pc:sldMk cId="274790348" sldId="2144327894"/>
            <ac:grpSpMk id="23" creationId="{2380D1DC-C64E-F508-A90A-2A8981FC0B6F}"/>
          </ac:grpSpMkLst>
        </pc:grpChg>
      </pc:sldChg>
      <pc:sldChg chg="addSp delSp modSp mod">
        <pc:chgData name="Jason Wiese" userId="4bff8d5b-7de6-4655-b397-69b0afc81113" providerId="ADAL" clId="{701BB662-649C-474D-B936-1BCE4E18EAB2}" dt="2024-07-17T22:04:29.591" v="8744" actId="1035"/>
        <pc:sldMkLst>
          <pc:docMk/>
          <pc:sldMk cId="455088924" sldId="2144327895"/>
        </pc:sldMkLst>
        <pc:spChg chg="add del">
          <ac:chgData name="Jason Wiese" userId="4bff8d5b-7de6-4655-b397-69b0afc81113" providerId="ADAL" clId="{701BB662-649C-474D-B936-1BCE4E18EAB2}" dt="2024-07-17T21:34:43.121" v="8357" actId="478"/>
          <ac:spMkLst>
            <pc:docMk/>
            <pc:sldMk cId="455088924" sldId="2144327895"/>
            <ac:spMk id="6" creationId="{3EC77651-8F99-8C52-BC65-3DB30C24E3ED}"/>
          </ac:spMkLst>
        </pc:spChg>
        <pc:spChg chg="mod">
          <ac:chgData name="Jason Wiese" userId="4bff8d5b-7de6-4655-b397-69b0afc81113" providerId="ADAL" clId="{701BB662-649C-474D-B936-1BCE4E18EAB2}" dt="2024-07-17T21:35:06.918" v="8395" actId="1035"/>
          <ac:spMkLst>
            <pc:docMk/>
            <pc:sldMk cId="455088924" sldId="2144327895"/>
            <ac:spMk id="8" creationId="{9ECBEB43-ED23-81D0-5377-DD0E82C7DDE2}"/>
          </ac:spMkLst>
        </pc:spChg>
        <pc:spChg chg="mod">
          <ac:chgData name="Jason Wiese" userId="4bff8d5b-7de6-4655-b397-69b0afc81113" providerId="ADAL" clId="{701BB662-649C-474D-B936-1BCE4E18EAB2}" dt="2024-07-17T21:35:06.918" v="8395" actId="1035"/>
          <ac:spMkLst>
            <pc:docMk/>
            <pc:sldMk cId="455088924" sldId="2144327895"/>
            <ac:spMk id="9" creationId="{B6F16BFD-8A71-B66F-BEAE-1CDA78DE696A}"/>
          </ac:spMkLst>
        </pc:spChg>
        <pc:spChg chg="mod ord">
          <ac:chgData name="Jason Wiese" userId="4bff8d5b-7de6-4655-b397-69b0afc81113" providerId="ADAL" clId="{701BB662-649C-474D-B936-1BCE4E18EAB2}" dt="2024-07-17T21:35:06.918" v="8395" actId="1035"/>
          <ac:spMkLst>
            <pc:docMk/>
            <pc:sldMk cId="455088924" sldId="2144327895"/>
            <ac:spMk id="10" creationId="{064D78BD-E5A1-0077-F889-CCC5B09E5C88}"/>
          </ac:spMkLst>
        </pc:spChg>
        <pc:spChg chg="mod">
          <ac:chgData name="Jason Wiese" userId="4bff8d5b-7de6-4655-b397-69b0afc81113" providerId="ADAL" clId="{701BB662-649C-474D-B936-1BCE4E18EAB2}" dt="2024-07-17T22:04:29.591" v="8744" actId="1035"/>
          <ac:spMkLst>
            <pc:docMk/>
            <pc:sldMk cId="455088924" sldId="2144327895"/>
            <ac:spMk id="13" creationId="{997CCAC7-05E1-405B-4921-C4D9812D0443}"/>
          </ac:spMkLst>
        </pc:spChg>
        <pc:spChg chg="add mod">
          <ac:chgData name="Jason Wiese" userId="4bff8d5b-7de6-4655-b397-69b0afc81113" providerId="ADAL" clId="{701BB662-649C-474D-B936-1BCE4E18EAB2}" dt="2024-07-17T21:45:24.078" v="8466" actId="1076"/>
          <ac:spMkLst>
            <pc:docMk/>
            <pc:sldMk cId="455088924" sldId="2144327895"/>
            <ac:spMk id="14" creationId="{AD6DEE95-B487-BB93-F8AC-402B43FBFDBF}"/>
          </ac:spMkLst>
        </pc:spChg>
        <pc:picChg chg="mod">
          <ac:chgData name="Jason Wiese" userId="4bff8d5b-7de6-4655-b397-69b0afc81113" providerId="ADAL" clId="{701BB662-649C-474D-B936-1BCE4E18EAB2}" dt="2024-07-17T21:35:06.918" v="8395" actId="1035"/>
          <ac:picMkLst>
            <pc:docMk/>
            <pc:sldMk cId="455088924" sldId="2144327895"/>
            <ac:picMk id="11" creationId="{4709D2EA-6A55-AD42-E827-BAEA64FF6713}"/>
          </ac:picMkLst>
        </pc:picChg>
        <pc:picChg chg="mod">
          <ac:chgData name="Jason Wiese" userId="4bff8d5b-7de6-4655-b397-69b0afc81113" providerId="ADAL" clId="{701BB662-649C-474D-B936-1BCE4E18EAB2}" dt="2024-07-17T21:35:06.918" v="8395" actId="1035"/>
          <ac:picMkLst>
            <pc:docMk/>
            <pc:sldMk cId="455088924" sldId="2144327895"/>
            <ac:picMk id="12" creationId="{FB554086-4A01-58C6-9723-D0E03B43A1E3}"/>
          </ac:picMkLst>
        </pc:picChg>
      </pc:sldChg>
      <pc:sldChg chg="addSp delSp modSp mod">
        <pc:chgData name="Jason Wiese" userId="4bff8d5b-7de6-4655-b397-69b0afc81113" providerId="ADAL" clId="{701BB662-649C-474D-B936-1BCE4E18EAB2}" dt="2024-07-17T21:51:20.011" v="8605" actId="1035"/>
        <pc:sldMkLst>
          <pc:docMk/>
          <pc:sldMk cId="1171680353" sldId="2144327896"/>
        </pc:sldMkLst>
        <pc:spChg chg="mod">
          <ac:chgData name="Jason Wiese" userId="4bff8d5b-7de6-4655-b397-69b0afc81113" providerId="ADAL" clId="{701BB662-649C-474D-B936-1BCE4E18EAB2}" dt="2024-07-17T21:37:06.638" v="8454" actId="1035"/>
          <ac:spMkLst>
            <pc:docMk/>
            <pc:sldMk cId="1171680353" sldId="2144327896"/>
            <ac:spMk id="6" creationId="{407F7D43-50CB-49B5-A496-2FB3EA7D7FB3}"/>
          </ac:spMkLst>
        </pc:spChg>
        <pc:spChg chg="del mod">
          <ac:chgData name="Jason Wiese" userId="4bff8d5b-7de6-4655-b397-69b0afc81113" providerId="ADAL" clId="{701BB662-649C-474D-B936-1BCE4E18EAB2}" dt="2024-07-17T21:36:59.441" v="8450" actId="478"/>
          <ac:spMkLst>
            <pc:docMk/>
            <pc:sldMk cId="1171680353" sldId="2144327896"/>
            <ac:spMk id="8" creationId="{8E8DA18B-E4B2-9A45-13C9-1B73638F9306}"/>
          </ac:spMkLst>
        </pc:spChg>
        <pc:spChg chg="mod">
          <ac:chgData name="Jason Wiese" userId="4bff8d5b-7de6-4655-b397-69b0afc81113" providerId="ADAL" clId="{701BB662-649C-474D-B936-1BCE4E18EAB2}" dt="2024-07-17T21:51:20.011" v="8605" actId="1035"/>
          <ac:spMkLst>
            <pc:docMk/>
            <pc:sldMk cId="1171680353" sldId="2144327896"/>
            <ac:spMk id="9" creationId="{FC24EF79-3937-5964-EF97-BD09777CBBC1}"/>
          </ac:spMkLst>
        </pc:spChg>
        <pc:spChg chg="add mod">
          <ac:chgData name="Jason Wiese" userId="4bff8d5b-7de6-4655-b397-69b0afc81113" providerId="ADAL" clId="{701BB662-649C-474D-B936-1BCE4E18EAB2}" dt="2024-07-17T21:37:06.638" v="8454" actId="1035"/>
          <ac:spMkLst>
            <pc:docMk/>
            <pc:sldMk cId="1171680353" sldId="2144327896"/>
            <ac:spMk id="10" creationId="{AAF74B95-CD9F-C66A-2C10-3E04C375D260}"/>
          </ac:spMkLst>
        </pc:spChg>
      </pc:sldChg>
      <pc:sldChg chg="addSp delSp modSp mod">
        <pc:chgData name="Jason Wiese" userId="4bff8d5b-7de6-4655-b397-69b0afc81113" providerId="ADAL" clId="{701BB662-649C-474D-B936-1BCE4E18EAB2}" dt="2024-07-30T15:51:06.084" v="8932" actId="108"/>
        <pc:sldMkLst>
          <pc:docMk/>
          <pc:sldMk cId="2115317613" sldId="2144327897"/>
        </pc:sldMkLst>
        <pc:spChg chg="del">
          <ac:chgData name="Jason Wiese" userId="4bff8d5b-7de6-4655-b397-69b0afc81113" providerId="ADAL" clId="{701BB662-649C-474D-B936-1BCE4E18EAB2}" dt="2024-07-17T21:33:43.204" v="8318" actId="478"/>
          <ac:spMkLst>
            <pc:docMk/>
            <pc:sldMk cId="2115317613" sldId="2144327897"/>
            <ac:spMk id="6" creationId="{0AE250D3-F2BF-BD2A-B7DC-5803656FC720}"/>
          </ac:spMkLst>
        </pc:spChg>
        <pc:spChg chg="mod">
          <ac:chgData name="Jason Wiese" userId="4bff8d5b-7de6-4655-b397-69b0afc81113" providerId="ADAL" clId="{701BB662-649C-474D-B936-1BCE4E18EAB2}" dt="2024-07-17T21:33:35.265" v="8315" actId="207"/>
          <ac:spMkLst>
            <pc:docMk/>
            <pc:sldMk cId="2115317613" sldId="2144327897"/>
            <ac:spMk id="8" creationId="{45950974-A23F-796C-47E8-B627E961D553}"/>
          </ac:spMkLst>
        </pc:spChg>
        <pc:spChg chg="mod">
          <ac:chgData name="Jason Wiese" userId="4bff8d5b-7de6-4655-b397-69b0afc81113" providerId="ADAL" clId="{701BB662-649C-474D-B936-1BCE4E18EAB2}" dt="2024-07-17T21:33:35.586" v="8317" actId="207"/>
          <ac:spMkLst>
            <pc:docMk/>
            <pc:sldMk cId="2115317613" sldId="2144327897"/>
            <ac:spMk id="9" creationId="{51EDD8DF-D44C-E817-AF46-1ADA6CF5D54E}"/>
          </ac:spMkLst>
        </pc:spChg>
        <pc:spChg chg="mod">
          <ac:chgData name="Jason Wiese" userId="4bff8d5b-7de6-4655-b397-69b0afc81113" providerId="ADAL" clId="{701BB662-649C-474D-B936-1BCE4E18EAB2}" dt="2024-07-17T21:51:30.696" v="8614" actId="1035"/>
          <ac:spMkLst>
            <pc:docMk/>
            <pc:sldMk cId="2115317613" sldId="2144327897"/>
            <ac:spMk id="12" creationId="{528AF1CB-13D0-1809-21BA-B654BA66D08A}"/>
          </ac:spMkLst>
        </pc:spChg>
        <pc:spChg chg="add mod">
          <ac:chgData name="Jason Wiese" userId="4bff8d5b-7de6-4655-b397-69b0afc81113" providerId="ADAL" clId="{701BB662-649C-474D-B936-1BCE4E18EAB2}" dt="2024-07-17T21:34:02.070" v="8351" actId="20577"/>
          <ac:spMkLst>
            <pc:docMk/>
            <pc:sldMk cId="2115317613" sldId="2144327897"/>
            <ac:spMk id="13" creationId="{0907B909-2E57-1C45-281C-64D3B407B5AB}"/>
          </ac:spMkLst>
        </pc:spChg>
        <pc:spChg chg="mod">
          <ac:chgData name="Jason Wiese" userId="4bff8d5b-7de6-4655-b397-69b0afc81113" providerId="ADAL" clId="{701BB662-649C-474D-B936-1BCE4E18EAB2}" dt="2024-07-30T15:51:06.084" v="8932" actId="108"/>
          <ac:spMkLst>
            <pc:docMk/>
            <pc:sldMk cId="2115317613" sldId="2144327897"/>
            <ac:spMk id="27" creationId="{1CDB16BD-C4BF-C554-F94C-B03ADE1B0036}"/>
          </ac:spMkLst>
        </pc:spChg>
      </pc:sldChg>
      <pc:sldChg chg="addSp delSp modSp mod">
        <pc:chgData name="Jason Wiese" userId="4bff8d5b-7de6-4655-b397-69b0afc81113" providerId="ADAL" clId="{701BB662-649C-474D-B936-1BCE4E18EAB2}" dt="2024-07-30T16:01:59.132" v="9164" actId="1035"/>
        <pc:sldMkLst>
          <pc:docMk/>
          <pc:sldMk cId="896948943" sldId="2144327898"/>
        </pc:sldMkLst>
        <pc:spChg chg="add mod">
          <ac:chgData name="Jason Wiese" userId="4bff8d5b-7de6-4655-b397-69b0afc81113" providerId="ADAL" clId="{701BB662-649C-474D-B936-1BCE4E18EAB2}" dt="2024-07-30T16:01:59.132" v="9164" actId="1035"/>
          <ac:spMkLst>
            <pc:docMk/>
            <pc:sldMk cId="896948943" sldId="2144327898"/>
            <ac:spMk id="4" creationId="{34F4A8EA-6E37-BC63-C43C-CCD40EB915BC}"/>
          </ac:spMkLst>
        </pc:spChg>
        <pc:spChg chg="del mod">
          <ac:chgData name="Jason Wiese" userId="4bff8d5b-7de6-4655-b397-69b0afc81113" providerId="ADAL" clId="{701BB662-649C-474D-B936-1BCE4E18EAB2}" dt="2024-07-17T21:23:58.577" v="8027" actId="478"/>
          <ac:spMkLst>
            <pc:docMk/>
            <pc:sldMk cId="896948943" sldId="2144327898"/>
            <ac:spMk id="4" creationId="{913DDF65-5D39-9501-EBC1-AFE92068AF5F}"/>
          </ac:spMkLst>
        </pc:spChg>
        <pc:spChg chg="mod">
          <ac:chgData name="Jason Wiese" userId="4bff8d5b-7de6-4655-b397-69b0afc81113" providerId="ADAL" clId="{701BB662-649C-474D-B936-1BCE4E18EAB2}" dt="2024-07-17T22:03:37.736" v="8737" actId="1035"/>
          <ac:spMkLst>
            <pc:docMk/>
            <pc:sldMk cId="896948943" sldId="2144327898"/>
            <ac:spMk id="5" creationId="{BDF84DF9-F9A5-A67C-5985-F15CB6579B1B}"/>
          </ac:spMkLst>
        </pc:spChg>
        <pc:spChg chg="mod">
          <ac:chgData name="Jason Wiese" userId="4bff8d5b-7de6-4655-b397-69b0afc81113" providerId="ADAL" clId="{701BB662-649C-474D-B936-1BCE4E18EAB2}" dt="2024-07-30T15:59:40.260" v="9141" actId="1037"/>
          <ac:spMkLst>
            <pc:docMk/>
            <pc:sldMk cId="896948943" sldId="2144327898"/>
            <ac:spMk id="8" creationId="{3D96DA15-1846-3FFF-B0A6-46040CEF3D96}"/>
          </ac:spMkLst>
        </pc:spChg>
        <pc:spChg chg="add mod">
          <ac:chgData name="Jason Wiese" userId="4bff8d5b-7de6-4655-b397-69b0afc81113" providerId="ADAL" clId="{701BB662-649C-474D-B936-1BCE4E18EAB2}" dt="2024-07-17T21:36:04.923" v="8407" actId="14100"/>
          <ac:spMkLst>
            <pc:docMk/>
            <pc:sldMk cId="896948943" sldId="2144327898"/>
            <ac:spMk id="11" creationId="{CEE8E48C-0181-548F-4844-2B166C6E755E}"/>
          </ac:spMkLst>
        </pc:spChg>
        <pc:spChg chg="mod">
          <ac:chgData name="Jason Wiese" userId="4bff8d5b-7de6-4655-b397-69b0afc81113" providerId="ADAL" clId="{701BB662-649C-474D-B936-1BCE4E18EAB2}" dt="2024-07-30T16:01:59.132" v="9164" actId="1035"/>
          <ac:spMkLst>
            <pc:docMk/>
            <pc:sldMk cId="896948943" sldId="2144327898"/>
            <ac:spMk id="13" creationId="{DC7439F9-5659-A3AB-8454-C66F73713B9E}"/>
          </ac:spMkLst>
        </pc:spChg>
        <pc:spChg chg="mod">
          <ac:chgData name="Jason Wiese" userId="4bff8d5b-7de6-4655-b397-69b0afc81113" providerId="ADAL" clId="{701BB662-649C-474D-B936-1BCE4E18EAB2}" dt="2024-07-30T16:01:59.132" v="9164" actId="1035"/>
          <ac:spMkLst>
            <pc:docMk/>
            <pc:sldMk cId="896948943" sldId="2144327898"/>
            <ac:spMk id="16" creationId="{558D651A-34FB-A18F-1B32-51B72FC49980}"/>
          </ac:spMkLst>
        </pc:spChg>
        <pc:picChg chg="mod">
          <ac:chgData name="Jason Wiese" userId="4bff8d5b-7de6-4655-b397-69b0afc81113" providerId="ADAL" clId="{701BB662-649C-474D-B936-1BCE4E18EAB2}" dt="2024-07-30T15:49:17.450" v="8926" actId="1076"/>
          <ac:picMkLst>
            <pc:docMk/>
            <pc:sldMk cId="896948943" sldId="2144327898"/>
            <ac:picMk id="2" creationId="{89C0E2D1-77AA-9B98-AD3C-C842F5147E3E}"/>
          </ac:picMkLst>
        </pc:picChg>
      </pc:sldChg>
    </pc:docChg>
  </pc:docChgLst>
  <pc:docChgLst>
    <pc:chgData name="Leah Montner Dixon" userId="d5b2ae9e-9213-4442-b7df-4db8cbe51e5d" providerId="ADAL" clId="{B85FA3F3-D1CC-4390-AD43-118363EE86C6}"/>
    <pc:docChg chg="modSld">
      <pc:chgData name="Leah Montner Dixon" userId="d5b2ae9e-9213-4442-b7df-4db8cbe51e5d" providerId="ADAL" clId="{B85FA3F3-D1CC-4390-AD43-118363EE86C6}" dt="2024-07-10T17:32:22.803" v="8"/>
      <pc:docMkLst>
        <pc:docMk/>
      </pc:docMkLst>
      <pc:sldChg chg="addCm modCm">
        <pc:chgData name="Leah Montner Dixon" userId="d5b2ae9e-9213-4442-b7df-4db8cbe51e5d" providerId="ADAL" clId="{B85FA3F3-D1CC-4390-AD43-118363EE86C6}" dt="2024-07-10T17:32:22.803" v="8"/>
        <pc:sldMkLst>
          <pc:docMk/>
          <pc:sldMk cId="762543044" sldId="2144327847"/>
        </pc:sldMkLst>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B85FA3F3-D1CC-4390-AD43-118363EE86C6}" dt="2024-07-10T17:32:08.764" v="7"/>
              <pc2:cmMkLst xmlns:pc2="http://schemas.microsoft.com/office/powerpoint/2019/9/main/command">
                <pc:docMk/>
                <pc:sldMk cId="762543044" sldId="2144327847"/>
                <pc2:cmMk id="{8F3B3242-10B3-4B22-8CB8-9EE1178DD841}"/>
              </pc2:cmMkLst>
            </pc226:cmChg>
            <pc226:cmChg xmlns:pc226="http://schemas.microsoft.com/office/powerpoint/2022/06/main/command" chg="add mod">
              <pc226:chgData name="Leah Montner Dixon" userId="d5b2ae9e-9213-4442-b7df-4db8cbe51e5d" providerId="ADAL" clId="{B85FA3F3-D1CC-4390-AD43-118363EE86C6}" dt="2024-07-10T17:32:22.803" v="8"/>
              <pc2:cmMkLst xmlns:pc2="http://schemas.microsoft.com/office/powerpoint/2019/9/main/command">
                <pc:docMk/>
                <pc:sldMk cId="762543044" sldId="2144327847"/>
                <pc2:cmMk id="{6492A8CC-473A-4416-8A2A-3CB7651BEB79}"/>
              </pc2:cmMkLst>
            </pc226:cmChg>
            <pc226:cmChg xmlns:pc226="http://schemas.microsoft.com/office/powerpoint/2022/06/main/command" chg="add">
              <pc226:chgData name="Leah Montner Dixon" userId="d5b2ae9e-9213-4442-b7df-4db8cbe51e5d" providerId="ADAL" clId="{B85FA3F3-D1CC-4390-AD43-118363EE86C6}" dt="2024-07-10T17:24:34.570" v="4"/>
              <pc2:cmMkLst xmlns:pc2="http://schemas.microsoft.com/office/powerpoint/2019/9/main/command">
                <pc:docMk/>
                <pc:sldMk cId="762543044" sldId="2144327847"/>
                <pc2:cmMk id="{3FA799F1-994F-4A89-BCD3-6D411E9D2A96}"/>
              </pc2:cmMkLst>
            </pc226:cmChg>
          </p:ext>
        </pc:extLst>
      </pc:sldChg>
      <pc:sldChg chg="addCm modCm">
        <pc:chgData name="Leah Montner Dixon" userId="d5b2ae9e-9213-4442-b7df-4db8cbe51e5d" providerId="ADAL" clId="{B85FA3F3-D1CC-4390-AD43-118363EE86C6}" dt="2024-07-10T17:24:50.924" v="5"/>
        <pc:sldMkLst>
          <pc:docMk/>
          <pc:sldMk cId="3746036269" sldId="2144327863"/>
        </pc:sldMkLst>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B85FA3F3-D1CC-4390-AD43-118363EE86C6}" dt="2024-07-10T17:24:50.924" v="5"/>
              <pc2:cmMkLst xmlns:pc2="http://schemas.microsoft.com/office/powerpoint/2019/9/main/command">
                <pc:docMk/>
                <pc:sldMk cId="3746036269" sldId="2144327863"/>
                <pc2:cmMk id="{0268F9A8-30E8-4515-A4DC-4FE42A805CB7}"/>
              </pc2:cmMkLst>
              <pc226:cmRplyChg chg="add">
                <pc226:chgData name="Leah Montner Dixon" userId="d5b2ae9e-9213-4442-b7df-4db8cbe51e5d" providerId="ADAL" clId="{B85FA3F3-D1CC-4390-AD43-118363EE86C6}" dt="2024-07-10T17:24:50.924" v="5"/>
                <pc2:cmRplyMkLst xmlns:pc2="http://schemas.microsoft.com/office/powerpoint/2019/9/main/command">
                  <pc:docMk/>
                  <pc:sldMk cId="3746036269" sldId="2144327863"/>
                  <pc2:cmMk id="{0268F9A8-30E8-4515-A4DC-4FE42A805CB7}"/>
                  <pc2:cmRplyMk id="{34512E4F-3D1E-4F6A-867B-3E24CC3C2DFA}"/>
                </pc2:cmRplyMkLst>
              </pc226:cmRplyChg>
            </pc226:cmChg>
          </p:ext>
        </pc:extLst>
      </pc:sldChg>
      <pc:sldChg chg="modSp mod addCm">
        <pc:chgData name="Leah Montner Dixon" userId="d5b2ae9e-9213-4442-b7df-4db8cbe51e5d" providerId="ADAL" clId="{B85FA3F3-D1CC-4390-AD43-118363EE86C6}" dt="2024-07-10T17:22:11.289" v="2"/>
        <pc:sldMkLst>
          <pc:docMk/>
          <pc:sldMk cId="32718974" sldId="2144327881"/>
        </pc:sldMkLst>
        <pc:spChg chg="mod">
          <ac:chgData name="Leah Montner Dixon" userId="d5b2ae9e-9213-4442-b7df-4db8cbe51e5d" providerId="ADAL" clId="{B85FA3F3-D1CC-4390-AD43-118363EE86C6}" dt="2024-06-27T19:04:36.973" v="0" actId="20577"/>
          <ac:spMkLst>
            <pc:docMk/>
            <pc:sldMk cId="32718974" sldId="2144327881"/>
            <ac:spMk id="13" creationId="{7BC03A88-CB6D-3CD1-5996-E6ECBE8675E4}"/>
          </ac:spMkLst>
        </pc:spChg>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B85FA3F3-D1CC-4390-AD43-118363EE86C6}" dt="2024-07-10T17:22:11.289" v="2"/>
              <pc2:cmMkLst xmlns:pc2="http://schemas.microsoft.com/office/powerpoint/2019/9/main/command">
                <pc:docMk/>
                <pc:sldMk cId="32718974" sldId="2144327881"/>
                <pc2:cmMk id="{603B719F-AFF1-4C22-882E-6BB15ACCAC80}"/>
              </pc2:cmMkLst>
            </pc226:cmChg>
          </p:ext>
        </pc:extLst>
      </pc:sldChg>
    </pc:docChg>
  </pc:docChgLst>
  <pc:docChgLst>
    <pc:chgData name="Kaileen Cain" userId="21167d2d-fdf2-4320-ae3a-272888c89590" providerId="ADAL" clId="{47D4D6A5-F011-4F75-B704-02C3E75DEF25}"/>
    <pc:docChg chg="undo redo custSel addSld delSld modSld modNotesMaster">
      <pc:chgData name="Kaileen Cain" userId="21167d2d-fdf2-4320-ae3a-272888c89590" providerId="ADAL" clId="{47D4D6A5-F011-4F75-B704-02C3E75DEF25}" dt="2024-07-22T18:54:41.744" v="3301"/>
      <pc:docMkLst>
        <pc:docMk/>
      </pc:docMkLst>
      <pc:sldChg chg="delSp mod">
        <pc:chgData name="Kaileen Cain" userId="21167d2d-fdf2-4320-ae3a-272888c89590" providerId="ADAL" clId="{47D4D6A5-F011-4F75-B704-02C3E75DEF25}" dt="2024-07-11T19:02:34.664" v="1968" actId="478"/>
        <pc:sldMkLst>
          <pc:docMk/>
          <pc:sldMk cId="762543044" sldId="2144327847"/>
        </pc:sldMkLst>
        <pc:spChg chg="del">
          <ac:chgData name="Kaileen Cain" userId="21167d2d-fdf2-4320-ae3a-272888c89590" providerId="ADAL" clId="{47D4D6A5-F011-4F75-B704-02C3E75DEF25}" dt="2024-07-11T19:02:34.664" v="1968" actId="478"/>
          <ac:spMkLst>
            <pc:docMk/>
            <pc:sldMk cId="762543044" sldId="2144327847"/>
            <ac:spMk id="17" creationId="{D2E91335-7435-F3B7-7A9F-594D963F1006}"/>
          </ac:spMkLst>
        </pc:spChg>
      </pc:sldChg>
      <pc:sldChg chg="del">
        <pc:chgData name="Kaileen Cain" userId="21167d2d-fdf2-4320-ae3a-272888c89590" providerId="ADAL" clId="{47D4D6A5-F011-4F75-B704-02C3E75DEF25}" dt="2024-07-11T13:58:26.967" v="340" actId="2696"/>
        <pc:sldMkLst>
          <pc:docMk/>
          <pc:sldMk cId="529454923" sldId="2144327851"/>
        </pc:sldMkLst>
      </pc:sldChg>
      <pc:sldChg chg="modSp mod">
        <pc:chgData name="Kaileen Cain" userId="21167d2d-fdf2-4320-ae3a-272888c89590" providerId="ADAL" clId="{47D4D6A5-F011-4F75-B704-02C3E75DEF25}" dt="2024-07-11T16:39:39.773" v="373" actId="255"/>
        <pc:sldMkLst>
          <pc:docMk/>
          <pc:sldMk cId="4280119520" sldId="2144327855"/>
        </pc:sldMkLst>
        <pc:spChg chg="mod">
          <ac:chgData name="Kaileen Cain" userId="21167d2d-fdf2-4320-ae3a-272888c89590" providerId="ADAL" clId="{47D4D6A5-F011-4F75-B704-02C3E75DEF25}" dt="2024-07-11T16:39:39.773" v="373" actId="255"/>
          <ac:spMkLst>
            <pc:docMk/>
            <pc:sldMk cId="4280119520" sldId="2144327855"/>
            <ac:spMk id="6" creationId="{7B72A43B-2A71-0F81-DC27-FF65A14FC35D}"/>
          </ac:spMkLst>
        </pc:spChg>
      </pc:sldChg>
      <pc:sldChg chg="modSp mod">
        <pc:chgData name="Kaileen Cain" userId="21167d2d-fdf2-4320-ae3a-272888c89590" providerId="ADAL" clId="{47D4D6A5-F011-4F75-B704-02C3E75DEF25}" dt="2024-07-11T17:41:53.977" v="1059" actId="20577"/>
        <pc:sldMkLst>
          <pc:docMk/>
          <pc:sldMk cId="2844322093" sldId="2144327857"/>
        </pc:sldMkLst>
        <pc:spChg chg="mod">
          <ac:chgData name="Kaileen Cain" userId="21167d2d-fdf2-4320-ae3a-272888c89590" providerId="ADAL" clId="{47D4D6A5-F011-4F75-B704-02C3E75DEF25}" dt="2024-07-11T17:41:53.977" v="1059" actId="20577"/>
          <ac:spMkLst>
            <pc:docMk/>
            <pc:sldMk cId="2844322093" sldId="2144327857"/>
            <ac:spMk id="22" creationId="{548A450D-40BA-885F-43AC-643D5AEBE7A0}"/>
          </ac:spMkLst>
        </pc:spChg>
      </pc:sldChg>
      <pc:sldChg chg="addSp modSp mod modCm">
        <pc:chgData name="Kaileen Cain" userId="21167d2d-fdf2-4320-ae3a-272888c89590" providerId="ADAL" clId="{47D4D6A5-F011-4F75-B704-02C3E75DEF25}" dt="2024-07-11T20:08:09.702" v="3049"/>
        <pc:sldMkLst>
          <pc:docMk/>
          <pc:sldMk cId="3191549879" sldId="2144327859"/>
        </pc:sldMkLst>
        <pc:picChg chg="add mod modCrop">
          <ac:chgData name="Kaileen Cain" userId="21167d2d-fdf2-4320-ae3a-272888c89590" providerId="ADAL" clId="{47D4D6A5-F011-4F75-B704-02C3E75DEF25}" dt="2024-07-11T19:54:27.479" v="3031" actId="1076"/>
          <ac:picMkLst>
            <pc:docMk/>
            <pc:sldMk cId="3191549879" sldId="2144327859"/>
            <ac:picMk id="3" creationId="{F916C4E1-1357-AC58-31DE-22996A93544A}"/>
          </ac:picMkLst>
        </pc:picChg>
        <pc:picChg chg="add mod modCrop">
          <ac:chgData name="Kaileen Cain" userId="21167d2d-fdf2-4320-ae3a-272888c89590" providerId="ADAL" clId="{47D4D6A5-F011-4F75-B704-02C3E75DEF25}" dt="2024-07-11T19:50:35.640" v="3023"/>
          <ac:picMkLst>
            <pc:docMk/>
            <pc:sldMk cId="3191549879" sldId="2144327859"/>
            <ac:picMk id="6" creationId="{5BB1D081-2281-05B4-2821-C5F0CA1850DE}"/>
          </ac:picMkLst>
        </pc:picChg>
        <pc:picChg chg="add mod modCrop">
          <ac:chgData name="Kaileen Cain" userId="21167d2d-fdf2-4320-ae3a-272888c89590" providerId="ADAL" clId="{47D4D6A5-F011-4F75-B704-02C3E75DEF25}" dt="2024-07-11T19:55:59.919" v="3040"/>
          <ac:picMkLst>
            <pc:docMk/>
            <pc:sldMk cId="3191549879" sldId="2144327859"/>
            <ac:picMk id="9" creationId="{708590DD-1A5F-8C36-D485-34690893C1AB}"/>
          </ac:picMkLst>
        </pc:picChg>
        <pc:picChg chg="add mod modCrop">
          <ac:chgData name="Kaileen Cain" userId="21167d2d-fdf2-4320-ae3a-272888c89590" providerId="ADAL" clId="{47D4D6A5-F011-4F75-B704-02C3E75DEF25}" dt="2024-07-11T20:08:09.702" v="3049"/>
          <ac:picMkLst>
            <pc:docMk/>
            <pc:sldMk cId="3191549879" sldId="2144327859"/>
            <ac:picMk id="12" creationId="{42E0A1FA-2604-9C92-9EAF-F63257B60BA0}"/>
          </ac:picMkLst>
        </pc:picChg>
        <pc:picChg chg="mod">
          <ac:chgData name="Kaileen Cain" userId="21167d2d-fdf2-4320-ae3a-272888c89590" providerId="ADAL" clId="{47D4D6A5-F011-4F75-B704-02C3E75DEF25}" dt="2024-07-11T19:54:42.125" v="3032" actId="1076"/>
          <ac:picMkLst>
            <pc:docMk/>
            <pc:sldMk cId="3191549879" sldId="2144327859"/>
            <ac:picMk id="36" creationId="{B08E1626-64BB-3238-2690-050F5E8F568A}"/>
          </ac:picMkLst>
        </pc:picChg>
        <pc:picChg chg="mod">
          <ac:chgData name="Kaileen Cain" userId="21167d2d-fdf2-4320-ae3a-272888c89590" providerId="ADAL" clId="{47D4D6A5-F011-4F75-B704-02C3E75DEF25}" dt="2024-07-11T19:54:49.822" v="3033" actId="1076"/>
          <ac:picMkLst>
            <pc:docMk/>
            <pc:sldMk cId="3191549879" sldId="2144327859"/>
            <ac:picMk id="37" creationId="{8596456C-045F-95F5-FB1B-9D5C123F4209}"/>
          </ac:picMkLst>
        </pc:picChg>
        <pc:picChg chg="mod">
          <ac:chgData name="Kaileen Cain" userId="21167d2d-fdf2-4320-ae3a-272888c89590" providerId="ADAL" clId="{47D4D6A5-F011-4F75-B704-02C3E75DEF25}" dt="2024-07-11T19:54:42.125" v="3032" actId="1076"/>
          <ac:picMkLst>
            <pc:docMk/>
            <pc:sldMk cId="3191549879" sldId="2144327859"/>
            <ac:picMk id="38" creationId="{4CE19F06-74DB-2CF8-21B2-978BFAA8018B}"/>
          </ac:picMkLst>
        </pc:picChg>
        <pc:extLst>
          <p:ext xmlns:p="http://schemas.openxmlformats.org/presentationml/2006/main" uri="{D6D511B9-2390-475A-947B-AFAB55BFBCF1}">
            <pc226:cmChg xmlns:pc226="http://schemas.microsoft.com/office/powerpoint/2022/06/main/command" chg="">
              <pc226:chgData name="Kaileen Cain" userId="21167d2d-fdf2-4320-ae3a-272888c89590" providerId="ADAL" clId="{47D4D6A5-F011-4F75-B704-02C3E75DEF25}" dt="2024-07-11T19:35:36.147" v="3003"/>
              <pc2:cmMkLst xmlns:pc2="http://schemas.microsoft.com/office/powerpoint/2019/9/main/command">
                <pc:docMk/>
                <pc:sldMk cId="3191549879" sldId="2144327859"/>
                <pc2:cmMk id="{38B51FF9-5001-46C8-90A2-1E14F0922D6A}"/>
              </pc2:cmMkLst>
              <pc226:cmRplyChg chg="add">
                <pc226:chgData name="Kaileen Cain" userId="21167d2d-fdf2-4320-ae3a-272888c89590" providerId="ADAL" clId="{47D4D6A5-F011-4F75-B704-02C3E75DEF25}" dt="2024-07-11T19:35:36.147" v="3003"/>
                <pc2:cmRplyMkLst xmlns:pc2="http://schemas.microsoft.com/office/powerpoint/2019/9/main/command">
                  <pc:docMk/>
                  <pc:sldMk cId="3191549879" sldId="2144327859"/>
                  <pc2:cmMk id="{38B51FF9-5001-46C8-90A2-1E14F0922D6A}"/>
                  <pc2:cmRplyMk id="{0BD10673-380C-4ECC-AF0E-E6214B2082AA}"/>
                </pc2:cmRplyMkLst>
              </pc226:cmRplyChg>
            </pc226:cmChg>
          </p:ext>
        </pc:extLst>
      </pc:sldChg>
      <pc:sldChg chg="modSp mod">
        <pc:chgData name="Kaileen Cain" userId="21167d2d-fdf2-4320-ae3a-272888c89590" providerId="ADAL" clId="{47D4D6A5-F011-4F75-B704-02C3E75DEF25}" dt="2024-07-11T18:26:19.287" v="1694" actId="20577"/>
        <pc:sldMkLst>
          <pc:docMk/>
          <pc:sldMk cId="2084466037" sldId="2144327860"/>
        </pc:sldMkLst>
        <pc:spChg chg="mod">
          <ac:chgData name="Kaileen Cain" userId="21167d2d-fdf2-4320-ae3a-272888c89590" providerId="ADAL" clId="{47D4D6A5-F011-4F75-B704-02C3E75DEF25}" dt="2024-07-11T18:26:19.287" v="1694" actId="20577"/>
          <ac:spMkLst>
            <pc:docMk/>
            <pc:sldMk cId="2084466037" sldId="2144327860"/>
            <ac:spMk id="6" creationId="{7B72A43B-2A71-0F81-DC27-FF65A14FC35D}"/>
          </ac:spMkLst>
        </pc:spChg>
      </pc:sldChg>
      <pc:sldChg chg="addSp modSp mod">
        <pc:chgData name="Kaileen Cain" userId="21167d2d-fdf2-4320-ae3a-272888c89590" providerId="ADAL" clId="{47D4D6A5-F011-4F75-B704-02C3E75DEF25}" dt="2024-07-11T19:03:29.633" v="2014" actId="20577"/>
        <pc:sldMkLst>
          <pc:docMk/>
          <pc:sldMk cId="1640698835" sldId="2144327861"/>
        </pc:sldMkLst>
        <pc:spChg chg="add mod">
          <ac:chgData name="Kaileen Cain" userId="21167d2d-fdf2-4320-ae3a-272888c89590" providerId="ADAL" clId="{47D4D6A5-F011-4F75-B704-02C3E75DEF25}" dt="2024-07-11T19:03:29.633" v="2014" actId="20577"/>
          <ac:spMkLst>
            <pc:docMk/>
            <pc:sldMk cId="1640698835" sldId="2144327861"/>
            <ac:spMk id="2" creationId="{BB70579B-FA57-C905-D98F-125E5233A8DC}"/>
          </ac:spMkLst>
        </pc:spChg>
        <pc:spChg chg="mod">
          <ac:chgData name="Kaileen Cain" userId="21167d2d-fdf2-4320-ae3a-272888c89590" providerId="ADAL" clId="{47D4D6A5-F011-4F75-B704-02C3E75DEF25}" dt="2024-07-11T17:43:03.914" v="1140" actId="1035"/>
          <ac:spMkLst>
            <pc:docMk/>
            <pc:sldMk cId="1640698835" sldId="2144327861"/>
            <ac:spMk id="12" creationId="{F4B7DFB8-E657-4B54-85D2-A2C7D6BF64B6}"/>
          </ac:spMkLst>
        </pc:spChg>
        <pc:spChg chg="add mod">
          <ac:chgData name="Kaileen Cain" userId="21167d2d-fdf2-4320-ae3a-272888c89590" providerId="ADAL" clId="{47D4D6A5-F011-4F75-B704-02C3E75DEF25}" dt="2024-07-11T19:03:12.722" v="2008" actId="1036"/>
          <ac:spMkLst>
            <pc:docMk/>
            <pc:sldMk cId="1640698835" sldId="2144327861"/>
            <ac:spMk id="14" creationId="{BD769B34-BCDD-D6EB-67A4-1B82EA9C70F8}"/>
          </ac:spMkLst>
        </pc:spChg>
        <pc:spChg chg="mod">
          <ac:chgData name="Kaileen Cain" userId="21167d2d-fdf2-4320-ae3a-272888c89590" providerId="ADAL" clId="{47D4D6A5-F011-4F75-B704-02C3E75DEF25}" dt="2024-07-11T17:42:51.776" v="1083" actId="20577"/>
          <ac:spMkLst>
            <pc:docMk/>
            <pc:sldMk cId="1640698835" sldId="2144327861"/>
            <ac:spMk id="26" creationId="{5EA49856-05C7-508F-3B2D-06EF7A3D9F40}"/>
          </ac:spMkLst>
        </pc:spChg>
        <pc:spChg chg="mod">
          <ac:chgData name="Kaileen Cain" userId="21167d2d-fdf2-4320-ae3a-272888c89590" providerId="ADAL" clId="{47D4D6A5-F011-4F75-B704-02C3E75DEF25}" dt="2024-07-11T17:43:03.914" v="1140" actId="1035"/>
          <ac:spMkLst>
            <pc:docMk/>
            <pc:sldMk cId="1640698835" sldId="2144327861"/>
            <ac:spMk id="27" creationId="{388FFED6-0615-9B04-FEFB-BB10B50F0F9A}"/>
          </ac:spMkLst>
        </pc:spChg>
        <pc:spChg chg="mod">
          <ac:chgData name="Kaileen Cain" userId="21167d2d-fdf2-4320-ae3a-272888c89590" providerId="ADAL" clId="{47D4D6A5-F011-4F75-B704-02C3E75DEF25}" dt="2024-07-11T17:43:03.914" v="1140" actId="1035"/>
          <ac:spMkLst>
            <pc:docMk/>
            <pc:sldMk cId="1640698835" sldId="2144327861"/>
            <ac:spMk id="28" creationId="{AEC13241-A77B-2F89-602C-CAF18701A376}"/>
          </ac:spMkLst>
        </pc:spChg>
        <pc:spChg chg="mod">
          <ac:chgData name="Kaileen Cain" userId="21167d2d-fdf2-4320-ae3a-272888c89590" providerId="ADAL" clId="{47D4D6A5-F011-4F75-B704-02C3E75DEF25}" dt="2024-07-11T17:43:03.914" v="1140" actId="1035"/>
          <ac:spMkLst>
            <pc:docMk/>
            <pc:sldMk cId="1640698835" sldId="2144327861"/>
            <ac:spMk id="32" creationId="{C4DF4059-9559-C021-F7E6-906B287F8B43}"/>
          </ac:spMkLst>
        </pc:spChg>
        <pc:spChg chg="mod">
          <ac:chgData name="Kaileen Cain" userId="21167d2d-fdf2-4320-ae3a-272888c89590" providerId="ADAL" clId="{47D4D6A5-F011-4F75-B704-02C3E75DEF25}" dt="2024-07-11T17:43:03.914" v="1140" actId="1035"/>
          <ac:spMkLst>
            <pc:docMk/>
            <pc:sldMk cId="1640698835" sldId="2144327861"/>
            <ac:spMk id="39" creationId="{18300C80-773F-989D-6E4D-1EBE726F108E}"/>
          </ac:spMkLst>
        </pc:spChg>
        <pc:picChg chg="mod">
          <ac:chgData name="Kaileen Cain" userId="21167d2d-fdf2-4320-ae3a-272888c89590" providerId="ADAL" clId="{47D4D6A5-F011-4F75-B704-02C3E75DEF25}" dt="2024-07-11T17:43:03.914" v="1140" actId="1035"/>
          <ac:picMkLst>
            <pc:docMk/>
            <pc:sldMk cId="1640698835" sldId="2144327861"/>
            <ac:picMk id="34" creationId="{855A3AB7-068F-B372-EC0E-A01843E8C8DB}"/>
          </ac:picMkLst>
        </pc:picChg>
        <pc:picChg chg="mod">
          <ac:chgData name="Kaileen Cain" userId="21167d2d-fdf2-4320-ae3a-272888c89590" providerId="ADAL" clId="{47D4D6A5-F011-4F75-B704-02C3E75DEF25}" dt="2024-07-11T17:43:03.914" v="1140" actId="1035"/>
          <ac:picMkLst>
            <pc:docMk/>
            <pc:sldMk cId="1640698835" sldId="2144327861"/>
            <ac:picMk id="38" creationId="{2F668960-A72D-D81C-53D0-9737C56476A6}"/>
          </ac:picMkLst>
        </pc:picChg>
      </pc:sldChg>
      <pc:sldChg chg="addSp delSp modSp mod">
        <pc:chgData name="Kaileen Cain" userId="21167d2d-fdf2-4320-ae3a-272888c89590" providerId="ADAL" clId="{47D4D6A5-F011-4F75-B704-02C3E75DEF25}" dt="2024-07-11T19:14:28.836" v="2627" actId="14100"/>
        <pc:sldMkLst>
          <pc:docMk/>
          <pc:sldMk cId="3700127981" sldId="2144327862"/>
        </pc:sldMkLst>
        <pc:spChg chg="del mod">
          <ac:chgData name="Kaileen Cain" userId="21167d2d-fdf2-4320-ae3a-272888c89590" providerId="ADAL" clId="{47D4D6A5-F011-4F75-B704-02C3E75DEF25}" dt="2024-07-11T19:03:07.549" v="1969" actId="21"/>
          <ac:spMkLst>
            <pc:docMk/>
            <pc:sldMk cId="3700127981" sldId="2144327862"/>
            <ac:spMk id="2" creationId="{BB70579B-FA57-C905-D98F-125E5233A8DC}"/>
          </ac:spMkLst>
        </pc:spChg>
        <pc:spChg chg="del mod">
          <ac:chgData name="Kaileen Cain" userId="21167d2d-fdf2-4320-ae3a-272888c89590" providerId="ADAL" clId="{47D4D6A5-F011-4F75-B704-02C3E75DEF25}" dt="2024-07-11T18:02:10.522" v="1593" actId="478"/>
          <ac:spMkLst>
            <pc:docMk/>
            <pc:sldMk cId="3700127981" sldId="2144327862"/>
            <ac:spMk id="8" creationId="{BE76D678-5BF0-B8AC-2F92-F07745E0AFFF}"/>
          </ac:spMkLst>
        </pc:spChg>
        <pc:spChg chg="del mod">
          <ac:chgData name="Kaileen Cain" userId="21167d2d-fdf2-4320-ae3a-272888c89590" providerId="ADAL" clId="{47D4D6A5-F011-4F75-B704-02C3E75DEF25}" dt="2024-07-11T18:02:10.522" v="1593" actId="478"/>
          <ac:spMkLst>
            <pc:docMk/>
            <pc:sldMk cId="3700127981" sldId="2144327862"/>
            <ac:spMk id="9" creationId="{B520458F-D59E-C4B8-9569-EE993B5CE4FD}"/>
          </ac:spMkLst>
        </pc:spChg>
        <pc:spChg chg="del mod">
          <ac:chgData name="Kaileen Cain" userId="21167d2d-fdf2-4320-ae3a-272888c89590" providerId="ADAL" clId="{47D4D6A5-F011-4F75-B704-02C3E75DEF25}" dt="2024-07-11T18:02:10.522" v="1593" actId="478"/>
          <ac:spMkLst>
            <pc:docMk/>
            <pc:sldMk cId="3700127981" sldId="2144327862"/>
            <ac:spMk id="10" creationId="{619D0E81-0C79-4610-A647-311C7DC11AC8}"/>
          </ac:spMkLst>
        </pc:spChg>
        <pc:spChg chg="del mod">
          <ac:chgData name="Kaileen Cain" userId="21167d2d-fdf2-4320-ae3a-272888c89590" providerId="ADAL" clId="{47D4D6A5-F011-4F75-B704-02C3E75DEF25}" dt="2024-07-11T19:03:07.549" v="1969" actId="21"/>
          <ac:spMkLst>
            <pc:docMk/>
            <pc:sldMk cId="3700127981" sldId="2144327862"/>
            <ac:spMk id="14" creationId="{BD769B34-BCDD-D6EB-67A4-1B82EA9C70F8}"/>
          </ac:spMkLst>
        </pc:spChg>
        <pc:spChg chg="del mod">
          <ac:chgData name="Kaileen Cain" userId="21167d2d-fdf2-4320-ae3a-272888c89590" providerId="ADAL" clId="{47D4D6A5-F011-4F75-B704-02C3E75DEF25}" dt="2024-07-11T18:02:10.522" v="1593" actId="478"/>
          <ac:spMkLst>
            <pc:docMk/>
            <pc:sldMk cId="3700127981" sldId="2144327862"/>
            <ac:spMk id="15" creationId="{2AA67587-842B-D135-4208-A82959D0D5D7}"/>
          </ac:spMkLst>
        </pc:spChg>
        <pc:spChg chg="add del mod">
          <ac:chgData name="Kaileen Cain" userId="21167d2d-fdf2-4320-ae3a-272888c89590" providerId="ADAL" clId="{47D4D6A5-F011-4F75-B704-02C3E75DEF25}" dt="2024-07-11T17:51:01.526" v="1200" actId="478"/>
          <ac:spMkLst>
            <pc:docMk/>
            <pc:sldMk cId="3700127981" sldId="2144327862"/>
            <ac:spMk id="16" creationId="{5B7819AD-60B8-4C6B-5A69-A5976AF279E2}"/>
          </ac:spMkLst>
        </pc:spChg>
        <pc:spChg chg="add del mod">
          <ac:chgData name="Kaileen Cain" userId="21167d2d-fdf2-4320-ae3a-272888c89590" providerId="ADAL" clId="{47D4D6A5-F011-4F75-B704-02C3E75DEF25}" dt="2024-07-11T17:51:43.697" v="1206" actId="478"/>
          <ac:spMkLst>
            <pc:docMk/>
            <pc:sldMk cId="3700127981" sldId="2144327862"/>
            <ac:spMk id="17" creationId="{5E3CDF48-67F4-422E-BC50-DEC321D415FB}"/>
          </ac:spMkLst>
        </pc:spChg>
        <pc:spChg chg="add mod ord">
          <ac:chgData name="Kaileen Cain" userId="21167d2d-fdf2-4320-ae3a-272888c89590" providerId="ADAL" clId="{47D4D6A5-F011-4F75-B704-02C3E75DEF25}" dt="2024-07-11T19:14:28.836" v="2627" actId="14100"/>
          <ac:spMkLst>
            <pc:docMk/>
            <pc:sldMk cId="3700127981" sldId="2144327862"/>
            <ac:spMk id="18" creationId="{7C2FABC5-DB92-C205-B146-76E5BE18C842}"/>
          </ac:spMkLst>
        </pc:spChg>
        <pc:spChg chg="add mod ord">
          <ac:chgData name="Kaileen Cain" userId="21167d2d-fdf2-4320-ae3a-272888c89590" providerId="ADAL" clId="{47D4D6A5-F011-4F75-B704-02C3E75DEF25}" dt="2024-07-11T18:13:09.865" v="1613" actId="164"/>
          <ac:spMkLst>
            <pc:docMk/>
            <pc:sldMk cId="3700127981" sldId="2144327862"/>
            <ac:spMk id="34" creationId="{2C3405BF-A08C-ADC8-4EF2-49120AD9A1F4}"/>
          </ac:spMkLst>
        </pc:spChg>
        <pc:spChg chg="add mod">
          <ac:chgData name="Kaileen Cain" userId="21167d2d-fdf2-4320-ae3a-272888c89590" providerId="ADAL" clId="{47D4D6A5-F011-4F75-B704-02C3E75DEF25}" dt="2024-07-11T19:04:43.636" v="2085" actId="1035"/>
          <ac:spMkLst>
            <pc:docMk/>
            <pc:sldMk cId="3700127981" sldId="2144327862"/>
            <ac:spMk id="45" creationId="{831FFF5F-6672-2F77-ECFD-370302D50809}"/>
          </ac:spMkLst>
        </pc:spChg>
        <pc:spChg chg="add del mod">
          <ac:chgData name="Kaileen Cain" userId="21167d2d-fdf2-4320-ae3a-272888c89590" providerId="ADAL" clId="{47D4D6A5-F011-4F75-B704-02C3E75DEF25}" dt="2024-07-11T19:13:41.808" v="2524" actId="478"/>
          <ac:spMkLst>
            <pc:docMk/>
            <pc:sldMk cId="3700127981" sldId="2144327862"/>
            <ac:spMk id="46" creationId="{F0315BBE-D0C6-7363-9187-AA22CF6399A6}"/>
          </ac:spMkLst>
        </pc:spChg>
        <pc:spChg chg="add mod">
          <ac:chgData name="Kaileen Cain" userId="21167d2d-fdf2-4320-ae3a-272888c89590" providerId="ADAL" clId="{47D4D6A5-F011-4F75-B704-02C3E75DEF25}" dt="2024-07-11T19:14:16.098" v="2624" actId="207"/>
          <ac:spMkLst>
            <pc:docMk/>
            <pc:sldMk cId="3700127981" sldId="2144327862"/>
            <ac:spMk id="47" creationId="{67A62791-D001-5EB8-FEEC-FA57F8820A7E}"/>
          </ac:spMkLst>
        </pc:spChg>
        <pc:grpChg chg="add del mod">
          <ac:chgData name="Kaileen Cain" userId="21167d2d-fdf2-4320-ae3a-272888c89590" providerId="ADAL" clId="{47D4D6A5-F011-4F75-B704-02C3E75DEF25}" dt="2024-07-11T17:57:26.900" v="1390" actId="165"/>
          <ac:grpSpMkLst>
            <pc:docMk/>
            <pc:sldMk cId="3700127981" sldId="2144327862"/>
            <ac:grpSpMk id="26" creationId="{BBA18E2E-48BC-50E6-B649-6362E040A042}"/>
          </ac:grpSpMkLst>
        </pc:grpChg>
        <pc:grpChg chg="add del mod topLvl">
          <ac:chgData name="Kaileen Cain" userId="21167d2d-fdf2-4320-ae3a-272888c89590" providerId="ADAL" clId="{47D4D6A5-F011-4F75-B704-02C3E75DEF25}" dt="2024-07-11T18:20:35.666" v="1635" actId="478"/>
          <ac:grpSpMkLst>
            <pc:docMk/>
            <pc:sldMk cId="3700127981" sldId="2144327862"/>
            <ac:grpSpMk id="30" creationId="{527FCBEA-9402-0458-98BA-F77F02B1F746}"/>
          </ac:grpSpMkLst>
        </pc:grpChg>
        <pc:grpChg chg="add del mod">
          <ac:chgData name="Kaileen Cain" userId="21167d2d-fdf2-4320-ae3a-272888c89590" providerId="ADAL" clId="{47D4D6A5-F011-4F75-B704-02C3E75DEF25}" dt="2024-07-11T18:20:22.951" v="1632" actId="165"/>
          <ac:grpSpMkLst>
            <pc:docMk/>
            <pc:sldMk cId="3700127981" sldId="2144327862"/>
            <ac:grpSpMk id="31" creationId="{6C99432C-509F-F5B4-28BE-8AB517812C18}"/>
          </ac:grpSpMkLst>
        </pc:grpChg>
        <pc:grpChg chg="add mod">
          <ac:chgData name="Kaileen Cain" userId="21167d2d-fdf2-4320-ae3a-272888c89590" providerId="ADAL" clId="{47D4D6A5-F011-4F75-B704-02C3E75DEF25}" dt="2024-07-11T18:23:42.202" v="1684" actId="164"/>
          <ac:grpSpMkLst>
            <pc:docMk/>
            <pc:sldMk cId="3700127981" sldId="2144327862"/>
            <ac:grpSpMk id="35" creationId="{B3637E8C-F5E2-DEBA-73FD-5A95D45EED16}"/>
          </ac:grpSpMkLst>
        </pc:grpChg>
        <pc:grpChg chg="add del mod">
          <ac:chgData name="Kaileen Cain" userId="21167d2d-fdf2-4320-ae3a-272888c89590" providerId="ADAL" clId="{47D4D6A5-F011-4F75-B704-02C3E75DEF25}" dt="2024-07-11T18:28:18.220" v="1782" actId="478"/>
          <ac:grpSpMkLst>
            <pc:docMk/>
            <pc:sldMk cId="3700127981" sldId="2144327862"/>
            <ac:grpSpMk id="42" creationId="{4FA85FB2-2307-C9CE-07DC-1D3569188FAD}"/>
          </ac:grpSpMkLst>
        </pc:grpChg>
        <pc:picChg chg="add del mod topLvl modCrop">
          <ac:chgData name="Kaileen Cain" userId="21167d2d-fdf2-4320-ae3a-272888c89590" providerId="ADAL" clId="{47D4D6A5-F011-4F75-B704-02C3E75DEF25}" dt="2024-07-11T18:20:35.666" v="1635" actId="478"/>
          <ac:picMkLst>
            <pc:docMk/>
            <pc:sldMk cId="3700127981" sldId="2144327862"/>
            <ac:picMk id="22" creationId="{80F1C4C6-36D7-EEE0-3BC4-1E80333E5331}"/>
          </ac:picMkLst>
        </pc:picChg>
        <pc:picChg chg="add del mod topLvl">
          <ac:chgData name="Kaileen Cain" userId="21167d2d-fdf2-4320-ae3a-272888c89590" providerId="ADAL" clId="{47D4D6A5-F011-4F75-B704-02C3E75DEF25}" dt="2024-07-11T18:20:18.729" v="1631" actId="478"/>
          <ac:picMkLst>
            <pc:docMk/>
            <pc:sldMk cId="3700127981" sldId="2144327862"/>
            <ac:picMk id="24" creationId="{AF157B0D-F016-3C63-0363-056EA5CF0367}"/>
          </ac:picMkLst>
        </pc:picChg>
        <pc:picChg chg="add del mod topLvl">
          <ac:chgData name="Kaileen Cain" userId="21167d2d-fdf2-4320-ae3a-272888c89590" providerId="ADAL" clId="{47D4D6A5-F011-4F75-B704-02C3E75DEF25}" dt="2024-07-11T18:20:28.409" v="1633" actId="478"/>
          <ac:picMkLst>
            <pc:docMk/>
            <pc:sldMk cId="3700127981" sldId="2144327862"/>
            <ac:picMk id="25" creationId="{FE0D71BA-11AB-52AF-5713-C890A6171254}"/>
          </ac:picMkLst>
        </pc:picChg>
        <pc:picChg chg="add del mod">
          <ac:chgData name="Kaileen Cain" userId="21167d2d-fdf2-4320-ae3a-272888c89590" providerId="ADAL" clId="{47D4D6A5-F011-4F75-B704-02C3E75DEF25}" dt="2024-07-11T18:00:03.412" v="1493" actId="478"/>
          <ac:picMkLst>
            <pc:docMk/>
            <pc:sldMk cId="3700127981" sldId="2144327862"/>
            <ac:picMk id="28" creationId="{B23E1192-1473-EB09-4FD4-D42B5009201D}"/>
          </ac:picMkLst>
        </pc:picChg>
        <pc:picChg chg="add del mod ord topLvl modCrop">
          <ac:chgData name="Kaileen Cain" userId="21167d2d-fdf2-4320-ae3a-272888c89590" providerId="ADAL" clId="{47D4D6A5-F011-4F75-B704-02C3E75DEF25}" dt="2024-07-11T18:20:37.423" v="1636" actId="478"/>
          <ac:picMkLst>
            <pc:docMk/>
            <pc:sldMk cId="3700127981" sldId="2144327862"/>
            <ac:picMk id="29" creationId="{61648E1F-E5F8-657B-2F9A-4AE1A175F8ED}"/>
          </ac:picMkLst>
        </pc:picChg>
        <pc:picChg chg="add mod modCrop">
          <ac:chgData name="Kaileen Cain" userId="21167d2d-fdf2-4320-ae3a-272888c89590" providerId="ADAL" clId="{47D4D6A5-F011-4F75-B704-02C3E75DEF25}" dt="2024-07-11T18:13:28.319" v="1617" actId="18131"/>
          <ac:picMkLst>
            <pc:docMk/>
            <pc:sldMk cId="3700127981" sldId="2144327862"/>
            <ac:picMk id="33" creationId="{01E8628C-DA5F-DE66-5813-9796AFF600E1}"/>
          </ac:picMkLst>
        </pc:picChg>
        <pc:picChg chg="add del mod">
          <ac:chgData name="Kaileen Cain" userId="21167d2d-fdf2-4320-ae3a-272888c89590" providerId="ADAL" clId="{47D4D6A5-F011-4F75-B704-02C3E75DEF25}" dt="2024-07-11T18:20:08.355" v="1629" actId="478"/>
          <ac:picMkLst>
            <pc:docMk/>
            <pc:sldMk cId="3700127981" sldId="2144327862"/>
            <ac:picMk id="37" creationId="{2622ADAA-AF87-75DE-4B05-F1A1FC1C12D5}"/>
          </ac:picMkLst>
        </pc:picChg>
        <pc:picChg chg="add del mod modCrop">
          <ac:chgData name="Kaileen Cain" userId="21167d2d-fdf2-4320-ae3a-272888c89590" providerId="ADAL" clId="{47D4D6A5-F011-4F75-B704-02C3E75DEF25}" dt="2024-07-11T18:21:59.107" v="1646" actId="478"/>
          <ac:picMkLst>
            <pc:docMk/>
            <pc:sldMk cId="3700127981" sldId="2144327862"/>
            <ac:picMk id="39" creationId="{C0E7B034-E417-96EE-39F9-E1D4C479862D}"/>
          </ac:picMkLst>
        </pc:picChg>
        <pc:picChg chg="add mod modCrop">
          <ac:chgData name="Kaileen Cain" userId="21167d2d-fdf2-4320-ae3a-272888c89590" providerId="ADAL" clId="{47D4D6A5-F011-4F75-B704-02C3E75DEF25}" dt="2024-07-11T18:28:13.930" v="1781"/>
          <ac:picMkLst>
            <pc:docMk/>
            <pc:sldMk cId="3700127981" sldId="2144327862"/>
            <ac:picMk id="41" creationId="{8F9FF796-DB4B-7A46-B179-6BA879B3D5A0}"/>
          </ac:picMkLst>
        </pc:picChg>
        <pc:picChg chg="add del mod modCrop">
          <ac:chgData name="Kaileen Cain" userId="21167d2d-fdf2-4320-ae3a-272888c89590" providerId="ADAL" clId="{47D4D6A5-F011-4F75-B704-02C3E75DEF25}" dt="2024-07-11T19:03:44.861" v="2019" actId="478"/>
          <ac:picMkLst>
            <pc:docMk/>
            <pc:sldMk cId="3700127981" sldId="2144327862"/>
            <ac:picMk id="44" creationId="{9E4D83F6-28A8-8645-695D-FF2E7D2C0C8A}"/>
          </ac:picMkLst>
        </pc:picChg>
        <pc:cxnChg chg="del mod">
          <ac:chgData name="Kaileen Cain" userId="21167d2d-fdf2-4320-ae3a-272888c89590" providerId="ADAL" clId="{47D4D6A5-F011-4F75-B704-02C3E75DEF25}" dt="2024-07-11T18:02:10.522" v="1593" actId="478"/>
          <ac:cxnSpMkLst>
            <pc:docMk/>
            <pc:sldMk cId="3700127981" sldId="2144327862"/>
            <ac:cxnSpMk id="13" creationId="{E8D97567-206F-96E8-6A9C-BDE75C4D66A4}"/>
          </ac:cxnSpMkLst>
        </pc:cxnChg>
      </pc:sldChg>
      <pc:sldChg chg="addSp delSp modSp mod addCm">
        <pc:chgData name="Kaileen Cain" userId="21167d2d-fdf2-4320-ae3a-272888c89590" providerId="ADAL" clId="{47D4D6A5-F011-4F75-B704-02C3E75DEF25}" dt="2024-07-11T19:15:27.720" v="2735" actId="1035"/>
        <pc:sldMkLst>
          <pc:docMk/>
          <pc:sldMk cId="3746036269" sldId="2144327863"/>
        </pc:sldMkLst>
        <pc:spChg chg="add mod">
          <ac:chgData name="Kaileen Cain" userId="21167d2d-fdf2-4320-ae3a-272888c89590" providerId="ADAL" clId="{47D4D6A5-F011-4F75-B704-02C3E75DEF25}" dt="2024-07-11T19:15:27.720" v="2735" actId="1035"/>
          <ac:spMkLst>
            <pc:docMk/>
            <pc:sldMk cId="3746036269" sldId="2144327863"/>
            <ac:spMk id="4" creationId="{913DDF65-5D39-9501-EBC1-AFE92068AF5F}"/>
          </ac:spMkLst>
        </pc:spChg>
        <pc:spChg chg="del mod">
          <ac:chgData name="Kaileen Cain" userId="21167d2d-fdf2-4320-ae3a-272888c89590" providerId="ADAL" clId="{47D4D6A5-F011-4F75-B704-02C3E75DEF25}" dt="2024-07-11T19:07:17.856" v="2125" actId="21"/>
          <ac:spMkLst>
            <pc:docMk/>
            <pc:sldMk cId="3746036269" sldId="2144327863"/>
            <ac:spMk id="6" creationId="{7B72A43B-2A71-0F81-DC27-FF65A14FC35D}"/>
          </ac:spMkLst>
        </pc:spChg>
        <pc:spChg chg="add mod">
          <ac:chgData name="Kaileen Cain" userId="21167d2d-fdf2-4320-ae3a-272888c89590" providerId="ADAL" clId="{47D4D6A5-F011-4F75-B704-02C3E75DEF25}" dt="2024-07-11T19:15:27.720" v="2735" actId="1035"/>
          <ac:spMkLst>
            <pc:docMk/>
            <pc:sldMk cId="3746036269" sldId="2144327863"/>
            <ac:spMk id="8" creationId="{3D96DA15-1846-3FFF-B0A6-46040CEF3D96}"/>
          </ac:spMkLst>
        </pc:spChg>
        <pc:spChg chg="del mod">
          <ac:chgData name="Kaileen Cain" userId="21167d2d-fdf2-4320-ae3a-272888c89590" providerId="ADAL" clId="{47D4D6A5-F011-4F75-B704-02C3E75DEF25}" dt="2024-07-11T19:04:25.313" v="2025" actId="21"/>
          <ac:spMkLst>
            <pc:docMk/>
            <pc:sldMk cId="3746036269" sldId="2144327863"/>
            <ac:spMk id="9" creationId="{831FFF5F-6672-2F77-ECFD-370302D50809}"/>
          </ac:spMkLst>
        </pc:spChg>
        <pc:spChg chg="del mod">
          <ac:chgData name="Kaileen Cain" userId="21167d2d-fdf2-4320-ae3a-272888c89590" providerId="ADAL" clId="{47D4D6A5-F011-4F75-B704-02C3E75DEF25}" dt="2024-07-11T19:14:48.397" v="2641" actId="478"/>
          <ac:spMkLst>
            <pc:docMk/>
            <pc:sldMk cId="3746036269" sldId="2144327863"/>
            <ac:spMk id="10" creationId="{34C5BD57-5E84-1592-6AC5-19FCE4EE34BB}"/>
          </ac:spMkLst>
        </pc:spChg>
        <pc:spChg chg="del">
          <ac:chgData name="Kaileen Cain" userId="21167d2d-fdf2-4320-ae3a-272888c89590" providerId="ADAL" clId="{47D4D6A5-F011-4F75-B704-02C3E75DEF25}" dt="2024-07-11T19:07:17.856" v="2125" actId="21"/>
          <ac:spMkLst>
            <pc:docMk/>
            <pc:sldMk cId="3746036269" sldId="2144327863"/>
            <ac:spMk id="11" creationId="{9FBC6836-B12C-2E4D-F9DB-41303B840A68}"/>
          </ac:spMkLst>
        </pc:spChg>
        <pc:spChg chg="add mod">
          <ac:chgData name="Kaileen Cain" userId="21167d2d-fdf2-4320-ae3a-272888c89590" providerId="ADAL" clId="{47D4D6A5-F011-4F75-B704-02C3E75DEF25}" dt="2024-07-11T19:15:27.720" v="2735" actId="1035"/>
          <ac:spMkLst>
            <pc:docMk/>
            <pc:sldMk cId="3746036269" sldId="2144327863"/>
            <ac:spMk id="13" creationId="{DC7439F9-5659-A3AB-8454-C66F73713B9E}"/>
          </ac:spMkLst>
        </pc:spChg>
        <pc:spChg chg="add mod">
          <ac:chgData name="Kaileen Cain" userId="21167d2d-fdf2-4320-ae3a-272888c89590" providerId="ADAL" clId="{47D4D6A5-F011-4F75-B704-02C3E75DEF25}" dt="2024-07-11T19:07:42.589" v="2195"/>
          <ac:spMkLst>
            <pc:docMk/>
            <pc:sldMk cId="3746036269" sldId="2144327863"/>
            <ac:spMk id="14" creationId="{9D0C5B83-2F2F-B9F5-EE75-AFFD4A786DFD}"/>
          </ac:spMkLst>
        </pc:spChg>
        <pc:spChg chg="add mod">
          <ac:chgData name="Kaileen Cain" userId="21167d2d-fdf2-4320-ae3a-272888c89590" providerId="ADAL" clId="{47D4D6A5-F011-4F75-B704-02C3E75DEF25}" dt="2024-07-11T19:07:42.589" v="2195"/>
          <ac:spMkLst>
            <pc:docMk/>
            <pc:sldMk cId="3746036269" sldId="2144327863"/>
            <ac:spMk id="15" creationId="{F1B84228-8D78-C82E-2E0F-D5BBDD80C627}"/>
          </ac:spMkLst>
        </pc:spChg>
        <pc:spChg chg="add mod">
          <ac:chgData name="Kaileen Cain" userId="21167d2d-fdf2-4320-ae3a-272888c89590" providerId="ADAL" clId="{47D4D6A5-F011-4F75-B704-02C3E75DEF25}" dt="2024-07-11T19:15:27.720" v="2735" actId="1035"/>
          <ac:spMkLst>
            <pc:docMk/>
            <pc:sldMk cId="3746036269" sldId="2144327863"/>
            <ac:spMk id="16" creationId="{558D651A-34FB-A18F-1B32-51B72FC49980}"/>
          </ac:spMkLst>
        </pc:spChg>
        <pc:spChg chg="add mod">
          <ac:chgData name="Kaileen Cain" userId="21167d2d-fdf2-4320-ae3a-272888c89590" providerId="ADAL" clId="{47D4D6A5-F011-4F75-B704-02C3E75DEF25}" dt="2024-07-11T19:15:27.720" v="2735" actId="1035"/>
          <ac:spMkLst>
            <pc:docMk/>
            <pc:sldMk cId="3746036269" sldId="2144327863"/>
            <ac:spMk id="17" creationId="{DE66D7AD-6BDD-96F0-538B-EDE686526DF4}"/>
          </ac:spMkLst>
        </pc:spChg>
        <pc:spChg chg="add del mod">
          <ac:chgData name="Kaileen Cain" userId="21167d2d-fdf2-4320-ae3a-272888c89590" providerId="ADAL" clId="{47D4D6A5-F011-4F75-B704-02C3E75DEF25}" dt="2024-07-11T19:15:05.721" v="2714" actId="478"/>
          <ac:spMkLst>
            <pc:docMk/>
            <pc:sldMk cId="3746036269" sldId="2144327863"/>
            <ac:spMk id="18" creationId="{FEFCAFC5-36C9-E778-1CFA-72980EFDAD1D}"/>
          </ac:spMkLst>
        </pc:spChg>
        <pc:spChg chg="add mod">
          <ac:chgData name="Kaileen Cain" userId="21167d2d-fdf2-4320-ae3a-272888c89590" providerId="ADAL" clId="{47D4D6A5-F011-4F75-B704-02C3E75DEF25}" dt="2024-07-11T19:15:21.484" v="2732" actId="207"/>
          <ac:spMkLst>
            <pc:docMk/>
            <pc:sldMk cId="3746036269" sldId="2144327863"/>
            <ac:spMk id="19" creationId="{5F50DD0C-7D44-BE8D-ADD1-7B6802DE3EA0}"/>
          </ac:spMkLst>
        </pc:spChg>
        <pc:picChg chg="add mod ord">
          <ac:chgData name="Kaileen Cain" userId="21167d2d-fdf2-4320-ae3a-272888c89590" providerId="ADAL" clId="{47D4D6A5-F011-4F75-B704-02C3E75DEF25}" dt="2024-07-11T19:14:39.261" v="2628" actId="167"/>
          <ac:picMkLst>
            <pc:docMk/>
            <pc:sldMk cId="3746036269" sldId="2144327863"/>
            <ac:picMk id="2" creationId="{89C0E2D1-77AA-9B98-AD3C-C842F5147E3E}"/>
          </ac:picMkLst>
        </pc:picChg>
        <pc:cxnChg chg="del">
          <ac:chgData name="Kaileen Cain" userId="21167d2d-fdf2-4320-ae3a-272888c89590" providerId="ADAL" clId="{47D4D6A5-F011-4F75-B704-02C3E75DEF25}" dt="2024-07-11T19:07:29.864" v="2192" actId="478"/>
          <ac:cxnSpMkLst>
            <pc:docMk/>
            <pc:sldMk cId="3746036269" sldId="2144327863"/>
            <ac:cxnSpMk id="12" creationId="{92BD1CA5-BCD2-448B-4F42-DC6BD7CD9FC1}"/>
          </ac:cxnSpMkLst>
        </pc:cxnChg>
        <pc:extLst>
          <p:ext xmlns:p="http://schemas.openxmlformats.org/presentationml/2006/main" uri="{D6D511B9-2390-475A-947B-AFAB55BFBCF1}">
            <pc226:cmChg xmlns:pc226="http://schemas.microsoft.com/office/powerpoint/2022/06/main/command" chg="add">
              <pc226:chgData name="Kaileen Cain" userId="21167d2d-fdf2-4320-ae3a-272888c89590" providerId="ADAL" clId="{47D4D6A5-F011-4F75-B704-02C3E75DEF25}" dt="2024-07-11T19:11:39.517" v="2426"/>
              <pc2:cmMkLst xmlns:pc2="http://schemas.microsoft.com/office/powerpoint/2019/9/main/command">
                <pc:docMk/>
                <pc:sldMk cId="3746036269" sldId="2144327863"/>
                <pc2:cmMk id="{90BA8607-83DD-439B-A11E-EBF81A6FFBAC}"/>
              </pc2:cmMkLst>
            </pc226:cmChg>
          </p:ext>
        </pc:extLst>
      </pc:sldChg>
      <pc:sldChg chg="addSp delSp modSp mod addCm modCm">
        <pc:chgData name="Kaileen Cain" userId="21167d2d-fdf2-4320-ae3a-272888c89590" providerId="ADAL" clId="{47D4D6A5-F011-4F75-B704-02C3E75DEF25}" dt="2024-07-11T19:18:21.953" v="2815" actId="404"/>
        <pc:sldMkLst>
          <pc:docMk/>
          <pc:sldMk cId="1300672907" sldId="2144327864"/>
        </pc:sldMkLst>
        <pc:spChg chg="del mod">
          <ac:chgData name="Kaileen Cain" userId="21167d2d-fdf2-4320-ae3a-272888c89590" providerId="ADAL" clId="{47D4D6A5-F011-4F75-B704-02C3E75DEF25}" dt="2024-07-11T19:12:12.576" v="2431"/>
          <ac:spMkLst>
            <pc:docMk/>
            <pc:sldMk cId="1300672907" sldId="2144327864"/>
            <ac:spMk id="2" creationId="{E0B1AAED-1E92-9D9B-33C5-AFD5DAE1CAC0}"/>
          </ac:spMkLst>
        </pc:spChg>
        <pc:spChg chg="add del mod">
          <ac:chgData name="Kaileen Cain" userId="21167d2d-fdf2-4320-ae3a-272888c89590" providerId="ADAL" clId="{47D4D6A5-F011-4F75-B704-02C3E75DEF25}" dt="2024-07-11T19:12:40.410" v="2445"/>
          <ac:spMkLst>
            <pc:docMk/>
            <pc:sldMk cId="1300672907" sldId="2144327864"/>
            <ac:spMk id="6" creationId="{F36FD470-8F6A-DF55-2677-5BFF5A29127D}"/>
          </ac:spMkLst>
        </pc:spChg>
        <pc:spChg chg="add mod">
          <ac:chgData name="Kaileen Cain" userId="21167d2d-fdf2-4320-ae3a-272888c89590" providerId="ADAL" clId="{47D4D6A5-F011-4F75-B704-02C3E75DEF25}" dt="2024-07-11T19:12:39.499" v="2443"/>
          <ac:spMkLst>
            <pc:docMk/>
            <pc:sldMk cId="1300672907" sldId="2144327864"/>
            <ac:spMk id="9" creationId="{22908BFC-4F93-2024-8B19-9252AFC8194A}"/>
          </ac:spMkLst>
        </pc:spChg>
        <pc:spChg chg="add mod">
          <ac:chgData name="Kaileen Cain" userId="21167d2d-fdf2-4320-ae3a-272888c89590" providerId="ADAL" clId="{47D4D6A5-F011-4F75-B704-02C3E75DEF25}" dt="2024-07-11T19:12:57.964" v="2510" actId="1035"/>
          <ac:spMkLst>
            <pc:docMk/>
            <pc:sldMk cId="1300672907" sldId="2144327864"/>
            <ac:spMk id="10" creationId="{5E458FDA-A16F-F210-74EE-D6C8F296951A}"/>
          </ac:spMkLst>
        </pc:spChg>
        <pc:spChg chg="add mod">
          <ac:chgData name="Kaileen Cain" userId="21167d2d-fdf2-4320-ae3a-272888c89590" providerId="ADAL" clId="{47D4D6A5-F011-4F75-B704-02C3E75DEF25}" dt="2024-07-11T19:12:57.964" v="2510" actId="1035"/>
          <ac:spMkLst>
            <pc:docMk/>
            <pc:sldMk cId="1300672907" sldId="2144327864"/>
            <ac:spMk id="11" creationId="{3725F975-513D-F4C8-ADB3-766998F36596}"/>
          </ac:spMkLst>
        </pc:spChg>
        <pc:spChg chg="add mod">
          <ac:chgData name="Kaileen Cain" userId="21167d2d-fdf2-4320-ae3a-272888c89590" providerId="ADAL" clId="{47D4D6A5-F011-4F75-B704-02C3E75DEF25}" dt="2024-07-11T19:12:57.964" v="2510" actId="1035"/>
          <ac:spMkLst>
            <pc:docMk/>
            <pc:sldMk cId="1300672907" sldId="2144327864"/>
            <ac:spMk id="12" creationId="{5F0DFE58-83E3-3663-09E9-99A73EAD9158}"/>
          </ac:spMkLst>
        </pc:spChg>
        <pc:spChg chg="add mod">
          <ac:chgData name="Kaileen Cain" userId="21167d2d-fdf2-4320-ae3a-272888c89590" providerId="ADAL" clId="{47D4D6A5-F011-4F75-B704-02C3E75DEF25}" dt="2024-07-11T19:12:57.964" v="2510" actId="1035"/>
          <ac:spMkLst>
            <pc:docMk/>
            <pc:sldMk cId="1300672907" sldId="2144327864"/>
            <ac:spMk id="13" creationId="{E6E0D23D-FE54-7D0F-8B66-934D0DB0F79D}"/>
          </ac:spMkLst>
        </pc:spChg>
        <pc:spChg chg="add mod">
          <ac:chgData name="Kaileen Cain" userId="21167d2d-fdf2-4320-ae3a-272888c89590" providerId="ADAL" clId="{47D4D6A5-F011-4F75-B704-02C3E75DEF25}" dt="2024-07-11T19:12:57.964" v="2510" actId="1035"/>
          <ac:spMkLst>
            <pc:docMk/>
            <pc:sldMk cId="1300672907" sldId="2144327864"/>
            <ac:spMk id="14" creationId="{30351315-8E9A-08C2-1230-7E8461C53A61}"/>
          </ac:spMkLst>
        </pc:spChg>
        <pc:spChg chg="add mod">
          <ac:chgData name="Kaileen Cain" userId="21167d2d-fdf2-4320-ae3a-272888c89590" providerId="ADAL" clId="{47D4D6A5-F011-4F75-B704-02C3E75DEF25}" dt="2024-07-11T19:12:57.964" v="2510" actId="1035"/>
          <ac:spMkLst>
            <pc:docMk/>
            <pc:sldMk cId="1300672907" sldId="2144327864"/>
            <ac:spMk id="16" creationId="{208347AD-7F61-59B5-5E0A-4018CEEC0D91}"/>
          </ac:spMkLst>
        </pc:spChg>
        <pc:spChg chg="add mod">
          <ac:chgData name="Kaileen Cain" userId="21167d2d-fdf2-4320-ae3a-272888c89590" providerId="ADAL" clId="{47D4D6A5-F011-4F75-B704-02C3E75DEF25}" dt="2024-07-11T19:12:57.964" v="2510" actId="1035"/>
          <ac:spMkLst>
            <pc:docMk/>
            <pc:sldMk cId="1300672907" sldId="2144327864"/>
            <ac:spMk id="17" creationId="{12D55368-3397-0C62-7F25-1638F2796BEE}"/>
          </ac:spMkLst>
        </pc:spChg>
        <pc:spChg chg="add mod">
          <ac:chgData name="Kaileen Cain" userId="21167d2d-fdf2-4320-ae3a-272888c89590" providerId="ADAL" clId="{47D4D6A5-F011-4F75-B704-02C3E75DEF25}" dt="2024-07-11T19:12:57.964" v="2510" actId="1035"/>
          <ac:spMkLst>
            <pc:docMk/>
            <pc:sldMk cId="1300672907" sldId="2144327864"/>
            <ac:spMk id="18" creationId="{F5BF99B0-E124-3761-273D-8FF886A176BC}"/>
          </ac:spMkLst>
        </pc:spChg>
        <pc:spChg chg="add mod">
          <ac:chgData name="Kaileen Cain" userId="21167d2d-fdf2-4320-ae3a-272888c89590" providerId="ADAL" clId="{47D4D6A5-F011-4F75-B704-02C3E75DEF25}" dt="2024-07-11T19:12:57.964" v="2510" actId="1035"/>
          <ac:spMkLst>
            <pc:docMk/>
            <pc:sldMk cId="1300672907" sldId="2144327864"/>
            <ac:spMk id="19" creationId="{1949CD55-D721-CD7D-9FB4-E9BBA65D3916}"/>
          </ac:spMkLst>
        </pc:spChg>
        <pc:spChg chg="add mod">
          <ac:chgData name="Kaileen Cain" userId="21167d2d-fdf2-4320-ae3a-272888c89590" providerId="ADAL" clId="{47D4D6A5-F011-4F75-B704-02C3E75DEF25}" dt="2024-07-11T19:12:57.964" v="2510" actId="1035"/>
          <ac:spMkLst>
            <pc:docMk/>
            <pc:sldMk cId="1300672907" sldId="2144327864"/>
            <ac:spMk id="20" creationId="{A6054327-5D91-82B8-2BCF-C8974DE7946F}"/>
          </ac:spMkLst>
        </pc:spChg>
        <pc:spChg chg="add mod">
          <ac:chgData name="Kaileen Cain" userId="21167d2d-fdf2-4320-ae3a-272888c89590" providerId="ADAL" clId="{47D4D6A5-F011-4F75-B704-02C3E75DEF25}" dt="2024-07-11T19:12:57.964" v="2510" actId="1035"/>
          <ac:spMkLst>
            <pc:docMk/>
            <pc:sldMk cId="1300672907" sldId="2144327864"/>
            <ac:spMk id="21" creationId="{B5F5CA32-C2D6-F887-DAD4-FD3FE6ACB9D3}"/>
          </ac:spMkLst>
        </pc:spChg>
        <pc:spChg chg="add mod">
          <ac:chgData name="Kaileen Cain" userId="21167d2d-fdf2-4320-ae3a-272888c89590" providerId="ADAL" clId="{47D4D6A5-F011-4F75-B704-02C3E75DEF25}" dt="2024-07-11T19:12:57.964" v="2510" actId="1035"/>
          <ac:spMkLst>
            <pc:docMk/>
            <pc:sldMk cId="1300672907" sldId="2144327864"/>
            <ac:spMk id="23" creationId="{66B16673-5506-D5E7-E323-CC71921ABF4D}"/>
          </ac:spMkLst>
        </pc:spChg>
        <pc:spChg chg="add mod">
          <ac:chgData name="Kaileen Cain" userId="21167d2d-fdf2-4320-ae3a-272888c89590" providerId="ADAL" clId="{47D4D6A5-F011-4F75-B704-02C3E75DEF25}" dt="2024-07-11T19:12:57.964" v="2510" actId="1035"/>
          <ac:spMkLst>
            <pc:docMk/>
            <pc:sldMk cId="1300672907" sldId="2144327864"/>
            <ac:spMk id="24" creationId="{08747FAC-0ED6-79FD-A8D2-A7B4D805E1E9}"/>
          </ac:spMkLst>
        </pc:spChg>
        <pc:spChg chg="add del mod">
          <ac:chgData name="Kaileen Cain" userId="21167d2d-fdf2-4320-ae3a-272888c89590" providerId="ADAL" clId="{47D4D6A5-F011-4F75-B704-02C3E75DEF25}" dt="2024-07-11T19:16:51.828" v="2803" actId="478"/>
          <ac:spMkLst>
            <pc:docMk/>
            <pc:sldMk cId="1300672907" sldId="2144327864"/>
            <ac:spMk id="25" creationId="{F5EDA51C-F095-EC56-D532-FF9EB78F2DDD}"/>
          </ac:spMkLst>
        </pc:spChg>
        <pc:spChg chg="add mod">
          <ac:chgData name="Kaileen Cain" userId="21167d2d-fdf2-4320-ae3a-272888c89590" providerId="ADAL" clId="{47D4D6A5-F011-4F75-B704-02C3E75DEF25}" dt="2024-07-11T19:18:21.953" v="2815" actId="404"/>
          <ac:spMkLst>
            <pc:docMk/>
            <pc:sldMk cId="1300672907" sldId="2144327864"/>
            <ac:spMk id="26" creationId="{3961A811-CB5D-BCD6-B26F-51BE1E264563}"/>
          </ac:spMkLst>
        </pc:spChg>
        <pc:spChg chg="add mod">
          <ac:chgData name="Kaileen Cain" userId="21167d2d-fdf2-4320-ae3a-272888c89590" providerId="ADAL" clId="{47D4D6A5-F011-4F75-B704-02C3E75DEF25}" dt="2024-07-11T19:15:59.186" v="2768" actId="1036"/>
          <ac:spMkLst>
            <pc:docMk/>
            <pc:sldMk cId="1300672907" sldId="2144327864"/>
            <ac:spMk id="27" creationId="{04400647-F43E-9428-45CE-53D326F7DCCB}"/>
          </ac:spMkLst>
        </pc:spChg>
        <pc:picChg chg="add mod">
          <ac:chgData name="Kaileen Cain" userId="21167d2d-fdf2-4320-ae3a-272888c89590" providerId="ADAL" clId="{47D4D6A5-F011-4F75-B704-02C3E75DEF25}" dt="2024-07-11T19:12:57.964" v="2510" actId="1035"/>
          <ac:picMkLst>
            <pc:docMk/>
            <pc:sldMk cId="1300672907" sldId="2144327864"/>
            <ac:picMk id="15" creationId="{BE938279-23BE-5760-63FD-1113A7949B96}"/>
          </ac:picMkLst>
        </pc:picChg>
        <pc:picChg chg="add mod">
          <ac:chgData name="Kaileen Cain" userId="21167d2d-fdf2-4320-ae3a-272888c89590" providerId="ADAL" clId="{47D4D6A5-F011-4F75-B704-02C3E75DEF25}" dt="2024-07-11T19:12:57.964" v="2510" actId="1035"/>
          <ac:picMkLst>
            <pc:docMk/>
            <pc:sldMk cId="1300672907" sldId="2144327864"/>
            <ac:picMk id="22" creationId="{0EB24E36-1486-CCC4-D810-12930CC381A1}"/>
          </ac:picMkLst>
        </pc:picChg>
        <pc:picChg chg="add mod">
          <ac:chgData name="Kaileen Cain" userId="21167d2d-fdf2-4320-ae3a-272888c89590" providerId="ADAL" clId="{47D4D6A5-F011-4F75-B704-02C3E75DEF25}" dt="2024-07-11T19:12:57.964" v="2510" actId="1035"/>
          <ac:picMkLst>
            <pc:docMk/>
            <pc:sldMk cId="1300672907" sldId="2144327864"/>
            <ac:picMk id="28" creationId="{C4DB1BF4-DA73-193C-7C5C-0009975CF388}"/>
          </ac:picMkLst>
        </pc:picChg>
        <pc:picChg chg="add mod">
          <ac:chgData name="Kaileen Cain" userId="21167d2d-fdf2-4320-ae3a-272888c89590" providerId="ADAL" clId="{47D4D6A5-F011-4F75-B704-02C3E75DEF25}" dt="2024-07-11T19:12:57.964" v="2510" actId="1035"/>
          <ac:picMkLst>
            <pc:docMk/>
            <pc:sldMk cId="1300672907" sldId="2144327864"/>
            <ac:picMk id="30" creationId="{141C663B-FA22-7EA0-3EFB-57CB59D0260F}"/>
          </ac:picMkLst>
        </pc:picChg>
        <pc:extLst>
          <p:ext xmlns:p="http://schemas.openxmlformats.org/presentationml/2006/main" uri="{D6D511B9-2390-475A-947B-AFAB55BFBCF1}">
            <pc226:cmChg xmlns:pc226="http://schemas.microsoft.com/office/powerpoint/2022/06/main/command" chg="add mod">
              <pc226:chgData name="Kaileen Cain" userId="21167d2d-fdf2-4320-ae3a-272888c89590" providerId="ADAL" clId="{47D4D6A5-F011-4F75-B704-02C3E75DEF25}" dt="2024-07-11T19:18:14.596" v="2813"/>
              <pc2:cmMkLst xmlns:pc2="http://schemas.microsoft.com/office/powerpoint/2019/9/main/command">
                <pc:docMk/>
                <pc:sldMk cId="1300672907" sldId="2144327864"/>
                <pc2:cmMk id="{F5684A14-1069-4F38-BB3B-3F74A21D584D}"/>
              </pc2:cmMkLst>
            </pc226:cmChg>
          </p:ext>
        </pc:extLst>
      </pc:sldChg>
      <pc:sldChg chg="addSp delSp modSp mod">
        <pc:chgData name="Kaileen Cain" userId="21167d2d-fdf2-4320-ae3a-272888c89590" providerId="ADAL" clId="{47D4D6A5-F011-4F75-B704-02C3E75DEF25}" dt="2024-07-11T19:32:24.129" v="2976" actId="5793"/>
        <pc:sldMkLst>
          <pc:docMk/>
          <pc:sldMk cId="1564388056" sldId="2144327865"/>
        </pc:sldMkLst>
        <pc:spChg chg="add del">
          <ac:chgData name="Kaileen Cain" userId="21167d2d-fdf2-4320-ae3a-272888c89590" providerId="ADAL" clId="{47D4D6A5-F011-4F75-B704-02C3E75DEF25}" dt="2024-07-11T19:31:53.199" v="2972" actId="478"/>
          <ac:spMkLst>
            <pc:docMk/>
            <pc:sldMk cId="1564388056" sldId="2144327865"/>
            <ac:spMk id="4" creationId="{12E7D201-C640-FF30-54F4-E4B1D7C349D0}"/>
          </ac:spMkLst>
        </pc:spChg>
        <pc:spChg chg="del mod">
          <ac:chgData name="Kaileen Cain" userId="21167d2d-fdf2-4320-ae3a-272888c89590" providerId="ADAL" clId="{47D4D6A5-F011-4F75-B704-02C3E75DEF25}" dt="2024-07-11T19:18:58.581" v="2913" actId="21"/>
          <ac:spMkLst>
            <pc:docMk/>
            <pc:sldMk cId="1564388056" sldId="2144327865"/>
            <ac:spMk id="6" creationId="{7B72A43B-2A71-0F81-DC27-FF65A14FC35D}"/>
          </ac:spMkLst>
        </pc:spChg>
        <pc:spChg chg="add mod">
          <ac:chgData name="Kaileen Cain" userId="21167d2d-fdf2-4320-ae3a-272888c89590" providerId="ADAL" clId="{47D4D6A5-F011-4F75-B704-02C3E75DEF25}" dt="2024-07-11T19:32:24.129" v="2976" actId="5793"/>
          <ac:spMkLst>
            <pc:docMk/>
            <pc:sldMk cId="1564388056" sldId="2144327865"/>
            <ac:spMk id="8" creationId="{EE88D564-2B07-5D82-B4F8-349ABEB68E17}"/>
          </ac:spMkLst>
        </pc:spChg>
        <pc:spChg chg="del">
          <ac:chgData name="Kaileen Cain" userId="21167d2d-fdf2-4320-ae3a-272888c89590" providerId="ADAL" clId="{47D4D6A5-F011-4F75-B704-02C3E75DEF25}" dt="2024-07-11T19:18:58.581" v="2913" actId="21"/>
          <ac:spMkLst>
            <pc:docMk/>
            <pc:sldMk cId="1564388056" sldId="2144327865"/>
            <ac:spMk id="12" creationId="{B017BF9C-452F-D5A9-60D1-33616C070572}"/>
          </ac:spMkLst>
        </pc:spChg>
      </pc:sldChg>
      <pc:sldChg chg="addSp modSp mod">
        <pc:chgData name="Kaileen Cain" userId="21167d2d-fdf2-4320-ae3a-272888c89590" providerId="ADAL" clId="{47D4D6A5-F011-4F75-B704-02C3E75DEF25}" dt="2024-07-11T19:34:02.242" v="2997" actId="1035"/>
        <pc:sldMkLst>
          <pc:docMk/>
          <pc:sldMk cId="1417717785" sldId="2144327866"/>
        </pc:sldMkLst>
        <pc:spChg chg="mod">
          <ac:chgData name="Kaileen Cain" userId="21167d2d-fdf2-4320-ae3a-272888c89590" providerId="ADAL" clId="{47D4D6A5-F011-4F75-B704-02C3E75DEF25}" dt="2024-07-11T19:33:53.310" v="2984" actId="20577"/>
          <ac:spMkLst>
            <pc:docMk/>
            <pc:sldMk cId="1417717785" sldId="2144327866"/>
            <ac:spMk id="6" creationId="{7B72A43B-2A71-0F81-DC27-FF65A14FC35D}"/>
          </ac:spMkLst>
        </pc:spChg>
        <pc:spChg chg="add mod">
          <ac:chgData name="Kaileen Cain" userId="21167d2d-fdf2-4320-ae3a-272888c89590" providerId="ADAL" clId="{47D4D6A5-F011-4F75-B704-02C3E75DEF25}" dt="2024-07-11T19:34:02.242" v="2997" actId="1035"/>
          <ac:spMkLst>
            <pc:docMk/>
            <pc:sldMk cId="1417717785" sldId="2144327866"/>
            <ac:spMk id="8" creationId="{3A352A81-1464-04EA-9EE5-4283A22FCFC7}"/>
          </ac:spMkLst>
        </pc:spChg>
        <pc:spChg chg="add mod">
          <ac:chgData name="Kaileen Cain" userId="21167d2d-fdf2-4320-ae3a-272888c89590" providerId="ADAL" clId="{47D4D6A5-F011-4F75-B704-02C3E75DEF25}" dt="2024-07-11T19:34:02.242" v="2997" actId="1035"/>
          <ac:spMkLst>
            <pc:docMk/>
            <pc:sldMk cId="1417717785" sldId="2144327866"/>
            <ac:spMk id="10" creationId="{569146B8-F9FC-944A-546D-8861C4AE5E5B}"/>
          </ac:spMkLst>
        </pc:spChg>
        <pc:spChg chg="add mod">
          <ac:chgData name="Kaileen Cain" userId="21167d2d-fdf2-4320-ae3a-272888c89590" providerId="ADAL" clId="{47D4D6A5-F011-4F75-B704-02C3E75DEF25}" dt="2024-07-11T19:34:02.242" v="2997" actId="1035"/>
          <ac:spMkLst>
            <pc:docMk/>
            <pc:sldMk cId="1417717785" sldId="2144327866"/>
            <ac:spMk id="11" creationId="{7B7F64D5-EF97-3E38-6A31-7642AA82B380}"/>
          </ac:spMkLst>
        </pc:spChg>
        <pc:picChg chg="add mod">
          <ac:chgData name="Kaileen Cain" userId="21167d2d-fdf2-4320-ae3a-272888c89590" providerId="ADAL" clId="{47D4D6A5-F011-4F75-B704-02C3E75DEF25}" dt="2024-07-11T19:34:02.242" v="2997" actId="1035"/>
          <ac:picMkLst>
            <pc:docMk/>
            <pc:sldMk cId="1417717785" sldId="2144327866"/>
            <ac:picMk id="12" creationId="{65DAFA1C-6434-6BF7-E330-F85DEFD1D323}"/>
          </ac:picMkLst>
        </pc:picChg>
        <pc:picChg chg="add mod">
          <ac:chgData name="Kaileen Cain" userId="21167d2d-fdf2-4320-ae3a-272888c89590" providerId="ADAL" clId="{47D4D6A5-F011-4F75-B704-02C3E75DEF25}" dt="2024-07-11T19:34:02.242" v="2997" actId="1035"/>
          <ac:picMkLst>
            <pc:docMk/>
            <pc:sldMk cId="1417717785" sldId="2144327866"/>
            <ac:picMk id="13" creationId="{D71AFCC2-A61F-8D26-EF57-1B94DDCC5D5D}"/>
          </ac:picMkLst>
        </pc:picChg>
      </pc:sldChg>
      <pc:sldChg chg="del">
        <pc:chgData name="Kaileen Cain" userId="21167d2d-fdf2-4320-ae3a-272888c89590" providerId="ADAL" clId="{47D4D6A5-F011-4F75-B704-02C3E75DEF25}" dt="2024-07-11T15:11:36.964" v="360" actId="2696"/>
        <pc:sldMkLst>
          <pc:docMk/>
          <pc:sldMk cId="221121290" sldId="2144327867"/>
        </pc:sldMkLst>
      </pc:sldChg>
      <pc:sldChg chg="del">
        <pc:chgData name="Kaileen Cain" userId="21167d2d-fdf2-4320-ae3a-272888c89590" providerId="ADAL" clId="{47D4D6A5-F011-4F75-B704-02C3E75DEF25}" dt="2024-07-11T15:11:36.964" v="360" actId="2696"/>
        <pc:sldMkLst>
          <pc:docMk/>
          <pc:sldMk cId="2768825592" sldId="2144327868"/>
        </pc:sldMkLst>
      </pc:sldChg>
      <pc:sldChg chg="del">
        <pc:chgData name="Kaileen Cain" userId="21167d2d-fdf2-4320-ae3a-272888c89590" providerId="ADAL" clId="{47D4D6A5-F011-4F75-B704-02C3E75DEF25}" dt="2024-07-11T13:58:26.967" v="340" actId="2696"/>
        <pc:sldMkLst>
          <pc:docMk/>
          <pc:sldMk cId="447989960" sldId="2144327869"/>
        </pc:sldMkLst>
      </pc:sldChg>
      <pc:sldChg chg="del">
        <pc:chgData name="Kaileen Cain" userId="21167d2d-fdf2-4320-ae3a-272888c89590" providerId="ADAL" clId="{47D4D6A5-F011-4F75-B704-02C3E75DEF25}" dt="2024-07-11T13:58:26.967" v="340" actId="2696"/>
        <pc:sldMkLst>
          <pc:docMk/>
          <pc:sldMk cId="793742564" sldId="2144327870"/>
        </pc:sldMkLst>
      </pc:sldChg>
      <pc:sldChg chg="del">
        <pc:chgData name="Kaileen Cain" userId="21167d2d-fdf2-4320-ae3a-272888c89590" providerId="ADAL" clId="{47D4D6A5-F011-4F75-B704-02C3E75DEF25}" dt="2024-07-11T13:58:26.967" v="340" actId="2696"/>
        <pc:sldMkLst>
          <pc:docMk/>
          <pc:sldMk cId="1888183192" sldId="2144327871"/>
        </pc:sldMkLst>
      </pc:sldChg>
      <pc:sldChg chg="del">
        <pc:chgData name="Kaileen Cain" userId="21167d2d-fdf2-4320-ae3a-272888c89590" providerId="ADAL" clId="{47D4D6A5-F011-4F75-B704-02C3E75DEF25}" dt="2024-07-11T13:58:26.967" v="340" actId="2696"/>
        <pc:sldMkLst>
          <pc:docMk/>
          <pc:sldMk cId="4076356575" sldId="2144327872"/>
        </pc:sldMkLst>
      </pc:sldChg>
      <pc:sldChg chg="del">
        <pc:chgData name="Kaileen Cain" userId="21167d2d-fdf2-4320-ae3a-272888c89590" providerId="ADAL" clId="{47D4D6A5-F011-4F75-B704-02C3E75DEF25}" dt="2024-07-11T13:58:26.967" v="340" actId="2696"/>
        <pc:sldMkLst>
          <pc:docMk/>
          <pc:sldMk cId="1498365367" sldId="2144327873"/>
        </pc:sldMkLst>
      </pc:sldChg>
      <pc:sldChg chg="modSp del mod">
        <pc:chgData name="Kaileen Cain" userId="21167d2d-fdf2-4320-ae3a-272888c89590" providerId="ADAL" clId="{47D4D6A5-F011-4F75-B704-02C3E75DEF25}" dt="2024-07-11T13:58:26.967" v="340" actId="2696"/>
        <pc:sldMkLst>
          <pc:docMk/>
          <pc:sldMk cId="1775044934" sldId="2144327874"/>
        </pc:sldMkLst>
        <pc:spChg chg="mod">
          <ac:chgData name="Kaileen Cain" userId="21167d2d-fdf2-4320-ae3a-272888c89590" providerId="ADAL" clId="{47D4D6A5-F011-4F75-B704-02C3E75DEF25}" dt="2024-07-08T19:56:08.257" v="259" actId="21"/>
          <ac:spMkLst>
            <pc:docMk/>
            <pc:sldMk cId="1775044934" sldId="2144327874"/>
            <ac:spMk id="6" creationId="{7B72A43B-2A71-0F81-DC27-FF65A14FC35D}"/>
          </ac:spMkLst>
        </pc:spChg>
      </pc:sldChg>
      <pc:sldChg chg="del">
        <pc:chgData name="Kaileen Cain" userId="21167d2d-fdf2-4320-ae3a-272888c89590" providerId="ADAL" clId="{47D4D6A5-F011-4F75-B704-02C3E75DEF25}" dt="2024-07-11T13:58:26.967" v="340" actId="2696"/>
        <pc:sldMkLst>
          <pc:docMk/>
          <pc:sldMk cId="2691529785" sldId="2144327875"/>
        </pc:sldMkLst>
      </pc:sldChg>
      <pc:sldChg chg="addSp delSp modSp mod">
        <pc:chgData name="Kaileen Cain" userId="21167d2d-fdf2-4320-ae3a-272888c89590" providerId="ADAL" clId="{47D4D6A5-F011-4F75-B704-02C3E75DEF25}" dt="2024-07-11T19:31:31.014" v="2968" actId="20577"/>
        <pc:sldMkLst>
          <pc:docMk/>
          <pc:sldMk cId="566427355" sldId="2144327876"/>
        </pc:sldMkLst>
        <pc:spChg chg="add del mod">
          <ac:chgData name="Kaileen Cain" userId="21167d2d-fdf2-4320-ae3a-272888c89590" providerId="ADAL" clId="{47D4D6A5-F011-4F75-B704-02C3E75DEF25}" dt="2024-07-11T19:18:46.008" v="2908" actId="478"/>
          <ac:spMkLst>
            <pc:docMk/>
            <pc:sldMk cId="566427355" sldId="2144327876"/>
            <ac:spMk id="2" creationId="{D4CAAA0D-B5C6-802C-4FE5-4F5FC4802939}"/>
          </ac:spMkLst>
        </pc:spChg>
        <pc:spChg chg="add mod">
          <ac:chgData name="Kaileen Cain" userId="21167d2d-fdf2-4320-ae3a-272888c89590" providerId="ADAL" clId="{47D4D6A5-F011-4F75-B704-02C3E75DEF25}" dt="2024-07-11T19:31:31.014" v="2968" actId="20577"/>
          <ac:spMkLst>
            <pc:docMk/>
            <pc:sldMk cId="566427355" sldId="2144327876"/>
            <ac:spMk id="4" creationId="{7B72A43B-2A71-0F81-DC27-FF65A14FC35D}"/>
          </ac:spMkLst>
        </pc:spChg>
        <pc:spChg chg="add mod">
          <ac:chgData name="Kaileen Cain" userId="21167d2d-fdf2-4320-ae3a-272888c89590" providerId="ADAL" clId="{47D4D6A5-F011-4F75-B704-02C3E75DEF25}" dt="2024-07-11T19:19:03.790" v="2965" actId="1035"/>
          <ac:spMkLst>
            <pc:docMk/>
            <pc:sldMk cId="566427355" sldId="2144327876"/>
            <ac:spMk id="8" creationId="{B017BF9C-452F-D5A9-60D1-33616C070572}"/>
          </ac:spMkLst>
        </pc:spChg>
        <pc:spChg chg="del">
          <ac:chgData name="Kaileen Cain" userId="21167d2d-fdf2-4320-ae3a-272888c89590" providerId="ADAL" clId="{47D4D6A5-F011-4F75-B704-02C3E75DEF25}" dt="2024-07-11T19:12:49.282" v="2446" actId="21"/>
          <ac:spMkLst>
            <pc:docMk/>
            <pc:sldMk cId="566427355" sldId="2144327876"/>
            <ac:spMk id="9" creationId="{5E458FDA-A16F-F210-74EE-D6C8F296951A}"/>
          </ac:spMkLst>
        </pc:spChg>
        <pc:spChg chg="del">
          <ac:chgData name="Kaileen Cain" userId="21167d2d-fdf2-4320-ae3a-272888c89590" providerId="ADAL" clId="{47D4D6A5-F011-4F75-B704-02C3E75DEF25}" dt="2024-07-11T19:12:49.282" v="2446" actId="21"/>
          <ac:spMkLst>
            <pc:docMk/>
            <pc:sldMk cId="566427355" sldId="2144327876"/>
            <ac:spMk id="10" creationId="{3725F975-513D-F4C8-ADB3-766998F36596}"/>
          </ac:spMkLst>
        </pc:spChg>
        <pc:spChg chg="del">
          <ac:chgData name="Kaileen Cain" userId="21167d2d-fdf2-4320-ae3a-272888c89590" providerId="ADAL" clId="{47D4D6A5-F011-4F75-B704-02C3E75DEF25}" dt="2024-07-11T19:12:49.282" v="2446" actId="21"/>
          <ac:spMkLst>
            <pc:docMk/>
            <pc:sldMk cId="566427355" sldId="2144327876"/>
            <ac:spMk id="11" creationId="{5F0DFE58-83E3-3663-09E9-99A73EAD9158}"/>
          </ac:spMkLst>
        </pc:spChg>
        <pc:spChg chg="del">
          <ac:chgData name="Kaileen Cain" userId="21167d2d-fdf2-4320-ae3a-272888c89590" providerId="ADAL" clId="{47D4D6A5-F011-4F75-B704-02C3E75DEF25}" dt="2024-07-11T19:12:49.282" v="2446" actId="21"/>
          <ac:spMkLst>
            <pc:docMk/>
            <pc:sldMk cId="566427355" sldId="2144327876"/>
            <ac:spMk id="12" creationId="{E6E0D23D-FE54-7D0F-8B66-934D0DB0F79D}"/>
          </ac:spMkLst>
        </pc:spChg>
        <pc:spChg chg="del">
          <ac:chgData name="Kaileen Cain" userId="21167d2d-fdf2-4320-ae3a-272888c89590" providerId="ADAL" clId="{47D4D6A5-F011-4F75-B704-02C3E75DEF25}" dt="2024-07-11T19:12:49.282" v="2446" actId="21"/>
          <ac:spMkLst>
            <pc:docMk/>
            <pc:sldMk cId="566427355" sldId="2144327876"/>
            <ac:spMk id="13" creationId="{30351315-8E9A-08C2-1230-7E8461C53A61}"/>
          </ac:spMkLst>
        </pc:spChg>
        <pc:spChg chg="del">
          <ac:chgData name="Kaileen Cain" userId="21167d2d-fdf2-4320-ae3a-272888c89590" providerId="ADAL" clId="{47D4D6A5-F011-4F75-B704-02C3E75DEF25}" dt="2024-07-11T19:12:49.282" v="2446" actId="21"/>
          <ac:spMkLst>
            <pc:docMk/>
            <pc:sldMk cId="566427355" sldId="2144327876"/>
            <ac:spMk id="16" creationId="{208347AD-7F61-59B5-5E0A-4018CEEC0D91}"/>
          </ac:spMkLst>
        </pc:spChg>
        <pc:spChg chg="del">
          <ac:chgData name="Kaileen Cain" userId="21167d2d-fdf2-4320-ae3a-272888c89590" providerId="ADAL" clId="{47D4D6A5-F011-4F75-B704-02C3E75DEF25}" dt="2024-07-11T19:12:49.282" v="2446" actId="21"/>
          <ac:spMkLst>
            <pc:docMk/>
            <pc:sldMk cId="566427355" sldId="2144327876"/>
            <ac:spMk id="17" creationId="{12D55368-3397-0C62-7F25-1638F2796BEE}"/>
          </ac:spMkLst>
        </pc:spChg>
        <pc:spChg chg="del">
          <ac:chgData name="Kaileen Cain" userId="21167d2d-fdf2-4320-ae3a-272888c89590" providerId="ADAL" clId="{47D4D6A5-F011-4F75-B704-02C3E75DEF25}" dt="2024-07-11T19:12:49.282" v="2446" actId="21"/>
          <ac:spMkLst>
            <pc:docMk/>
            <pc:sldMk cId="566427355" sldId="2144327876"/>
            <ac:spMk id="18" creationId="{F5BF99B0-E124-3761-273D-8FF886A176BC}"/>
          </ac:spMkLst>
        </pc:spChg>
        <pc:spChg chg="del">
          <ac:chgData name="Kaileen Cain" userId="21167d2d-fdf2-4320-ae3a-272888c89590" providerId="ADAL" clId="{47D4D6A5-F011-4F75-B704-02C3E75DEF25}" dt="2024-07-11T19:12:49.282" v="2446" actId="21"/>
          <ac:spMkLst>
            <pc:docMk/>
            <pc:sldMk cId="566427355" sldId="2144327876"/>
            <ac:spMk id="19" creationId="{1949CD55-D721-CD7D-9FB4-E9BBA65D3916}"/>
          </ac:spMkLst>
        </pc:spChg>
        <pc:spChg chg="del">
          <ac:chgData name="Kaileen Cain" userId="21167d2d-fdf2-4320-ae3a-272888c89590" providerId="ADAL" clId="{47D4D6A5-F011-4F75-B704-02C3E75DEF25}" dt="2024-07-11T19:12:49.282" v="2446" actId="21"/>
          <ac:spMkLst>
            <pc:docMk/>
            <pc:sldMk cId="566427355" sldId="2144327876"/>
            <ac:spMk id="20" creationId="{A6054327-5D91-82B8-2BCF-C8974DE7946F}"/>
          </ac:spMkLst>
        </pc:spChg>
        <pc:spChg chg="del">
          <ac:chgData name="Kaileen Cain" userId="21167d2d-fdf2-4320-ae3a-272888c89590" providerId="ADAL" clId="{47D4D6A5-F011-4F75-B704-02C3E75DEF25}" dt="2024-07-11T19:12:49.282" v="2446" actId="21"/>
          <ac:spMkLst>
            <pc:docMk/>
            <pc:sldMk cId="566427355" sldId="2144327876"/>
            <ac:spMk id="21" creationId="{B5F5CA32-C2D6-F887-DAD4-FD3FE6ACB9D3}"/>
          </ac:spMkLst>
        </pc:spChg>
        <pc:spChg chg="mod">
          <ac:chgData name="Kaileen Cain" userId="21167d2d-fdf2-4320-ae3a-272888c89590" providerId="ADAL" clId="{47D4D6A5-F011-4F75-B704-02C3E75DEF25}" dt="2024-07-11T19:18:44.126" v="2907" actId="1036"/>
          <ac:spMkLst>
            <pc:docMk/>
            <pc:sldMk cId="566427355" sldId="2144327876"/>
            <ac:spMk id="22" creationId="{74657301-F416-FB41-7332-06B30D8CA81F}"/>
          </ac:spMkLst>
        </pc:spChg>
        <pc:spChg chg="del">
          <ac:chgData name="Kaileen Cain" userId="21167d2d-fdf2-4320-ae3a-272888c89590" providerId="ADAL" clId="{47D4D6A5-F011-4F75-B704-02C3E75DEF25}" dt="2024-07-11T19:12:49.282" v="2446" actId="21"/>
          <ac:spMkLst>
            <pc:docMk/>
            <pc:sldMk cId="566427355" sldId="2144327876"/>
            <ac:spMk id="23" creationId="{66B16673-5506-D5E7-E323-CC71921ABF4D}"/>
          </ac:spMkLst>
        </pc:spChg>
        <pc:spChg chg="del">
          <ac:chgData name="Kaileen Cain" userId="21167d2d-fdf2-4320-ae3a-272888c89590" providerId="ADAL" clId="{47D4D6A5-F011-4F75-B704-02C3E75DEF25}" dt="2024-07-11T19:12:49.282" v="2446" actId="21"/>
          <ac:spMkLst>
            <pc:docMk/>
            <pc:sldMk cId="566427355" sldId="2144327876"/>
            <ac:spMk id="24" creationId="{08747FAC-0ED6-79FD-A8D2-A7B4D805E1E9}"/>
          </ac:spMkLst>
        </pc:spChg>
        <pc:spChg chg="mod">
          <ac:chgData name="Kaileen Cain" userId="21167d2d-fdf2-4320-ae3a-272888c89590" providerId="ADAL" clId="{47D4D6A5-F011-4F75-B704-02C3E75DEF25}" dt="2024-07-11T19:18:51.176" v="2912" actId="1035"/>
          <ac:spMkLst>
            <pc:docMk/>
            <pc:sldMk cId="566427355" sldId="2144327876"/>
            <ac:spMk id="31" creationId="{8F5300A0-A4A5-45C3-7D04-45498257C000}"/>
          </ac:spMkLst>
        </pc:spChg>
        <pc:spChg chg="mod">
          <ac:chgData name="Kaileen Cain" userId="21167d2d-fdf2-4320-ae3a-272888c89590" providerId="ADAL" clId="{47D4D6A5-F011-4F75-B704-02C3E75DEF25}" dt="2024-07-11T19:18:51.176" v="2912" actId="1035"/>
          <ac:spMkLst>
            <pc:docMk/>
            <pc:sldMk cId="566427355" sldId="2144327876"/>
            <ac:spMk id="33" creationId="{D5A7531A-451C-87EF-ADF3-EB36D972CAEA}"/>
          </ac:spMkLst>
        </pc:spChg>
        <pc:spChg chg="mod">
          <ac:chgData name="Kaileen Cain" userId="21167d2d-fdf2-4320-ae3a-272888c89590" providerId="ADAL" clId="{47D4D6A5-F011-4F75-B704-02C3E75DEF25}" dt="2024-07-11T19:18:51.176" v="2912" actId="1035"/>
          <ac:spMkLst>
            <pc:docMk/>
            <pc:sldMk cId="566427355" sldId="2144327876"/>
            <ac:spMk id="35" creationId="{CFE13734-E0FC-1E57-B840-4B374E659FE2}"/>
          </ac:spMkLst>
        </pc:spChg>
        <pc:picChg chg="del">
          <ac:chgData name="Kaileen Cain" userId="21167d2d-fdf2-4320-ae3a-272888c89590" providerId="ADAL" clId="{47D4D6A5-F011-4F75-B704-02C3E75DEF25}" dt="2024-07-11T19:12:49.282" v="2446" actId="21"/>
          <ac:picMkLst>
            <pc:docMk/>
            <pc:sldMk cId="566427355" sldId="2144327876"/>
            <ac:picMk id="6" creationId="{BE938279-23BE-5760-63FD-1113A7949B96}"/>
          </ac:picMkLst>
        </pc:picChg>
        <pc:picChg chg="del">
          <ac:chgData name="Kaileen Cain" userId="21167d2d-fdf2-4320-ae3a-272888c89590" providerId="ADAL" clId="{47D4D6A5-F011-4F75-B704-02C3E75DEF25}" dt="2024-07-11T19:12:49.282" v="2446" actId="21"/>
          <ac:picMkLst>
            <pc:docMk/>
            <pc:sldMk cId="566427355" sldId="2144327876"/>
            <ac:picMk id="15" creationId="{0EB24E36-1486-CCC4-D810-12930CC381A1}"/>
          </ac:picMkLst>
        </pc:picChg>
        <pc:picChg chg="del">
          <ac:chgData name="Kaileen Cain" userId="21167d2d-fdf2-4320-ae3a-272888c89590" providerId="ADAL" clId="{47D4D6A5-F011-4F75-B704-02C3E75DEF25}" dt="2024-07-11T19:12:49.282" v="2446" actId="21"/>
          <ac:picMkLst>
            <pc:docMk/>
            <pc:sldMk cId="566427355" sldId="2144327876"/>
            <ac:picMk id="28" creationId="{C4DB1BF4-DA73-193C-7C5C-0009975CF388}"/>
          </ac:picMkLst>
        </pc:picChg>
        <pc:picChg chg="del">
          <ac:chgData name="Kaileen Cain" userId="21167d2d-fdf2-4320-ae3a-272888c89590" providerId="ADAL" clId="{47D4D6A5-F011-4F75-B704-02C3E75DEF25}" dt="2024-07-11T19:12:49.282" v="2446" actId="21"/>
          <ac:picMkLst>
            <pc:docMk/>
            <pc:sldMk cId="566427355" sldId="2144327876"/>
            <ac:picMk id="30" creationId="{141C663B-FA22-7EA0-3EFB-57CB59D0260F}"/>
          </ac:picMkLst>
        </pc:picChg>
        <pc:picChg chg="mod">
          <ac:chgData name="Kaileen Cain" userId="21167d2d-fdf2-4320-ae3a-272888c89590" providerId="ADAL" clId="{47D4D6A5-F011-4F75-B704-02C3E75DEF25}" dt="2024-07-11T19:18:51.176" v="2912" actId="1035"/>
          <ac:picMkLst>
            <pc:docMk/>
            <pc:sldMk cId="566427355" sldId="2144327876"/>
            <ac:picMk id="37" creationId="{5FCFA24F-C022-52E0-9EC2-AA28FCE2628E}"/>
          </ac:picMkLst>
        </pc:picChg>
        <pc:picChg chg="mod">
          <ac:chgData name="Kaileen Cain" userId="21167d2d-fdf2-4320-ae3a-272888c89590" providerId="ADAL" clId="{47D4D6A5-F011-4F75-B704-02C3E75DEF25}" dt="2024-07-11T19:18:51.176" v="2912" actId="1035"/>
          <ac:picMkLst>
            <pc:docMk/>
            <pc:sldMk cId="566427355" sldId="2144327876"/>
            <ac:picMk id="39" creationId="{13C43F99-2EB0-929D-D372-E66CC07ADE1E}"/>
          </ac:picMkLst>
        </pc:picChg>
      </pc:sldChg>
      <pc:sldChg chg="addSp delSp modSp del mod">
        <pc:chgData name="Kaileen Cain" userId="21167d2d-fdf2-4320-ae3a-272888c89590" providerId="ADAL" clId="{47D4D6A5-F011-4F75-B704-02C3E75DEF25}" dt="2024-07-11T19:34:30.665" v="3000" actId="47"/>
        <pc:sldMkLst>
          <pc:docMk/>
          <pc:sldMk cId="2954703474" sldId="2144327877"/>
        </pc:sldMkLst>
        <pc:spChg chg="add del mod">
          <ac:chgData name="Kaileen Cain" userId="21167d2d-fdf2-4320-ae3a-272888c89590" providerId="ADAL" clId="{47D4D6A5-F011-4F75-B704-02C3E75DEF25}" dt="2024-07-11T19:13:11.078" v="2511" actId="21"/>
          <ac:spMkLst>
            <pc:docMk/>
            <pc:sldMk cId="2954703474" sldId="2144327877"/>
            <ac:spMk id="4" creationId="{F5EDA51C-F095-EC56-D532-FF9EB78F2DDD}"/>
          </ac:spMkLst>
        </pc:spChg>
        <pc:spChg chg="del">
          <ac:chgData name="Kaileen Cain" userId="21167d2d-fdf2-4320-ae3a-272888c89590" providerId="ADAL" clId="{47D4D6A5-F011-4F75-B704-02C3E75DEF25}" dt="2024-07-11T19:33:58.641" v="2985" actId="21"/>
          <ac:spMkLst>
            <pc:docMk/>
            <pc:sldMk cId="2954703474" sldId="2144327877"/>
            <ac:spMk id="8" creationId="{3A352A81-1464-04EA-9EE5-4283A22FCFC7}"/>
          </ac:spMkLst>
        </pc:spChg>
        <pc:spChg chg="mod">
          <ac:chgData name="Kaileen Cain" userId="21167d2d-fdf2-4320-ae3a-272888c89590" providerId="ADAL" clId="{47D4D6A5-F011-4F75-B704-02C3E75DEF25}" dt="2024-07-11T16:40:52.878" v="382" actId="255"/>
          <ac:spMkLst>
            <pc:docMk/>
            <pc:sldMk cId="2954703474" sldId="2144327877"/>
            <ac:spMk id="9" creationId="{5DD2D9A0-88DB-7F3D-BBD9-922ADE93959D}"/>
          </ac:spMkLst>
        </pc:spChg>
        <pc:spChg chg="del">
          <ac:chgData name="Kaileen Cain" userId="21167d2d-fdf2-4320-ae3a-272888c89590" providerId="ADAL" clId="{47D4D6A5-F011-4F75-B704-02C3E75DEF25}" dt="2024-07-11T19:33:58.641" v="2985" actId="21"/>
          <ac:spMkLst>
            <pc:docMk/>
            <pc:sldMk cId="2954703474" sldId="2144327877"/>
            <ac:spMk id="10" creationId="{569146B8-F9FC-944A-546D-8861C4AE5E5B}"/>
          </ac:spMkLst>
        </pc:spChg>
        <pc:spChg chg="del">
          <ac:chgData name="Kaileen Cain" userId="21167d2d-fdf2-4320-ae3a-272888c89590" providerId="ADAL" clId="{47D4D6A5-F011-4F75-B704-02C3E75DEF25}" dt="2024-07-11T19:33:58.641" v="2985" actId="21"/>
          <ac:spMkLst>
            <pc:docMk/>
            <pc:sldMk cId="2954703474" sldId="2144327877"/>
            <ac:spMk id="11" creationId="{7B7F64D5-EF97-3E38-6A31-7642AA82B380}"/>
          </ac:spMkLst>
        </pc:spChg>
        <pc:picChg chg="del">
          <ac:chgData name="Kaileen Cain" userId="21167d2d-fdf2-4320-ae3a-272888c89590" providerId="ADAL" clId="{47D4D6A5-F011-4F75-B704-02C3E75DEF25}" dt="2024-07-11T19:33:58.641" v="2985" actId="21"/>
          <ac:picMkLst>
            <pc:docMk/>
            <pc:sldMk cId="2954703474" sldId="2144327877"/>
            <ac:picMk id="12" creationId="{65DAFA1C-6434-6BF7-E330-F85DEFD1D323}"/>
          </ac:picMkLst>
        </pc:picChg>
        <pc:picChg chg="del">
          <ac:chgData name="Kaileen Cain" userId="21167d2d-fdf2-4320-ae3a-272888c89590" providerId="ADAL" clId="{47D4D6A5-F011-4F75-B704-02C3E75DEF25}" dt="2024-07-11T19:33:58.641" v="2985" actId="21"/>
          <ac:picMkLst>
            <pc:docMk/>
            <pc:sldMk cId="2954703474" sldId="2144327877"/>
            <ac:picMk id="13" creationId="{D71AFCC2-A61F-8D26-EF57-1B94DDCC5D5D}"/>
          </ac:picMkLst>
        </pc:picChg>
      </pc:sldChg>
      <pc:sldChg chg="del">
        <pc:chgData name="Kaileen Cain" userId="21167d2d-fdf2-4320-ae3a-272888c89590" providerId="ADAL" clId="{47D4D6A5-F011-4F75-B704-02C3E75DEF25}" dt="2024-07-11T13:58:26.967" v="340" actId="2696"/>
        <pc:sldMkLst>
          <pc:docMk/>
          <pc:sldMk cId="2292163713" sldId="2144327878"/>
        </pc:sldMkLst>
      </pc:sldChg>
      <pc:sldChg chg="del">
        <pc:chgData name="Kaileen Cain" userId="21167d2d-fdf2-4320-ae3a-272888c89590" providerId="ADAL" clId="{47D4D6A5-F011-4F75-B704-02C3E75DEF25}" dt="2024-07-11T13:58:26.967" v="340" actId="2696"/>
        <pc:sldMkLst>
          <pc:docMk/>
          <pc:sldMk cId="2165176847" sldId="2144327879"/>
        </pc:sldMkLst>
      </pc:sldChg>
      <pc:sldChg chg="modSp del mod addCm">
        <pc:chgData name="Kaileen Cain" userId="21167d2d-fdf2-4320-ae3a-272888c89590" providerId="ADAL" clId="{47D4D6A5-F011-4F75-B704-02C3E75DEF25}" dt="2024-07-11T13:58:26.967" v="340" actId="2696"/>
        <pc:sldMkLst>
          <pc:docMk/>
          <pc:sldMk cId="4011592573" sldId="2144327880"/>
        </pc:sldMkLst>
        <pc:spChg chg="mod">
          <ac:chgData name="Kaileen Cain" userId="21167d2d-fdf2-4320-ae3a-272888c89590" providerId="ADAL" clId="{47D4D6A5-F011-4F75-B704-02C3E75DEF25}" dt="2024-07-08T20:01:39.333" v="338" actId="113"/>
          <ac:spMkLst>
            <pc:docMk/>
            <pc:sldMk cId="4011592573" sldId="2144327880"/>
            <ac:spMk id="6" creationId="{7B72A43B-2A71-0F81-DC27-FF65A14FC35D}"/>
          </ac:spMkLst>
        </pc:spChg>
        <pc:extLst>
          <p:ext xmlns:p="http://schemas.openxmlformats.org/presentationml/2006/main" uri="{D6D511B9-2390-475A-947B-AFAB55BFBCF1}">
            <pc226:cmChg xmlns:pc226="http://schemas.microsoft.com/office/powerpoint/2022/06/main/command" chg="add">
              <pc226:chgData name="Kaileen Cain" userId="21167d2d-fdf2-4320-ae3a-272888c89590" providerId="ADAL" clId="{47D4D6A5-F011-4F75-B704-02C3E75DEF25}" dt="2024-07-08T20:01:55.926" v="339"/>
              <pc2:cmMkLst xmlns:pc2="http://schemas.microsoft.com/office/powerpoint/2019/9/main/command">
                <pc:docMk/>
                <pc:sldMk cId="4011592573" sldId="2144327880"/>
                <pc2:cmMk id="{5527A989-A7E4-4DD5-89FE-90FBE5CA5E0E}"/>
              </pc2:cmMkLst>
            </pc226:cmChg>
          </p:ext>
        </pc:extLst>
      </pc:sldChg>
      <pc:sldChg chg="del">
        <pc:chgData name="Kaileen Cain" userId="21167d2d-fdf2-4320-ae3a-272888c89590" providerId="ADAL" clId="{47D4D6A5-F011-4F75-B704-02C3E75DEF25}" dt="2024-07-11T13:58:26.967" v="340" actId="2696"/>
        <pc:sldMkLst>
          <pc:docMk/>
          <pc:sldMk cId="387164660" sldId="2144327882"/>
        </pc:sldMkLst>
      </pc:sldChg>
      <pc:sldChg chg="addSp delSp modSp mod delCm modCm">
        <pc:chgData name="Kaileen Cain" userId="21167d2d-fdf2-4320-ae3a-272888c89590" providerId="ADAL" clId="{47D4D6A5-F011-4F75-B704-02C3E75DEF25}" dt="2024-07-11T19:12:22.676" v="2438" actId="20577"/>
        <pc:sldMkLst>
          <pc:docMk/>
          <pc:sldMk cId="704731932" sldId="2144327883"/>
        </pc:sldMkLst>
        <pc:spChg chg="del mod">
          <ac:chgData name="Kaileen Cain" userId="21167d2d-fdf2-4320-ae3a-272888c89590" providerId="ADAL" clId="{47D4D6A5-F011-4F75-B704-02C3E75DEF25}" dt="2024-07-11T16:43:26.992" v="410" actId="478"/>
          <ac:spMkLst>
            <pc:docMk/>
            <pc:sldMk cId="704731932" sldId="2144327883"/>
            <ac:spMk id="2" creationId="{82FBD299-F848-8714-B7A7-69339A5E6343}"/>
          </ac:spMkLst>
        </pc:spChg>
        <pc:spChg chg="del mod ord">
          <ac:chgData name="Kaileen Cain" userId="21167d2d-fdf2-4320-ae3a-272888c89590" providerId="ADAL" clId="{47D4D6A5-F011-4F75-B704-02C3E75DEF25}" dt="2024-07-11T19:06:57.999" v="2092" actId="21"/>
          <ac:spMkLst>
            <pc:docMk/>
            <pc:sldMk cId="704731932" sldId="2144327883"/>
            <ac:spMk id="4" creationId="{3D96DA15-1846-3FFF-B0A6-46040CEF3D96}"/>
          </ac:spMkLst>
        </pc:spChg>
        <pc:spChg chg="add del mod ord">
          <ac:chgData name="Kaileen Cain" userId="21167d2d-fdf2-4320-ae3a-272888c89590" providerId="ADAL" clId="{47D4D6A5-F011-4F75-B704-02C3E75DEF25}" dt="2024-07-11T17:30:27.896" v="1047" actId="478"/>
          <ac:spMkLst>
            <pc:docMk/>
            <pc:sldMk cId="704731932" sldId="2144327883"/>
            <ac:spMk id="8" creationId="{2CBA9E24-DC58-D9B0-E586-BED4E6AE5595}"/>
          </ac:spMkLst>
        </pc:spChg>
        <pc:spChg chg="add del mod">
          <ac:chgData name="Kaileen Cain" userId="21167d2d-fdf2-4320-ae3a-272888c89590" providerId="ADAL" clId="{47D4D6A5-F011-4F75-B704-02C3E75DEF25}" dt="2024-07-11T19:06:57.999" v="2092" actId="21"/>
          <ac:spMkLst>
            <pc:docMk/>
            <pc:sldMk cId="704731932" sldId="2144327883"/>
            <ac:spMk id="10" creationId="{913DDF65-5D39-9501-EBC1-AFE92068AF5F}"/>
          </ac:spMkLst>
        </pc:spChg>
        <pc:spChg chg="add del mod ord">
          <ac:chgData name="Kaileen Cain" userId="21167d2d-fdf2-4320-ae3a-272888c89590" providerId="ADAL" clId="{47D4D6A5-F011-4F75-B704-02C3E75DEF25}" dt="2024-07-11T17:30:27.896" v="1047" actId="478"/>
          <ac:spMkLst>
            <pc:docMk/>
            <pc:sldMk cId="704731932" sldId="2144327883"/>
            <ac:spMk id="13" creationId="{BCAAEB95-DCD1-30C4-9451-E618BFBD0452}"/>
          </ac:spMkLst>
        </pc:spChg>
        <pc:spChg chg="add del mod ord">
          <ac:chgData name="Kaileen Cain" userId="21167d2d-fdf2-4320-ae3a-272888c89590" providerId="ADAL" clId="{47D4D6A5-F011-4F75-B704-02C3E75DEF25}" dt="2024-07-11T17:30:27.896" v="1047" actId="478"/>
          <ac:spMkLst>
            <pc:docMk/>
            <pc:sldMk cId="704731932" sldId="2144327883"/>
            <ac:spMk id="14" creationId="{66528830-59A7-BB50-36ED-EA58BDD10878}"/>
          </ac:spMkLst>
        </pc:spChg>
        <pc:spChg chg="add del mod">
          <ac:chgData name="Kaileen Cain" userId="21167d2d-fdf2-4320-ae3a-272888c89590" providerId="ADAL" clId="{47D4D6A5-F011-4F75-B704-02C3E75DEF25}" dt="2024-07-11T17:30:27.896" v="1047" actId="478"/>
          <ac:spMkLst>
            <pc:docMk/>
            <pc:sldMk cId="704731932" sldId="2144327883"/>
            <ac:spMk id="15" creationId="{62F108E4-0DDD-2585-048D-8F8908EC23D1}"/>
          </ac:spMkLst>
        </pc:spChg>
        <pc:spChg chg="add del mod">
          <ac:chgData name="Kaileen Cain" userId="21167d2d-fdf2-4320-ae3a-272888c89590" providerId="ADAL" clId="{47D4D6A5-F011-4F75-B704-02C3E75DEF25}" dt="2024-07-11T17:30:27.896" v="1047" actId="478"/>
          <ac:spMkLst>
            <pc:docMk/>
            <pc:sldMk cId="704731932" sldId="2144327883"/>
            <ac:spMk id="16" creationId="{1D6E33C5-56D6-482F-25B5-956FAE25DC20}"/>
          </ac:spMkLst>
        </pc:spChg>
        <pc:spChg chg="add del mod">
          <ac:chgData name="Kaileen Cain" userId="21167d2d-fdf2-4320-ae3a-272888c89590" providerId="ADAL" clId="{47D4D6A5-F011-4F75-B704-02C3E75DEF25}" dt="2024-07-11T17:30:27.896" v="1047" actId="478"/>
          <ac:spMkLst>
            <pc:docMk/>
            <pc:sldMk cId="704731932" sldId="2144327883"/>
            <ac:spMk id="17" creationId="{832D371F-82E7-1460-D8B3-929A7DD1EC2A}"/>
          </ac:spMkLst>
        </pc:spChg>
        <pc:spChg chg="add del mod">
          <ac:chgData name="Kaileen Cain" userId="21167d2d-fdf2-4320-ae3a-272888c89590" providerId="ADAL" clId="{47D4D6A5-F011-4F75-B704-02C3E75DEF25}" dt="2024-07-11T17:30:27.896" v="1047" actId="478"/>
          <ac:spMkLst>
            <pc:docMk/>
            <pc:sldMk cId="704731932" sldId="2144327883"/>
            <ac:spMk id="18" creationId="{8AA0C973-B266-3507-F448-670BB59E048D}"/>
          </ac:spMkLst>
        </pc:spChg>
        <pc:spChg chg="add del">
          <ac:chgData name="Kaileen Cain" userId="21167d2d-fdf2-4320-ae3a-272888c89590" providerId="ADAL" clId="{47D4D6A5-F011-4F75-B704-02C3E75DEF25}" dt="2024-07-11T16:56:50.741" v="734" actId="22"/>
          <ac:spMkLst>
            <pc:docMk/>
            <pc:sldMk cId="704731932" sldId="2144327883"/>
            <ac:spMk id="21" creationId="{A69DA2E8-CC50-49F2-1BEA-521F8C3756FD}"/>
          </ac:spMkLst>
        </pc:spChg>
        <pc:spChg chg="add del">
          <ac:chgData name="Kaileen Cain" userId="21167d2d-fdf2-4320-ae3a-272888c89590" providerId="ADAL" clId="{47D4D6A5-F011-4F75-B704-02C3E75DEF25}" dt="2024-07-11T16:56:54.477" v="736" actId="22"/>
          <ac:spMkLst>
            <pc:docMk/>
            <pc:sldMk cId="704731932" sldId="2144327883"/>
            <ac:spMk id="25" creationId="{8349C3AC-7A0B-A2C1-B2A9-8F993721C5D5}"/>
          </ac:spMkLst>
        </pc:spChg>
        <pc:spChg chg="add del mod">
          <ac:chgData name="Kaileen Cain" userId="21167d2d-fdf2-4320-ae3a-272888c89590" providerId="ADAL" clId="{47D4D6A5-F011-4F75-B704-02C3E75DEF25}" dt="2024-07-11T17:30:27.896" v="1047" actId="478"/>
          <ac:spMkLst>
            <pc:docMk/>
            <pc:sldMk cId="704731932" sldId="2144327883"/>
            <ac:spMk id="27" creationId="{3E719895-277C-48E0-E356-0861B9088527}"/>
          </ac:spMkLst>
        </pc:spChg>
        <pc:spChg chg="add del mod">
          <ac:chgData name="Kaileen Cain" userId="21167d2d-fdf2-4320-ae3a-272888c89590" providerId="ADAL" clId="{47D4D6A5-F011-4F75-B704-02C3E75DEF25}" dt="2024-07-11T17:30:27.896" v="1047" actId="478"/>
          <ac:spMkLst>
            <pc:docMk/>
            <pc:sldMk cId="704731932" sldId="2144327883"/>
            <ac:spMk id="29" creationId="{81FF2510-1E6B-7489-E0B2-4202082AEDEB}"/>
          </ac:spMkLst>
        </pc:spChg>
        <pc:spChg chg="add del mod">
          <ac:chgData name="Kaileen Cain" userId="21167d2d-fdf2-4320-ae3a-272888c89590" providerId="ADAL" clId="{47D4D6A5-F011-4F75-B704-02C3E75DEF25}" dt="2024-07-11T17:44:26.880" v="1152" actId="11529"/>
          <ac:spMkLst>
            <pc:docMk/>
            <pc:sldMk cId="704731932" sldId="2144327883"/>
            <ac:spMk id="30" creationId="{C662BE76-69BA-D7E2-227D-27370648EA49}"/>
          </ac:spMkLst>
        </pc:spChg>
        <pc:spChg chg="add del mod">
          <ac:chgData name="Kaileen Cain" userId="21167d2d-fdf2-4320-ae3a-272888c89590" providerId="ADAL" clId="{47D4D6A5-F011-4F75-B704-02C3E75DEF25}" dt="2024-07-11T19:09:53.216" v="2229" actId="478"/>
          <ac:spMkLst>
            <pc:docMk/>
            <pc:sldMk cId="704731932" sldId="2144327883"/>
            <ac:spMk id="31" creationId="{C0E9C791-0486-EC3C-F1B8-6F855964E135}"/>
          </ac:spMkLst>
        </pc:spChg>
        <pc:spChg chg="add del mod">
          <ac:chgData name="Kaileen Cain" userId="21167d2d-fdf2-4320-ae3a-272888c89590" providerId="ADAL" clId="{47D4D6A5-F011-4F75-B704-02C3E75DEF25}" dt="2024-07-11T19:09:53.216" v="2229" actId="478"/>
          <ac:spMkLst>
            <pc:docMk/>
            <pc:sldMk cId="704731932" sldId="2144327883"/>
            <ac:spMk id="32" creationId="{E23E0FA2-BD3E-2BAA-03AE-70632D81BC2A}"/>
          </ac:spMkLst>
        </pc:spChg>
        <pc:spChg chg="add mod">
          <ac:chgData name="Kaileen Cain" userId="21167d2d-fdf2-4320-ae3a-272888c89590" providerId="ADAL" clId="{47D4D6A5-F011-4F75-B704-02C3E75DEF25}" dt="2024-07-11T19:12:22.676" v="2438" actId="20577"/>
          <ac:spMkLst>
            <pc:docMk/>
            <pc:sldMk cId="704731932" sldId="2144327883"/>
            <ac:spMk id="33" creationId="{7B72A43B-2A71-0F81-DC27-FF65A14FC35D}"/>
          </ac:spMkLst>
        </pc:spChg>
        <pc:spChg chg="add mod">
          <ac:chgData name="Kaileen Cain" userId="21167d2d-fdf2-4320-ae3a-272888c89590" providerId="ADAL" clId="{47D4D6A5-F011-4F75-B704-02C3E75DEF25}" dt="2024-07-11T19:07:24.020" v="2191" actId="1035"/>
          <ac:spMkLst>
            <pc:docMk/>
            <pc:sldMk cId="704731932" sldId="2144327883"/>
            <ac:spMk id="34" creationId="{9FBC6836-B12C-2E4D-F9DB-41303B840A68}"/>
          </ac:spMkLst>
        </pc:spChg>
        <pc:picChg chg="add del mod">
          <ac:chgData name="Kaileen Cain" userId="21167d2d-fdf2-4320-ae3a-272888c89590" providerId="ADAL" clId="{47D4D6A5-F011-4F75-B704-02C3E75DEF25}" dt="2024-07-11T19:06:57.999" v="2092" actId="21"/>
          <ac:picMkLst>
            <pc:docMk/>
            <pc:sldMk cId="704731932" sldId="2144327883"/>
            <ac:picMk id="9" creationId="{89C0E2D1-77AA-9B98-AD3C-C842F5147E3E}"/>
          </ac:picMkLst>
        </pc:picChg>
        <pc:cxnChg chg="add del mod ord">
          <ac:chgData name="Kaileen Cain" userId="21167d2d-fdf2-4320-ae3a-272888c89590" providerId="ADAL" clId="{47D4D6A5-F011-4F75-B704-02C3E75DEF25}" dt="2024-07-11T17:30:27.896" v="1047" actId="478"/>
          <ac:cxnSpMkLst>
            <pc:docMk/>
            <pc:sldMk cId="704731932" sldId="2144327883"/>
            <ac:cxnSpMk id="19" creationId="{33814C54-950A-DC2D-4B5F-04280DC92197}"/>
          </ac:cxnSpMkLst>
        </pc:cxnChg>
        <pc:cxnChg chg="add del mod ord">
          <ac:chgData name="Kaileen Cain" userId="21167d2d-fdf2-4320-ae3a-272888c89590" providerId="ADAL" clId="{47D4D6A5-F011-4F75-B704-02C3E75DEF25}" dt="2024-07-11T17:30:27.896" v="1047" actId="478"/>
          <ac:cxnSpMkLst>
            <pc:docMk/>
            <pc:sldMk cId="704731932" sldId="2144327883"/>
            <ac:cxnSpMk id="22" creationId="{00E74FCD-1D15-0EF4-1B08-1B304ECC9FDA}"/>
          </ac:cxnSpMkLst>
        </pc:cxnChg>
        <pc:cxnChg chg="add del mod ord">
          <ac:chgData name="Kaileen Cain" userId="21167d2d-fdf2-4320-ae3a-272888c89590" providerId="ADAL" clId="{47D4D6A5-F011-4F75-B704-02C3E75DEF25}" dt="2024-07-11T17:30:27.896" v="1047" actId="478"/>
          <ac:cxnSpMkLst>
            <pc:docMk/>
            <pc:sldMk cId="704731932" sldId="2144327883"/>
            <ac:cxnSpMk id="24" creationId="{0250204F-349B-724C-1186-F7EB50F49FE3}"/>
          </ac:cxnSpMkLst>
        </pc:cxnChg>
        <pc:extLst>
          <p:ext xmlns:p="http://schemas.openxmlformats.org/presentationml/2006/main" uri="{D6D511B9-2390-475A-947B-AFAB55BFBCF1}">
            <pc226:cmChg xmlns:pc226="http://schemas.microsoft.com/office/powerpoint/2022/06/main/command" chg="del mod">
              <pc226:chgData name="Kaileen Cain" userId="21167d2d-fdf2-4320-ae3a-272888c89590" providerId="ADAL" clId="{47D4D6A5-F011-4F75-B704-02C3E75DEF25}" dt="2024-07-11T19:12:05.706" v="2428"/>
              <pc2:cmMkLst xmlns:pc2="http://schemas.microsoft.com/office/powerpoint/2019/9/main/command">
                <pc:docMk/>
                <pc:sldMk cId="704731932" sldId="2144327883"/>
                <pc2:cmMk id="{06CED407-A331-4A29-9C4A-2B42F0944A3A}"/>
              </pc2:cmMkLst>
            </pc226:cmChg>
          </p:ext>
        </pc:extLst>
      </pc:sldChg>
      <pc:sldChg chg="addSp delSp modSp mod addCm">
        <pc:chgData name="Kaileen Cain" userId="21167d2d-fdf2-4320-ae3a-272888c89590" providerId="ADAL" clId="{47D4D6A5-F011-4F75-B704-02C3E75DEF25}" dt="2024-07-22T18:54:41.744" v="3301"/>
        <pc:sldMkLst>
          <pc:docMk/>
          <pc:sldMk cId="3920476212" sldId="2144327883"/>
        </pc:sldMkLst>
        <pc:spChg chg="mod">
          <ac:chgData name="Kaileen Cain" userId="21167d2d-fdf2-4320-ae3a-272888c89590" providerId="ADAL" clId="{47D4D6A5-F011-4F75-B704-02C3E75DEF25}" dt="2024-07-22T18:11:30.598" v="3193" actId="1035"/>
          <ac:spMkLst>
            <pc:docMk/>
            <pc:sldMk cId="3920476212" sldId="2144327883"/>
            <ac:spMk id="11" creationId="{973C8EA3-F3CD-EC11-830F-1BA0C360D465}"/>
          </ac:spMkLst>
        </pc:spChg>
        <pc:spChg chg="mod">
          <ac:chgData name="Kaileen Cain" userId="21167d2d-fdf2-4320-ae3a-272888c89590" providerId="ADAL" clId="{47D4D6A5-F011-4F75-B704-02C3E75DEF25}" dt="2024-07-22T18:11:30.598" v="3193" actId="1035"/>
          <ac:spMkLst>
            <pc:docMk/>
            <pc:sldMk cId="3920476212" sldId="2144327883"/>
            <ac:spMk id="24" creationId="{B122A0FC-C940-6670-78FE-0E046AF2E3E4}"/>
          </ac:spMkLst>
        </pc:spChg>
        <pc:grpChg chg="add del mod">
          <ac:chgData name="Kaileen Cain" userId="21167d2d-fdf2-4320-ae3a-272888c89590" providerId="ADAL" clId="{47D4D6A5-F011-4F75-B704-02C3E75DEF25}" dt="2024-07-22T18:09:08.959" v="3145" actId="165"/>
          <ac:grpSpMkLst>
            <pc:docMk/>
            <pc:sldMk cId="3920476212" sldId="2144327883"/>
            <ac:grpSpMk id="12" creationId="{08A07777-10FC-1491-0993-59C321BC1CEE}"/>
          </ac:grpSpMkLst>
        </pc:grpChg>
        <pc:grpChg chg="add del mod">
          <ac:chgData name="Kaileen Cain" userId="21167d2d-fdf2-4320-ae3a-272888c89590" providerId="ADAL" clId="{47D4D6A5-F011-4F75-B704-02C3E75DEF25}" dt="2024-07-22T18:09:41.567" v="3160" actId="165"/>
          <ac:grpSpMkLst>
            <pc:docMk/>
            <pc:sldMk cId="3920476212" sldId="2144327883"/>
            <ac:grpSpMk id="13" creationId="{C9733DD1-3440-4483-D3C6-9815845FDD09}"/>
          </ac:grpSpMkLst>
        </pc:grpChg>
        <pc:picChg chg="mod topLvl">
          <ac:chgData name="Kaileen Cain" userId="21167d2d-fdf2-4320-ae3a-272888c89590" providerId="ADAL" clId="{47D4D6A5-F011-4F75-B704-02C3E75DEF25}" dt="2024-07-22T18:46:58.601" v="3243" actId="1037"/>
          <ac:picMkLst>
            <pc:docMk/>
            <pc:sldMk cId="3920476212" sldId="2144327883"/>
            <ac:picMk id="3" creationId="{F916C4E1-1357-AC58-31DE-22996A93544A}"/>
          </ac:picMkLst>
        </pc:picChg>
        <pc:picChg chg="mod topLvl">
          <ac:chgData name="Kaileen Cain" userId="21167d2d-fdf2-4320-ae3a-272888c89590" providerId="ADAL" clId="{47D4D6A5-F011-4F75-B704-02C3E75DEF25}" dt="2024-07-22T18:46:58.601" v="3243" actId="1037"/>
          <ac:picMkLst>
            <pc:docMk/>
            <pc:sldMk cId="3920476212" sldId="2144327883"/>
            <ac:picMk id="6" creationId="{5BB1D081-2281-05B4-2821-C5F0CA1850DE}"/>
          </ac:picMkLst>
        </pc:picChg>
        <pc:picChg chg="mod">
          <ac:chgData name="Kaileen Cain" userId="21167d2d-fdf2-4320-ae3a-272888c89590" providerId="ADAL" clId="{47D4D6A5-F011-4F75-B704-02C3E75DEF25}" dt="2024-07-22T18:51:12.863" v="3298" actId="12789"/>
          <ac:picMkLst>
            <pc:docMk/>
            <pc:sldMk cId="3920476212" sldId="2144327883"/>
            <ac:picMk id="9" creationId="{708590DD-1A5F-8C36-D485-34690893C1AB}"/>
          </ac:picMkLst>
        </pc:picChg>
        <pc:picChg chg="mod">
          <ac:chgData name="Kaileen Cain" userId="21167d2d-fdf2-4320-ae3a-272888c89590" providerId="ADAL" clId="{47D4D6A5-F011-4F75-B704-02C3E75DEF25}" dt="2024-07-22T18:53:23.574" v="3300" actId="208"/>
          <ac:picMkLst>
            <pc:docMk/>
            <pc:sldMk cId="3920476212" sldId="2144327883"/>
            <ac:picMk id="10" creationId="{33E076BB-2751-B78B-B117-E781304948FE}"/>
          </ac:picMkLst>
        </pc:picChg>
        <pc:picChg chg="add mod modCrop">
          <ac:chgData name="Kaileen Cain" userId="21167d2d-fdf2-4320-ae3a-272888c89590" providerId="ADAL" clId="{47D4D6A5-F011-4F75-B704-02C3E75DEF25}" dt="2024-07-22T18:54:41.744" v="3301"/>
          <ac:picMkLst>
            <pc:docMk/>
            <pc:sldMk cId="3920476212" sldId="2144327883"/>
            <ac:picMk id="13" creationId="{302F53AB-F3CD-51AE-DB25-79CAC8247886}"/>
          </ac:picMkLst>
        </pc:picChg>
        <pc:picChg chg="add mod modCrop">
          <ac:chgData name="Kaileen Cain" userId="21167d2d-fdf2-4320-ae3a-272888c89590" providerId="ADAL" clId="{47D4D6A5-F011-4F75-B704-02C3E75DEF25}" dt="2024-07-22T18:12:14.072" v="3211" actId="1036"/>
          <ac:picMkLst>
            <pc:docMk/>
            <pc:sldMk cId="3920476212" sldId="2144327883"/>
            <ac:picMk id="15" creationId="{E8260A09-298C-9035-00EC-91D49EA5CF3C}"/>
          </ac:picMkLst>
        </pc:picChg>
        <pc:picChg chg="mod">
          <ac:chgData name="Kaileen Cain" userId="21167d2d-fdf2-4320-ae3a-272888c89590" providerId="ADAL" clId="{47D4D6A5-F011-4F75-B704-02C3E75DEF25}" dt="2024-07-22T18:51:12.863" v="3298" actId="12789"/>
          <ac:picMkLst>
            <pc:docMk/>
            <pc:sldMk cId="3920476212" sldId="2144327883"/>
            <ac:picMk id="28" creationId="{690BFCA9-414C-95FE-BDC9-ACF0FC9AD390}"/>
          </ac:picMkLst>
        </pc:picChg>
        <pc:picChg chg="mod">
          <ac:chgData name="Kaileen Cain" userId="21167d2d-fdf2-4320-ae3a-272888c89590" providerId="ADAL" clId="{47D4D6A5-F011-4F75-B704-02C3E75DEF25}" dt="2024-07-22T18:12:11.750" v="3210" actId="1036"/>
          <ac:picMkLst>
            <pc:docMk/>
            <pc:sldMk cId="3920476212" sldId="2144327883"/>
            <ac:picMk id="30" creationId="{B9C2AE47-1550-9CD7-F802-54ADB8A557DF}"/>
          </ac:picMkLst>
        </pc:picChg>
        <pc:picChg chg="mod">
          <ac:chgData name="Kaileen Cain" userId="21167d2d-fdf2-4320-ae3a-272888c89590" providerId="ADAL" clId="{47D4D6A5-F011-4F75-B704-02C3E75DEF25}" dt="2024-07-22T18:12:11.750" v="3210" actId="1036"/>
          <ac:picMkLst>
            <pc:docMk/>
            <pc:sldMk cId="3920476212" sldId="2144327883"/>
            <ac:picMk id="31" creationId="{473B670B-3F60-5E17-1D14-9D3ADEEA69F4}"/>
          </ac:picMkLst>
        </pc:picChg>
        <pc:picChg chg="mod">
          <ac:chgData name="Kaileen Cain" userId="21167d2d-fdf2-4320-ae3a-272888c89590" providerId="ADAL" clId="{47D4D6A5-F011-4F75-B704-02C3E75DEF25}" dt="2024-07-22T18:12:11.750" v="3210" actId="1036"/>
          <ac:picMkLst>
            <pc:docMk/>
            <pc:sldMk cId="3920476212" sldId="2144327883"/>
            <ac:picMk id="32" creationId="{1665927B-8130-914E-B31C-CB61F3CE53C9}"/>
          </ac:picMkLst>
        </pc:picChg>
        <pc:picChg chg="mod">
          <ac:chgData name="Kaileen Cain" userId="21167d2d-fdf2-4320-ae3a-272888c89590" providerId="ADAL" clId="{47D4D6A5-F011-4F75-B704-02C3E75DEF25}" dt="2024-07-22T18:51:12.863" v="3298" actId="12789"/>
          <ac:picMkLst>
            <pc:docMk/>
            <pc:sldMk cId="3920476212" sldId="2144327883"/>
            <ac:picMk id="33" creationId="{9280C2AE-CFE9-285B-ACBD-CDDCFE50EDB7}"/>
          </ac:picMkLst>
        </pc:picChg>
        <pc:picChg chg="mod">
          <ac:chgData name="Kaileen Cain" userId="21167d2d-fdf2-4320-ae3a-272888c89590" providerId="ADAL" clId="{47D4D6A5-F011-4F75-B704-02C3E75DEF25}" dt="2024-07-22T18:51:22.905" v="3299" actId="12788"/>
          <ac:picMkLst>
            <pc:docMk/>
            <pc:sldMk cId="3920476212" sldId="2144327883"/>
            <ac:picMk id="34" creationId="{5F4A6D5D-97A3-4808-98AB-8A07F8CE4002}"/>
          </ac:picMkLst>
        </pc:picChg>
        <pc:picChg chg="mod topLvl">
          <ac:chgData name="Kaileen Cain" userId="21167d2d-fdf2-4320-ae3a-272888c89590" providerId="ADAL" clId="{47D4D6A5-F011-4F75-B704-02C3E75DEF25}" dt="2024-07-22T18:46:58.601" v="3243" actId="1037"/>
          <ac:picMkLst>
            <pc:docMk/>
            <pc:sldMk cId="3920476212" sldId="2144327883"/>
            <ac:picMk id="36" creationId="{B08E1626-64BB-3238-2690-050F5E8F568A}"/>
          </ac:picMkLst>
        </pc:picChg>
        <pc:picChg chg="mod topLvl">
          <ac:chgData name="Kaileen Cain" userId="21167d2d-fdf2-4320-ae3a-272888c89590" providerId="ADAL" clId="{47D4D6A5-F011-4F75-B704-02C3E75DEF25}" dt="2024-07-22T18:12:02.260" v="3202" actId="1036"/>
          <ac:picMkLst>
            <pc:docMk/>
            <pc:sldMk cId="3920476212" sldId="2144327883"/>
            <ac:picMk id="37" creationId="{8596456C-045F-95F5-FB1B-9D5C123F4209}"/>
          </ac:picMkLst>
        </pc:picChg>
        <pc:picChg chg="mod topLvl">
          <ac:chgData name="Kaileen Cain" userId="21167d2d-fdf2-4320-ae3a-272888c89590" providerId="ADAL" clId="{47D4D6A5-F011-4F75-B704-02C3E75DEF25}" dt="2024-07-22T18:12:02.260" v="3202" actId="1036"/>
          <ac:picMkLst>
            <pc:docMk/>
            <pc:sldMk cId="3920476212" sldId="2144327883"/>
            <ac:picMk id="38" creationId="{4CE19F06-74DB-2CF8-21B2-978BFAA8018B}"/>
          </ac:picMkLst>
        </pc:picChg>
        <pc:picChg chg="mod topLvl">
          <ac:chgData name="Kaileen Cain" userId="21167d2d-fdf2-4320-ae3a-272888c89590" providerId="ADAL" clId="{47D4D6A5-F011-4F75-B704-02C3E75DEF25}" dt="2024-07-22T18:12:02.260" v="3202" actId="1036"/>
          <ac:picMkLst>
            <pc:docMk/>
            <pc:sldMk cId="3920476212" sldId="2144327883"/>
            <ac:picMk id="39" creationId="{737A7876-7288-91A8-CBCA-A620C3A5225B}"/>
          </ac:picMkLst>
        </pc:picChg>
        <pc:picChg chg="mod topLvl">
          <ac:chgData name="Kaileen Cain" userId="21167d2d-fdf2-4320-ae3a-272888c89590" providerId="ADAL" clId="{47D4D6A5-F011-4F75-B704-02C3E75DEF25}" dt="2024-07-22T18:51:22.905" v="3299" actId="12788"/>
          <ac:picMkLst>
            <pc:docMk/>
            <pc:sldMk cId="3920476212" sldId="2144327883"/>
            <ac:picMk id="40" creationId="{30173967-0224-0CB8-4179-E66385804C3B}"/>
          </ac:picMkLst>
        </pc:picChg>
        <pc:extLst>
          <p:ext xmlns:p="http://schemas.openxmlformats.org/presentationml/2006/main" uri="{D6D511B9-2390-475A-947B-AFAB55BFBCF1}">
            <pc226:cmChg xmlns:pc226="http://schemas.microsoft.com/office/powerpoint/2022/06/main/command" chg="add">
              <pc226:chgData name="Kaileen Cain" userId="21167d2d-fdf2-4320-ae3a-272888c89590" providerId="ADAL" clId="{47D4D6A5-F011-4F75-B704-02C3E75DEF25}" dt="2024-07-22T18:48:02.115" v="3296"/>
              <pc2:cmMkLst xmlns:pc2="http://schemas.microsoft.com/office/powerpoint/2019/9/main/command">
                <pc:docMk/>
                <pc:sldMk cId="3920476212" sldId="2144327883"/>
                <pc2:cmMk id="{9E2FDF17-4CBB-43E2-9579-9F6840E4DBF5}"/>
              </pc2:cmMkLst>
            </pc226:cmChg>
          </p:ext>
        </pc:extLst>
      </pc:sldChg>
      <pc:sldChg chg="add del">
        <pc:chgData name="Kaileen Cain" userId="21167d2d-fdf2-4320-ae3a-272888c89590" providerId="ADAL" clId="{47D4D6A5-F011-4F75-B704-02C3E75DEF25}" dt="2024-07-11T19:34:28.914" v="2999" actId="2696"/>
        <pc:sldMkLst>
          <pc:docMk/>
          <pc:sldMk cId="1174381503" sldId="2144327884"/>
        </pc:sldMkLst>
      </pc:sldChg>
    </pc:docChg>
  </pc:docChgLst>
  <pc:docChgLst>
    <pc:chgData name="Kailyn Hartmann" userId="8b42c5e5-9ec8-46fd-a4ed-f96c0879c9aa" providerId="ADAL" clId="{DBB0CE93-CEBD-8146-A385-32B76E96D28A}"/>
    <pc:docChg chg="">
      <pc:chgData name="Kailyn Hartmann" userId="8b42c5e5-9ec8-46fd-a4ed-f96c0879c9aa" providerId="ADAL" clId="{DBB0CE93-CEBD-8146-A385-32B76E96D28A}" dt="2024-06-27T15:22:42.382" v="0"/>
      <pc:docMkLst>
        <pc:docMk/>
      </pc:docMkLst>
      <pc:sldChg chg="modCm">
        <pc:chgData name="Kailyn Hartmann" userId="8b42c5e5-9ec8-46fd-a4ed-f96c0879c9aa" providerId="ADAL" clId="{DBB0CE93-CEBD-8146-A385-32B76E96D28A}" dt="2024-06-27T15:22:42.382" v="0"/>
        <pc:sldMkLst>
          <pc:docMk/>
          <pc:sldMk cId="2954703474" sldId="2144327877"/>
        </pc:sldMkLst>
        <pc:extLst>
          <p:ext xmlns:p="http://schemas.openxmlformats.org/presentationml/2006/main" uri="{D6D511B9-2390-475A-947B-AFAB55BFBCF1}">
            <pc226:cmChg xmlns:pc226="http://schemas.microsoft.com/office/powerpoint/2022/06/main/command" chg="">
              <pc226:chgData name="Kailyn Hartmann" userId="8b42c5e5-9ec8-46fd-a4ed-f96c0879c9aa" providerId="ADAL" clId="{DBB0CE93-CEBD-8146-A385-32B76E96D28A}" dt="2024-06-27T15:22:42.382" v="0"/>
              <pc2:cmMkLst xmlns:pc2="http://schemas.microsoft.com/office/powerpoint/2019/9/main/command">
                <pc:docMk/>
                <pc:sldMk cId="2954703474" sldId="2144327877"/>
                <pc2:cmMk id="{9D0933C3-152D-428A-949F-7ECC7FBA05F3}"/>
              </pc2:cmMkLst>
              <pc226:cmRplyChg chg="add">
                <pc226:chgData name="Kailyn Hartmann" userId="8b42c5e5-9ec8-46fd-a4ed-f96c0879c9aa" providerId="ADAL" clId="{DBB0CE93-CEBD-8146-A385-32B76E96D28A}" dt="2024-06-27T15:22:42.382" v="0"/>
                <pc2:cmRplyMkLst xmlns:pc2="http://schemas.microsoft.com/office/powerpoint/2019/9/main/command">
                  <pc:docMk/>
                  <pc:sldMk cId="2954703474" sldId="2144327877"/>
                  <pc2:cmMk id="{9D0933C3-152D-428A-949F-7ECC7FBA05F3}"/>
                  <pc2:cmRplyMk id="{4047902E-4769-9547-A71A-03B7F20AE597}"/>
                </pc2:cmRplyMkLst>
              </pc226:cmRplyChg>
            </pc226:cmChg>
          </p:ext>
        </pc:extLst>
      </pc:sldChg>
    </pc:docChg>
  </pc:docChgLst>
  <pc:docChgLst>
    <pc:chgData name="Kaileen Cain" userId="21167d2d-fdf2-4320-ae3a-272888c89590" providerId="ADAL" clId="{8F751658-F6DB-4CD2-B346-61F333753279}"/>
    <pc:docChg chg="undo redo custSel addSld delSld modSld sldOrd">
      <pc:chgData name="Kaileen Cain" userId="21167d2d-fdf2-4320-ae3a-272888c89590" providerId="ADAL" clId="{8F751658-F6DB-4CD2-B346-61F333753279}" dt="2024-07-17T22:04:07.703" v="6872" actId="1036"/>
      <pc:docMkLst>
        <pc:docMk/>
      </pc:docMkLst>
      <pc:sldChg chg="addSp delSp modSp mod addCm delCm modCm">
        <pc:chgData name="Kaileen Cain" userId="21167d2d-fdf2-4320-ae3a-272888c89590" providerId="ADAL" clId="{8F751658-F6DB-4CD2-B346-61F333753279}" dt="2024-07-17T20:55:28.686" v="6062" actId="1036"/>
        <pc:sldMkLst>
          <pc:docMk/>
          <pc:sldMk cId="762543044" sldId="2144327847"/>
        </pc:sldMkLst>
        <pc:spChg chg="add mod">
          <ac:chgData name="Kaileen Cain" userId="21167d2d-fdf2-4320-ae3a-272888c89590" providerId="ADAL" clId="{8F751658-F6DB-4CD2-B346-61F333753279}" dt="2024-07-16T21:48:27.990" v="393"/>
          <ac:spMkLst>
            <pc:docMk/>
            <pc:sldMk cId="762543044" sldId="2144327847"/>
            <ac:spMk id="3" creationId="{41BDCB8F-83B6-B9B0-CFFE-08C11F592B98}"/>
          </ac:spMkLst>
        </pc:spChg>
        <pc:spChg chg="add mod">
          <ac:chgData name="Kaileen Cain" userId="21167d2d-fdf2-4320-ae3a-272888c89590" providerId="ADAL" clId="{8F751658-F6DB-4CD2-B346-61F333753279}" dt="2024-07-16T21:48:27.990" v="393"/>
          <ac:spMkLst>
            <pc:docMk/>
            <pc:sldMk cId="762543044" sldId="2144327847"/>
            <ac:spMk id="4" creationId="{E71F4F5A-33EB-1EEE-555F-AD64B783A8F5}"/>
          </ac:spMkLst>
        </pc:spChg>
        <pc:spChg chg="add del mod">
          <ac:chgData name="Kaileen Cain" userId="21167d2d-fdf2-4320-ae3a-272888c89590" providerId="ADAL" clId="{8F751658-F6DB-4CD2-B346-61F333753279}" dt="2024-07-17T14:50:16.330" v="2744" actId="478"/>
          <ac:spMkLst>
            <pc:docMk/>
            <pc:sldMk cId="762543044" sldId="2144327847"/>
            <ac:spMk id="5" creationId="{F9CA357A-33BF-FBF9-6962-B28BCD721014}"/>
          </ac:spMkLst>
        </pc:spChg>
        <pc:spChg chg="add del mod">
          <ac:chgData name="Kaileen Cain" userId="21167d2d-fdf2-4320-ae3a-272888c89590" providerId="ADAL" clId="{8F751658-F6DB-4CD2-B346-61F333753279}" dt="2024-07-17T13:19:48.221" v="475" actId="478"/>
          <ac:spMkLst>
            <pc:docMk/>
            <pc:sldMk cId="762543044" sldId="2144327847"/>
            <ac:spMk id="6" creationId="{3947292C-EEFD-C308-EBA0-ACEE5CB3EFBC}"/>
          </ac:spMkLst>
        </pc:spChg>
        <pc:spChg chg="del">
          <ac:chgData name="Kaileen Cain" userId="21167d2d-fdf2-4320-ae3a-272888c89590" providerId="ADAL" clId="{8F751658-F6DB-4CD2-B346-61F333753279}" dt="2024-07-17T14:50:16.330" v="2744" actId="478"/>
          <ac:spMkLst>
            <pc:docMk/>
            <pc:sldMk cId="762543044" sldId="2144327847"/>
            <ac:spMk id="7" creationId="{6017AEE3-6867-645C-955E-6A06B3DB4C99}"/>
          </ac:spMkLst>
        </pc:spChg>
        <pc:spChg chg="add del mod">
          <ac:chgData name="Kaileen Cain" userId="21167d2d-fdf2-4320-ae3a-272888c89590" providerId="ADAL" clId="{8F751658-F6DB-4CD2-B346-61F333753279}" dt="2024-07-17T19:39:12.729" v="5025" actId="478"/>
          <ac:spMkLst>
            <pc:docMk/>
            <pc:sldMk cId="762543044" sldId="2144327847"/>
            <ac:spMk id="8" creationId="{EF7678E4-E3D6-EED9-20E0-5021D2790138}"/>
          </ac:spMkLst>
        </pc:spChg>
        <pc:spChg chg="add mod">
          <ac:chgData name="Kaileen Cain" userId="21167d2d-fdf2-4320-ae3a-272888c89590" providerId="ADAL" clId="{8F751658-F6DB-4CD2-B346-61F333753279}" dt="2024-07-17T20:52:36.492" v="5963" actId="14100"/>
          <ac:spMkLst>
            <pc:docMk/>
            <pc:sldMk cId="762543044" sldId="2144327847"/>
            <ac:spMk id="9" creationId="{8E83E222-2D20-3152-604C-1C054A5D5AC9}"/>
          </ac:spMkLst>
        </pc:spChg>
        <pc:spChg chg="del">
          <ac:chgData name="Kaileen Cain" userId="21167d2d-fdf2-4320-ae3a-272888c89590" providerId="ADAL" clId="{8F751658-F6DB-4CD2-B346-61F333753279}" dt="2024-07-16T21:48:30.187" v="394" actId="478"/>
          <ac:spMkLst>
            <pc:docMk/>
            <pc:sldMk cId="762543044" sldId="2144327847"/>
            <ac:spMk id="11" creationId="{0E1CFC14-FD18-9CD8-592B-4A0CDED34E06}"/>
          </ac:spMkLst>
        </pc:spChg>
        <pc:spChg chg="add mod">
          <ac:chgData name="Kaileen Cain" userId="21167d2d-fdf2-4320-ae3a-272888c89590" providerId="ADAL" clId="{8F751658-F6DB-4CD2-B346-61F333753279}" dt="2024-07-17T20:52:36.492" v="5963" actId="14100"/>
          <ac:spMkLst>
            <pc:docMk/>
            <pc:sldMk cId="762543044" sldId="2144327847"/>
            <ac:spMk id="11" creationId="{9D6FC87D-1B2C-E681-AC3F-6E83CB10EDDB}"/>
          </ac:spMkLst>
        </pc:spChg>
        <pc:spChg chg="add mod">
          <ac:chgData name="Kaileen Cain" userId="21167d2d-fdf2-4320-ae3a-272888c89590" providerId="ADAL" clId="{8F751658-F6DB-4CD2-B346-61F333753279}" dt="2024-07-17T20:52:26.781" v="5961" actId="1035"/>
          <ac:spMkLst>
            <pc:docMk/>
            <pc:sldMk cId="762543044" sldId="2144327847"/>
            <ac:spMk id="12" creationId="{B76A5B54-89C6-6BED-105F-13F6631640E9}"/>
          </ac:spMkLst>
        </pc:spChg>
        <pc:spChg chg="add mod">
          <ac:chgData name="Kaileen Cain" userId="21167d2d-fdf2-4320-ae3a-272888c89590" providerId="ADAL" clId="{8F751658-F6DB-4CD2-B346-61F333753279}" dt="2024-07-17T20:52:26.781" v="5961" actId="1035"/>
          <ac:spMkLst>
            <pc:docMk/>
            <pc:sldMk cId="762543044" sldId="2144327847"/>
            <ac:spMk id="13" creationId="{B2642EC4-30CC-F37D-F1D5-283579CDEC96}"/>
          </ac:spMkLst>
        </pc:spChg>
        <pc:spChg chg="del mod">
          <ac:chgData name="Kaileen Cain" userId="21167d2d-fdf2-4320-ae3a-272888c89590" providerId="ADAL" clId="{8F751658-F6DB-4CD2-B346-61F333753279}" dt="2024-07-17T14:50:16.330" v="2744" actId="478"/>
          <ac:spMkLst>
            <pc:docMk/>
            <pc:sldMk cId="762543044" sldId="2144327847"/>
            <ac:spMk id="16" creationId="{AC8D6F52-0091-5DFE-542D-FBB86BFFEA02}"/>
          </ac:spMkLst>
        </pc:spChg>
        <pc:spChg chg="add mod">
          <ac:chgData name="Kaileen Cain" userId="21167d2d-fdf2-4320-ae3a-272888c89590" providerId="ADAL" clId="{8F751658-F6DB-4CD2-B346-61F333753279}" dt="2024-07-17T20:52:53.512" v="6014" actId="1035"/>
          <ac:spMkLst>
            <pc:docMk/>
            <pc:sldMk cId="762543044" sldId="2144327847"/>
            <ac:spMk id="18" creationId="{9B94F19A-8D04-7F30-8928-14C1FFCD4E84}"/>
          </ac:spMkLst>
        </pc:spChg>
        <pc:spChg chg="add mod">
          <ac:chgData name="Kaileen Cain" userId="21167d2d-fdf2-4320-ae3a-272888c89590" providerId="ADAL" clId="{8F751658-F6DB-4CD2-B346-61F333753279}" dt="2024-07-17T20:55:28.686" v="6062" actId="1036"/>
          <ac:spMkLst>
            <pc:docMk/>
            <pc:sldMk cId="762543044" sldId="2144327847"/>
            <ac:spMk id="20" creationId="{CC07B1F4-D639-E0A1-A4A8-48BA606C7A7F}"/>
          </ac:spMkLst>
        </pc:spChg>
        <pc:spChg chg="add mod">
          <ac:chgData name="Kaileen Cain" userId="21167d2d-fdf2-4320-ae3a-272888c89590" providerId="ADAL" clId="{8F751658-F6DB-4CD2-B346-61F333753279}" dt="2024-07-17T19:39:51.222" v="5050" actId="122"/>
          <ac:spMkLst>
            <pc:docMk/>
            <pc:sldMk cId="762543044" sldId="2144327847"/>
            <ac:spMk id="21" creationId="{C84EC910-FB52-D379-D2D5-A60305704A31}"/>
          </ac:spMkLst>
        </pc:spChg>
        <pc:picChg chg="add mod">
          <ac:chgData name="Kaileen Cain" userId="21167d2d-fdf2-4320-ae3a-272888c89590" providerId="ADAL" clId="{8F751658-F6DB-4CD2-B346-61F333753279}" dt="2024-07-16T21:48:27.990" v="393"/>
          <ac:picMkLst>
            <pc:docMk/>
            <pc:sldMk cId="762543044" sldId="2144327847"/>
            <ac:picMk id="2" creationId="{6AE3188B-4324-D75C-9475-539049A07BE7}"/>
          </ac:picMkLst>
        </pc:picChg>
        <pc:picChg chg="add mod">
          <ac:chgData name="Kaileen Cain" userId="21167d2d-fdf2-4320-ae3a-272888c89590" providerId="ADAL" clId="{8F751658-F6DB-4CD2-B346-61F333753279}" dt="2024-07-17T20:52:09.988" v="5943" actId="1076"/>
          <ac:picMkLst>
            <pc:docMk/>
            <pc:sldMk cId="762543044" sldId="2144327847"/>
            <ac:picMk id="14" creationId="{E8C19C4B-BB9D-2437-A691-94C4C48F2439}"/>
          </ac:picMkLst>
        </pc:picChg>
        <pc:picChg chg="add mod">
          <ac:chgData name="Kaileen Cain" userId="21167d2d-fdf2-4320-ae3a-272888c89590" providerId="ADAL" clId="{8F751658-F6DB-4CD2-B346-61F333753279}" dt="2024-07-17T20:52:05.076" v="5942" actId="1076"/>
          <ac:picMkLst>
            <pc:docMk/>
            <pc:sldMk cId="762543044" sldId="2144327847"/>
            <ac:picMk id="15" creationId="{5246CE3A-6091-6192-E315-CBA9F96D02A3}"/>
          </ac:picMkLst>
        </pc:picChg>
        <pc:cxnChg chg="add mod">
          <ac:chgData name="Kaileen Cain" userId="21167d2d-fdf2-4320-ae3a-272888c89590" providerId="ADAL" clId="{8F751658-F6DB-4CD2-B346-61F333753279}" dt="2024-07-17T20:52:57.396" v="6020" actId="1035"/>
          <ac:cxnSpMkLst>
            <pc:docMk/>
            <pc:sldMk cId="762543044" sldId="2144327847"/>
            <ac:cxnSpMk id="17" creationId="{96F3B6EF-D7B8-B2F0-82C1-AE2D7D80A4C2}"/>
          </ac:cxnSpMkLst>
        </pc:cxn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8F751658-F6DB-4CD2-B346-61F333753279}" dt="2024-07-17T14:50:16.333" v="2745" actId="2056"/>
              <pc2:cmMkLst xmlns:pc2="http://schemas.microsoft.com/office/powerpoint/2019/9/main/command">
                <pc:docMk/>
                <pc:sldMk cId="762543044" sldId="2144327847"/>
                <pc2:cmMk id="{C54F1548-77BE-4553-AF20-BEAE869B4557}"/>
              </pc2:cmMkLst>
            </pc226:cmChg>
            <pc226:cmChg xmlns:pc226="http://schemas.microsoft.com/office/powerpoint/2022/06/main/command" chg="mod">
              <pc226:chgData name="Kaileen Cain" userId="21167d2d-fdf2-4320-ae3a-272888c89590" providerId="ADAL" clId="{8F751658-F6DB-4CD2-B346-61F333753279}" dt="2024-07-17T14:50:16.333" v="2745" actId="2056"/>
              <pc2:cmMkLst xmlns:pc2="http://schemas.microsoft.com/office/powerpoint/2019/9/main/command">
                <pc:docMk/>
                <pc:sldMk cId="762543044" sldId="2144327847"/>
                <pc2:cmMk id="{F19B0B67-4A0B-422A-8821-579E0053AA6A}"/>
              </pc2:cmMkLst>
            </pc226:cmChg>
            <pc226:cmChg xmlns:pc226="http://schemas.microsoft.com/office/powerpoint/2022/06/main/command" chg="add del mod">
              <pc226:chgData name="Kaileen Cain" userId="21167d2d-fdf2-4320-ae3a-272888c89590" providerId="ADAL" clId="{8F751658-F6DB-4CD2-B346-61F333753279}" dt="2024-07-17T19:39:49.297" v="5049"/>
              <pc2:cmMkLst xmlns:pc2="http://schemas.microsoft.com/office/powerpoint/2019/9/main/command">
                <pc:docMk/>
                <pc:sldMk cId="762543044" sldId="2144327847"/>
                <pc2:cmMk id="{BDD248A8-287C-4CA2-8587-F82C57A9FB39}"/>
              </pc2:cmMkLst>
            </pc226:cmChg>
          </p:ext>
        </pc:extLst>
      </pc:sldChg>
      <pc:sldChg chg="addSp delSp modSp del mod ord">
        <pc:chgData name="Kaileen Cain" userId="21167d2d-fdf2-4320-ae3a-272888c89590" providerId="ADAL" clId="{8F751658-F6DB-4CD2-B346-61F333753279}" dt="2024-07-17T14:32:58.312" v="2558" actId="2696"/>
        <pc:sldMkLst>
          <pc:docMk/>
          <pc:sldMk cId="4280119520" sldId="2144327855"/>
        </pc:sldMkLst>
        <pc:spChg chg="mod">
          <ac:chgData name="Kaileen Cain" userId="21167d2d-fdf2-4320-ae3a-272888c89590" providerId="ADAL" clId="{8F751658-F6DB-4CD2-B346-61F333753279}" dt="2024-07-17T14:32:54.184" v="2557" actId="122"/>
          <ac:spMkLst>
            <pc:docMk/>
            <pc:sldMk cId="4280119520" sldId="2144327855"/>
            <ac:spMk id="2" creationId="{5FE2C672-C815-5384-2D34-DD12B7A2A71D}"/>
          </ac:spMkLst>
        </pc:spChg>
        <pc:spChg chg="del">
          <ac:chgData name="Kaileen Cain" userId="21167d2d-fdf2-4320-ae3a-272888c89590" providerId="ADAL" clId="{8F751658-F6DB-4CD2-B346-61F333753279}" dt="2024-07-16T21:48:33.531" v="396" actId="478"/>
          <ac:spMkLst>
            <pc:docMk/>
            <pc:sldMk cId="4280119520" sldId="2144327855"/>
            <ac:spMk id="5" creationId="{7C7C57AE-8278-FBA0-719E-118CB568052D}"/>
          </ac:spMkLst>
        </pc:spChg>
        <pc:spChg chg="add mod">
          <ac:chgData name="Kaileen Cain" userId="21167d2d-fdf2-4320-ae3a-272888c89590" providerId="ADAL" clId="{8F751658-F6DB-4CD2-B346-61F333753279}" dt="2024-07-17T13:41:42.117" v="1187" actId="1035"/>
          <ac:spMkLst>
            <pc:docMk/>
            <pc:sldMk cId="4280119520" sldId="2144327855"/>
            <ac:spMk id="5" creationId="{9DB1DA45-AF3B-24E1-BB22-EA5ED072CC87}"/>
          </ac:spMkLst>
        </pc:spChg>
        <pc:spChg chg="del mod">
          <ac:chgData name="Kaileen Cain" userId="21167d2d-fdf2-4320-ae3a-272888c89590" providerId="ADAL" clId="{8F751658-F6DB-4CD2-B346-61F333753279}" dt="2024-07-17T13:28:28.977" v="604"/>
          <ac:spMkLst>
            <pc:docMk/>
            <pc:sldMk cId="4280119520" sldId="2144327855"/>
            <ac:spMk id="6" creationId="{7B72A43B-2A71-0F81-DC27-FF65A14FC35D}"/>
          </ac:spMkLst>
        </pc:spChg>
        <pc:spChg chg="add mod">
          <ac:chgData name="Kaileen Cain" userId="21167d2d-fdf2-4320-ae3a-272888c89590" providerId="ADAL" clId="{8F751658-F6DB-4CD2-B346-61F333753279}" dt="2024-07-16T21:48:31.908" v="395"/>
          <ac:spMkLst>
            <pc:docMk/>
            <pc:sldMk cId="4280119520" sldId="2144327855"/>
            <ac:spMk id="8" creationId="{E7773446-6710-9605-CDC6-4AC4E05036C4}"/>
          </ac:spMkLst>
        </pc:spChg>
        <pc:spChg chg="add mod">
          <ac:chgData name="Kaileen Cain" userId="21167d2d-fdf2-4320-ae3a-272888c89590" providerId="ADAL" clId="{8F751658-F6DB-4CD2-B346-61F333753279}" dt="2024-07-16T21:48:31.908" v="395"/>
          <ac:spMkLst>
            <pc:docMk/>
            <pc:sldMk cId="4280119520" sldId="2144327855"/>
            <ac:spMk id="9" creationId="{426B7A1D-0FA9-79D8-EB27-C1DF03CB2F22}"/>
          </ac:spMkLst>
        </pc:spChg>
        <pc:spChg chg="add mod">
          <ac:chgData name="Kaileen Cain" userId="21167d2d-fdf2-4320-ae3a-272888c89590" providerId="ADAL" clId="{8F751658-F6DB-4CD2-B346-61F333753279}" dt="2024-07-17T13:41:44.414" v="1192" actId="1035"/>
          <ac:spMkLst>
            <pc:docMk/>
            <pc:sldMk cId="4280119520" sldId="2144327855"/>
            <ac:spMk id="10" creationId="{E215F88C-CE63-CD63-F3A5-0F3A99321323}"/>
          </ac:spMkLst>
        </pc:spChg>
        <pc:spChg chg="add mod">
          <ac:chgData name="Kaileen Cain" userId="21167d2d-fdf2-4320-ae3a-272888c89590" providerId="ADAL" clId="{8F751658-F6DB-4CD2-B346-61F333753279}" dt="2024-07-17T13:32:34.633" v="789" actId="1036"/>
          <ac:spMkLst>
            <pc:docMk/>
            <pc:sldMk cId="4280119520" sldId="2144327855"/>
            <ac:spMk id="11" creationId="{D8B06079-E016-832F-3B82-5C5D8C28A82E}"/>
          </ac:spMkLst>
        </pc:spChg>
        <pc:spChg chg="add mod">
          <ac:chgData name="Kaileen Cain" userId="21167d2d-fdf2-4320-ae3a-272888c89590" providerId="ADAL" clId="{8F751658-F6DB-4CD2-B346-61F333753279}" dt="2024-07-17T13:32:34.633" v="789" actId="1036"/>
          <ac:spMkLst>
            <pc:docMk/>
            <pc:sldMk cId="4280119520" sldId="2144327855"/>
            <ac:spMk id="12" creationId="{621DD8CC-7902-E8AE-DB11-7447E289D16C}"/>
          </ac:spMkLst>
        </pc:spChg>
        <pc:spChg chg="add mod">
          <ac:chgData name="Kaileen Cain" userId="21167d2d-fdf2-4320-ae3a-272888c89590" providerId="ADAL" clId="{8F751658-F6DB-4CD2-B346-61F333753279}" dt="2024-07-17T13:32:34.633" v="789" actId="1036"/>
          <ac:spMkLst>
            <pc:docMk/>
            <pc:sldMk cId="4280119520" sldId="2144327855"/>
            <ac:spMk id="13" creationId="{F4E6BBD6-8607-2A3D-92F6-DCD53F6EC776}"/>
          </ac:spMkLst>
        </pc:spChg>
        <pc:spChg chg="add mod">
          <ac:chgData name="Kaileen Cain" userId="21167d2d-fdf2-4320-ae3a-272888c89590" providerId="ADAL" clId="{8F751658-F6DB-4CD2-B346-61F333753279}" dt="2024-07-17T13:32:44.377" v="790" actId="1076"/>
          <ac:spMkLst>
            <pc:docMk/>
            <pc:sldMk cId="4280119520" sldId="2144327855"/>
            <ac:spMk id="14" creationId="{54D14331-D610-2EC1-40EC-7A8ED74037B1}"/>
          </ac:spMkLst>
        </pc:spChg>
        <pc:picChg chg="add mod">
          <ac:chgData name="Kaileen Cain" userId="21167d2d-fdf2-4320-ae3a-272888c89590" providerId="ADAL" clId="{8F751658-F6DB-4CD2-B346-61F333753279}" dt="2024-07-16T21:48:31.908" v="395"/>
          <ac:picMkLst>
            <pc:docMk/>
            <pc:sldMk cId="4280119520" sldId="2144327855"/>
            <ac:picMk id="4" creationId="{AD09B605-F3AB-AC2F-B075-42ED004C7234}"/>
          </ac:picMkLst>
        </pc:picChg>
        <pc:picChg chg="add mod">
          <ac:chgData name="Kaileen Cain" userId="21167d2d-fdf2-4320-ae3a-272888c89590" providerId="ADAL" clId="{8F751658-F6DB-4CD2-B346-61F333753279}" dt="2024-07-17T13:32:34.633" v="789" actId="1036"/>
          <ac:picMkLst>
            <pc:docMk/>
            <pc:sldMk cId="4280119520" sldId="2144327855"/>
            <ac:picMk id="15" creationId="{EE905D18-5793-5824-02BC-F28490018C52}"/>
          </ac:picMkLst>
        </pc:picChg>
        <pc:picChg chg="add mod">
          <ac:chgData name="Kaileen Cain" userId="21167d2d-fdf2-4320-ae3a-272888c89590" providerId="ADAL" clId="{8F751658-F6DB-4CD2-B346-61F333753279}" dt="2024-07-17T13:32:34.633" v="789" actId="1036"/>
          <ac:picMkLst>
            <pc:docMk/>
            <pc:sldMk cId="4280119520" sldId="2144327855"/>
            <ac:picMk id="16" creationId="{28BDB52F-5D5F-8A22-30C5-B8EC94CBCB8E}"/>
          </ac:picMkLst>
        </pc:picChg>
        <pc:picChg chg="add mod">
          <ac:chgData name="Kaileen Cain" userId="21167d2d-fdf2-4320-ae3a-272888c89590" providerId="ADAL" clId="{8F751658-F6DB-4CD2-B346-61F333753279}" dt="2024-07-17T13:32:34.633" v="789" actId="1036"/>
          <ac:picMkLst>
            <pc:docMk/>
            <pc:sldMk cId="4280119520" sldId="2144327855"/>
            <ac:picMk id="17" creationId="{6CF040B4-237D-CB75-78B6-0251E3F1D99B}"/>
          </ac:picMkLst>
        </pc:picChg>
      </pc:sldChg>
      <pc:sldChg chg="addSp delSp modSp mod delCm modCm">
        <pc:chgData name="Kaileen Cain" userId="21167d2d-fdf2-4320-ae3a-272888c89590" providerId="ADAL" clId="{8F751658-F6DB-4CD2-B346-61F333753279}" dt="2024-07-17T21:55:08.146" v="6871" actId="478"/>
        <pc:sldMkLst>
          <pc:docMk/>
          <pc:sldMk cId="2681283376" sldId="2144327856"/>
        </pc:sldMkLst>
        <pc:spChg chg="del mod">
          <ac:chgData name="Kaileen Cain" userId="21167d2d-fdf2-4320-ae3a-272888c89590" providerId="ADAL" clId="{8F751658-F6DB-4CD2-B346-61F333753279}" dt="2024-07-17T21:31:08.032" v="6700" actId="478"/>
          <ac:spMkLst>
            <pc:docMk/>
            <pc:sldMk cId="2681283376" sldId="2144327856"/>
            <ac:spMk id="2" creationId="{91F76C53-4F41-F122-2C6D-2AD3003EBF55}"/>
          </ac:spMkLst>
        </pc:spChg>
        <pc:spChg chg="del">
          <ac:chgData name="Kaileen Cain" userId="21167d2d-fdf2-4320-ae3a-272888c89590" providerId="ADAL" clId="{8F751658-F6DB-4CD2-B346-61F333753279}" dt="2024-07-17T14:15:40.076" v="2165" actId="478"/>
          <ac:spMkLst>
            <pc:docMk/>
            <pc:sldMk cId="2681283376" sldId="2144327856"/>
            <ac:spMk id="3" creationId="{EAB8D8A0-5A33-00B5-7B5B-8BF77E7D5E5E}"/>
          </ac:spMkLst>
        </pc:spChg>
        <pc:spChg chg="del">
          <ac:chgData name="Kaileen Cain" userId="21167d2d-fdf2-4320-ae3a-272888c89590" providerId="ADAL" clId="{8F751658-F6DB-4CD2-B346-61F333753279}" dt="2024-07-17T14:15:40.076" v="2165" actId="478"/>
          <ac:spMkLst>
            <pc:docMk/>
            <pc:sldMk cId="2681283376" sldId="2144327856"/>
            <ac:spMk id="4" creationId="{39B79BD7-3B01-BDAF-9411-8EE96AF76AE9}"/>
          </ac:spMkLst>
        </pc:spChg>
        <pc:spChg chg="add del mod">
          <ac:chgData name="Kaileen Cain" userId="21167d2d-fdf2-4320-ae3a-272888c89590" providerId="ADAL" clId="{8F751658-F6DB-4CD2-B346-61F333753279}" dt="2024-07-17T17:56:39.147" v="4907" actId="478"/>
          <ac:spMkLst>
            <pc:docMk/>
            <pc:sldMk cId="2681283376" sldId="2144327856"/>
            <ac:spMk id="5" creationId="{22F24B13-FBB3-8161-C8B7-58D31EDDBF5C}"/>
          </ac:spMkLst>
        </pc:spChg>
        <pc:spChg chg="del">
          <ac:chgData name="Kaileen Cain" userId="21167d2d-fdf2-4320-ae3a-272888c89590" providerId="ADAL" clId="{8F751658-F6DB-4CD2-B346-61F333753279}" dt="2024-07-16T21:48:37.172" v="398" actId="478"/>
          <ac:spMkLst>
            <pc:docMk/>
            <pc:sldMk cId="2681283376" sldId="2144327856"/>
            <ac:spMk id="5" creationId="{7C7C57AE-8278-FBA0-719E-118CB568052D}"/>
          </ac:spMkLst>
        </pc:spChg>
        <pc:spChg chg="del">
          <ac:chgData name="Kaileen Cain" userId="21167d2d-fdf2-4320-ae3a-272888c89590" providerId="ADAL" clId="{8F751658-F6DB-4CD2-B346-61F333753279}" dt="2024-07-17T14:15:40.076" v="2165" actId="478"/>
          <ac:spMkLst>
            <pc:docMk/>
            <pc:sldMk cId="2681283376" sldId="2144327856"/>
            <ac:spMk id="6" creationId="{C922FB52-6FB9-04F2-3D92-5AFB1FF0617B}"/>
          </ac:spMkLst>
        </pc:spChg>
        <pc:spChg chg="del mod">
          <ac:chgData name="Kaileen Cain" userId="21167d2d-fdf2-4320-ae3a-272888c89590" providerId="ADAL" clId="{8F751658-F6DB-4CD2-B346-61F333753279}" dt="2024-07-17T21:31:08.032" v="6700" actId="478"/>
          <ac:spMkLst>
            <pc:docMk/>
            <pc:sldMk cId="2681283376" sldId="2144327856"/>
            <ac:spMk id="14" creationId="{F037F269-884F-CC60-2BF1-DD7B20A3C2B2}"/>
          </ac:spMkLst>
        </pc:spChg>
        <pc:spChg chg="del mod">
          <ac:chgData name="Kaileen Cain" userId="21167d2d-fdf2-4320-ae3a-272888c89590" providerId="ADAL" clId="{8F751658-F6DB-4CD2-B346-61F333753279}" dt="2024-07-17T21:31:08.032" v="6700" actId="478"/>
          <ac:spMkLst>
            <pc:docMk/>
            <pc:sldMk cId="2681283376" sldId="2144327856"/>
            <ac:spMk id="15" creationId="{F0B60DDF-1E05-C481-4789-403123994110}"/>
          </ac:spMkLst>
        </pc:spChg>
        <pc:spChg chg="add mod">
          <ac:chgData name="Kaileen Cain" userId="21167d2d-fdf2-4320-ae3a-272888c89590" providerId="ADAL" clId="{8F751658-F6DB-4CD2-B346-61F333753279}" dt="2024-07-16T21:48:34.978" v="397"/>
          <ac:spMkLst>
            <pc:docMk/>
            <pc:sldMk cId="2681283376" sldId="2144327856"/>
            <ac:spMk id="18" creationId="{2D9F07D8-4556-9B14-B434-14B2CEBD936F}"/>
          </ac:spMkLst>
        </pc:spChg>
        <pc:spChg chg="add mod">
          <ac:chgData name="Kaileen Cain" userId="21167d2d-fdf2-4320-ae3a-272888c89590" providerId="ADAL" clId="{8F751658-F6DB-4CD2-B346-61F333753279}" dt="2024-07-16T21:48:34.978" v="397"/>
          <ac:spMkLst>
            <pc:docMk/>
            <pc:sldMk cId="2681283376" sldId="2144327856"/>
            <ac:spMk id="20" creationId="{BBE0AA5C-6962-CE61-599A-C4AB4DF6F796}"/>
          </ac:spMkLst>
        </pc:spChg>
        <pc:spChg chg="add del mod">
          <ac:chgData name="Kaileen Cain" userId="21167d2d-fdf2-4320-ae3a-272888c89590" providerId="ADAL" clId="{8F751658-F6DB-4CD2-B346-61F333753279}" dt="2024-07-17T19:44:43.367" v="5225" actId="478"/>
          <ac:spMkLst>
            <pc:docMk/>
            <pc:sldMk cId="2681283376" sldId="2144327856"/>
            <ac:spMk id="21" creationId="{1A38C52F-8BD6-F8F5-D31B-EECB56B0D05C}"/>
          </ac:spMkLst>
        </pc:spChg>
        <pc:spChg chg="add mod ord">
          <ac:chgData name="Kaileen Cain" userId="21167d2d-fdf2-4320-ae3a-272888c89590" providerId="ADAL" clId="{8F751658-F6DB-4CD2-B346-61F333753279}" dt="2024-07-17T21:09:13.944" v="6426" actId="5793"/>
          <ac:spMkLst>
            <pc:docMk/>
            <pc:sldMk cId="2681283376" sldId="2144327856"/>
            <ac:spMk id="22" creationId="{0C3EFAC3-D19C-EF70-684E-9E7436691648}"/>
          </ac:spMkLst>
        </pc:spChg>
        <pc:spChg chg="add mod">
          <ac:chgData name="Kaileen Cain" userId="21167d2d-fdf2-4320-ae3a-272888c89590" providerId="ADAL" clId="{8F751658-F6DB-4CD2-B346-61F333753279}" dt="2024-07-17T21:09:35.849" v="6461" actId="1035"/>
          <ac:spMkLst>
            <pc:docMk/>
            <pc:sldMk cId="2681283376" sldId="2144327856"/>
            <ac:spMk id="24" creationId="{51612218-19EA-451A-63F0-3783B0DDFAFE}"/>
          </ac:spMkLst>
        </pc:spChg>
        <pc:spChg chg="add mod">
          <ac:chgData name="Kaileen Cain" userId="21167d2d-fdf2-4320-ae3a-272888c89590" providerId="ADAL" clId="{8F751658-F6DB-4CD2-B346-61F333753279}" dt="2024-07-17T19:44:43.731" v="5226"/>
          <ac:spMkLst>
            <pc:docMk/>
            <pc:sldMk cId="2681283376" sldId="2144327856"/>
            <ac:spMk id="25" creationId="{AFF0D9AB-BFC7-ECAE-F6EE-6B1BD13BAD1C}"/>
          </ac:spMkLst>
        </pc:spChg>
        <pc:spChg chg="del mod">
          <ac:chgData name="Kaileen Cain" userId="21167d2d-fdf2-4320-ae3a-272888c89590" providerId="ADAL" clId="{8F751658-F6DB-4CD2-B346-61F333753279}" dt="2024-07-17T17:04:54.417" v="3920" actId="478"/>
          <ac:spMkLst>
            <pc:docMk/>
            <pc:sldMk cId="2681283376" sldId="2144327856"/>
            <ac:spMk id="26" creationId="{DC477D2E-1CE7-A450-A692-7CEBC33B59EA}"/>
          </ac:spMkLst>
        </pc:spChg>
        <pc:spChg chg="add del mod topLvl">
          <ac:chgData name="Kaileen Cain" userId="21167d2d-fdf2-4320-ae3a-272888c89590" providerId="ADAL" clId="{8F751658-F6DB-4CD2-B346-61F333753279}" dt="2024-07-17T21:55:08.146" v="6871" actId="478"/>
          <ac:spMkLst>
            <pc:docMk/>
            <pc:sldMk cId="2681283376" sldId="2144327856"/>
            <ac:spMk id="28" creationId="{006BE3F1-2275-6EEE-C919-8FA986A03351}"/>
          </ac:spMkLst>
        </pc:spChg>
        <pc:spChg chg="del">
          <ac:chgData name="Kaileen Cain" userId="21167d2d-fdf2-4320-ae3a-272888c89590" providerId="ADAL" clId="{8F751658-F6DB-4CD2-B346-61F333753279}" dt="2024-07-17T14:15:40.076" v="2165" actId="478"/>
          <ac:spMkLst>
            <pc:docMk/>
            <pc:sldMk cId="2681283376" sldId="2144327856"/>
            <ac:spMk id="34" creationId="{B27BBFF8-B952-487D-665C-4266C86C3217}"/>
          </ac:spMkLst>
        </pc:spChg>
        <pc:spChg chg="add del mod topLvl">
          <ac:chgData name="Kaileen Cain" userId="21167d2d-fdf2-4320-ae3a-272888c89590" providerId="ADAL" clId="{8F751658-F6DB-4CD2-B346-61F333753279}" dt="2024-07-17T21:55:08.146" v="6871" actId="478"/>
          <ac:spMkLst>
            <pc:docMk/>
            <pc:sldMk cId="2681283376" sldId="2144327856"/>
            <ac:spMk id="35" creationId="{5C60F9ED-AE67-1F36-6B3A-1239AEDBD12E}"/>
          </ac:spMkLst>
        </pc:spChg>
        <pc:spChg chg="add del mod topLvl">
          <ac:chgData name="Kaileen Cain" userId="21167d2d-fdf2-4320-ae3a-272888c89590" providerId="ADAL" clId="{8F751658-F6DB-4CD2-B346-61F333753279}" dt="2024-07-17T21:55:08.146" v="6871" actId="478"/>
          <ac:spMkLst>
            <pc:docMk/>
            <pc:sldMk cId="2681283376" sldId="2144327856"/>
            <ac:spMk id="36" creationId="{A8DCDF9A-4E5D-452A-B630-342922199024}"/>
          </ac:spMkLst>
        </pc:spChg>
        <pc:spChg chg="add del mod">
          <ac:chgData name="Kaileen Cain" userId="21167d2d-fdf2-4320-ae3a-272888c89590" providerId="ADAL" clId="{8F751658-F6DB-4CD2-B346-61F333753279}" dt="2024-07-17T21:49:10.111" v="6736" actId="478"/>
          <ac:spMkLst>
            <pc:docMk/>
            <pc:sldMk cId="2681283376" sldId="2144327856"/>
            <ac:spMk id="38" creationId="{6023CA5B-B87A-A9DE-5B57-EF24AA3186FF}"/>
          </ac:spMkLst>
        </pc:spChg>
        <pc:spChg chg="add del">
          <ac:chgData name="Kaileen Cain" userId="21167d2d-fdf2-4320-ae3a-272888c89590" providerId="ADAL" clId="{8F751658-F6DB-4CD2-B346-61F333753279}" dt="2024-07-17T21:49:17.346" v="6738" actId="478"/>
          <ac:spMkLst>
            <pc:docMk/>
            <pc:sldMk cId="2681283376" sldId="2144327856"/>
            <ac:spMk id="39" creationId="{CF4414F8-F2D5-4CF2-E400-4A6E600752FA}"/>
          </ac:spMkLst>
        </pc:spChg>
        <pc:spChg chg="add del mod">
          <ac:chgData name="Kaileen Cain" userId="21167d2d-fdf2-4320-ae3a-272888c89590" providerId="ADAL" clId="{8F751658-F6DB-4CD2-B346-61F333753279}" dt="2024-07-17T21:49:22.764" v="6742" actId="478"/>
          <ac:spMkLst>
            <pc:docMk/>
            <pc:sldMk cId="2681283376" sldId="2144327856"/>
            <ac:spMk id="41" creationId="{A3FEFB6B-7EC0-F03A-D2CE-9D66074E32FB}"/>
          </ac:spMkLst>
        </pc:spChg>
        <pc:spChg chg="add mod">
          <ac:chgData name="Kaileen Cain" userId="21167d2d-fdf2-4320-ae3a-272888c89590" providerId="ADAL" clId="{8F751658-F6DB-4CD2-B346-61F333753279}" dt="2024-07-17T21:55:01.088" v="6870" actId="1036"/>
          <ac:spMkLst>
            <pc:docMk/>
            <pc:sldMk cId="2681283376" sldId="2144327856"/>
            <ac:spMk id="42" creationId="{F7D5A319-E8AF-EECD-7284-DEA98579B77B}"/>
          </ac:spMkLst>
        </pc:spChg>
        <pc:spChg chg="add mod">
          <ac:chgData name="Kaileen Cain" userId="21167d2d-fdf2-4320-ae3a-272888c89590" providerId="ADAL" clId="{8F751658-F6DB-4CD2-B346-61F333753279}" dt="2024-07-17T21:55:01.088" v="6870" actId="1036"/>
          <ac:spMkLst>
            <pc:docMk/>
            <pc:sldMk cId="2681283376" sldId="2144327856"/>
            <ac:spMk id="43" creationId="{265C3C52-1B63-51B0-FC6E-556844432C5D}"/>
          </ac:spMkLst>
        </pc:spChg>
        <pc:spChg chg="add mod">
          <ac:chgData name="Kaileen Cain" userId="21167d2d-fdf2-4320-ae3a-272888c89590" providerId="ADAL" clId="{8F751658-F6DB-4CD2-B346-61F333753279}" dt="2024-07-17T21:55:01.088" v="6870" actId="1036"/>
          <ac:spMkLst>
            <pc:docMk/>
            <pc:sldMk cId="2681283376" sldId="2144327856"/>
            <ac:spMk id="44" creationId="{3C228DF8-F752-6C11-08ED-ADC1A914C894}"/>
          </ac:spMkLst>
        </pc:spChg>
        <pc:grpChg chg="add del mod">
          <ac:chgData name="Kaileen Cain" userId="21167d2d-fdf2-4320-ae3a-272888c89590" providerId="ADAL" clId="{8F751658-F6DB-4CD2-B346-61F333753279}" dt="2024-07-17T21:41:13.595" v="6705" actId="165"/>
          <ac:grpSpMkLst>
            <pc:docMk/>
            <pc:sldMk cId="2681283376" sldId="2144327856"/>
            <ac:grpSpMk id="37" creationId="{D6318624-EEE3-690F-ED6B-3D1DD86B0219}"/>
          </ac:grpSpMkLst>
        </pc:grpChg>
        <pc:picChg chg="mod ord">
          <ac:chgData name="Kaileen Cain" userId="21167d2d-fdf2-4320-ae3a-272888c89590" providerId="ADAL" clId="{8F751658-F6DB-4CD2-B346-61F333753279}" dt="2024-07-17T21:54:00.220" v="6825" actId="1076"/>
          <ac:picMkLst>
            <pc:docMk/>
            <pc:sldMk cId="2681283376" sldId="2144327856"/>
            <ac:picMk id="6" creationId="{F8BAA786-AD9E-8052-41FE-B241FB44BD88}"/>
          </ac:picMkLst>
        </pc:picChg>
        <pc:picChg chg="mod ord">
          <ac:chgData name="Kaileen Cain" userId="21167d2d-fdf2-4320-ae3a-272888c89590" providerId="ADAL" clId="{8F751658-F6DB-4CD2-B346-61F333753279}" dt="2024-07-17T21:53:54.636" v="6823" actId="1076"/>
          <ac:picMkLst>
            <pc:docMk/>
            <pc:sldMk cId="2681283376" sldId="2144327856"/>
            <ac:picMk id="8" creationId="{A2471AE8-BE7F-AE4E-BBD8-40D7EB3E76A2}"/>
          </ac:picMkLst>
        </pc:picChg>
        <pc:picChg chg="del">
          <ac:chgData name="Kaileen Cain" userId="21167d2d-fdf2-4320-ae3a-272888c89590" providerId="ADAL" clId="{8F751658-F6DB-4CD2-B346-61F333753279}" dt="2024-07-17T14:15:40.076" v="2165" actId="478"/>
          <ac:picMkLst>
            <pc:docMk/>
            <pc:sldMk cId="2681283376" sldId="2144327856"/>
            <ac:picMk id="8" creationId="{D0D4391E-CB8E-8EA7-A899-12CA732571F6}"/>
          </ac:picMkLst>
        </pc:picChg>
        <pc:picChg chg="del">
          <ac:chgData name="Kaileen Cain" userId="21167d2d-fdf2-4320-ae3a-272888c89590" providerId="ADAL" clId="{8F751658-F6DB-4CD2-B346-61F333753279}" dt="2024-07-17T14:15:40.076" v="2165" actId="478"/>
          <ac:picMkLst>
            <pc:docMk/>
            <pc:sldMk cId="2681283376" sldId="2144327856"/>
            <ac:picMk id="10" creationId="{15E18D5C-0055-9330-B29F-C17F8025DC31}"/>
          </ac:picMkLst>
        </pc:picChg>
        <pc:picChg chg="mod ord">
          <ac:chgData name="Kaileen Cain" userId="21167d2d-fdf2-4320-ae3a-272888c89590" providerId="ADAL" clId="{8F751658-F6DB-4CD2-B346-61F333753279}" dt="2024-07-17T21:54:08.163" v="6827" actId="1076"/>
          <ac:picMkLst>
            <pc:docMk/>
            <pc:sldMk cId="2681283376" sldId="2144327856"/>
            <ac:picMk id="10" creationId="{FA61CADC-FDFF-1ED1-34DD-167C05153A75}"/>
          </ac:picMkLst>
        </pc:picChg>
        <pc:picChg chg="del">
          <ac:chgData name="Kaileen Cain" userId="21167d2d-fdf2-4320-ae3a-272888c89590" providerId="ADAL" clId="{8F751658-F6DB-4CD2-B346-61F333753279}" dt="2024-07-17T14:15:40.076" v="2165" actId="478"/>
          <ac:picMkLst>
            <pc:docMk/>
            <pc:sldMk cId="2681283376" sldId="2144327856"/>
            <ac:picMk id="11" creationId="{80537587-E241-DDB8-D7FA-A8B7FE6A5FAF}"/>
          </ac:picMkLst>
        </pc:picChg>
        <pc:picChg chg="mod ord">
          <ac:chgData name="Kaileen Cain" userId="21167d2d-fdf2-4320-ae3a-272888c89590" providerId="ADAL" clId="{8F751658-F6DB-4CD2-B346-61F333753279}" dt="2024-07-17T21:54:08.163" v="6827" actId="1076"/>
          <ac:picMkLst>
            <pc:docMk/>
            <pc:sldMk cId="2681283376" sldId="2144327856"/>
            <ac:picMk id="11" creationId="{94D5834F-5163-D2D4-F0C5-07BB93718097}"/>
          </ac:picMkLst>
        </pc:picChg>
        <pc:picChg chg="del">
          <ac:chgData name="Kaileen Cain" userId="21167d2d-fdf2-4320-ae3a-272888c89590" providerId="ADAL" clId="{8F751658-F6DB-4CD2-B346-61F333753279}" dt="2024-07-17T14:15:40.076" v="2165" actId="478"/>
          <ac:picMkLst>
            <pc:docMk/>
            <pc:sldMk cId="2681283376" sldId="2144327856"/>
            <ac:picMk id="12" creationId="{0C3966CF-1D06-05BB-E13D-7DAA9C77B951}"/>
          </ac:picMkLst>
        </pc:picChg>
        <pc:picChg chg="del">
          <ac:chgData name="Kaileen Cain" userId="21167d2d-fdf2-4320-ae3a-272888c89590" providerId="ADAL" clId="{8F751658-F6DB-4CD2-B346-61F333753279}" dt="2024-07-17T14:15:40.076" v="2165" actId="478"/>
          <ac:picMkLst>
            <pc:docMk/>
            <pc:sldMk cId="2681283376" sldId="2144327856"/>
            <ac:picMk id="13" creationId="{2D1F9262-494D-91C6-5DD8-8B1B5F544DE1}"/>
          </ac:picMkLst>
        </pc:picChg>
        <pc:picChg chg="del mod ord">
          <ac:chgData name="Kaileen Cain" userId="21167d2d-fdf2-4320-ae3a-272888c89590" providerId="ADAL" clId="{8F751658-F6DB-4CD2-B346-61F333753279}" dt="2024-07-17T21:41:26.780" v="6707" actId="478"/>
          <ac:picMkLst>
            <pc:docMk/>
            <pc:sldMk cId="2681283376" sldId="2144327856"/>
            <ac:picMk id="16" creationId="{314DD258-7856-99F9-F2FC-060F9117C06B}"/>
          </ac:picMkLst>
        </pc:picChg>
        <pc:picChg chg="add mod">
          <ac:chgData name="Kaileen Cain" userId="21167d2d-fdf2-4320-ae3a-272888c89590" providerId="ADAL" clId="{8F751658-F6DB-4CD2-B346-61F333753279}" dt="2024-07-16T21:48:34.978" v="397"/>
          <ac:picMkLst>
            <pc:docMk/>
            <pc:sldMk cId="2681283376" sldId="2144327856"/>
            <ac:picMk id="17" creationId="{4E60AA43-3FDB-7D31-80BD-C59788CF7AB4}"/>
          </ac:picMkLst>
        </pc:picChg>
        <pc:picChg chg="del">
          <ac:chgData name="Kaileen Cain" userId="21167d2d-fdf2-4320-ae3a-272888c89590" providerId="ADAL" clId="{8F751658-F6DB-4CD2-B346-61F333753279}" dt="2024-07-17T14:15:40.076" v="2165" actId="478"/>
          <ac:picMkLst>
            <pc:docMk/>
            <pc:sldMk cId="2681283376" sldId="2144327856"/>
            <ac:picMk id="19" creationId="{12A57721-73B8-233E-BA8F-BBA8094BCCC1}"/>
          </ac:picMkLst>
        </pc:picChg>
        <pc:picChg chg="del">
          <ac:chgData name="Kaileen Cain" userId="21167d2d-fdf2-4320-ae3a-272888c89590" providerId="ADAL" clId="{8F751658-F6DB-4CD2-B346-61F333753279}" dt="2024-07-17T14:15:40.076" v="2165" actId="478"/>
          <ac:picMkLst>
            <pc:docMk/>
            <pc:sldMk cId="2681283376" sldId="2144327856"/>
            <ac:picMk id="23" creationId="{F540B6E5-02A9-7B1B-59E8-AB2942B55DDF}"/>
          </ac:picMkLst>
        </pc:picChg>
        <pc:picChg chg="del mod ord">
          <ac:chgData name="Kaileen Cain" userId="21167d2d-fdf2-4320-ae3a-272888c89590" providerId="ADAL" clId="{8F751658-F6DB-4CD2-B346-61F333753279}" dt="2024-07-17T21:41:26.780" v="6707" actId="478"/>
          <ac:picMkLst>
            <pc:docMk/>
            <pc:sldMk cId="2681283376" sldId="2144327856"/>
            <ac:picMk id="27" creationId="{074458ED-120B-6625-4BDF-FD9AF24F3660}"/>
          </ac:picMkLst>
        </pc:picChg>
        <pc:picChg chg="del">
          <ac:chgData name="Kaileen Cain" userId="21167d2d-fdf2-4320-ae3a-272888c89590" providerId="ADAL" clId="{8F751658-F6DB-4CD2-B346-61F333753279}" dt="2024-07-17T14:15:40.076" v="2165" actId="478"/>
          <ac:picMkLst>
            <pc:docMk/>
            <pc:sldMk cId="2681283376" sldId="2144327856"/>
            <ac:picMk id="29" creationId="{7177881B-D5F3-D93F-212E-D7C1A19E0103}"/>
          </ac:picMkLst>
        </pc:picChg>
        <pc:picChg chg="del">
          <ac:chgData name="Kaileen Cain" userId="21167d2d-fdf2-4320-ae3a-272888c89590" providerId="ADAL" clId="{8F751658-F6DB-4CD2-B346-61F333753279}" dt="2024-07-17T14:15:40.076" v="2165" actId="478"/>
          <ac:picMkLst>
            <pc:docMk/>
            <pc:sldMk cId="2681283376" sldId="2144327856"/>
            <ac:picMk id="30" creationId="{FBF03EE1-C1CE-3174-1362-9C9FF83D647F}"/>
          </ac:picMkLst>
        </pc:picChg>
        <pc:picChg chg="del">
          <ac:chgData name="Kaileen Cain" userId="21167d2d-fdf2-4320-ae3a-272888c89590" providerId="ADAL" clId="{8F751658-F6DB-4CD2-B346-61F333753279}" dt="2024-07-17T14:15:40.076" v="2165" actId="478"/>
          <ac:picMkLst>
            <pc:docMk/>
            <pc:sldMk cId="2681283376" sldId="2144327856"/>
            <ac:picMk id="31" creationId="{4BF6AF85-EAA6-D4E8-21D8-E114121346BA}"/>
          </ac:picMkLst>
        </pc:picChg>
        <pc:picChg chg="del">
          <ac:chgData name="Kaileen Cain" userId="21167d2d-fdf2-4320-ae3a-272888c89590" providerId="ADAL" clId="{8F751658-F6DB-4CD2-B346-61F333753279}" dt="2024-07-17T14:15:40.076" v="2165" actId="478"/>
          <ac:picMkLst>
            <pc:docMk/>
            <pc:sldMk cId="2681283376" sldId="2144327856"/>
            <ac:picMk id="32" creationId="{DC1F2282-D0D0-8205-EAFC-FC811F08D14E}"/>
          </ac:picMkLst>
        </pc:picChg>
        <pc:picChg chg="del">
          <ac:chgData name="Kaileen Cain" userId="21167d2d-fdf2-4320-ae3a-272888c89590" providerId="ADAL" clId="{8F751658-F6DB-4CD2-B346-61F333753279}" dt="2024-07-17T14:15:40.076" v="2165" actId="478"/>
          <ac:picMkLst>
            <pc:docMk/>
            <pc:sldMk cId="2681283376" sldId="2144327856"/>
            <ac:picMk id="33" creationId="{F9A3E2C0-01F6-58A9-93FF-7E7FA32E68C5}"/>
          </ac:picMkLst>
        </pc:picChg>
        <pc:extLst>
          <p:ext xmlns:p="http://schemas.openxmlformats.org/presentationml/2006/main" uri="{D6D511B9-2390-475A-947B-AFAB55BFBCF1}">
            <pc226:cmChg xmlns:pc226="http://schemas.microsoft.com/office/powerpoint/2022/06/main/command" chg="del mod">
              <pc226:chgData name="Kaileen Cain" userId="21167d2d-fdf2-4320-ae3a-272888c89590" providerId="ADAL" clId="{8F751658-F6DB-4CD2-B346-61F333753279}" dt="2024-07-17T17:56:43.908" v="4909"/>
              <pc2:cmMkLst xmlns:pc2="http://schemas.microsoft.com/office/powerpoint/2019/9/main/command">
                <pc:docMk/>
                <pc:sldMk cId="2681283376" sldId="2144327856"/>
                <pc2:cmMk id="{96DF7641-6594-48B9-B6B8-5D138879B7F5}"/>
              </pc2:cmMkLst>
            </pc226:cmChg>
            <pc226:cmChg xmlns:pc226="http://schemas.microsoft.com/office/powerpoint/2022/06/main/command" chg="del mod">
              <pc226:chgData name="Kaileen Cain" userId="21167d2d-fdf2-4320-ae3a-272888c89590" providerId="ADAL" clId="{8F751658-F6DB-4CD2-B346-61F333753279}" dt="2024-07-17T17:56:42.834" v="4908"/>
              <pc2:cmMkLst xmlns:pc2="http://schemas.microsoft.com/office/powerpoint/2019/9/main/command">
                <pc:docMk/>
                <pc:sldMk cId="2681283376" sldId="2144327856"/>
                <pc2:cmMk id="{E3F96EE8-1591-4C86-9ADD-6AD7B271F56B}"/>
              </pc2:cmMkLst>
            </pc226:cmChg>
          </p:ext>
        </pc:extLst>
      </pc:sldChg>
      <pc:sldChg chg="addSp delSp modSp del mod ord">
        <pc:chgData name="Kaileen Cain" userId="21167d2d-fdf2-4320-ae3a-272888c89590" providerId="ADAL" clId="{8F751658-F6DB-4CD2-B346-61F333753279}" dt="2024-07-17T14:42:04.271" v="2673" actId="47"/>
        <pc:sldMkLst>
          <pc:docMk/>
          <pc:sldMk cId="2844322093" sldId="2144327857"/>
        </pc:sldMkLst>
        <pc:spChg chg="add mod">
          <ac:chgData name="Kaileen Cain" userId="21167d2d-fdf2-4320-ae3a-272888c89590" providerId="ADAL" clId="{8F751658-F6DB-4CD2-B346-61F333753279}" dt="2024-07-17T13:38:59.461" v="1065"/>
          <ac:spMkLst>
            <pc:docMk/>
            <pc:sldMk cId="2844322093" sldId="2144327857"/>
            <ac:spMk id="4" creationId="{9FF5BD23-804E-93C1-4095-AC8461D00443}"/>
          </ac:spMkLst>
        </pc:spChg>
        <pc:spChg chg="add mod">
          <ac:chgData name="Kaileen Cain" userId="21167d2d-fdf2-4320-ae3a-272888c89590" providerId="ADAL" clId="{8F751658-F6DB-4CD2-B346-61F333753279}" dt="2024-07-16T21:48:39.119" v="399"/>
          <ac:spMkLst>
            <pc:docMk/>
            <pc:sldMk cId="2844322093" sldId="2144327857"/>
            <ac:spMk id="4" creationId="{F6B63593-C004-F19A-FC76-2680B6280495}"/>
          </ac:spMkLst>
        </pc:spChg>
        <pc:spChg chg="del">
          <ac:chgData name="Kaileen Cain" userId="21167d2d-fdf2-4320-ae3a-272888c89590" providerId="ADAL" clId="{8F751658-F6DB-4CD2-B346-61F333753279}" dt="2024-07-16T21:48:45.093" v="401" actId="478"/>
          <ac:spMkLst>
            <pc:docMk/>
            <pc:sldMk cId="2844322093" sldId="2144327857"/>
            <ac:spMk id="5" creationId="{7C7C57AE-8278-FBA0-719E-118CB568052D}"/>
          </ac:spMkLst>
        </pc:spChg>
        <pc:spChg chg="add mod">
          <ac:chgData name="Kaileen Cain" userId="21167d2d-fdf2-4320-ae3a-272888c89590" providerId="ADAL" clId="{8F751658-F6DB-4CD2-B346-61F333753279}" dt="2024-07-17T13:38:59.461" v="1065"/>
          <ac:spMkLst>
            <pc:docMk/>
            <pc:sldMk cId="2844322093" sldId="2144327857"/>
            <ac:spMk id="5" creationId="{FBA87E35-29B6-A2C0-C6FF-10F95A091F1B}"/>
          </ac:spMkLst>
        </pc:spChg>
        <pc:spChg chg="del mod">
          <ac:chgData name="Kaileen Cain" userId="21167d2d-fdf2-4320-ae3a-272888c89590" providerId="ADAL" clId="{8F751658-F6DB-4CD2-B346-61F333753279}" dt="2024-07-17T13:38:05.034" v="1040" actId="478"/>
          <ac:spMkLst>
            <pc:docMk/>
            <pc:sldMk cId="2844322093" sldId="2144327857"/>
            <ac:spMk id="6" creationId="{6CB5EEDF-FE54-0FB8-6CE7-832B40AD605C}"/>
          </ac:spMkLst>
        </pc:spChg>
        <pc:spChg chg="add mod">
          <ac:chgData name="Kaileen Cain" userId="21167d2d-fdf2-4320-ae3a-272888c89590" providerId="ADAL" clId="{8F751658-F6DB-4CD2-B346-61F333753279}" dt="2024-07-16T21:48:39.119" v="399"/>
          <ac:spMkLst>
            <pc:docMk/>
            <pc:sldMk cId="2844322093" sldId="2144327857"/>
            <ac:spMk id="8" creationId="{4BDD3CBD-8015-F3E6-C7BA-444FD03725A9}"/>
          </ac:spMkLst>
        </pc:spChg>
        <pc:spChg chg="del mod ord">
          <ac:chgData name="Kaileen Cain" userId="21167d2d-fdf2-4320-ae3a-272888c89590" providerId="ADAL" clId="{8F751658-F6DB-4CD2-B346-61F333753279}" dt="2024-07-17T14:26:33.943" v="2381" actId="478"/>
          <ac:spMkLst>
            <pc:docMk/>
            <pc:sldMk cId="2844322093" sldId="2144327857"/>
            <ac:spMk id="22" creationId="{548A450D-40BA-885F-43AC-643D5AEBE7A0}"/>
          </ac:spMkLst>
        </pc:spChg>
        <pc:picChg chg="add mod">
          <ac:chgData name="Kaileen Cain" userId="21167d2d-fdf2-4320-ae3a-272888c89590" providerId="ADAL" clId="{8F751658-F6DB-4CD2-B346-61F333753279}" dt="2024-07-16T21:48:39.119" v="399"/>
          <ac:picMkLst>
            <pc:docMk/>
            <pc:sldMk cId="2844322093" sldId="2144327857"/>
            <ac:picMk id="3" creationId="{268369EB-20E6-F963-C03A-63B921C5717F}"/>
          </ac:picMkLst>
        </pc:picChg>
        <pc:picChg chg="add mod">
          <ac:chgData name="Kaileen Cain" userId="21167d2d-fdf2-4320-ae3a-272888c89590" providerId="ADAL" clId="{8F751658-F6DB-4CD2-B346-61F333753279}" dt="2024-07-17T13:38:59.461" v="1065"/>
          <ac:picMkLst>
            <pc:docMk/>
            <pc:sldMk cId="2844322093" sldId="2144327857"/>
            <ac:picMk id="3" creationId="{A448FFC0-AD3B-2E9C-7515-E306DFBC6A8F}"/>
          </ac:picMkLst>
        </pc:picChg>
      </pc:sldChg>
      <pc:sldChg chg="addSp delSp modSp mod">
        <pc:chgData name="Kaileen Cain" userId="21167d2d-fdf2-4320-ae3a-272888c89590" providerId="ADAL" clId="{8F751658-F6DB-4CD2-B346-61F333753279}" dt="2024-07-17T18:05:18.607" v="4983" actId="20577"/>
        <pc:sldMkLst>
          <pc:docMk/>
          <pc:sldMk cId="1379551223" sldId="2144327858"/>
        </pc:sldMkLst>
        <pc:spChg chg="del">
          <ac:chgData name="Kaileen Cain" userId="21167d2d-fdf2-4320-ae3a-272888c89590" providerId="ADAL" clId="{8F751658-F6DB-4CD2-B346-61F333753279}" dt="2024-07-16T21:49:47.042" v="426" actId="478"/>
          <ac:spMkLst>
            <pc:docMk/>
            <pc:sldMk cId="1379551223" sldId="2144327858"/>
            <ac:spMk id="3" creationId="{245708F4-1917-81C6-4D80-545048977DC4}"/>
          </ac:spMkLst>
        </pc:spChg>
        <pc:spChg chg="add mod">
          <ac:chgData name="Kaileen Cain" userId="21167d2d-fdf2-4320-ae3a-272888c89590" providerId="ADAL" clId="{8F751658-F6DB-4CD2-B346-61F333753279}" dt="2024-07-16T21:49:43.066" v="425"/>
          <ac:spMkLst>
            <pc:docMk/>
            <pc:sldMk cId="1379551223" sldId="2144327858"/>
            <ac:spMk id="6" creationId="{5F7ABBC7-7249-C4A2-DECE-066620E7818E}"/>
          </ac:spMkLst>
        </pc:spChg>
        <pc:spChg chg="add mod">
          <ac:chgData name="Kaileen Cain" userId="21167d2d-fdf2-4320-ae3a-272888c89590" providerId="ADAL" clId="{8F751658-F6DB-4CD2-B346-61F333753279}" dt="2024-07-16T21:49:43.066" v="425"/>
          <ac:spMkLst>
            <pc:docMk/>
            <pc:sldMk cId="1379551223" sldId="2144327858"/>
            <ac:spMk id="7" creationId="{572FF4ED-B3BD-44CC-8163-EEA534EE4D49}"/>
          </ac:spMkLst>
        </pc:spChg>
        <pc:spChg chg="mod">
          <ac:chgData name="Kaileen Cain" userId="21167d2d-fdf2-4320-ae3a-272888c89590" providerId="ADAL" clId="{8F751658-F6DB-4CD2-B346-61F333753279}" dt="2024-07-17T18:05:18.607" v="4983" actId="20577"/>
          <ac:spMkLst>
            <pc:docMk/>
            <pc:sldMk cId="1379551223" sldId="2144327858"/>
            <ac:spMk id="29" creationId="{D14E2DEB-5FA9-8CB0-C388-97577EF3A6F9}"/>
          </ac:spMkLst>
        </pc:spChg>
        <pc:picChg chg="add mod">
          <ac:chgData name="Kaileen Cain" userId="21167d2d-fdf2-4320-ae3a-272888c89590" providerId="ADAL" clId="{8F751658-F6DB-4CD2-B346-61F333753279}" dt="2024-07-16T21:49:43.066" v="425"/>
          <ac:picMkLst>
            <pc:docMk/>
            <pc:sldMk cId="1379551223" sldId="2144327858"/>
            <ac:picMk id="4" creationId="{FA1DF93C-0147-8670-58CF-4D85ADD328C1}"/>
          </ac:picMkLst>
        </pc:picChg>
      </pc:sldChg>
      <pc:sldChg chg="addSp modSp del">
        <pc:chgData name="Kaileen Cain" userId="21167d2d-fdf2-4320-ae3a-272888c89590" providerId="ADAL" clId="{8F751658-F6DB-4CD2-B346-61F333753279}" dt="2024-07-17T19:37:07.849" v="4992" actId="47"/>
        <pc:sldMkLst>
          <pc:docMk/>
          <pc:sldMk cId="3191549879" sldId="2144327859"/>
        </pc:sldMkLst>
        <pc:spChg chg="add mod">
          <ac:chgData name="Kaileen Cain" userId="21167d2d-fdf2-4320-ae3a-272888c89590" providerId="ADAL" clId="{8F751658-F6DB-4CD2-B346-61F333753279}" dt="2024-07-16T21:49:41.571" v="424"/>
          <ac:spMkLst>
            <pc:docMk/>
            <pc:sldMk cId="3191549879" sldId="2144327859"/>
            <ac:spMk id="4" creationId="{9D320740-18DC-7963-CA63-C130D82D71C8}"/>
          </ac:spMkLst>
        </pc:spChg>
        <pc:spChg chg="add mod">
          <ac:chgData name="Kaileen Cain" userId="21167d2d-fdf2-4320-ae3a-272888c89590" providerId="ADAL" clId="{8F751658-F6DB-4CD2-B346-61F333753279}" dt="2024-07-16T21:49:41.571" v="424"/>
          <ac:spMkLst>
            <pc:docMk/>
            <pc:sldMk cId="3191549879" sldId="2144327859"/>
            <ac:spMk id="8" creationId="{563C497E-AB4F-E29D-2309-D49C9F204A6E}"/>
          </ac:spMkLst>
        </pc:spChg>
        <pc:picChg chg="add mod">
          <ac:chgData name="Kaileen Cain" userId="21167d2d-fdf2-4320-ae3a-272888c89590" providerId="ADAL" clId="{8F751658-F6DB-4CD2-B346-61F333753279}" dt="2024-07-16T21:49:41.571" v="424"/>
          <ac:picMkLst>
            <pc:docMk/>
            <pc:sldMk cId="3191549879" sldId="2144327859"/>
            <ac:picMk id="2" creationId="{C1872ACC-8610-D156-04B4-96940F5AD991}"/>
          </ac:picMkLst>
        </pc:picChg>
      </pc:sldChg>
      <pc:sldChg chg="addSp delSp modSp del mod ord">
        <pc:chgData name="Kaileen Cain" userId="21167d2d-fdf2-4320-ae3a-272888c89590" providerId="ADAL" clId="{8F751658-F6DB-4CD2-B346-61F333753279}" dt="2024-07-17T14:42:04.271" v="2673" actId="47"/>
        <pc:sldMkLst>
          <pc:docMk/>
          <pc:sldMk cId="2084466037" sldId="2144327860"/>
        </pc:sldMkLst>
        <pc:spChg chg="add mod">
          <ac:chgData name="Kaileen Cain" userId="21167d2d-fdf2-4320-ae3a-272888c89590" providerId="ADAL" clId="{8F751658-F6DB-4CD2-B346-61F333753279}" dt="2024-07-16T21:48:47.977" v="402"/>
          <ac:spMkLst>
            <pc:docMk/>
            <pc:sldMk cId="2084466037" sldId="2144327860"/>
            <ac:spMk id="4" creationId="{2B151BB0-AB45-9D61-1453-60A2064A1BBA}"/>
          </ac:spMkLst>
        </pc:spChg>
        <pc:spChg chg="del">
          <ac:chgData name="Kaileen Cain" userId="21167d2d-fdf2-4320-ae3a-272888c89590" providerId="ADAL" clId="{8F751658-F6DB-4CD2-B346-61F333753279}" dt="2024-07-16T21:48:53.120" v="404" actId="478"/>
          <ac:spMkLst>
            <pc:docMk/>
            <pc:sldMk cId="2084466037" sldId="2144327860"/>
            <ac:spMk id="5" creationId="{7C7C57AE-8278-FBA0-719E-118CB568052D}"/>
          </ac:spMkLst>
        </pc:spChg>
        <pc:spChg chg="add del mod">
          <ac:chgData name="Kaileen Cain" userId="21167d2d-fdf2-4320-ae3a-272888c89590" providerId="ADAL" clId="{8F751658-F6DB-4CD2-B346-61F333753279}" dt="2024-07-17T14:41:54.942" v="2672" actId="478"/>
          <ac:spMkLst>
            <pc:docMk/>
            <pc:sldMk cId="2084466037" sldId="2144327860"/>
            <ac:spMk id="5" creationId="{9CB05F85-F16B-FD4C-5DE2-A02ECBBA32CD}"/>
          </ac:spMkLst>
        </pc:spChg>
        <pc:spChg chg="del mod ord">
          <ac:chgData name="Kaileen Cain" userId="21167d2d-fdf2-4320-ae3a-272888c89590" providerId="ADAL" clId="{8F751658-F6DB-4CD2-B346-61F333753279}" dt="2024-07-17T13:44:35.079" v="1225" actId="478"/>
          <ac:spMkLst>
            <pc:docMk/>
            <pc:sldMk cId="2084466037" sldId="2144327860"/>
            <ac:spMk id="6" creationId="{7B72A43B-2A71-0F81-DC27-FF65A14FC35D}"/>
          </ac:spMkLst>
        </pc:spChg>
        <pc:spChg chg="add mod">
          <ac:chgData name="Kaileen Cain" userId="21167d2d-fdf2-4320-ae3a-272888c89590" providerId="ADAL" clId="{8F751658-F6DB-4CD2-B346-61F333753279}" dt="2024-07-16T21:48:47.977" v="402"/>
          <ac:spMkLst>
            <pc:docMk/>
            <pc:sldMk cId="2084466037" sldId="2144327860"/>
            <ac:spMk id="8" creationId="{624E7557-3C9A-3F64-93C0-40A4B3274704}"/>
          </ac:spMkLst>
        </pc:spChg>
        <pc:spChg chg="add mod">
          <ac:chgData name="Kaileen Cain" userId="21167d2d-fdf2-4320-ae3a-272888c89590" providerId="ADAL" clId="{8F751658-F6DB-4CD2-B346-61F333753279}" dt="2024-07-17T13:44:53.592" v="1227" actId="164"/>
          <ac:spMkLst>
            <pc:docMk/>
            <pc:sldMk cId="2084466037" sldId="2144327860"/>
            <ac:spMk id="9" creationId="{71BCC01E-FD5D-0C70-5F93-8BEE918E52A2}"/>
          </ac:spMkLst>
        </pc:spChg>
        <pc:spChg chg="add mod">
          <ac:chgData name="Kaileen Cain" userId="21167d2d-fdf2-4320-ae3a-272888c89590" providerId="ADAL" clId="{8F751658-F6DB-4CD2-B346-61F333753279}" dt="2024-07-17T13:44:53.592" v="1227" actId="164"/>
          <ac:spMkLst>
            <pc:docMk/>
            <pc:sldMk cId="2084466037" sldId="2144327860"/>
            <ac:spMk id="10" creationId="{D643020D-CCBE-4DAC-EB7F-16C5EEE5AE9F}"/>
          </ac:spMkLst>
        </pc:spChg>
        <pc:spChg chg="add mod">
          <ac:chgData name="Kaileen Cain" userId="21167d2d-fdf2-4320-ae3a-272888c89590" providerId="ADAL" clId="{8F751658-F6DB-4CD2-B346-61F333753279}" dt="2024-07-17T13:45:20.927" v="1234" actId="208"/>
          <ac:spMkLst>
            <pc:docMk/>
            <pc:sldMk cId="2084466037" sldId="2144327860"/>
            <ac:spMk id="11" creationId="{FD3DD005-0388-2A5C-F715-4DCB37CA0DC7}"/>
          </ac:spMkLst>
        </pc:spChg>
        <pc:spChg chg="add mod">
          <ac:chgData name="Kaileen Cain" userId="21167d2d-fdf2-4320-ae3a-272888c89590" providerId="ADAL" clId="{8F751658-F6DB-4CD2-B346-61F333753279}" dt="2024-07-17T13:44:53.592" v="1227" actId="164"/>
          <ac:spMkLst>
            <pc:docMk/>
            <pc:sldMk cId="2084466037" sldId="2144327860"/>
            <ac:spMk id="14" creationId="{A08E4173-401F-9776-043C-F4E965F28584}"/>
          </ac:spMkLst>
        </pc:spChg>
        <pc:spChg chg="add del mod">
          <ac:chgData name="Kaileen Cain" userId="21167d2d-fdf2-4320-ae3a-272888c89590" providerId="ADAL" clId="{8F751658-F6DB-4CD2-B346-61F333753279}" dt="2024-07-17T14:35:21.988" v="2561" actId="478"/>
          <ac:spMkLst>
            <pc:docMk/>
            <pc:sldMk cId="2084466037" sldId="2144327860"/>
            <ac:spMk id="15" creationId="{21282E7A-0DE1-07BF-2211-2CAAA8EF1F60}"/>
          </ac:spMkLst>
        </pc:spChg>
        <pc:spChg chg="add del mod">
          <ac:chgData name="Kaileen Cain" userId="21167d2d-fdf2-4320-ae3a-272888c89590" providerId="ADAL" clId="{8F751658-F6DB-4CD2-B346-61F333753279}" dt="2024-07-17T13:45:12.812" v="1232" actId="478"/>
          <ac:spMkLst>
            <pc:docMk/>
            <pc:sldMk cId="2084466037" sldId="2144327860"/>
            <ac:spMk id="17" creationId="{5187F74F-268C-69C8-BDE5-8BFAB148E8D9}"/>
          </ac:spMkLst>
        </pc:spChg>
        <pc:grpChg chg="add del mod">
          <ac:chgData name="Kaileen Cain" userId="21167d2d-fdf2-4320-ae3a-272888c89590" providerId="ADAL" clId="{8F751658-F6DB-4CD2-B346-61F333753279}" dt="2024-07-17T14:41:54.942" v="2672" actId="478"/>
          <ac:grpSpMkLst>
            <pc:docMk/>
            <pc:sldMk cId="2084466037" sldId="2144327860"/>
            <ac:grpSpMk id="16" creationId="{8E741A16-CA19-7619-E6A2-9E293591E058}"/>
          </ac:grpSpMkLst>
        </pc:grpChg>
        <pc:picChg chg="add mod">
          <ac:chgData name="Kaileen Cain" userId="21167d2d-fdf2-4320-ae3a-272888c89590" providerId="ADAL" clId="{8F751658-F6DB-4CD2-B346-61F333753279}" dt="2024-07-16T21:48:47.977" v="402"/>
          <ac:picMkLst>
            <pc:docMk/>
            <pc:sldMk cId="2084466037" sldId="2144327860"/>
            <ac:picMk id="2" creationId="{0A9011EC-F1A9-6359-95F2-07D67FD0DFF9}"/>
          </ac:picMkLst>
        </pc:picChg>
        <pc:picChg chg="add mod">
          <ac:chgData name="Kaileen Cain" userId="21167d2d-fdf2-4320-ae3a-272888c89590" providerId="ADAL" clId="{8F751658-F6DB-4CD2-B346-61F333753279}" dt="2024-07-17T13:44:53.592" v="1227" actId="164"/>
          <ac:picMkLst>
            <pc:docMk/>
            <pc:sldMk cId="2084466037" sldId="2144327860"/>
            <ac:picMk id="12" creationId="{21986926-49DE-49FF-FDC4-17F906C44379}"/>
          </ac:picMkLst>
        </pc:picChg>
        <pc:picChg chg="add mod">
          <ac:chgData name="Kaileen Cain" userId="21167d2d-fdf2-4320-ae3a-272888c89590" providerId="ADAL" clId="{8F751658-F6DB-4CD2-B346-61F333753279}" dt="2024-07-17T13:44:53.592" v="1227" actId="164"/>
          <ac:picMkLst>
            <pc:docMk/>
            <pc:sldMk cId="2084466037" sldId="2144327860"/>
            <ac:picMk id="13" creationId="{4F77E91B-C5FC-DCCF-118D-F50C48F0264A}"/>
          </ac:picMkLst>
        </pc:picChg>
      </pc:sldChg>
      <pc:sldChg chg="addSp delSp modSp del mod ord">
        <pc:chgData name="Kaileen Cain" userId="21167d2d-fdf2-4320-ae3a-272888c89590" providerId="ADAL" clId="{8F751658-F6DB-4CD2-B346-61F333753279}" dt="2024-07-17T13:46:00.429" v="1235" actId="47"/>
        <pc:sldMkLst>
          <pc:docMk/>
          <pc:sldMk cId="1640698835" sldId="2144327861"/>
        </pc:sldMkLst>
        <pc:spChg chg="mod ord">
          <ac:chgData name="Kaileen Cain" userId="21167d2d-fdf2-4320-ae3a-272888c89590" providerId="ADAL" clId="{8F751658-F6DB-4CD2-B346-61F333753279}" dt="2024-07-17T13:31:37.479" v="721" actId="13926"/>
          <ac:spMkLst>
            <pc:docMk/>
            <pc:sldMk cId="1640698835" sldId="2144327861"/>
            <ac:spMk id="2" creationId="{BB70579B-FA57-C905-D98F-125E5233A8DC}"/>
          </ac:spMkLst>
        </pc:spChg>
        <pc:spChg chg="del">
          <ac:chgData name="Kaileen Cain" userId="21167d2d-fdf2-4320-ae3a-272888c89590" providerId="ADAL" clId="{8F751658-F6DB-4CD2-B346-61F333753279}" dt="2024-07-16T21:49:00.271" v="407" actId="478"/>
          <ac:spMkLst>
            <pc:docMk/>
            <pc:sldMk cId="1640698835" sldId="2144327861"/>
            <ac:spMk id="5" creationId="{7C7C57AE-8278-FBA0-719E-118CB568052D}"/>
          </ac:spMkLst>
        </pc:spChg>
        <pc:spChg chg="add mod">
          <ac:chgData name="Kaileen Cain" userId="21167d2d-fdf2-4320-ae3a-272888c89590" providerId="ADAL" clId="{8F751658-F6DB-4CD2-B346-61F333753279}" dt="2024-07-16T21:48:55.246" v="405"/>
          <ac:spMkLst>
            <pc:docMk/>
            <pc:sldMk cId="1640698835" sldId="2144327861"/>
            <ac:spMk id="6" creationId="{3E81E333-D86D-8F4F-9B43-4DB06467CA22}"/>
          </ac:spMkLst>
        </pc:spChg>
        <pc:spChg chg="add mod">
          <ac:chgData name="Kaileen Cain" userId="21167d2d-fdf2-4320-ae3a-272888c89590" providerId="ADAL" clId="{8F751658-F6DB-4CD2-B346-61F333753279}" dt="2024-07-16T21:48:55.246" v="405"/>
          <ac:spMkLst>
            <pc:docMk/>
            <pc:sldMk cId="1640698835" sldId="2144327861"/>
            <ac:spMk id="8" creationId="{BF767090-F2BE-0B64-1B01-134E1DF8D2C8}"/>
          </ac:spMkLst>
        </pc:spChg>
        <pc:spChg chg="mod">
          <ac:chgData name="Kaileen Cain" userId="21167d2d-fdf2-4320-ae3a-272888c89590" providerId="ADAL" clId="{8F751658-F6DB-4CD2-B346-61F333753279}" dt="2024-07-17T13:39:58.057" v="1081" actId="207"/>
          <ac:spMkLst>
            <pc:docMk/>
            <pc:sldMk cId="1640698835" sldId="2144327861"/>
            <ac:spMk id="12" creationId="{F4B7DFB8-E657-4B54-85D2-A2C7D6BF64B6}"/>
          </ac:spMkLst>
        </pc:spChg>
        <pc:spChg chg="mod">
          <ac:chgData name="Kaileen Cain" userId="21167d2d-fdf2-4320-ae3a-272888c89590" providerId="ADAL" clId="{8F751658-F6DB-4CD2-B346-61F333753279}" dt="2024-07-17T13:31:34.790" v="720" actId="13926"/>
          <ac:spMkLst>
            <pc:docMk/>
            <pc:sldMk cId="1640698835" sldId="2144327861"/>
            <ac:spMk id="14" creationId="{BD769B34-BCDD-D6EB-67A4-1B82EA9C70F8}"/>
          </ac:spMkLst>
        </pc:spChg>
        <pc:spChg chg="del">
          <ac:chgData name="Kaileen Cain" userId="21167d2d-fdf2-4320-ae3a-272888c89590" providerId="ADAL" clId="{8F751658-F6DB-4CD2-B346-61F333753279}" dt="2024-07-17T13:39:45.786" v="1079" actId="478"/>
          <ac:spMkLst>
            <pc:docMk/>
            <pc:sldMk cId="1640698835" sldId="2144327861"/>
            <ac:spMk id="26" creationId="{5EA49856-05C7-508F-3B2D-06EF7A3D9F40}"/>
          </ac:spMkLst>
        </pc:spChg>
        <pc:spChg chg="mod">
          <ac:chgData name="Kaileen Cain" userId="21167d2d-fdf2-4320-ae3a-272888c89590" providerId="ADAL" clId="{8F751658-F6DB-4CD2-B346-61F333753279}" dt="2024-06-27T18:48:34.507" v="32" actId="1582"/>
          <ac:spMkLst>
            <pc:docMk/>
            <pc:sldMk cId="1640698835" sldId="2144327861"/>
            <ac:spMk id="32" creationId="{C4DF4059-9559-C021-F7E6-906B287F8B43}"/>
          </ac:spMkLst>
        </pc:spChg>
        <pc:picChg chg="add mod">
          <ac:chgData name="Kaileen Cain" userId="21167d2d-fdf2-4320-ae3a-272888c89590" providerId="ADAL" clId="{8F751658-F6DB-4CD2-B346-61F333753279}" dt="2024-07-16T21:48:55.246" v="405"/>
          <ac:picMkLst>
            <pc:docMk/>
            <pc:sldMk cId="1640698835" sldId="2144327861"/>
            <ac:picMk id="4" creationId="{A0D4BB5E-3298-294D-BA7C-14DD554918D0}"/>
          </ac:picMkLst>
        </pc:picChg>
      </pc:sldChg>
      <pc:sldChg chg="addSp delSp modSp del mod ord">
        <pc:chgData name="Kaileen Cain" userId="21167d2d-fdf2-4320-ae3a-272888c89590" providerId="ADAL" clId="{8F751658-F6DB-4CD2-B346-61F333753279}" dt="2024-07-17T13:46:00.429" v="1235" actId="47"/>
        <pc:sldMkLst>
          <pc:docMk/>
          <pc:sldMk cId="3700127981" sldId="2144327862"/>
        </pc:sldMkLst>
        <pc:spChg chg="del">
          <ac:chgData name="Kaileen Cain" userId="21167d2d-fdf2-4320-ae3a-272888c89590" providerId="ADAL" clId="{8F751658-F6DB-4CD2-B346-61F333753279}" dt="2024-07-16T21:49:11.702" v="409" actId="478"/>
          <ac:spMkLst>
            <pc:docMk/>
            <pc:sldMk cId="3700127981" sldId="2144327862"/>
            <ac:spMk id="5" creationId="{7C7C57AE-8278-FBA0-719E-118CB568052D}"/>
          </ac:spMkLst>
        </pc:spChg>
        <pc:spChg chg="add mod">
          <ac:chgData name="Kaileen Cain" userId="21167d2d-fdf2-4320-ae3a-272888c89590" providerId="ADAL" clId="{8F751658-F6DB-4CD2-B346-61F333753279}" dt="2024-07-16T21:49:12.009" v="410"/>
          <ac:spMkLst>
            <pc:docMk/>
            <pc:sldMk cId="3700127981" sldId="2144327862"/>
            <ac:spMk id="8" creationId="{F19FA17D-31A3-2EB9-D5BC-3C6FB70AEDAF}"/>
          </ac:spMkLst>
        </pc:spChg>
        <pc:spChg chg="add mod">
          <ac:chgData name="Kaileen Cain" userId="21167d2d-fdf2-4320-ae3a-272888c89590" providerId="ADAL" clId="{8F751658-F6DB-4CD2-B346-61F333753279}" dt="2024-07-16T21:49:12.009" v="410"/>
          <ac:spMkLst>
            <pc:docMk/>
            <pc:sldMk cId="3700127981" sldId="2144327862"/>
            <ac:spMk id="9" creationId="{280E068C-D90D-B6BF-673B-0C497A9F4DF7}"/>
          </ac:spMkLst>
        </pc:spChg>
        <pc:spChg chg="ord">
          <ac:chgData name="Kaileen Cain" userId="21167d2d-fdf2-4320-ae3a-272888c89590" providerId="ADAL" clId="{8F751658-F6DB-4CD2-B346-61F333753279}" dt="2024-07-16T21:49:09.135" v="408" actId="167"/>
          <ac:spMkLst>
            <pc:docMk/>
            <pc:sldMk cId="3700127981" sldId="2144327862"/>
            <ac:spMk id="18" creationId="{7C2FABC5-DB92-C205-B146-76E5BE18C842}"/>
          </ac:spMkLst>
        </pc:spChg>
        <pc:picChg chg="add mod">
          <ac:chgData name="Kaileen Cain" userId="21167d2d-fdf2-4320-ae3a-272888c89590" providerId="ADAL" clId="{8F751658-F6DB-4CD2-B346-61F333753279}" dt="2024-07-16T21:49:12.009" v="410"/>
          <ac:picMkLst>
            <pc:docMk/>
            <pc:sldMk cId="3700127981" sldId="2144327862"/>
            <ac:picMk id="2" creationId="{03020A78-E9DA-A488-F2E7-FAA1E7589F3F}"/>
          </ac:picMkLst>
        </pc:picChg>
      </pc:sldChg>
      <pc:sldChg chg="addSp delSp modSp mod ord">
        <pc:chgData name="Kaileen Cain" userId="21167d2d-fdf2-4320-ae3a-272888c89590" providerId="ADAL" clId="{8F751658-F6DB-4CD2-B346-61F333753279}" dt="2024-07-17T17:50:31.494" v="4669"/>
        <pc:sldMkLst>
          <pc:docMk/>
          <pc:sldMk cId="3746036269" sldId="2144327863"/>
        </pc:sldMkLst>
        <pc:spChg chg="mod">
          <ac:chgData name="Kaileen Cain" userId="21167d2d-fdf2-4320-ae3a-272888c89590" providerId="ADAL" clId="{8F751658-F6DB-4CD2-B346-61F333753279}" dt="2024-07-17T17:31:42.427" v="4306" actId="164"/>
          <ac:spMkLst>
            <pc:docMk/>
            <pc:sldMk cId="3746036269" sldId="2144327863"/>
            <ac:spMk id="4" creationId="{913DDF65-5D39-9501-EBC1-AFE92068AF5F}"/>
          </ac:spMkLst>
        </pc:spChg>
        <pc:spChg chg="del">
          <ac:chgData name="Kaileen Cain" userId="21167d2d-fdf2-4320-ae3a-272888c89590" providerId="ADAL" clId="{8F751658-F6DB-4CD2-B346-61F333753279}" dt="2024-07-16T21:49:15.880" v="411" actId="478"/>
          <ac:spMkLst>
            <pc:docMk/>
            <pc:sldMk cId="3746036269" sldId="2144327863"/>
            <ac:spMk id="5" creationId="{7C7C57AE-8278-FBA0-719E-118CB568052D}"/>
          </ac:spMkLst>
        </pc:spChg>
        <pc:spChg chg="add del mod">
          <ac:chgData name="Kaileen Cain" userId="21167d2d-fdf2-4320-ae3a-272888c89590" providerId="ADAL" clId="{8F751658-F6DB-4CD2-B346-61F333753279}" dt="2024-07-17T14:57:28.644" v="2864" actId="478"/>
          <ac:spMkLst>
            <pc:docMk/>
            <pc:sldMk cId="3746036269" sldId="2144327863"/>
            <ac:spMk id="5" creationId="{DF204253-DF4C-7031-44B8-A5B482F11A44}"/>
          </ac:spMkLst>
        </pc:spChg>
        <pc:spChg chg="mod">
          <ac:chgData name="Kaileen Cain" userId="21167d2d-fdf2-4320-ae3a-272888c89590" providerId="ADAL" clId="{8F751658-F6DB-4CD2-B346-61F333753279}" dt="2024-06-27T16:00:59.292" v="18" actId="1035"/>
          <ac:spMkLst>
            <pc:docMk/>
            <pc:sldMk cId="3746036269" sldId="2144327863"/>
            <ac:spMk id="6" creationId="{7B72A43B-2A71-0F81-DC27-FF65A14FC35D}"/>
          </ac:spMkLst>
        </pc:spChg>
        <pc:spChg chg="mod">
          <ac:chgData name="Kaileen Cain" userId="21167d2d-fdf2-4320-ae3a-272888c89590" providerId="ADAL" clId="{8F751658-F6DB-4CD2-B346-61F333753279}" dt="2024-07-17T17:31:42.427" v="4306" actId="164"/>
          <ac:spMkLst>
            <pc:docMk/>
            <pc:sldMk cId="3746036269" sldId="2144327863"/>
            <ac:spMk id="8" creationId="{3D96DA15-1846-3FFF-B0A6-46040CEF3D96}"/>
          </ac:spMkLst>
        </pc:spChg>
        <pc:spChg chg="add mod">
          <ac:chgData name="Kaileen Cain" userId="21167d2d-fdf2-4320-ae3a-272888c89590" providerId="ADAL" clId="{8F751658-F6DB-4CD2-B346-61F333753279}" dt="2024-07-16T21:49:16.210" v="412"/>
          <ac:spMkLst>
            <pc:docMk/>
            <pc:sldMk cId="3746036269" sldId="2144327863"/>
            <ac:spMk id="9" creationId="{1A83C50A-5864-BC97-7007-21DCFADFC45B}"/>
          </ac:spMkLst>
        </pc:spChg>
        <pc:spChg chg="mod">
          <ac:chgData name="Kaileen Cain" userId="21167d2d-fdf2-4320-ae3a-272888c89590" providerId="ADAL" clId="{8F751658-F6DB-4CD2-B346-61F333753279}" dt="2024-06-27T16:00:54.925" v="10" actId="1035"/>
          <ac:spMkLst>
            <pc:docMk/>
            <pc:sldMk cId="3746036269" sldId="2144327863"/>
            <ac:spMk id="9" creationId="{831FFF5F-6672-2F77-ECFD-370302D50809}"/>
          </ac:spMkLst>
        </pc:spChg>
        <pc:spChg chg="add mod">
          <ac:chgData name="Kaileen Cain" userId="21167d2d-fdf2-4320-ae3a-272888c89590" providerId="ADAL" clId="{8F751658-F6DB-4CD2-B346-61F333753279}" dt="2024-07-16T21:49:16.210" v="412"/>
          <ac:spMkLst>
            <pc:docMk/>
            <pc:sldMk cId="3746036269" sldId="2144327863"/>
            <ac:spMk id="10" creationId="{553164E5-9A68-E711-3668-340873C21A18}"/>
          </ac:spMkLst>
        </pc:spChg>
        <pc:spChg chg="mod">
          <ac:chgData name="Kaileen Cain" userId="21167d2d-fdf2-4320-ae3a-272888c89590" providerId="ADAL" clId="{8F751658-F6DB-4CD2-B346-61F333753279}" dt="2024-06-27T16:00:59.292" v="18" actId="1035"/>
          <ac:spMkLst>
            <pc:docMk/>
            <pc:sldMk cId="3746036269" sldId="2144327863"/>
            <ac:spMk id="11" creationId="{9FBC6836-B12C-2E4D-F9DB-41303B840A68}"/>
          </ac:spMkLst>
        </pc:spChg>
        <pc:spChg chg="mod ord">
          <ac:chgData name="Kaileen Cain" userId="21167d2d-fdf2-4320-ae3a-272888c89590" providerId="ADAL" clId="{8F751658-F6DB-4CD2-B346-61F333753279}" dt="2024-07-17T17:05:28.527" v="3929" actId="207"/>
          <ac:spMkLst>
            <pc:docMk/>
            <pc:sldMk cId="3746036269" sldId="2144327863"/>
            <ac:spMk id="19" creationId="{5F50DD0C-7D44-BE8D-ADD1-7B6802DE3EA0}"/>
          </ac:spMkLst>
        </pc:spChg>
        <pc:grpChg chg="add mod">
          <ac:chgData name="Kaileen Cain" userId="21167d2d-fdf2-4320-ae3a-272888c89590" providerId="ADAL" clId="{8F751658-F6DB-4CD2-B346-61F333753279}" dt="2024-07-17T17:31:42.427" v="4306" actId="164"/>
          <ac:grpSpMkLst>
            <pc:docMk/>
            <pc:sldMk cId="3746036269" sldId="2144327863"/>
            <ac:grpSpMk id="14" creationId="{C314A6D9-B914-5951-7726-F491F574B2F7}"/>
          </ac:grpSpMkLst>
        </pc:grpChg>
        <pc:picChg chg="del">
          <ac:chgData name="Kaileen Cain" userId="21167d2d-fdf2-4320-ae3a-272888c89590" providerId="ADAL" clId="{8F751658-F6DB-4CD2-B346-61F333753279}" dt="2024-07-17T17:31:19.130" v="4293" actId="478"/>
          <ac:picMkLst>
            <pc:docMk/>
            <pc:sldMk cId="3746036269" sldId="2144327863"/>
            <ac:picMk id="2" creationId="{89C0E2D1-77AA-9B98-AD3C-C842F5147E3E}"/>
          </ac:picMkLst>
        </pc:picChg>
        <pc:picChg chg="add mod">
          <ac:chgData name="Kaileen Cain" userId="21167d2d-fdf2-4320-ae3a-272888c89590" providerId="ADAL" clId="{8F751658-F6DB-4CD2-B346-61F333753279}" dt="2024-07-16T21:49:16.210" v="412"/>
          <ac:picMkLst>
            <pc:docMk/>
            <pc:sldMk cId="3746036269" sldId="2144327863"/>
            <ac:picMk id="6" creationId="{778F5532-C86D-6281-D1ED-2F8E22025F7D}"/>
          </ac:picMkLst>
        </pc:picChg>
        <pc:picChg chg="add mod ord modCrop">
          <ac:chgData name="Kaileen Cain" userId="21167d2d-fdf2-4320-ae3a-272888c89590" providerId="ADAL" clId="{8F751658-F6DB-4CD2-B346-61F333753279}" dt="2024-07-17T17:31:42.427" v="4306" actId="164"/>
          <ac:picMkLst>
            <pc:docMk/>
            <pc:sldMk cId="3746036269" sldId="2144327863"/>
            <ac:picMk id="12" creationId="{99E7020E-D932-B2CD-80D7-A428D04BC625}"/>
          </ac:picMkLst>
        </pc:picChg>
        <pc:cxnChg chg="mod">
          <ac:chgData name="Kaileen Cain" userId="21167d2d-fdf2-4320-ae3a-272888c89590" providerId="ADAL" clId="{8F751658-F6DB-4CD2-B346-61F333753279}" dt="2024-06-27T16:00:59.292" v="18" actId="1035"/>
          <ac:cxnSpMkLst>
            <pc:docMk/>
            <pc:sldMk cId="3746036269" sldId="2144327863"/>
            <ac:cxnSpMk id="12" creationId="{92BD1CA5-BCD2-448B-4F42-DC6BD7CD9FC1}"/>
          </ac:cxnSpMkLst>
        </pc:cxnChg>
      </pc:sldChg>
      <pc:sldChg chg="addSp delSp modSp del mod modCm">
        <pc:chgData name="Kaileen Cain" userId="21167d2d-fdf2-4320-ae3a-272888c89590" providerId="ADAL" clId="{8F751658-F6DB-4CD2-B346-61F333753279}" dt="2024-07-17T16:58:14.866" v="3918" actId="2696"/>
        <pc:sldMkLst>
          <pc:docMk/>
          <pc:sldMk cId="1300672907" sldId="2144327864"/>
        </pc:sldMkLst>
        <pc:spChg chg="add mod">
          <ac:chgData name="Kaileen Cain" userId="21167d2d-fdf2-4320-ae3a-272888c89590" providerId="ADAL" clId="{8F751658-F6DB-4CD2-B346-61F333753279}" dt="2024-07-16T21:49:25.475" v="416"/>
          <ac:spMkLst>
            <pc:docMk/>
            <pc:sldMk cId="1300672907" sldId="2144327864"/>
            <ac:spMk id="4" creationId="{ED4575C0-A9BB-3DBC-8330-984E22E04244}"/>
          </ac:spMkLst>
        </pc:spChg>
        <pc:spChg chg="add mod">
          <ac:chgData name="Kaileen Cain" userId="21167d2d-fdf2-4320-ae3a-272888c89590" providerId="ADAL" clId="{8F751658-F6DB-4CD2-B346-61F333753279}" dt="2024-07-17T14:58:15.262" v="2925"/>
          <ac:spMkLst>
            <pc:docMk/>
            <pc:sldMk cId="1300672907" sldId="2144327864"/>
            <ac:spMk id="5" creationId="{0A38F265-A63E-0415-1618-9761ED933B00}"/>
          </ac:spMkLst>
        </pc:spChg>
        <pc:spChg chg="del">
          <ac:chgData name="Kaileen Cain" userId="21167d2d-fdf2-4320-ae3a-272888c89590" providerId="ADAL" clId="{8F751658-F6DB-4CD2-B346-61F333753279}" dt="2024-07-16T21:49:25.226" v="415" actId="478"/>
          <ac:spMkLst>
            <pc:docMk/>
            <pc:sldMk cId="1300672907" sldId="2144327864"/>
            <ac:spMk id="5" creationId="{7C7C57AE-8278-FBA0-719E-118CB568052D}"/>
          </ac:spMkLst>
        </pc:spChg>
        <pc:spChg chg="add mod">
          <ac:chgData name="Kaileen Cain" userId="21167d2d-fdf2-4320-ae3a-272888c89590" providerId="ADAL" clId="{8F751658-F6DB-4CD2-B346-61F333753279}" dt="2024-07-16T21:49:25.475" v="416"/>
          <ac:spMkLst>
            <pc:docMk/>
            <pc:sldMk cId="1300672907" sldId="2144327864"/>
            <ac:spMk id="6" creationId="{38F16F82-C7E1-74CA-9E4B-074C6083B2F0}"/>
          </ac:spMkLst>
        </pc:spChg>
        <pc:spChg chg="del">
          <ac:chgData name="Kaileen Cain" userId="21167d2d-fdf2-4320-ae3a-272888c89590" providerId="ADAL" clId="{8F751658-F6DB-4CD2-B346-61F333753279}" dt="2024-07-17T14:54:05.313" v="2824" actId="478"/>
          <ac:spMkLst>
            <pc:docMk/>
            <pc:sldMk cId="1300672907" sldId="2144327864"/>
            <ac:spMk id="8" creationId="{75AABBF3-550E-B854-B55A-A7456AFD4246}"/>
          </ac:spMkLst>
        </pc:spChg>
        <pc:spChg chg="del">
          <ac:chgData name="Kaileen Cain" userId="21167d2d-fdf2-4320-ae3a-272888c89590" providerId="ADAL" clId="{8F751658-F6DB-4CD2-B346-61F333753279}" dt="2024-07-17T14:54:03.033" v="2823" actId="478"/>
          <ac:spMkLst>
            <pc:docMk/>
            <pc:sldMk cId="1300672907" sldId="2144327864"/>
            <ac:spMk id="9" creationId="{22908BFC-4F93-2024-8B19-9252AFC8194A}"/>
          </ac:spMkLst>
        </pc:spChg>
        <pc:spChg chg="del">
          <ac:chgData name="Kaileen Cain" userId="21167d2d-fdf2-4320-ae3a-272888c89590" providerId="ADAL" clId="{8F751658-F6DB-4CD2-B346-61F333753279}" dt="2024-07-17T16:13:18.102" v="3677" actId="478"/>
          <ac:spMkLst>
            <pc:docMk/>
            <pc:sldMk cId="1300672907" sldId="2144327864"/>
            <ac:spMk id="10" creationId="{5E458FDA-A16F-F210-74EE-D6C8F296951A}"/>
          </ac:spMkLst>
        </pc:spChg>
        <pc:spChg chg="del">
          <ac:chgData name="Kaileen Cain" userId="21167d2d-fdf2-4320-ae3a-272888c89590" providerId="ADAL" clId="{8F751658-F6DB-4CD2-B346-61F333753279}" dt="2024-07-17T16:13:18.102" v="3677" actId="478"/>
          <ac:spMkLst>
            <pc:docMk/>
            <pc:sldMk cId="1300672907" sldId="2144327864"/>
            <ac:spMk id="11" creationId="{3725F975-513D-F4C8-ADB3-766998F36596}"/>
          </ac:spMkLst>
        </pc:spChg>
        <pc:spChg chg="del">
          <ac:chgData name="Kaileen Cain" userId="21167d2d-fdf2-4320-ae3a-272888c89590" providerId="ADAL" clId="{8F751658-F6DB-4CD2-B346-61F333753279}" dt="2024-07-17T16:13:18.102" v="3677" actId="478"/>
          <ac:spMkLst>
            <pc:docMk/>
            <pc:sldMk cId="1300672907" sldId="2144327864"/>
            <ac:spMk id="12" creationId="{5F0DFE58-83E3-3663-09E9-99A73EAD9158}"/>
          </ac:spMkLst>
        </pc:spChg>
        <pc:spChg chg="del">
          <ac:chgData name="Kaileen Cain" userId="21167d2d-fdf2-4320-ae3a-272888c89590" providerId="ADAL" clId="{8F751658-F6DB-4CD2-B346-61F333753279}" dt="2024-07-17T16:13:18.102" v="3677" actId="478"/>
          <ac:spMkLst>
            <pc:docMk/>
            <pc:sldMk cId="1300672907" sldId="2144327864"/>
            <ac:spMk id="13" creationId="{E6E0D23D-FE54-7D0F-8B66-934D0DB0F79D}"/>
          </ac:spMkLst>
        </pc:spChg>
        <pc:spChg chg="del">
          <ac:chgData name="Kaileen Cain" userId="21167d2d-fdf2-4320-ae3a-272888c89590" providerId="ADAL" clId="{8F751658-F6DB-4CD2-B346-61F333753279}" dt="2024-07-17T16:13:18.102" v="3677" actId="478"/>
          <ac:spMkLst>
            <pc:docMk/>
            <pc:sldMk cId="1300672907" sldId="2144327864"/>
            <ac:spMk id="14" creationId="{30351315-8E9A-08C2-1230-7E8461C53A61}"/>
          </ac:spMkLst>
        </pc:spChg>
        <pc:spChg chg="del">
          <ac:chgData name="Kaileen Cain" userId="21167d2d-fdf2-4320-ae3a-272888c89590" providerId="ADAL" clId="{8F751658-F6DB-4CD2-B346-61F333753279}" dt="2024-07-17T16:13:18.102" v="3677" actId="478"/>
          <ac:spMkLst>
            <pc:docMk/>
            <pc:sldMk cId="1300672907" sldId="2144327864"/>
            <ac:spMk id="16" creationId="{208347AD-7F61-59B5-5E0A-4018CEEC0D91}"/>
          </ac:spMkLst>
        </pc:spChg>
        <pc:spChg chg="del">
          <ac:chgData name="Kaileen Cain" userId="21167d2d-fdf2-4320-ae3a-272888c89590" providerId="ADAL" clId="{8F751658-F6DB-4CD2-B346-61F333753279}" dt="2024-07-17T16:13:18.102" v="3677" actId="478"/>
          <ac:spMkLst>
            <pc:docMk/>
            <pc:sldMk cId="1300672907" sldId="2144327864"/>
            <ac:spMk id="17" creationId="{12D55368-3397-0C62-7F25-1638F2796BEE}"/>
          </ac:spMkLst>
        </pc:spChg>
        <pc:spChg chg="del">
          <ac:chgData name="Kaileen Cain" userId="21167d2d-fdf2-4320-ae3a-272888c89590" providerId="ADAL" clId="{8F751658-F6DB-4CD2-B346-61F333753279}" dt="2024-07-17T16:13:18.102" v="3677" actId="478"/>
          <ac:spMkLst>
            <pc:docMk/>
            <pc:sldMk cId="1300672907" sldId="2144327864"/>
            <ac:spMk id="18" creationId="{F5BF99B0-E124-3761-273D-8FF886A176BC}"/>
          </ac:spMkLst>
        </pc:spChg>
        <pc:spChg chg="del">
          <ac:chgData name="Kaileen Cain" userId="21167d2d-fdf2-4320-ae3a-272888c89590" providerId="ADAL" clId="{8F751658-F6DB-4CD2-B346-61F333753279}" dt="2024-07-17T16:13:18.102" v="3677" actId="478"/>
          <ac:spMkLst>
            <pc:docMk/>
            <pc:sldMk cId="1300672907" sldId="2144327864"/>
            <ac:spMk id="19" creationId="{1949CD55-D721-CD7D-9FB4-E9BBA65D3916}"/>
          </ac:spMkLst>
        </pc:spChg>
        <pc:spChg chg="del">
          <ac:chgData name="Kaileen Cain" userId="21167d2d-fdf2-4320-ae3a-272888c89590" providerId="ADAL" clId="{8F751658-F6DB-4CD2-B346-61F333753279}" dt="2024-07-17T16:13:18.102" v="3677" actId="478"/>
          <ac:spMkLst>
            <pc:docMk/>
            <pc:sldMk cId="1300672907" sldId="2144327864"/>
            <ac:spMk id="20" creationId="{A6054327-5D91-82B8-2BCF-C8974DE7946F}"/>
          </ac:spMkLst>
        </pc:spChg>
        <pc:spChg chg="del">
          <ac:chgData name="Kaileen Cain" userId="21167d2d-fdf2-4320-ae3a-272888c89590" providerId="ADAL" clId="{8F751658-F6DB-4CD2-B346-61F333753279}" dt="2024-07-17T16:13:18.102" v="3677" actId="478"/>
          <ac:spMkLst>
            <pc:docMk/>
            <pc:sldMk cId="1300672907" sldId="2144327864"/>
            <ac:spMk id="21" creationId="{B5F5CA32-C2D6-F887-DAD4-FD3FE6ACB9D3}"/>
          </ac:spMkLst>
        </pc:spChg>
        <pc:spChg chg="del">
          <ac:chgData name="Kaileen Cain" userId="21167d2d-fdf2-4320-ae3a-272888c89590" providerId="ADAL" clId="{8F751658-F6DB-4CD2-B346-61F333753279}" dt="2024-07-17T16:13:18.102" v="3677" actId="478"/>
          <ac:spMkLst>
            <pc:docMk/>
            <pc:sldMk cId="1300672907" sldId="2144327864"/>
            <ac:spMk id="23" creationId="{66B16673-5506-D5E7-E323-CC71921ABF4D}"/>
          </ac:spMkLst>
        </pc:spChg>
        <pc:spChg chg="del">
          <ac:chgData name="Kaileen Cain" userId="21167d2d-fdf2-4320-ae3a-272888c89590" providerId="ADAL" clId="{8F751658-F6DB-4CD2-B346-61F333753279}" dt="2024-07-17T16:13:18.102" v="3677" actId="478"/>
          <ac:spMkLst>
            <pc:docMk/>
            <pc:sldMk cId="1300672907" sldId="2144327864"/>
            <ac:spMk id="24" creationId="{08747FAC-0ED6-79FD-A8D2-A7B4D805E1E9}"/>
          </ac:spMkLst>
        </pc:spChg>
        <pc:picChg chg="add mod">
          <ac:chgData name="Kaileen Cain" userId="21167d2d-fdf2-4320-ae3a-272888c89590" providerId="ADAL" clId="{8F751658-F6DB-4CD2-B346-61F333753279}" dt="2024-07-16T21:49:25.475" v="416"/>
          <ac:picMkLst>
            <pc:docMk/>
            <pc:sldMk cId="1300672907" sldId="2144327864"/>
            <ac:picMk id="2" creationId="{2C3CDF8B-C9F0-A214-4254-BFA8BECAB91E}"/>
          </ac:picMkLst>
        </pc:picChg>
        <pc:picChg chg="del">
          <ac:chgData name="Kaileen Cain" userId="21167d2d-fdf2-4320-ae3a-272888c89590" providerId="ADAL" clId="{8F751658-F6DB-4CD2-B346-61F333753279}" dt="2024-07-17T16:13:18.102" v="3677" actId="478"/>
          <ac:picMkLst>
            <pc:docMk/>
            <pc:sldMk cId="1300672907" sldId="2144327864"/>
            <ac:picMk id="15" creationId="{BE938279-23BE-5760-63FD-1113A7949B96}"/>
          </ac:picMkLst>
        </pc:picChg>
        <pc:picChg chg="del">
          <ac:chgData name="Kaileen Cain" userId="21167d2d-fdf2-4320-ae3a-272888c89590" providerId="ADAL" clId="{8F751658-F6DB-4CD2-B346-61F333753279}" dt="2024-07-17T16:13:18.102" v="3677" actId="478"/>
          <ac:picMkLst>
            <pc:docMk/>
            <pc:sldMk cId="1300672907" sldId="2144327864"/>
            <ac:picMk id="22" creationId="{0EB24E36-1486-CCC4-D810-12930CC381A1}"/>
          </ac:picMkLst>
        </pc:picChg>
        <pc:picChg chg="del">
          <ac:chgData name="Kaileen Cain" userId="21167d2d-fdf2-4320-ae3a-272888c89590" providerId="ADAL" clId="{8F751658-F6DB-4CD2-B346-61F333753279}" dt="2024-07-17T16:13:18.102" v="3677" actId="478"/>
          <ac:picMkLst>
            <pc:docMk/>
            <pc:sldMk cId="1300672907" sldId="2144327864"/>
            <ac:picMk id="28" creationId="{C4DB1BF4-DA73-193C-7C5C-0009975CF388}"/>
          </ac:picMkLst>
        </pc:picChg>
        <pc:picChg chg="del">
          <ac:chgData name="Kaileen Cain" userId="21167d2d-fdf2-4320-ae3a-272888c89590" providerId="ADAL" clId="{8F751658-F6DB-4CD2-B346-61F333753279}" dt="2024-07-17T16:13:18.102" v="3677" actId="478"/>
          <ac:picMkLst>
            <pc:docMk/>
            <pc:sldMk cId="1300672907" sldId="2144327864"/>
            <ac:picMk id="30" creationId="{141C663B-FA22-7EA0-3EFB-57CB59D0260F}"/>
          </ac:picMkLst>
        </pc:pic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8F751658-F6DB-4CD2-B346-61F333753279}" dt="2024-07-17T16:13:18.104" v="3678" actId="2056"/>
              <pc2:cmMkLst xmlns:pc2="http://schemas.microsoft.com/office/powerpoint/2019/9/main/command">
                <pc:docMk/>
                <pc:sldMk cId="1300672907" sldId="2144327864"/>
                <pc2:cmMk id="{EC1DDA5D-D67C-4C10-889D-497CEFEDAA85}"/>
              </pc2:cmMkLst>
            </pc226:cmChg>
          </p:ext>
        </pc:extLst>
      </pc:sldChg>
      <pc:sldChg chg="addSp delSp modSp del mod modCm">
        <pc:chgData name="Kaileen Cain" userId="21167d2d-fdf2-4320-ae3a-272888c89590" providerId="ADAL" clId="{8F751658-F6DB-4CD2-B346-61F333753279}" dt="2024-07-17T14:54:10.439" v="2825" actId="2696"/>
        <pc:sldMkLst>
          <pc:docMk/>
          <pc:sldMk cId="1564388056" sldId="2144327865"/>
        </pc:sldMkLst>
        <pc:spChg chg="add mod">
          <ac:chgData name="Kaileen Cain" userId="21167d2d-fdf2-4320-ae3a-272888c89590" providerId="ADAL" clId="{8F751658-F6DB-4CD2-B346-61F333753279}" dt="2024-07-16T21:49:36.195" v="421"/>
          <ac:spMkLst>
            <pc:docMk/>
            <pc:sldMk cId="1564388056" sldId="2144327865"/>
            <ac:spMk id="4" creationId="{447B1107-445D-C23F-7093-2F3DF9901161}"/>
          </ac:spMkLst>
        </pc:spChg>
        <pc:spChg chg="del">
          <ac:chgData name="Kaileen Cain" userId="21167d2d-fdf2-4320-ae3a-272888c89590" providerId="ADAL" clId="{8F751658-F6DB-4CD2-B346-61F333753279}" dt="2024-07-16T21:49:35.941" v="420" actId="478"/>
          <ac:spMkLst>
            <pc:docMk/>
            <pc:sldMk cId="1564388056" sldId="2144327865"/>
            <ac:spMk id="5" creationId="{7C7C57AE-8278-FBA0-719E-118CB568052D}"/>
          </ac:spMkLst>
        </pc:spChg>
        <pc:spChg chg="mod">
          <ac:chgData name="Kaileen Cain" userId="21167d2d-fdf2-4320-ae3a-272888c89590" providerId="ADAL" clId="{8F751658-F6DB-4CD2-B346-61F333753279}" dt="2024-06-27T20:53:04.882" v="100" actId="404"/>
          <ac:spMkLst>
            <pc:docMk/>
            <pc:sldMk cId="1564388056" sldId="2144327865"/>
            <ac:spMk id="6" creationId="{7B72A43B-2A71-0F81-DC27-FF65A14FC35D}"/>
          </ac:spMkLst>
        </pc:spChg>
        <pc:spChg chg="add mod">
          <ac:chgData name="Kaileen Cain" userId="21167d2d-fdf2-4320-ae3a-272888c89590" providerId="ADAL" clId="{8F751658-F6DB-4CD2-B346-61F333753279}" dt="2024-07-16T21:49:36.195" v="421"/>
          <ac:spMkLst>
            <pc:docMk/>
            <pc:sldMk cId="1564388056" sldId="2144327865"/>
            <ac:spMk id="6" creationId="{A35F8E54-C6B4-27A7-4F3F-F4D25E214067}"/>
          </ac:spMkLst>
        </pc:spChg>
        <pc:spChg chg="del">
          <ac:chgData name="Kaileen Cain" userId="21167d2d-fdf2-4320-ae3a-272888c89590" providerId="ADAL" clId="{8F751658-F6DB-4CD2-B346-61F333753279}" dt="2024-07-17T14:16:37.267" v="2172" actId="478"/>
          <ac:spMkLst>
            <pc:docMk/>
            <pc:sldMk cId="1564388056" sldId="2144327865"/>
            <ac:spMk id="8" creationId="{EE88D564-2B07-5D82-B4F8-349ABEB68E17}"/>
          </ac:spMkLst>
        </pc:spChg>
        <pc:picChg chg="add mod">
          <ac:chgData name="Kaileen Cain" userId="21167d2d-fdf2-4320-ae3a-272888c89590" providerId="ADAL" clId="{8F751658-F6DB-4CD2-B346-61F333753279}" dt="2024-07-16T21:49:36.195" v="421"/>
          <ac:picMkLst>
            <pc:docMk/>
            <pc:sldMk cId="1564388056" sldId="2144327865"/>
            <ac:picMk id="2" creationId="{3835EFC0-1D46-97D6-2A4B-74DD5AC2961B}"/>
          </ac:picMkLst>
        </pc:pic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8F751658-F6DB-4CD2-B346-61F333753279}" dt="2024-07-17T14:16:37.279" v="2173" actId="2056"/>
              <pc2:cmMkLst xmlns:pc2="http://schemas.microsoft.com/office/powerpoint/2019/9/main/command">
                <pc:docMk/>
                <pc:sldMk cId="1564388056" sldId="2144327865"/>
                <pc2:cmMk id="{550FDD36-9A96-48BF-A814-4E6F4BDE53BF}"/>
              </pc2:cmMkLst>
            </pc226:cmChg>
          </p:ext>
        </pc:extLst>
      </pc:sldChg>
      <pc:sldChg chg="addSp delSp modSp del mod delCm modCm">
        <pc:chgData name="Kaileen Cain" userId="21167d2d-fdf2-4320-ae3a-272888c89590" providerId="ADAL" clId="{8F751658-F6DB-4CD2-B346-61F333753279}" dt="2024-07-17T16:16:08.848" v="3782" actId="2696"/>
        <pc:sldMkLst>
          <pc:docMk/>
          <pc:sldMk cId="1417717785" sldId="2144327866"/>
        </pc:sldMkLst>
        <pc:spChg chg="del">
          <ac:chgData name="Kaileen Cain" userId="21167d2d-fdf2-4320-ae3a-272888c89590" providerId="ADAL" clId="{8F751658-F6DB-4CD2-B346-61F333753279}" dt="2024-07-17T14:58:24.934" v="2944" actId="478"/>
          <ac:spMkLst>
            <pc:docMk/>
            <pc:sldMk cId="1417717785" sldId="2144327866"/>
            <ac:spMk id="2" creationId="{42DD0185-8F89-3F47-D16B-B0CBEE4AEF7C}"/>
          </ac:spMkLst>
        </pc:spChg>
        <pc:spChg chg="add mod">
          <ac:chgData name="Kaileen Cain" userId="21167d2d-fdf2-4320-ae3a-272888c89590" providerId="ADAL" clId="{8F751658-F6DB-4CD2-B346-61F333753279}" dt="2024-07-17T14:58:25.204" v="2945"/>
          <ac:spMkLst>
            <pc:docMk/>
            <pc:sldMk cId="1417717785" sldId="2144327866"/>
            <ac:spMk id="5" creationId="{44B519C8-6E3D-C8C1-0168-29E247C349F6}"/>
          </ac:spMkLst>
        </pc:spChg>
        <pc:spChg chg="del">
          <ac:chgData name="Kaileen Cain" userId="21167d2d-fdf2-4320-ae3a-272888c89590" providerId="ADAL" clId="{8F751658-F6DB-4CD2-B346-61F333753279}" dt="2024-07-16T21:49:39.401" v="422" actId="478"/>
          <ac:spMkLst>
            <pc:docMk/>
            <pc:sldMk cId="1417717785" sldId="2144327866"/>
            <ac:spMk id="5" creationId="{7C7C57AE-8278-FBA0-719E-118CB568052D}"/>
          </ac:spMkLst>
        </pc:spChg>
        <pc:spChg chg="del mod">
          <ac:chgData name="Kaileen Cain" userId="21167d2d-fdf2-4320-ae3a-272888c89590" providerId="ADAL" clId="{8F751658-F6DB-4CD2-B346-61F333753279}" dt="2024-07-17T14:54:26.749" v="2826" actId="478"/>
          <ac:spMkLst>
            <pc:docMk/>
            <pc:sldMk cId="1417717785" sldId="2144327866"/>
            <ac:spMk id="6" creationId="{7B72A43B-2A71-0F81-DC27-FF65A14FC35D}"/>
          </ac:spMkLst>
        </pc:spChg>
        <pc:spChg chg="add mod">
          <ac:chgData name="Kaileen Cain" userId="21167d2d-fdf2-4320-ae3a-272888c89590" providerId="ADAL" clId="{8F751658-F6DB-4CD2-B346-61F333753279}" dt="2024-07-16T21:49:39.616" v="423"/>
          <ac:spMkLst>
            <pc:docMk/>
            <pc:sldMk cId="1417717785" sldId="2144327866"/>
            <ac:spMk id="9" creationId="{85F02F99-94B8-432C-1DE8-49CF518F0709}"/>
          </ac:spMkLst>
        </pc:spChg>
        <pc:spChg chg="add mod">
          <ac:chgData name="Kaileen Cain" userId="21167d2d-fdf2-4320-ae3a-272888c89590" providerId="ADAL" clId="{8F751658-F6DB-4CD2-B346-61F333753279}" dt="2024-07-16T21:49:39.616" v="423"/>
          <ac:spMkLst>
            <pc:docMk/>
            <pc:sldMk cId="1417717785" sldId="2144327866"/>
            <ac:spMk id="14" creationId="{BAC6BDDC-0581-9585-5F1C-3F5A45EBA571}"/>
          </ac:spMkLst>
        </pc:spChg>
        <pc:picChg chg="add mod">
          <ac:chgData name="Kaileen Cain" userId="21167d2d-fdf2-4320-ae3a-272888c89590" providerId="ADAL" clId="{8F751658-F6DB-4CD2-B346-61F333753279}" dt="2024-07-16T21:49:39.616" v="423"/>
          <ac:picMkLst>
            <pc:docMk/>
            <pc:sldMk cId="1417717785" sldId="2144327866"/>
            <ac:picMk id="4" creationId="{CD2880C4-ABB3-18FD-DFD8-A25578CE3ACE}"/>
          </ac:picMkLst>
        </pc:pic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8F751658-F6DB-4CD2-B346-61F333753279}" dt="2024-07-17T14:54:26.760" v="2827" actId="2056"/>
              <pc2:cmMkLst xmlns:pc2="http://schemas.microsoft.com/office/powerpoint/2019/9/main/command">
                <pc:docMk/>
                <pc:sldMk cId="1417717785" sldId="2144327866"/>
                <pc2:cmMk id="{695F7958-DD91-49FB-9695-485F6B39C90E}"/>
              </pc2:cmMkLst>
            </pc226:cmChg>
            <pc226:cmChg xmlns:pc226="http://schemas.microsoft.com/office/powerpoint/2022/06/main/command" chg="del">
              <pc226:chgData name="Kaileen Cain" userId="21167d2d-fdf2-4320-ae3a-272888c89590" providerId="ADAL" clId="{8F751658-F6DB-4CD2-B346-61F333753279}" dt="2024-06-27T16:00:30.519" v="0"/>
              <pc2:cmMkLst xmlns:pc2="http://schemas.microsoft.com/office/powerpoint/2019/9/main/command">
                <pc:docMk/>
                <pc:sldMk cId="1417717785" sldId="2144327866"/>
                <pc2:cmMk id="{243CB7A8-5505-4482-BBED-F8F2AEF54481}"/>
              </pc2:cmMkLst>
            </pc226:cmChg>
          </p:ext>
        </pc:extLst>
      </pc:sldChg>
      <pc:sldChg chg="modSp mod">
        <pc:chgData name="Kaileen Cain" userId="21167d2d-fdf2-4320-ae3a-272888c89590" providerId="ADAL" clId="{8F751658-F6DB-4CD2-B346-61F333753279}" dt="2024-06-27T20:53:36.312" v="110" actId="404"/>
        <pc:sldMkLst>
          <pc:docMk/>
          <pc:sldMk cId="2768825592" sldId="2144327868"/>
        </pc:sldMkLst>
        <pc:spChg chg="mod">
          <ac:chgData name="Kaileen Cain" userId="21167d2d-fdf2-4320-ae3a-272888c89590" providerId="ADAL" clId="{8F751658-F6DB-4CD2-B346-61F333753279}" dt="2024-06-27T20:53:36.312" v="110" actId="404"/>
          <ac:spMkLst>
            <pc:docMk/>
            <pc:sldMk cId="2768825592" sldId="2144327868"/>
            <ac:spMk id="6" creationId="{7B72A43B-2A71-0F81-DC27-FF65A14FC35D}"/>
          </ac:spMkLst>
        </pc:spChg>
        <pc:spChg chg="mod">
          <ac:chgData name="Kaileen Cain" userId="21167d2d-fdf2-4320-ae3a-272888c89590" providerId="ADAL" clId="{8F751658-F6DB-4CD2-B346-61F333753279}" dt="2024-06-27T20:53:31.921" v="108" actId="404"/>
          <ac:spMkLst>
            <pc:docMk/>
            <pc:sldMk cId="2768825592" sldId="2144327868"/>
            <ac:spMk id="8" creationId="{F03A3715-6329-C26A-5F5C-1D07E7B02215}"/>
          </ac:spMkLst>
        </pc:spChg>
      </pc:sldChg>
      <pc:sldChg chg="modSp mod">
        <pc:chgData name="Kaileen Cain" userId="21167d2d-fdf2-4320-ae3a-272888c89590" providerId="ADAL" clId="{8F751658-F6DB-4CD2-B346-61F333753279}" dt="2024-06-27T20:53:44.794" v="114" actId="404"/>
        <pc:sldMkLst>
          <pc:docMk/>
          <pc:sldMk cId="447989960" sldId="2144327869"/>
        </pc:sldMkLst>
        <pc:spChg chg="mod">
          <ac:chgData name="Kaileen Cain" userId="21167d2d-fdf2-4320-ae3a-272888c89590" providerId="ADAL" clId="{8F751658-F6DB-4CD2-B346-61F333753279}" dt="2024-06-27T20:53:44.794" v="114" actId="404"/>
          <ac:spMkLst>
            <pc:docMk/>
            <pc:sldMk cId="447989960" sldId="2144327869"/>
            <ac:spMk id="6" creationId="{D22AE98F-5E2E-231B-0C17-8503B70A1E55}"/>
          </ac:spMkLst>
        </pc:spChg>
      </pc:sldChg>
      <pc:sldChg chg="modSp mod">
        <pc:chgData name="Kaileen Cain" userId="21167d2d-fdf2-4320-ae3a-272888c89590" providerId="ADAL" clId="{8F751658-F6DB-4CD2-B346-61F333753279}" dt="2024-06-27T19:17:34.862" v="52" actId="20577"/>
        <pc:sldMkLst>
          <pc:docMk/>
          <pc:sldMk cId="793742564" sldId="2144327870"/>
        </pc:sldMkLst>
        <pc:spChg chg="mod">
          <ac:chgData name="Kaileen Cain" userId="21167d2d-fdf2-4320-ae3a-272888c89590" providerId="ADAL" clId="{8F751658-F6DB-4CD2-B346-61F333753279}" dt="2024-06-27T19:17:34.862" v="52" actId="20577"/>
          <ac:spMkLst>
            <pc:docMk/>
            <pc:sldMk cId="793742564" sldId="2144327870"/>
            <ac:spMk id="8" creationId="{2281C668-A605-2514-0459-D0F09F4992E8}"/>
          </ac:spMkLst>
        </pc:spChg>
      </pc:sldChg>
      <pc:sldChg chg="modSp mod">
        <pc:chgData name="Kaileen Cain" userId="21167d2d-fdf2-4320-ae3a-272888c89590" providerId="ADAL" clId="{8F751658-F6DB-4CD2-B346-61F333753279}" dt="2024-06-27T20:54:08.032" v="117" actId="404"/>
        <pc:sldMkLst>
          <pc:docMk/>
          <pc:sldMk cId="4076356575" sldId="2144327872"/>
        </pc:sldMkLst>
        <pc:spChg chg="mod">
          <ac:chgData name="Kaileen Cain" userId="21167d2d-fdf2-4320-ae3a-272888c89590" providerId="ADAL" clId="{8F751658-F6DB-4CD2-B346-61F333753279}" dt="2024-06-27T19:18:59.979" v="80" actId="20577"/>
          <ac:spMkLst>
            <pc:docMk/>
            <pc:sldMk cId="4076356575" sldId="2144327872"/>
            <ac:spMk id="4" creationId="{A5A58E31-FA80-E373-1C4E-82CDDAE5F639}"/>
          </ac:spMkLst>
        </pc:spChg>
        <pc:spChg chg="mod">
          <ac:chgData name="Kaileen Cain" userId="21167d2d-fdf2-4320-ae3a-272888c89590" providerId="ADAL" clId="{8F751658-F6DB-4CD2-B346-61F333753279}" dt="2024-06-27T20:54:04.425" v="115" actId="404"/>
          <ac:spMkLst>
            <pc:docMk/>
            <pc:sldMk cId="4076356575" sldId="2144327872"/>
            <ac:spMk id="10" creationId="{71C2B71F-15D4-E738-363B-2942BBD2BDDC}"/>
          </ac:spMkLst>
        </pc:spChg>
        <pc:spChg chg="mod">
          <ac:chgData name="Kaileen Cain" userId="21167d2d-fdf2-4320-ae3a-272888c89590" providerId="ADAL" clId="{8F751658-F6DB-4CD2-B346-61F333753279}" dt="2024-06-27T20:54:08.032" v="117" actId="404"/>
          <ac:spMkLst>
            <pc:docMk/>
            <pc:sldMk cId="4076356575" sldId="2144327872"/>
            <ac:spMk id="23" creationId="{6D0392F8-5695-0F91-0B2A-DD45CD66F3D2}"/>
          </ac:spMkLst>
        </pc:spChg>
      </pc:sldChg>
      <pc:sldChg chg="modSp mod">
        <pc:chgData name="Kaileen Cain" userId="21167d2d-fdf2-4320-ae3a-272888c89590" providerId="ADAL" clId="{8F751658-F6DB-4CD2-B346-61F333753279}" dt="2024-06-27T20:54:13.873" v="119" actId="404"/>
        <pc:sldMkLst>
          <pc:docMk/>
          <pc:sldMk cId="1498365367" sldId="2144327873"/>
        </pc:sldMkLst>
        <pc:spChg chg="mod">
          <ac:chgData name="Kaileen Cain" userId="21167d2d-fdf2-4320-ae3a-272888c89590" providerId="ADAL" clId="{8F751658-F6DB-4CD2-B346-61F333753279}" dt="2024-06-27T19:19:12.629" v="84"/>
          <ac:spMkLst>
            <pc:docMk/>
            <pc:sldMk cId="1498365367" sldId="2144327873"/>
            <ac:spMk id="4" creationId="{A5A58E31-FA80-E373-1C4E-82CDDAE5F639}"/>
          </ac:spMkLst>
        </pc:spChg>
        <pc:spChg chg="mod">
          <ac:chgData name="Kaileen Cain" userId="21167d2d-fdf2-4320-ae3a-272888c89590" providerId="ADAL" clId="{8F751658-F6DB-4CD2-B346-61F333753279}" dt="2024-06-27T20:54:13.873" v="119" actId="404"/>
          <ac:spMkLst>
            <pc:docMk/>
            <pc:sldMk cId="1498365367" sldId="2144327873"/>
            <ac:spMk id="12" creationId="{46E64023-7098-3098-E930-286997B05C20}"/>
          </ac:spMkLst>
        </pc:spChg>
      </pc:sldChg>
      <pc:sldChg chg="modSp mod">
        <pc:chgData name="Kaileen Cain" userId="21167d2d-fdf2-4320-ae3a-272888c89590" providerId="ADAL" clId="{8F751658-F6DB-4CD2-B346-61F333753279}" dt="2024-06-27T20:54:30.857" v="129" actId="404"/>
        <pc:sldMkLst>
          <pc:docMk/>
          <pc:sldMk cId="1775044934" sldId="2144327874"/>
        </pc:sldMkLst>
        <pc:spChg chg="mod">
          <ac:chgData name="Kaileen Cain" userId="21167d2d-fdf2-4320-ae3a-272888c89590" providerId="ADAL" clId="{8F751658-F6DB-4CD2-B346-61F333753279}" dt="2024-06-27T20:54:30.857" v="129" actId="404"/>
          <ac:spMkLst>
            <pc:docMk/>
            <pc:sldMk cId="1775044934" sldId="2144327874"/>
            <ac:spMk id="6" creationId="{7B72A43B-2A71-0F81-DC27-FF65A14FC35D}"/>
          </ac:spMkLst>
        </pc:spChg>
      </pc:sldChg>
      <pc:sldChg chg="addSp delSp modSp del mod">
        <pc:chgData name="Kaileen Cain" userId="21167d2d-fdf2-4320-ae3a-272888c89590" providerId="ADAL" clId="{8F751658-F6DB-4CD2-B346-61F333753279}" dt="2024-07-17T16:16:10.753" v="3783" actId="2696"/>
        <pc:sldMkLst>
          <pc:docMk/>
          <pc:sldMk cId="566427355" sldId="2144327876"/>
        </pc:sldMkLst>
        <pc:spChg chg="del mod ord">
          <ac:chgData name="Kaileen Cain" userId="21167d2d-fdf2-4320-ae3a-272888c89590" providerId="ADAL" clId="{8F751658-F6DB-4CD2-B346-61F333753279}" dt="2024-07-17T14:16:34.466" v="2171" actId="478"/>
          <ac:spMkLst>
            <pc:docMk/>
            <pc:sldMk cId="566427355" sldId="2144327876"/>
            <ac:spMk id="4" creationId="{7B72A43B-2A71-0F81-DC27-FF65A14FC35D}"/>
          </ac:spMkLst>
        </pc:spChg>
        <pc:spChg chg="del">
          <ac:chgData name="Kaileen Cain" userId="21167d2d-fdf2-4320-ae3a-272888c89590" providerId="ADAL" clId="{8F751658-F6DB-4CD2-B346-61F333753279}" dt="2024-07-16T21:49:32.145" v="418" actId="478"/>
          <ac:spMkLst>
            <pc:docMk/>
            <pc:sldMk cId="566427355" sldId="2144327876"/>
            <ac:spMk id="5" creationId="{7C7C57AE-8278-FBA0-719E-118CB568052D}"/>
          </ac:spMkLst>
        </pc:spChg>
        <pc:spChg chg="add mod">
          <ac:chgData name="Kaileen Cain" userId="21167d2d-fdf2-4320-ae3a-272888c89590" providerId="ADAL" clId="{8F751658-F6DB-4CD2-B346-61F333753279}" dt="2024-07-17T14:58:17.491" v="2926"/>
          <ac:spMkLst>
            <pc:docMk/>
            <pc:sldMk cId="566427355" sldId="2144327876"/>
            <ac:spMk id="5" creationId="{D94D266C-5460-5A9C-45E7-CF49A0F91CCF}"/>
          </ac:spMkLst>
        </pc:spChg>
        <pc:spChg chg="add mod">
          <ac:chgData name="Kaileen Cain" userId="21167d2d-fdf2-4320-ae3a-272888c89590" providerId="ADAL" clId="{8F751658-F6DB-4CD2-B346-61F333753279}" dt="2024-07-16T21:49:32.498" v="419"/>
          <ac:spMkLst>
            <pc:docMk/>
            <pc:sldMk cId="566427355" sldId="2144327876"/>
            <ac:spMk id="6" creationId="{EB5F961E-3BDA-E4BC-45EF-59D7E54EDA0A}"/>
          </ac:spMkLst>
        </pc:spChg>
        <pc:spChg chg="del">
          <ac:chgData name="Kaileen Cain" userId="21167d2d-fdf2-4320-ae3a-272888c89590" providerId="ADAL" clId="{8F751658-F6DB-4CD2-B346-61F333753279}" dt="2024-07-17T14:16:34.466" v="2171" actId="478"/>
          <ac:spMkLst>
            <pc:docMk/>
            <pc:sldMk cId="566427355" sldId="2144327876"/>
            <ac:spMk id="8" creationId="{B017BF9C-452F-D5A9-60D1-33616C070572}"/>
          </ac:spMkLst>
        </pc:spChg>
        <pc:spChg chg="add mod">
          <ac:chgData name="Kaileen Cain" userId="21167d2d-fdf2-4320-ae3a-272888c89590" providerId="ADAL" clId="{8F751658-F6DB-4CD2-B346-61F333753279}" dt="2024-07-16T21:49:32.498" v="419"/>
          <ac:spMkLst>
            <pc:docMk/>
            <pc:sldMk cId="566427355" sldId="2144327876"/>
            <ac:spMk id="9" creationId="{EE4D7E5D-876A-D3C0-228F-ABDA77C82280}"/>
          </ac:spMkLst>
        </pc:spChg>
        <pc:spChg chg="del mod">
          <ac:chgData name="Kaileen Cain" userId="21167d2d-fdf2-4320-ae3a-272888c89590" providerId="ADAL" clId="{8F751658-F6DB-4CD2-B346-61F333753279}" dt="2024-07-17T16:15:56.860" v="3781" actId="478"/>
          <ac:spMkLst>
            <pc:docMk/>
            <pc:sldMk cId="566427355" sldId="2144327876"/>
            <ac:spMk id="22" creationId="{74657301-F416-FB41-7332-06B30D8CA81F}"/>
          </ac:spMkLst>
        </pc:spChg>
        <pc:spChg chg="del mod">
          <ac:chgData name="Kaileen Cain" userId="21167d2d-fdf2-4320-ae3a-272888c89590" providerId="ADAL" clId="{8F751658-F6DB-4CD2-B346-61F333753279}" dt="2024-07-17T16:15:56.860" v="3781" actId="478"/>
          <ac:spMkLst>
            <pc:docMk/>
            <pc:sldMk cId="566427355" sldId="2144327876"/>
            <ac:spMk id="31" creationId="{8F5300A0-A4A5-45C3-7D04-45498257C000}"/>
          </ac:spMkLst>
        </pc:spChg>
        <pc:spChg chg="del mod">
          <ac:chgData name="Kaileen Cain" userId="21167d2d-fdf2-4320-ae3a-272888c89590" providerId="ADAL" clId="{8F751658-F6DB-4CD2-B346-61F333753279}" dt="2024-07-17T16:15:56.860" v="3781" actId="478"/>
          <ac:spMkLst>
            <pc:docMk/>
            <pc:sldMk cId="566427355" sldId="2144327876"/>
            <ac:spMk id="33" creationId="{D5A7531A-451C-87EF-ADF3-EB36D972CAEA}"/>
          </ac:spMkLst>
        </pc:spChg>
        <pc:spChg chg="del mod">
          <ac:chgData name="Kaileen Cain" userId="21167d2d-fdf2-4320-ae3a-272888c89590" providerId="ADAL" clId="{8F751658-F6DB-4CD2-B346-61F333753279}" dt="2024-07-17T16:15:56.860" v="3781" actId="478"/>
          <ac:spMkLst>
            <pc:docMk/>
            <pc:sldMk cId="566427355" sldId="2144327876"/>
            <ac:spMk id="35" creationId="{CFE13734-E0FC-1E57-B840-4B374E659FE2}"/>
          </ac:spMkLst>
        </pc:spChg>
        <pc:picChg chg="add mod">
          <ac:chgData name="Kaileen Cain" userId="21167d2d-fdf2-4320-ae3a-272888c89590" providerId="ADAL" clId="{8F751658-F6DB-4CD2-B346-61F333753279}" dt="2024-07-16T21:49:32.498" v="419"/>
          <ac:picMkLst>
            <pc:docMk/>
            <pc:sldMk cId="566427355" sldId="2144327876"/>
            <ac:picMk id="2" creationId="{BDBC8641-7B1B-C745-AED1-B539B9FC3082}"/>
          </ac:picMkLst>
        </pc:picChg>
        <pc:picChg chg="del mod">
          <ac:chgData name="Kaileen Cain" userId="21167d2d-fdf2-4320-ae3a-272888c89590" providerId="ADAL" clId="{8F751658-F6DB-4CD2-B346-61F333753279}" dt="2024-07-17T16:15:56.860" v="3781" actId="478"/>
          <ac:picMkLst>
            <pc:docMk/>
            <pc:sldMk cId="566427355" sldId="2144327876"/>
            <ac:picMk id="37" creationId="{5FCFA24F-C022-52E0-9EC2-AA28FCE2628E}"/>
          </ac:picMkLst>
        </pc:picChg>
        <pc:picChg chg="del mod">
          <ac:chgData name="Kaileen Cain" userId="21167d2d-fdf2-4320-ae3a-272888c89590" providerId="ADAL" clId="{8F751658-F6DB-4CD2-B346-61F333753279}" dt="2024-07-17T16:15:56.860" v="3781" actId="478"/>
          <ac:picMkLst>
            <pc:docMk/>
            <pc:sldMk cId="566427355" sldId="2144327876"/>
            <ac:picMk id="39" creationId="{13C43F99-2EB0-929D-D372-E66CC07ADE1E}"/>
          </ac:picMkLst>
        </pc:picChg>
      </pc:sldChg>
      <pc:sldChg chg="modSp mod">
        <pc:chgData name="Kaileen Cain" userId="21167d2d-fdf2-4320-ae3a-272888c89590" providerId="ADAL" clId="{8F751658-F6DB-4CD2-B346-61F333753279}" dt="2024-06-27T20:53:24.553" v="106" actId="404"/>
        <pc:sldMkLst>
          <pc:docMk/>
          <pc:sldMk cId="2954703474" sldId="2144327877"/>
        </pc:sldMkLst>
        <pc:spChg chg="mod">
          <ac:chgData name="Kaileen Cain" userId="21167d2d-fdf2-4320-ae3a-272888c89590" providerId="ADAL" clId="{8F751658-F6DB-4CD2-B346-61F333753279}" dt="2024-06-27T20:53:24.553" v="106" actId="404"/>
          <ac:spMkLst>
            <pc:docMk/>
            <pc:sldMk cId="2954703474" sldId="2144327877"/>
            <ac:spMk id="9" creationId="{5DD2D9A0-88DB-7F3D-BBD9-922ADE93959D}"/>
          </ac:spMkLst>
        </pc:spChg>
      </pc:sldChg>
      <pc:sldChg chg="modSp mod">
        <pc:chgData name="Kaileen Cain" userId="21167d2d-fdf2-4320-ae3a-272888c89590" providerId="ADAL" clId="{8F751658-F6DB-4CD2-B346-61F333753279}" dt="2024-06-27T19:17:59.357" v="62"/>
        <pc:sldMkLst>
          <pc:docMk/>
          <pc:sldMk cId="2292163713" sldId="2144327878"/>
        </pc:sldMkLst>
        <pc:spChg chg="mod">
          <ac:chgData name="Kaileen Cain" userId="21167d2d-fdf2-4320-ae3a-272888c89590" providerId="ADAL" clId="{8F751658-F6DB-4CD2-B346-61F333753279}" dt="2024-06-27T19:17:59.357" v="62"/>
          <ac:spMkLst>
            <pc:docMk/>
            <pc:sldMk cId="2292163713" sldId="2144327878"/>
            <ac:spMk id="8" creationId="{2281C668-A605-2514-0459-D0F09F4992E8}"/>
          </ac:spMkLst>
        </pc:spChg>
      </pc:sldChg>
      <pc:sldChg chg="modSp mod">
        <pc:chgData name="Kaileen Cain" userId="21167d2d-fdf2-4320-ae3a-272888c89590" providerId="ADAL" clId="{8F751658-F6DB-4CD2-B346-61F333753279}" dt="2024-06-27T20:54:47.065" v="137" actId="404"/>
        <pc:sldMkLst>
          <pc:docMk/>
          <pc:sldMk cId="4011592573" sldId="2144327880"/>
        </pc:sldMkLst>
        <pc:spChg chg="mod">
          <ac:chgData name="Kaileen Cain" userId="21167d2d-fdf2-4320-ae3a-272888c89590" providerId="ADAL" clId="{8F751658-F6DB-4CD2-B346-61F333753279}" dt="2024-06-27T20:54:47.065" v="137" actId="404"/>
          <ac:spMkLst>
            <pc:docMk/>
            <pc:sldMk cId="4011592573" sldId="2144327880"/>
            <ac:spMk id="6" creationId="{7B72A43B-2A71-0F81-DC27-FF65A14FC35D}"/>
          </ac:spMkLst>
        </pc:spChg>
      </pc:sldChg>
      <pc:sldChg chg="addSp delSp modSp mod">
        <pc:chgData name="Kaileen Cain" userId="21167d2d-fdf2-4320-ae3a-272888c89590" providerId="ADAL" clId="{8F751658-F6DB-4CD2-B346-61F333753279}" dt="2024-07-17T19:46:13.409" v="5258" actId="1035"/>
        <pc:sldMkLst>
          <pc:docMk/>
          <pc:sldMk cId="32718974" sldId="2144327881"/>
        </pc:sldMkLst>
        <pc:spChg chg="mod">
          <ac:chgData name="Kaileen Cain" userId="21167d2d-fdf2-4320-ae3a-272888c89590" providerId="ADAL" clId="{8F751658-F6DB-4CD2-B346-61F333753279}" dt="2024-06-27T18:47:52.784" v="21" actId="404"/>
          <ac:spMkLst>
            <pc:docMk/>
            <pc:sldMk cId="32718974" sldId="2144327881"/>
            <ac:spMk id="3" creationId="{DF879C3D-8F5F-1D5A-675E-E3366DD482D7}"/>
          </ac:spMkLst>
        </pc:spChg>
        <pc:spChg chg="del mod">
          <ac:chgData name="Kaileen Cain" userId="21167d2d-fdf2-4320-ae3a-272888c89590" providerId="ADAL" clId="{8F751658-F6DB-4CD2-B346-61F333753279}" dt="2024-07-17T19:38:00.294" v="4998" actId="478"/>
          <ac:spMkLst>
            <pc:docMk/>
            <pc:sldMk cId="32718974" sldId="2144327881"/>
            <ac:spMk id="4" creationId="{6D9B85FD-3F61-BA76-1FA8-A13D871B03A5}"/>
          </ac:spMkLst>
        </pc:spChg>
        <pc:spChg chg="add mod">
          <ac:chgData name="Kaileen Cain" userId="21167d2d-fdf2-4320-ae3a-272888c89590" providerId="ADAL" clId="{8F751658-F6DB-4CD2-B346-61F333753279}" dt="2024-07-16T21:48:25.545" v="392"/>
          <ac:spMkLst>
            <pc:docMk/>
            <pc:sldMk cId="32718974" sldId="2144327881"/>
            <ac:spMk id="6" creationId="{C274EF27-BD14-C380-BCBD-2A9C0C55D2EC}"/>
          </ac:spMkLst>
        </pc:spChg>
        <pc:spChg chg="add mod">
          <ac:chgData name="Kaileen Cain" userId="21167d2d-fdf2-4320-ae3a-272888c89590" providerId="ADAL" clId="{8F751658-F6DB-4CD2-B346-61F333753279}" dt="2024-07-16T21:48:25.545" v="392"/>
          <ac:spMkLst>
            <pc:docMk/>
            <pc:sldMk cId="32718974" sldId="2144327881"/>
            <ac:spMk id="7" creationId="{19976360-7D82-FBB6-0156-2E1719B13984}"/>
          </ac:spMkLst>
        </pc:spChg>
        <pc:spChg chg="add del mod">
          <ac:chgData name="Kaileen Cain" userId="21167d2d-fdf2-4320-ae3a-272888c89590" providerId="ADAL" clId="{8F751658-F6DB-4CD2-B346-61F333753279}" dt="2024-07-17T19:38:37.665" v="5023" actId="478"/>
          <ac:spMkLst>
            <pc:docMk/>
            <pc:sldMk cId="32718974" sldId="2144327881"/>
            <ac:spMk id="8" creationId="{12C2AC3E-018F-770D-B781-03C1F6D36B02}"/>
          </ac:spMkLst>
        </pc:spChg>
        <pc:spChg chg="del">
          <ac:chgData name="Kaileen Cain" userId="21167d2d-fdf2-4320-ae3a-272888c89590" providerId="ADAL" clId="{8F751658-F6DB-4CD2-B346-61F333753279}" dt="2024-07-16T21:48:25.079" v="391" actId="478"/>
          <ac:spMkLst>
            <pc:docMk/>
            <pc:sldMk cId="32718974" sldId="2144327881"/>
            <ac:spMk id="11" creationId="{0E1CFC14-FD18-9CD8-592B-4A0CDED34E06}"/>
          </ac:spMkLst>
        </pc:spChg>
        <pc:spChg chg="add mod">
          <ac:chgData name="Kaileen Cain" userId="21167d2d-fdf2-4320-ae3a-272888c89590" providerId="ADAL" clId="{8F751658-F6DB-4CD2-B346-61F333753279}" dt="2024-07-17T19:46:13.409" v="5258" actId="1035"/>
          <ac:spMkLst>
            <pc:docMk/>
            <pc:sldMk cId="32718974" sldId="2144327881"/>
            <ac:spMk id="11" creationId="{C777BC49-DDC9-E812-FDEF-C23E331A82B5}"/>
          </ac:spMkLst>
        </pc:spChg>
        <pc:spChg chg="add mod">
          <ac:chgData name="Kaileen Cain" userId="21167d2d-fdf2-4320-ae3a-272888c89590" providerId="ADAL" clId="{8F751658-F6DB-4CD2-B346-61F333753279}" dt="2024-07-17T19:46:13.409" v="5258" actId="1035"/>
          <ac:spMkLst>
            <pc:docMk/>
            <pc:sldMk cId="32718974" sldId="2144327881"/>
            <ac:spMk id="12" creationId="{2C6B92AC-7E48-4F38-DC10-D5631B5DF408}"/>
          </ac:spMkLst>
        </pc:spChg>
        <pc:spChg chg="del mod">
          <ac:chgData name="Kaileen Cain" userId="21167d2d-fdf2-4320-ae3a-272888c89590" providerId="ADAL" clId="{8F751658-F6DB-4CD2-B346-61F333753279}" dt="2024-07-17T19:38:37.665" v="5023" actId="478"/>
          <ac:spMkLst>
            <pc:docMk/>
            <pc:sldMk cId="32718974" sldId="2144327881"/>
            <ac:spMk id="13" creationId="{7BC03A88-CB6D-3CD1-5996-E6ECBE8675E4}"/>
          </ac:spMkLst>
        </pc:spChg>
        <pc:picChg chg="add mod">
          <ac:chgData name="Kaileen Cain" userId="21167d2d-fdf2-4320-ae3a-272888c89590" providerId="ADAL" clId="{8F751658-F6DB-4CD2-B346-61F333753279}" dt="2024-07-16T21:48:25.545" v="392"/>
          <ac:picMkLst>
            <pc:docMk/>
            <pc:sldMk cId="32718974" sldId="2144327881"/>
            <ac:picMk id="5" creationId="{74B0EA17-A25C-F745-2570-D986AA1D12C7}"/>
          </ac:picMkLst>
        </pc:picChg>
        <pc:picChg chg="add mod">
          <ac:chgData name="Kaileen Cain" userId="21167d2d-fdf2-4320-ae3a-272888c89590" providerId="ADAL" clId="{8F751658-F6DB-4CD2-B346-61F333753279}" dt="2024-07-17T19:46:13.409" v="5258" actId="1035"/>
          <ac:picMkLst>
            <pc:docMk/>
            <pc:sldMk cId="32718974" sldId="2144327881"/>
            <ac:picMk id="9" creationId="{699FB47D-B9A1-ADDB-9223-D79C11D19B46}"/>
          </ac:picMkLst>
        </pc:picChg>
        <pc:picChg chg="del mod">
          <ac:chgData name="Kaileen Cain" userId="21167d2d-fdf2-4320-ae3a-272888c89590" providerId="ADAL" clId="{8F751658-F6DB-4CD2-B346-61F333753279}" dt="2024-07-17T19:38:37.665" v="5023" actId="478"/>
          <ac:picMkLst>
            <pc:docMk/>
            <pc:sldMk cId="32718974" sldId="2144327881"/>
            <ac:picMk id="1026" creationId="{8994818A-41D7-02F5-F5BA-16DB8630E7DD}"/>
          </ac:picMkLst>
        </pc:picChg>
        <pc:cxnChg chg="del mod">
          <ac:chgData name="Kaileen Cain" userId="21167d2d-fdf2-4320-ae3a-272888c89590" providerId="ADAL" clId="{8F751658-F6DB-4CD2-B346-61F333753279}" dt="2024-07-17T19:38:28.831" v="5022" actId="478"/>
          <ac:cxnSpMkLst>
            <pc:docMk/>
            <pc:sldMk cId="32718974" sldId="2144327881"/>
            <ac:cxnSpMk id="22" creationId="{4A5BFD59-6968-E123-F8E0-E9D093D37042}"/>
          </ac:cxnSpMkLst>
        </pc:cxnChg>
      </pc:sldChg>
      <pc:sldChg chg="modSp del mod">
        <pc:chgData name="Kaileen Cain" userId="21167d2d-fdf2-4320-ae3a-272888c89590" providerId="ADAL" clId="{8F751658-F6DB-4CD2-B346-61F333753279}" dt="2024-07-17T19:37:43.233" v="4996" actId="20577"/>
        <pc:sldMkLst>
          <pc:docMk/>
          <pc:sldMk cId="387164660" sldId="2144327882"/>
        </pc:sldMkLst>
        <pc:spChg chg="mod">
          <ac:chgData name="Kaileen Cain" userId="21167d2d-fdf2-4320-ae3a-272888c89590" providerId="ADAL" clId="{8F751658-F6DB-4CD2-B346-61F333753279}" dt="2024-07-17T19:37:43.233" v="4996" actId="20577"/>
          <ac:spMkLst>
            <pc:docMk/>
            <pc:sldMk cId="387164660" sldId="2144327882"/>
            <ac:spMk id="3" creationId="{C1EA0A68-2E1B-6AB8-367E-B5386BD462E2}"/>
          </ac:spMkLst>
        </pc:spChg>
        <pc:spChg chg="mod">
          <ac:chgData name="Kaileen Cain" userId="21167d2d-fdf2-4320-ae3a-272888c89590" providerId="ADAL" clId="{8F751658-F6DB-4CD2-B346-61F333753279}" dt="2024-07-16T21:12:48.183" v="359" actId="20577"/>
          <ac:spMkLst>
            <pc:docMk/>
            <pc:sldMk cId="387164660" sldId="2144327882"/>
            <ac:spMk id="19" creationId="{C5FE7699-1339-F000-30C2-B87A6FB18D27}"/>
          </ac:spMkLst>
        </pc:spChg>
      </pc:sldChg>
      <pc:sldChg chg="addSp delSp modSp add del mod">
        <pc:chgData name="Kaileen Cain" userId="21167d2d-fdf2-4320-ae3a-272888c89590" providerId="ADAL" clId="{8F751658-F6DB-4CD2-B346-61F333753279}" dt="2024-07-17T14:53:36.197" v="2818" actId="2696"/>
        <pc:sldMkLst>
          <pc:docMk/>
          <pc:sldMk cId="704731932" sldId="2144327883"/>
        </pc:sldMkLst>
        <pc:spChg chg="add mod">
          <ac:chgData name="Kaileen Cain" userId="21167d2d-fdf2-4320-ae3a-272888c89590" providerId="ADAL" clId="{8F751658-F6DB-4CD2-B346-61F333753279}" dt="2024-07-10T17:52:32.677" v="238" actId="1076"/>
          <ac:spMkLst>
            <pc:docMk/>
            <pc:sldMk cId="704731932" sldId="2144327883"/>
            <ac:spMk id="2" creationId="{82FBD299-F848-8714-B7A7-69339A5E6343}"/>
          </ac:spMkLst>
        </pc:spChg>
        <pc:spChg chg="add mod">
          <ac:chgData name="Kaileen Cain" userId="21167d2d-fdf2-4320-ae3a-272888c89590" providerId="ADAL" clId="{8F751658-F6DB-4CD2-B346-61F333753279}" dt="2024-07-10T18:07:06.021" v="344" actId="1037"/>
          <ac:spMkLst>
            <pc:docMk/>
            <pc:sldMk cId="704731932" sldId="2144327883"/>
            <ac:spMk id="4" creationId="{3D96DA15-1846-3FFF-B0A6-46040CEF3D96}"/>
          </ac:spMkLst>
        </pc:spChg>
        <pc:spChg chg="add mod">
          <ac:chgData name="Kaileen Cain" userId="21167d2d-fdf2-4320-ae3a-272888c89590" providerId="ADAL" clId="{8F751658-F6DB-4CD2-B346-61F333753279}" dt="2024-07-16T21:49:20.322" v="414"/>
          <ac:spMkLst>
            <pc:docMk/>
            <pc:sldMk cId="704731932" sldId="2144327883"/>
            <ac:spMk id="4" creationId="{6428C700-DAC7-E095-82C5-D7474C5ADB21}"/>
          </ac:spMkLst>
        </pc:spChg>
        <pc:spChg chg="del">
          <ac:chgData name="Kaileen Cain" userId="21167d2d-fdf2-4320-ae3a-272888c89590" providerId="ADAL" clId="{8F751658-F6DB-4CD2-B346-61F333753279}" dt="2024-07-16T21:49:19.970" v="413" actId="478"/>
          <ac:spMkLst>
            <pc:docMk/>
            <pc:sldMk cId="704731932" sldId="2144327883"/>
            <ac:spMk id="5" creationId="{7C7C57AE-8278-FBA0-719E-118CB568052D}"/>
          </ac:spMkLst>
        </pc:spChg>
        <pc:spChg chg="del">
          <ac:chgData name="Kaileen Cain" userId="21167d2d-fdf2-4320-ae3a-272888c89590" providerId="ADAL" clId="{8F751658-F6DB-4CD2-B346-61F333753279}" dt="2024-07-10T17:48:57.395" v="139" actId="478"/>
          <ac:spMkLst>
            <pc:docMk/>
            <pc:sldMk cId="704731932" sldId="2144327883"/>
            <ac:spMk id="6" creationId="{7B72A43B-2A71-0F81-DC27-FF65A14FC35D}"/>
          </ac:spMkLst>
        </pc:spChg>
        <pc:spChg chg="add mod">
          <ac:chgData name="Kaileen Cain" userId="21167d2d-fdf2-4320-ae3a-272888c89590" providerId="ADAL" clId="{8F751658-F6DB-4CD2-B346-61F333753279}" dt="2024-07-16T21:49:20.322" v="414"/>
          <ac:spMkLst>
            <pc:docMk/>
            <pc:sldMk cId="704731932" sldId="2144327883"/>
            <ac:spMk id="6" creationId="{F7D5A26D-41AC-207C-19AD-CF1A84E2A8EE}"/>
          </ac:spMkLst>
        </pc:spChg>
        <pc:spChg chg="add mod">
          <ac:chgData name="Kaileen Cain" userId="21167d2d-fdf2-4320-ae3a-272888c89590" providerId="ADAL" clId="{8F751658-F6DB-4CD2-B346-61F333753279}" dt="2024-07-10T18:07:09.795" v="345" actId="408"/>
          <ac:spMkLst>
            <pc:docMk/>
            <pc:sldMk cId="704731932" sldId="2144327883"/>
            <ac:spMk id="8" creationId="{2CBA9E24-DC58-D9B0-E586-BED4E6AE5595}"/>
          </ac:spMkLst>
        </pc:spChg>
        <pc:spChg chg="del">
          <ac:chgData name="Kaileen Cain" userId="21167d2d-fdf2-4320-ae3a-272888c89590" providerId="ADAL" clId="{8F751658-F6DB-4CD2-B346-61F333753279}" dt="2024-07-10T17:48:57.395" v="139" actId="478"/>
          <ac:spMkLst>
            <pc:docMk/>
            <pc:sldMk cId="704731932" sldId="2144327883"/>
            <ac:spMk id="9" creationId="{831FFF5F-6672-2F77-ECFD-370302D50809}"/>
          </ac:spMkLst>
        </pc:spChg>
        <pc:spChg chg="del">
          <ac:chgData name="Kaileen Cain" userId="21167d2d-fdf2-4320-ae3a-272888c89590" providerId="ADAL" clId="{8F751658-F6DB-4CD2-B346-61F333753279}" dt="2024-07-10T17:48:57.395" v="139" actId="478"/>
          <ac:spMkLst>
            <pc:docMk/>
            <pc:sldMk cId="704731932" sldId="2144327883"/>
            <ac:spMk id="10" creationId="{34C5BD57-5E84-1592-6AC5-19FCE4EE34BB}"/>
          </ac:spMkLst>
        </pc:spChg>
        <pc:spChg chg="del">
          <ac:chgData name="Kaileen Cain" userId="21167d2d-fdf2-4320-ae3a-272888c89590" providerId="ADAL" clId="{8F751658-F6DB-4CD2-B346-61F333753279}" dt="2024-07-10T17:48:57.395" v="139" actId="478"/>
          <ac:spMkLst>
            <pc:docMk/>
            <pc:sldMk cId="704731932" sldId="2144327883"/>
            <ac:spMk id="11" creationId="{9FBC6836-B12C-2E4D-F9DB-41303B840A68}"/>
          </ac:spMkLst>
        </pc:spChg>
        <pc:spChg chg="add mod">
          <ac:chgData name="Kaileen Cain" userId="21167d2d-fdf2-4320-ae3a-272888c89590" providerId="ADAL" clId="{8F751658-F6DB-4CD2-B346-61F333753279}" dt="2024-07-10T18:06:57.859" v="336" actId="1037"/>
          <ac:spMkLst>
            <pc:docMk/>
            <pc:sldMk cId="704731932" sldId="2144327883"/>
            <ac:spMk id="13" creationId="{BCAAEB95-DCD1-30C4-9451-E618BFBD0452}"/>
          </ac:spMkLst>
        </pc:spChg>
        <pc:spChg chg="add mod">
          <ac:chgData name="Kaileen Cain" userId="21167d2d-fdf2-4320-ae3a-272888c89590" providerId="ADAL" clId="{8F751658-F6DB-4CD2-B346-61F333753279}" dt="2024-07-10T18:07:09.795" v="345" actId="408"/>
          <ac:spMkLst>
            <pc:docMk/>
            <pc:sldMk cId="704731932" sldId="2144327883"/>
            <ac:spMk id="14" creationId="{66528830-59A7-BB50-36ED-EA58BDD10878}"/>
          </ac:spMkLst>
        </pc:spChg>
        <pc:spChg chg="add mod">
          <ac:chgData name="Kaileen Cain" userId="21167d2d-fdf2-4320-ae3a-272888c89590" providerId="ADAL" clId="{8F751658-F6DB-4CD2-B346-61F333753279}" dt="2024-07-10T18:00:15.953" v="287" actId="571"/>
          <ac:spMkLst>
            <pc:docMk/>
            <pc:sldMk cId="704731932" sldId="2144327883"/>
            <ac:spMk id="15" creationId="{C79D3F42-9105-51DB-77AB-0600190E44C2}"/>
          </ac:spMkLst>
        </pc:spChg>
        <pc:spChg chg="add mod">
          <ac:chgData name="Kaileen Cain" userId="21167d2d-fdf2-4320-ae3a-272888c89590" providerId="ADAL" clId="{8F751658-F6DB-4CD2-B346-61F333753279}" dt="2024-07-10T18:00:15.953" v="287" actId="571"/>
          <ac:spMkLst>
            <pc:docMk/>
            <pc:sldMk cId="704731932" sldId="2144327883"/>
            <ac:spMk id="16" creationId="{707BFFCF-59CF-7A03-39EE-BFAFF2B2748C}"/>
          </ac:spMkLst>
        </pc:spChg>
        <pc:spChg chg="add mod">
          <ac:chgData name="Kaileen Cain" userId="21167d2d-fdf2-4320-ae3a-272888c89590" providerId="ADAL" clId="{8F751658-F6DB-4CD2-B346-61F333753279}" dt="2024-07-10T18:00:15.953" v="287" actId="571"/>
          <ac:spMkLst>
            <pc:docMk/>
            <pc:sldMk cId="704731932" sldId="2144327883"/>
            <ac:spMk id="17" creationId="{BAABB87A-922B-2596-B41B-0E8D780EF264}"/>
          </ac:spMkLst>
        </pc:spChg>
        <pc:picChg chg="add mod">
          <ac:chgData name="Kaileen Cain" userId="21167d2d-fdf2-4320-ae3a-272888c89590" providerId="ADAL" clId="{8F751658-F6DB-4CD2-B346-61F333753279}" dt="2024-07-16T21:49:20.322" v="414"/>
          <ac:picMkLst>
            <pc:docMk/>
            <pc:sldMk cId="704731932" sldId="2144327883"/>
            <ac:picMk id="2" creationId="{7F7A369D-E3E5-7272-FCA0-BD4BC900ECE8}"/>
          </ac:picMkLst>
        </pc:picChg>
        <pc:cxnChg chg="del">
          <ac:chgData name="Kaileen Cain" userId="21167d2d-fdf2-4320-ae3a-272888c89590" providerId="ADAL" clId="{8F751658-F6DB-4CD2-B346-61F333753279}" dt="2024-07-10T17:48:59.035" v="140" actId="478"/>
          <ac:cxnSpMkLst>
            <pc:docMk/>
            <pc:sldMk cId="704731932" sldId="2144327883"/>
            <ac:cxnSpMk id="12" creationId="{92BD1CA5-BCD2-448B-4F42-DC6BD7CD9FC1}"/>
          </ac:cxnSpMkLst>
        </pc:cxnChg>
        <pc:cxnChg chg="add mod">
          <ac:chgData name="Kaileen Cain" userId="21167d2d-fdf2-4320-ae3a-272888c89590" providerId="ADAL" clId="{8F751658-F6DB-4CD2-B346-61F333753279}" dt="2024-07-10T18:02:14.551" v="308" actId="14100"/>
          <ac:cxnSpMkLst>
            <pc:docMk/>
            <pc:sldMk cId="704731932" sldId="2144327883"/>
            <ac:cxnSpMk id="19" creationId="{33814C54-950A-DC2D-4B5F-04280DC92197}"/>
          </ac:cxnSpMkLst>
        </pc:cxnChg>
        <pc:cxnChg chg="add del mod">
          <ac:chgData name="Kaileen Cain" userId="21167d2d-fdf2-4320-ae3a-272888c89590" providerId="ADAL" clId="{8F751658-F6DB-4CD2-B346-61F333753279}" dt="2024-07-10T18:01:08.765" v="297" actId="478"/>
          <ac:cxnSpMkLst>
            <pc:docMk/>
            <pc:sldMk cId="704731932" sldId="2144327883"/>
            <ac:cxnSpMk id="20" creationId="{2111C3F9-37D8-252E-881D-80C1C9A33649}"/>
          </ac:cxnSpMkLst>
        </pc:cxnChg>
        <pc:cxnChg chg="add mod">
          <ac:chgData name="Kaileen Cain" userId="21167d2d-fdf2-4320-ae3a-272888c89590" providerId="ADAL" clId="{8F751658-F6DB-4CD2-B346-61F333753279}" dt="2024-07-10T18:02:14.551" v="308" actId="14100"/>
          <ac:cxnSpMkLst>
            <pc:docMk/>
            <pc:sldMk cId="704731932" sldId="2144327883"/>
            <ac:cxnSpMk id="22" creationId="{00E74FCD-1D15-0EF4-1B08-1B304ECC9FDA}"/>
          </ac:cxnSpMkLst>
        </pc:cxnChg>
        <pc:cxnChg chg="add mod">
          <ac:chgData name="Kaileen Cain" userId="21167d2d-fdf2-4320-ae3a-272888c89590" providerId="ADAL" clId="{8F751658-F6DB-4CD2-B346-61F333753279}" dt="2024-07-10T18:02:14.551" v="308" actId="14100"/>
          <ac:cxnSpMkLst>
            <pc:docMk/>
            <pc:sldMk cId="704731932" sldId="2144327883"/>
            <ac:cxnSpMk id="24" creationId="{0250204F-349B-724C-1186-F7EB50F49FE3}"/>
          </ac:cxnSpMkLst>
        </pc:cxnChg>
      </pc:sldChg>
      <pc:sldChg chg="modSp add del mod">
        <pc:chgData name="Kaileen Cain" userId="21167d2d-fdf2-4320-ae3a-272888c89590" providerId="ADAL" clId="{8F751658-F6DB-4CD2-B346-61F333753279}" dt="2024-07-17T13:32:15.410" v="725" actId="2696"/>
        <pc:sldMkLst>
          <pc:docMk/>
          <pc:sldMk cId="2361185674" sldId="2144327884"/>
        </pc:sldMkLst>
        <pc:spChg chg="mod">
          <ac:chgData name="Kaileen Cain" userId="21167d2d-fdf2-4320-ae3a-272888c89590" providerId="ADAL" clId="{8F751658-F6DB-4CD2-B346-61F333753279}" dt="2024-07-17T13:31:23.870" v="719"/>
          <ac:spMkLst>
            <pc:docMk/>
            <pc:sldMk cId="2361185674" sldId="2144327884"/>
            <ac:spMk id="6" creationId="{7B72A43B-2A71-0F81-DC27-FF65A14FC35D}"/>
          </ac:spMkLst>
        </pc:spChg>
      </pc:sldChg>
      <pc:sldChg chg="addSp delSp modSp add del mod">
        <pc:chgData name="Kaileen Cain" userId="21167d2d-fdf2-4320-ae3a-272888c89590" providerId="ADAL" clId="{8F751658-F6DB-4CD2-B346-61F333753279}" dt="2024-07-17T14:45:21.715" v="2743" actId="2696"/>
        <pc:sldMkLst>
          <pc:docMk/>
          <pc:sldMk cId="4090065790" sldId="2144327885"/>
        </pc:sldMkLst>
        <pc:spChg chg="del">
          <ac:chgData name="Kaileen Cain" userId="21167d2d-fdf2-4320-ae3a-272888c89590" providerId="ADAL" clId="{8F751658-F6DB-4CD2-B346-61F333753279}" dt="2024-07-17T13:33:53.141" v="869" actId="478"/>
          <ac:spMkLst>
            <pc:docMk/>
            <pc:sldMk cId="4090065790" sldId="2144327885"/>
            <ac:spMk id="2" creationId="{5FE2C672-C815-5384-2D34-DD12B7A2A71D}"/>
          </ac:spMkLst>
        </pc:spChg>
        <pc:spChg chg="del mod">
          <ac:chgData name="Kaileen Cain" userId="21167d2d-fdf2-4320-ae3a-272888c89590" providerId="ADAL" clId="{8F751658-F6DB-4CD2-B346-61F333753279}" dt="2024-07-17T14:14:06.042" v="2130" actId="478"/>
          <ac:spMkLst>
            <pc:docMk/>
            <pc:sldMk cId="4090065790" sldId="2144327885"/>
            <ac:spMk id="5" creationId="{9DB1DA45-AF3B-24E1-BB22-EA5ED072CC87}"/>
          </ac:spMkLst>
        </pc:spChg>
        <pc:spChg chg="add del mod">
          <ac:chgData name="Kaileen Cain" userId="21167d2d-fdf2-4320-ae3a-272888c89590" providerId="ADAL" clId="{8F751658-F6DB-4CD2-B346-61F333753279}" dt="2024-07-17T14:08:13.830" v="2065" actId="478"/>
          <ac:spMkLst>
            <pc:docMk/>
            <pc:sldMk cId="4090065790" sldId="2144327885"/>
            <ac:spMk id="6" creationId="{A5EEED2C-86D2-6DA6-1C45-DB36C39799B9}"/>
          </ac:spMkLst>
        </pc:spChg>
        <pc:spChg chg="del mod">
          <ac:chgData name="Kaileen Cain" userId="21167d2d-fdf2-4320-ae3a-272888c89590" providerId="ADAL" clId="{8F751658-F6DB-4CD2-B346-61F333753279}" dt="2024-07-17T14:14:04.610" v="2129" actId="478"/>
          <ac:spMkLst>
            <pc:docMk/>
            <pc:sldMk cId="4090065790" sldId="2144327885"/>
            <ac:spMk id="10" creationId="{E215F88C-CE63-CD63-F3A5-0F3A99321323}"/>
          </ac:spMkLst>
        </pc:spChg>
        <pc:spChg chg="add mod">
          <ac:chgData name="Kaileen Cain" userId="21167d2d-fdf2-4320-ae3a-272888c89590" providerId="ADAL" clId="{8F751658-F6DB-4CD2-B346-61F333753279}" dt="2024-07-17T14:08:32.314" v="2101" actId="14100"/>
          <ac:spMkLst>
            <pc:docMk/>
            <pc:sldMk cId="4090065790" sldId="2144327885"/>
            <ac:spMk id="11" creationId="{432C07E0-BDD5-C02E-1646-92411E28717E}"/>
          </ac:spMkLst>
        </pc:spChg>
        <pc:spChg chg="add mod">
          <ac:chgData name="Kaileen Cain" userId="21167d2d-fdf2-4320-ae3a-272888c89590" providerId="ADAL" clId="{8F751658-F6DB-4CD2-B346-61F333753279}" dt="2024-07-17T14:11:00.179" v="2128" actId="20577"/>
          <ac:spMkLst>
            <pc:docMk/>
            <pc:sldMk cId="4090065790" sldId="2144327885"/>
            <ac:spMk id="12" creationId="{3AE30F94-63EF-71FC-FF24-479E72A28DBA}"/>
          </ac:spMkLst>
        </pc:spChg>
      </pc:sldChg>
      <pc:sldChg chg="addSp delSp modSp add del mod">
        <pc:chgData name="Kaileen Cain" userId="21167d2d-fdf2-4320-ae3a-272888c89590" providerId="ADAL" clId="{8F751658-F6DB-4CD2-B346-61F333753279}" dt="2024-07-17T14:35:09.382" v="2560" actId="2696"/>
        <pc:sldMkLst>
          <pc:docMk/>
          <pc:sldMk cId="1084054101" sldId="2144327886"/>
        </pc:sldMkLst>
        <pc:spChg chg="del">
          <ac:chgData name="Kaileen Cain" userId="21167d2d-fdf2-4320-ae3a-272888c89590" providerId="ADAL" clId="{8F751658-F6DB-4CD2-B346-61F333753279}" dt="2024-07-17T13:33:20.642" v="793" actId="478"/>
          <ac:spMkLst>
            <pc:docMk/>
            <pc:sldMk cId="1084054101" sldId="2144327886"/>
            <ac:spMk id="2" creationId="{5FE2C672-C815-5384-2D34-DD12B7A2A71D}"/>
          </ac:spMkLst>
        </pc:spChg>
        <pc:spChg chg="del">
          <ac:chgData name="Kaileen Cain" userId="21167d2d-fdf2-4320-ae3a-272888c89590" providerId="ADAL" clId="{8F751658-F6DB-4CD2-B346-61F333753279}" dt="2024-07-17T13:33:18.740" v="792" actId="478"/>
          <ac:spMkLst>
            <pc:docMk/>
            <pc:sldMk cId="1084054101" sldId="2144327886"/>
            <ac:spMk id="5" creationId="{9DB1DA45-AF3B-24E1-BB22-EA5ED072CC87}"/>
          </ac:spMkLst>
        </pc:spChg>
        <pc:spChg chg="add mod">
          <ac:chgData name="Kaileen Cain" userId="21167d2d-fdf2-4320-ae3a-272888c89590" providerId="ADAL" clId="{8F751658-F6DB-4CD2-B346-61F333753279}" dt="2024-07-17T13:33:41.433" v="847" actId="1035"/>
          <ac:spMkLst>
            <pc:docMk/>
            <pc:sldMk cId="1084054101" sldId="2144327886"/>
            <ac:spMk id="6" creationId="{8A6BD5F4-2E95-F334-5A01-263E073FC2A1}"/>
          </ac:spMkLst>
        </pc:spChg>
        <pc:spChg chg="del">
          <ac:chgData name="Kaileen Cain" userId="21167d2d-fdf2-4320-ae3a-272888c89590" providerId="ADAL" clId="{8F751658-F6DB-4CD2-B346-61F333753279}" dt="2024-07-17T13:33:23.173" v="794" actId="478"/>
          <ac:spMkLst>
            <pc:docMk/>
            <pc:sldMk cId="1084054101" sldId="2144327886"/>
            <ac:spMk id="10" creationId="{E215F88C-CE63-CD63-F3A5-0F3A99321323}"/>
          </ac:spMkLst>
        </pc:spChg>
        <pc:spChg chg="del">
          <ac:chgData name="Kaileen Cain" userId="21167d2d-fdf2-4320-ae3a-272888c89590" providerId="ADAL" clId="{8F751658-F6DB-4CD2-B346-61F333753279}" dt="2024-07-17T13:33:23.173" v="794" actId="478"/>
          <ac:spMkLst>
            <pc:docMk/>
            <pc:sldMk cId="1084054101" sldId="2144327886"/>
            <ac:spMk id="11" creationId="{D8B06079-E016-832F-3B82-5C5D8C28A82E}"/>
          </ac:spMkLst>
        </pc:spChg>
        <pc:spChg chg="del">
          <ac:chgData name="Kaileen Cain" userId="21167d2d-fdf2-4320-ae3a-272888c89590" providerId="ADAL" clId="{8F751658-F6DB-4CD2-B346-61F333753279}" dt="2024-07-17T13:33:23.173" v="794" actId="478"/>
          <ac:spMkLst>
            <pc:docMk/>
            <pc:sldMk cId="1084054101" sldId="2144327886"/>
            <ac:spMk id="12" creationId="{621DD8CC-7902-E8AE-DB11-7447E289D16C}"/>
          </ac:spMkLst>
        </pc:spChg>
        <pc:spChg chg="del">
          <ac:chgData name="Kaileen Cain" userId="21167d2d-fdf2-4320-ae3a-272888c89590" providerId="ADAL" clId="{8F751658-F6DB-4CD2-B346-61F333753279}" dt="2024-07-17T13:33:23.173" v="794" actId="478"/>
          <ac:spMkLst>
            <pc:docMk/>
            <pc:sldMk cId="1084054101" sldId="2144327886"/>
            <ac:spMk id="13" creationId="{F4E6BBD6-8607-2A3D-92F6-DCD53F6EC776}"/>
          </ac:spMkLst>
        </pc:spChg>
        <pc:spChg chg="del">
          <ac:chgData name="Kaileen Cain" userId="21167d2d-fdf2-4320-ae3a-272888c89590" providerId="ADAL" clId="{8F751658-F6DB-4CD2-B346-61F333753279}" dt="2024-07-17T13:33:23.173" v="794" actId="478"/>
          <ac:spMkLst>
            <pc:docMk/>
            <pc:sldMk cId="1084054101" sldId="2144327886"/>
            <ac:spMk id="14" creationId="{54D14331-D610-2EC1-40EC-7A8ED74037B1}"/>
          </ac:spMkLst>
        </pc:spChg>
        <pc:spChg chg="add mod">
          <ac:chgData name="Kaileen Cain" userId="21167d2d-fdf2-4320-ae3a-272888c89590" providerId="ADAL" clId="{8F751658-F6DB-4CD2-B346-61F333753279}" dt="2024-07-17T13:33:47.714" v="868" actId="1035"/>
          <ac:spMkLst>
            <pc:docMk/>
            <pc:sldMk cId="1084054101" sldId="2144327886"/>
            <ac:spMk id="18" creationId="{ADED9ADA-1962-886C-4DD8-47F009549CE9}"/>
          </ac:spMkLst>
        </pc:spChg>
        <pc:spChg chg="add mod">
          <ac:chgData name="Kaileen Cain" userId="21167d2d-fdf2-4320-ae3a-272888c89590" providerId="ADAL" clId="{8F751658-F6DB-4CD2-B346-61F333753279}" dt="2024-07-17T13:33:47.714" v="868" actId="1035"/>
          <ac:spMkLst>
            <pc:docMk/>
            <pc:sldMk cId="1084054101" sldId="2144327886"/>
            <ac:spMk id="19" creationId="{2C54CD8F-8853-026F-4B88-63E939A163F7}"/>
          </ac:spMkLst>
        </pc:spChg>
        <pc:spChg chg="add mod">
          <ac:chgData name="Kaileen Cain" userId="21167d2d-fdf2-4320-ae3a-272888c89590" providerId="ADAL" clId="{8F751658-F6DB-4CD2-B346-61F333753279}" dt="2024-07-17T13:33:47.714" v="868" actId="1035"/>
          <ac:spMkLst>
            <pc:docMk/>
            <pc:sldMk cId="1084054101" sldId="2144327886"/>
            <ac:spMk id="20" creationId="{09FEA07C-9AD3-79EB-F77D-5D1FCADE5AD7}"/>
          </ac:spMkLst>
        </pc:spChg>
        <pc:spChg chg="add del mod">
          <ac:chgData name="Kaileen Cain" userId="21167d2d-fdf2-4320-ae3a-272888c89590" providerId="ADAL" clId="{8F751658-F6DB-4CD2-B346-61F333753279}" dt="2024-07-17T13:33:43.236" v="848" actId="478"/>
          <ac:spMkLst>
            <pc:docMk/>
            <pc:sldMk cId="1084054101" sldId="2144327886"/>
            <ac:spMk id="21" creationId="{80F9E225-EB22-6DC6-CFAF-EE637834640E}"/>
          </ac:spMkLst>
        </pc:spChg>
        <pc:spChg chg="add mod">
          <ac:chgData name="Kaileen Cain" userId="21167d2d-fdf2-4320-ae3a-272888c89590" providerId="ADAL" clId="{8F751658-F6DB-4CD2-B346-61F333753279}" dt="2024-07-17T13:36:44.095" v="969" actId="14100"/>
          <ac:spMkLst>
            <pc:docMk/>
            <pc:sldMk cId="1084054101" sldId="2144327886"/>
            <ac:spMk id="23" creationId="{2168C384-8A1E-61F7-205B-A65D760EFFFE}"/>
          </ac:spMkLst>
        </pc:spChg>
        <pc:spChg chg="add del mod">
          <ac:chgData name="Kaileen Cain" userId="21167d2d-fdf2-4320-ae3a-272888c89590" providerId="ADAL" clId="{8F751658-F6DB-4CD2-B346-61F333753279}" dt="2024-07-17T14:24:24.236" v="2237" actId="21"/>
          <ac:spMkLst>
            <pc:docMk/>
            <pc:sldMk cId="1084054101" sldId="2144327886"/>
            <ac:spMk id="24" creationId="{05AC9764-80C2-DE60-5D10-48DA3A9ECB7A}"/>
          </ac:spMkLst>
        </pc:spChg>
        <pc:picChg chg="del">
          <ac:chgData name="Kaileen Cain" userId="21167d2d-fdf2-4320-ae3a-272888c89590" providerId="ADAL" clId="{8F751658-F6DB-4CD2-B346-61F333753279}" dt="2024-07-17T13:33:23.173" v="794" actId="478"/>
          <ac:picMkLst>
            <pc:docMk/>
            <pc:sldMk cId="1084054101" sldId="2144327886"/>
            <ac:picMk id="15" creationId="{EE905D18-5793-5824-02BC-F28490018C52}"/>
          </ac:picMkLst>
        </pc:picChg>
        <pc:picChg chg="del">
          <ac:chgData name="Kaileen Cain" userId="21167d2d-fdf2-4320-ae3a-272888c89590" providerId="ADAL" clId="{8F751658-F6DB-4CD2-B346-61F333753279}" dt="2024-07-17T13:33:23.173" v="794" actId="478"/>
          <ac:picMkLst>
            <pc:docMk/>
            <pc:sldMk cId="1084054101" sldId="2144327886"/>
            <ac:picMk id="16" creationId="{28BDB52F-5D5F-8A22-30C5-B8EC94CBCB8E}"/>
          </ac:picMkLst>
        </pc:picChg>
        <pc:picChg chg="del">
          <ac:chgData name="Kaileen Cain" userId="21167d2d-fdf2-4320-ae3a-272888c89590" providerId="ADAL" clId="{8F751658-F6DB-4CD2-B346-61F333753279}" dt="2024-07-17T13:33:23.173" v="794" actId="478"/>
          <ac:picMkLst>
            <pc:docMk/>
            <pc:sldMk cId="1084054101" sldId="2144327886"/>
            <ac:picMk id="17" creationId="{6CF040B4-237D-CB75-78B6-0251E3F1D99B}"/>
          </ac:picMkLst>
        </pc:picChg>
        <pc:cxnChg chg="add mod">
          <ac:chgData name="Kaileen Cain" userId="21167d2d-fdf2-4320-ae3a-272888c89590" providerId="ADAL" clId="{8F751658-F6DB-4CD2-B346-61F333753279}" dt="2024-07-17T13:36:19.228" v="887" actId="1035"/>
          <ac:cxnSpMkLst>
            <pc:docMk/>
            <pc:sldMk cId="1084054101" sldId="2144327886"/>
            <ac:cxnSpMk id="22" creationId="{E3F1E8E2-E1E8-9450-8434-B780191B1509}"/>
          </ac:cxnSpMkLst>
        </pc:cxnChg>
      </pc:sldChg>
      <pc:sldChg chg="addSp delSp modSp del mod">
        <pc:chgData name="Kaileen Cain" userId="21167d2d-fdf2-4320-ae3a-272888c89590" providerId="ADAL" clId="{8F751658-F6DB-4CD2-B346-61F333753279}" dt="2024-07-17T14:43:01.422" v="2699" actId="2696"/>
        <pc:sldMkLst>
          <pc:docMk/>
          <pc:sldMk cId="3152415547" sldId="2144327887"/>
        </pc:sldMkLst>
        <pc:spChg chg="mod">
          <ac:chgData name="Kaileen Cain" userId="21167d2d-fdf2-4320-ae3a-272888c89590" providerId="ADAL" clId="{8F751658-F6DB-4CD2-B346-61F333753279}" dt="2024-07-17T13:46:32.263" v="1270" actId="20577"/>
          <ac:spMkLst>
            <pc:docMk/>
            <pc:sldMk cId="3152415547" sldId="2144327887"/>
            <ac:spMk id="2" creationId="{5FE2C672-C815-5384-2D34-DD12B7A2A71D}"/>
          </ac:spMkLst>
        </pc:spChg>
        <pc:spChg chg="mod">
          <ac:chgData name="Kaileen Cain" userId="21167d2d-fdf2-4320-ae3a-272888c89590" providerId="ADAL" clId="{8F751658-F6DB-4CD2-B346-61F333753279}" dt="2024-07-17T13:56:36.201" v="1691" actId="1035"/>
          <ac:spMkLst>
            <pc:docMk/>
            <pc:sldMk cId="3152415547" sldId="2144327887"/>
            <ac:spMk id="5" creationId="{9DB1DA45-AF3B-24E1-BB22-EA5ED072CC87}"/>
          </ac:spMkLst>
        </pc:spChg>
        <pc:spChg chg="add del mod">
          <ac:chgData name="Kaileen Cain" userId="21167d2d-fdf2-4320-ae3a-272888c89590" providerId="ADAL" clId="{8F751658-F6DB-4CD2-B346-61F333753279}" dt="2024-07-17T13:48:01.409" v="1382" actId="478"/>
          <ac:spMkLst>
            <pc:docMk/>
            <pc:sldMk cId="3152415547" sldId="2144327887"/>
            <ac:spMk id="6" creationId="{4506729A-156E-B7B2-AEE8-158350E58D4C}"/>
          </ac:spMkLst>
        </pc:spChg>
        <pc:spChg chg="del mod">
          <ac:chgData name="Kaileen Cain" userId="21167d2d-fdf2-4320-ae3a-272888c89590" providerId="ADAL" clId="{8F751658-F6DB-4CD2-B346-61F333753279}" dt="2024-07-17T13:49:44.740" v="1564" actId="478"/>
          <ac:spMkLst>
            <pc:docMk/>
            <pc:sldMk cId="3152415547" sldId="2144327887"/>
            <ac:spMk id="10" creationId="{E215F88C-CE63-CD63-F3A5-0F3A99321323}"/>
          </ac:spMkLst>
        </pc:spChg>
        <pc:spChg chg="del">
          <ac:chgData name="Kaileen Cain" userId="21167d2d-fdf2-4320-ae3a-272888c89590" providerId="ADAL" clId="{8F751658-F6DB-4CD2-B346-61F333753279}" dt="2024-07-17T13:47:03.472" v="1280" actId="478"/>
          <ac:spMkLst>
            <pc:docMk/>
            <pc:sldMk cId="3152415547" sldId="2144327887"/>
            <ac:spMk id="11" creationId="{D8B06079-E016-832F-3B82-5C5D8C28A82E}"/>
          </ac:spMkLst>
        </pc:spChg>
        <pc:spChg chg="del">
          <ac:chgData name="Kaileen Cain" userId="21167d2d-fdf2-4320-ae3a-272888c89590" providerId="ADAL" clId="{8F751658-F6DB-4CD2-B346-61F333753279}" dt="2024-07-17T13:47:03.472" v="1280" actId="478"/>
          <ac:spMkLst>
            <pc:docMk/>
            <pc:sldMk cId="3152415547" sldId="2144327887"/>
            <ac:spMk id="12" creationId="{621DD8CC-7902-E8AE-DB11-7447E289D16C}"/>
          </ac:spMkLst>
        </pc:spChg>
        <pc:spChg chg="del">
          <ac:chgData name="Kaileen Cain" userId="21167d2d-fdf2-4320-ae3a-272888c89590" providerId="ADAL" clId="{8F751658-F6DB-4CD2-B346-61F333753279}" dt="2024-07-17T13:47:03.472" v="1280" actId="478"/>
          <ac:spMkLst>
            <pc:docMk/>
            <pc:sldMk cId="3152415547" sldId="2144327887"/>
            <ac:spMk id="13" creationId="{F4E6BBD6-8607-2A3D-92F6-DCD53F6EC776}"/>
          </ac:spMkLst>
        </pc:spChg>
        <pc:spChg chg="del">
          <ac:chgData name="Kaileen Cain" userId="21167d2d-fdf2-4320-ae3a-272888c89590" providerId="ADAL" clId="{8F751658-F6DB-4CD2-B346-61F333753279}" dt="2024-07-17T13:47:03.472" v="1280" actId="478"/>
          <ac:spMkLst>
            <pc:docMk/>
            <pc:sldMk cId="3152415547" sldId="2144327887"/>
            <ac:spMk id="14" creationId="{54D14331-D610-2EC1-40EC-7A8ED74037B1}"/>
          </ac:spMkLst>
        </pc:spChg>
        <pc:spChg chg="add del mod">
          <ac:chgData name="Kaileen Cain" userId="21167d2d-fdf2-4320-ae3a-272888c89590" providerId="ADAL" clId="{8F751658-F6DB-4CD2-B346-61F333753279}" dt="2024-07-17T14:42:49.596" v="2697" actId="478"/>
          <ac:spMkLst>
            <pc:docMk/>
            <pc:sldMk cId="3152415547" sldId="2144327887"/>
            <ac:spMk id="18" creationId="{C4785A04-9030-AD3E-F62D-72EAC43E6BD2}"/>
          </ac:spMkLst>
        </pc:spChg>
        <pc:spChg chg="add del mod">
          <ac:chgData name="Kaileen Cain" userId="21167d2d-fdf2-4320-ae3a-272888c89590" providerId="ADAL" clId="{8F751658-F6DB-4CD2-B346-61F333753279}" dt="2024-07-17T14:42:49.596" v="2697" actId="478"/>
          <ac:spMkLst>
            <pc:docMk/>
            <pc:sldMk cId="3152415547" sldId="2144327887"/>
            <ac:spMk id="19" creationId="{BB633A25-4335-AD92-3996-18B7CF138A1F}"/>
          </ac:spMkLst>
        </pc:spChg>
        <pc:spChg chg="add del mod">
          <ac:chgData name="Kaileen Cain" userId="21167d2d-fdf2-4320-ae3a-272888c89590" providerId="ADAL" clId="{8F751658-F6DB-4CD2-B346-61F333753279}" dt="2024-07-17T14:42:49.596" v="2697" actId="478"/>
          <ac:spMkLst>
            <pc:docMk/>
            <pc:sldMk cId="3152415547" sldId="2144327887"/>
            <ac:spMk id="32" creationId="{86763635-1040-C11A-142E-F1038187B2BC}"/>
          </ac:spMkLst>
        </pc:spChg>
        <pc:spChg chg="add mod">
          <ac:chgData name="Kaileen Cain" userId="21167d2d-fdf2-4320-ae3a-272888c89590" providerId="ADAL" clId="{8F751658-F6DB-4CD2-B346-61F333753279}" dt="2024-07-17T13:56:42.896" v="1699" actId="1035"/>
          <ac:spMkLst>
            <pc:docMk/>
            <pc:sldMk cId="3152415547" sldId="2144327887"/>
            <ac:spMk id="33" creationId="{8134B1FB-F1A8-6AEB-54EE-2A155F68C355}"/>
          </ac:spMkLst>
        </pc:spChg>
        <pc:spChg chg="add mod">
          <ac:chgData name="Kaileen Cain" userId="21167d2d-fdf2-4320-ae3a-272888c89590" providerId="ADAL" clId="{8F751658-F6DB-4CD2-B346-61F333753279}" dt="2024-07-17T13:56:54.624" v="1706" actId="1036"/>
          <ac:spMkLst>
            <pc:docMk/>
            <pc:sldMk cId="3152415547" sldId="2144327887"/>
            <ac:spMk id="34" creationId="{A1900EA5-E118-62C0-F7D1-86DDDA0D2204}"/>
          </ac:spMkLst>
        </pc:spChg>
        <pc:picChg chg="del">
          <ac:chgData name="Kaileen Cain" userId="21167d2d-fdf2-4320-ae3a-272888c89590" providerId="ADAL" clId="{8F751658-F6DB-4CD2-B346-61F333753279}" dt="2024-07-17T13:47:03.472" v="1280" actId="478"/>
          <ac:picMkLst>
            <pc:docMk/>
            <pc:sldMk cId="3152415547" sldId="2144327887"/>
            <ac:picMk id="15" creationId="{EE905D18-5793-5824-02BC-F28490018C52}"/>
          </ac:picMkLst>
        </pc:picChg>
        <pc:picChg chg="del">
          <ac:chgData name="Kaileen Cain" userId="21167d2d-fdf2-4320-ae3a-272888c89590" providerId="ADAL" clId="{8F751658-F6DB-4CD2-B346-61F333753279}" dt="2024-07-17T13:47:03.472" v="1280" actId="478"/>
          <ac:picMkLst>
            <pc:docMk/>
            <pc:sldMk cId="3152415547" sldId="2144327887"/>
            <ac:picMk id="16" creationId="{28BDB52F-5D5F-8A22-30C5-B8EC94CBCB8E}"/>
          </ac:picMkLst>
        </pc:picChg>
        <pc:picChg chg="del">
          <ac:chgData name="Kaileen Cain" userId="21167d2d-fdf2-4320-ae3a-272888c89590" providerId="ADAL" clId="{8F751658-F6DB-4CD2-B346-61F333753279}" dt="2024-07-17T13:47:03.472" v="1280" actId="478"/>
          <ac:picMkLst>
            <pc:docMk/>
            <pc:sldMk cId="3152415547" sldId="2144327887"/>
            <ac:picMk id="17" creationId="{6CF040B4-237D-CB75-78B6-0251E3F1D99B}"/>
          </ac:picMkLst>
        </pc:picChg>
        <pc:picChg chg="add del mod">
          <ac:chgData name="Kaileen Cain" userId="21167d2d-fdf2-4320-ae3a-272888c89590" providerId="ADAL" clId="{8F751658-F6DB-4CD2-B346-61F333753279}" dt="2024-07-17T14:42:49.596" v="2697" actId="478"/>
          <ac:picMkLst>
            <pc:docMk/>
            <pc:sldMk cId="3152415547" sldId="2144327887"/>
            <ac:picMk id="20" creationId="{ADA2DCE9-BBC3-E295-509A-B311EA7FAF7D}"/>
          </ac:picMkLst>
        </pc:picChg>
        <pc:picChg chg="add del mod">
          <ac:chgData name="Kaileen Cain" userId="21167d2d-fdf2-4320-ae3a-272888c89590" providerId="ADAL" clId="{8F751658-F6DB-4CD2-B346-61F333753279}" dt="2024-07-17T14:42:49.596" v="2697" actId="478"/>
          <ac:picMkLst>
            <pc:docMk/>
            <pc:sldMk cId="3152415547" sldId="2144327887"/>
            <ac:picMk id="21" creationId="{1C5AC2BA-23A7-22CD-011F-ACE1F32F7EB8}"/>
          </ac:picMkLst>
        </pc:picChg>
        <pc:picChg chg="add del mod">
          <ac:chgData name="Kaileen Cain" userId="21167d2d-fdf2-4320-ae3a-272888c89590" providerId="ADAL" clId="{8F751658-F6DB-4CD2-B346-61F333753279}" dt="2024-07-17T14:42:49.596" v="2697" actId="478"/>
          <ac:picMkLst>
            <pc:docMk/>
            <pc:sldMk cId="3152415547" sldId="2144327887"/>
            <ac:picMk id="22" creationId="{53B39481-8752-0166-5352-24F2FDFB1C8D}"/>
          </ac:picMkLst>
        </pc:picChg>
        <pc:picChg chg="add del mod">
          <ac:chgData name="Kaileen Cain" userId="21167d2d-fdf2-4320-ae3a-272888c89590" providerId="ADAL" clId="{8F751658-F6DB-4CD2-B346-61F333753279}" dt="2024-07-17T14:42:49.596" v="2697" actId="478"/>
          <ac:picMkLst>
            <pc:docMk/>
            <pc:sldMk cId="3152415547" sldId="2144327887"/>
            <ac:picMk id="23" creationId="{22C9E227-938F-9482-B0D3-8070EA6C0180}"/>
          </ac:picMkLst>
        </pc:picChg>
        <pc:picChg chg="add del mod">
          <ac:chgData name="Kaileen Cain" userId="21167d2d-fdf2-4320-ae3a-272888c89590" providerId="ADAL" clId="{8F751658-F6DB-4CD2-B346-61F333753279}" dt="2024-07-17T14:42:49.596" v="2697" actId="478"/>
          <ac:picMkLst>
            <pc:docMk/>
            <pc:sldMk cId="3152415547" sldId="2144327887"/>
            <ac:picMk id="24" creationId="{F013FB1C-1867-0471-DADA-DBA946C37194}"/>
          </ac:picMkLst>
        </pc:picChg>
        <pc:picChg chg="add del mod">
          <ac:chgData name="Kaileen Cain" userId="21167d2d-fdf2-4320-ae3a-272888c89590" providerId="ADAL" clId="{8F751658-F6DB-4CD2-B346-61F333753279}" dt="2024-07-17T14:42:49.596" v="2697" actId="478"/>
          <ac:picMkLst>
            <pc:docMk/>
            <pc:sldMk cId="3152415547" sldId="2144327887"/>
            <ac:picMk id="25" creationId="{5DE73FFD-6F20-2C16-64AF-372A83A68967}"/>
          </ac:picMkLst>
        </pc:picChg>
        <pc:picChg chg="add del mod">
          <ac:chgData name="Kaileen Cain" userId="21167d2d-fdf2-4320-ae3a-272888c89590" providerId="ADAL" clId="{8F751658-F6DB-4CD2-B346-61F333753279}" dt="2024-07-17T14:42:49.596" v="2697" actId="478"/>
          <ac:picMkLst>
            <pc:docMk/>
            <pc:sldMk cId="3152415547" sldId="2144327887"/>
            <ac:picMk id="26" creationId="{D7BF3CD4-DAE6-F78B-14CF-BF7CA7290DC7}"/>
          </ac:picMkLst>
        </pc:picChg>
        <pc:picChg chg="add del mod">
          <ac:chgData name="Kaileen Cain" userId="21167d2d-fdf2-4320-ae3a-272888c89590" providerId="ADAL" clId="{8F751658-F6DB-4CD2-B346-61F333753279}" dt="2024-07-17T14:42:49.596" v="2697" actId="478"/>
          <ac:picMkLst>
            <pc:docMk/>
            <pc:sldMk cId="3152415547" sldId="2144327887"/>
            <ac:picMk id="27" creationId="{DFBBB2DE-94DA-7941-898B-21A91E28EEAC}"/>
          </ac:picMkLst>
        </pc:picChg>
        <pc:picChg chg="add del mod">
          <ac:chgData name="Kaileen Cain" userId="21167d2d-fdf2-4320-ae3a-272888c89590" providerId="ADAL" clId="{8F751658-F6DB-4CD2-B346-61F333753279}" dt="2024-07-17T14:42:49.596" v="2697" actId="478"/>
          <ac:picMkLst>
            <pc:docMk/>
            <pc:sldMk cId="3152415547" sldId="2144327887"/>
            <ac:picMk id="28" creationId="{2614A19C-6EF5-4C3E-1D47-3745E52B8354}"/>
          </ac:picMkLst>
        </pc:picChg>
        <pc:picChg chg="add del mod">
          <ac:chgData name="Kaileen Cain" userId="21167d2d-fdf2-4320-ae3a-272888c89590" providerId="ADAL" clId="{8F751658-F6DB-4CD2-B346-61F333753279}" dt="2024-07-17T14:42:49.596" v="2697" actId="478"/>
          <ac:picMkLst>
            <pc:docMk/>
            <pc:sldMk cId="3152415547" sldId="2144327887"/>
            <ac:picMk id="29" creationId="{47A4B38F-4333-1BF8-332C-278DC3AE28FF}"/>
          </ac:picMkLst>
        </pc:picChg>
        <pc:picChg chg="add del mod">
          <ac:chgData name="Kaileen Cain" userId="21167d2d-fdf2-4320-ae3a-272888c89590" providerId="ADAL" clId="{8F751658-F6DB-4CD2-B346-61F333753279}" dt="2024-07-17T14:42:49.596" v="2697" actId="478"/>
          <ac:picMkLst>
            <pc:docMk/>
            <pc:sldMk cId="3152415547" sldId="2144327887"/>
            <ac:picMk id="30" creationId="{5805353A-7A1D-EAE8-944C-61E5CD222FE7}"/>
          </ac:picMkLst>
        </pc:picChg>
        <pc:picChg chg="add del mod">
          <ac:chgData name="Kaileen Cain" userId="21167d2d-fdf2-4320-ae3a-272888c89590" providerId="ADAL" clId="{8F751658-F6DB-4CD2-B346-61F333753279}" dt="2024-07-17T14:42:49.596" v="2697" actId="478"/>
          <ac:picMkLst>
            <pc:docMk/>
            <pc:sldMk cId="3152415547" sldId="2144327887"/>
            <ac:picMk id="31" creationId="{2759CEC8-6697-622D-F096-55D08E54E07E}"/>
          </ac:picMkLst>
        </pc:picChg>
      </pc:sldChg>
      <pc:sldChg chg="addSp delSp modSp mod">
        <pc:chgData name="Kaileen Cain" userId="21167d2d-fdf2-4320-ae3a-272888c89590" providerId="ADAL" clId="{8F751658-F6DB-4CD2-B346-61F333753279}" dt="2024-07-17T21:07:29.757" v="6381" actId="1036"/>
        <pc:sldMkLst>
          <pc:docMk/>
          <pc:sldMk cId="2787275723" sldId="2144327888"/>
        </pc:sldMkLst>
        <pc:spChg chg="add del mod">
          <ac:chgData name="Kaileen Cain" userId="21167d2d-fdf2-4320-ae3a-272888c89590" providerId="ADAL" clId="{8F751658-F6DB-4CD2-B346-61F333753279}" dt="2024-07-17T16:02:49.862" v="3129" actId="21"/>
          <ac:spMkLst>
            <pc:docMk/>
            <pc:sldMk cId="2787275723" sldId="2144327888"/>
            <ac:spMk id="6" creationId="{41C4FAFD-E7A4-D449-6B9C-AF4EA8C27061}"/>
          </ac:spMkLst>
        </pc:spChg>
        <pc:spChg chg="add del mod">
          <ac:chgData name="Kaileen Cain" userId="21167d2d-fdf2-4320-ae3a-272888c89590" providerId="ADAL" clId="{8F751658-F6DB-4CD2-B346-61F333753279}" dt="2024-07-17T16:02:49.862" v="3129" actId="21"/>
          <ac:spMkLst>
            <pc:docMk/>
            <pc:sldMk cId="2787275723" sldId="2144327888"/>
            <ac:spMk id="8" creationId="{CEA7B2AD-6E37-F01B-63B9-70789CD927F6}"/>
          </ac:spMkLst>
        </pc:spChg>
        <pc:spChg chg="add del mod">
          <ac:chgData name="Kaileen Cain" userId="21167d2d-fdf2-4320-ae3a-272888c89590" providerId="ADAL" clId="{8F751658-F6DB-4CD2-B346-61F333753279}" dt="2024-07-17T16:02:49.862" v="3129" actId="21"/>
          <ac:spMkLst>
            <pc:docMk/>
            <pc:sldMk cId="2787275723" sldId="2144327888"/>
            <ac:spMk id="9" creationId="{1F853346-316A-B025-F688-62301EE4261E}"/>
          </ac:spMkLst>
        </pc:spChg>
        <pc:spChg chg="add del mod">
          <ac:chgData name="Kaileen Cain" userId="21167d2d-fdf2-4320-ae3a-272888c89590" providerId="ADAL" clId="{8F751658-F6DB-4CD2-B346-61F333753279}" dt="2024-07-17T16:02:49.862" v="3129" actId="21"/>
          <ac:spMkLst>
            <pc:docMk/>
            <pc:sldMk cId="2787275723" sldId="2144327888"/>
            <ac:spMk id="10" creationId="{9674230F-DE54-B9E6-1F0C-CD3CEBF0F752}"/>
          </ac:spMkLst>
        </pc:spChg>
        <pc:spChg chg="add del mod">
          <ac:chgData name="Kaileen Cain" userId="21167d2d-fdf2-4320-ae3a-272888c89590" providerId="ADAL" clId="{8F751658-F6DB-4CD2-B346-61F333753279}" dt="2024-07-17T19:42:51.989" v="5113" actId="478"/>
          <ac:spMkLst>
            <pc:docMk/>
            <pc:sldMk cId="2787275723" sldId="2144327888"/>
            <ac:spMk id="18" creationId="{32D59AF4-90A7-DA3A-527D-37E098F2258F}"/>
          </ac:spMkLst>
        </pc:spChg>
        <pc:spChg chg="add mod">
          <ac:chgData name="Kaileen Cain" userId="21167d2d-fdf2-4320-ae3a-272888c89590" providerId="ADAL" clId="{8F751658-F6DB-4CD2-B346-61F333753279}" dt="2024-07-17T16:07:58.025" v="3204"/>
          <ac:spMkLst>
            <pc:docMk/>
            <pc:sldMk cId="2787275723" sldId="2144327888"/>
            <ac:spMk id="19" creationId="{24DA73FE-6DB2-F7AF-5784-BEC1A0005856}"/>
          </ac:spMkLst>
        </pc:spChg>
        <pc:spChg chg="add mod">
          <ac:chgData name="Kaileen Cain" userId="21167d2d-fdf2-4320-ae3a-272888c89590" providerId="ADAL" clId="{8F751658-F6DB-4CD2-B346-61F333753279}" dt="2024-07-17T16:07:58.025" v="3204"/>
          <ac:spMkLst>
            <pc:docMk/>
            <pc:sldMk cId="2787275723" sldId="2144327888"/>
            <ac:spMk id="20" creationId="{4313E023-10CE-DD70-CF63-8E3BB3053FA6}"/>
          </ac:spMkLst>
        </pc:spChg>
        <pc:spChg chg="add mod">
          <ac:chgData name="Kaileen Cain" userId="21167d2d-fdf2-4320-ae3a-272888c89590" providerId="ADAL" clId="{8F751658-F6DB-4CD2-B346-61F333753279}" dt="2024-07-17T16:07:58.025" v="3204"/>
          <ac:spMkLst>
            <pc:docMk/>
            <pc:sldMk cId="2787275723" sldId="2144327888"/>
            <ac:spMk id="21" creationId="{93D50499-84C7-6AE9-4531-1405AFEBFC27}"/>
          </ac:spMkLst>
        </pc:spChg>
        <pc:spChg chg="del mod ord">
          <ac:chgData name="Kaileen Cain" userId="21167d2d-fdf2-4320-ae3a-272888c89590" providerId="ADAL" clId="{8F751658-F6DB-4CD2-B346-61F333753279}" dt="2024-07-17T14:43:29.965" v="2706" actId="478"/>
          <ac:spMkLst>
            <pc:docMk/>
            <pc:sldMk cId="2787275723" sldId="2144327888"/>
            <ac:spMk id="22" creationId="{548A450D-40BA-885F-43AC-643D5AEBE7A0}"/>
          </ac:spMkLst>
        </pc:spChg>
        <pc:spChg chg="add mod">
          <ac:chgData name="Kaileen Cain" userId="21167d2d-fdf2-4320-ae3a-272888c89590" providerId="ADAL" clId="{8F751658-F6DB-4CD2-B346-61F333753279}" dt="2024-07-17T16:07:58.025" v="3204"/>
          <ac:spMkLst>
            <pc:docMk/>
            <pc:sldMk cId="2787275723" sldId="2144327888"/>
            <ac:spMk id="23" creationId="{299FF150-2D38-A576-3C01-EEFFC327A5E7}"/>
          </ac:spMkLst>
        </pc:spChg>
        <pc:spChg chg="add mod">
          <ac:chgData name="Kaileen Cain" userId="21167d2d-fdf2-4320-ae3a-272888c89590" providerId="ADAL" clId="{8F751658-F6DB-4CD2-B346-61F333753279}" dt="2024-07-17T21:07:29.362" v="6380" actId="20577"/>
          <ac:spMkLst>
            <pc:docMk/>
            <pc:sldMk cId="2787275723" sldId="2144327888"/>
            <ac:spMk id="27" creationId="{1CDB16BD-C4BF-C554-F94C-B03ADE1B0036}"/>
          </ac:spMkLst>
        </pc:spChg>
        <pc:spChg chg="add mod">
          <ac:chgData name="Kaileen Cain" userId="21167d2d-fdf2-4320-ae3a-272888c89590" providerId="ADAL" clId="{8F751658-F6DB-4CD2-B346-61F333753279}" dt="2024-07-17T21:04:42.818" v="6317" actId="164"/>
          <ac:spMkLst>
            <pc:docMk/>
            <pc:sldMk cId="2787275723" sldId="2144327888"/>
            <ac:spMk id="28" creationId="{A5A407AF-63A8-A153-EF22-D47945CAF211}"/>
          </ac:spMkLst>
        </pc:spChg>
        <pc:spChg chg="add mod">
          <ac:chgData name="Kaileen Cain" userId="21167d2d-fdf2-4320-ae3a-272888c89590" providerId="ADAL" clId="{8F751658-F6DB-4CD2-B346-61F333753279}" dt="2024-07-17T21:04:42.818" v="6317" actId="164"/>
          <ac:spMkLst>
            <pc:docMk/>
            <pc:sldMk cId="2787275723" sldId="2144327888"/>
            <ac:spMk id="29" creationId="{68314752-53F0-F350-546F-C00B289DAC08}"/>
          </ac:spMkLst>
        </pc:spChg>
        <pc:spChg chg="add mod">
          <ac:chgData name="Kaileen Cain" userId="21167d2d-fdf2-4320-ae3a-272888c89590" providerId="ADAL" clId="{8F751658-F6DB-4CD2-B346-61F333753279}" dt="2024-07-17T21:04:42.818" v="6317" actId="164"/>
          <ac:spMkLst>
            <pc:docMk/>
            <pc:sldMk cId="2787275723" sldId="2144327888"/>
            <ac:spMk id="30" creationId="{B13F7D00-859B-35AC-BB5D-38633D736A18}"/>
          </ac:spMkLst>
        </pc:spChg>
        <pc:spChg chg="add mod">
          <ac:chgData name="Kaileen Cain" userId="21167d2d-fdf2-4320-ae3a-272888c89590" providerId="ADAL" clId="{8F751658-F6DB-4CD2-B346-61F333753279}" dt="2024-07-17T21:04:42.818" v="6317" actId="164"/>
          <ac:spMkLst>
            <pc:docMk/>
            <pc:sldMk cId="2787275723" sldId="2144327888"/>
            <ac:spMk id="31" creationId="{56156523-DE74-F8D1-7138-26677E7C3AA4}"/>
          </ac:spMkLst>
        </pc:spChg>
        <pc:spChg chg="add mod">
          <ac:chgData name="Kaileen Cain" userId="21167d2d-fdf2-4320-ae3a-272888c89590" providerId="ADAL" clId="{8F751658-F6DB-4CD2-B346-61F333753279}" dt="2024-07-17T21:04:42.818" v="6317" actId="164"/>
          <ac:spMkLst>
            <pc:docMk/>
            <pc:sldMk cId="2787275723" sldId="2144327888"/>
            <ac:spMk id="32" creationId="{955AF841-E63E-278E-01EE-9FC8DBE2864B}"/>
          </ac:spMkLst>
        </pc:spChg>
        <pc:spChg chg="add mod">
          <ac:chgData name="Kaileen Cain" userId="21167d2d-fdf2-4320-ae3a-272888c89590" providerId="ADAL" clId="{8F751658-F6DB-4CD2-B346-61F333753279}" dt="2024-07-17T21:04:42.818" v="6317" actId="164"/>
          <ac:spMkLst>
            <pc:docMk/>
            <pc:sldMk cId="2787275723" sldId="2144327888"/>
            <ac:spMk id="33" creationId="{8F9CBCC1-E48F-F48F-7B7B-0EC5FE1234CD}"/>
          </ac:spMkLst>
        </pc:spChg>
        <pc:spChg chg="add mod">
          <ac:chgData name="Kaileen Cain" userId="21167d2d-fdf2-4320-ae3a-272888c89590" providerId="ADAL" clId="{8F751658-F6DB-4CD2-B346-61F333753279}" dt="2024-07-17T21:04:42.818" v="6317" actId="164"/>
          <ac:spMkLst>
            <pc:docMk/>
            <pc:sldMk cId="2787275723" sldId="2144327888"/>
            <ac:spMk id="34" creationId="{90474D15-01FB-3BB0-7B09-2CF634AB88F9}"/>
          </ac:spMkLst>
        </pc:spChg>
        <pc:spChg chg="add mod">
          <ac:chgData name="Kaileen Cain" userId="21167d2d-fdf2-4320-ae3a-272888c89590" providerId="ADAL" clId="{8F751658-F6DB-4CD2-B346-61F333753279}" dt="2024-07-17T21:04:42.818" v="6317" actId="164"/>
          <ac:spMkLst>
            <pc:docMk/>
            <pc:sldMk cId="2787275723" sldId="2144327888"/>
            <ac:spMk id="35" creationId="{666B0052-BE63-97DD-E948-8311502D86D2}"/>
          </ac:spMkLst>
        </pc:spChg>
        <pc:spChg chg="add mod">
          <ac:chgData name="Kaileen Cain" userId="21167d2d-fdf2-4320-ae3a-272888c89590" providerId="ADAL" clId="{8F751658-F6DB-4CD2-B346-61F333753279}" dt="2024-07-17T21:04:42.818" v="6317" actId="164"/>
          <ac:spMkLst>
            <pc:docMk/>
            <pc:sldMk cId="2787275723" sldId="2144327888"/>
            <ac:spMk id="36" creationId="{25FB78D0-FCC1-FF5E-A186-B2E34EC56485}"/>
          </ac:spMkLst>
        </pc:spChg>
        <pc:spChg chg="add mod">
          <ac:chgData name="Kaileen Cain" userId="21167d2d-fdf2-4320-ae3a-272888c89590" providerId="ADAL" clId="{8F751658-F6DB-4CD2-B346-61F333753279}" dt="2024-07-17T21:04:42.818" v="6317" actId="164"/>
          <ac:spMkLst>
            <pc:docMk/>
            <pc:sldMk cId="2787275723" sldId="2144327888"/>
            <ac:spMk id="37" creationId="{222A2026-9DEC-7522-9E2B-933FC63032AD}"/>
          </ac:spMkLst>
        </pc:spChg>
        <pc:spChg chg="add mod">
          <ac:chgData name="Kaileen Cain" userId="21167d2d-fdf2-4320-ae3a-272888c89590" providerId="ADAL" clId="{8F751658-F6DB-4CD2-B346-61F333753279}" dt="2024-07-17T21:04:42.818" v="6317" actId="164"/>
          <ac:spMkLst>
            <pc:docMk/>
            <pc:sldMk cId="2787275723" sldId="2144327888"/>
            <ac:spMk id="38" creationId="{37F714E2-02BB-4BCD-1A89-C1CFBEA6C90D}"/>
          </ac:spMkLst>
        </pc:spChg>
        <pc:spChg chg="add mod">
          <ac:chgData name="Kaileen Cain" userId="21167d2d-fdf2-4320-ae3a-272888c89590" providerId="ADAL" clId="{8F751658-F6DB-4CD2-B346-61F333753279}" dt="2024-07-17T21:04:42.818" v="6317" actId="164"/>
          <ac:spMkLst>
            <pc:docMk/>
            <pc:sldMk cId="2787275723" sldId="2144327888"/>
            <ac:spMk id="39" creationId="{652570DB-2F3B-4741-9353-AF46F4CB61E6}"/>
          </ac:spMkLst>
        </pc:spChg>
        <pc:spChg chg="add mod">
          <ac:chgData name="Kaileen Cain" userId="21167d2d-fdf2-4320-ae3a-272888c89590" providerId="ADAL" clId="{8F751658-F6DB-4CD2-B346-61F333753279}" dt="2024-07-17T21:07:29.757" v="6381" actId="1036"/>
          <ac:spMkLst>
            <pc:docMk/>
            <pc:sldMk cId="2787275723" sldId="2144327888"/>
            <ac:spMk id="40" creationId="{19587A5B-35CC-1C22-D0A1-64997CB1D532}"/>
          </ac:spMkLst>
        </pc:spChg>
        <pc:spChg chg="add mod">
          <ac:chgData name="Kaileen Cain" userId="21167d2d-fdf2-4320-ae3a-272888c89590" providerId="ADAL" clId="{8F751658-F6DB-4CD2-B346-61F333753279}" dt="2024-07-17T19:42:52.414" v="5114"/>
          <ac:spMkLst>
            <pc:docMk/>
            <pc:sldMk cId="2787275723" sldId="2144327888"/>
            <ac:spMk id="45" creationId="{A71F3741-F2A9-F26A-BE51-417E763E5B1B}"/>
          </ac:spMkLst>
        </pc:spChg>
        <pc:grpChg chg="add mod">
          <ac:chgData name="Kaileen Cain" userId="21167d2d-fdf2-4320-ae3a-272888c89590" providerId="ADAL" clId="{8F751658-F6DB-4CD2-B346-61F333753279}" dt="2024-07-17T21:07:29.757" v="6381" actId="1036"/>
          <ac:grpSpMkLst>
            <pc:docMk/>
            <pc:sldMk cId="2787275723" sldId="2144327888"/>
            <ac:grpSpMk id="46" creationId="{865A82E7-C14A-BCD6-A53F-9AA638572F9B}"/>
          </ac:grpSpMkLst>
        </pc:grpChg>
        <pc:picChg chg="add del mod">
          <ac:chgData name="Kaileen Cain" userId="21167d2d-fdf2-4320-ae3a-272888c89590" providerId="ADAL" clId="{8F751658-F6DB-4CD2-B346-61F333753279}" dt="2024-07-17T16:02:49.862" v="3129" actId="21"/>
          <ac:picMkLst>
            <pc:docMk/>
            <pc:sldMk cId="2787275723" sldId="2144327888"/>
            <ac:picMk id="11" creationId="{3E11EB71-3568-2339-F73D-B88FD34D77C9}"/>
          </ac:picMkLst>
        </pc:picChg>
        <pc:picChg chg="add del mod">
          <ac:chgData name="Kaileen Cain" userId="21167d2d-fdf2-4320-ae3a-272888c89590" providerId="ADAL" clId="{8F751658-F6DB-4CD2-B346-61F333753279}" dt="2024-07-17T14:03:55.243" v="2017" actId="478"/>
          <ac:picMkLst>
            <pc:docMk/>
            <pc:sldMk cId="2787275723" sldId="2144327888"/>
            <ac:picMk id="12" creationId="{45AD0955-91F9-0743-4932-8C52A7F7A258}"/>
          </ac:picMkLst>
        </pc:picChg>
        <pc:picChg chg="add del mod">
          <ac:chgData name="Kaileen Cain" userId="21167d2d-fdf2-4320-ae3a-272888c89590" providerId="ADAL" clId="{8F751658-F6DB-4CD2-B346-61F333753279}" dt="2024-07-17T14:05:50.740" v="2026" actId="478"/>
          <ac:picMkLst>
            <pc:docMk/>
            <pc:sldMk cId="2787275723" sldId="2144327888"/>
            <ac:picMk id="13" creationId="{2369EFFA-4924-045A-88C0-2F12E52B0B54}"/>
          </ac:picMkLst>
        </pc:picChg>
        <pc:picChg chg="add del mod">
          <ac:chgData name="Kaileen Cain" userId="21167d2d-fdf2-4320-ae3a-272888c89590" providerId="ADAL" clId="{8F751658-F6DB-4CD2-B346-61F333753279}" dt="2024-07-17T16:02:49.862" v="3129" actId="21"/>
          <ac:picMkLst>
            <pc:docMk/>
            <pc:sldMk cId="2787275723" sldId="2144327888"/>
            <ac:picMk id="15" creationId="{B47E7516-4DDB-C8D0-64A9-EDBA51892F5C}"/>
          </ac:picMkLst>
        </pc:picChg>
        <pc:picChg chg="add del mod">
          <ac:chgData name="Kaileen Cain" userId="21167d2d-fdf2-4320-ae3a-272888c89590" providerId="ADAL" clId="{8F751658-F6DB-4CD2-B346-61F333753279}" dt="2024-07-17T16:02:49.862" v="3129" actId="21"/>
          <ac:picMkLst>
            <pc:docMk/>
            <pc:sldMk cId="2787275723" sldId="2144327888"/>
            <ac:picMk id="17" creationId="{A90600B1-FB99-57AA-2597-69685030AEF3}"/>
          </ac:picMkLst>
        </pc:picChg>
        <pc:picChg chg="add mod">
          <ac:chgData name="Kaileen Cain" userId="21167d2d-fdf2-4320-ae3a-272888c89590" providerId="ADAL" clId="{8F751658-F6DB-4CD2-B346-61F333753279}" dt="2024-07-17T16:07:58.025" v="3204"/>
          <ac:picMkLst>
            <pc:docMk/>
            <pc:sldMk cId="2787275723" sldId="2144327888"/>
            <ac:picMk id="24" creationId="{240CA98C-1BEE-AA51-FF13-67C483FC4D39}"/>
          </ac:picMkLst>
        </pc:picChg>
        <pc:picChg chg="add mod">
          <ac:chgData name="Kaileen Cain" userId="21167d2d-fdf2-4320-ae3a-272888c89590" providerId="ADAL" clId="{8F751658-F6DB-4CD2-B346-61F333753279}" dt="2024-07-17T16:07:58.025" v="3204"/>
          <ac:picMkLst>
            <pc:docMk/>
            <pc:sldMk cId="2787275723" sldId="2144327888"/>
            <ac:picMk id="25" creationId="{C384B096-3315-B1F8-8AC4-003E113E2CB1}"/>
          </ac:picMkLst>
        </pc:picChg>
        <pc:picChg chg="add mod">
          <ac:chgData name="Kaileen Cain" userId="21167d2d-fdf2-4320-ae3a-272888c89590" providerId="ADAL" clId="{8F751658-F6DB-4CD2-B346-61F333753279}" dt="2024-07-17T16:07:58.025" v="3204"/>
          <ac:picMkLst>
            <pc:docMk/>
            <pc:sldMk cId="2787275723" sldId="2144327888"/>
            <ac:picMk id="26" creationId="{5E2F9DFA-240E-380B-AB61-D656319BBC2B}"/>
          </ac:picMkLst>
        </pc:picChg>
        <pc:picChg chg="add mod">
          <ac:chgData name="Kaileen Cain" userId="21167d2d-fdf2-4320-ae3a-272888c89590" providerId="ADAL" clId="{8F751658-F6DB-4CD2-B346-61F333753279}" dt="2024-07-17T21:04:42.818" v="6317" actId="164"/>
          <ac:picMkLst>
            <pc:docMk/>
            <pc:sldMk cId="2787275723" sldId="2144327888"/>
            <ac:picMk id="41" creationId="{C865B041-84F0-0F7A-1BBA-79F2D3EDF40E}"/>
          </ac:picMkLst>
        </pc:picChg>
        <pc:picChg chg="add mod">
          <ac:chgData name="Kaileen Cain" userId="21167d2d-fdf2-4320-ae3a-272888c89590" providerId="ADAL" clId="{8F751658-F6DB-4CD2-B346-61F333753279}" dt="2024-07-17T21:04:42.818" v="6317" actId="164"/>
          <ac:picMkLst>
            <pc:docMk/>
            <pc:sldMk cId="2787275723" sldId="2144327888"/>
            <ac:picMk id="42" creationId="{1CCD3688-F5D7-EA4F-3CC2-7DAAF9212348}"/>
          </ac:picMkLst>
        </pc:picChg>
        <pc:picChg chg="add mod">
          <ac:chgData name="Kaileen Cain" userId="21167d2d-fdf2-4320-ae3a-272888c89590" providerId="ADAL" clId="{8F751658-F6DB-4CD2-B346-61F333753279}" dt="2024-07-17T21:04:42.818" v="6317" actId="164"/>
          <ac:picMkLst>
            <pc:docMk/>
            <pc:sldMk cId="2787275723" sldId="2144327888"/>
            <ac:picMk id="43" creationId="{46FE05A6-BAE1-D5C8-CC95-3D8A11EDD4E4}"/>
          </ac:picMkLst>
        </pc:picChg>
        <pc:picChg chg="add mod">
          <ac:chgData name="Kaileen Cain" userId="21167d2d-fdf2-4320-ae3a-272888c89590" providerId="ADAL" clId="{8F751658-F6DB-4CD2-B346-61F333753279}" dt="2024-07-17T21:04:42.818" v="6317" actId="164"/>
          <ac:picMkLst>
            <pc:docMk/>
            <pc:sldMk cId="2787275723" sldId="2144327888"/>
            <ac:picMk id="44" creationId="{EE0A1A05-85DA-E05C-F06E-8A1619A50FDE}"/>
          </ac:picMkLst>
        </pc:picChg>
      </pc:sldChg>
      <pc:sldChg chg="addSp delSp modSp mod">
        <pc:chgData name="Kaileen Cain" userId="21167d2d-fdf2-4320-ae3a-272888c89590" providerId="ADAL" clId="{8F751658-F6DB-4CD2-B346-61F333753279}" dt="2024-07-17T20:56:19.735" v="6070" actId="242"/>
        <pc:sldMkLst>
          <pc:docMk/>
          <pc:sldMk cId="2952099233" sldId="2144327889"/>
        </pc:sldMkLst>
        <pc:spChg chg="del mod">
          <ac:chgData name="Kaileen Cain" userId="21167d2d-fdf2-4320-ae3a-272888c89590" providerId="ADAL" clId="{8F751658-F6DB-4CD2-B346-61F333753279}" dt="2024-07-17T19:40:42.441" v="5066" actId="478"/>
          <ac:spMkLst>
            <pc:docMk/>
            <pc:sldMk cId="2952099233" sldId="2144327889"/>
            <ac:spMk id="2" creationId="{5FE2C672-C815-5384-2D34-DD12B7A2A71D}"/>
          </ac:spMkLst>
        </pc:spChg>
        <pc:spChg chg="del">
          <ac:chgData name="Kaileen Cain" userId="21167d2d-fdf2-4320-ae3a-272888c89590" providerId="ADAL" clId="{8F751658-F6DB-4CD2-B346-61F333753279}" dt="2024-07-17T14:24:03.422" v="2222" actId="478"/>
          <ac:spMkLst>
            <pc:docMk/>
            <pc:sldMk cId="2952099233" sldId="2144327889"/>
            <ac:spMk id="5" creationId="{9DB1DA45-AF3B-24E1-BB22-EA5ED072CC87}"/>
          </ac:spMkLst>
        </pc:spChg>
        <pc:spChg chg="add del mod">
          <ac:chgData name="Kaileen Cain" userId="21167d2d-fdf2-4320-ae3a-272888c89590" providerId="ADAL" clId="{8F751658-F6DB-4CD2-B346-61F333753279}" dt="2024-07-17T14:26:25.007" v="2380" actId="478"/>
          <ac:spMkLst>
            <pc:docMk/>
            <pc:sldMk cId="2952099233" sldId="2144327889"/>
            <ac:spMk id="6" creationId="{17D759AA-869E-4794-B869-44598A11EE05}"/>
          </ac:spMkLst>
        </pc:spChg>
        <pc:spChg chg="mod">
          <ac:chgData name="Kaileen Cain" userId="21167d2d-fdf2-4320-ae3a-272888c89590" providerId="ADAL" clId="{8F751658-F6DB-4CD2-B346-61F333753279}" dt="2024-07-17T20:55:34.429" v="6065" actId="1035"/>
          <ac:spMkLst>
            <pc:docMk/>
            <pc:sldMk cId="2952099233" sldId="2144327889"/>
            <ac:spMk id="10" creationId="{E215F88C-CE63-CD63-F3A5-0F3A99321323}"/>
          </ac:spMkLst>
        </pc:spChg>
        <pc:spChg chg="del mod">
          <ac:chgData name="Kaileen Cain" userId="21167d2d-fdf2-4320-ae3a-272888c89590" providerId="ADAL" clId="{8F751658-F6DB-4CD2-B346-61F333753279}" dt="2024-07-17T14:25:51.904" v="2372" actId="478"/>
          <ac:spMkLst>
            <pc:docMk/>
            <pc:sldMk cId="2952099233" sldId="2144327889"/>
            <ac:spMk id="11" creationId="{D8B06079-E016-832F-3B82-5C5D8C28A82E}"/>
          </ac:spMkLst>
        </pc:spChg>
        <pc:spChg chg="del mod">
          <ac:chgData name="Kaileen Cain" userId="21167d2d-fdf2-4320-ae3a-272888c89590" providerId="ADAL" clId="{8F751658-F6DB-4CD2-B346-61F333753279}" dt="2024-07-17T14:25:51.904" v="2372" actId="478"/>
          <ac:spMkLst>
            <pc:docMk/>
            <pc:sldMk cId="2952099233" sldId="2144327889"/>
            <ac:spMk id="12" creationId="{621DD8CC-7902-E8AE-DB11-7447E289D16C}"/>
          </ac:spMkLst>
        </pc:spChg>
        <pc:spChg chg="del mod">
          <ac:chgData name="Kaileen Cain" userId="21167d2d-fdf2-4320-ae3a-272888c89590" providerId="ADAL" clId="{8F751658-F6DB-4CD2-B346-61F333753279}" dt="2024-07-17T14:25:51.904" v="2372" actId="478"/>
          <ac:spMkLst>
            <pc:docMk/>
            <pc:sldMk cId="2952099233" sldId="2144327889"/>
            <ac:spMk id="13" creationId="{F4E6BBD6-8607-2A3D-92F6-DCD53F6EC776}"/>
          </ac:spMkLst>
        </pc:spChg>
        <pc:spChg chg="del mod">
          <ac:chgData name="Kaileen Cain" userId="21167d2d-fdf2-4320-ae3a-272888c89590" providerId="ADAL" clId="{8F751658-F6DB-4CD2-B346-61F333753279}" dt="2024-07-17T14:25:51.904" v="2372" actId="478"/>
          <ac:spMkLst>
            <pc:docMk/>
            <pc:sldMk cId="2952099233" sldId="2144327889"/>
            <ac:spMk id="14" creationId="{54D14331-D610-2EC1-40EC-7A8ED74037B1}"/>
          </ac:spMkLst>
        </pc:spChg>
        <pc:spChg chg="add del mod">
          <ac:chgData name="Kaileen Cain" userId="21167d2d-fdf2-4320-ae3a-272888c89590" providerId="ADAL" clId="{8F751658-F6DB-4CD2-B346-61F333753279}" dt="2024-07-17T14:28:41.668" v="2414" actId="478"/>
          <ac:spMkLst>
            <pc:docMk/>
            <pc:sldMk cId="2952099233" sldId="2144327889"/>
            <ac:spMk id="18" creationId="{C8FDD9A5-2C54-9F03-9178-590946F6E783}"/>
          </ac:spMkLst>
        </pc:spChg>
        <pc:spChg chg="add mod">
          <ac:chgData name="Kaileen Cain" userId="21167d2d-fdf2-4320-ae3a-272888c89590" providerId="ADAL" clId="{8F751658-F6DB-4CD2-B346-61F333753279}" dt="2024-07-17T19:40:42.853" v="5067"/>
          <ac:spMkLst>
            <pc:docMk/>
            <pc:sldMk cId="2952099233" sldId="2144327889"/>
            <ac:spMk id="19" creationId="{168A342F-2855-5F69-362C-C7F5449D00A6}"/>
          </ac:spMkLst>
        </pc:spChg>
        <pc:spChg chg="add mod">
          <ac:chgData name="Kaileen Cain" userId="21167d2d-fdf2-4320-ae3a-272888c89590" providerId="ADAL" clId="{8F751658-F6DB-4CD2-B346-61F333753279}" dt="2024-07-17T20:56:19.735" v="6070" actId="242"/>
          <ac:spMkLst>
            <pc:docMk/>
            <pc:sldMk cId="2952099233" sldId="2144327889"/>
            <ac:spMk id="20" creationId="{93B448D5-EBC9-BA68-ACD4-77274F93CB9D}"/>
          </ac:spMkLst>
        </pc:spChg>
        <pc:spChg chg="mod">
          <ac:chgData name="Kaileen Cain" userId="21167d2d-fdf2-4320-ae3a-272888c89590" providerId="ADAL" clId="{8F751658-F6DB-4CD2-B346-61F333753279}" dt="2024-07-17T20:53:49.169" v="6033" actId="403"/>
          <ac:spMkLst>
            <pc:docMk/>
            <pc:sldMk cId="2952099233" sldId="2144327889"/>
            <ac:spMk id="22" creationId="{B56BCFF5-349F-65BB-03B0-32EFFA7C927E}"/>
          </ac:spMkLst>
        </pc:spChg>
        <pc:spChg chg="mod">
          <ac:chgData name="Kaileen Cain" userId="21167d2d-fdf2-4320-ae3a-272888c89590" providerId="ADAL" clId="{8F751658-F6DB-4CD2-B346-61F333753279}" dt="2024-07-17T20:53:51.569" v="6034" actId="403"/>
          <ac:spMkLst>
            <pc:docMk/>
            <pc:sldMk cId="2952099233" sldId="2144327889"/>
            <ac:spMk id="23" creationId="{6A04CA4A-863D-1BA1-A1E6-E98CBC7DCC7B}"/>
          </ac:spMkLst>
        </pc:spChg>
        <pc:spChg chg="add del mod">
          <ac:chgData name="Kaileen Cain" userId="21167d2d-fdf2-4320-ae3a-272888c89590" providerId="ADAL" clId="{8F751658-F6DB-4CD2-B346-61F333753279}" dt="2024-07-17T14:25:31.592" v="2371" actId="478"/>
          <ac:spMkLst>
            <pc:docMk/>
            <pc:sldMk cId="2952099233" sldId="2144327889"/>
            <ac:spMk id="24" creationId="{05AC9764-80C2-DE60-5D10-48DA3A9ECB7A}"/>
          </ac:spMkLst>
        </pc:spChg>
        <pc:spChg chg="mod">
          <ac:chgData name="Kaileen Cain" userId="21167d2d-fdf2-4320-ae3a-272888c89590" providerId="ADAL" clId="{8F751658-F6DB-4CD2-B346-61F333753279}" dt="2024-07-17T20:53:54.889" v="6035" actId="403"/>
          <ac:spMkLst>
            <pc:docMk/>
            <pc:sldMk cId="2952099233" sldId="2144327889"/>
            <ac:spMk id="25" creationId="{5B870AA3-11B9-5D6B-7F14-272F342ACC7F}"/>
          </ac:spMkLst>
        </pc:spChg>
        <pc:grpChg chg="add mod">
          <ac:chgData name="Kaileen Cain" userId="21167d2d-fdf2-4320-ae3a-272888c89590" providerId="ADAL" clId="{8F751658-F6DB-4CD2-B346-61F333753279}" dt="2024-07-17T20:20:44.817" v="5888" actId="1036"/>
          <ac:grpSpMkLst>
            <pc:docMk/>
            <pc:sldMk cId="2952099233" sldId="2144327889"/>
            <ac:grpSpMk id="21" creationId="{FC3273A1-4D99-32ED-8D82-F6052EF7DD7B}"/>
          </ac:grpSpMkLst>
        </pc:grpChg>
        <pc:picChg chg="del mod">
          <ac:chgData name="Kaileen Cain" userId="21167d2d-fdf2-4320-ae3a-272888c89590" providerId="ADAL" clId="{8F751658-F6DB-4CD2-B346-61F333753279}" dt="2024-07-17T14:25:51.904" v="2372" actId="478"/>
          <ac:picMkLst>
            <pc:docMk/>
            <pc:sldMk cId="2952099233" sldId="2144327889"/>
            <ac:picMk id="15" creationId="{EE905D18-5793-5824-02BC-F28490018C52}"/>
          </ac:picMkLst>
        </pc:picChg>
        <pc:picChg chg="del mod">
          <ac:chgData name="Kaileen Cain" userId="21167d2d-fdf2-4320-ae3a-272888c89590" providerId="ADAL" clId="{8F751658-F6DB-4CD2-B346-61F333753279}" dt="2024-07-17T14:25:51.904" v="2372" actId="478"/>
          <ac:picMkLst>
            <pc:docMk/>
            <pc:sldMk cId="2952099233" sldId="2144327889"/>
            <ac:picMk id="16" creationId="{28BDB52F-5D5F-8A22-30C5-B8EC94CBCB8E}"/>
          </ac:picMkLst>
        </pc:picChg>
        <pc:picChg chg="del mod">
          <ac:chgData name="Kaileen Cain" userId="21167d2d-fdf2-4320-ae3a-272888c89590" providerId="ADAL" clId="{8F751658-F6DB-4CD2-B346-61F333753279}" dt="2024-07-17T14:25:51.904" v="2372" actId="478"/>
          <ac:picMkLst>
            <pc:docMk/>
            <pc:sldMk cId="2952099233" sldId="2144327889"/>
            <ac:picMk id="17" creationId="{6CF040B4-237D-CB75-78B6-0251E3F1D99B}"/>
          </ac:picMkLst>
        </pc:picChg>
        <pc:picChg chg="del mod">
          <ac:chgData name="Kaileen Cain" userId="21167d2d-fdf2-4320-ae3a-272888c89590" providerId="ADAL" clId="{8F751658-F6DB-4CD2-B346-61F333753279}" dt="2024-07-17T20:18:26.926" v="5753" actId="478"/>
          <ac:picMkLst>
            <pc:docMk/>
            <pc:sldMk cId="2952099233" sldId="2144327889"/>
            <ac:picMk id="26" creationId="{B52473D7-BE74-E30B-7B19-98B684A3D076}"/>
          </ac:picMkLst>
        </pc:picChg>
        <pc:picChg chg="del mod">
          <ac:chgData name="Kaileen Cain" userId="21167d2d-fdf2-4320-ae3a-272888c89590" providerId="ADAL" clId="{8F751658-F6DB-4CD2-B346-61F333753279}" dt="2024-07-17T20:18:26.926" v="5753" actId="478"/>
          <ac:picMkLst>
            <pc:docMk/>
            <pc:sldMk cId="2952099233" sldId="2144327889"/>
            <ac:picMk id="27" creationId="{5EB46839-8262-D408-3E66-D8A7F5236487}"/>
          </ac:picMkLst>
        </pc:picChg>
        <pc:picChg chg="del mod">
          <ac:chgData name="Kaileen Cain" userId="21167d2d-fdf2-4320-ae3a-272888c89590" providerId="ADAL" clId="{8F751658-F6DB-4CD2-B346-61F333753279}" dt="2024-07-17T20:18:26.926" v="5753" actId="478"/>
          <ac:picMkLst>
            <pc:docMk/>
            <pc:sldMk cId="2952099233" sldId="2144327889"/>
            <ac:picMk id="28" creationId="{2C56D904-8C58-D0A9-2DFD-379BB0177FBB}"/>
          </ac:picMkLst>
        </pc:picChg>
      </pc:sldChg>
      <pc:sldChg chg="addSp delSp modSp add mod">
        <pc:chgData name="Kaileen Cain" userId="21167d2d-fdf2-4320-ae3a-272888c89590" providerId="ADAL" clId="{8F751658-F6DB-4CD2-B346-61F333753279}" dt="2024-07-17T20:57:02.706" v="6075" actId="1036"/>
        <pc:sldMkLst>
          <pc:docMk/>
          <pc:sldMk cId="1282037496" sldId="2144327890"/>
        </pc:sldMkLst>
        <pc:spChg chg="del mod">
          <ac:chgData name="Kaileen Cain" userId="21167d2d-fdf2-4320-ae3a-272888c89590" providerId="ADAL" clId="{8F751658-F6DB-4CD2-B346-61F333753279}" dt="2024-07-17T14:56:42.723" v="2830" actId="478"/>
          <ac:spMkLst>
            <pc:docMk/>
            <pc:sldMk cId="1282037496" sldId="2144327890"/>
            <ac:spMk id="2" creationId="{5FE2C672-C815-5384-2D34-DD12B7A2A71D}"/>
          </ac:spMkLst>
        </pc:spChg>
        <pc:spChg chg="add del mod">
          <ac:chgData name="Kaileen Cain" userId="21167d2d-fdf2-4320-ae3a-272888c89590" providerId="ADAL" clId="{8F751658-F6DB-4CD2-B346-61F333753279}" dt="2024-07-17T14:38:50.923" v="2600" actId="21"/>
          <ac:spMkLst>
            <pc:docMk/>
            <pc:sldMk cId="1282037496" sldId="2144327890"/>
            <ac:spMk id="5" creationId="{ED687915-3517-CFA1-F01B-076E0F3388FD}"/>
          </ac:spMkLst>
        </pc:spChg>
        <pc:spChg chg="add del mod">
          <ac:chgData name="Kaileen Cain" userId="21167d2d-fdf2-4320-ae3a-272888c89590" providerId="ADAL" clId="{8F751658-F6DB-4CD2-B346-61F333753279}" dt="2024-07-17T14:38:50.923" v="2600" actId="21"/>
          <ac:spMkLst>
            <pc:docMk/>
            <pc:sldMk cId="1282037496" sldId="2144327890"/>
            <ac:spMk id="6" creationId="{C443CDA9-02EA-504D-380C-90DA766CCBA8}"/>
          </ac:spMkLst>
        </pc:spChg>
        <pc:spChg chg="del mod">
          <ac:chgData name="Kaileen Cain" userId="21167d2d-fdf2-4320-ae3a-272888c89590" providerId="ADAL" clId="{8F751658-F6DB-4CD2-B346-61F333753279}" dt="2024-07-17T17:24:38.040" v="4028" actId="478"/>
          <ac:spMkLst>
            <pc:docMk/>
            <pc:sldMk cId="1282037496" sldId="2144327890"/>
            <ac:spMk id="10" creationId="{E215F88C-CE63-CD63-F3A5-0F3A99321323}"/>
          </ac:spMkLst>
        </pc:spChg>
        <pc:spChg chg="add del mod">
          <ac:chgData name="Kaileen Cain" userId="21167d2d-fdf2-4320-ae3a-272888c89590" providerId="ADAL" clId="{8F751658-F6DB-4CD2-B346-61F333753279}" dt="2024-07-17T14:38:50.923" v="2600" actId="21"/>
          <ac:spMkLst>
            <pc:docMk/>
            <pc:sldMk cId="1282037496" sldId="2144327890"/>
            <ac:spMk id="11" creationId="{8152656B-45EA-18E9-5CBF-4BB09B5CB9BB}"/>
          </ac:spMkLst>
        </pc:spChg>
        <pc:spChg chg="add del mod">
          <ac:chgData name="Kaileen Cain" userId="21167d2d-fdf2-4320-ae3a-272888c89590" providerId="ADAL" clId="{8F751658-F6DB-4CD2-B346-61F333753279}" dt="2024-07-17T14:38:50.923" v="2600" actId="21"/>
          <ac:spMkLst>
            <pc:docMk/>
            <pc:sldMk cId="1282037496" sldId="2144327890"/>
            <ac:spMk id="12" creationId="{9ED9A43E-EA9F-87DC-AB9A-A2977F6C4745}"/>
          </ac:spMkLst>
        </pc:spChg>
        <pc:spChg chg="add mod">
          <ac:chgData name="Kaileen Cain" userId="21167d2d-fdf2-4320-ae3a-272888c89590" providerId="ADAL" clId="{8F751658-F6DB-4CD2-B346-61F333753279}" dt="2024-07-17T20:57:02.706" v="6075" actId="1036"/>
          <ac:spMkLst>
            <pc:docMk/>
            <pc:sldMk cId="1282037496" sldId="2144327890"/>
            <ac:spMk id="16" creationId="{552CCE34-7451-4DB6-4B8F-2D781AF31975}"/>
          </ac:spMkLst>
        </pc:spChg>
        <pc:spChg chg="add mod">
          <ac:chgData name="Kaileen Cain" userId="21167d2d-fdf2-4320-ae3a-272888c89590" providerId="ADAL" clId="{8F751658-F6DB-4CD2-B346-61F333753279}" dt="2024-07-17T20:11:34.794" v="5568" actId="1035"/>
          <ac:spMkLst>
            <pc:docMk/>
            <pc:sldMk cId="1282037496" sldId="2144327890"/>
            <ac:spMk id="17" creationId="{A6BED4A0-436F-E32B-7EA3-92E7B4A3CDAA}"/>
          </ac:spMkLst>
        </pc:spChg>
        <pc:spChg chg="add mod">
          <ac:chgData name="Kaileen Cain" userId="21167d2d-fdf2-4320-ae3a-272888c89590" providerId="ADAL" clId="{8F751658-F6DB-4CD2-B346-61F333753279}" dt="2024-07-17T20:11:34.794" v="5568" actId="1035"/>
          <ac:spMkLst>
            <pc:docMk/>
            <pc:sldMk cId="1282037496" sldId="2144327890"/>
            <ac:spMk id="18" creationId="{7528D591-6B6C-4D81-8793-09CFFB1987D5}"/>
          </ac:spMkLst>
        </pc:spChg>
        <pc:spChg chg="add mod">
          <ac:chgData name="Kaileen Cain" userId="21167d2d-fdf2-4320-ae3a-272888c89590" providerId="ADAL" clId="{8F751658-F6DB-4CD2-B346-61F333753279}" dt="2024-07-17T20:11:34.794" v="5568" actId="1035"/>
          <ac:spMkLst>
            <pc:docMk/>
            <pc:sldMk cId="1282037496" sldId="2144327890"/>
            <ac:spMk id="19" creationId="{5762E858-EE30-0157-B13F-5CAAAF2D75FC}"/>
          </ac:spMkLst>
        </pc:spChg>
        <pc:spChg chg="add del mod">
          <ac:chgData name="Kaileen Cain" userId="21167d2d-fdf2-4320-ae3a-272888c89590" providerId="ADAL" clId="{8F751658-F6DB-4CD2-B346-61F333753279}" dt="2024-07-17T19:40:56.010" v="5074" actId="478"/>
          <ac:spMkLst>
            <pc:docMk/>
            <pc:sldMk cId="1282037496" sldId="2144327890"/>
            <ac:spMk id="20" creationId="{3A95D0A2-5FB4-BFDB-58CB-A81C5A4F4322}"/>
          </ac:spMkLst>
        </pc:spChg>
        <pc:spChg chg="add mod">
          <ac:chgData name="Kaileen Cain" userId="21167d2d-fdf2-4320-ae3a-272888c89590" providerId="ADAL" clId="{8F751658-F6DB-4CD2-B346-61F333753279}" dt="2024-07-17T20:55:40.507" v="6067" actId="1035"/>
          <ac:spMkLst>
            <pc:docMk/>
            <pc:sldMk cId="1282037496" sldId="2144327890"/>
            <ac:spMk id="21" creationId="{548C78C0-4391-7356-B482-66DB7645BF6E}"/>
          </ac:spMkLst>
        </pc:spChg>
        <pc:spChg chg="add mod">
          <ac:chgData name="Kaileen Cain" userId="21167d2d-fdf2-4320-ae3a-272888c89590" providerId="ADAL" clId="{8F751658-F6DB-4CD2-B346-61F333753279}" dt="2024-07-17T19:40:56.679" v="5075"/>
          <ac:spMkLst>
            <pc:docMk/>
            <pc:sldMk cId="1282037496" sldId="2144327890"/>
            <ac:spMk id="22" creationId="{8828A268-8E72-2659-A487-CDE732B7EDF6}"/>
          </ac:spMkLst>
        </pc:spChg>
        <pc:picChg chg="add del mod">
          <ac:chgData name="Kaileen Cain" userId="21167d2d-fdf2-4320-ae3a-272888c89590" providerId="ADAL" clId="{8F751658-F6DB-4CD2-B346-61F333753279}" dt="2024-07-17T14:38:50.923" v="2600" actId="21"/>
          <ac:picMkLst>
            <pc:docMk/>
            <pc:sldMk cId="1282037496" sldId="2144327890"/>
            <ac:picMk id="13" creationId="{F2F9BD45-EAE6-49F6-81B0-96FD545064F5}"/>
          </ac:picMkLst>
        </pc:picChg>
        <pc:picChg chg="add del mod">
          <ac:chgData name="Kaileen Cain" userId="21167d2d-fdf2-4320-ae3a-272888c89590" providerId="ADAL" clId="{8F751658-F6DB-4CD2-B346-61F333753279}" dt="2024-07-17T14:38:50.923" v="2600" actId="21"/>
          <ac:picMkLst>
            <pc:docMk/>
            <pc:sldMk cId="1282037496" sldId="2144327890"/>
            <ac:picMk id="14" creationId="{6A194F94-7A2C-F0B4-D85A-59A186DB690F}"/>
          </ac:picMkLst>
        </pc:picChg>
        <pc:picChg chg="add del mod">
          <ac:chgData name="Kaileen Cain" userId="21167d2d-fdf2-4320-ae3a-272888c89590" providerId="ADAL" clId="{8F751658-F6DB-4CD2-B346-61F333753279}" dt="2024-07-17T14:38:50.923" v="2600" actId="21"/>
          <ac:picMkLst>
            <pc:docMk/>
            <pc:sldMk cId="1282037496" sldId="2144327890"/>
            <ac:picMk id="15" creationId="{B4273BF3-0489-5A04-9734-496FC0E55980}"/>
          </ac:picMkLst>
        </pc:picChg>
      </pc:sldChg>
      <pc:sldChg chg="addSp delSp modSp add del mod">
        <pc:chgData name="Kaileen Cain" userId="21167d2d-fdf2-4320-ae3a-272888c89590" providerId="ADAL" clId="{8F751658-F6DB-4CD2-B346-61F333753279}" dt="2024-07-17T20:11:05.851" v="5557" actId="2696"/>
        <pc:sldMkLst>
          <pc:docMk/>
          <pc:sldMk cId="341711847" sldId="2144327891"/>
        </pc:sldMkLst>
        <pc:spChg chg="del mod">
          <ac:chgData name="Kaileen Cain" userId="21167d2d-fdf2-4320-ae3a-272888c89590" providerId="ADAL" clId="{8F751658-F6DB-4CD2-B346-61F333753279}" dt="2024-07-17T14:57:03.724" v="2838" actId="478"/>
          <ac:spMkLst>
            <pc:docMk/>
            <pc:sldMk cId="341711847" sldId="2144327891"/>
            <ac:spMk id="2" creationId="{5FE2C672-C815-5384-2D34-DD12B7A2A71D}"/>
          </ac:spMkLst>
        </pc:spChg>
        <pc:spChg chg="add del mod">
          <ac:chgData name="Kaileen Cain" userId="21167d2d-fdf2-4320-ae3a-272888c89590" providerId="ADAL" clId="{8F751658-F6DB-4CD2-B346-61F333753279}" dt="2024-07-17T14:40:12.945" v="2608" actId="478"/>
          <ac:spMkLst>
            <pc:docMk/>
            <pc:sldMk cId="341711847" sldId="2144327891"/>
            <ac:spMk id="5" creationId="{B55ADD6C-B381-5107-A673-CAEE3FB50D53}"/>
          </ac:spMkLst>
        </pc:spChg>
        <pc:spChg chg="add del mod">
          <ac:chgData name="Kaileen Cain" userId="21167d2d-fdf2-4320-ae3a-272888c89590" providerId="ADAL" clId="{8F751658-F6DB-4CD2-B346-61F333753279}" dt="2024-07-17T14:40:12.945" v="2608" actId="478"/>
          <ac:spMkLst>
            <pc:docMk/>
            <pc:sldMk cId="341711847" sldId="2144327891"/>
            <ac:spMk id="6" creationId="{664B2393-4EA9-94D8-A153-E43F30E69DF1}"/>
          </ac:spMkLst>
        </pc:spChg>
        <pc:spChg chg="del mod">
          <ac:chgData name="Kaileen Cain" userId="21167d2d-fdf2-4320-ae3a-272888c89590" providerId="ADAL" clId="{8F751658-F6DB-4CD2-B346-61F333753279}" dt="2024-07-17T17:28:20.927" v="4210" actId="478"/>
          <ac:spMkLst>
            <pc:docMk/>
            <pc:sldMk cId="341711847" sldId="2144327891"/>
            <ac:spMk id="10" creationId="{E215F88C-CE63-CD63-F3A5-0F3A99321323}"/>
          </ac:spMkLst>
        </pc:spChg>
        <pc:spChg chg="add del mod">
          <ac:chgData name="Kaileen Cain" userId="21167d2d-fdf2-4320-ae3a-272888c89590" providerId="ADAL" clId="{8F751658-F6DB-4CD2-B346-61F333753279}" dt="2024-07-17T14:40:12.945" v="2608" actId="478"/>
          <ac:spMkLst>
            <pc:docMk/>
            <pc:sldMk cId="341711847" sldId="2144327891"/>
            <ac:spMk id="11" creationId="{E7CD38A4-D7F5-BB37-683C-8C8B9EDAD7B0}"/>
          </ac:spMkLst>
        </pc:spChg>
        <pc:spChg chg="add del mod">
          <ac:chgData name="Kaileen Cain" userId="21167d2d-fdf2-4320-ae3a-272888c89590" providerId="ADAL" clId="{8F751658-F6DB-4CD2-B346-61F333753279}" dt="2024-07-17T14:40:12.945" v="2608" actId="478"/>
          <ac:spMkLst>
            <pc:docMk/>
            <pc:sldMk cId="341711847" sldId="2144327891"/>
            <ac:spMk id="12" creationId="{BBF960FC-F7EB-B4B9-F184-7AF48CA27282}"/>
          </ac:spMkLst>
        </pc:spChg>
        <pc:spChg chg="add mod">
          <ac:chgData name="Kaileen Cain" userId="21167d2d-fdf2-4320-ae3a-272888c89590" providerId="ADAL" clId="{8F751658-F6DB-4CD2-B346-61F333753279}" dt="2024-07-17T19:44:29.207" v="5223" actId="207"/>
          <ac:spMkLst>
            <pc:docMk/>
            <pc:sldMk cId="341711847" sldId="2144327891"/>
            <ac:spMk id="14" creationId="{C21B1C9B-9179-69F3-1D73-71B9E652349D}"/>
          </ac:spMkLst>
        </pc:spChg>
        <pc:spChg chg="mod">
          <ac:chgData name="Kaileen Cain" userId="21167d2d-fdf2-4320-ae3a-272888c89590" providerId="ADAL" clId="{8F751658-F6DB-4CD2-B346-61F333753279}" dt="2024-07-17T17:49:40.391" v="4665" actId="1036"/>
          <ac:spMkLst>
            <pc:docMk/>
            <pc:sldMk cId="341711847" sldId="2144327891"/>
            <ac:spMk id="16" creationId="{99727E0C-1A27-9113-DD14-BA16D5DA012C}"/>
          </ac:spMkLst>
        </pc:spChg>
        <pc:spChg chg="mod">
          <ac:chgData name="Kaileen Cain" userId="21167d2d-fdf2-4320-ae3a-272888c89590" providerId="ADAL" clId="{8F751658-F6DB-4CD2-B346-61F333753279}" dt="2024-07-17T17:49:40.391" v="4665" actId="1036"/>
          <ac:spMkLst>
            <pc:docMk/>
            <pc:sldMk cId="341711847" sldId="2144327891"/>
            <ac:spMk id="17" creationId="{F72D1B8C-0054-7B76-B329-726229C3B8D4}"/>
          </ac:spMkLst>
        </pc:spChg>
        <pc:spChg chg="mod">
          <ac:chgData name="Kaileen Cain" userId="21167d2d-fdf2-4320-ae3a-272888c89590" providerId="ADAL" clId="{8F751658-F6DB-4CD2-B346-61F333753279}" dt="2024-07-17T19:44:32.365" v="5224" actId="208"/>
          <ac:spMkLst>
            <pc:docMk/>
            <pc:sldMk cId="341711847" sldId="2144327891"/>
            <ac:spMk id="18" creationId="{4E1190BF-F416-E29E-1E18-D309FC009EE7}"/>
          </ac:spMkLst>
        </pc:spChg>
        <pc:spChg chg="mod">
          <ac:chgData name="Kaileen Cain" userId="21167d2d-fdf2-4320-ae3a-272888c89590" providerId="ADAL" clId="{8F751658-F6DB-4CD2-B346-61F333753279}" dt="2024-07-17T17:49:32.463" v="4664" actId="403"/>
          <ac:spMkLst>
            <pc:docMk/>
            <pc:sldMk cId="341711847" sldId="2144327891"/>
            <ac:spMk id="21" creationId="{3D05B384-38DE-2DF8-1061-800F56EFE4F1}"/>
          </ac:spMkLst>
        </pc:spChg>
        <pc:spChg chg="add del mod">
          <ac:chgData name="Kaileen Cain" userId="21167d2d-fdf2-4320-ae3a-272888c89590" providerId="ADAL" clId="{8F751658-F6DB-4CD2-B346-61F333753279}" dt="2024-07-17T19:41:37.921" v="5093" actId="478"/>
          <ac:spMkLst>
            <pc:docMk/>
            <pc:sldMk cId="341711847" sldId="2144327891"/>
            <ac:spMk id="22" creationId="{20B8A56B-649D-165B-BBA1-4A0C0180D9C9}"/>
          </ac:spMkLst>
        </pc:spChg>
        <pc:spChg chg="mod ord topLvl">
          <ac:chgData name="Kaileen Cain" userId="21167d2d-fdf2-4320-ae3a-272888c89590" providerId="ADAL" clId="{8F751658-F6DB-4CD2-B346-61F333753279}" dt="2024-07-17T17:50:41.242" v="4680" actId="1036"/>
          <ac:spMkLst>
            <pc:docMk/>
            <pc:sldMk cId="341711847" sldId="2144327891"/>
            <ac:spMk id="25" creationId="{AB41F0B5-ED87-036E-99F8-B27A33963E03}"/>
          </ac:spMkLst>
        </pc:spChg>
        <pc:spChg chg="mod ord topLvl">
          <ac:chgData name="Kaileen Cain" userId="21167d2d-fdf2-4320-ae3a-272888c89590" providerId="ADAL" clId="{8F751658-F6DB-4CD2-B346-61F333753279}" dt="2024-07-17T17:50:39.410" v="4676" actId="1036"/>
          <ac:spMkLst>
            <pc:docMk/>
            <pc:sldMk cId="341711847" sldId="2144327891"/>
            <ac:spMk id="26" creationId="{C8F99B22-1879-2CFF-A363-D21DC0BBE5EF}"/>
          </ac:spMkLst>
        </pc:spChg>
        <pc:spChg chg="add del mod">
          <ac:chgData name="Kaileen Cain" userId="21167d2d-fdf2-4320-ae3a-272888c89590" providerId="ADAL" clId="{8F751658-F6DB-4CD2-B346-61F333753279}" dt="2024-07-17T17:39:17.427" v="4575" actId="478"/>
          <ac:spMkLst>
            <pc:docMk/>
            <pc:sldMk cId="341711847" sldId="2144327891"/>
            <ac:spMk id="27" creationId="{B037E03B-76AB-7DDF-7810-A781E43FCE23}"/>
          </ac:spMkLst>
        </pc:spChg>
        <pc:spChg chg="add del mod">
          <ac:chgData name="Kaileen Cain" userId="21167d2d-fdf2-4320-ae3a-272888c89590" providerId="ADAL" clId="{8F751658-F6DB-4CD2-B346-61F333753279}" dt="2024-07-17T17:43:48.552" v="4601" actId="478"/>
          <ac:spMkLst>
            <pc:docMk/>
            <pc:sldMk cId="341711847" sldId="2144327891"/>
            <ac:spMk id="28" creationId="{F4A43EAB-8C6C-77EC-A59E-D8C7C9D35844}"/>
          </ac:spMkLst>
        </pc:spChg>
        <pc:spChg chg="add mod">
          <ac:chgData name="Kaileen Cain" userId="21167d2d-fdf2-4320-ae3a-272888c89590" providerId="ADAL" clId="{8F751658-F6DB-4CD2-B346-61F333753279}" dt="2024-07-17T17:48:16.740" v="4627" actId="208"/>
          <ac:spMkLst>
            <pc:docMk/>
            <pc:sldMk cId="341711847" sldId="2144327891"/>
            <ac:spMk id="31" creationId="{79FAE3F0-294A-A3C4-7F14-E9BB6236640E}"/>
          </ac:spMkLst>
        </pc:spChg>
        <pc:spChg chg="add mod">
          <ac:chgData name="Kaileen Cain" userId="21167d2d-fdf2-4320-ae3a-272888c89590" providerId="ADAL" clId="{8F751658-F6DB-4CD2-B346-61F333753279}" dt="2024-07-17T19:41:38.308" v="5094"/>
          <ac:spMkLst>
            <pc:docMk/>
            <pc:sldMk cId="341711847" sldId="2144327891"/>
            <ac:spMk id="32" creationId="{80449D08-7CDB-2232-5A6B-6273DBEB19D2}"/>
          </ac:spMkLst>
        </pc:spChg>
        <pc:grpChg chg="add mod">
          <ac:chgData name="Kaileen Cain" userId="21167d2d-fdf2-4320-ae3a-272888c89590" providerId="ADAL" clId="{8F751658-F6DB-4CD2-B346-61F333753279}" dt="2024-07-17T17:49:15.835" v="4656" actId="1035"/>
          <ac:grpSpMkLst>
            <pc:docMk/>
            <pc:sldMk cId="341711847" sldId="2144327891"/>
            <ac:grpSpMk id="15" creationId="{EE077A94-7F76-0357-FDD8-3E96B57C1765}"/>
          </ac:grpSpMkLst>
        </pc:grpChg>
        <pc:grpChg chg="add del mod">
          <ac:chgData name="Kaileen Cain" userId="21167d2d-fdf2-4320-ae3a-272888c89590" providerId="ADAL" clId="{8F751658-F6DB-4CD2-B346-61F333753279}" dt="2024-07-17T17:47:54.547" v="4622" actId="165"/>
          <ac:grpSpMkLst>
            <pc:docMk/>
            <pc:sldMk cId="341711847" sldId="2144327891"/>
            <ac:grpSpMk id="23" creationId="{2C5FDCB1-82F5-B243-19BE-1242268D434B}"/>
          </ac:grpSpMkLst>
        </pc:grpChg>
        <pc:picChg chg="mod">
          <ac:chgData name="Kaileen Cain" userId="21167d2d-fdf2-4320-ae3a-272888c89590" providerId="ADAL" clId="{8F751658-F6DB-4CD2-B346-61F333753279}" dt="2024-07-17T17:49:44.669" v="4667" actId="1036"/>
          <ac:picMkLst>
            <pc:docMk/>
            <pc:sldMk cId="341711847" sldId="2144327891"/>
            <ac:picMk id="19" creationId="{07F0CD31-4E83-4C74-496C-8FB179D1204B}"/>
          </ac:picMkLst>
        </pc:picChg>
        <pc:picChg chg="mod">
          <ac:chgData name="Kaileen Cain" userId="21167d2d-fdf2-4320-ae3a-272888c89590" providerId="ADAL" clId="{8F751658-F6DB-4CD2-B346-61F333753279}" dt="2024-07-17T17:49:44.669" v="4667" actId="1036"/>
          <ac:picMkLst>
            <pc:docMk/>
            <pc:sldMk cId="341711847" sldId="2144327891"/>
            <ac:picMk id="20" creationId="{8BF942D4-BFC0-668A-801B-F905814B737E}"/>
          </ac:picMkLst>
        </pc:picChg>
        <pc:picChg chg="del mod topLvl">
          <ac:chgData name="Kaileen Cain" userId="21167d2d-fdf2-4320-ae3a-272888c89590" providerId="ADAL" clId="{8F751658-F6DB-4CD2-B346-61F333753279}" dt="2024-07-17T17:48:51.059" v="4637" actId="478"/>
          <ac:picMkLst>
            <pc:docMk/>
            <pc:sldMk cId="341711847" sldId="2144327891"/>
            <ac:picMk id="24" creationId="{04B5BA36-6DBE-D0CE-58C9-F87726BD4589}"/>
          </ac:picMkLst>
        </pc:picChg>
        <pc:picChg chg="add mod">
          <ac:chgData name="Kaileen Cain" userId="21167d2d-fdf2-4320-ae3a-272888c89590" providerId="ADAL" clId="{8F751658-F6DB-4CD2-B346-61F333753279}" dt="2024-07-17T17:47:47.540" v="4621" actId="1076"/>
          <ac:picMkLst>
            <pc:docMk/>
            <pc:sldMk cId="341711847" sldId="2144327891"/>
            <ac:picMk id="30" creationId="{E23C46E1-C761-602F-E607-B018C8EB9051}"/>
          </ac:picMkLst>
        </pc:picChg>
        <pc:cxnChg chg="add del mod">
          <ac:chgData name="Kaileen Cain" userId="21167d2d-fdf2-4320-ae3a-272888c89590" providerId="ADAL" clId="{8F751658-F6DB-4CD2-B346-61F333753279}" dt="2024-07-17T14:34:55.875" v="2559" actId="478"/>
          <ac:cxnSpMkLst>
            <pc:docMk/>
            <pc:sldMk cId="341711847" sldId="2144327891"/>
            <ac:cxnSpMk id="13" creationId="{7175F371-81A8-6AFD-FFE5-C35F7C7DBB95}"/>
          </ac:cxnSpMkLst>
        </pc:cxnChg>
      </pc:sldChg>
      <pc:sldChg chg="addSp delSp modSp add mod ord">
        <pc:chgData name="Kaileen Cain" userId="21167d2d-fdf2-4320-ae3a-272888c89590" providerId="ADAL" clId="{8F751658-F6DB-4CD2-B346-61F333753279}" dt="2024-07-17T20:57:31.299" v="6080" actId="1076"/>
        <pc:sldMkLst>
          <pc:docMk/>
          <pc:sldMk cId="4161190949" sldId="2144327892"/>
        </pc:sldMkLst>
        <pc:spChg chg="del">
          <ac:chgData name="Kaileen Cain" userId="21167d2d-fdf2-4320-ae3a-272888c89590" providerId="ADAL" clId="{8F751658-F6DB-4CD2-B346-61F333753279}" dt="2024-07-17T14:56:50.288" v="2833" actId="478"/>
          <ac:spMkLst>
            <pc:docMk/>
            <pc:sldMk cId="4161190949" sldId="2144327892"/>
            <ac:spMk id="2" creationId="{5FE2C672-C815-5384-2D34-DD12B7A2A71D}"/>
          </ac:spMkLst>
        </pc:spChg>
        <pc:spChg chg="add del mod">
          <ac:chgData name="Kaileen Cain" userId="21167d2d-fdf2-4320-ae3a-272888c89590" providerId="ADAL" clId="{8F751658-F6DB-4CD2-B346-61F333753279}" dt="2024-07-17T14:38:42.364" v="2593" actId="21"/>
          <ac:spMkLst>
            <pc:docMk/>
            <pc:sldMk cId="4161190949" sldId="2144327892"/>
            <ac:spMk id="5" creationId="{552CCE34-7451-4DB6-4B8F-2D781AF31975}"/>
          </ac:spMkLst>
        </pc:spChg>
        <pc:spChg chg="add del mod">
          <ac:chgData name="Kaileen Cain" userId="21167d2d-fdf2-4320-ae3a-272888c89590" providerId="ADAL" clId="{8F751658-F6DB-4CD2-B346-61F333753279}" dt="2024-07-17T14:38:42.364" v="2593" actId="21"/>
          <ac:spMkLst>
            <pc:docMk/>
            <pc:sldMk cId="4161190949" sldId="2144327892"/>
            <ac:spMk id="6" creationId="{A6BED4A0-436F-E32B-7EA3-92E7B4A3CDAA}"/>
          </ac:spMkLst>
        </pc:spChg>
        <pc:spChg chg="mod">
          <ac:chgData name="Kaileen Cain" userId="21167d2d-fdf2-4320-ae3a-272888c89590" providerId="ADAL" clId="{8F751658-F6DB-4CD2-B346-61F333753279}" dt="2024-07-17T20:14:47" v="5659" actId="21"/>
          <ac:spMkLst>
            <pc:docMk/>
            <pc:sldMk cId="4161190949" sldId="2144327892"/>
            <ac:spMk id="10" creationId="{E215F88C-CE63-CD63-F3A5-0F3A99321323}"/>
          </ac:spMkLst>
        </pc:spChg>
        <pc:spChg chg="add del mod">
          <ac:chgData name="Kaileen Cain" userId="21167d2d-fdf2-4320-ae3a-272888c89590" providerId="ADAL" clId="{8F751658-F6DB-4CD2-B346-61F333753279}" dt="2024-07-17T14:38:42.364" v="2593" actId="21"/>
          <ac:spMkLst>
            <pc:docMk/>
            <pc:sldMk cId="4161190949" sldId="2144327892"/>
            <ac:spMk id="11" creationId="{7528D591-6B6C-4D81-8793-09CFFB1987D5}"/>
          </ac:spMkLst>
        </pc:spChg>
        <pc:spChg chg="add del mod">
          <ac:chgData name="Kaileen Cain" userId="21167d2d-fdf2-4320-ae3a-272888c89590" providerId="ADAL" clId="{8F751658-F6DB-4CD2-B346-61F333753279}" dt="2024-07-17T14:38:42.364" v="2593" actId="21"/>
          <ac:spMkLst>
            <pc:docMk/>
            <pc:sldMk cId="4161190949" sldId="2144327892"/>
            <ac:spMk id="12" creationId="{5762E858-EE30-0157-B13F-5CAAAF2D75FC}"/>
          </ac:spMkLst>
        </pc:spChg>
        <pc:spChg chg="add mod">
          <ac:chgData name="Kaileen Cain" userId="21167d2d-fdf2-4320-ae3a-272888c89590" providerId="ADAL" clId="{8F751658-F6DB-4CD2-B346-61F333753279}" dt="2024-07-17T20:08:01.767" v="5416" actId="14100"/>
          <ac:spMkLst>
            <pc:docMk/>
            <pc:sldMk cId="4161190949" sldId="2144327892"/>
            <ac:spMk id="13" creationId="{ED687915-3517-CFA1-F01B-076E0F3388FD}"/>
          </ac:spMkLst>
        </pc:spChg>
        <pc:spChg chg="add mod">
          <ac:chgData name="Kaileen Cain" userId="21167d2d-fdf2-4320-ae3a-272888c89590" providerId="ADAL" clId="{8F751658-F6DB-4CD2-B346-61F333753279}" dt="2024-07-17T20:08:01.767" v="5416" actId="14100"/>
          <ac:spMkLst>
            <pc:docMk/>
            <pc:sldMk cId="4161190949" sldId="2144327892"/>
            <ac:spMk id="14" creationId="{C443CDA9-02EA-504D-380C-90DA766CCBA8}"/>
          </ac:spMkLst>
        </pc:spChg>
        <pc:spChg chg="add mod">
          <ac:chgData name="Kaileen Cain" userId="21167d2d-fdf2-4320-ae3a-272888c89590" providerId="ADAL" clId="{8F751658-F6DB-4CD2-B346-61F333753279}" dt="2024-07-17T20:08:01.767" v="5416" actId="14100"/>
          <ac:spMkLst>
            <pc:docMk/>
            <pc:sldMk cId="4161190949" sldId="2144327892"/>
            <ac:spMk id="15" creationId="{8152656B-45EA-18E9-5CBF-4BB09B5CB9BB}"/>
          </ac:spMkLst>
        </pc:spChg>
        <pc:spChg chg="add del mod">
          <ac:chgData name="Kaileen Cain" userId="21167d2d-fdf2-4320-ae3a-272888c89590" providerId="ADAL" clId="{8F751658-F6DB-4CD2-B346-61F333753279}" dt="2024-07-17T20:18:22.574" v="5752" actId="478"/>
          <ac:spMkLst>
            <pc:docMk/>
            <pc:sldMk cId="4161190949" sldId="2144327892"/>
            <ac:spMk id="16" creationId="{9ED9A43E-EA9F-87DC-AB9A-A2977F6C4745}"/>
          </ac:spMkLst>
        </pc:spChg>
        <pc:spChg chg="add del mod">
          <ac:chgData name="Kaileen Cain" userId="21167d2d-fdf2-4320-ae3a-272888c89590" providerId="ADAL" clId="{8F751658-F6DB-4CD2-B346-61F333753279}" dt="2024-07-17T19:41:21.537" v="5079" actId="478"/>
          <ac:spMkLst>
            <pc:docMk/>
            <pc:sldMk cId="4161190949" sldId="2144327892"/>
            <ac:spMk id="21" creationId="{69437434-ED9A-4EF1-EFEE-D22227C19E21}"/>
          </ac:spMkLst>
        </pc:spChg>
        <pc:spChg chg="add mod">
          <ac:chgData name="Kaileen Cain" userId="21167d2d-fdf2-4320-ae3a-272888c89590" providerId="ADAL" clId="{8F751658-F6DB-4CD2-B346-61F333753279}" dt="2024-07-17T19:41:22.081" v="5080"/>
          <ac:spMkLst>
            <pc:docMk/>
            <pc:sldMk cId="4161190949" sldId="2144327892"/>
            <ac:spMk id="22" creationId="{F2022691-7F4B-472B-3220-A37E591C0119}"/>
          </ac:spMkLst>
        </pc:spChg>
        <pc:spChg chg="add mod">
          <ac:chgData name="Kaileen Cain" userId="21167d2d-fdf2-4320-ae3a-272888c89590" providerId="ADAL" clId="{8F751658-F6DB-4CD2-B346-61F333753279}" dt="2024-07-17T20:57:31.299" v="6080" actId="1076"/>
          <ac:spMkLst>
            <pc:docMk/>
            <pc:sldMk cId="4161190949" sldId="2144327892"/>
            <ac:spMk id="23" creationId="{0A5EF8EF-4175-5301-6E76-ADED6EB1CF69}"/>
          </ac:spMkLst>
        </pc:spChg>
        <pc:spChg chg="mod">
          <ac:chgData name="Kaileen Cain" userId="21167d2d-fdf2-4320-ae3a-272888c89590" providerId="ADAL" clId="{8F751658-F6DB-4CD2-B346-61F333753279}" dt="2024-07-17T20:54:58.640" v="6045" actId="1035"/>
          <ac:spMkLst>
            <pc:docMk/>
            <pc:sldMk cId="4161190949" sldId="2144327892"/>
            <ac:spMk id="25" creationId="{16DD66B1-E89C-C1ED-600A-CCD399768E88}"/>
          </ac:spMkLst>
        </pc:spChg>
        <pc:spChg chg="mod">
          <ac:chgData name="Kaileen Cain" userId="21167d2d-fdf2-4320-ae3a-272888c89590" providerId="ADAL" clId="{8F751658-F6DB-4CD2-B346-61F333753279}" dt="2024-07-17T20:54:58.640" v="6045" actId="1035"/>
          <ac:spMkLst>
            <pc:docMk/>
            <pc:sldMk cId="4161190949" sldId="2144327892"/>
            <ac:spMk id="26" creationId="{039A8B85-E1A1-2367-4CF7-835685DF21E0}"/>
          </ac:spMkLst>
        </pc:spChg>
        <pc:spChg chg="mod">
          <ac:chgData name="Kaileen Cain" userId="21167d2d-fdf2-4320-ae3a-272888c89590" providerId="ADAL" clId="{8F751658-F6DB-4CD2-B346-61F333753279}" dt="2024-07-17T20:14:14.627" v="5634" actId="14100"/>
          <ac:spMkLst>
            <pc:docMk/>
            <pc:sldMk cId="4161190949" sldId="2144327892"/>
            <ac:spMk id="27" creationId="{093BA3EC-3F20-6936-262A-3EFBAC00AD2B}"/>
          </ac:spMkLst>
        </pc:spChg>
        <pc:spChg chg="mod">
          <ac:chgData name="Kaileen Cain" userId="21167d2d-fdf2-4320-ae3a-272888c89590" providerId="ADAL" clId="{8F751658-F6DB-4CD2-B346-61F333753279}" dt="2024-07-17T20:54:58.640" v="6045" actId="1035"/>
          <ac:spMkLst>
            <pc:docMk/>
            <pc:sldMk cId="4161190949" sldId="2144327892"/>
            <ac:spMk id="30" creationId="{D713C5C8-3B03-8CA7-351A-8A36AC677BC5}"/>
          </ac:spMkLst>
        </pc:spChg>
        <pc:spChg chg="add mod">
          <ac:chgData name="Kaileen Cain" userId="21167d2d-fdf2-4320-ae3a-272888c89590" providerId="ADAL" clId="{8F751658-F6DB-4CD2-B346-61F333753279}" dt="2024-07-17T20:14:57.280" v="5704" actId="1035"/>
          <ac:spMkLst>
            <pc:docMk/>
            <pc:sldMk cId="4161190949" sldId="2144327892"/>
            <ac:spMk id="31" creationId="{684E2F47-34D9-CA63-A8FF-0359387DDE16}"/>
          </ac:spMkLst>
        </pc:spChg>
        <pc:grpChg chg="add del mod">
          <ac:chgData name="Kaileen Cain" userId="21167d2d-fdf2-4320-ae3a-272888c89590" providerId="ADAL" clId="{8F751658-F6DB-4CD2-B346-61F333753279}" dt="2024-07-17T20:18:22.574" v="5752" actId="478"/>
          <ac:grpSpMkLst>
            <pc:docMk/>
            <pc:sldMk cId="4161190949" sldId="2144327892"/>
            <ac:grpSpMk id="20" creationId="{BDBD189E-B6E8-9798-FD64-1C80592790CF}"/>
          </ac:grpSpMkLst>
        </pc:grpChg>
        <pc:grpChg chg="add mod">
          <ac:chgData name="Kaileen Cain" userId="21167d2d-fdf2-4320-ae3a-272888c89590" providerId="ADAL" clId="{8F751658-F6DB-4CD2-B346-61F333753279}" dt="2024-07-17T20:15:30.862" v="5707" actId="12788"/>
          <ac:grpSpMkLst>
            <pc:docMk/>
            <pc:sldMk cId="4161190949" sldId="2144327892"/>
            <ac:grpSpMk id="24" creationId="{B96ED768-D988-2D87-D46B-2964BC0DE613}"/>
          </ac:grpSpMkLst>
        </pc:grpChg>
        <pc:picChg chg="add mod">
          <ac:chgData name="Kaileen Cain" userId="21167d2d-fdf2-4320-ae3a-272888c89590" providerId="ADAL" clId="{8F751658-F6DB-4CD2-B346-61F333753279}" dt="2024-07-17T14:39:37.648" v="2605" actId="164"/>
          <ac:picMkLst>
            <pc:docMk/>
            <pc:sldMk cId="4161190949" sldId="2144327892"/>
            <ac:picMk id="17" creationId="{F2F9BD45-EAE6-49F6-81B0-96FD545064F5}"/>
          </ac:picMkLst>
        </pc:picChg>
        <pc:picChg chg="add mod">
          <ac:chgData name="Kaileen Cain" userId="21167d2d-fdf2-4320-ae3a-272888c89590" providerId="ADAL" clId="{8F751658-F6DB-4CD2-B346-61F333753279}" dt="2024-07-17T14:39:37.648" v="2605" actId="164"/>
          <ac:picMkLst>
            <pc:docMk/>
            <pc:sldMk cId="4161190949" sldId="2144327892"/>
            <ac:picMk id="18" creationId="{6A194F94-7A2C-F0B4-D85A-59A186DB690F}"/>
          </ac:picMkLst>
        </pc:picChg>
        <pc:picChg chg="add mod">
          <ac:chgData name="Kaileen Cain" userId="21167d2d-fdf2-4320-ae3a-272888c89590" providerId="ADAL" clId="{8F751658-F6DB-4CD2-B346-61F333753279}" dt="2024-07-17T14:39:37.648" v="2605" actId="164"/>
          <ac:picMkLst>
            <pc:docMk/>
            <pc:sldMk cId="4161190949" sldId="2144327892"/>
            <ac:picMk id="19" creationId="{B4273BF3-0489-5A04-9734-496FC0E55980}"/>
          </ac:picMkLst>
        </pc:picChg>
        <pc:picChg chg="mod">
          <ac:chgData name="Kaileen Cain" userId="21167d2d-fdf2-4320-ae3a-272888c89590" providerId="ADAL" clId="{8F751658-F6DB-4CD2-B346-61F333753279}" dt="2024-07-17T20:54:55.467" v="6043" actId="1035"/>
          <ac:picMkLst>
            <pc:docMk/>
            <pc:sldMk cId="4161190949" sldId="2144327892"/>
            <ac:picMk id="28" creationId="{D827416E-15B0-6D94-06C6-55C1E5B5037E}"/>
          </ac:picMkLst>
        </pc:picChg>
        <pc:picChg chg="mod">
          <ac:chgData name="Kaileen Cain" userId="21167d2d-fdf2-4320-ae3a-272888c89590" providerId="ADAL" clId="{8F751658-F6DB-4CD2-B346-61F333753279}" dt="2024-07-17T20:54:55.467" v="6043" actId="1035"/>
          <ac:picMkLst>
            <pc:docMk/>
            <pc:sldMk cId="4161190949" sldId="2144327892"/>
            <ac:picMk id="29" creationId="{5F536CC7-4C80-12A9-0A43-EF0CA4B9C530}"/>
          </ac:picMkLst>
        </pc:picChg>
      </pc:sldChg>
      <pc:sldChg chg="addSp delSp modSp add mod">
        <pc:chgData name="Kaileen Cain" userId="21167d2d-fdf2-4320-ae3a-272888c89590" providerId="ADAL" clId="{8F751658-F6DB-4CD2-B346-61F333753279}" dt="2024-07-17T19:42:25.199" v="5100" actId="14100"/>
        <pc:sldMkLst>
          <pc:docMk/>
          <pc:sldMk cId="1380161823" sldId="2144327893"/>
        </pc:sldMkLst>
        <pc:spChg chg="del mod">
          <ac:chgData name="Kaileen Cain" userId="21167d2d-fdf2-4320-ae3a-272888c89590" providerId="ADAL" clId="{8F751658-F6DB-4CD2-B346-61F333753279}" dt="2024-07-17T14:57:58.251" v="2893" actId="478"/>
          <ac:spMkLst>
            <pc:docMk/>
            <pc:sldMk cId="1380161823" sldId="2144327893"/>
            <ac:spMk id="2" creationId="{5FE2C672-C815-5384-2D34-DD12B7A2A71D}"/>
          </ac:spMkLst>
        </pc:spChg>
        <pc:spChg chg="add mod">
          <ac:chgData name="Kaileen Cain" userId="21167d2d-fdf2-4320-ae3a-272888c89590" providerId="ADAL" clId="{8F751658-F6DB-4CD2-B346-61F333753279}" dt="2024-07-17T19:42:20.832" v="5099" actId="208"/>
          <ac:spMkLst>
            <pc:docMk/>
            <pc:sldMk cId="1380161823" sldId="2144327893"/>
            <ac:spMk id="5" creationId="{77DB7D97-CBB3-8F2D-BB97-838275F78617}"/>
          </ac:spMkLst>
        </pc:spChg>
        <pc:spChg chg="add mod">
          <ac:chgData name="Kaileen Cain" userId="21167d2d-fdf2-4320-ae3a-272888c89590" providerId="ADAL" clId="{8F751658-F6DB-4CD2-B346-61F333753279}" dt="2024-07-17T19:42:20.832" v="5099" actId="208"/>
          <ac:spMkLst>
            <pc:docMk/>
            <pc:sldMk cId="1380161823" sldId="2144327893"/>
            <ac:spMk id="6" creationId="{F013CBE1-9206-D48A-3AC4-6356F7849907}"/>
          </ac:spMkLst>
        </pc:spChg>
        <pc:spChg chg="del">
          <ac:chgData name="Kaileen Cain" userId="21167d2d-fdf2-4320-ae3a-272888c89590" providerId="ADAL" clId="{8F751658-F6DB-4CD2-B346-61F333753279}" dt="2024-07-17T14:42:22.653" v="2678" actId="478"/>
          <ac:spMkLst>
            <pc:docMk/>
            <pc:sldMk cId="1380161823" sldId="2144327893"/>
            <ac:spMk id="10" creationId="{E215F88C-CE63-CD63-F3A5-0F3A99321323}"/>
          </ac:spMkLst>
        </pc:spChg>
        <pc:spChg chg="add mod">
          <ac:chgData name="Kaileen Cain" userId="21167d2d-fdf2-4320-ae3a-272888c89590" providerId="ADAL" clId="{8F751658-F6DB-4CD2-B346-61F333753279}" dt="2024-07-17T19:42:20.832" v="5099" actId="208"/>
          <ac:spMkLst>
            <pc:docMk/>
            <pc:sldMk cId="1380161823" sldId="2144327893"/>
            <ac:spMk id="23" creationId="{6E9B45FB-22EA-2890-5DB2-0EE9325ABDD7}"/>
          </ac:spMkLst>
        </pc:spChg>
        <pc:spChg chg="add del mod">
          <ac:chgData name="Kaileen Cain" userId="21167d2d-fdf2-4320-ae3a-272888c89590" providerId="ADAL" clId="{8F751658-F6DB-4CD2-B346-61F333753279}" dt="2024-07-17T14:42:34.093" v="2680" actId="478"/>
          <ac:spMkLst>
            <pc:docMk/>
            <pc:sldMk cId="1380161823" sldId="2144327893"/>
            <ac:spMk id="24" creationId="{612BB5B4-09F1-A882-197E-BA81BD1874C9}"/>
          </ac:spMkLst>
        </pc:spChg>
        <pc:spChg chg="add del mod ord">
          <ac:chgData name="Kaileen Cain" userId="21167d2d-fdf2-4320-ae3a-272888c89590" providerId="ADAL" clId="{8F751658-F6DB-4CD2-B346-61F333753279}" dt="2024-07-17T19:42:08.792" v="5097" actId="478"/>
          <ac:spMkLst>
            <pc:docMk/>
            <pc:sldMk cId="1380161823" sldId="2144327893"/>
            <ac:spMk id="25" creationId="{B8BE507E-8448-EA35-B3B7-75FA7A8E70DE}"/>
          </ac:spMkLst>
        </pc:spChg>
        <pc:spChg chg="add mod">
          <ac:chgData name="Kaileen Cain" userId="21167d2d-fdf2-4320-ae3a-272888c89590" providerId="ADAL" clId="{8F751658-F6DB-4CD2-B346-61F333753279}" dt="2024-07-17T19:42:25.199" v="5100" actId="14100"/>
          <ac:spMkLst>
            <pc:docMk/>
            <pc:sldMk cId="1380161823" sldId="2144327893"/>
            <ac:spMk id="26" creationId="{02B222D5-95FF-9AF0-0D40-50F4CF3ED51D}"/>
          </ac:spMkLst>
        </pc:spChg>
        <pc:spChg chg="add mod">
          <ac:chgData name="Kaileen Cain" userId="21167d2d-fdf2-4320-ae3a-272888c89590" providerId="ADAL" clId="{8F751658-F6DB-4CD2-B346-61F333753279}" dt="2024-07-17T19:42:09.463" v="5098"/>
          <ac:spMkLst>
            <pc:docMk/>
            <pc:sldMk cId="1380161823" sldId="2144327893"/>
            <ac:spMk id="27" creationId="{5BCF1E31-127A-6AFB-F455-372D7F734316}"/>
          </ac:spMkLst>
        </pc:spChg>
        <pc:picChg chg="add mod">
          <ac:chgData name="Kaileen Cain" userId="21167d2d-fdf2-4320-ae3a-272888c89590" providerId="ADAL" clId="{8F751658-F6DB-4CD2-B346-61F333753279}" dt="2024-07-17T14:42:39.141" v="2695" actId="1036"/>
          <ac:picMkLst>
            <pc:docMk/>
            <pc:sldMk cId="1380161823" sldId="2144327893"/>
            <ac:picMk id="11" creationId="{C850DF4F-BDBF-09F7-B10E-B50B3DE5043F}"/>
          </ac:picMkLst>
        </pc:picChg>
        <pc:picChg chg="add mod">
          <ac:chgData name="Kaileen Cain" userId="21167d2d-fdf2-4320-ae3a-272888c89590" providerId="ADAL" clId="{8F751658-F6DB-4CD2-B346-61F333753279}" dt="2024-07-17T14:42:39.141" v="2695" actId="1036"/>
          <ac:picMkLst>
            <pc:docMk/>
            <pc:sldMk cId="1380161823" sldId="2144327893"/>
            <ac:picMk id="12" creationId="{5CA6DB27-EC8C-7D34-43E6-84649AB178BC}"/>
          </ac:picMkLst>
        </pc:picChg>
        <pc:picChg chg="add mod">
          <ac:chgData name="Kaileen Cain" userId="21167d2d-fdf2-4320-ae3a-272888c89590" providerId="ADAL" clId="{8F751658-F6DB-4CD2-B346-61F333753279}" dt="2024-07-17T14:42:39.141" v="2695" actId="1036"/>
          <ac:picMkLst>
            <pc:docMk/>
            <pc:sldMk cId="1380161823" sldId="2144327893"/>
            <ac:picMk id="13" creationId="{F2FBB1F5-BF34-82FA-DECC-515ACCAB8F0A}"/>
          </ac:picMkLst>
        </pc:picChg>
        <pc:picChg chg="add mod">
          <ac:chgData name="Kaileen Cain" userId="21167d2d-fdf2-4320-ae3a-272888c89590" providerId="ADAL" clId="{8F751658-F6DB-4CD2-B346-61F333753279}" dt="2024-07-17T14:42:39.141" v="2695" actId="1036"/>
          <ac:picMkLst>
            <pc:docMk/>
            <pc:sldMk cId="1380161823" sldId="2144327893"/>
            <ac:picMk id="14" creationId="{89AD6256-E86F-0C6C-016E-F39345CF03C4}"/>
          </ac:picMkLst>
        </pc:picChg>
        <pc:picChg chg="add mod">
          <ac:chgData name="Kaileen Cain" userId="21167d2d-fdf2-4320-ae3a-272888c89590" providerId="ADAL" clId="{8F751658-F6DB-4CD2-B346-61F333753279}" dt="2024-07-17T14:42:39.141" v="2695" actId="1036"/>
          <ac:picMkLst>
            <pc:docMk/>
            <pc:sldMk cId="1380161823" sldId="2144327893"/>
            <ac:picMk id="15" creationId="{C4BCABC0-915C-12E9-CF45-57377E1DFBAD}"/>
          </ac:picMkLst>
        </pc:picChg>
        <pc:picChg chg="add mod">
          <ac:chgData name="Kaileen Cain" userId="21167d2d-fdf2-4320-ae3a-272888c89590" providerId="ADAL" clId="{8F751658-F6DB-4CD2-B346-61F333753279}" dt="2024-07-17T14:42:39.141" v="2695" actId="1036"/>
          <ac:picMkLst>
            <pc:docMk/>
            <pc:sldMk cId="1380161823" sldId="2144327893"/>
            <ac:picMk id="16" creationId="{BF019A6D-5DE2-36BC-508B-E128CBC186CC}"/>
          </ac:picMkLst>
        </pc:picChg>
        <pc:picChg chg="add mod">
          <ac:chgData name="Kaileen Cain" userId="21167d2d-fdf2-4320-ae3a-272888c89590" providerId="ADAL" clId="{8F751658-F6DB-4CD2-B346-61F333753279}" dt="2024-07-17T14:42:39.141" v="2695" actId="1036"/>
          <ac:picMkLst>
            <pc:docMk/>
            <pc:sldMk cId="1380161823" sldId="2144327893"/>
            <ac:picMk id="17" creationId="{666A04D9-EC77-F8CE-7163-B2C8D5859151}"/>
          </ac:picMkLst>
        </pc:picChg>
        <pc:picChg chg="add mod">
          <ac:chgData name="Kaileen Cain" userId="21167d2d-fdf2-4320-ae3a-272888c89590" providerId="ADAL" clId="{8F751658-F6DB-4CD2-B346-61F333753279}" dt="2024-07-17T14:42:39.141" v="2695" actId="1036"/>
          <ac:picMkLst>
            <pc:docMk/>
            <pc:sldMk cId="1380161823" sldId="2144327893"/>
            <ac:picMk id="18" creationId="{0560865F-B3A5-F3D9-6AA8-D79B3D214961}"/>
          </ac:picMkLst>
        </pc:picChg>
        <pc:picChg chg="add mod">
          <ac:chgData name="Kaileen Cain" userId="21167d2d-fdf2-4320-ae3a-272888c89590" providerId="ADAL" clId="{8F751658-F6DB-4CD2-B346-61F333753279}" dt="2024-07-17T14:42:39.141" v="2695" actId="1036"/>
          <ac:picMkLst>
            <pc:docMk/>
            <pc:sldMk cId="1380161823" sldId="2144327893"/>
            <ac:picMk id="19" creationId="{07E6F184-C300-5538-3766-11425C3F75A8}"/>
          </ac:picMkLst>
        </pc:picChg>
        <pc:picChg chg="add mod">
          <ac:chgData name="Kaileen Cain" userId="21167d2d-fdf2-4320-ae3a-272888c89590" providerId="ADAL" clId="{8F751658-F6DB-4CD2-B346-61F333753279}" dt="2024-07-17T14:42:39.141" v="2695" actId="1036"/>
          <ac:picMkLst>
            <pc:docMk/>
            <pc:sldMk cId="1380161823" sldId="2144327893"/>
            <ac:picMk id="20" creationId="{DDEF4AA0-8001-FC11-AE15-A57995074656}"/>
          </ac:picMkLst>
        </pc:picChg>
        <pc:picChg chg="add mod">
          <ac:chgData name="Kaileen Cain" userId="21167d2d-fdf2-4320-ae3a-272888c89590" providerId="ADAL" clId="{8F751658-F6DB-4CD2-B346-61F333753279}" dt="2024-07-17T14:42:39.141" v="2695" actId="1036"/>
          <ac:picMkLst>
            <pc:docMk/>
            <pc:sldMk cId="1380161823" sldId="2144327893"/>
            <ac:picMk id="21" creationId="{DD061599-B0D0-7691-DF18-8B66A99FEFD4}"/>
          </ac:picMkLst>
        </pc:picChg>
        <pc:picChg chg="add mod">
          <ac:chgData name="Kaileen Cain" userId="21167d2d-fdf2-4320-ae3a-272888c89590" providerId="ADAL" clId="{8F751658-F6DB-4CD2-B346-61F333753279}" dt="2024-07-17T14:42:39.141" v="2695" actId="1036"/>
          <ac:picMkLst>
            <pc:docMk/>
            <pc:sldMk cId="1380161823" sldId="2144327893"/>
            <ac:picMk id="22" creationId="{D3F78D6D-84C2-2587-D7D4-79D31A7ACB63}"/>
          </ac:picMkLst>
        </pc:picChg>
      </pc:sldChg>
      <pc:sldChg chg="addSp delSp modSp add mod">
        <pc:chgData name="Kaileen Cain" userId="21167d2d-fdf2-4320-ae3a-272888c89590" providerId="ADAL" clId="{8F751658-F6DB-4CD2-B346-61F333753279}" dt="2024-07-17T21:04:07.226" v="6255" actId="1036"/>
        <pc:sldMkLst>
          <pc:docMk/>
          <pc:sldMk cId="274790348" sldId="2144327894"/>
        </pc:sldMkLst>
        <pc:spChg chg="del">
          <ac:chgData name="Kaileen Cain" userId="21167d2d-fdf2-4320-ae3a-272888c89590" providerId="ADAL" clId="{8F751658-F6DB-4CD2-B346-61F333753279}" dt="2024-07-17T14:58:03.319" v="2894" actId="478"/>
          <ac:spMkLst>
            <pc:docMk/>
            <pc:sldMk cId="274790348" sldId="2144327894"/>
            <ac:spMk id="2" creationId="{5FE2C672-C815-5384-2D34-DD12B7A2A71D}"/>
          </ac:spMkLst>
        </pc:spChg>
        <pc:spChg chg="add del mod">
          <ac:chgData name="Kaileen Cain" userId="21167d2d-fdf2-4320-ae3a-272888c89590" providerId="ADAL" clId="{8F751658-F6DB-4CD2-B346-61F333753279}" dt="2024-07-17T14:43:23.149" v="2705" actId="478"/>
          <ac:spMkLst>
            <pc:docMk/>
            <pc:sldMk cId="274790348" sldId="2144327894"/>
            <ac:spMk id="5" creationId="{B690FD2F-1A18-7E34-82D3-AF37D87DC282}"/>
          </ac:spMkLst>
        </pc:spChg>
        <pc:spChg chg="add del mod">
          <ac:chgData name="Kaileen Cain" userId="21167d2d-fdf2-4320-ae3a-272888c89590" providerId="ADAL" clId="{8F751658-F6DB-4CD2-B346-61F333753279}" dt="2024-07-17T14:45:11.997" v="2742" actId="478"/>
          <ac:spMkLst>
            <pc:docMk/>
            <pc:sldMk cId="274790348" sldId="2144327894"/>
            <ac:spMk id="6" creationId="{CF6950CE-3C56-9A3B-175B-F4A4749DF1DC}"/>
          </ac:spMkLst>
        </pc:spChg>
        <pc:spChg chg="mod">
          <ac:chgData name="Kaileen Cain" userId="21167d2d-fdf2-4320-ae3a-272888c89590" providerId="ADAL" clId="{8F751658-F6DB-4CD2-B346-61F333753279}" dt="2024-07-17T21:04:07.226" v="6255" actId="1036"/>
          <ac:spMkLst>
            <pc:docMk/>
            <pc:sldMk cId="274790348" sldId="2144327894"/>
            <ac:spMk id="10" creationId="{E215F88C-CE63-CD63-F3A5-0F3A99321323}"/>
          </ac:spMkLst>
        </pc:spChg>
        <pc:spChg chg="add del mod">
          <ac:chgData name="Kaileen Cain" userId="21167d2d-fdf2-4320-ae3a-272888c89590" providerId="ADAL" clId="{8F751658-F6DB-4CD2-B346-61F333753279}" dt="2024-07-17T16:00:19.135" v="2996" actId="478"/>
          <ac:spMkLst>
            <pc:docMk/>
            <pc:sldMk cId="274790348" sldId="2144327894"/>
            <ac:spMk id="11" creationId="{AC992902-3872-7F2B-8137-5F5752522C12}"/>
          </ac:spMkLst>
        </pc:spChg>
        <pc:spChg chg="add del mod">
          <ac:chgData name="Kaileen Cain" userId="21167d2d-fdf2-4320-ae3a-272888c89590" providerId="ADAL" clId="{8F751658-F6DB-4CD2-B346-61F333753279}" dt="2024-07-17T16:00:43.425" v="2997" actId="478"/>
          <ac:spMkLst>
            <pc:docMk/>
            <pc:sldMk cId="274790348" sldId="2144327894"/>
            <ac:spMk id="12" creationId="{8625A6C9-5919-05CA-0FFE-50AA21C2C7C1}"/>
          </ac:spMkLst>
        </pc:spChg>
        <pc:spChg chg="add del mod">
          <ac:chgData name="Kaileen Cain" userId="21167d2d-fdf2-4320-ae3a-272888c89590" providerId="ADAL" clId="{8F751658-F6DB-4CD2-B346-61F333753279}" dt="2024-07-17T16:01:36.777" v="3006" actId="478"/>
          <ac:spMkLst>
            <pc:docMk/>
            <pc:sldMk cId="274790348" sldId="2144327894"/>
            <ac:spMk id="13" creationId="{8373ADBF-42E1-1131-D8AE-DC7D2512E997}"/>
          </ac:spMkLst>
        </pc:spChg>
        <pc:spChg chg="add del mod">
          <ac:chgData name="Kaileen Cain" userId="21167d2d-fdf2-4320-ae3a-272888c89590" providerId="ADAL" clId="{8F751658-F6DB-4CD2-B346-61F333753279}" dt="2024-07-17T19:42:36.293" v="5101" actId="478"/>
          <ac:spMkLst>
            <pc:docMk/>
            <pc:sldMk cId="274790348" sldId="2144327894"/>
            <ac:spMk id="14" creationId="{F1A8709F-7A9E-C856-C62E-203A7E77AC62}"/>
          </ac:spMkLst>
        </pc:spChg>
        <pc:spChg chg="add mod">
          <ac:chgData name="Kaileen Cain" userId="21167d2d-fdf2-4320-ae3a-272888c89590" providerId="ADAL" clId="{8F751658-F6DB-4CD2-B346-61F333753279}" dt="2024-07-17T21:03:53.058" v="6228" actId="164"/>
          <ac:spMkLst>
            <pc:docMk/>
            <pc:sldMk cId="274790348" sldId="2144327894"/>
            <ac:spMk id="15" creationId="{41C4FAFD-E7A4-D449-6B9C-AF4EA8C27061}"/>
          </ac:spMkLst>
        </pc:spChg>
        <pc:spChg chg="add mod">
          <ac:chgData name="Kaileen Cain" userId="21167d2d-fdf2-4320-ae3a-272888c89590" providerId="ADAL" clId="{8F751658-F6DB-4CD2-B346-61F333753279}" dt="2024-07-17T21:03:53.058" v="6228" actId="164"/>
          <ac:spMkLst>
            <pc:docMk/>
            <pc:sldMk cId="274790348" sldId="2144327894"/>
            <ac:spMk id="16" creationId="{CEA7B2AD-6E37-F01B-63B9-70789CD927F6}"/>
          </ac:spMkLst>
        </pc:spChg>
        <pc:spChg chg="add mod">
          <ac:chgData name="Kaileen Cain" userId="21167d2d-fdf2-4320-ae3a-272888c89590" providerId="ADAL" clId="{8F751658-F6DB-4CD2-B346-61F333753279}" dt="2024-07-17T21:03:53.058" v="6228" actId="164"/>
          <ac:spMkLst>
            <pc:docMk/>
            <pc:sldMk cId="274790348" sldId="2144327894"/>
            <ac:spMk id="17" creationId="{1F853346-316A-B025-F688-62301EE4261E}"/>
          </ac:spMkLst>
        </pc:spChg>
        <pc:spChg chg="add del mod">
          <ac:chgData name="Kaileen Cain" userId="21167d2d-fdf2-4320-ae3a-272888c89590" providerId="ADAL" clId="{8F751658-F6DB-4CD2-B346-61F333753279}" dt="2024-07-17T19:42:40.377" v="5103" actId="478"/>
          <ac:spMkLst>
            <pc:docMk/>
            <pc:sldMk cId="274790348" sldId="2144327894"/>
            <ac:spMk id="18" creationId="{9674230F-DE54-B9E6-1F0C-CD3CEBF0F752}"/>
          </ac:spMkLst>
        </pc:spChg>
        <pc:spChg chg="add mod">
          <ac:chgData name="Kaileen Cain" userId="21167d2d-fdf2-4320-ae3a-272888c89590" providerId="ADAL" clId="{8F751658-F6DB-4CD2-B346-61F333753279}" dt="2024-07-17T19:42:36.669" v="5102"/>
          <ac:spMkLst>
            <pc:docMk/>
            <pc:sldMk cId="274790348" sldId="2144327894"/>
            <ac:spMk id="22" creationId="{4D9B0088-4F49-3087-C721-3FA3E654A886}"/>
          </ac:spMkLst>
        </pc:spChg>
        <pc:grpChg chg="add mod">
          <ac:chgData name="Kaileen Cain" userId="21167d2d-fdf2-4320-ae3a-272888c89590" providerId="ADAL" clId="{8F751658-F6DB-4CD2-B346-61F333753279}" dt="2024-07-17T21:04:04.251" v="6252" actId="1035"/>
          <ac:grpSpMkLst>
            <pc:docMk/>
            <pc:sldMk cId="274790348" sldId="2144327894"/>
            <ac:grpSpMk id="23" creationId="{2380D1DC-C64E-F508-A90A-2A8981FC0B6F}"/>
          </ac:grpSpMkLst>
        </pc:grpChg>
        <pc:picChg chg="add mod">
          <ac:chgData name="Kaileen Cain" userId="21167d2d-fdf2-4320-ae3a-272888c89590" providerId="ADAL" clId="{8F751658-F6DB-4CD2-B346-61F333753279}" dt="2024-07-17T21:03:53.058" v="6228" actId="164"/>
          <ac:picMkLst>
            <pc:docMk/>
            <pc:sldMk cId="274790348" sldId="2144327894"/>
            <ac:picMk id="19" creationId="{3E11EB71-3568-2339-F73D-B88FD34D77C9}"/>
          </ac:picMkLst>
        </pc:picChg>
        <pc:picChg chg="add mod">
          <ac:chgData name="Kaileen Cain" userId="21167d2d-fdf2-4320-ae3a-272888c89590" providerId="ADAL" clId="{8F751658-F6DB-4CD2-B346-61F333753279}" dt="2024-07-17T21:03:53.058" v="6228" actId="164"/>
          <ac:picMkLst>
            <pc:docMk/>
            <pc:sldMk cId="274790348" sldId="2144327894"/>
            <ac:picMk id="20" creationId="{B47E7516-4DDB-C8D0-64A9-EDBA51892F5C}"/>
          </ac:picMkLst>
        </pc:picChg>
        <pc:picChg chg="add mod">
          <ac:chgData name="Kaileen Cain" userId="21167d2d-fdf2-4320-ae3a-272888c89590" providerId="ADAL" clId="{8F751658-F6DB-4CD2-B346-61F333753279}" dt="2024-07-17T21:03:53.058" v="6228" actId="164"/>
          <ac:picMkLst>
            <pc:docMk/>
            <pc:sldMk cId="274790348" sldId="2144327894"/>
            <ac:picMk id="21" creationId="{A90600B1-FB99-57AA-2597-69685030AEF3}"/>
          </ac:picMkLst>
        </pc:picChg>
      </pc:sldChg>
      <pc:sldChg chg="addSp delSp modSp add mod">
        <pc:chgData name="Kaileen Cain" userId="21167d2d-fdf2-4320-ae3a-272888c89590" providerId="ADAL" clId="{8F751658-F6DB-4CD2-B346-61F333753279}" dt="2024-07-17T22:04:07.703" v="6872" actId="1036"/>
        <pc:sldMkLst>
          <pc:docMk/>
          <pc:sldMk cId="455088924" sldId="2144327895"/>
        </pc:sldMkLst>
        <pc:spChg chg="add mod">
          <ac:chgData name="Kaileen Cain" userId="21167d2d-fdf2-4320-ae3a-272888c89590" providerId="ADAL" clId="{8F751658-F6DB-4CD2-B346-61F333753279}" dt="2024-07-17T21:06:22.992" v="6355" actId="1036"/>
          <ac:spMkLst>
            <pc:docMk/>
            <pc:sldMk cId="455088924" sldId="2144327895"/>
            <ac:spMk id="6" creationId="{3EC77651-8F99-8C52-BC65-3DB30C24E3ED}"/>
          </ac:spMkLst>
        </pc:spChg>
        <pc:spChg chg="add mod">
          <ac:chgData name="Kaileen Cain" userId="21167d2d-fdf2-4320-ae3a-272888c89590" providerId="ADAL" clId="{8F751658-F6DB-4CD2-B346-61F333753279}" dt="2024-07-17T21:06:22.992" v="6355" actId="1036"/>
          <ac:spMkLst>
            <pc:docMk/>
            <pc:sldMk cId="455088924" sldId="2144327895"/>
            <ac:spMk id="8" creationId="{9ECBEB43-ED23-81D0-5377-DD0E82C7DDE2}"/>
          </ac:spMkLst>
        </pc:spChg>
        <pc:spChg chg="add mod">
          <ac:chgData name="Kaileen Cain" userId="21167d2d-fdf2-4320-ae3a-272888c89590" providerId="ADAL" clId="{8F751658-F6DB-4CD2-B346-61F333753279}" dt="2024-07-17T21:06:22.992" v="6355" actId="1036"/>
          <ac:spMkLst>
            <pc:docMk/>
            <pc:sldMk cId="455088924" sldId="2144327895"/>
            <ac:spMk id="9" creationId="{B6F16BFD-8A71-B66F-BEAE-1CDA78DE696A}"/>
          </ac:spMkLst>
        </pc:spChg>
        <pc:spChg chg="add mod">
          <ac:chgData name="Kaileen Cain" userId="21167d2d-fdf2-4320-ae3a-272888c89590" providerId="ADAL" clId="{8F751658-F6DB-4CD2-B346-61F333753279}" dt="2024-07-17T21:06:22.992" v="6355" actId="1036"/>
          <ac:spMkLst>
            <pc:docMk/>
            <pc:sldMk cId="455088924" sldId="2144327895"/>
            <ac:spMk id="10" creationId="{064D78BD-E5A1-0077-F889-CCC5B09E5C88}"/>
          </ac:spMkLst>
        </pc:spChg>
        <pc:spChg chg="add mod">
          <ac:chgData name="Kaileen Cain" userId="21167d2d-fdf2-4320-ae3a-272888c89590" providerId="ADAL" clId="{8F751658-F6DB-4CD2-B346-61F333753279}" dt="2024-07-17T19:43:29.614" v="5156"/>
          <ac:spMkLst>
            <pc:docMk/>
            <pc:sldMk cId="455088924" sldId="2144327895"/>
            <ac:spMk id="13" creationId="{997CCAC7-05E1-405B-4921-C4D9812D0443}"/>
          </ac:spMkLst>
        </pc:spChg>
        <pc:spChg chg="del mod">
          <ac:chgData name="Kaileen Cain" userId="21167d2d-fdf2-4320-ae3a-272888c89590" providerId="ADAL" clId="{8F751658-F6DB-4CD2-B346-61F333753279}" dt="2024-07-17T19:43:29.288" v="5155" actId="478"/>
          <ac:spMkLst>
            <pc:docMk/>
            <pc:sldMk cId="455088924" sldId="2144327895"/>
            <ac:spMk id="18" creationId="{32D59AF4-90A7-DA3A-527D-37E098F2258F}"/>
          </ac:spMkLst>
        </pc:spChg>
        <pc:spChg chg="mod">
          <ac:chgData name="Kaileen Cain" userId="21167d2d-fdf2-4320-ae3a-272888c89590" providerId="ADAL" clId="{8F751658-F6DB-4CD2-B346-61F333753279}" dt="2024-07-17T22:04:07.703" v="6872" actId="1036"/>
          <ac:spMkLst>
            <pc:docMk/>
            <pc:sldMk cId="455088924" sldId="2144327895"/>
            <ac:spMk id="27" creationId="{1CDB16BD-C4BF-C554-F94C-B03ADE1B0036}"/>
          </ac:spMkLst>
        </pc:spChg>
        <pc:picChg chg="add mod">
          <ac:chgData name="Kaileen Cain" userId="21167d2d-fdf2-4320-ae3a-272888c89590" providerId="ADAL" clId="{8F751658-F6DB-4CD2-B346-61F333753279}" dt="2024-07-17T21:06:22.992" v="6355" actId="1036"/>
          <ac:picMkLst>
            <pc:docMk/>
            <pc:sldMk cId="455088924" sldId="2144327895"/>
            <ac:picMk id="11" creationId="{4709D2EA-6A55-AD42-E827-BAEA64FF6713}"/>
          </ac:picMkLst>
        </pc:picChg>
        <pc:picChg chg="add mod">
          <ac:chgData name="Kaileen Cain" userId="21167d2d-fdf2-4320-ae3a-272888c89590" providerId="ADAL" clId="{8F751658-F6DB-4CD2-B346-61F333753279}" dt="2024-07-17T21:06:22.992" v="6355" actId="1036"/>
          <ac:picMkLst>
            <pc:docMk/>
            <pc:sldMk cId="455088924" sldId="2144327895"/>
            <ac:picMk id="12" creationId="{FB554086-4A01-58C6-9723-D0E03B43A1E3}"/>
          </ac:picMkLst>
        </pc:picChg>
      </pc:sldChg>
      <pc:sldChg chg="addSp delSp modSp add mod">
        <pc:chgData name="Kaileen Cain" userId="21167d2d-fdf2-4320-ae3a-272888c89590" providerId="ADAL" clId="{8F751658-F6DB-4CD2-B346-61F333753279}" dt="2024-07-17T21:09:00.926" v="6411" actId="1036"/>
        <pc:sldMkLst>
          <pc:docMk/>
          <pc:sldMk cId="1171680353" sldId="2144327896"/>
        </pc:sldMkLst>
        <pc:spChg chg="add mod">
          <ac:chgData name="Kaileen Cain" userId="21167d2d-fdf2-4320-ae3a-272888c89590" providerId="ADAL" clId="{8F751658-F6DB-4CD2-B346-61F333753279}" dt="2024-07-17T21:09:00.926" v="6411" actId="1036"/>
          <ac:spMkLst>
            <pc:docMk/>
            <pc:sldMk cId="1171680353" sldId="2144327896"/>
            <ac:spMk id="6" creationId="{407F7D43-50CB-49B5-A496-2FB3EA7D7FB3}"/>
          </ac:spMkLst>
        </pc:spChg>
        <pc:spChg chg="add mod">
          <ac:chgData name="Kaileen Cain" userId="21167d2d-fdf2-4320-ae3a-272888c89590" providerId="ADAL" clId="{8F751658-F6DB-4CD2-B346-61F333753279}" dt="2024-07-17T21:09:00.926" v="6411" actId="1036"/>
          <ac:spMkLst>
            <pc:docMk/>
            <pc:sldMk cId="1171680353" sldId="2144327896"/>
            <ac:spMk id="8" creationId="{8E8DA18B-E4B2-9A45-13C9-1B73638F9306}"/>
          </ac:spMkLst>
        </pc:spChg>
        <pc:spChg chg="add mod">
          <ac:chgData name="Kaileen Cain" userId="21167d2d-fdf2-4320-ae3a-272888c89590" providerId="ADAL" clId="{8F751658-F6DB-4CD2-B346-61F333753279}" dt="2024-07-17T19:44:03.565" v="5206"/>
          <ac:spMkLst>
            <pc:docMk/>
            <pc:sldMk cId="1171680353" sldId="2144327896"/>
            <ac:spMk id="9" creationId="{FC24EF79-3937-5964-EF97-BD09777CBBC1}"/>
          </ac:spMkLst>
        </pc:spChg>
        <pc:spChg chg="del mod">
          <ac:chgData name="Kaileen Cain" userId="21167d2d-fdf2-4320-ae3a-272888c89590" providerId="ADAL" clId="{8F751658-F6DB-4CD2-B346-61F333753279}" dt="2024-07-17T19:44:03.253" v="5205" actId="478"/>
          <ac:spMkLst>
            <pc:docMk/>
            <pc:sldMk cId="1171680353" sldId="2144327896"/>
            <ac:spMk id="18" creationId="{32D59AF4-90A7-DA3A-527D-37E098F2258F}"/>
          </ac:spMkLst>
        </pc:spChg>
        <pc:spChg chg="mod">
          <ac:chgData name="Kaileen Cain" userId="21167d2d-fdf2-4320-ae3a-272888c89590" providerId="ADAL" clId="{8F751658-F6DB-4CD2-B346-61F333753279}" dt="2024-07-17T21:08:56.521" v="6401"/>
          <ac:spMkLst>
            <pc:docMk/>
            <pc:sldMk cId="1171680353" sldId="2144327896"/>
            <ac:spMk id="27" creationId="{1CDB16BD-C4BF-C554-F94C-B03ADE1B0036}"/>
          </ac:spMkLst>
        </pc:spChg>
      </pc:sldChg>
      <pc:sldChg chg="addSp delSp modSp add mod">
        <pc:chgData name="Kaileen Cain" userId="21167d2d-fdf2-4320-ae3a-272888c89590" providerId="ADAL" clId="{8F751658-F6DB-4CD2-B346-61F333753279}" dt="2024-07-17T21:08:00.446" v="6388" actId="1035"/>
        <pc:sldMkLst>
          <pc:docMk/>
          <pc:sldMk cId="2115317613" sldId="2144327897"/>
        </pc:sldMkLst>
        <pc:spChg chg="add mod">
          <ac:chgData name="Kaileen Cain" userId="21167d2d-fdf2-4320-ae3a-272888c89590" providerId="ADAL" clId="{8F751658-F6DB-4CD2-B346-61F333753279}" dt="2024-07-17T20:59:29.998" v="6091" actId="242"/>
          <ac:spMkLst>
            <pc:docMk/>
            <pc:sldMk cId="2115317613" sldId="2144327897"/>
            <ac:spMk id="6" creationId="{0AE250D3-F2BF-BD2A-B7DC-5803656FC720}"/>
          </ac:spMkLst>
        </pc:spChg>
        <pc:spChg chg="add mod">
          <ac:chgData name="Kaileen Cain" userId="21167d2d-fdf2-4320-ae3a-272888c89590" providerId="ADAL" clId="{8F751658-F6DB-4CD2-B346-61F333753279}" dt="2024-07-17T21:08:00.446" v="6388" actId="1035"/>
          <ac:spMkLst>
            <pc:docMk/>
            <pc:sldMk cId="2115317613" sldId="2144327897"/>
            <ac:spMk id="8" creationId="{45950974-A23F-796C-47E8-B627E961D553}"/>
          </ac:spMkLst>
        </pc:spChg>
        <pc:spChg chg="add mod">
          <ac:chgData name="Kaileen Cain" userId="21167d2d-fdf2-4320-ae3a-272888c89590" providerId="ADAL" clId="{8F751658-F6DB-4CD2-B346-61F333753279}" dt="2024-07-17T21:08:00.446" v="6388" actId="1035"/>
          <ac:spMkLst>
            <pc:docMk/>
            <pc:sldMk cId="2115317613" sldId="2144327897"/>
            <ac:spMk id="9" creationId="{51EDD8DF-D44C-E817-AF46-1ADA6CF5D54E}"/>
          </ac:spMkLst>
        </pc:spChg>
        <pc:spChg chg="add mod">
          <ac:chgData name="Kaileen Cain" userId="21167d2d-fdf2-4320-ae3a-272888c89590" providerId="ADAL" clId="{8F751658-F6DB-4CD2-B346-61F333753279}" dt="2024-07-17T19:43:13.020" v="5142"/>
          <ac:spMkLst>
            <pc:docMk/>
            <pc:sldMk cId="2115317613" sldId="2144327897"/>
            <ac:spMk id="12" creationId="{528AF1CB-13D0-1809-21BA-B654BA66D08A}"/>
          </ac:spMkLst>
        </pc:spChg>
        <pc:spChg chg="del mod">
          <ac:chgData name="Kaileen Cain" userId="21167d2d-fdf2-4320-ae3a-272888c89590" providerId="ADAL" clId="{8F751658-F6DB-4CD2-B346-61F333753279}" dt="2024-07-17T19:43:12.531" v="5141" actId="478"/>
          <ac:spMkLst>
            <pc:docMk/>
            <pc:sldMk cId="2115317613" sldId="2144327897"/>
            <ac:spMk id="18" creationId="{32D59AF4-90A7-DA3A-527D-37E098F2258F}"/>
          </ac:spMkLst>
        </pc:spChg>
        <pc:spChg chg="mod">
          <ac:chgData name="Kaileen Cain" userId="21167d2d-fdf2-4320-ae3a-272888c89590" providerId="ADAL" clId="{8F751658-F6DB-4CD2-B346-61F333753279}" dt="2024-07-17T21:07:35.753" v="6383" actId="1035"/>
          <ac:spMkLst>
            <pc:docMk/>
            <pc:sldMk cId="2115317613" sldId="2144327897"/>
            <ac:spMk id="27" creationId="{1CDB16BD-C4BF-C554-F94C-B03ADE1B0036}"/>
          </ac:spMkLst>
        </pc:spChg>
        <pc:picChg chg="add mod">
          <ac:chgData name="Kaileen Cain" userId="21167d2d-fdf2-4320-ae3a-272888c89590" providerId="ADAL" clId="{8F751658-F6DB-4CD2-B346-61F333753279}" dt="2024-07-17T21:08:00.446" v="6388" actId="1035"/>
          <ac:picMkLst>
            <pc:docMk/>
            <pc:sldMk cId="2115317613" sldId="2144327897"/>
            <ac:picMk id="10" creationId="{55892637-F834-E174-39BE-15AB6B67EAE5}"/>
          </ac:picMkLst>
        </pc:picChg>
        <pc:picChg chg="add mod">
          <ac:chgData name="Kaileen Cain" userId="21167d2d-fdf2-4320-ae3a-272888c89590" providerId="ADAL" clId="{8F751658-F6DB-4CD2-B346-61F333753279}" dt="2024-07-17T21:08:00.446" v="6388" actId="1035"/>
          <ac:picMkLst>
            <pc:docMk/>
            <pc:sldMk cId="2115317613" sldId="2144327897"/>
            <ac:picMk id="11" creationId="{4E1ECFF5-149D-3584-0C5F-A29EC5E9351D}"/>
          </ac:picMkLst>
        </pc:picChg>
      </pc:sldChg>
      <pc:sldChg chg="addSp delSp modSp mod">
        <pc:chgData name="Kaileen Cain" userId="21167d2d-fdf2-4320-ae3a-272888c89590" providerId="ADAL" clId="{8F751658-F6DB-4CD2-B346-61F333753279}" dt="2024-07-17T20:04:10.946" v="5262" actId="207"/>
        <pc:sldMkLst>
          <pc:docMk/>
          <pc:sldMk cId="896948943" sldId="2144327898"/>
        </pc:sldMkLst>
        <pc:spChg chg="mod">
          <ac:chgData name="Kaileen Cain" userId="21167d2d-fdf2-4320-ae3a-272888c89590" providerId="ADAL" clId="{8F751658-F6DB-4CD2-B346-61F333753279}" dt="2024-07-17T20:04:08.232" v="5261" actId="207"/>
          <ac:spMkLst>
            <pc:docMk/>
            <pc:sldMk cId="896948943" sldId="2144327898"/>
            <ac:spMk id="4" creationId="{913DDF65-5D39-9501-EBC1-AFE92068AF5F}"/>
          </ac:spMkLst>
        </pc:spChg>
        <pc:spChg chg="add mod">
          <ac:chgData name="Kaileen Cain" userId="21167d2d-fdf2-4320-ae3a-272888c89590" providerId="ADAL" clId="{8F751658-F6DB-4CD2-B346-61F333753279}" dt="2024-07-17T20:04:02.315" v="5260"/>
          <ac:spMkLst>
            <pc:docMk/>
            <pc:sldMk cId="896948943" sldId="2144327898"/>
            <ac:spMk id="5" creationId="{BDF84DF9-F9A5-A67C-5985-F15CB6579B1B}"/>
          </ac:spMkLst>
        </pc:spChg>
        <pc:spChg chg="mod">
          <ac:chgData name="Kaileen Cain" userId="21167d2d-fdf2-4320-ae3a-272888c89590" providerId="ADAL" clId="{8F751658-F6DB-4CD2-B346-61F333753279}" dt="2024-07-17T20:04:10.946" v="5262" actId="207"/>
          <ac:spMkLst>
            <pc:docMk/>
            <pc:sldMk cId="896948943" sldId="2144327898"/>
            <ac:spMk id="8" creationId="{3D96DA15-1846-3FFF-B0A6-46040CEF3D96}"/>
          </ac:spMkLst>
        </pc:spChg>
        <pc:spChg chg="del">
          <ac:chgData name="Kaileen Cain" userId="21167d2d-fdf2-4320-ae3a-272888c89590" providerId="ADAL" clId="{8F751658-F6DB-4CD2-B346-61F333753279}" dt="2024-07-17T20:04:01.973" v="5259" actId="478"/>
          <ac:spMkLst>
            <pc:docMk/>
            <pc:sldMk cId="896948943" sldId="2144327898"/>
            <ac:spMk id="19" creationId="{5F50DD0C-7D44-BE8D-ADD1-7B6802DE3EA0}"/>
          </ac:spMkLst>
        </pc:spChg>
      </pc:sldChg>
    </pc:docChg>
  </pc:docChgLst>
  <pc:docChgLst>
    <pc:chgData name="Kailyn Hartmann" userId="S::kailynh@thevab.com::8b42c5e5-9ec8-46fd-a4ed-f96c0879c9aa" providerId="AD" clId="Web-{2366FCF4-D5F2-D986-AEFD-147DBC5FBFDF}"/>
    <pc:docChg chg="mod">
      <pc:chgData name="Kailyn Hartmann" userId="S::kailynh@thevab.com::8b42c5e5-9ec8-46fd-a4ed-f96c0879c9aa" providerId="AD" clId="Web-{2366FCF4-D5F2-D986-AEFD-147DBC5FBFDF}" dt="2024-06-27T20:46:50.977" v="1"/>
      <pc:docMkLst>
        <pc:docMk/>
      </pc:docMkLst>
      <pc:sldChg chg="modCm">
        <pc:chgData name="Kailyn Hartmann" userId="S::kailynh@thevab.com::8b42c5e5-9ec8-46fd-a4ed-f96c0879c9aa" providerId="AD" clId="Web-{2366FCF4-D5F2-D986-AEFD-147DBC5FBFDF}" dt="2024-06-27T20:46:50.977" v="1"/>
        <pc:sldMkLst>
          <pc:docMk/>
          <pc:sldMk cId="2954703474" sldId="2144327877"/>
        </pc:sldMkLst>
        <pc:extLst>
          <p:ext xmlns:p="http://schemas.openxmlformats.org/presentationml/2006/main" uri="{D6D511B9-2390-475A-947B-AFAB55BFBCF1}">
            <pc226:cmChg xmlns:pc226="http://schemas.microsoft.com/office/powerpoint/2022/06/main/command" chg="">
              <pc226:chgData name="Kailyn Hartmann" userId="S::kailynh@thevab.com::8b42c5e5-9ec8-46fd-a4ed-f96c0879c9aa" providerId="AD" clId="Web-{2366FCF4-D5F2-D986-AEFD-147DBC5FBFDF}" dt="2024-06-27T20:46:50.977" v="1"/>
              <pc2:cmMkLst xmlns:pc2="http://schemas.microsoft.com/office/powerpoint/2019/9/main/command">
                <pc:docMk/>
                <pc:sldMk cId="2954703474" sldId="2144327877"/>
                <pc2:cmMk id="{9D0933C3-152D-428A-949F-7ECC7FBA05F3}"/>
              </pc2:cmMkLst>
              <pc226:cmRplyChg chg="add">
                <pc226:chgData name="Kailyn Hartmann" userId="S::kailynh@thevab.com::8b42c5e5-9ec8-46fd-a4ed-f96c0879c9aa" providerId="AD" clId="Web-{2366FCF4-D5F2-D986-AEFD-147DBC5FBFDF}" dt="2024-06-27T20:46:50.977" v="1"/>
                <pc2:cmRplyMkLst xmlns:pc2="http://schemas.microsoft.com/office/powerpoint/2019/9/main/command">
                  <pc:docMk/>
                  <pc:sldMk cId="2954703474" sldId="2144327877"/>
                  <pc2:cmMk id="{9D0933C3-152D-428A-949F-7ECC7FBA05F3}"/>
                  <pc2:cmRplyMk id="{E4FD5547-3589-439E-8E7F-5B6FE5882F17}"/>
                </pc2:cmRplyMkLst>
              </pc226:cmRplyChg>
            </pc226:cmChg>
          </p:ext>
        </pc:extLst>
      </pc:sldChg>
    </pc:docChg>
  </pc:docChgLst>
</pc:chgInfo>
</file>

<file path=ppt/comments/modernComment_7FCFD8CB_E9ADB834.xml><?xml version="1.0" encoding="utf-8"?>
<p188:cmLst xmlns:a="http://schemas.openxmlformats.org/drawingml/2006/main" xmlns:r="http://schemas.openxmlformats.org/officeDocument/2006/relationships" xmlns:p188="http://schemas.microsoft.com/office/powerpoint/2018/8/main">
  <p188:cm id="{9E2FDF17-4CBB-43E2-9579-9F6840E4DBF5}" authorId="{40CDBCD8-5C78-F3A3-F41F-DA4694EE60DF}" created="2024-07-22T18:48:02.034">
    <ac:deMkLst xmlns:ac="http://schemas.microsoft.com/office/drawing/2013/main/command">
      <pc:docMk xmlns:pc="http://schemas.microsoft.com/office/powerpoint/2013/main/command"/>
      <pc:sldMk xmlns:pc="http://schemas.microsoft.com/office/powerpoint/2013/main/command" cId="3920476212" sldId="2144327883"/>
      <ac:picMk id="15" creationId="{E8260A09-298C-9035-00EC-91D49EA5CF3C}"/>
    </ac:deMkLst>
    <p188:txBody>
      <a:bodyPr/>
      <a:lstStyle/>
      <a:p>
        <a:r>
          <a:rPr lang="en-US"/>
          <a:t>Link with LP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8" tIns="46584" rIns="93168" bIns="46584"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8" tIns="46584" rIns="93168" bIns="46584" rtlCol="0"/>
          <a:lstStyle>
            <a:lvl1pPr algn="r">
              <a:defRPr sz="1300"/>
            </a:lvl1pPr>
          </a:lstStyle>
          <a:p>
            <a:fld id="{2A32DC3A-9E2F-4456-9206-A3CD653A9EE8}" type="datetimeFigureOut">
              <a:rPr lang="en-US" smtClean="0"/>
              <a:t>7/30/2024</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68" tIns="46584" rIns="93168" bIns="46584" rtlCol="0" anchor="b"/>
          <a:lstStyle>
            <a:lvl1pPr algn="r">
              <a:defRPr sz="1300"/>
            </a:lvl1pPr>
          </a:lstStyle>
          <a:p>
            <a:fld id="{567B7532-E3C5-4766-9EA0-76E396AC7BFA}" type="slidenum">
              <a:rPr lang="en-US" smtClean="0"/>
              <a:t>‹#›</a:t>
            </a:fld>
            <a:endParaRPr lang="en-US"/>
          </a:p>
        </p:txBody>
      </p:sp>
    </p:spTree>
    <p:extLst>
      <p:ext uri="{BB962C8B-B14F-4D97-AF65-F5344CB8AC3E}">
        <p14:creationId xmlns:p14="http://schemas.microsoft.com/office/powerpoint/2010/main" val="141372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7B7532-E3C5-4766-9EA0-76E396AC7BF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90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2</a:t>
            </a:fld>
            <a:endParaRPr lang="en-US"/>
          </a:p>
        </p:txBody>
      </p:sp>
    </p:spTree>
    <p:extLst>
      <p:ext uri="{BB962C8B-B14F-4D97-AF65-F5344CB8AC3E}">
        <p14:creationId xmlns:p14="http://schemas.microsoft.com/office/powerpoint/2010/main" val="320061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3</a:t>
            </a:fld>
            <a:endParaRPr lang="en-US"/>
          </a:p>
        </p:txBody>
      </p:sp>
    </p:spTree>
    <p:extLst>
      <p:ext uri="{BB962C8B-B14F-4D97-AF65-F5344CB8AC3E}">
        <p14:creationId xmlns:p14="http://schemas.microsoft.com/office/powerpoint/2010/main" val="234009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11</a:t>
            </a:fld>
            <a:endParaRPr lang="en-US"/>
          </a:p>
        </p:txBody>
      </p:sp>
    </p:spTree>
    <p:extLst>
      <p:ext uri="{BB962C8B-B14F-4D97-AF65-F5344CB8AC3E}">
        <p14:creationId xmlns:p14="http://schemas.microsoft.com/office/powerpoint/2010/main" val="104519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15</a:t>
            </a:fld>
            <a:endParaRPr lang="en-US"/>
          </a:p>
        </p:txBody>
      </p:sp>
    </p:spTree>
    <p:extLst>
      <p:ext uri="{BB962C8B-B14F-4D97-AF65-F5344CB8AC3E}">
        <p14:creationId xmlns:p14="http://schemas.microsoft.com/office/powerpoint/2010/main" val="277538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A6A3021C-2C6B-4BD8-B38F-8A7CA8C2063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84880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87191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57515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19194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3021C-2C6B-4BD8-B38F-8A7CA8C2063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96877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A3021C-2C6B-4BD8-B38F-8A7CA8C20633}"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73386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A3021C-2C6B-4BD8-B38F-8A7CA8C20633}" type="datetimeFigureOut">
              <a:rPr lang="en-US" smtClean="0"/>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9592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A3021C-2C6B-4BD8-B38F-8A7CA8C20633}" type="datetimeFigureOut">
              <a:rPr lang="en-US" smtClean="0"/>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1989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3021C-2C6B-4BD8-B38F-8A7CA8C20633}" type="datetimeFigureOut">
              <a:rPr lang="en-US" smtClean="0"/>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190159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6A3021C-2C6B-4BD8-B38F-8A7CA8C20633}"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15439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6A3021C-2C6B-4BD8-B38F-8A7CA8C20633}"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40154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6A3021C-2C6B-4BD8-B38F-8A7CA8C20633}" type="datetimeFigureOut">
              <a:rPr lang="en-US" smtClean="0"/>
              <a:t>7/30/2024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3F70899-1265-43BC-A588-25A052B4E623}" type="slidenum">
              <a:rPr lang="en-US" smtClean="0"/>
              <a:t>‹#›</a:t>
            </a:fld>
            <a:endParaRPr lang="en-US"/>
          </a:p>
        </p:txBody>
      </p:sp>
    </p:spTree>
    <p:extLst>
      <p:ext uri="{BB962C8B-B14F-4D97-AF65-F5344CB8AC3E}">
        <p14:creationId xmlns:p14="http://schemas.microsoft.com/office/powerpoint/2010/main" val="599168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3" Type="http://schemas.openxmlformats.org/officeDocument/2006/relationships/hyperlink" Target="https://thevab.com/insight/brand-safety" TargetMode="External"/><Relationship Id="rId18" Type="http://schemas.openxmlformats.org/officeDocument/2006/relationships/image" Target="../media/image45.png"/><Relationship Id="rId26" Type="http://schemas.openxmlformats.org/officeDocument/2006/relationships/image" Target="../media/image49.png"/><Relationship Id="rId39" Type="http://schemas.openxmlformats.org/officeDocument/2006/relationships/hyperlink" Target="https://thevab.com/insight/whats-changing-tv-currency" TargetMode="External"/><Relationship Id="rId21" Type="http://schemas.openxmlformats.org/officeDocument/2006/relationships/hyperlink" Target="https://thevab.com/insight/untangling-terminology-within-web3-metaverse-blockchain-nft" TargetMode="External"/><Relationship Id="rId34" Type="http://schemas.openxmlformats.org/officeDocument/2006/relationships/image" Target="../media/image53.png"/><Relationship Id="rId7" Type="http://schemas.openxmlformats.org/officeDocument/2006/relationships/hyperlink" Target="https://thevab.com/insight/what-audience-based-buying" TargetMode="External"/><Relationship Id="rId12" Type="http://schemas.openxmlformats.org/officeDocument/2006/relationships/image" Target="../media/image42.png"/><Relationship Id="rId17" Type="http://schemas.openxmlformats.org/officeDocument/2006/relationships/hyperlink" Target="https://thevab.com/insight/what-is-tv" TargetMode="External"/><Relationship Id="rId25" Type="http://schemas.openxmlformats.org/officeDocument/2006/relationships/hyperlink" Target="https://thevab.com/insight/untangling-data" TargetMode="External"/><Relationship Id="rId33" Type="http://schemas.openxmlformats.org/officeDocument/2006/relationships/hyperlink" Target="https://thevab.com/insight/social-video-ecosystem" TargetMode="External"/><Relationship Id="rId38" Type="http://schemas.openxmlformats.org/officeDocument/2006/relationships/image" Target="../media/image55.png"/><Relationship Id="rId2" Type="http://schemas.openxmlformats.org/officeDocument/2006/relationships/notesSlide" Target="../notesSlides/notesSlide5.xml"/><Relationship Id="rId16" Type="http://schemas.openxmlformats.org/officeDocument/2006/relationships/image" Target="../media/image44.png"/><Relationship Id="rId20" Type="http://schemas.openxmlformats.org/officeDocument/2006/relationships/image" Target="../media/image46.png"/><Relationship Id="rId29" Type="http://schemas.openxmlformats.org/officeDocument/2006/relationships/hyperlink" Target="https://thevab.com/insight/i-see-lot-brands-looking-connect-gen-z-can-you-help-me-better-understand-these-younger-audiences" TargetMode="External"/><Relationship Id="rId1" Type="http://schemas.openxmlformats.org/officeDocument/2006/relationships/slideLayout" Target="../slideLayouts/slideLayout1.xml"/><Relationship Id="rId6" Type="http://schemas.openxmlformats.org/officeDocument/2006/relationships/hyperlink" Target="https://thevab.com/insight/glossaries-help-you-prepare-2023" TargetMode="External"/><Relationship Id="rId11" Type="http://schemas.openxmlformats.org/officeDocument/2006/relationships/hyperlink" Target="https://thevab.com/insight/what-video-impression" TargetMode="External"/><Relationship Id="rId24" Type="http://schemas.openxmlformats.org/officeDocument/2006/relationships/image" Target="../media/image48.png"/><Relationship Id="rId32" Type="http://schemas.openxmlformats.org/officeDocument/2006/relationships/image" Target="../media/image52.png"/><Relationship Id="rId37" Type="http://schemas.openxmlformats.org/officeDocument/2006/relationships/image" Target="../media/image54.png"/><Relationship Id="rId40" Type="http://schemas.openxmlformats.org/officeDocument/2006/relationships/image" Target="../media/image56.png"/><Relationship Id="rId5" Type="http://schemas.openxmlformats.org/officeDocument/2006/relationships/image" Target="../media/image5.png"/><Relationship Id="rId15" Type="http://schemas.openxmlformats.org/officeDocument/2006/relationships/hyperlink" Target="https://thevab.com/insight/what-is-digital-ad-fraud" TargetMode="External"/><Relationship Id="rId23" Type="http://schemas.openxmlformats.org/officeDocument/2006/relationships/hyperlink" Target="https://thevab.com/insight/simplifying-common-video-streaming-terminology" TargetMode="External"/><Relationship Id="rId28" Type="http://schemas.openxmlformats.org/officeDocument/2006/relationships/image" Target="../media/image50.png"/><Relationship Id="rId36" Type="http://schemas.openxmlformats.org/officeDocument/2006/relationships/hyperlink" Target="https://thevab.com/insight/data-privacy-series" TargetMode="External"/><Relationship Id="rId10" Type="http://schemas.openxmlformats.org/officeDocument/2006/relationships/image" Target="../media/image41.png"/><Relationship Id="rId19" Type="http://schemas.openxmlformats.org/officeDocument/2006/relationships/hyperlink" Target="https://thevab.com/insight/simplifying-common-video-measurement-terminology" TargetMode="External"/><Relationship Id="rId31" Type="http://schemas.openxmlformats.org/officeDocument/2006/relationships/hyperlink" Target="https://thevab.com/insight/what-is-us-census" TargetMode="External"/><Relationship Id="rId4" Type="http://schemas.openxmlformats.org/officeDocument/2006/relationships/image" Target="../media/image1.png"/><Relationship Id="rId9" Type="http://schemas.openxmlformats.org/officeDocument/2006/relationships/hyperlink" Target="https://thevab.com/insight/digital-video-supply-chain" TargetMode="External"/><Relationship Id="rId14" Type="http://schemas.openxmlformats.org/officeDocument/2006/relationships/image" Target="../media/image43.png"/><Relationship Id="rId22" Type="http://schemas.openxmlformats.org/officeDocument/2006/relationships/image" Target="../media/image47.png"/><Relationship Id="rId27" Type="http://schemas.openxmlformats.org/officeDocument/2006/relationships/hyperlink" Target="https://thevab.com/insight/untangling-generative-ai-machine-learning" TargetMode="External"/><Relationship Id="rId30" Type="http://schemas.openxmlformats.org/officeDocument/2006/relationships/image" Target="../media/image51.png"/><Relationship Id="rId35" Type="http://schemas.openxmlformats.org/officeDocument/2006/relationships/image" Target="../media/image6.png"/><Relationship Id="rId8" Type="http://schemas.openxmlformats.org/officeDocument/2006/relationships/image" Target="../media/image40.png"/><Relationship Id="rId3" Type="http://schemas.microsoft.com/office/2018/10/relationships/comments" Target="../comments/modernComment_7FCFD8CB_E9ADB83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png"/><Relationship Id="rId16" Type="http://schemas.openxmlformats.org/officeDocument/2006/relationships/image" Target="../media/image24.emf"/><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emf"/><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FF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CF40D5-12A6-CDD4-1E90-489F14C45E27}"/>
              </a:ext>
            </a:extLst>
          </p:cNvPr>
          <p:cNvSpPr/>
          <p:nvPr/>
        </p:nvSpPr>
        <p:spPr>
          <a:xfrm>
            <a:off x="0" y="0"/>
            <a:ext cx="7772400" cy="158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08DF24-672B-23D5-A6A3-842442E3E139}"/>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r="46863"/>
          <a:stretch/>
        </p:blipFill>
        <p:spPr bwMode="auto">
          <a:xfrm>
            <a:off x="365483" y="176845"/>
            <a:ext cx="4195110" cy="1262707"/>
          </a:xfrm>
          <a:prstGeom prst="roundRect">
            <a:avLst/>
          </a:prstGeom>
          <a:noFill/>
          <a:ln>
            <a:noFill/>
          </a:ln>
        </p:spPr>
      </p:pic>
      <p:pic>
        <p:nvPicPr>
          <p:cNvPr id="17" name="Picture 16">
            <a:extLst>
              <a:ext uri="{FF2B5EF4-FFF2-40B4-BE49-F238E27FC236}">
                <a16:creationId xmlns:a16="http://schemas.microsoft.com/office/drawing/2014/main" id="{6FD5C641-335B-82A4-A096-675D94E2A265}"/>
              </a:ext>
            </a:extLst>
          </p:cNvPr>
          <p:cNvPicPr>
            <a:picLocks noChangeAspect="1"/>
          </p:cNvPicPr>
          <p:nvPr/>
        </p:nvPicPr>
        <p:blipFill rotWithShape="1">
          <a:blip r:embed="rId4"/>
          <a:srcRect l="14609"/>
          <a:stretch/>
        </p:blipFill>
        <p:spPr>
          <a:xfrm rot="5400000">
            <a:off x="-226624" y="2050143"/>
            <a:ext cx="10058400" cy="5958113"/>
          </a:xfrm>
          <a:prstGeom prst="rect">
            <a:avLst/>
          </a:prstGeom>
        </p:spPr>
      </p:pic>
      <p:sp>
        <p:nvSpPr>
          <p:cNvPr id="19" name="TextBox 18">
            <a:extLst>
              <a:ext uri="{FF2B5EF4-FFF2-40B4-BE49-F238E27FC236}">
                <a16:creationId xmlns:a16="http://schemas.microsoft.com/office/drawing/2014/main" id="{C5FE7699-1339-F000-30C2-B87A6FB18D27}"/>
              </a:ext>
            </a:extLst>
          </p:cNvPr>
          <p:cNvSpPr txBox="1"/>
          <p:nvPr/>
        </p:nvSpPr>
        <p:spPr>
          <a:xfrm>
            <a:off x="261054" y="1970898"/>
            <a:ext cx="552579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a:solidFill>
                  <a:prstClr val="white"/>
                </a:solidFill>
                <a:latin typeface="Helvetica" pitchFamily="2" charset="0"/>
              </a:rPr>
              <a:t>Marketing &amp; </a:t>
            </a:r>
            <a:r>
              <a:rPr kumimoji="0" lang="en-US" sz="3600" b="1" i="0" u="none" strike="noStrike" kern="1200" cap="none" spc="0" normalizeH="0" baseline="0" noProof="0">
                <a:ln>
                  <a:noFill/>
                </a:ln>
                <a:solidFill>
                  <a:prstClr val="white"/>
                </a:solidFill>
                <a:effectLst/>
                <a:uLnTx/>
                <a:uFillTx/>
                <a:latin typeface="Helvetica" pitchFamily="2" charset="0"/>
                <a:ea typeface="+mn-ea"/>
                <a:cs typeface="+mn-cs"/>
              </a:rPr>
              <a:t>Advertising Terminology</a:t>
            </a:r>
          </a:p>
        </p:txBody>
      </p:sp>
      <p:cxnSp>
        <p:nvCxnSpPr>
          <p:cNvPr id="27" name="Straight Connector 26">
            <a:extLst>
              <a:ext uri="{FF2B5EF4-FFF2-40B4-BE49-F238E27FC236}">
                <a16:creationId xmlns:a16="http://schemas.microsoft.com/office/drawing/2014/main" id="{2FC10217-8AEB-4821-04E4-47C6ACB7C179}"/>
              </a:ext>
            </a:extLst>
          </p:cNvPr>
          <p:cNvCxnSpPr>
            <a:cxnSpLocks/>
          </p:cNvCxnSpPr>
          <p:nvPr/>
        </p:nvCxnSpPr>
        <p:spPr>
          <a:xfrm>
            <a:off x="440899" y="3262855"/>
            <a:ext cx="2839390" cy="0"/>
          </a:xfrm>
          <a:prstGeom prst="line">
            <a:avLst/>
          </a:prstGeom>
          <a:ln w="38100">
            <a:solidFill>
              <a:srgbClr val="1B1464"/>
            </a:solidFill>
          </a:ln>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B98534D5-FDA6-B9E9-25CB-0B54CE6F9C86}"/>
              </a:ext>
            </a:extLst>
          </p:cNvPr>
          <p:cNvPicPr>
            <a:picLocks noChangeAspect="1"/>
          </p:cNvPicPr>
          <p:nvPr/>
        </p:nvPicPr>
        <p:blipFill>
          <a:blip r:embed="rId5"/>
          <a:stretch>
            <a:fillRect/>
          </a:stretch>
        </p:blipFill>
        <p:spPr>
          <a:xfrm>
            <a:off x="5093655" y="186383"/>
            <a:ext cx="2225124" cy="577273"/>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BF68128B-D2B9-8957-5A50-59B2706BB257}"/>
              </a:ext>
            </a:extLst>
          </p:cNvPr>
          <p:cNvPicPr>
            <a:picLocks noChangeAspect="1"/>
          </p:cNvPicPr>
          <p:nvPr/>
        </p:nvPicPr>
        <p:blipFill rotWithShape="1">
          <a:blip r:embed="rId6" cstate="screen">
            <a:alphaModFix/>
            <a:extLst>
              <a:ext uri="{28A0092B-C50C-407E-A947-70E740481C1C}">
                <a14:useLocalDpi xmlns:a14="http://schemas.microsoft.com/office/drawing/2010/main" val="0"/>
              </a:ext>
            </a:extLst>
          </a:blip>
          <a:srcRect/>
          <a:stretch/>
        </p:blipFill>
        <p:spPr>
          <a:xfrm>
            <a:off x="5523137" y="808199"/>
            <a:ext cx="1795642" cy="625580"/>
          </a:xfrm>
          <a:prstGeom prst="rect">
            <a:avLst/>
          </a:prstGeom>
        </p:spPr>
      </p:pic>
      <p:sp>
        <p:nvSpPr>
          <p:cNvPr id="3" name="TextBox 2">
            <a:extLst>
              <a:ext uri="{FF2B5EF4-FFF2-40B4-BE49-F238E27FC236}">
                <a16:creationId xmlns:a16="http://schemas.microsoft.com/office/drawing/2014/main" id="{C1EA0A68-2E1B-6AB8-367E-B5386BD462E2}"/>
              </a:ext>
            </a:extLst>
          </p:cNvPr>
          <p:cNvSpPr txBox="1"/>
          <p:nvPr/>
        </p:nvSpPr>
        <p:spPr>
          <a:xfrm>
            <a:off x="264671" y="3401052"/>
            <a:ext cx="429592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itchFamily="2" charset="0"/>
                <a:ea typeface="+mn-ea"/>
                <a:cs typeface="+mn-cs"/>
              </a:rPr>
              <a:t>Deciphering 112 industry-related </a:t>
            </a:r>
            <a:r>
              <a:rPr lang="en-US" sz="2000" b="1">
                <a:solidFill>
                  <a:prstClr val="white"/>
                </a:solidFill>
                <a:latin typeface="Helvetica" pitchFamily="2" charset="0"/>
              </a:rPr>
              <a:t>terms</a:t>
            </a:r>
            <a:endParaRPr kumimoji="0" lang="en-US" sz="20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38716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2" name="Picture 1">
            <a:extLst>
              <a:ext uri="{FF2B5EF4-FFF2-40B4-BE49-F238E27FC236}">
                <a16:creationId xmlns:a16="http://schemas.microsoft.com/office/drawing/2014/main" id="{DFCAE4F2-066B-3DC6-11B4-8F07EF96240C}"/>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3" name="Picture 2">
            <a:extLst>
              <a:ext uri="{FF2B5EF4-FFF2-40B4-BE49-F238E27FC236}">
                <a16:creationId xmlns:a16="http://schemas.microsoft.com/office/drawing/2014/main" id="{A448FFC0-AD3B-2E9C-7515-E306DFBC6A8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4" name="Slide Number Placeholder 5">
            <a:extLst>
              <a:ext uri="{FF2B5EF4-FFF2-40B4-BE49-F238E27FC236}">
                <a16:creationId xmlns:a16="http://schemas.microsoft.com/office/drawing/2014/main" id="{9FF5BD23-804E-93C1-4095-AC8461D00443}"/>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FBA87E35-29B6-A2C0-C6FF-10F95A091F1B}"/>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7" name="TextBox 26">
            <a:extLst>
              <a:ext uri="{FF2B5EF4-FFF2-40B4-BE49-F238E27FC236}">
                <a16:creationId xmlns:a16="http://schemas.microsoft.com/office/drawing/2014/main" id="{1CDB16BD-C4BF-C554-F94C-B03ADE1B0036}"/>
              </a:ext>
            </a:extLst>
          </p:cNvPr>
          <p:cNvSpPr txBox="1"/>
          <p:nvPr/>
        </p:nvSpPr>
        <p:spPr>
          <a:xfrm>
            <a:off x="419478" y="1713735"/>
            <a:ext cx="6818571" cy="372871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Data Privacy</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The principle that individuals should have control over their personal data, including the ability to decide how organizations collect, store and use their data.</a:t>
            </a:r>
            <a:endPar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lvl="1">
              <a:lnSpc>
                <a:spcPct val="107000"/>
              </a:lnSpc>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Deduplicated Reach:</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 metric that counts unique individuals or households reached across various media channels, like TV and digital video. It prevents duplicate counting, allowing marketers to accurately track a user's journey across devices and locations throughout the day, ensuring precise audience reach measurement in multi-channel campaigns.</a:t>
            </a:r>
          </a:p>
          <a:p>
            <a:pPr marL="342900" indent="-342900">
              <a:lnSpc>
                <a:spcPct val="107000"/>
              </a:lnSpc>
              <a:buFont typeface="Symbol" panose="05050102010706020507" pitchFamily="18" charset="2"/>
              <a:buChar char=""/>
            </a:pPr>
            <a:endParaRPr lang="en-US" sz="1000" kern="100">
              <a:solidFill>
                <a:srgbClr val="1B1464"/>
              </a:solidFill>
              <a:highlight>
                <a:srgbClr val="FFFF00"/>
              </a:highlight>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kumimoji="0" lang="en-US" sz="1000" b="1" i="0" u="none" strike="noStrike" kern="12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Device Graph: </a:t>
            </a: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Data structures that anonymously link individuals to their personal devices. Device graphs collect continuous inputs from many different data streams, and this data is categorized, organized, and validated to provide a more complete picture of each household—and the multiple devices in it.</a:t>
            </a:r>
            <a:r>
              <a:rPr kumimoji="0" lang="en-US" sz="1000" b="0" i="0" u="none" strike="noStrike" kern="1200" cap="none" spc="0" normalizeH="0" baseline="30000" noProof="0">
                <a:ln>
                  <a:noFill/>
                </a:ln>
                <a:solidFill>
                  <a:srgbClr val="1B1464"/>
                </a:solidFill>
                <a:effectLst/>
                <a:uLnTx/>
                <a:uFillTx/>
                <a:latin typeface="Helvetica" panose="020B0403020202020204" pitchFamily="34" charset="0"/>
                <a:ea typeface="+mn-ea"/>
                <a:cs typeface="+mn-cs"/>
              </a:rPr>
              <a:t> 4</a:t>
            </a:r>
            <a:endPar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Effectiveness: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The extent to which an advertising campaign achieves its intended goals and objectives. This can include a variety of outcomes, such as increasing brand awareness, generating leads, driving sales or improving customer loyalty.</a:t>
            </a:r>
          </a:p>
          <a:p>
            <a:pPr marL="342900" marR="0" lvl="0" indent="-342900">
              <a:spcBef>
                <a:spcPts val="0"/>
              </a:spcBef>
              <a:spcAft>
                <a:spcPts val="0"/>
              </a:spcAft>
              <a:buFont typeface="Symbol" panose="05050102010706020507" pitchFamily="18" charset="2"/>
              <a:buChar char=""/>
            </a:pPr>
            <a:endPar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Efficiency: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 key metric that measures how well an advertising campaign meets its desired goals and outcomes while minimizing costs and resources. It focuses on maximizing the return on investment (ROI) and ensuring that the advertising spend generates the highest.</a:t>
            </a:r>
          </a:p>
          <a:p>
            <a:pPr marL="342900" indent="-342900">
              <a:buFont typeface="Symbol" panose="05050102010706020507" pitchFamily="18" charset="2"/>
              <a:buChar char=""/>
            </a:pPr>
            <a:endPar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Engagement: </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L</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evel of interaction and involvement that an audience has with an ad or marketing content. It measures how actively people are responding to, participating with, and being influenced by the ad.</a:t>
            </a:r>
          </a:p>
          <a:p>
            <a:pPr marL="342900" marR="0" lvl="0" indent="-342900">
              <a:spcBef>
                <a:spcPts val="0"/>
              </a:spcBef>
              <a:spcAft>
                <a:spcPts val="0"/>
              </a:spcAft>
              <a:buFont typeface="Symbol" panose="05050102010706020507" pitchFamily="18" charset="2"/>
              <a:buChar char=""/>
            </a:pPr>
            <a:endPar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A5A407AF-63A8-A153-EF22-D47945CAF211}"/>
              </a:ext>
            </a:extLst>
          </p:cNvPr>
          <p:cNvSpPr/>
          <p:nvPr/>
        </p:nvSpPr>
        <p:spPr>
          <a:xfrm>
            <a:off x="419479" y="5706011"/>
            <a:ext cx="3368984" cy="1725667"/>
          </a:xfrm>
          <a:prstGeom prst="roundRect">
            <a:avLst>
              <a:gd name="adj" fmla="val 4403"/>
            </a:avLst>
          </a:prstGeom>
          <a:solidFill>
            <a:srgbClr val="E2E8F0"/>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9" name="Rectangle: Rounded Corners 28">
            <a:extLst>
              <a:ext uri="{FF2B5EF4-FFF2-40B4-BE49-F238E27FC236}">
                <a16:creationId xmlns:a16="http://schemas.microsoft.com/office/drawing/2014/main" id="{68314752-53F0-F350-546F-C00B289DAC08}"/>
              </a:ext>
            </a:extLst>
          </p:cNvPr>
          <p:cNvSpPr/>
          <p:nvPr/>
        </p:nvSpPr>
        <p:spPr>
          <a:xfrm>
            <a:off x="3867034" y="5706010"/>
            <a:ext cx="3368984" cy="1725667"/>
          </a:xfrm>
          <a:prstGeom prst="roundRect">
            <a:avLst>
              <a:gd name="adj" fmla="val 4403"/>
            </a:avLst>
          </a:prstGeom>
          <a:solidFill>
            <a:srgbClr val="E2E8F0"/>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0" name="TextBox 29">
            <a:extLst>
              <a:ext uri="{FF2B5EF4-FFF2-40B4-BE49-F238E27FC236}">
                <a16:creationId xmlns:a16="http://schemas.microsoft.com/office/drawing/2014/main" id="{B13F7D00-859B-35AC-BB5D-38633D736A18}"/>
              </a:ext>
            </a:extLst>
          </p:cNvPr>
          <p:cNvSpPr txBox="1"/>
          <p:nvPr/>
        </p:nvSpPr>
        <p:spPr>
          <a:xfrm>
            <a:off x="440594" y="5820812"/>
            <a:ext cx="3347869" cy="338554"/>
          </a:xfrm>
          <a:prstGeom prst="rect">
            <a:avLst/>
          </a:prstGeom>
          <a:noFill/>
        </p:spPr>
        <p:txBody>
          <a:bodyPr wrap="square" rtlCol="0">
            <a:spAutoFit/>
          </a:bodyPr>
          <a:lstStyle/>
          <a:p>
            <a:pPr algn="ctr"/>
            <a:r>
              <a:rPr lang="en-US" sz="1600" b="1">
                <a:solidFill>
                  <a:srgbClr val="ED3C8D"/>
                </a:solidFill>
                <a:latin typeface="Helvetica" pitchFamily="2" charset="0"/>
              </a:rPr>
              <a:t>Zero-Party Data</a:t>
            </a:r>
          </a:p>
        </p:txBody>
      </p:sp>
      <p:sp>
        <p:nvSpPr>
          <p:cNvPr id="31" name="TextBox 30">
            <a:extLst>
              <a:ext uri="{FF2B5EF4-FFF2-40B4-BE49-F238E27FC236}">
                <a16:creationId xmlns:a16="http://schemas.microsoft.com/office/drawing/2014/main" id="{56156523-DE74-F8D1-7138-26677E7C3AA4}"/>
              </a:ext>
            </a:extLst>
          </p:cNvPr>
          <p:cNvSpPr txBox="1"/>
          <p:nvPr/>
        </p:nvSpPr>
        <p:spPr>
          <a:xfrm>
            <a:off x="3867033" y="5820812"/>
            <a:ext cx="3368985" cy="338554"/>
          </a:xfrm>
          <a:prstGeom prst="rect">
            <a:avLst/>
          </a:prstGeom>
          <a:noFill/>
        </p:spPr>
        <p:txBody>
          <a:bodyPr wrap="square" rtlCol="0">
            <a:spAutoFit/>
          </a:bodyPr>
          <a:lstStyle/>
          <a:p>
            <a:pPr algn="ctr"/>
            <a:r>
              <a:rPr lang="en-US" sz="1600" b="1">
                <a:solidFill>
                  <a:srgbClr val="ED3C8D"/>
                </a:solidFill>
                <a:latin typeface="Helvetica" pitchFamily="2" charset="0"/>
              </a:rPr>
              <a:t>First-Party Data</a:t>
            </a:r>
          </a:p>
        </p:txBody>
      </p:sp>
      <p:sp>
        <p:nvSpPr>
          <p:cNvPr id="32" name="TextBox 31">
            <a:extLst>
              <a:ext uri="{FF2B5EF4-FFF2-40B4-BE49-F238E27FC236}">
                <a16:creationId xmlns:a16="http://schemas.microsoft.com/office/drawing/2014/main" id="{955AF841-E63E-278E-01EE-9FC8DBE2864B}"/>
              </a:ext>
            </a:extLst>
          </p:cNvPr>
          <p:cNvSpPr txBox="1"/>
          <p:nvPr/>
        </p:nvSpPr>
        <p:spPr>
          <a:xfrm>
            <a:off x="3867035" y="6213675"/>
            <a:ext cx="3360834" cy="1200329"/>
          </a:xfrm>
          <a:prstGeom prst="rect">
            <a:avLst/>
          </a:prstGeom>
          <a:noFill/>
        </p:spPr>
        <p:txBody>
          <a:bodyPr wrap="square" rtlCol="0">
            <a:spAutoFit/>
          </a:bodyPr>
          <a:lstStyle/>
          <a:p>
            <a:pPr algn="ctr"/>
            <a:r>
              <a:rPr lang="en-US" sz="12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Data that a </a:t>
            </a:r>
            <a:r>
              <a:rPr lang="en-US" sz="12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brand or media owner has collected directly </a:t>
            </a:r>
            <a:r>
              <a:rPr lang="en-US" sz="12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from its customers and audiences, with their permission, through interactions with them like sales, website forms, subscriptions, surveys, and social media.</a:t>
            </a:r>
            <a:endParaRPr lang="en-US" sz="1100">
              <a:solidFill>
                <a:srgbClr val="1F1A62"/>
              </a:solidFill>
              <a:latin typeface="Helvetica" panose="020B0604020202020204" pitchFamily="34" charset="0"/>
              <a:cs typeface="Helvetica" panose="020B0604020202020204" pitchFamily="34" charset="0"/>
            </a:endParaRPr>
          </a:p>
        </p:txBody>
      </p:sp>
      <p:sp>
        <p:nvSpPr>
          <p:cNvPr id="33" name="Rectangle: Rounded Corners 32">
            <a:extLst>
              <a:ext uri="{FF2B5EF4-FFF2-40B4-BE49-F238E27FC236}">
                <a16:creationId xmlns:a16="http://schemas.microsoft.com/office/drawing/2014/main" id="{8F9CBCC1-E48F-F48F-7B7B-0EC5FE1234CD}"/>
              </a:ext>
            </a:extLst>
          </p:cNvPr>
          <p:cNvSpPr/>
          <p:nvPr/>
        </p:nvSpPr>
        <p:spPr>
          <a:xfrm>
            <a:off x="419479" y="7673853"/>
            <a:ext cx="3368984" cy="1725667"/>
          </a:xfrm>
          <a:prstGeom prst="roundRect">
            <a:avLst>
              <a:gd name="adj" fmla="val 4403"/>
            </a:avLst>
          </a:prstGeom>
          <a:solidFill>
            <a:srgbClr val="E2E8F0"/>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4" name="Rectangle: Rounded Corners 33">
            <a:extLst>
              <a:ext uri="{FF2B5EF4-FFF2-40B4-BE49-F238E27FC236}">
                <a16:creationId xmlns:a16="http://schemas.microsoft.com/office/drawing/2014/main" id="{90474D15-01FB-3BB0-7B09-2CF634AB88F9}"/>
              </a:ext>
            </a:extLst>
          </p:cNvPr>
          <p:cNvSpPr/>
          <p:nvPr/>
        </p:nvSpPr>
        <p:spPr>
          <a:xfrm>
            <a:off x="3867034" y="7673852"/>
            <a:ext cx="3368984" cy="1725667"/>
          </a:xfrm>
          <a:prstGeom prst="roundRect">
            <a:avLst>
              <a:gd name="adj" fmla="val 4403"/>
            </a:avLst>
          </a:prstGeom>
          <a:solidFill>
            <a:srgbClr val="E2E8F0"/>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5" name="TextBox 34">
            <a:extLst>
              <a:ext uri="{FF2B5EF4-FFF2-40B4-BE49-F238E27FC236}">
                <a16:creationId xmlns:a16="http://schemas.microsoft.com/office/drawing/2014/main" id="{666B0052-BE63-97DD-E948-8311502D86D2}"/>
              </a:ext>
            </a:extLst>
          </p:cNvPr>
          <p:cNvSpPr txBox="1"/>
          <p:nvPr/>
        </p:nvSpPr>
        <p:spPr>
          <a:xfrm>
            <a:off x="440594" y="7751751"/>
            <a:ext cx="3347869" cy="338554"/>
          </a:xfrm>
          <a:prstGeom prst="rect">
            <a:avLst/>
          </a:prstGeom>
          <a:noFill/>
        </p:spPr>
        <p:txBody>
          <a:bodyPr wrap="square" rtlCol="0">
            <a:spAutoFit/>
          </a:bodyPr>
          <a:lstStyle/>
          <a:p>
            <a:pPr algn="ctr"/>
            <a:r>
              <a:rPr lang="en-US" sz="1600" b="1">
                <a:solidFill>
                  <a:srgbClr val="ED3C8D"/>
                </a:solidFill>
                <a:latin typeface="Helvetica" pitchFamily="2" charset="0"/>
              </a:rPr>
              <a:t>Second-Party Data</a:t>
            </a:r>
          </a:p>
        </p:txBody>
      </p:sp>
      <p:sp>
        <p:nvSpPr>
          <p:cNvPr id="36" name="TextBox 35">
            <a:extLst>
              <a:ext uri="{FF2B5EF4-FFF2-40B4-BE49-F238E27FC236}">
                <a16:creationId xmlns:a16="http://schemas.microsoft.com/office/drawing/2014/main" id="{25FB78D0-FCC1-FF5E-A186-B2E34EC56485}"/>
              </a:ext>
            </a:extLst>
          </p:cNvPr>
          <p:cNvSpPr txBox="1"/>
          <p:nvPr/>
        </p:nvSpPr>
        <p:spPr>
          <a:xfrm>
            <a:off x="3873517" y="7751751"/>
            <a:ext cx="3351696" cy="338554"/>
          </a:xfrm>
          <a:prstGeom prst="rect">
            <a:avLst/>
          </a:prstGeom>
          <a:noFill/>
        </p:spPr>
        <p:txBody>
          <a:bodyPr wrap="square" rtlCol="0">
            <a:spAutoFit/>
          </a:bodyPr>
          <a:lstStyle/>
          <a:p>
            <a:pPr algn="ctr"/>
            <a:r>
              <a:rPr lang="en-US" sz="1600" b="1">
                <a:solidFill>
                  <a:srgbClr val="ED3C8D"/>
                </a:solidFill>
                <a:latin typeface="Helvetica" pitchFamily="2" charset="0"/>
              </a:rPr>
              <a:t>Third-Party Data</a:t>
            </a:r>
          </a:p>
        </p:txBody>
      </p:sp>
      <p:sp>
        <p:nvSpPr>
          <p:cNvPr id="37" name="TextBox 36">
            <a:extLst>
              <a:ext uri="{FF2B5EF4-FFF2-40B4-BE49-F238E27FC236}">
                <a16:creationId xmlns:a16="http://schemas.microsoft.com/office/drawing/2014/main" id="{222A2026-9DEC-7522-9E2B-933FC63032AD}"/>
              </a:ext>
            </a:extLst>
          </p:cNvPr>
          <p:cNvSpPr txBox="1"/>
          <p:nvPr/>
        </p:nvSpPr>
        <p:spPr>
          <a:xfrm>
            <a:off x="434111" y="8170702"/>
            <a:ext cx="3360834" cy="646331"/>
          </a:xfrm>
          <a:prstGeom prst="rect">
            <a:avLst/>
          </a:prstGeom>
          <a:noFill/>
        </p:spPr>
        <p:txBody>
          <a:bodyPr wrap="square" rtlCol="0">
            <a:spAutoFit/>
          </a:bodyPr>
          <a:lstStyle/>
          <a:p>
            <a:pPr algn="ctr"/>
            <a:r>
              <a:rPr lang="en-US" sz="12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Data that comes from </a:t>
            </a:r>
            <a:r>
              <a:rPr lang="en-US" sz="1200" b="1">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another company’s collection of its own first party data </a:t>
            </a:r>
            <a:r>
              <a:rPr lang="en-US" sz="12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but with a defined set of rights usage and permissions.</a:t>
            </a:r>
            <a:endParaRPr lang="en-US" sz="1200">
              <a:solidFill>
                <a:srgbClr val="1B1464"/>
              </a:solidFill>
              <a:latin typeface="Helvetica" panose="020B0604020202020204" pitchFamily="34" charset="0"/>
              <a:cs typeface="Helvetica" panose="020B0604020202020204" pitchFamily="34" charset="0"/>
            </a:endParaRPr>
          </a:p>
        </p:txBody>
      </p:sp>
      <p:sp>
        <p:nvSpPr>
          <p:cNvPr id="38" name="TextBox 37">
            <a:extLst>
              <a:ext uri="{FF2B5EF4-FFF2-40B4-BE49-F238E27FC236}">
                <a16:creationId xmlns:a16="http://schemas.microsoft.com/office/drawing/2014/main" id="{37F714E2-02BB-4BCD-1A89-C1CFBEA6C90D}"/>
              </a:ext>
            </a:extLst>
          </p:cNvPr>
          <p:cNvSpPr txBox="1"/>
          <p:nvPr/>
        </p:nvSpPr>
        <p:spPr>
          <a:xfrm>
            <a:off x="3875183" y="8170702"/>
            <a:ext cx="3343699" cy="646331"/>
          </a:xfrm>
          <a:prstGeom prst="rect">
            <a:avLst/>
          </a:prstGeom>
          <a:noFill/>
        </p:spPr>
        <p:txBody>
          <a:bodyPr wrap="square" rtlCol="0">
            <a:spAutoFit/>
          </a:bodyPr>
          <a:lstStyle/>
          <a:p>
            <a:pPr algn="ctr"/>
            <a:r>
              <a:rPr lang="en-US" sz="12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Data that is </a:t>
            </a:r>
            <a:r>
              <a:rPr lang="en-US" sz="1200" b="1">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purchased or obtained from a variety of sources </a:t>
            </a:r>
            <a:r>
              <a:rPr lang="en-US" sz="12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by entities that do not have a direct relationship with the end user.</a:t>
            </a:r>
            <a:endParaRPr lang="en-US" sz="1200">
              <a:solidFill>
                <a:srgbClr val="1B1464"/>
              </a:solidFill>
              <a:latin typeface="Helvetica" panose="020B0604020202020204" pitchFamily="34" charset="0"/>
              <a:cs typeface="Helvetica" panose="020B0604020202020204" pitchFamily="34" charset="0"/>
            </a:endParaRPr>
          </a:p>
        </p:txBody>
      </p:sp>
      <p:sp>
        <p:nvSpPr>
          <p:cNvPr id="39" name="TextBox 38">
            <a:extLst>
              <a:ext uri="{FF2B5EF4-FFF2-40B4-BE49-F238E27FC236}">
                <a16:creationId xmlns:a16="http://schemas.microsoft.com/office/drawing/2014/main" id="{652570DB-2F3B-4741-9353-AF46F4CB61E6}"/>
              </a:ext>
            </a:extLst>
          </p:cNvPr>
          <p:cNvSpPr txBox="1"/>
          <p:nvPr/>
        </p:nvSpPr>
        <p:spPr>
          <a:xfrm>
            <a:off x="419478" y="6213675"/>
            <a:ext cx="3368985" cy="1200329"/>
          </a:xfrm>
          <a:prstGeom prst="rect">
            <a:avLst/>
          </a:prstGeom>
          <a:noFill/>
        </p:spPr>
        <p:txBody>
          <a:bodyPr wrap="square" rtlCol="0">
            <a:spAutoFit/>
          </a:bodyPr>
          <a:lstStyle/>
          <a:p>
            <a:pPr algn="ctr"/>
            <a:r>
              <a:rPr lang="en-US" sz="1200">
                <a:solidFill>
                  <a:srgbClr val="1F1A62"/>
                </a:solidFill>
                <a:latin typeface="Helvetica" panose="020B0604020202020204" pitchFamily="34" charset="0"/>
                <a:cs typeface="Helvetica" panose="020B0604020202020204" pitchFamily="34" charset="0"/>
              </a:rPr>
              <a:t>Information that a </a:t>
            </a:r>
            <a:r>
              <a:rPr lang="en-US" sz="1200" b="1">
                <a:solidFill>
                  <a:srgbClr val="1F1A62"/>
                </a:solidFill>
                <a:latin typeface="Helvetica" panose="020B0604020202020204" pitchFamily="34" charset="0"/>
                <a:cs typeface="Helvetica" panose="020B0604020202020204" pitchFamily="34" charset="0"/>
              </a:rPr>
              <a:t>customer intentionally shares </a:t>
            </a:r>
            <a:r>
              <a:rPr lang="en-US" sz="1200">
                <a:solidFill>
                  <a:srgbClr val="1F1A62"/>
                </a:solidFill>
                <a:latin typeface="Helvetica" panose="020B0604020202020204" pitchFamily="34" charset="0"/>
                <a:cs typeface="Helvetica" panose="020B0604020202020204" pitchFamily="34" charset="0"/>
              </a:rPr>
              <a:t>with a business or media owner, also known as explicit or solicited data. It can include information like preferences, purchase intentions, and how the customer wants to be recognized by the brand.</a:t>
            </a:r>
          </a:p>
        </p:txBody>
      </p:sp>
      <p:pic>
        <p:nvPicPr>
          <p:cNvPr id="41" name="Picture 40" descr="A blue clipboard with check marks&#10;&#10;Description automatically generated">
            <a:extLst>
              <a:ext uri="{FF2B5EF4-FFF2-40B4-BE49-F238E27FC236}">
                <a16:creationId xmlns:a16="http://schemas.microsoft.com/office/drawing/2014/main" id="{C865B041-84F0-0F7A-1BBA-79F2D3EDF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591" y="5759390"/>
            <a:ext cx="485563" cy="485563"/>
          </a:xfrm>
          <a:prstGeom prst="rect">
            <a:avLst/>
          </a:prstGeom>
        </p:spPr>
      </p:pic>
      <p:pic>
        <p:nvPicPr>
          <p:cNvPr id="42" name="Picture 41" descr="A cartoon of a net with a pink handle&#10;&#10;Description automatically generated">
            <a:extLst>
              <a:ext uri="{FF2B5EF4-FFF2-40B4-BE49-F238E27FC236}">
                <a16:creationId xmlns:a16="http://schemas.microsoft.com/office/drawing/2014/main" id="{1CCD3688-F5D7-EA4F-3CC2-7DAAF92123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7468" y="5770602"/>
            <a:ext cx="452671" cy="452671"/>
          </a:xfrm>
          <a:prstGeom prst="rect">
            <a:avLst/>
          </a:prstGeom>
        </p:spPr>
      </p:pic>
      <p:pic>
        <p:nvPicPr>
          <p:cNvPr id="43" name="Picture 42" descr="A purple and blue arrow pointing to a rectangular box&#10;&#10;Description automatically generated">
            <a:extLst>
              <a:ext uri="{FF2B5EF4-FFF2-40B4-BE49-F238E27FC236}">
                <a16:creationId xmlns:a16="http://schemas.microsoft.com/office/drawing/2014/main" id="{46FE05A6-BAE1-D5C8-CC95-3D8A11EDD4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961" y="7706963"/>
            <a:ext cx="437486" cy="437486"/>
          </a:xfrm>
          <a:prstGeom prst="rect">
            <a:avLst/>
          </a:prstGeom>
        </p:spPr>
      </p:pic>
      <p:pic>
        <p:nvPicPr>
          <p:cNvPr id="44" name="Picture 43" descr="A blue and green rectangular sign&#10;&#10;Description automatically generated">
            <a:extLst>
              <a:ext uri="{FF2B5EF4-FFF2-40B4-BE49-F238E27FC236}">
                <a16:creationId xmlns:a16="http://schemas.microsoft.com/office/drawing/2014/main" id="{EE0A1A05-85DA-E05C-F06E-8A1619A50FDE}"/>
              </a:ext>
            </a:extLst>
          </p:cNvPr>
          <p:cNvPicPr>
            <a:picLocks noChangeAspect="1"/>
          </p:cNvPicPr>
          <p:nvPr/>
        </p:nvPicPr>
        <p:blipFill rotWithShape="1">
          <a:blip r:embed="rId8">
            <a:extLst>
              <a:ext uri="{28A0092B-C50C-407E-A947-70E740481C1C}">
                <a14:useLocalDpi xmlns:a14="http://schemas.microsoft.com/office/drawing/2010/main" val="0"/>
              </a:ext>
            </a:extLst>
          </a:blip>
          <a:srcRect t="24069" b="24101"/>
          <a:stretch/>
        </p:blipFill>
        <p:spPr>
          <a:xfrm>
            <a:off x="4027468" y="7800872"/>
            <a:ext cx="481703" cy="249668"/>
          </a:xfrm>
          <a:prstGeom prst="rect">
            <a:avLst/>
          </a:prstGeom>
        </p:spPr>
      </p:pic>
      <p:sp>
        <p:nvSpPr>
          <p:cNvPr id="45" name="Text Box 6">
            <a:extLst>
              <a:ext uri="{FF2B5EF4-FFF2-40B4-BE49-F238E27FC236}">
                <a16:creationId xmlns:a16="http://schemas.microsoft.com/office/drawing/2014/main" id="{A71F3741-F2A9-F26A-BE51-417E763E5B1B}"/>
              </a:ext>
            </a:extLst>
          </p:cNvPr>
          <p:cNvSpPr txBox="1"/>
          <p:nvPr/>
        </p:nvSpPr>
        <p:spPr>
          <a:xfrm>
            <a:off x="419478" y="1321108"/>
            <a:ext cx="3024532" cy="276225"/>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Metrics &amp; Measurement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t>
            </a:r>
            <a:endPar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endParaRPr>
          </a:p>
        </p:txBody>
      </p:sp>
      <p:sp>
        <p:nvSpPr>
          <p:cNvPr id="23" name="Text Box 6">
            <a:extLst>
              <a:ext uri="{FF2B5EF4-FFF2-40B4-BE49-F238E27FC236}">
                <a16:creationId xmlns:a16="http://schemas.microsoft.com/office/drawing/2014/main" id="{DE43D8A8-3CBF-489E-7F63-C163E8B589E7}"/>
              </a:ext>
            </a:extLst>
          </p:cNvPr>
          <p:cNvSpPr txBox="1"/>
          <p:nvPr/>
        </p:nvSpPr>
        <p:spPr>
          <a:xfrm>
            <a:off x="419478" y="5308420"/>
            <a:ext cx="3707330" cy="338554"/>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Types of data:</a:t>
            </a:r>
            <a:endParaRPr lang="en-US" sz="1200" i="1" u="sng">
              <a:solidFill>
                <a:srgbClr val="1B146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27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2" name="Picture 1">
            <a:extLst>
              <a:ext uri="{FF2B5EF4-FFF2-40B4-BE49-F238E27FC236}">
                <a16:creationId xmlns:a16="http://schemas.microsoft.com/office/drawing/2014/main" id="{DFCAE4F2-066B-3DC6-11B4-8F07EF96240C}"/>
              </a:ext>
            </a:extLst>
          </p:cNvPr>
          <p:cNvPicPr>
            <a:picLocks noChangeAspect="1"/>
          </p:cNvPicPr>
          <p:nvPr/>
        </p:nvPicPr>
        <p:blipFill>
          <a:blip r:embed="rId4">
            <a:lum bright="70000" contrast="-70000"/>
          </a:blip>
          <a:stretch>
            <a:fillRect/>
          </a:stretch>
        </p:blipFill>
        <p:spPr>
          <a:xfrm>
            <a:off x="5732428" y="655176"/>
            <a:ext cx="931176" cy="399842"/>
          </a:xfrm>
          <a:prstGeom prst="rect">
            <a:avLst/>
          </a:prstGeom>
        </p:spPr>
      </p:pic>
      <p:pic>
        <p:nvPicPr>
          <p:cNvPr id="3" name="Picture 2">
            <a:extLst>
              <a:ext uri="{FF2B5EF4-FFF2-40B4-BE49-F238E27FC236}">
                <a16:creationId xmlns:a16="http://schemas.microsoft.com/office/drawing/2014/main" id="{A448FFC0-AD3B-2E9C-7515-E306DFBC6A8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4" name="Slide Number Placeholder 5">
            <a:extLst>
              <a:ext uri="{FF2B5EF4-FFF2-40B4-BE49-F238E27FC236}">
                <a16:creationId xmlns:a16="http://schemas.microsoft.com/office/drawing/2014/main" id="{9FF5BD23-804E-93C1-4095-AC8461D00443}"/>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FBA87E35-29B6-A2C0-C6FF-10F95A091F1B}"/>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7" name="TextBox 26">
            <a:extLst>
              <a:ext uri="{FF2B5EF4-FFF2-40B4-BE49-F238E27FC236}">
                <a16:creationId xmlns:a16="http://schemas.microsoft.com/office/drawing/2014/main" id="{1CDB16BD-C4BF-C554-F94C-B03ADE1B0036}"/>
              </a:ext>
            </a:extLst>
          </p:cNvPr>
          <p:cNvSpPr txBox="1"/>
          <p:nvPr/>
        </p:nvSpPr>
        <p:spPr>
          <a:xfrm>
            <a:off x="419478" y="1710465"/>
            <a:ext cx="6818571" cy="3508012"/>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000" b="1" kern="100" dirty="0">
                <a:solidFill>
                  <a:srgbClr val="1B1464"/>
                </a:solidFill>
                <a:latin typeface="Helvetica" panose="020B0403020202020204" pitchFamily="34" charset="0"/>
                <a:cs typeface="Times New Roman" panose="02020603050405020304" pitchFamily="18" charset="0"/>
              </a:rPr>
              <a:t>Equivalized Impressions: </a:t>
            </a:r>
            <a:r>
              <a:rPr lang="en-US" sz="1000" kern="100" dirty="0">
                <a:solidFill>
                  <a:srgbClr val="1B1464"/>
                </a:solidFill>
                <a:latin typeface="Helvetica" panose="020B0403020202020204" pitchFamily="34" charset="0"/>
                <a:cs typeface="Times New Roman" panose="02020603050405020304" pitchFamily="18" charset="0"/>
              </a:rPr>
              <a:t>Guaranteed and delivered impressions that are based on a standard benchmark of a 30-second equivalent. For example, impressions delivered against a 15-second unit are halved, while impressions delivered against a 60-second unit are doubled.</a:t>
            </a:r>
          </a:p>
          <a:p>
            <a:pPr marL="800100" lvl="1" indent="-342900">
              <a:lnSpc>
                <a:spcPct val="107000"/>
              </a:lnSpc>
              <a:buFont typeface="Symbol" panose="05050102010706020507" pitchFamily="18" charset="2"/>
              <a:buChar char=""/>
            </a:pPr>
            <a:endParaRPr lang="en-US" sz="1000" b="1"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dirty="0">
                <a:solidFill>
                  <a:srgbClr val="1B1464"/>
                </a:solidFill>
                <a:latin typeface="Helvetica" panose="020B0403020202020204" pitchFamily="34" charset="0"/>
                <a:ea typeface="Calibri" panose="020F0502020204030204" pitchFamily="34" charset="0"/>
              </a:rPr>
              <a:t>Frequency</a:t>
            </a:r>
            <a:r>
              <a:rPr lang="en-US" sz="1000" dirty="0">
                <a:solidFill>
                  <a:srgbClr val="1B1464"/>
                </a:solidFill>
                <a:latin typeface="Helvetica" panose="020B0403020202020204" pitchFamily="34" charset="0"/>
                <a:ea typeface="Calibri" panose="020F0502020204030204" pitchFamily="34" charset="0"/>
              </a:rPr>
              <a:t>: the number of times a person, or target audience, is exposed to an ad, or ad campaign, over a specific time period</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t>
            </a:r>
          </a:p>
          <a:p>
            <a:pPr marL="800100" lvl="1"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Equation: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Average Frequency= Gross Rating Points (GRPs) / Reach %</a:t>
            </a:r>
          </a:p>
          <a:p>
            <a:pPr marL="342900" indent="-342900">
              <a:lnSpc>
                <a:spcPct val="107000"/>
              </a:lnSpc>
              <a:buFont typeface="Symbol" panose="05050102010706020507" pitchFamily="18" charset="2"/>
              <a:buChar char=""/>
            </a:pPr>
            <a:endPar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Full-Funnel Outcomes: </a:t>
            </a:r>
            <a:r>
              <a:rPr lang="en-US" sz="1000" kern="100" dirty="0">
                <a:solidFill>
                  <a:srgbClr val="002060"/>
                </a:solidFill>
                <a:latin typeface="Helvetica" panose="020B0403020202020204" pitchFamily="34" charset="0"/>
                <a:cs typeface="Times New Roman" panose="02020603050405020304" pitchFamily="18" charset="0"/>
              </a:rPr>
              <a:t>Refer</a:t>
            </a:r>
            <a:r>
              <a:rPr lang="en-US" sz="1000"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s to the range of results achieved at various stages of the marketing and sales funnel, from initial awareness to final purchase and beyond. The funnel is typically divided into several stages, each with specific objectives and key performance indicators (KPIs.)</a:t>
            </a:r>
            <a:endParaRPr lang="en-US" sz="1000" kern="100" dirty="0">
              <a:solidFill>
                <a:srgbClr val="1B1464"/>
              </a:solidFill>
              <a:highlight>
                <a:srgbClr val="FFFF00"/>
              </a:highlight>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1000"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Gross Rating Points (GRPs): </a:t>
            </a:r>
            <a:r>
              <a:rPr lang="en-US" sz="1000"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A standard measurement of how many people within a target audience saw an ad, or an ad campaign, and how often they saw it.</a:t>
            </a:r>
          </a:p>
          <a:p>
            <a:pPr marL="800100" lvl="1"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Equation: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Gross Rating Points (GRPs)  = Reach % x Frequency</a:t>
            </a:r>
          </a:p>
          <a:p>
            <a:pPr marL="800100" lvl="1" indent="-342900">
              <a:lnSpc>
                <a:spcPct val="107000"/>
              </a:lnSpc>
              <a:buFont typeface="Symbol" panose="05050102010706020507" pitchFamily="18" charset="2"/>
              <a:buChar char=""/>
            </a:pPr>
            <a:r>
              <a:rPr lang="en-US" sz="1000" b="1"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Related Terms: </a:t>
            </a:r>
            <a:r>
              <a:rPr lang="en-US" sz="1000" i="1"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Target Rating Points (TRPs)</a:t>
            </a:r>
          </a:p>
          <a:p>
            <a:pPr marL="800100" lvl="1" indent="-342900">
              <a:lnSpc>
                <a:spcPct val="107000"/>
              </a:lnSpc>
              <a:buFont typeface="Symbol" panose="05050102010706020507" pitchFamily="18" charset="2"/>
              <a:buChar char=""/>
            </a:pPr>
            <a:endParaRPr lang="en-US" sz="1000" i="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Identifiers:</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Enables marketers to achieve a comprehensive, consistent, and privacy compliant view of audiences throughout the customer journey </a:t>
            </a:r>
            <a:r>
              <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 (e.g., personal identifiers like name, address, email, etc.; digital identifiers like IP address, device ID, etc.)</a:t>
            </a:r>
            <a:endParaRPr lang="en-US" sz="1000" i="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1000"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5950974-A23F-796C-47E8-B627E961D553}"/>
              </a:ext>
            </a:extLst>
          </p:cNvPr>
          <p:cNvSpPr/>
          <p:nvPr/>
        </p:nvSpPr>
        <p:spPr>
          <a:xfrm>
            <a:off x="365142" y="5526554"/>
            <a:ext cx="3381377" cy="3985747"/>
          </a:xfrm>
          <a:prstGeom prst="rect">
            <a:avLst/>
          </a:prstGeom>
          <a:solidFill>
            <a:srgbClr val="1B1464"/>
          </a:solidFill>
          <a:ln w="38100">
            <a:solidFill>
              <a:srgbClr val="1B146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u="sng">
              <a:solidFill>
                <a:srgbClr val="1B1464"/>
              </a:solidFill>
              <a:latin typeface="Helvetica" panose="020B0403020202020204" pitchFamily="34" charset="0"/>
            </a:endParaRPr>
          </a:p>
          <a:p>
            <a:pPr algn="ctr"/>
            <a:endParaRPr lang="en-US" sz="2000" b="1" u="sng">
              <a:solidFill>
                <a:srgbClr val="1B1464"/>
              </a:solidFill>
              <a:latin typeface="Helvetica" panose="020B0403020202020204" pitchFamily="34" charset="0"/>
            </a:endParaRPr>
          </a:p>
          <a:p>
            <a:pPr algn="ctr"/>
            <a:endParaRPr lang="en-US" sz="1400" b="1" u="sng">
              <a:solidFill>
                <a:srgbClr val="ED3C8D"/>
              </a:solidFill>
              <a:latin typeface="Helvetica" panose="020B0403020202020204" pitchFamily="34" charset="0"/>
            </a:endParaRPr>
          </a:p>
          <a:p>
            <a:pPr algn="ctr"/>
            <a:r>
              <a:rPr lang="en-US" sz="1600" b="1" u="sng">
                <a:solidFill>
                  <a:schemeClr val="bg1"/>
                </a:solidFill>
                <a:latin typeface="Helvetica" panose="020B0403020202020204" pitchFamily="34" charset="0"/>
              </a:rPr>
              <a:t>Deterministic Approach</a:t>
            </a:r>
          </a:p>
          <a:p>
            <a:endParaRPr lang="en-US" sz="1050" b="1" u="sng">
              <a:solidFill>
                <a:schemeClr val="bg1"/>
              </a:solidFill>
              <a:latin typeface="Helvetica" panose="020B0403020202020204" pitchFamily="34" charset="0"/>
            </a:endParaRPr>
          </a:p>
          <a:p>
            <a:pPr algn="ctr"/>
            <a:r>
              <a:rPr lang="en-US" sz="1400">
                <a:solidFill>
                  <a:schemeClr val="bg1"/>
                </a:solidFill>
                <a:latin typeface="Helvetica" panose="020B0403020202020204" pitchFamily="34" charset="0"/>
              </a:rPr>
              <a:t>Outcomes that are </a:t>
            </a:r>
            <a:r>
              <a:rPr lang="en-US" sz="1400" b="1">
                <a:solidFill>
                  <a:schemeClr val="bg1"/>
                </a:solidFill>
                <a:latin typeface="Helvetica" panose="020B0403020202020204" pitchFamily="34" charset="0"/>
              </a:rPr>
              <a:t>known to be true</a:t>
            </a:r>
          </a:p>
          <a:p>
            <a:endParaRPr lang="en-US" sz="800" b="1">
              <a:solidFill>
                <a:schemeClr val="bg1"/>
              </a:solidFill>
              <a:latin typeface="Helvetica" panose="020B0403020202020204" pitchFamily="34" charset="0"/>
              <a:ea typeface="+mn-lt"/>
              <a:cs typeface="+mn-lt"/>
            </a:endParaRPr>
          </a:p>
          <a:p>
            <a:endParaRPr lang="en-US" sz="900" b="1">
              <a:solidFill>
                <a:schemeClr val="bg1"/>
              </a:solidFill>
              <a:latin typeface="Helvetica" panose="020B0403020202020204" pitchFamily="34" charset="0"/>
              <a:ea typeface="+mn-lt"/>
              <a:cs typeface="+mn-lt"/>
            </a:endParaRPr>
          </a:p>
          <a:p>
            <a:pPr marL="285750" indent="-285750">
              <a:buBlip>
                <a:blip r:embed="rId6"/>
              </a:buBlip>
            </a:pPr>
            <a:r>
              <a:rPr lang="en-US" sz="1400">
                <a:solidFill>
                  <a:schemeClr val="bg1"/>
                </a:solidFill>
                <a:latin typeface="Helvetica" panose="020B0403020202020204" pitchFamily="34" charset="0"/>
                <a:ea typeface="+mn-lt"/>
                <a:cs typeface="+mn-lt"/>
              </a:rPr>
              <a:t>One-to-one matches are applied using confirmed identifiers such as authenticated logins to measure &amp; report outcomes</a:t>
            </a:r>
            <a:endParaRPr lang="en-US" sz="1400" b="1">
              <a:solidFill>
                <a:schemeClr val="bg1"/>
              </a:solidFill>
              <a:latin typeface="Helvetica" panose="020B0403020202020204" pitchFamily="34" charset="0"/>
              <a:ea typeface="+mn-lt"/>
              <a:cs typeface="+mn-lt"/>
            </a:endParaRPr>
          </a:p>
          <a:p>
            <a:r>
              <a:rPr lang="en-US" sz="800">
                <a:solidFill>
                  <a:schemeClr val="bg1"/>
                </a:solidFill>
                <a:latin typeface="Helvetica" panose="020B0403020202020204" pitchFamily="34" charset="0"/>
              </a:rPr>
              <a:t>.</a:t>
            </a:r>
          </a:p>
          <a:p>
            <a:br>
              <a:rPr lang="en-US" sz="1200">
                <a:solidFill>
                  <a:schemeClr val="bg1"/>
                </a:solidFill>
                <a:latin typeface="Helvetica" panose="020B0403020202020204" pitchFamily="34" charset="0"/>
              </a:rPr>
            </a:br>
            <a:r>
              <a:rPr lang="en-US" sz="1400" b="1">
                <a:solidFill>
                  <a:schemeClr val="bg1"/>
                </a:solidFill>
                <a:latin typeface="Helvetica" panose="020B0403020202020204" pitchFamily="34" charset="0"/>
              </a:rPr>
              <a:t>Benefit</a:t>
            </a:r>
            <a:r>
              <a:rPr lang="en-US" sz="1400">
                <a:solidFill>
                  <a:schemeClr val="bg1"/>
                </a:solidFill>
                <a:latin typeface="Helvetica" panose="020B0403020202020204" pitchFamily="34" charset="0"/>
              </a:rPr>
              <a:t>: Authenticated and highly accurate</a:t>
            </a:r>
          </a:p>
          <a:p>
            <a:br>
              <a:rPr lang="en-US" sz="1400" b="1">
                <a:solidFill>
                  <a:schemeClr val="bg1"/>
                </a:solidFill>
                <a:latin typeface="Helvetica" panose="020B0403020202020204" pitchFamily="34" charset="0"/>
              </a:rPr>
            </a:br>
            <a:r>
              <a:rPr lang="en-US" sz="1400" b="1">
                <a:solidFill>
                  <a:schemeClr val="bg1"/>
                </a:solidFill>
                <a:latin typeface="Helvetica" panose="020B0403020202020204" pitchFamily="34" charset="0"/>
              </a:rPr>
              <a:t>Challenge: </a:t>
            </a:r>
            <a:r>
              <a:rPr lang="en-US" sz="1400">
                <a:solidFill>
                  <a:schemeClr val="bg1"/>
                </a:solidFill>
                <a:latin typeface="Helvetica" panose="020B0403020202020204" pitchFamily="34" charset="0"/>
              </a:rPr>
              <a:t>Limited in scalability</a:t>
            </a:r>
          </a:p>
          <a:p>
            <a:endParaRPr lang="en-US" sz="1050">
              <a:solidFill>
                <a:schemeClr val="bg1"/>
              </a:solidFill>
              <a:effectLst/>
              <a:latin typeface="Helvetica" panose="020B0403020202020204" pitchFamily="34" charset="0"/>
              <a:ea typeface="Times New Roman" panose="02020603050405020304" pitchFamily="18" charset="0"/>
              <a:cs typeface="Arial" panose="020B0604020202020204" pitchFamily="34" charset="0"/>
            </a:endParaRPr>
          </a:p>
          <a:p>
            <a:endParaRPr lang="en-US" sz="1400">
              <a:solidFill>
                <a:srgbClr val="1B1464"/>
              </a:solidFill>
              <a:latin typeface="Helvetica" panose="020B0403020202020204" pitchFamily="34" charset="0"/>
            </a:endParaRPr>
          </a:p>
        </p:txBody>
      </p:sp>
      <p:sp>
        <p:nvSpPr>
          <p:cNvPr id="9" name="Rectangle 8">
            <a:extLst>
              <a:ext uri="{FF2B5EF4-FFF2-40B4-BE49-F238E27FC236}">
                <a16:creationId xmlns:a16="http://schemas.microsoft.com/office/drawing/2014/main" id="{51EDD8DF-D44C-E817-AF46-1ADA6CF5D54E}"/>
              </a:ext>
            </a:extLst>
          </p:cNvPr>
          <p:cNvSpPr/>
          <p:nvPr/>
        </p:nvSpPr>
        <p:spPr>
          <a:xfrm>
            <a:off x="4025882" y="5526553"/>
            <a:ext cx="3381376" cy="3985747"/>
          </a:xfrm>
          <a:prstGeom prst="rect">
            <a:avLst/>
          </a:prstGeom>
          <a:solidFill>
            <a:srgbClr val="FFE600"/>
          </a:solidFill>
          <a:ln w="38100">
            <a:solidFill>
              <a:srgbClr val="1B146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b="1" u="sng">
              <a:solidFill>
                <a:schemeClr val="bg1"/>
              </a:solidFill>
              <a:latin typeface="Helvetica" panose="020B0403020202020204" pitchFamily="34" charset="0"/>
            </a:endParaRPr>
          </a:p>
          <a:p>
            <a:pPr algn="ctr"/>
            <a:endParaRPr lang="en-US" sz="2000" b="1" u="sng">
              <a:solidFill>
                <a:schemeClr val="bg1"/>
              </a:solidFill>
              <a:latin typeface="Helvetica" panose="020B0403020202020204" pitchFamily="34" charset="0"/>
            </a:endParaRPr>
          </a:p>
          <a:p>
            <a:pPr algn="ctr"/>
            <a:endParaRPr lang="en-US" sz="1400" b="1" u="sng">
              <a:solidFill>
                <a:srgbClr val="ED3C8D"/>
              </a:solidFill>
              <a:latin typeface="Helvetica" panose="020B0403020202020204" pitchFamily="34" charset="0"/>
            </a:endParaRPr>
          </a:p>
          <a:p>
            <a:pPr algn="ctr"/>
            <a:r>
              <a:rPr lang="en-US" sz="1600" b="1" u="sng">
                <a:solidFill>
                  <a:srgbClr val="1B1464"/>
                </a:solidFill>
                <a:latin typeface="Helvetica" panose="020B0403020202020204" pitchFamily="34" charset="0"/>
              </a:rPr>
              <a:t>Probabilistic Approach</a:t>
            </a:r>
          </a:p>
          <a:p>
            <a:pPr algn="ctr"/>
            <a:endParaRPr lang="en-US" sz="1050" b="1" u="sng">
              <a:solidFill>
                <a:srgbClr val="1B1464"/>
              </a:solidFill>
              <a:latin typeface="Helvetica" panose="020B0403020202020204" pitchFamily="34" charset="0"/>
            </a:endParaRPr>
          </a:p>
          <a:p>
            <a:pPr algn="ctr"/>
            <a:r>
              <a:rPr lang="en-US" sz="1400">
                <a:solidFill>
                  <a:srgbClr val="1B1464"/>
                </a:solidFill>
                <a:latin typeface="Helvetica" panose="020B0403020202020204" pitchFamily="34" charset="0"/>
              </a:rPr>
              <a:t>Outcomes that are </a:t>
            </a:r>
            <a:r>
              <a:rPr lang="en-US" sz="1400" b="1">
                <a:solidFill>
                  <a:srgbClr val="1B1464"/>
                </a:solidFill>
                <a:latin typeface="Helvetica" panose="020B0403020202020204" pitchFamily="34" charset="0"/>
              </a:rPr>
              <a:t>likely to be true </a:t>
            </a:r>
          </a:p>
          <a:p>
            <a:endParaRPr lang="en-US" sz="800">
              <a:solidFill>
                <a:srgbClr val="1B1464"/>
              </a:solidFill>
              <a:latin typeface="Helvetica" panose="020B0403020202020204" pitchFamily="34" charset="0"/>
            </a:endParaRPr>
          </a:p>
          <a:p>
            <a:endParaRPr lang="en-US" sz="800">
              <a:solidFill>
                <a:srgbClr val="1B1464"/>
              </a:solidFill>
              <a:latin typeface="Helvetica" panose="020B0403020202020204" pitchFamily="34" charset="0"/>
            </a:endParaRPr>
          </a:p>
          <a:p>
            <a:pPr marL="285750" indent="-285750">
              <a:buBlip>
                <a:blip r:embed="rId6"/>
              </a:buBlip>
            </a:pPr>
            <a:r>
              <a:rPr lang="en-US" sz="1400">
                <a:solidFill>
                  <a:srgbClr val="1B1464"/>
                </a:solidFill>
                <a:latin typeface="Helvetica" panose="020B0403020202020204" pitchFamily="34" charset="0"/>
                <a:ea typeface="+mn-lt"/>
                <a:cs typeface="+mn-lt"/>
              </a:rPr>
              <a:t>Matches are probable and based on pieces of information.  Models are applied to measure &amp; report outcomes</a:t>
            </a:r>
          </a:p>
          <a:p>
            <a:endParaRPr lang="en-US" sz="800">
              <a:solidFill>
                <a:srgbClr val="1B1464"/>
              </a:solidFill>
              <a:latin typeface="Helvetica" panose="020B0403020202020204" pitchFamily="34" charset="0"/>
              <a:ea typeface="+mn-lt"/>
              <a:cs typeface="+mn-lt"/>
            </a:endParaRPr>
          </a:p>
          <a:p>
            <a:endParaRPr lang="en-US" sz="1400" b="1">
              <a:solidFill>
                <a:srgbClr val="1B1464"/>
              </a:solidFill>
              <a:latin typeface="Helvetica" panose="020B0403020202020204" pitchFamily="34" charset="0"/>
            </a:endParaRPr>
          </a:p>
          <a:p>
            <a:r>
              <a:rPr lang="en-US" sz="1400" b="1">
                <a:solidFill>
                  <a:srgbClr val="1B1464"/>
                </a:solidFill>
                <a:latin typeface="Helvetica" panose="020B0403020202020204" pitchFamily="34" charset="0"/>
              </a:rPr>
              <a:t>Benefit</a:t>
            </a:r>
            <a:r>
              <a:rPr lang="en-US" sz="1400">
                <a:solidFill>
                  <a:srgbClr val="1B1464"/>
                </a:solidFill>
                <a:latin typeface="Helvetica" panose="020B0403020202020204" pitchFamily="34" charset="0"/>
              </a:rPr>
              <a:t>: Scalable and likely accurate</a:t>
            </a:r>
          </a:p>
          <a:p>
            <a:endParaRPr lang="en-US" sz="1200" b="1">
              <a:solidFill>
                <a:srgbClr val="1B1464"/>
              </a:solidFill>
              <a:latin typeface="Helvetica" panose="020B0403020202020204" pitchFamily="34" charset="0"/>
            </a:endParaRPr>
          </a:p>
          <a:p>
            <a:br>
              <a:rPr lang="en-US" sz="1400" b="1">
                <a:solidFill>
                  <a:srgbClr val="1B1464"/>
                </a:solidFill>
                <a:latin typeface="Helvetica" panose="020B0403020202020204" pitchFamily="34" charset="0"/>
              </a:rPr>
            </a:br>
            <a:r>
              <a:rPr lang="en-US" sz="1400" b="1">
                <a:solidFill>
                  <a:srgbClr val="1B1464"/>
                </a:solidFill>
                <a:latin typeface="Helvetica" panose="020B0403020202020204" pitchFamily="34" charset="0"/>
              </a:rPr>
              <a:t>Challenge: </a:t>
            </a:r>
            <a:r>
              <a:rPr lang="en-US" sz="1400">
                <a:solidFill>
                  <a:srgbClr val="1B1464"/>
                </a:solidFill>
                <a:latin typeface="Helvetica" panose="020B0403020202020204" pitchFamily="34" charset="0"/>
              </a:rPr>
              <a:t>Not guaranteed to 100% be accurate</a:t>
            </a:r>
            <a:endParaRPr lang="en-US" sz="1400" i="1">
              <a:solidFill>
                <a:srgbClr val="1B1464"/>
              </a:solidFill>
              <a:latin typeface="Helvetica" panose="020B0403020202020204" pitchFamily="34" charset="0"/>
            </a:endParaRPr>
          </a:p>
          <a:p>
            <a:pPr algn="ctr"/>
            <a:endParaRPr lang="en-US" sz="2000" b="1" u="sng">
              <a:solidFill>
                <a:srgbClr val="1B1464"/>
              </a:solidFill>
              <a:latin typeface="Helvetica" panose="020B04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endParaRPr lang="en-US" sz="1400">
              <a:solidFill>
                <a:srgbClr val="002060"/>
              </a:solidFill>
              <a:effectLst/>
              <a:latin typeface="Helvetica" panose="020B0403020202020204" pitchFamily="34" charset="0"/>
              <a:ea typeface="Times New Roman" panose="02020603050405020304" pitchFamily="18" charset="0"/>
              <a:cs typeface="Arial" panose="020B0604020202020204" pitchFamily="34" charset="0"/>
            </a:endParaRPr>
          </a:p>
        </p:txBody>
      </p:sp>
      <p:pic>
        <p:nvPicPr>
          <p:cNvPr id="10" name="Picture 9">
            <a:extLst>
              <a:ext uri="{FF2B5EF4-FFF2-40B4-BE49-F238E27FC236}">
                <a16:creationId xmlns:a16="http://schemas.microsoft.com/office/drawing/2014/main" id="{55892637-F834-E174-39BE-15AB6B67EAE5}"/>
              </a:ext>
            </a:extLst>
          </p:cNvPr>
          <p:cNvPicPr>
            <a:picLocks noChangeAspect="1"/>
          </p:cNvPicPr>
          <p:nvPr/>
        </p:nvPicPr>
        <p:blipFill>
          <a:blip r:embed="rId7"/>
          <a:srcRect/>
          <a:stretch/>
        </p:blipFill>
        <p:spPr>
          <a:xfrm>
            <a:off x="1763071" y="5737398"/>
            <a:ext cx="585518" cy="585518"/>
          </a:xfrm>
          <a:prstGeom prst="rect">
            <a:avLst/>
          </a:prstGeom>
        </p:spPr>
      </p:pic>
      <p:pic>
        <p:nvPicPr>
          <p:cNvPr id="11" name="Picture 10">
            <a:extLst>
              <a:ext uri="{FF2B5EF4-FFF2-40B4-BE49-F238E27FC236}">
                <a16:creationId xmlns:a16="http://schemas.microsoft.com/office/drawing/2014/main" id="{4E1ECFF5-149D-3584-0C5F-A29EC5E9351D}"/>
              </a:ext>
            </a:extLst>
          </p:cNvPr>
          <p:cNvPicPr>
            <a:picLocks noChangeAspect="1"/>
          </p:cNvPicPr>
          <p:nvPr/>
        </p:nvPicPr>
        <p:blipFill>
          <a:blip r:embed="rId8"/>
          <a:srcRect/>
          <a:stretch/>
        </p:blipFill>
        <p:spPr>
          <a:xfrm>
            <a:off x="5419257" y="5696575"/>
            <a:ext cx="626341" cy="626341"/>
          </a:xfrm>
          <a:prstGeom prst="rect">
            <a:avLst/>
          </a:prstGeom>
        </p:spPr>
      </p:pic>
      <p:sp>
        <p:nvSpPr>
          <p:cNvPr id="12" name="Text Box 6">
            <a:extLst>
              <a:ext uri="{FF2B5EF4-FFF2-40B4-BE49-F238E27FC236}">
                <a16:creationId xmlns:a16="http://schemas.microsoft.com/office/drawing/2014/main" id="{528AF1CB-13D0-1809-21BA-B654BA66D08A}"/>
              </a:ext>
            </a:extLst>
          </p:cNvPr>
          <p:cNvSpPr txBox="1"/>
          <p:nvPr/>
        </p:nvSpPr>
        <p:spPr>
          <a:xfrm>
            <a:off x="419478" y="1335396"/>
            <a:ext cx="3024532" cy="276225"/>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Metrics &amp; Measurement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latin typeface="Helvetica" panose="020B0403020202020204" pitchFamily="34" charset="0"/>
                <a:ea typeface="Calibri" panose="020F0502020204030204" pitchFamily="34" charset="0"/>
                <a:cs typeface="Times New Roman" panose="02020603050405020304" pitchFamily="18" charset="0"/>
              </a:rPr>
              <a:t>:</a:t>
            </a:r>
            <a:endPar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endParaRPr>
          </a:p>
        </p:txBody>
      </p:sp>
      <p:sp>
        <p:nvSpPr>
          <p:cNvPr id="13" name="Text Box 6">
            <a:extLst>
              <a:ext uri="{FF2B5EF4-FFF2-40B4-BE49-F238E27FC236}">
                <a16:creationId xmlns:a16="http://schemas.microsoft.com/office/drawing/2014/main" id="{0907B909-2E57-1C45-281C-64D3B407B5AB}"/>
              </a:ext>
            </a:extLst>
          </p:cNvPr>
          <p:cNvSpPr txBox="1"/>
          <p:nvPr/>
        </p:nvSpPr>
        <p:spPr>
          <a:xfrm>
            <a:off x="419478" y="5136966"/>
            <a:ext cx="3707330" cy="338554"/>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Outcome approaches:</a:t>
            </a:r>
            <a:endParaRPr lang="en-US" sz="1200" i="1" u="sng">
              <a:solidFill>
                <a:srgbClr val="1B146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31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4D78BD-E5A1-0077-F889-CCC5B09E5C88}"/>
              </a:ext>
            </a:extLst>
          </p:cNvPr>
          <p:cNvSpPr/>
          <p:nvPr/>
        </p:nvSpPr>
        <p:spPr>
          <a:xfrm>
            <a:off x="644095" y="6360455"/>
            <a:ext cx="6442505" cy="3053680"/>
          </a:xfrm>
          <a:prstGeom prst="rect">
            <a:avLst/>
          </a:prstGeom>
          <a:solidFill>
            <a:srgbClr val="E2E8F0"/>
          </a:solidFill>
          <a:ln w="19050">
            <a:solidFill>
              <a:srgbClr val="1B1464"/>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endParaRPr>
          </a:p>
        </p:txBody>
      </p:sp>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2" name="Picture 1">
            <a:extLst>
              <a:ext uri="{FF2B5EF4-FFF2-40B4-BE49-F238E27FC236}">
                <a16:creationId xmlns:a16="http://schemas.microsoft.com/office/drawing/2014/main" id="{DFCAE4F2-066B-3DC6-11B4-8F07EF96240C}"/>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3" name="Picture 2">
            <a:extLst>
              <a:ext uri="{FF2B5EF4-FFF2-40B4-BE49-F238E27FC236}">
                <a16:creationId xmlns:a16="http://schemas.microsoft.com/office/drawing/2014/main" id="{A448FFC0-AD3B-2E9C-7515-E306DFBC6A8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4" name="Slide Number Placeholder 5">
            <a:extLst>
              <a:ext uri="{FF2B5EF4-FFF2-40B4-BE49-F238E27FC236}">
                <a16:creationId xmlns:a16="http://schemas.microsoft.com/office/drawing/2014/main" id="{9FF5BD23-804E-93C1-4095-AC8461D00443}"/>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FBA87E35-29B6-A2C0-C6FF-10F95A091F1B}"/>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7" name="TextBox 26">
            <a:extLst>
              <a:ext uri="{FF2B5EF4-FFF2-40B4-BE49-F238E27FC236}">
                <a16:creationId xmlns:a16="http://schemas.microsoft.com/office/drawing/2014/main" id="{1CDB16BD-C4BF-C554-F94C-B03ADE1B0036}"/>
              </a:ext>
            </a:extLst>
          </p:cNvPr>
          <p:cNvSpPr txBox="1"/>
          <p:nvPr/>
        </p:nvSpPr>
        <p:spPr>
          <a:xfrm>
            <a:off x="419479" y="1723165"/>
            <a:ext cx="6818570" cy="4465838"/>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000" b="1">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Identity Graph: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Database of common identifiers matched with privacy protected customer profiles.</a:t>
            </a:r>
            <a:r>
              <a:rPr lang="en-US" sz="1000">
                <a:solidFill>
                  <a:srgbClr val="1B1464"/>
                </a:solidFill>
                <a:latin typeface="Helvetica" panose="020B0403020202020204" pitchFamily="34" charset="0"/>
                <a:ea typeface="Aptos" panose="020B0004020202020204" pitchFamily="34" charset="0"/>
                <a:cs typeface="Times New Roman" panose="02020603050405020304" pitchFamily="18" charset="0"/>
              </a:rPr>
              <a:t> </a:t>
            </a:r>
            <a:br>
              <a:rPr lang="en-US" sz="1000">
                <a:solidFill>
                  <a:srgbClr val="1B1464"/>
                </a:solidFill>
                <a:latin typeface="Helvetica" panose="020B0403020202020204" pitchFamily="34" charset="0"/>
                <a:ea typeface="Aptos" panose="020B0004020202020204" pitchFamily="34" charset="0"/>
                <a:cs typeface="Times New Roman" panose="02020603050405020304" pitchFamily="18" charset="0"/>
              </a:rPr>
            </a:b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This enables more targeted and effective marketing efforts while maintaining compliance with data privacy regulations.</a:t>
            </a:r>
          </a:p>
          <a:p>
            <a:pPr marL="342900" marR="0" lvl="0" indent="-342900">
              <a:spcBef>
                <a:spcPts val="0"/>
              </a:spcBef>
              <a:spcAft>
                <a:spcPts val="0"/>
              </a:spcAft>
              <a:buFont typeface="Symbol" panose="05050102010706020507" pitchFamily="18" charset="2"/>
              <a:buChar char=""/>
            </a:pPr>
            <a:endPar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Identity Resolution: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Process of matching common identifiers across devices and interactions to a single profile.</a:t>
            </a:r>
            <a:endPar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Impressions (IMPs):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The estimated number of viewers exposed to an advertisement or other content. The length of exposure to be counted as an impression can vary by platform. </a:t>
            </a:r>
            <a:endPar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Incrementality: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 way to measure the impact of a campaign or activity on sales or other desired outcomes and analyze the difference between having and not having implemented a campaign, tactic, or channel (i.e., an event that wouldn't have occurred without a specific interaction, such as an ad view, and that resulted in the desired outcome, such as a conversion).</a:t>
            </a:r>
          </a:p>
          <a:p>
            <a:pPr marL="342900" indent="-342900">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Incremental Reach:</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 A metric that measures the number of new users who are exposed to an ad campaign over a specific period of time</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such as a day, week, or month) and who have not been exposed to the ad in a previous time period. Incremental reach can be used to identify and measure additional audiences who have not yet seen a brand's advertisements on TV or digital platforms, such as those who are reached via a brand’s CTV/OTT campaign but not their traditional TV buy.</a:t>
            </a:r>
          </a:p>
          <a:p>
            <a:pPr marL="342900" indent="-342900">
              <a:buFont typeface="Symbol" panose="05050102010706020507" pitchFamily="18" charset="2"/>
              <a:buChar char=""/>
            </a:pPr>
            <a:endPar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000" b="1">
                <a:solidFill>
                  <a:srgbClr val="1B1464"/>
                </a:solidFill>
                <a:effectLst/>
                <a:latin typeface="Helvetica" panose="020B0403020202020204" pitchFamily="34" charset="0"/>
                <a:ea typeface="Calibri" panose="020F0502020204030204" pitchFamily="34" charset="0"/>
              </a:rPr>
              <a:t>Media Transparency: </a:t>
            </a:r>
            <a:r>
              <a:rPr lang="en-US" sz="1000">
                <a:solidFill>
                  <a:srgbClr val="1B1464"/>
                </a:solidFill>
                <a:latin typeface="Helvetica" panose="020B0403020202020204" pitchFamily="34" charset="0"/>
                <a:ea typeface="Calibri" panose="020F0502020204030204" pitchFamily="34" charset="0"/>
              </a:rPr>
              <a:t>F</a:t>
            </a:r>
            <a:r>
              <a:rPr lang="en-US" sz="1000">
                <a:solidFill>
                  <a:srgbClr val="1B1464"/>
                </a:solidFill>
                <a:effectLst/>
                <a:latin typeface="Helvetica" panose="020B0403020202020204" pitchFamily="34" charset="0"/>
                <a:ea typeface="Calibri" panose="020F0502020204030204" pitchFamily="34" charset="0"/>
              </a:rPr>
              <a:t>ull disclosure of relevant information related to the purchase of ads including placement, placement type, context, platform, landing pages, media type and other relevant information which is fully disclosed or not intentionally obscured . This information is required for informed and intelligent decision-making so that an advertiser has full access to the information necessary to assess the value of a media purchase and the associated margin.</a:t>
            </a:r>
          </a:p>
          <a:p>
            <a:pPr marL="342900" indent="-342900">
              <a:buFont typeface="Symbol" panose="05050102010706020507" pitchFamily="18" charset="2"/>
              <a:buChar char=""/>
            </a:pPr>
            <a:endPar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endPar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ECBEB43-ED23-81D0-5377-DD0E82C7DDE2}"/>
              </a:ext>
            </a:extLst>
          </p:cNvPr>
          <p:cNvSpPr txBox="1"/>
          <p:nvPr/>
        </p:nvSpPr>
        <p:spPr>
          <a:xfrm>
            <a:off x="685800" y="7848673"/>
            <a:ext cx="3206882" cy="1463862"/>
          </a:xfrm>
          <a:prstGeom prst="rect">
            <a:avLst/>
          </a:prstGeom>
          <a:noFill/>
        </p:spPr>
        <p:txBody>
          <a:bodyPr wrap="square">
            <a:spAutoFit/>
          </a:bodyPr>
          <a:lstStyle/>
          <a:p>
            <a:pPr algn="ctr">
              <a:lnSpc>
                <a:spcPct val="107000"/>
              </a:lnSpc>
            </a:pPr>
            <a:r>
              <a:rPr lang="en-US" sz="1200" b="1" u="sng" kern="100">
                <a:solidFill>
                  <a:srgbClr val="1B1464"/>
                </a:solidFill>
                <a:latin typeface="Helvetica" pitchFamily="2" charset="0"/>
                <a:ea typeface="Calibri" panose="020F0502020204030204" pitchFamily="34" charset="0"/>
                <a:cs typeface="Times New Roman" panose="02020603050405020304" pitchFamily="18" charset="0"/>
              </a:rPr>
              <a:t>Accreditation</a:t>
            </a:r>
          </a:p>
          <a:p>
            <a:pPr algn="ctr">
              <a:lnSpc>
                <a:spcPct val="107000"/>
              </a:lnSpc>
            </a:pPr>
            <a:r>
              <a:rPr lang="en-US" sz="1200" kern="100">
                <a:solidFill>
                  <a:srgbClr val="1B1464"/>
                </a:solidFill>
                <a:latin typeface="Helvetica" pitchFamily="2" charset="0"/>
                <a:ea typeface="Calibri" panose="020F0502020204030204" pitchFamily="34" charset="0"/>
                <a:cs typeface="Times New Roman" panose="02020603050405020304" pitchFamily="18" charset="0"/>
              </a:rPr>
              <a:t>Official recognition given by the Media Rating Council (MRC) to assure the industry that a measurement provider is in compliance with relevant industry standards for quality measurement </a:t>
            </a:r>
          </a:p>
          <a:p>
            <a:pPr algn="ctr">
              <a:lnSpc>
                <a:spcPct val="107000"/>
              </a:lnSpc>
            </a:pPr>
            <a:r>
              <a:rPr lang="en-US" sz="1200" kern="100">
                <a:solidFill>
                  <a:srgbClr val="1B1464"/>
                </a:solidFill>
                <a:latin typeface="Helvetica" pitchFamily="2" charset="0"/>
                <a:ea typeface="Calibri" panose="020F0502020204030204" pitchFamily="34" charset="0"/>
                <a:cs typeface="Times New Roman" panose="02020603050405020304" pitchFamily="18" charset="0"/>
              </a:rPr>
              <a:t>by an independent third-party organization.</a:t>
            </a:r>
          </a:p>
        </p:txBody>
      </p:sp>
      <p:sp>
        <p:nvSpPr>
          <p:cNvPr id="9" name="TextBox 8">
            <a:extLst>
              <a:ext uri="{FF2B5EF4-FFF2-40B4-BE49-F238E27FC236}">
                <a16:creationId xmlns:a16="http://schemas.microsoft.com/office/drawing/2014/main" id="{B6F16BFD-8A71-B66F-BEAE-1CDA78DE696A}"/>
              </a:ext>
            </a:extLst>
          </p:cNvPr>
          <p:cNvSpPr txBox="1"/>
          <p:nvPr/>
        </p:nvSpPr>
        <p:spPr>
          <a:xfrm>
            <a:off x="3892683" y="7848673"/>
            <a:ext cx="3193917" cy="1266244"/>
          </a:xfrm>
          <a:prstGeom prst="rect">
            <a:avLst/>
          </a:prstGeom>
          <a:noFill/>
        </p:spPr>
        <p:txBody>
          <a:bodyPr wrap="square">
            <a:spAutoFit/>
          </a:bodyPr>
          <a:lstStyle/>
          <a:p>
            <a:pPr marR="0" lvl="0" algn="ctr">
              <a:lnSpc>
                <a:spcPct val="107000"/>
              </a:lnSpc>
              <a:spcBef>
                <a:spcPts val="0"/>
              </a:spcBef>
              <a:spcAft>
                <a:spcPts val="0"/>
              </a:spcAft>
            </a:pPr>
            <a:r>
              <a:rPr lang="en-US" sz="1200" b="1" u="sng" kern="100">
                <a:solidFill>
                  <a:srgbClr val="1B1464"/>
                </a:solidFill>
                <a:latin typeface="Helvetica" pitchFamily="2" charset="0"/>
                <a:ea typeface="Calibri" panose="020F0502020204030204" pitchFamily="34" charset="0"/>
                <a:cs typeface="Times New Roman" panose="02020603050405020304" pitchFamily="18" charset="0"/>
              </a:rPr>
              <a:t>Certification</a:t>
            </a:r>
          </a:p>
          <a:p>
            <a:pPr marR="0" lvl="0" algn="ctr">
              <a:lnSpc>
                <a:spcPct val="107000"/>
              </a:lnSpc>
              <a:spcBef>
                <a:spcPts val="0"/>
              </a:spcBef>
              <a:spcAft>
                <a:spcPts val="0"/>
              </a:spcAft>
            </a:pPr>
            <a:r>
              <a:rPr lang="en-US" sz="1200" kern="100">
                <a:solidFill>
                  <a:srgbClr val="1B1464"/>
                </a:solidFill>
                <a:effectLst/>
                <a:latin typeface="Helvetica" pitchFamily="2" charset="0"/>
                <a:ea typeface="Calibri" panose="020F0502020204030204" pitchFamily="34" charset="0"/>
                <a:cs typeface="Times New Roman" panose="02020603050405020304" pitchFamily="18" charset="0"/>
              </a:rPr>
              <a:t>Formal approval granted to a measurement provider, indicating that they meet the quality and accuracy standards established by Open AP’s Joint Industry Committee (JIC).</a:t>
            </a:r>
          </a:p>
        </p:txBody>
      </p:sp>
      <p:pic>
        <p:nvPicPr>
          <p:cNvPr id="11" name="Picture 10" descr="A paper with a ribbon and a check mark&#10;&#10;Description automatically generated">
            <a:extLst>
              <a:ext uri="{FF2B5EF4-FFF2-40B4-BE49-F238E27FC236}">
                <a16:creationId xmlns:a16="http://schemas.microsoft.com/office/drawing/2014/main" id="{4709D2EA-6A55-AD42-E827-BAEA64FF67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287" y="6546577"/>
            <a:ext cx="1131963" cy="1131963"/>
          </a:xfrm>
          <a:prstGeom prst="rect">
            <a:avLst/>
          </a:prstGeom>
        </p:spPr>
      </p:pic>
      <p:pic>
        <p:nvPicPr>
          <p:cNvPr id="12" name="Picture 11" descr="A yellow card with a pink ribbon and a pink seal&#10;&#10;Description automatically generated">
            <a:extLst>
              <a:ext uri="{FF2B5EF4-FFF2-40B4-BE49-F238E27FC236}">
                <a16:creationId xmlns:a16="http://schemas.microsoft.com/office/drawing/2014/main" id="{FB554086-4A01-58C6-9723-D0E03B43A1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3007" y="6560094"/>
            <a:ext cx="1104928" cy="1104928"/>
          </a:xfrm>
          <a:prstGeom prst="rect">
            <a:avLst/>
          </a:prstGeom>
        </p:spPr>
      </p:pic>
      <p:sp>
        <p:nvSpPr>
          <p:cNvPr id="13" name="Text Box 6">
            <a:extLst>
              <a:ext uri="{FF2B5EF4-FFF2-40B4-BE49-F238E27FC236}">
                <a16:creationId xmlns:a16="http://schemas.microsoft.com/office/drawing/2014/main" id="{997CCAC7-05E1-405B-4921-C4D9812D0443}"/>
              </a:ext>
            </a:extLst>
          </p:cNvPr>
          <p:cNvSpPr txBox="1"/>
          <p:nvPr/>
        </p:nvSpPr>
        <p:spPr>
          <a:xfrm>
            <a:off x="419478" y="1335396"/>
            <a:ext cx="3024532" cy="276225"/>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Metrics &amp; Measurement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t>
            </a:r>
            <a:endPar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endParaRPr>
          </a:p>
        </p:txBody>
      </p:sp>
      <p:sp>
        <p:nvSpPr>
          <p:cNvPr id="14" name="Text Box 6">
            <a:extLst>
              <a:ext uri="{FF2B5EF4-FFF2-40B4-BE49-F238E27FC236}">
                <a16:creationId xmlns:a16="http://schemas.microsoft.com/office/drawing/2014/main" id="{AD6DEE95-B487-BB93-F8AC-402B43FBFDBF}"/>
              </a:ext>
            </a:extLst>
          </p:cNvPr>
          <p:cNvSpPr txBox="1"/>
          <p:nvPr/>
        </p:nvSpPr>
        <p:spPr>
          <a:xfrm>
            <a:off x="534351" y="6052991"/>
            <a:ext cx="2308862" cy="264238"/>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Accreditation vs. Certification</a:t>
            </a:r>
            <a:endParaRPr lang="en-US" sz="1200" i="1" u="sng">
              <a:solidFill>
                <a:srgbClr val="1B146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08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2" name="Picture 1">
            <a:extLst>
              <a:ext uri="{FF2B5EF4-FFF2-40B4-BE49-F238E27FC236}">
                <a16:creationId xmlns:a16="http://schemas.microsoft.com/office/drawing/2014/main" id="{DFCAE4F2-066B-3DC6-11B4-8F07EF96240C}"/>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3" name="Picture 2">
            <a:extLst>
              <a:ext uri="{FF2B5EF4-FFF2-40B4-BE49-F238E27FC236}">
                <a16:creationId xmlns:a16="http://schemas.microsoft.com/office/drawing/2014/main" id="{A448FFC0-AD3B-2E9C-7515-E306DFBC6A8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4" name="Slide Number Placeholder 5">
            <a:extLst>
              <a:ext uri="{FF2B5EF4-FFF2-40B4-BE49-F238E27FC236}">
                <a16:creationId xmlns:a16="http://schemas.microsoft.com/office/drawing/2014/main" id="{9FF5BD23-804E-93C1-4095-AC8461D00443}"/>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FBA87E35-29B6-A2C0-C6FF-10F95A091F1B}"/>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7" name="TextBox 26">
            <a:extLst>
              <a:ext uri="{FF2B5EF4-FFF2-40B4-BE49-F238E27FC236}">
                <a16:creationId xmlns:a16="http://schemas.microsoft.com/office/drawing/2014/main" id="{1CDB16BD-C4BF-C554-F94C-B03ADE1B0036}"/>
              </a:ext>
            </a:extLst>
          </p:cNvPr>
          <p:cNvSpPr txBox="1"/>
          <p:nvPr/>
        </p:nvSpPr>
        <p:spPr>
          <a:xfrm>
            <a:off x="419479" y="1723165"/>
            <a:ext cx="6818570" cy="5868145"/>
          </a:xfrm>
          <a:prstGeom prst="rect">
            <a:avLst/>
          </a:prstGeom>
          <a:noFill/>
        </p:spPr>
        <p:txBody>
          <a:bodyPr wrap="square">
            <a:spAutoFit/>
          </a:bodyPr>
          <a:lstStyle/>
          <a:p>
            <a:pPr marL="342900" indent="-342900">
              <a:buFont typeface="Symbol" panose="05050102010706020507" pitchFamily="18" charset="2"/>
              <a:buChar char=""/>
              <a:defRPr/>
            </a:pPr>
            <a:r>
              <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Optionality:</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Refers to the flexibility marketers have</a:t>
            </a:r>
            <a:r>
              <a:rPr lang="en-US" sz="1000" dirty="0">
                <a:solidFill>
                  <a:srgbClr val="1B1464"/>
                </a:solidFill>
                <a:latin typeface="Helvetica" panose="020B0403020202020204" pitchFamily="34" charset="0"/>
                <a:ea typeface="Aptos" panose="020B0004020202020204" pitchFamily="34" charset="0"/>
                <a:cs typeface="Times New Roman" panose="02020603050405020304" pitchFamily="18" charset="0"/>
              </a:rPr>
              <a:t> with</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selecting from a variety of measurement solutions that best align with their specific campaign goals and key performance indicators (KPIs). This flexibility enables them to tailor their approach to effectively assess and optimize their marketing strategies.</a:t>
            </a:r>
            <a:endParaRPr lang="en-US" sz="1000" kern="100" dirty="0">
              <a:solidFill>
                <a:srgbClr val="FF0000"/>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000" b="1" dirty="0">
              <a:solidFill>
                <a:srgbClr val="1B1464"/>
              </a:solidFill>
              <a:effectLst/>
              <a:latin typeface="Helvetica" panose="020B0403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000" b="1" dirty="0">
                <a:solidFill>
                  <a:srgbClr val="1B1464"/>
                </a:solidFill>
                <a:effectLst/>
                <a:latin typeface="Helvetica" panose="020B0403020202020204" pitchFamily="34" charset="0"/>
                <a:ea typeface="Calibri" panose="020F0502020204030204" pitchFamily="34" charset="0"/>
              </a:rPr>
              <a:t>Privacy Sandbox: </a:t>
            </a:r>
            <a:r>
              <a:rPr lang="en-US" sz="10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Google initiative to develop web technologies that enhance online privacy while supporting digital businesses. This is aiming to replace third-party cookies and limit tracking across sites and apps without compromising free online content and services.</a:t>
            </a:r>
          </a:p>
          <a:p>
            <a:pPr marR="0" lvl="0" algn="l" defTabSz="457200" rtl="0" eaLnBrk="1" fontAlgn="auto" latinLnBrk="0" hangingPunct="1">
              <a:lnSpc>
                <a:spcPct val="100000"/>
              </a:lnSpc>
              <a:spcBef>
                <a:spcPts val="0"/>
              </a:spcBef>
              <a:spcAft>
                <a:spcPts val="0"/>
              </a:spcAft>
              <a:buClrTx/>
              <a:buSzTx/>
              <a:tabLst/>
              <a:defRPr/>
            </a:pPr>
            <a:endParaRPr kumimoji="0" lang="en-US" sz="1000" b="1" i="0" u="none" strike="noStrike" kern="100" cap="none" spc="0" normalizeH="0" baseline="0" noProof="0" dirty="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dirty="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Reach: </a:t>
            </a:r>
            <a:r>
              <a:rPr kumimoji="0" lang="en-US" sz="1000" b="0" i="0" u="none" strike="noStrike" kern="100" cap="none" spc="0" normalizeH="0" baseline="0" noProof="0" dirty="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The number of people exposed to a single ad served. </a:t>
            </a:r>
          </a:p>
          <a:p>
            <a:pPr marL="800100" lvl="1" indent="-342900">
              <a:buFont typeface="Symbol" panose="05050102010706020507" pitchFamily="18" charset="2"/>
              <a:buChar char=""/>
            </a:pPr>
            <a:r>
              <a:rPr lang="en-US" sz="1000" b="1" kern="100" dirty="0">
                <a:solidFill>
                  <a:srgbClr val="002060"/>
                </a:solidFill>
                <a:latin typeface="Helvetica" panose="020B0403020202020204" pitchFamily="34" charset="0"/>
                <a:ea typeface="Aptos" panose="020B0004020202020204" pitchFamily="34" charset="0"/>
                <a:cs typeface="Times New Roman" panose="02020603050405020304" pitchFamily="18" charset="0"/>
              </a:rPr>
              <a:t>Equation</a:t>
            </a:r>
            <a:r>
              <a:rPr lang="en-US" sz="1000" b="1"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 </a:t>
            </a:r>
            <a:r>
              <a:rPr lang="en-US" sz="1000"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Reach = Impressions / Frequency; = Gross Ratings Points (GRPs) / Average Frequency</a:t>
            </a:r>
          </a:p>
          <a:p>
            <a:pPr marL="342900" marR="0" lvl="0" indent="-342900">
              <a:lnSpc>
                <a:spcPct val="107000"/>
              </a:lnSpc>
              <a:spcBef>
                <a:spcPts val="0"/>
              </a:spcBef>
              <a:spcAft>
                <a:spcPts val="0"/>
              </a:spcAft>
              <a:buFont typeface="Symbol" panose="05050102010706020507" pitchFamily="18" charset="2"/>
              <a:buChar char=""/>
            </a:pPr>
            <a:endPar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Signal Loss: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The diminishing availability of data points directly tied to campaigns or individual users that allow marketers to acquire, measure and retarget customers. This describes when you lose the ability to attribute where your customers are coming from. One of the most common examples of signal loss today is the deprecation of third-party cookies, which have serious privacy concerns associated with them. Signal loss also occurs when consumers decide to opt-out of sharing their personal data.</a:t>
            </a:r>
            <a:endPar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Syndicated Data: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Data that is collected, compiled, and sold by unbiased/verified third-party organizations or research firms. This type of data is not exclusive to any one buyer; instead, it is available to multiple clients or subscribers who are interested in gaining insights into market trends, consumer behavior, media consumption, and other relevant metrics. Examples: Nielsen, Comscore</a:t>
            </a:r>
            <a:r>
              <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 etc.</a:t>
            </a:r>
            <a:endPar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Synthetic Data:</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Utilizes known information about a population to train a model to make accurate predictions about others in the population that you don’t have a full set of data for.</a:t>
            </a:r>
          </a:p>
          <a:p>
            <a:pPr marL="342900" marR="0" lvl="0" indent="-342900">
              <a:lnSpc>
                <a:spcPct val="107000"/>
              </a:lnSpc>
              <a:spcBef>
                <a:spcPts val="0"/>
              </a:spcBef>
              <a:spcAft>
                <a:spcPts val="0"/>
              </a:spcAft>
              <a:buFont typeface="Symbol" panose="05050102010706020507" pitchFamily="18" charset="2"/>
              <a:buChar char=""/>
            </a:pPr>
            <a:endParaRPr lang="en-US" sz="1000" b="1" kern="100" dirty="0">
              <a:solidFill>
                <a:srgbClr val="FF0000"/>
              </a:solidFill>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Tag Management: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The practice of using a centralized system to manage and deploy the various tags or code snippets that are used for tracking, analytics and ad serving.</a:t>
            </a:r>
          </a:p>
          <a:p>
            <a:pPr marL="342900" indent="-342900">
              <a:lnSpc>
                <a:spcPct val="107000"/>
              </a:lnSpc>
              <a:buFont typeface="Symbol" panose="05050102010706020507" pitchFamily="18" charset="2"/>
              <a:buChar char=""/>
            </a:pPr>
            <a:endPar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Tech Stacks:</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 collection of technologies, tools and platforms that advertisers, publishers and ad agencies use to manage, deliver and optimize their advertising campaigns. Tech stacks can aid in targeting, personalization, performance analysis and reporting.</a:t>
            </a:r>
            <a:endPar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Time-Shifted Viewing: </a:t>
            </a:r>
            <a:r>
              <a:rPr lang="en-US" sz="1000"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Refers to watching video content at a time outside of the original airing date. This is typically associated with content recorded on DVRs (Digital Video Recorders) or accessed through other digital means that allow for delayed viewing.</a:t>
            </a:r>
          </a:p>
          <a:p>
            <a:pPr marL="342900" indent="-342900">
              <a:lnSpc>
                <a:spcPct val="107000"/>
              </a:lnSpc>
              <a:buFont typeface="Symbol" panose="05050102010706020507" pitchFamily="18" charset="2"/>
              <a:buChar char=""/>
            </a:pPr>
            <a:endPar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07F7D43-50CB-49B5-A496-2FB3EA7D7FB3}"/>
              </a:ext>
            </a:extLst>
          </p:cNvPr>
          <p:cNvSpPr/>
          <p:nvPr/>
        </p:nvSpPr>
        <p:spPr>
          <a:xfrm>
            <a:off x="137162" y="7907336"/>
            <a:ext cx="7498074" cy="1519282"/>
          </a:xfrm>
          <a:prstGeom prst="rect">
            <a:avLst/>
          </a:prstGeom>
          <a:solidFill>
            <a:srgbClr val="E2E8F0"/>
          </a:solidFill>
          <a:ln w="28575">
            <a:solidFill>
              <a:srgbClr val="1B146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endParaRPr lang="en-US" sz="11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R="0" lvl="0" algn="ctr">
              <a:spcBef>
                <a:spcPts val="0"/>
              </a:spcBef>
              <a:spcAft>
                <a:spcPts val="0"/>
              </a:spcAft>
            </a:pPr>
            <a:r>
              <a:rPr lang="en-US" sz="16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Section 230 </a:t>
            </a:r>
            <a:r>
              <a:rPr lang="en-US" sz="16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is </a:t>
            </a:r>
            <a:r>
              <a:rPr lang="en-US" sz="16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a</a:t>
            </a:r>
            <a:r>
              <a:rPr lang="en-US" sz="16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part of the U.S. Communications Decency Act that shields online platforms from liability for user-generated content. It states that these platforms are not considered publishers or speakers of third-party content, enabling the growth of social media and other user-driven sites.</a:t>
            </a:r>
          </a:p>
          <a:p>
            <a:endParaRPr lang="en-US" sz="1000" b="1" u="sng">
              <a:solidFill>
                <a:schemeClr val="bg1"/>
              </a:solidFill>
              <a:latin typeface="Helvetica" panose="020B0403020202020204" pitchFamily="34" charset="0"/>
            </a:endParaRPr>
          </a:p>
          <a:p>
            <a:endParaRPr lang="en-US" sz="1000" b="1" u="sng">
              <a:solidFill>
                <a:srgbClr val="1B1464"/>
              </a:solidFill>
              <a:latin typeface="Helvetica" panose="020B0604020202020204" pitchFamily="34" charset="0"/>
              <a:cs typeface="Helvetica" panose="020B0604020202020204" pitchFamily="34" charset="0"/>
            </a:endParaRPr>
          </a:p>
        </p:txBody>
      </p:sp>
      <p:sp>
        <p:nvSpPr>
          <p:cNvPr id="9" name="Text Box 6">
            <a:extLst>
              <a:ext uri="{FF2B5EF4-FFF2-40B4-BE49-F238E27FC236}">
                <a16:creationId xmlns:a16="http://schemas.microsoft.com/office/drawing/2014/main" id="{FC24EF79-3937-5964-EF97-BD09777CBBC1}"/>
              </a:ext>
            </a:extLst>
          </p:cNvPr>
          <p:cNvSpPr txBox="1"/>
          <p:nvPr/>
        </p:nvSpPr>
        <p:spPr>
          <a:xfrm>
            <a:off x="419478" y="1321109"/>
            <a:ext cx="3024532" cy="276225"/>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Metrics &amp; Measurement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t>
            </a:r>
            <a:endPar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endParaRPr>
          </a:p>
        </p:txBody>
      </p:sp>
      <p:sp>
        <p:nvSpPr>
          <p:cNvPr id="10" name="Text Box 6">
            <a:extLst>
              <a:ext uri="{FF2B5EF4-FFF2-40B4-BE49-F238E27FC236}">
                <a16:creationId xmlns:a16="http://schemas.microsoft.com/office/drawing/2014/main" id="{AAF74B95-CD9F-C66A-2C10-3E04C375D260}"/>
              </a:ext>
            </a:extLst>
          </p:cNvPr>
          <p:cNvSpPr txBox="1"/>
          <p:nvPr/>
        </p:nvSpPr>
        <p:spPr>
          <a:xfrm>
            <a:off x="467341" y="7516388"/>
            <a:ext cx="2308862" cy="264238"/>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What is ‘Section 230?’</a:t>
            </a:r>
            <a:endParaRPr lang="en-US" sz="1200" i="1" u="sng">
              <a:solidFill>
                <a:srgbClr val="1B146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168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C3EFAC3-D19C-EF70-684E-9E7436691648}"/>
              </a:ext>
            </a:extLst>
          </p:cNvPr>
          <p:cNvSpPr txBox="1"/>
          <p:nvPr/>
        </p:nvSpPr>
        <p:spPr>
          <a:xfrm>
            <a:off x="419478" y="1755142"/>
            <a:ext cx="6818570" cy="2400657"/>
          </a:xfrm>
          <a:prstGeom prst="rect">
            <a:avLst/>
          </a:prstGeom>
          <a:noFill/>
        </p:spPr>
        <p:txBody>
          <a:bodyPr wrap="square">
            <a:spAutoFit/>
          </a:bodyPr>
          <a:lstStyle/>
          <a:p>
            <a:pPr marL="342900" indent="-342900">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U.S. Census Data: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Utilized by measurement companies as a reference when creating or determining their total measurement footprint / universe to ensure they are nationally representative. U.S. Census data is based on a survey designed to count every person living in the United States and takes place every ten years.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p>
          <a:p>
            <a:pPr lvl="1"/>
            <a:endParaRPr lang="en-US" sz="1000" b="1"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Viewability: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 metric that measures the number of impressions viewed by real, human users. A served impression does not necessarily count as a viewed impression, as it could be served outside a live window or served to a bot. The Media Rating Council publishes an official industry definition of what should be counted as a viewable ad, based on the percentage of the creative and the duration in seconds that it is in an active browser or screen. </a:t>
            </a:r>
            <a:r>
              <a:rPr kumimoji="0" lang="en-US" sz="1000" b="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The current industry standard requires that 100% of an ad must be in view for a minimum of two seconds for video ads and a display ad is considered viewable if at least 50% of its area is visible on a user's screen for a minimum of one second.</a:t>
            </a:r>
          </a:p>
          <a:p>
            <a:pPr marL="800100" lvl="1" indent="-342900">
              <a:buFont typeface="Symbol" panose="05050102010706020507" pitchFamily="18" charset="2"/>
              <a:buChar char=""/>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Related Terms: </a:t>
            </a:r>
            <a:r>
              <a:rPr kumimoji="0" lang="en-US" sz="1000" b="0" i="1"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Viewable Impression</a:t>
            </a:r>
          </a:p>
          <a:p>
            <a:pPr marL="342900" indent="-342900">
              <a:buFont typeface="Symbol" panose="05050102010706020507" pitchFamily="18" charset="2"/>
              <a:buChar char=""/>
              <a:defRPr/>
            </a:pPr>
            <a:endParaRPr lang="en-US" sz="1000" i="1"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defRP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Watermarking: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Adding a hidden or visible mark to content like images, photos, videos or audio. It's used to show who owns the content, protect it from being copied, and track how it's used.</a:t>
            </a:r>
            <a:endPar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9" name="Picture 8">
            <a:extLst>
              <a:ext uri="{FF2B5EF4-FFF2-40B4-BE49-F238E27FC236}">
                <a16:creationId xmlns:a16="http://schemas.microsoft.com/office/drawing/2014/main" id="{CAFBC297-551A-6B3F-1C01-743ADB959F7E}"/>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5732428" y="655176"/>
            <a:ext cx="931176" cy="399842"/>
          </a:xfrm>
          <a:prstGeom prst="rect">
            <a:avLst/>
          </a:prstGeom>
        </p:spPr>
      </p:pic>
      <p:pic>
        <p:nvPicPr>
          <p:cNvPr id="17" name="Picture 16">
            <a:extLst>
              <a:ext uri="{FF2B5EF4-FFF2-40B4-BE49-F238E27FC236}">
                <a16:creationId xmlns:a16="http://schemas.microsoft.com/office/drawing/2014/main" id="{4E60AA43-3FDB-7D31-80BD-C59788CF7AB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8" name="Slide Number Placeholder 5">
            <a:extLst>
              <a:ext uri="{FF2B5EF4-FFF2-40B4-BE49-F238E27FC236}">
                <a16:creationId xmlns:a16="http://schemas.microsoft.com/office/drawing/2014/main" id="{2D9F07D8-4556-9B14-B434-14B2CEBD936F}"/>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BBE0AA5C-6962-CE61-599A-C4AB4DF6F796}"/>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5" name="Text Box 6">
            <a:extLst>
              <a:ext uri="{FF2B5EF4-FFF2-40B4-BE49-F238E27FC236}">
                <a16:creationId xmlns:a16="http://schemas.microsoft.com/office/drawing/2014/main" id="{AFF0D9AB-BFC7-ECAE-F6EE-6B1BD13BAD1C}"/>
              </a:ext>
            </a:extLst>
          </p:cNvPr>
          <p:cNvSpPr txBox="1"/>
          <p:nvPr/>
        </p:nvSpPr>
        <p:spPr>
          <a:xfrm>
            <a:off x="419478" y="1335396"/>
            <a:ext cx="3024532" cy="276225"/>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Metrics &amp; Measurement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t>
            </a:r>
            <a:endPar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endParaRPr>
          </a:p>
        </p:txBody>
      </p:sp>
      <p:sp>
        <p:nvSpPr>
          <p:cNvPr id="2" name="Text Box 6">
            <a:extLst>
              <a:ext uri="{FF2B5EF4-FFF2-40B4-BE49-F238E27FC236}">
                <a16:creationId xmlns:a16="http://schemas.microsoft.com/office/drawing/2014/main" id="{36E39DAA-CD22-3CCF-8A66-4C1AC90EA365}"/>
              </a:ext>
            </a:extLst>
          </p:cNvPr>
          <p:cNvSpPr txBox="1"/>
          <p:nvPr/>
        </p:nvSpPr>
        <p:spPr>
          <a:xfrm>
            <a:off x="505160" y="4318363"/>
            <a:ext cx="2308862" cy="264238"/>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What are the main types of viewership data collection?</a:t>
            </a:r>
            <a:endParaRPr lang="en-US" sz="1200" i="1" u="sng">
              <a:solidFill>
                <a:srgbClr val="1B146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F7D5A319-E8AF-EECD-7284-DEA98579B77B}"/>
              </a:ext>
            </a:extLst>
          </p:cNvPr>
          <p:cNvSpPr/>
          <p:nvPr/>
        </p:nvSpPr>
        <p:spPr>
          <a:xfrm>
            <a:off x="141446" y="4761993"/>
            <a:ext cx="2438973" cy="4358195"/>
          </a:xfrm>
          <a:prstGeom prst="rect">
            <a:avLst/>
          </a:prstGeom>
          <a:solidFill>
            <a:srgbClr val="E2E8F0"/>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F1A62"/>
              </a:solidFill>
              <a:effectLst/>
              <a:uLnTx/>
              <a:uFillTx/>
              <a:latin typeface="Helvetica" panose="020B0403020202020204" pitchFamily="34" charset="0"/>
              <a:ea typeface="+mn-ea"/>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403020202020204" pitchFamily="34" charset="0"/>
                <a:ea typeface="+mn-ea"/>
                <a:cs typeface="Times New Roman" panose="02020603050405020304" pitchFamily="18" charset="0"/>
              </a:rPr>
              <a:t>Big Data</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E600"/>
              </a:solidFill>
              <a:effectLst/>
              <a:uLnTx/>
              <a:uFillTx/>
              <a:latin typeface="Helvetica" panose="020B0403020202020204" pitchFamily="34" charset="0"/>
              <a:ea typeface="+mn-ea"/>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E600"/>
              </a:solidFill>
              <a:effectLst/>
              <a:uLnTx/>
              <a:uFillTx/>
              <a:latin typeface="Helvetica" panose="020B0403020202020204" pitchFamily="34" charset="0"/>
              <a:ea typeface="+mn-ea"/>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100" b="1">
              <a:solidFill>
                <a:srgbClr val="FFE600"/>
              </a:solidFill>
              <a:latin typeface="Helvetica" panose="020B040302020202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050" b="1">
              <a:solidFill>
                <a:srgbClr val="FFE600"/>
              </a:solidFill>
              <a:latin typeface="Helvetica" panose="020B0403020202020204" pitchFamily="34" charset="0"/>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Times New Roman" panose="02020603050405020304" pitchFamily="18" charset="0"/>
              </a:rPr>
              <a:t>Census level data that is comprised of blending viewership data from multiple sources, which can be used for determining insights, ratings, outcomes, etc. </a:t>
            </a:r>
          </a:p>
          <a:p>
            <a:pPr marR="0" lvl="0" algn="ctr" defTabSz="457200" rtl="0" eaLnBrk="1" fontAlgn="auto" latinLnBrk="0" hangingPunct="1">
              <a:lnSpc>
                <a:spcPct val="107000"/>
              </a:lnSpc>
              <a:spcBef>
                <a:spcPts val="0"/>
              </a:spcBef>
              <a:spcAft>
                <a:spcPts val="0"/>
              </a:spcAft>
              <a:buClrTx/>
              <a:buSzTx/>
              <a:tabLst/>
              <a:defRPr/>
            </a:pP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endParaRPr lang="en-US" sz="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r>
              <a:rPr lang="en-US" sz="12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Can include data from (but not limited to) ACR (Smart TV), Set Top Box (STB), Panels and Streaming Services. </a:t>
            </a:r>
          </a:p>
        </p:txBody>
      </p:sp>
      <p:sp>
        <p:nvSpPr>
          <p:cNvPr id="43" name="Rectangle 42">
            <a:extLst>
              <a:ext uri="{FF2B5EF4-FFF2-40B4-BE49-F238E27FC236}">
                <a16:creationId xmlns:a16="http://schemas.microsoft.com/office/drawing/2014/main" id="{265C3C52-1B63-51B0-FC6E-556844432C5D}"/>
              </a:ext>
            </a:extLst>
          </p:cNvPr>
          <p:cNvSpPr/>
          <p:nvPr/>
        </p:nvSpPr>
        <p:spPr>
          <a:xfrm>
            <a:off x="2697389" y="4761993"/>
            <a:ext cx="2438973" cy="4358195"/>
          </a:xfrm>
          <a:prstGeom prst="rect">
            <a:avLst/>
          </a:prstGeom>
          <a:solidFill>
            <a:srgbClr val="E2E8F0"/>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rPr>
              <a:t>Panel</a:t>
            </a: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rPr>
              <a:t> </a:t>
            </a:r>
          </a:p>
          <a:p>
            <a:pPr marL="0" marR="0" lvl="0" indent="0" algn="ctr" defTabSz="457200" rtl="0" eaLnBrk="1" fontAlgn="auto" latinLnBrk="0" hangingPunct="1">
              <a:lnSpc>
                <a:spcPct val="107000"/>
              </a:lnSpc>
              <a:spcBef>
                <a:spcPts val="0"/>
              </a:spcBef>
              <a:spcAft>
                <a:spcPts val="0"/>
              </a:spcAft>
              <a:buClrTx/>
              <a:buSzTx/>
              <a:buFontTx/>
              <a:buNone/>
              <a:tabLst/>
              <a:defRPr/>
            </a:pPr>
            <a:endParaRPr lang="en-US" b="1">
              <a:solidFill>
                <a:srgbClr val="1B1464"/>
              </a:solidFill>
              <a:latin typeface="Helvetica" panose="020B040302020202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endParaRPr lang="en-US" b="1">
              <a:solidFill>
                <a:srgbClr val="1B1464"/>
              </a:solidFill>
              <a:latin typeface="Helvetica" panose="020B040302020202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endParaRPr lang="en-US" sz="700" i="1">
              <a:solidFill>
                <a:srgbClr val="1B1464"/>
              </a:solidFill>
              <a:latin typeface="Helvetica" panose="020B0403020202020204" pitchFamily="34" charset="0"/>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endParaRPr kumimoji="0" lang="en-US" sz="600"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endParaRPr kumimoji="0" lang="en-US" sz="1200"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r>
              <a:rPr kumimoji="0" lang="en-US" sz="1200"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rPr>
              <a:t>Viewing habits, behaviors and demographic info collected from an opt-in sample of a small group of people to represent a larger group.</a:t>
            </a:r>
          </a:p>
          <a:p>
            <a:pPr marR="0" lvl="0" algn="ctr" defTabSz="457200" rtl="0" eaLnBrk="1" fontAlgn="auto" latinLnBrk="0" hangingPunct="1">
              <a:lnSpc>
                <a:spcPct val="107000"/>
              </a:lnSpc>
              <a:spcBef>
                <a:spcPts val="0"/>
              </a:spcBef>
              <a:spcAft>
                <a:spcPts val="0"/>
              </a:spcAft>
              <a:buClrTx/>
              <a:buSzTx/>
              <a:tabLst/>
              <a:defRPr/>
            </a:pPr>
            <a:endParaRPr lang="en-US" sz="1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endParaRPr lang="en-US" sz="14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r>
              <a:rPr lang="en-US" sz="12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When stable, panels can be used to provide person-level data and a common view of the TV landscape.</a:t>
            </a:r>
          </a:p>
          <a:p>
            <a:pPr marR="0" lvl="0" algn="ctr" defTabSz="457200" rtl="0" eaLnBrk="1" fontAlgn="auto" latinLnBrk="0" hangingPunct="1">
              <a:lnSpc>
                <a:spcPct val="107000"/>
              </a:lnSpc>
              <a:spcBef>
                <a:spcPts val="0"/>
              </a:spcBef>
              <a:spcAft>
                <a:spcPts val="0"/>
              </a:spcAft>
              <a:buClrTx/>
              <a:buSzTx/>
              <a:tabLst/>
              <a:defRPr/>
            </a:pPr>
            <a:endParaRPr lang="en-US" sz="12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algn="ctr">
              <a:lnSpc>
                <a:spcPct val="107000"/>
              </a:lnSpc>
              <a:defRPr/>
            </a:pPr>
            <a:r>
              <a:rPr kumimoji="0" lang="en-US" sz="1200" i="1"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rPr>
              <a:t>Related Terms – ‘Survey’, </a:t>
            </a:r>
            <a:br>
              <a:rPr kumimoji="0" lang="en-US" sz="1200" i="1"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rPr>
            </a:br>
            <a:r>
              <a:rPr kumimoji="0" lang="en-US" sz="1200" i="1"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rPr>
              <a:t>‘Local People Meter’</a:t>
            </a:r>
          </a:p>
          <a:p>
            <a:pPr marR="0" lvl="0" algn="ctr" defTabSz="457200" rtl="0" eaLnBrk="1" fontAlgn="auto" latinLnBrk="0" hangingPunct="1">
              <a:lnSpc>
                <a:spcPct val="107000"/>
              </a:lnSpc>
              <a:spcBef>
                <a:spcPts val="0"/>
              </a:spcBef>
              <a:spcAft>
                <a:spcPts val="0"/>
              </a:spcAft>
              <a:buClrTx/>
              <a:buSzTx/>
              <a:tabLst/>
              <a:defRPr/>
            </a:pPr>
            <a:endParaRPr lang="en-US" sz="12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3C228DF8-F752-6C11-08ED-ADC1A914C894}"/>
              </a:ext>
            </a:extLst>
          </p:cNvPr>
          <p:cNvSpPr/>
          <p:nvPr/>
        </p:nvSpPr>
        <p:spPr>
          <a:xfrm>
            <a:off x="5253331" y="4761993"/>
            <a:ext cx="2438973" cy="4358195"/>
          </a:xfrm>
          <a:prstGeom prst="rect">
            <a:avLst/>
          </a:prstGeom>
          <a:solidFill>
            <a:srgbClr val="E2E8F0"/>
          </a:solid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rPr>
              <a:t>Big Data + Panel</a:t>
            </a:r>
          </a:p>
          <a:p>
            <a:pPr marR="0" lvl="0" algn="ctr" defTabSz="457200" rtl="0" eaLnBrk="1" fontAlgn="auto" latinLnBrk="0" hangingPunct="1">
              <a:lnSpc>
                <a:spcPct val="107000"/>
              </a:lnSpc>
              <a:spcBef>
                <a:spcPts val="0"/>
              </a:spcBef>
              <a:spcAft>
                <a:spcPts val="0"/>
              </a:spcAft>
              <a:buClrTx/>
              <a:buSzTx/>
              <a:tabLst/>
              <a:defRPr/>
            </a:pP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endParaRPr lang="en-US" sz="1200">
              <a:solidFill>
                <a:srgbClr val="1B1464"/>
              </a:solidFill>
              <a:latin typeface="Helvetica" panose="020B0403020202020204" pitchFamily="34" charset="0"/>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endParaRPr lang="en-US" sz="1200">
              <a:solidFill>
                <a:srgbClr val="1B1464"/>
              </a:solidFill>
              <a:latin typeface="Helvetica" panose="020B0403020202020204" pitchFamily="34" charset="0"/>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rPr>
              <a:t>When a </a:t>
            </a:r>
            <a:r>
              <a:rPr lang="en-US" sz="1200">
                <a:solidFill>
                  <a:srgbClr val="1B1464"/>
                </a:solidFill>
                <a:latin typeface="Helvetica" panose="020B0403020202020204" pitchFamily="34" charset="0"/>
                <a:cs typeface="Times New Roman" panose="02020603050405020304" pitchFamily="18" charset="0"/>
              </a:rPr>
              <a:t>service, such as Nielsen, combines</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rPr>
              <a:t> big data from set-top-boxes (STB) and/or ACR data from Smart TV devices with their panel data.</a:t>
            </a:r>
          </a:p>
          <a:p>
            <a:pPr marR="0" lvl="0" algn="l" defTabSz="457200" rtl="0" eaLnBrk="1" fontAlgn="auto" latinLnBrk="0" hangingPunct="1">
              <a:lnSpc>
                <a:spcPct val="107000"/>
              </a:lnSpc>
              <a:spcBef>
                <a:spcPts val="0"/>
              </a:spcBef>
              <a:spcAft>
                <a:spcPts val="0"/>
              </a:spcAft>
              <a:buClrTx/>
              <a:buSzTx/>
              <a:tabLst/>
              <a:defRPr/>
            </a:pPr>
            <a:endParaRPr lang="en-US" sz="1400">
              <a:solidFill>
                <a:srgbClr val="1B1464"/>
              </a:solidFill>
              <a:latin typeface="Helvetica" panose="020B0403020202020204" pitchFamily="34" charset="0"/>
              <a:cs typeface="Times New Roman" panose="02020603050405020304" pitchFamily="18" charset="0"/>
            </a:endParaRPr>
          </a:p>
          <a:p>
            <a:pPr marR="0" lvl="0" algn="ctr" defTabSz="457200" rtl="0" eaLnBrk="1" fontAlgn="auto" latinLnBrk="0" hangingPunct="1">
              <a:lnSpc>
                <a:spcPct val="107000"/>
              </a:lnSpc>
              <a:spcBef>
                <a:spcPts val="0"/>
              </a:spcBef>
              <a:spcAft>
                <a:spcPts val="0"/>
              </a:spcAft>
              <a:buClrTx/>
              <a:buSzTx/>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rPr>
              <a:t>This is meant to enhance audience measurement in effort to provide more accurate and comprehensive insights into viewing behaviors for national and/or local markets.</a:t>
            </a:r>
          </a:p>
          <a:p>
            <a:pPr algn="ctr"/>
            <a:endParaRPr lang="en-US"/>
          </a:p>
        </p:txBody>
      </p:sp>
      <p:pic>
        <p:nvPicPr>
          <p:cNvPr id="8" name="Picture 7" descr="Icon&#10;&#10;Description automatically generated">
            <a:extLst>
              <a:ext uri="{FF2B5EF4-FFF2-40B4-BE49-F238E27FC236}">
                <a16:creationId xmlns:a16="http://schemas.microsoft.com/office/drawing/2014/main" id="{A2471AE8-BE7F-AE4E-BBD8-40D7EB3E76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063" y="5426654"/>
            <a:ext cx="588215" cy="588215"/>
          </a:xfrm>
          <a:prstGeom prst="rect">
            <a:avLst/>
          </a:prstGeom>
        </p:spPr>
      </p:pic>
      <p:pic>
        <p:nvPicPr>
          <p:cNvPr id="6" name="Picture 5" descr="Icon&#10;&#10;Description automatically generated">
            <a:extLst>
              <a:ext uri="{FF2B5EF4-FFF2-40B4-BE49-F238E27FC236}">
                <a16:creationId xmlns:a16="http://schemas.microsoft.com/office/drawing/2014/main" id="{F8BAA786-AD9E-8052-41FE-B241FB44BD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5349" y="5381306"/>
            <a:ext cx="522586" cy="522586"/>
          </a:xfrm>
          <a:prstGeom prst="rect">
            <a:avLst/>
          </a:prstGeom>
        </p:spPr>
      </p:pic>
      <p:pic>
        <p:nvPicPr>
          <p:cNvPr id="10" name="Picture 9" descr="Icon&#10;&#10;Description automatically generated">
            <a:extLst>
              <a:ext uri="{FF2B5EF4-FFF2-40B4-BE49-F238E27FC236}">
                <a16:creationId xmlns:a16="http://schemas.microsoft.com/office/drawing/2014/main" id="{FA61CADC-FDFF-1ED1-34DD-167C05153A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4060" y="5446935"/>
            <a:ext cx="522586" cy="522586"/>
          </a:xfrm>
          <a:prstGeom prst="rect">
            <a:avLst/>
          </a:prstGeom>
        </p:spPr>
      </p:pic>
      <p:pic>
        <p:nvPicPr>
          <p:cNvPr id="11" name="Picture 10" descr="Icon&#10;&#10;Description automatically generated">
            <a:extLst>
              <a:ext uri="{FF2B5EF4-FFF2-40B4-BE49-F238E27FC236}">
                <a16:creationId xmlns:a16="http://schemas.microsoft.com/office/drawing/2014/main" id="{94D5834F-5163-D2D4-F0C5-07BB937180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2871" y="5446935"/>
            <a:ext cx="588215" cy="588215"/>
          </a:xfrm>
          <a:prstGeom prst="rect">
            <a:avLst/>
          </a:prstGeom>
        </p:spPr>
      </p:pic>
    </p:spTree>
    <p:extLst>
      <p:ext uri="{BB962C8B-B14F-4D97-AF65-F5344CB8AC3E}">
        <p14:creationId xmlns:p14="http://schemas.microsoft.com/office/powerpoint/2010/main" val="268128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A37377-43D7-E595-B0E1-C55858087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7" name="Picture 6">
            <a:extLst>
              <a:ext uri="{FF2B5EF4-FFF2-40B4-BE49-F238E27FC236}">
                <a16:creationId xmlns:a16="http://schemas.microsoft.com/office/drawing/2014/main" id="{6DD22680-FC44-C842-9199-73F2FFAFE5E6}"/>
              </a:ext>
            </a:extLst>
          </p:cNvPr>
          <p:cNvPicPr>
            <a:picLocks noChangeAspect="1"/>
          </p:cNvPicPr>
          <p:nvPr/>
        </p:nvPicPr>
        <p:blipFill>
          <a:blip r:embed="rId5">
            <a:lum bright="70000" contrast="-70000"/>
          </a:blip>
          <a:stretch>
            <a:fillRect/>
          </a:stretch>
        </p:blipFill>
        <p:spPr>
          <a:xfrm>
            <a:off x="5732428" y="655176"/>
            <a:ext cx="931176" cy="399842"/>
          </a:xfrm>
          <a:prstGeom prst="rect">
            <a:avLst/>
          </a:prstGeom>
        </p:spPr>
      </p:pic>
      <p:sp>
        <p:nvSpPr>
          <p:cNvPr id="11" name="Text Box 10">
            <a:extLst>
              <a:ext uri="{FF2B5EF4-FFF2-40B4-BE49-F238E27FC236}">
                <a16:creationId xmlns:a16="http://schemas.microsoft.com/office/drawing/2014/main" id="{973C8EA3-F3CD-EC11-830F-1BA0C360D465}"/>
              </a:ext>
            </a:extLst>
          </p:cNvPr>
          <p:cNvSpPr txBox="1"/>
          <p:nvPr/>
        </p:nvSpPr>
        <p:spPr>
          <a:xfrm>
            <a:off x="2517851" y="1244411"/>
            <a:ext cx="2736850" cy="571500"/>
          </a:xfrm>
          <a:prstGeom prst="rect">
            <a:avLst/>
          </a:prstGeom>
          <a:solidFill>
            <a:srgbClr val="D0D8E0"/>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Looking for more industry terminology?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b="1" i="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Click on the images below to download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B122A0FC-C940-6670-78FE-0E046AF2E3E4}"/>
              </a:ext>
            </a:extLst>
          </p:cNvPr>
          <p:cNvSpPr txBox="1"/>
          <p:nvPr/>
        </p:nvSpPr>
        <p:spPr>
          <a:xfrm>
            <a:off x="311346" y="1891945"/>
            <a:ext cx="7149862" cy="430887"/>
          </a:xfrm>
          <a:prstGeom prst="rect">
            <a:avLst/>
          </a:prstGeom>
          <a:noFill/>
        </p:spPr>
        <p:txBody>
          <a:bodyPr wrap="square" rtlCol="0">
            <a:spAutoFit/>
          </a:bodyPr>
          <a:lstStyle/>
          <a:p>
            <a:pPr algn="ctr"/>
            <a:r>
              <a:rPr lang="en-US" sz="1100" b="1" i="1">
                <a:solidFill>
                  <a:srgbClr val="1B1464"/>
                </a:solidFill>
                <a:latin typeface="Helvetica" panose="020B0403020202020204" pitchFamily="34" charset="0"/>
              </a:rPr>
              <a:t>VAB’s </a:t>
            </a:r>
            <a:r>
              <a:rPr lang="en-US" sz="1100" b="1" i="1">
                <a:solidFill>
                  <a:srgbClr val="00BFF2"/>
                </a:solidFill>
                <a:latin typeface="Helvetica" panose="020B0403020202020204" pitchFamily="34" charset="0"/>
                <a:hlinkClick r:id="rId6">
                  <a:extLst>
                    <a:ext uri="{A12FA001-AC4F-418D-AE19-62706E023703}">
                      <ahyp:hlinkClr xmlns:ahyp="http://schemas.microsoft.com/office/drawing/2018/hyperlinkcolor" val="tx"/>
                    </a:ext>
                  </a:extLst>
                </a:hlinkClick>
              </a:rPr>
              <a:t>advertising glossaries</a:t>
            </a:r>
            <a:r>
              <a:rPr lang="en-US" sz="1100" b="1" i="1">
                <a:solidFill>
                  <a:srgbClr val="00BFF2"/>
                </a:solidFill>
                <a:latin typeface="Helvetica" panose="020B0403020202020204" pitchFamily="34" charset="0"/>
              </a:rPr>
              <a:t> </a:t>
            </a:r>
            <a:r>
              <a:rPr lang="en-US" sz="1100" b="1" i="1">
                <a:solidFill>
                  <a:srgbClr val="1B1464"/>
                </a:solidFill>
                <a:latin typeface="Helvetica" panose="020B0403020202020204" pitchFamily="34" charset="0"/>
              </a:rPr>
              <a:t>cover topics like </a:t>
            </a:r>
            <a:r>
              <a:rPr lang="en-US" sz="1100" b="1" i="1">
                <a:solidFill>
                  <a:srgbClr val="ED3C8D"/>
                </a:solidFill>
                <a:latin typeface="Helvetica" panose="020B0403020202020204" pitchFamily="34" charset="0"/>
              </a:rPr>
              <a:t>generative AI &amp; machine learning</a:t>
            </a:r>
            <a:r>
              <a:rPr lang="en-US" sz="1100" b="1" i="1">
                <a:solidFill>
                  <a:srgbClr val="1B1464"/>
                </a:solidFill>
                <a:latin typeface="Helvetica" panose="020B0403020202020204" pitchFamily="34" charset="0"/>
              </a:rPr>
              <a:t>, </a:t>
            </a:r>
            <a:r>
              <a:rPr lang="en-US" sz="1100" b="1" i="1">
                <a:solidFill>
                  <a:srgbClr val="A343FF"/>
                </a:solidFill>
                <a:latin typeface="Helvetica" panose="020B0403020202020204" pitchFamily="34" charset="0"/>
              </a:rPr>
              <a:t>video measurement,</a:t>
            </a:r>
            <a:r>
              <a:rPr lang="en-US" sz="1100" b="1" i="1">
                <a:solidFill>
                  <a:srgbClr val="1B1464"/>
                </a:solidFill>
                <a:latin typeface="Helvetica" panose="020B0403020202020204" pitchFamily="34" charset="0"/>
              </a:rPr>
              <a:t> </a:t>
            </a:r>
            <a:r>
              <a:rPr lang="en-US" sz="1100" b="1" i="1">
                <a:solidFill>
                  <a:srgbClr val="FF6E30"/>
                </a:solidFill>
                <a:latin typeface="Helvetica" panose="020B0403020202020204" pitchFamily="34" charset="0"/>
              </a:rPr>
              <a:t>data / identity / privacy, </a:t>
            </a:r>
            <a:r>
              <a:rPr lang="en-US" sz="1100" b="1" i="1">
                <a:solidFill>
                  <a:srgbClr val="4EBEA4"/>
                </a:solidFill>
                <a:latin typeface="Helvetica" panose="020B0403020202020204" pitchFamily="34" charset="0"/>
              </a:rPr>
              <a:t>audience-based buying, </a:t>
            </a:r>
            <a:r>
              <a:rPr lang="en-US" sz="1100" b="1" i="1">
                <a:solidFill>
                  <a:srgbClr val="2C82FF"/>
                </a:solidFill>
                <a:latin typeface="Helvetica" panose="020B0403020202020204" pitchFamily="34" charset="0"/>
              </a:rPr>
              <a:t>TV ecosystem </a:t>
            </a:r>
            <a:r>
              <a:rPr lang="en-US" sz="1100" b="1" i="1">
                <a:solidFill>
                  <a:srgbClr val="1B1464"/>
                </a:solidFill>
                <a:latin typeface="Helvetica" panose="020B0403020202020204" pitchFamily="34" charset="0"/>
              </a:rPr>
              <a:t>and </a:t>
            </a:r>
            <a:r>
              <a:rPr lang="en-US" sz="1100" b="1" i="1">
                <a:solidFill>
                  <a:srgbClr val="55AD00"/>
                </a:solidFill>
                <a:latin typeface="Helvetica" panose="020B0403020202020204" pitchFamily="34" charset="0"/>
              </a:rPr>
              <a:t>streaming.</a:t>
            </a:r>
            <a:endParaRPr lang="en-US" sz="1100" b="1" i="1">
              <a:solidFill>
                <a:srgbClr val="1B1464"/>
              </a:solidFill>
              <a:latin typeface="Helvetica" panose="020B0403020202020204" pitchFamily="34" charset="0"/>
            </a:endParaRPr>
          </a:p>
        </p:txBody>
      </p:sp>
      <p:pic>
        <p:nvPicPr>
          <p:cNvPr id="28" name="Picture 27">
            <a:hlinkClick r:id="rId7"/>
            <a:extLst>
              <a:ext uri="{FF2B5EF4-FFF2-40B4-BE49-F238E27FC236}">
                <a16:creationId xmlns:a16="http://schemas.microsoft.com/office/drawing/2014/main" id="{690BFCA9-414C-95FE-BDC9-ACF0FC9AD39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2146365" y="5968915"/>
            <a:ext cx="1637733" cy="1097280"/>
          </a:xfrm>
          <a:prstGeom prst="rect">
            <a:avLst/>
          </a:prstGeom>
          <a:ln>
            <a:solidFill>
              <a:srgbClr val="002060"/>
            </a:solidFill>
          </a:ln>
        </p:spPr>
      </p:pic>
      <p:pic>
        <p:nvPicPr>
          <p:cNvPr id="30" name="Picture 29">
            <a:hlinkClick r:id="rId9"/>
            <a:extLst>
              <a:ext uri="{FF2B5EF4-FFF2-40B4-BE49-F238E27FC236}">
                <a16:creationId xmlns:a16="http://schemas.microsoft.com/office/drawing/2014/main" id="{B9C2AE47-1550-9CD7-F802-54ADB8A557DF}"/>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032790" y="4667575"/>
            <a:ext cx="1637733" cy="1097280"/>
          </a:xfrm>
          <a:prstGeom prst="rect">
            <a:avLst/>
          </a:prstGeom>
          <a:ln>
            <a:solidFill>
              <a:srgbClr val="002060"/>
            </a:solidFill>
          </a:ln>
        </p:spPr>
      </p:pic>
      <p:pic>
        <p:nvPicPr>
          <p:cNvPr id="31" name="Picture 30">
            <a:hlinkClick r:id="rId11"/>
            <a:extLst>
              <a:ext uri="{FF2B5EF4-FFF2-40B4-BE49-F238E27FC236}">
                <a16:creationId xmlns:a16="http://schemas.microsoft.com/office/drawing/2014/main" id="{473B670B-3F60-5E17-1D14-9D3ADEEA69F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333772" y="4671285"/>
            <a:ext cx="1641581" cy="1097280"/>
          </a:xfrm>
          <a:prstGeom prst="rect">
            <a:avLst/>
          </a:prstGeom>
          <a:ln>
            <a:solidFill>
              <a:srgbClr val="1B1464"/>
            </a:solidFill>
          </a:ln>
        </p:spPr>
      </p:pic>
      <p:pic>
        <p:nvPicPr>
          <p:cNvPr id="32" name="Picture 31">
            <a:hlinkClick r:id="rId13"/>
            <a:extLst>
              <a:ext uri="{FF2B5EF4-FFF2-40B4-BE49-F238E27FC236}">
                <a16:creationId xmlns:a16="http://schemas.microsoft.com/office/drawing/2014/main" id="{1665927B-8130-914E-B31C-CB61F3CE53C9}"/>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2164554" y="4674203"/>
            <a:ext cx="1641581" cy="1097280"/>
          </a:xfrm>
          <a:prstGeom prst="rect">
            <a:avLst/>
          </a:prstGeom>
          <a:ln>
            <a:solidFill>
              <a:srgbClr val="1B1464"/>
            </a:solidFill>
          </a:ln>
        </p:spPr>
      </p:pic>
      <p:pic>
        <p:nvPicPr>
          <p:cNvPr id="33" name="Picture 32" descr="A blue and green cover with white text and blue and white triangles&#10;&#10;Description automatically generated">
            <a:hlinkClick r:id="rId15"/>
            <a:extLst>
              <a:ext uri="{FF2B5EF4-FFF2-40B4-BE49-F238E27FC236}">
                <a16:creationId xmlns:a16="http://schemas.microsoft.com/office/drawing/2014/main" id="{9280C2AE-CFE9-285B-ACBD-CDDCFE50EDB7}"/>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3986383" y="5968915"/>
            <a:ext cx="1641581" cy="1097280"/>
          </a:xfrm>
          <a:prstGeom prst="rect">
            <a:avLst/>
          </a:prstGeom>
          <a:ln>
            <a:solidFill>
              <a:srgbClr val="1F1A62"/>
            </a:solidFill>
          </a:ln>
        </p:spPr>
      </p:pic>
      <p:pic>
        <p:nvPicPr>
          <p:cNvPr id="34" name="Picture 33" descr="A blue and white background with white text and blue squares&#10;&#10;Description automatically generated">
            <a:hlinkClick r:id="rId17"/>
            <a:extLst>
              <a:ext uri="{FF2B5EF4-FFF2-40B4-BE49-F238E27FC236}">
                <a16:creationId xmlns:a16="http://schemas.microsoft.com/office/drawing/2014/main" id="{5F4A6D5D-97A3-4808-98AB-8A07F8CE4002}"/>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5844787" y="4666304"/>
            <a:ext cx="1641581" cy="1097280"/>
          </a:xfrm>
          <a:prstGeom prst="rect">
            <a:avLst/>
          </a:prstGeom>
          <a:ln>
            <a:solidFill>
              <a:srgbClr val="1F1A62"/>
            </a:solidFill>
          </a:ln>
        </p:spPr>
      </p:pic>
      <p:pic>
        <p:nvPicPr>
          <p:cNvPr id="37" name="Picture 36" descr="A blue and green rectangular background with white text&#10;&#10;Description automatically generated">
            <a:hlinkClick r:id="rId19"/>
            <a:extLst>
              <a:ext uri="{FF2B5EF4-FFF2-40B4-BE49-F238E27FC236}">
                <a16:creationId xmlns:a16="http://schemas.microsoft.com/office/drawing/2014/main" id="{8596456C-045F-95F5-FB1B-9D5C123F4209}"/>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a:stretch/>
        </p:blipFill>
        <p:spPr>
          <a:xfrm>
            <a:off x="300570" y="7266456"/>
            <a:ext cx="1639836" cy="1097280"/>
          </a:xfrm>
          <a:prstGeom prst="rect">
            <a:avLst/>
          </a:prstGeom>
          <a:ln>
            <a:solidFill>
              <a:srgbClr val="1F1A62"/>
            </a:solidFill>
          </a:ln>
        </p:spPr>
      </p:pic>
      <p:pic>
        <p:nvPicPr>
          <p:cNvPr id="38" name="Picture 37" descr="A blue and white cover with white text&#10;&#10;Description automatically generated">
            <a:hlinkClick r:id="rId21"/>
            <a:extLst>
              <a:ext uri="{FF2B5EF4-FFF2-40B4-BE49-F238E27FC236}">
                <a16:creationId xmlns:a16="http://schemas.microsoft.com/office/drawing/2014/main" id="{4CE19F06-74DB-2CF8-21B2-978BFAA8018B}"/>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2144262" y="7266456"/>
            <a:ext cx="1639836" cy="1097280"/>
          </a:xfrm>
          <a:prstGeom prst="rect">
            <a:avLst/>
          </a:prstGeom>
          <a:ln>
            <a:solidFill>
              <a:srgbClr val="1F1A62"/>
            </a:solidFill>
          </a:ln>
        </p:spPr>
      </p:pic>
      <p:pic>
        <p:nvPicPr>
          <p:cNvPr id="39" name="Picture 38" descr="A blue and white cover with white and blue squares&#10;&#10;Description automatically generated">
            <a:hlinkClick r:id="rId23"/>
            <a:extLst>
              <a:ext uri="{FF2B5EF4-FFF2-40B4-BE49-F238E27FC236}">
                <a16:creationId xmlns:a16="http://schemas.microsoft.com/office/drawing/2014/main" id="{737A7876-7288-91A8-CBCA-A620C3A5225B}"/>
              </a:ext>
            </a:extLst>
          </p:cNvPr>
          <p:cNvPicPr>
            <a:picLocks noChangeAspect="1"/>
          </p:cNvPicPr>
          <p:nvPr/>
        </p:nvPicPr>
        <p:blipFill rotWithShape="1">
          <a:blip r:embed="rId24" cstate="hqprint">
            <a:extLst>
              <a:ext uri="{28A0092B-C50C-407E-A947-70E740481C1C}">
                <a14:useLocalDpi xmlns:a14="http://schemas.microsoft.com/office/drawing/2010/main"/>
              </a:ext>
            </a:extLst>
          </a:blip>
          <a:srcRect/>
          <a:stretch/>
        </p:blipFill>
        <p:spPr>
          <a:xfrm>
            <a:off x="3987954" y="7266456"/>
            <a:ext cx="1640010" cy="1097280"/>
          </a:xfrm>
          <a:prstGeom prst="rect">
            <a:avLst/>
          </a:prstGeom>
          <a:ln>
            <a:solidFill>
              <a:srgbClr val="1F1A62"/>
            </a:solidFill>
          </a:ln>
        </p:spPr>
      </p:pic>
      <p:pic>
        <p:nvPicPr>
          <p:cNvPr id="40" name="Picture 39" descr="A blue and white cover with white and blue triangles&#10;&#10;Description automatically generated">
            <a:hlinkClick r:id="rId25"/>
            <a:extLst>
              <a:ext uri="{FF2B5EF4-FFF2-40B4-BE49-F238E27FC236}">
                <a16:creationId xmlns:a16="http://schemas.microsoft.com/office/drawing/2014/main" id="{30173967-0224-0CB8-4179-E66385804C3B}"/>
              </a:ext>
            </a:extLst>
          </p:cNvPr>
          <p:cNvPicPr>
            <a:picLocks noChangeAspect="1"/>
          </p:cNvPicPr>
          <p:nvPr/>
        </p:nvPicPr>
        <p:blipFill rotWithShape="1">
          <a:blip r:embed="rId26" cstate="hqprint">
            <a:extLst>
              <a:ext uri="{28A0092B-C50C-407E-A947-70E740481C1C}">
                <a14:useLocalDpi xmlns:a14="http://schemas.microsoft.com/office/drawing/2010/main"/>
              </a:ext>
            </a:extLst>
          </a:blip>
          <a:srcRect/>
          <a:stretch/>
        </p:blipFill>
        <p:spPr>
          <a:xfrm>
            <a:off x="5845572" y="7266456"/>
            <a:ext cx="1640010" cy="1097280"/>
          </a:xfrm>
          <a:prstGeom prst="rect">
            <a:avLst/>
          </a:prstGeom>
          <a:ln>
            <a:solidFill>
              <a:srgbClr val="1F1A62"/>
            </a:solidFill>
          </a:ln>
        </p:spPr>
      </p:pic>
      <p:pic>
        <p:nvPicPr>
          <p:cNvPr id="36" name="Picture 35" descr="A blue and green background with white text&#10;&#10;Description automatically generated">
            <a:hlinkClick r:id="rId27"/>
            <a:extLst>
              <a:ext uri="{FF2B5EF4-FFF2-40B4-BE49-F238E27FC236}">
                <a16:creationId xmlns:a16="http://schemas.microsoft.com/office/drawing/2014/main" id="{B08E1626-64BB-3238-2690-050F5E8F568A}"/>
              </a:ext>
            </a:extLst>
          </p:cNvPr>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3992667" y="8505974"/>
            <a:ext cx="1662512" cy="1097280"/>
          </a:xfrm>
          <a:prstGeom prst="rect">
            <a:avLst/>
          </a:prstGeom>
          <a:ln>
            <a:solidFill>
              <a:srgbClr val="1F1A62"/>
            </a:solidFill>
          </a:ln>
        </p:spPr>
      </p:pic>
      <p:pic>
        <p:nvPicPr>
          <p:cNvPr id="3" name="Picture 2" descr="A blue and white cover with white text and blue triangles&#10;&#10;Description automatically generated">
            <a:hlinkClick r:id="rId29"/>
            <a:extLst>
              <a:ext uri="{FF2B5EF4-FFF2-40B4-BE49-F238E27FC236}">
                <a16:creationId xmlns:a16="http://schemas.microsoft.com/office/drawing/2014/main" id="{F916C4E1-1357-AC58-31DE-22996A93544A}"/>
              </a:ext>
            </a:extLst>
          </p:cNvPr>
          <p:cNvPicPr>
            <a:picLocks noChangeAspect="1"/>
          </p:cNvPicPr>
          <p:nvPr/>
        </p:nvPicPr>
        <p:blipFill rotWithShape="1">
          <a:blip r:embed="rId30">
            <a:extLst>
              <a:ext uri="{28A0092B-C50C-407E-A947-70E740481C1C}">
                <a14:useLocalDpi xmlns:a14="http://schemas.microsoft.com/office/drawing/2010/main" val="0"/>
              </a:ext>
            </a:extLst>
          </a:blip>
          <a:srcRect b="20866"/>
          <a:stretch/>
        </p:blipFill>
        <p:spPr>
          <a:xfrm>
            <a:off x="2163827" y="8507192"/>
            <a:ext cx="1644506" cy="1097280"/>
          </a:xfrm>
          <a:prstGeom prst="rect">
            <a:avLst/>
          </a:prstGeom>
          <a:ln>
            <a:solidFill>
              <a:srgbClr val="1B1464"/>
            </a:solidFill>
          </a:ln>
        </p:spPr>
      </p:pic>
      <p:pic>
        <p:nvPicPr>
          <p:cNvPr id="6" name="Picture 5" descr="A blue and white background with white text&#10;&#10;Description automatically generated">
            <a:hlinkClick r:id="rId31"/>
            <a:extLst>
              <a:ext uri="{FF2B5EF4-FFF2-40B4-BE49-F238E27FC236}">
                <a16:creationId xmlns:a16="http://schemas.microsoft.com/office/drawing/2014/main" id="{5BB1D081-2281-05B4-2821-C5F0CA1850DE}"/>
              </a:ext>
            </a:extLst>
          </p:cNvPr>
          <p:cNvPicPr>
            <a:picLocks noChangeAspect="1"/>
          </p:cNvPicPr>
          <p:nvPr/>
        </p:nvPicPr>
        <p:blipFill rotWithShape="1">
          <a:blip r:embed="rId32">
            <a:extLst>
              <a:ext uri="{28A0092B-C50C-407E-A947-70E740481C1C}">
                <a14:useLocalDpi xmlns:a14="http://schemas.microsoft.com/office/drawing/2010/main" val="0"/>
              </a:ext>
            </a:extLst>
          </a:blip>
          <a:srcRect b="19522"/>
          <a:stretch/>
        </p:blipFill>
        <p:spPr>
          <a:xfrm>
            <a:off x="316982" y="8508796"/>
            <a:ext cx="1641581" cy="1097280"/>
          </a:xfrm>
          <a:prstGeom prst="rect">
            <a:avLst/>
          </a:prstGeom>
          <a:ln>
            <a:solidFill>
              <a:srgbClr val="1B1464"/>
            </a:solidFill>
          </a:ln>
        </p:spPr>
      </p:pic>
      <p:pic>
        <p:nvPicPr>
          <p:cNvPr id="9" name="Picture 8" descr="A blue and white cover with white and green squares&#10;&#10;Description automatically generated">
            <a:hlinkClick r:id="rId33"/>
            <a:extLst>
              <a:ext uri="{FF2B5EF4-FFF2-40B4-BE49-F238E27FC236}">
                <a16:creationId xmlns:a16="http://schemas.microsoft.com/office/drawing/2014/main" id="{708590DD-1A5F-8C36-D485-34690893C1AB}"/>
              </a:ext>
            </a:extLst>
          </p:cNvPr>
          <p:cNvPicPr>
            <a:picLocks noChangeAspect="1"/>
          </p:cNvPicPr>
          <p:nvPr/>
        </p:nvPicPr>
        <p:blipFill rotWithShape="1">
          <a:blip r:embed="rId34">
            <a:extLst>
              <a:ext uri="{28A0092B-C50C-407E-A947-70E740481C1C}">
                <a14:useLocalDpi xmlns:a14="http://schemas.microsoft.com/office/drawing/2010/main" val="0"/>
              </a:ext>
            </a:extLst>
          </a:blip>
          <a:srcRect b="25400"/>
          <a:stretch/>
        </p:blipFill>
        <p:spPr>
          <a:xfrm>
            <a:off x="298468" y="5968915"/>
            <a:ext cx="1644040" cy="1097280"/>
          </a:xfrm>
          <a:prstGeom prst="rect">
            <a:avLst/>
          </a:prstGeom>
          <a:ln>
            <a:solidFill>
              <a:srgbClr val="1B1464"/>
            </a:solidFill>
          </a:ln>
        </p:spPr>
      </p:pic>
      <p:pic>
        <p:nvPicPr>
          <p:cNvPr id="2" name="Picture 1">
            <a:extLst>
              <a:ext uri="{FF2B5EF4-FFF2-40B4-BE49-F238E27FC236}">
                <a16:creationId xmlns:a16="http://schemas.microsoft.com/office/drawing/2014/main" id="{76FB5E62-1B63-0479-721F-A193359EF43E}"/>
              </a:ext>
            </a:extLst>
          </p:cNvPr>
          <p:cNvPicPr>
            <a:picLocks noChangeAspect="1"/>
          </p:cNvPicPr>
          <p:nvPr/>
        </p:nvPicPr>
        <p:blipFill rotWithShape="1">
          <a:blip r:embed="rId3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4" name="Slide Number Placeholder 5">
            <a:extLst>
              <a:ext uri="{FF2B5EF4-FFF2-40B4-BE49-F238E27FC236}">
                <a16:creationId xmlns:a16="http://schemas.microsoft.com/office/drawing/2014/main" id="{2D374395-C87F-51BC-9616-5FD1647C8AB2}"/>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86EC77DE-6556-2DDF-C60E-6FA68245FEF8}"/>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0" name="Picture 9">
            <a:hlinkClick r:id="rId36"/>
            <a:extLst>
              <a:ext uri="{FF2B5EF4-FFF2-40B4-BE49-F238E27FC236}">
                <a16:creationId xmlns:a16="http://schemas.microsoft.com/office/drawing/2014/main" id="{33E076BB-2751-B78B-B117-E781304948FE}"/>
              </a:ext>
            </a:extLst>
          </p:cNvPr>
          <p:cNvPicPr>
            <a:picLocks noChangeAspect="1"/>
          </p:cNvPicPr>
          <p:nvPr/>
        </p:nvPicPr>
        <p:blipFill>
          <a:blip r:embed="rId37"/>
          <a:stretch>
            <a:fillRect/>
          </a:stretch>
        </p:blipFill>
        <p:spPr>
          <a:xfrm>
            <a:off x="5831824" y="8500352"/>
            <a:ext cx="1667507" cy="1097280"/>
          </a:xfrm>
          <a:prstGeom prst="rect">
            <a:avLst/>
          </a:prstGeom>
          <a:ln>
            <a:solidFill>
              <a:srgbClr val="1B1464"/>
            </a:solidFill>
          </a:ln>
        </p:spPr>
      </p:pic>
      <p:pic>
        <p:nvPicPr>
          <p:cNvPr id="15" name="Picture 14">
            <a:extLst>
              <a:ext uri="{FF2B5EF4-FFF2-40B4-BE49-F238E27FC236}">
                <a16:creationId xmlns:a16="http://schemas.microsoft.com/office/drawing/2014/main" id="{E8260A09-298C-9035-00EC-91D49EA5CF3C}"/>
              </a:ext>
            </a:extLst>
          </p:cNvPr>
          <p:cNvPicPr>
            <a:picLocks noChangeAspect="1"/>
          </p:cNvPicPr>
          <p:nvPr/>
        </p:nvPicPr>
        <p:blipFill rotWithShape="1">
          <a:blip r:embed="rId38"/>
          <a:srcRect b="5827"/>
          <a:stretch/>
        </p:blipFill>
        <p:spPr>
          <a:xfrm>
            <a:off x="2352409" y="2398024"/>
            <a:ext cx="3067579" cy="2121648"/>
          </a:xfrm>
          <a:prstGeom prst="rect">
            <a:avLst/>
          </a:prstGeom>
          <a:ln w="76200">
            <a:solidFill>
              <a:srgbClr val="ED3C8D"/>
            </a:solidFill>
          </a:ln>
        </p:spPr>
      </p:pic>
      <p:pic>
        <p:nvPicPr>
          <p:cNvPr id="13" name="Picture 12">
            <a:hlinkClick r:id="rId39"/>
            <a:extLst>
              <a:ext uri="{FF2B5EF4-FFF2-40B4-BE49-F238E27FC236}">
                <a16:creationId xmlns:a16="http://schemas.microsoft.com/office/drawing/2014/main" id="{302F53AB-F3CD-51AE-DB25-79CAC8247886}"/>
              </a:ext>
            </a:extLst>
          </p:cNvPr>
          <p:cNvPicPr>
            <a:picLocks noChangeAspect="1"/>
          </p:cNvPicPr>
          <p:nvPr/>
        </p:nvPicPr>
        <p:blipFill rotWithShape="1">
          <a:blip r:embed="rId40"/>
          <a:srcRect b="21930"/>
          <a:stretch/>
        </p:blipFill>
        <p:spPr>
          <a:xfrm>
            <a:off x="5846710" y="5968915"/>
            <a:ext cx="1637734" cy="1097280"/>
          </a:xfrm>
          <a:prstGeom prst="rect">
            <a:avLst/>
          </a:prstGeom>
          <a:ln>
            <a:solidFill>
              <a:srgbClr val="1B1464"/>
            </a:solidFill>
          </a:ln>
        </p:spPr>
      </p:pic>
    </p:spTree>
    <p:extLst>
      <p:ext uri="{BB962C8B-B14F-4D97-AF65-F5344CB8AC3E}">
        <p14:creationId xmlns:p14="http://schemas.microsoft.com/office/powerpoint/2010/main" val="3920476212"/>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29C0A495-0D49-66A6-33D1-32BE0A8C624D}"/>
              </a:ext>
            </a:extLst>
          </p:cNvPr>
          <p:cNvSpPr txBox="1"/>
          <p:nvPr/>
        </p:nvSpPr>
        <p:spPr>
          <a:xfrm>
            <a:off x="762843" y="1378002"/>
            <a:ext cx="6066156" cy="1808829"/>
          </a:xfrm>
          <a:prstGeom prst="rect">
            <a:avLst/>
          </a:prstGeom>
          <a:noFill/>
        </p:spPr>
        <p:txBody>
          <a:bodyPr wrap="square">
            <a:spAutoFit/>
          </a:bodyPr>
          <a:lstStyle/>
          <a:p>
            <a:pPr marL="0" marR="0">
              <a:lnSpc>
                <a:spcPct val="107000"/>
              </a:lnSpc>
              <a:spcBef>
                <a:spcPts val="0"/>
              </a:spcBef>
              <a:spcAft>
                <a:spcPts val="0"/>
              </a:spcAft>
            </a:pPr>
            <a:r>
              <a:rPr lang="en-US" sz="1100" b="1" kern="1200">
                <a:solidFill>
                  <a:srgbClr val="00B0F0"/>
                </a:solidFill>
                <a:effectLst/>
                <a:latin typeface="Helvetica" panose="020B0403020202020204" pitchFamily="34" charset="0"/>
                <a:ea typeface="Times New Roman" panose="02020603050405020304" pitchFamily="18" charset="0"/>
                <a:cs typeface="Times New Roman" panose="02020603050405020304" pitchFamily="18" charset="0"/>
              </a:rPr>
              <a:t>About VAB</a:t>
            </a:r>
            <a:endParaRPr lang="en-US" sz="1100">
              <a:effectLst/>
              <a:latin typeface="Helvetica" panose="020B0403020202020204" pitchFamily="34" charset="0"/>
              <a:ea typeface="Times New Roman" panose="02020603050405020304" pitchFamily="18" charset="0"/>
            </a:endParaRPr>
          </a:p>
          <a:p>
            <a:pPr marL="0" marR="0">
              <a:spcBef>
                <a:spcPts val="0"/>
              </a:spcBef>
              <a:spcAft>
                <a:spcPts val="0"/>
              </a:spcAft>
            </a:pPr>
            <a:r>
              <a:rPr lang="en-US" sz="1100" kern="1200">
                <a:solidFill>
                  <a:srgbClr val="1F1A62"/>
                </a:solidFill>
                <a:effectLst/>
                <a:latin typeface="Helvetica" panose="020B0403020202020204" pitchFamily="34" charset="0"/>
                <a:ea typeface="Times New Roman" panose="02020603050405020304" pitchFamily="18" charset="0"/>
                <a:cs typeface="Times New Roman" panose="02020603050405020304" pitchFamily="18" charset="0"/>
              </a:rPr>
              <a:t>VAB is an insights-driven organization that inspires marketers to reimagine their media strategies resulting in fully informed decisions. </a:t>
            </a:r>
            <a:endParaRPr lang="en-US" sz="1100">
              <a:effectLst/>
              <a:latin typeface="Helvetica" panose="020B0403020202020204" pitchFamily="34" charset="0"/>
              <a:ea typeface="Times New Roman" panose="02020603050405020304" pitchFamily="18" charset="0"/>
            </a:endParaRPr>
          </a:p>
          <a:p>
            <a:pPr marL="0" marR="0">
              <a:spcBef>
                <a:spcPts val="0"/>
              </a:spcBef>
              <a:spcAft>
                <a:spcPts val="0"/>
              </a:spcAft>
            </a:pPr>
            <a:r>
              <a:rPr lang="en-US" sz="1100">
                <a:effectLst/>
                <a:latin typeface="Helvetica" panose="020B0403020202020204" pitchFamily="34" charset="0"/>
                <a:ea typeface="Times New Roman" panose="02020603050405020304" pitchFamily="18" charset="0"/>
              </a:rPr>
              <a:t> </a:t>
            </a:r>
          </a:p>
          <a:p>
            <a:pPr marL="0" marR="0">
              <a:spcBef>
                <a:spcPts val="0"/>
              </a:spcBef>
              <a:spcAft>
                <a:spcPts val="0"/>
              </a:spcAft>
            </a:pPr>
            <a:r>
              <a:rPr lang="en-US" sz="1100" kern="1200">
                <a:solidFill>
                  <a:srgbClr val="1F1A62"/>
                </a:solidFill>
                <a:effectLst/>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lang="en-US" sz="1100" b="1" kern="1200">
                <a:solidFill>
                  <a:srgbClr val="4EBEA4"/>
                </a:solidFill>
                <a:effectLst/>
                <a:latin typeface="Helvetica" panose="020B0403020202020204" pitchFamily="34" charset="0"/>
                <a:ea typeface="Times New Roman" panose="02020603050405020304" pitchFamily="18" charset="0"/>
                <a:cs typeface="Times New Roman" panose="02020603050405020304" pitchFamily="18" charset="0"/>
              </a:rPr>
              <a:t>simplify</a:t>
            </a:r>
            <a:r>
              <a:rPr lang="en-US" sz="1100" kern="1200">
                <a:solidFill>
                  <a:srgbClr val="1F1A62"/>
                </a:solidFill>
                <a:effectLst/>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lang="en-US" sz="1100" b="1" kern="1200">
                <a:solidFill>
                  <a:srgbClr val="00BFF2"/>
                </a:solidFill>
                <a:effectLst/>
                <a:latin typeface="Helvetica" panose="020B0403020202020204" pitchFamily="34" charset="0"/>
                <a:ea typeface="Times New Roman" panose="02020603050405020304" pitchFamily="18" charset="0"/>
              </a:rPr>
              <a:t>discover</a:t>
            </a:r>
            <a:r>
              <a:rPr lang="en-US" sz="1100" kern="1200">
                <a:solidFill>
                  <a:srgbClr val="1F1A62"/>
                </a:solidFill>
                <a:effectLst/>
                <a:latin typeface="Helvetica" panose="020B0403020202020204" pitchFamily="34" charset="0"/>
                <a:ea typeface="Times New Roman" panose="02020603050405020304" pitchFamily="18" charset="0"/>
                <a:cs typeface="Times New Roman" panose="02020603050405020304" pitchFamily="18" charset="0"/>
              </a:rPr>
              <a:t> new insights that </a:t>
            </a:r>
            <a:r>
              <a:rPr lang="en-US" sz="1100" b="1" kern="1200">
                <a:solidFill>
                  <a:srgbClr val="ED3C8D"/>
                </a:solidFill>
                <a:effectLst/>
                <a:latin typeface="Helvetica" panose="020B0403020202020204" pitchFamily="34" charset="0"/>
                <a:ea typeface="Times New Roman" panose="02020603050405020304" pitchFamily="18" charset="0"/>
                <a:cs typeface="Times New Roman" panose="02020603050405020304" pitchFamily="18" charset="0"/>
              </a:rPr>
              <a:t>transform</a:t>
            </a:r>
            <a:r>
              <a:rPr lang="en-US" sz="1100" kern="1200">
                <a:solidFill>
                  <a:srgbClr val="1F1A62"/>
                </a:solidFill>
                <a:effectLst/>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  </a:t>
            </a:r>
            <a:endParaRPr lang="en-US" sz="1100">
              <a:effectLst/>
              <a:latin typeface="Helvetica" panose="020B0403020202020204" pitchFamily="34" charset="0"/>
              <a:ea typeface="Times New Roman" panose="02020603050405020304" pitchFamily="18" charset="0"/>
            </a:endParaRPr>
          </a:p>
          <a:p>
            <a:pPr marL="0" marR="0">
              <a:lnSpc>
                <a:spcPct val="107000"/>
              </a:lnSpc>
              <a:spcBef>
                <a:spcPts val="0"/>
              </a:spcBef>
              <a:spcAft>
                <a:spcPts val="0"/>
              </a:spcAft>
            </a:pPr>
            <a:r>
              <a:rPr lang="en-US" sz="1100">
                <a:effectLst/>
                <a:latin typeface="Helvetica" panose="020B0403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lang="en-US" sz="1100" b="1" i="1"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complimentary access </a:t>
            </a:r>
            <a:r>
              <a:rPr lang="en-US" sz="1100"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br>
              <a:rPr lang="en-US" sz="1100"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br>
            <a:r>
              <a:rPr lang="en-US" sz="1100" b="1"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Get immediate access </a:t>
            </a:r>
            <a:r>
              <a:rPr lang="en-US" sz="1100"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at </a:t>
            </a:r>
            <a:r>
              <a:rPr lang="en-US" sz="1100" b="1"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theVAB.com.</a:t>
            </a:r>
            <a:endParaRPr lang="en-US" sz="1100">
              <a:effectLst/>
              <a:latin typeface="Helvetica" panose="020B0403020202020204" pitchFamily="34" charset="0"/>
              <a:ea typeface="Times New Roman" panose="02020603050405020304" pitchFamily="18" charset="0"/>
            </a:endParaRPr>
          </a:p>
        </p:txBody>
      </p:sp>
      <p:sp>
        <p:nvSpPr>
          <p:cNvPr id="29" name="TextBox 28">
            <a:extLst>
              <a:ext uri="{FF2B5EF4-FFF2-40B4-BE49-F238E27FC236}">
                <a16:creationId xmlns:a16="http://schemas.microsoft.com/office/drawing/2014/main" id="{D14E2DEB-5FA9-8CB0-C388-97577EF3A6F9}"/>
              </a:ext>
            </a:extLst>
          </p:cNvPr>
          <p:cNvSpPr txBox="1"/>
          <p:nvPr/>
        </p:nvSpPr>
        <p:spPr>
          <a:xfrm>
            <a:off x="759582" y="3307604"/>
            <a:ext cx="6606948" cy="2554545"/>
          </a:xfrm>
          <a:prstGeom prst="rect">
            <a:avLst/>
          </a:prstGeom>
          <a:noFill/>
        </p:spPr>
        <p:txBody>
          <a:bodyPr wrap="square">
            <a:spAutoFit/>
          </a:bodyPr>
          <a:lstStyle/>
          <a:p>
            <a:pPr marL="0" marR="0">
              <a:spcBef>
                <a:spcPts val="0"/>
              </a:spcBef>
              <a:spcAft>
                <a:spcPts val="0"/>
              </a:spcAft>
            </a:pPr>
            <a:r>
              <a:rPr lang="en-US" sz="800" b="1" u="sng" kern="1200">
                <a:solidFill>
                  <a:srgbClr val="1B1464"/>
                </a:solidFill>
                <a:effectLst/>
                <a:latin typeface="Helvetica" panose="020B0403020202020204" pitchFamily="34" charset="0"/>
                <a:ea typeface="Times New Roman" panose="02020603050405020304" pitchFamily="18" charset="0"/>
                <a:cs typeface="Times New Roman" panose="02020603050405020304" pitchFamily="18" charset="0"/>
              </a:rPr>
              <a:t>Sources</a:t>
            </a:r>
          </a:p>
          <a:p>
            <a:pPr marL="0" marR="0">
              <a:spcBef>
                <a:spcPts val="0"/>
              </a:spcBef>
              <a:spcAft>
                <a:spcPts val="0"/>
              </a:spcAft>
            </a:pPr>
            <a:endParaRPr lang="en-US" sz="400">
              <a:solidFill>
                <a:srgbClr val="1B1464"/>
              </a:solidFill>
              <a:effectLst/>
              <a:latin typeface="Helvetica" panose="020B040302020202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800" kern="1200">
                <a:solidFill>
                  <a:srgbClr val="1B1464"/>
                </a:solidFill>
                <a:effectLst/>
                <a:latin typeface="Helvetica" panose="020B0403020202020204" pitchFamily="34" charset="0"/>
                <a:ea typeface="Times New Roman" panose="02020603050405020304" pitchFamily="18" charset="0"/>
                <a:cs typeface="Times New Roman" panose="02020603050405020304" pitchFamily="18" charset="0"/>
              </a:rPr>
              <a:t>The Myers Report 2023 Survey of 4,200 Advertising Agency and Brand Media Decision-Makers and Influencers; 4,200 respondents. Fieldwork August/September 2023.</a:t>
            </a:r>
          </a:p>
          <a:p>
            <a:pPr marL="342900" marR="0" lvl="0" indent="-342900">
              <a:spcBef>
                <a:spcPts val="0"/>
              </a:spcBef>
              <a:spcAft>
                <a:spcPts val="0"/>
              </a:spcAft>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Ad-ID,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How AD-ID’s Work,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June 2024. </a:t>
            </a:r>
            <a:endPar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ANA,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With Principal Media on The Rise, ANA Report Seeks To Educate Marketers On Best Practices,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February 2024.</a:t>
            </a:r>
            <a:endPar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Comcast,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What is Premium Video,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2023.</a:t>
            </a:r>
          </a:p>
          <a:p>
            <a:pPr marL="342900" marR="0" lvl="0" indent="-342900">
              <a:spcBef>
                <a:spcPts val="0"/>
              </a:spcBef>
              <a:spcAft>
                <a:spcPts val="0"/>
              </a:spcAft>
              <a:buFont typeface="+mj-lt"/>
              <a:buAutoNum type="arabicPeriod"/>
            </a:pPr>
            <a:r>
              <a:rPr lang="en-US" sz="800"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Madhive</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What is a Device Graph? The Details for TV Advertisers,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4/11/2023.</a:t>
            </a:r>
            <a:endPar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endParaRPr lang="en-US" sz="800" b="1" u="sng">
              <a:solidFill>
                <a:srgbClr val="FF0000"/>
              </a:solidFill>
              <a:latin typeface="Helvetica" panose="020B0403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800" b="1" u="sng">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Definition Sources</a:t>
            </a:r>
            <a:r>
              <a:rPr lang="en-US" sz="800" u="sng">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(reference pieces used in the development of several definitions)</a:t>
            </a:r>
          </a:p>
          <a:p>
            <a:pPr marL="342900" marR="0" lvl="0" indent="-342900">
              <a:spcBef>
                <a:spcPts val="0"/>
              </a:spcBef>
              <a:spcAft>
                <a:spcPts val="0"/>
              </a:spcAft>
              <a:buFont typeface="+mj-lt"/>
              <a:buAutoNum type="arabicPeriod"/>
            </a:pPr>
            <a:endParaRPr lang="en-US" sz="400" kern="1200">
              <a:solidFill>
                <a:srgbClr val="FF0000"/>
              </a:solidFill>
              <a:effectLst/>
              <a:latin typeface="Helvetica" panose="020B0403020202020204" pitchFamily="34" charset="0"/>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Digiday,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WTF is Bid Stacking?,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10/25/2018.</a:t>
            </a:r>
          </a:p>
          <a:p>
            <a:pPr marL="171450" marR="0" lvl="0" indent="-171450">
              <a:spcBef>
                <a:spcPts val="0"/>
              </a:spcBef>
              <a:spcAft>
                <a:spcPts val="0"/>
              </a:spcAft>
              <a:buFont typeface="Arial" panose="020B0604020202020204" pitchFamily="34" charset="0"/>
              <a:buChar char="•"/>
            </a:pPr>
            <a:r>
              <a:rPr lang="en-US" sz="800"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Publift</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What is Header Bidding?,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4/15/2024.</a:t>
            </a:r>
          </a:p>
          <a:p>
            <a:pPr marL="171450" marR="0" lvl="0" indent="-171450">
              <a:spcBef>
                <a:spcPts val="0"/>
              </a:spcBef>
              <a:spcAft>
                <a:spcPts val="0"/>
              </a:spcAft>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Digiday,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WTF is Log-Level Data,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10/18/2018.</a:t>
            </a:r>
          </a:p>
          <a:p>
            <a:pPr marL="171450" marR="0" lvl="0" indent="-171450">
              <a:spcBef>
                <a:spcPts val="0"/>
              </a:spcBef>
              <a:spcAft>
                <a:spcPts val="0"/>
              </a:spcAft>
              <a:buFont typeface="Arial" panose="020B0604020202020204" pitchFamily="34" charset="0"/>
              <a:buChar char="•"/>
            </a:pPr>
            <a:r>
              <a:rPr lang="en-US" sz="800"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Placebased</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The Rise of Place-Based Advertising,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6/18/2024.</a:t>
            </a:r>
          </a:p>
          <a:p>
            <a:pPr marL="171450" marR="0" lvl="0" indent="-171450">
              <a:spcBef>
                <a:spcPts val="0"/>
              </a:spcBef>
              <a:spcAft>
                <a:spcPts val="0"/>
              </a:spcAft>
              <a:buFont typeface="Arial" panose="020B0604020202020204" pitchFamily="34" charset="0"/>
              <a:buChar char="•"/>
            </a:pPr>
            <a:r>
              <a:rPr lang="en-US" sz="800"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Niselen</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Ad Intel TV User Guide</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2024.</a:t>
            </a:r>
          </a:p>
          <a:p>
            <a:pPr marL="171450" marR="0" lvl="0" indent="-171450">
              <a:spcBef>
                <a:spcPts val="0"/>
              </a:spcBef>
              <a:spcAft>
                <a:spcPts val="0"/>
              </a:spcAft>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Google Privacy Sandbox,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What is the Privacy Sandbox</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June 2024.</a:t>
            </a:r>
          </a:p>
          <a:p>
            <a:pPr marL="171450" marR="0" lvl="0" indent="-171450">
              <a:spcBef>
                <a:spcPts val="0"/>
              </a:spcBef>
              <a:spcAft>
                <a:spcPts val="0"/>
              </a:spcAft>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Plaid,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Synthetic Identity Fraud: How to Detect and Prevent It,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5/1/2024.</a:t>
            </a:r>
          </a:p>
          <a:p>
            <a:pPr marL="171450" marR="0" lvl="0" indent="-171450">
              <a:spcBef>
                <a:spcPts val="0"/>
              </a:spcBef>
              <a:spcAft>
                <a:spcPts val="0"/>
              </a:spcAft>
              <a:buFont typeface="Arial" panose="020B0604020202020204" pitchFamily="34" charset="0"/>
              <a:buChar char="•"/>
            </a:pPr>
            <a:r>
              <a:rPr lang="en-US" sz="800"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AdExchanger</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t>
            </a:r>
            <a:r>
              <a:rPr lang="en-US" sz="800" i="1"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AdExplainer</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What Is Return-Path Data (RPD)?,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9/28/2023.</a:t>
            </a:r>
          </a:p>
          <a:p>
            <a:pPr marL="171450" marR="0" lvl="0" indent="-171450">
              <a:spcBef>
                <a:spcPts val="0"/>
              </a:spcBef>
              <a:spcAft>
                <a:spcPts val="0"/>
              </a:spcAft>
              <a:buFont typeface="Arial" panose="020B0604020202020204" pitchFamily="34" charset="0"/>
              <a:buChar char="•"/>
            </a:pPr>
            <a:r>
              <a:rPr lang="en-US" sz="800"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Emarketer</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Retail media networks: What they are and why they matter to marketers and retailers,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11/14/2023.</a:t>
            </a:r>
          </a:p>
          <a:p>
            <a:pPr marL="171450" marR="0" lvl="0" indent="-171450">
              <a:spcBef>
                <a:spcPts val="0"/>
              </a:spcBef>
              <a:spcAft>
                <a:spcPts val="0"/>
              </a:spcAft>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Digiday,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WTF is a Financial Media Network?,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6/4/2024.</a:t>
            </a:r>
          </a:p>
        </p:txBody>
      </p:sp>
      <p:pic>
        <p:nvPicPr>
          <p:cNvPr id="5" name="Picture 4">
            <a:extLst>
              <a:ext uri="{FF2B5EF4-FFF2-40B4-BE49-F238E27FC236}">
                <a16:creationId xmlns:a16="http://schemas.microsoft.com/office/drawing/2014/main" id="{7FA37377-43D7-E595-B0E1-C55858087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2" name="Picture 1">
            <a:extLst>
              <a:ext uri="{FF2B5EF4-FFF2-40B4-BE49-F238E27FC236}">
                <a16:creationId xmlns:a16="http://schemas.microsoft.com/office/drawing/2014/main" id="{11955C78-758E-49E3-5F55-0940C1417E1F}"/>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4" name="Picture 3">
            <a:extLst>
              <a:ext uri="{FF2B5EF4-FFF2-40B4-BE49-F238E27FC236}">
                <a16:creationId xmlns:a16="http://schemas.microsoft.com/office/drawing/2014/main" id="{FA1DF93C-0147-8670-58CF-4D85ADD328C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6" name="Slide Number Placeholder 5">
            <a:extLst>
              <a:ext uri="{FF2B5EF4-FFF2-40B4-BE49-F238E27FC236}">
                <a16:creationId xmlns:a16="http://schemas.microsoft.com/office/drawing/2014/main" id="{5F7ABBC7-7249-C4A2-DECE-066620E7818E}"/>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572FF4ED-B3BD-44CC-8163-EEA534EE4D49}"/>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37955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8F70648-6E19-D960-F416-C75E73A84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10" name="Picture 9">
            <a:extLst>
              <a:ext uri="{FF2B5EF4-FFF2-40B4-BE49-F238E27FC236}">
                <a16:creationId xmlns:a16="http://schemas.microsoft.com/office/drawing/2014/main" id="{05068F6E-7092-DF81-C2CE-AE4BCAE88E36}"/>
              </a:ext>
            </a:extLst>
          </p:cNvPr>
          <p:cNvPicPr>
            <a:picLocks noChangeAspect="1"/>
          </p:cNvPicPr>
          <p:nvPr/>
        </p:nvPicPr>
        <p:blipFill>
          <a:blip r:embed="rId4">
            <a:lum bright="70000" contrast="-70000"/>
          </a:blip>
          <a:stretch>
            <a:fillRect/>
          </a:stretch>
        </p:blipFill>
        <p:spPr>
          <a:xfrm>
            <a:off x="5732428" y="655176"/>
            <a:ext cx="931176" cy="399842"/>
          </a:xfrm>
          <a:prstGeom prst="rect">
            <a:avLst/>
          </a:prstGeom>
        </p:spPr>
      </p:pic>
      <p:sp>
        <p:nvSpPr>
          <p:cNvPr id="2" name="TextBox 1">
            <a:extLst>
              <a:ext uri="{FF2B5EF4-FFF2-40B4-BE49-F238E27FC236}">
                <a16:creationId xmlns:a16="http://schemas.microsoft.com/office/drawing/2014/main" id="{57C93CA3-76ED-E660-1DCF-39631DF2314E}"/>
              </a:ext>
            </a:extLst>
          </p:cNvPr>
          <p:cNvSpPr txBox="1"/>
          <p:nvPr/>
        </p:nvSpPr>
        <p:spPr>
          <a:xfrm>
            <a:off x="485443" y="1299208"/>
            <a:ext cx="6581560" cy="369332"/>
          </a:xfrm>
          <a:prstGeom prst="rect">
            <a:avLst/>
          </a:prstGeom>
          <a:noFill/>
        </p:spPr>
        <p:txBody>
          <a:bodyPr wrap="square" rtlCol="0">
            <a:spAutoFit/>
          </a:bodyPr>
          <a:lstStyle/>
          <a:p>
            <a:r>
              <a:rPr lang="en-US" b="1">
                <a:solidFill>
                  <a:srgbClr val="1B1464"/>
                </a:solidFill>
                <a:latin typeface="Helvetica" panose="020B0403020202020204" pitchFamily="34" charset="0"/>
              </a:rPr>
              <a:t>Untangling Terminology within Marketing &amp; Advertising</a:t>
            </a:r>
          </a:p>
        </p:txBody>
      </p:sp>
      <p:sp>
        <p:nvSpPr>
          <p:cNvPr id="3" name="Text Box 3">
            <a:extLst>
              <a:ext uri="{FF2B5EF4-FFF2-40B4-BE49-F238E27FC236}">
                <a16:creationId xmlns:a16="http://schemas.microsoft.com/office/drawing/2014/main" id="{DF879C3D-8F5F-1D5A-675E-E3366DD482D7}"/>
              </a:ext>
            </a:extLst>
          </p:cNvPr>
          <p:cNvSpPr txBox="1"/>
          <p:nvPr/>
        </p:nvSpPr>
        <p:spPr>
          <a:xfrm>
            <a:off x="600076" y="1867579"/>
            <a:ext cx="6316660" cy="1995033"/>
          </a:xfrm>
          <a:prstGeom prst="rect">
            <a:avLst/>
          </a:prstGeom>
          <a:solidFill>
            <a:srgbClr val="4EBEA4"/>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0"/>
              </a:spcAft>
            </a:pPr>
            <a:r>
              <a:rPr lang="en-US" sz="1100" b="1">
                <a:solidFill>
                  <a:srgbClr val="1B1464"/>
                </a:solidFill>
                <a:effectLst/>
                <a:latin typeface="Helvetica" panose="020B0403020202020204" pitchFamily="34" charset="0"/>
                <a:ea typeface="Calibri" panose="020F0502020204030204" pitchFamily="34" charset="0"/>
                <a:cs typeface="Arial" panose="020B0604020202020204" pitchFamily="34" charset="0"/>
              </a:rPr>
              <a:t>Why is it important for everyone in marketing and advertising to understand the common terminology used in the industry?</a:t>
            </a:r>
            <a:br>
              <a:rPr lang="en-US" sz="1100" b="1">
                <a:solidFill>
                  <a:srgbClr val="1B1464"/>
                </a:solidFill>
                <a:effectLst/>
                <a:latin typeface="Helvetica" panose="020B0403020202020204" pitchFamily="34" charset="0"/>
                <a:ea typeface="Calibri" panose="020F0502020204030204" pitchFamily="34" charset="0"/>
                <a:cs typeface="Arial" panose="020B0604020202020204" pitchFamily="34" charset="0"/>
              </a:rPr>
            </a:br>
            <a:endParaRPr lang="en-US" sz="1100">
              <a:solidFill>
                <a:srgbClr val="1B1464"/>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a:solidFill>
                  <a:srgbClr val="1B1464"/>
                </a:solidFill>
                <a:latin typeface="Helvetica" panose="020B0403020202020204" pitchFamily="34" charset="0"/>
                <a:cs typeface="Arial" panose="020B0604020202020204" pitchFamily="34" charset="0"/>
              </a:rPr>
              <a:t>Have you ever been in a meeting where someone mentions a term during a presentation and you're too embarrassed to ask what it means? Or found yourself frantically searching the meaning of a word or phrase online that you read in a trade article but were unfamiliar with? </a:t>
            </a:r>
          </a:p>
          <a:p>
            <a:pPr marL="0" marR="0">
              <a:lnSpc>
                <a:spcPct val="107000"/>
              </a:lnSpc>
              <a:spcBef>
                <a:spcPts val="0"/>
              </a:spcBef>
              <a:spcAft>
                <a:spcPts val="800"/>
              </a:spcAft>
            </a:pPr>
            <a:r>
              <a:rPr lang="en-US" sz="1100">
                <a:solidFill>
                  <a:srgbClr val="1B1464"/>
                </a:solidFill>
                <a:effectLst/>
                <a:latin typeface="Helvetica" panose="020B0403020202020204" pitchFamily="34" charset="0"/>
                <a:ea typeface="Calibri" panose="020F0502020204030204" pitchFamily="34" charset="0"/>
                <a:cs typeface="Arial" panose="020B0604020202020204" pitchFamily="34" charset="0"/>
              </a:rPr>
              <a:t>We've all been there - nodding along sagely while secretly wondering if everyone else was issued a secret marketing decoder. Fear not! This glossary will simplify the complex and decipher the world of marketing and advertising lingo. Say goodbye to awkward smiles and vague "mm-</a:t>
            </a:r>
            <a:r>
              <a:rPr lang="en-US" sz="1100" err="1">
                <a:solidFill>
                  <a:srgbClr val="1B1464"/>
                </a:solidFill>
                <a:effectLst/>
                <a:latin typeface="Helvetica" panose="020B0403020202020204" pitchFamily="34" charset="0"/>
                <a:ea typeface="Calibri" panose="020F0502020204030204" pitchFamily="34" charset="0"/>
                <a:cs typeface="Arial" panose="020B0604020202020204" pitchFamily="34" charset="0"/>
              </a:rPr>
              <a:t>hmms</a:t>
            </a:r>
            <a:r>
              <a:rPr lang="en-US" sz="1100">
                <a:solidFill>
                  <a:srgbClr val="1B1464"/>
                </a:solidFill>
                <a:effectLst/>
                <a:latin typeface="Helvetica" panose="020B0403020202020204" pitchFamily="34" charset="0"/>
                <a:ea typeface="Calibri" panose="020F0502020204030204" pitchFamily="34" charset="0"/>
                <a:cs typeface="Arial" panose="020B0604020202020204" pitchFamily="34" charset="0"/>
              </a:rPr>
              <a:t>" - </a:t>
            </a:r>
            <a:r>
              <a:rPr lang="en-US" sz="1100" b="1">
                <a:solidFill>
                  <a:srgbClr val="1B1464"/>
                </a:solidFill>
                <a:effectLst/>
                <a:latin typeface="Helvetica" panose="020B0403020202020204" pitchFamily="34" charset="0"/>
                <a:ea typeface="Calibri" panose="020F0502020204030204" pitchFamily="34" charset="0"/>
                <a:cs typeface="Arial" panose="020B0604020202020204" pitchFamily="34" charset="0"/>
              </a:rPr>
              <a:t>it's time to join the conversation with confidence. </a:t>
            </a:r>
            <a:endParaRPr lang="en-US" sz="500" b="1">
              <a:solidFill>
                <a:srgbClr val="1B1464"/>
              </a:solidFill>
              <a:effectLst/>
              <a:latin typeface="Helvetica" panose="020B0403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4B0EA17-A25C-F745-2570-D986AA1D12C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6" name="Slide Number Placeholder 5">
            <a:extLst>
              <a:ext uri="{FF2B5EF4-FFF2-40B4-BE49-F238E27FC236}">
                <a16:creationId xmlns:a16="http://schemas.microsoft.com/office/drawing/2014/main" id="{C274EF27-BD14-C380-BCBD-2A9C0C55D2EC}"/>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19976360-7D82-FBB6-0156-2E1719B13984}"/>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9" name="Picture 2" descr="Revolution in Advertising Sales: The Myers Report Foretells a New Era in  Media | MediaVillage">
            <a:extLst>
              <a:ext uri="{FF2B5EF4-FFF2-40B4-BE49-F238E27FC236}">
                <a16:creationId xmlns:a16="http://schemas.microsoft.com/office/drawing/2014/main" id="{699FB47D-B9A1-ADDB-9223-D79C11D19B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83" t="22381" r="3368" b="18691"/>
          <a:stretch/>
        </p:blipFill>
        <p:spPr bwMode="auto">
          <a:xfrm>
            <a:off x="204625" y="5544559"/>
            <a:ext cx="7077901" cy="37942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6">
            <a:extLst>
              <a:ext uri="{FF2B5EF4-FFF2-40B4-BE49-F238E27FC236}">
                <a16:creationId xmlns:a16="http://schemas.microsoft.com/office/drawing/2014/main" id="{C777BC49-DDC9-E812-FDEF-C23E331A82B5}"/>
              </a:ext>
            </a:extLst>
          </p:cNvPr>
          <p:cNvSpPr txBox="1"/>
          <p:nvPr/>
        </p:nvSpPr>
        <p:spPr>
          <a:xfrm>
            <a:off x="485443" y="4155605"/>
            <a:ext cx="2629232" cy="296701"/>
          </a:xfrm>
          <a:prstGeom prst="rect">
            <a:avLst/>
          </a:prstGeom>
          <a:solidFill>
            <a:srgbClr val="FFE600"/>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400"/>
              <a:t>Ad Industry Knowledge Gap:</a:t>
            </a:r>
          </a:p>
        </p:txBody>
      </p:sp>
      <p:sp>
        <p:nvSpPr>
          <p:cNvPr id="12" name="TextBox 11">
            <a:extLst>
              <a:ext uri="{FF2B5EF4-FFF2-40B4-BE49-F238E27FC236}">
                <a16:creationId xmlns:a16="http://schemas.microsoft.com/office/drawing/2014/main" id="{2C6B92AC-7E48-4F38-DC10-D5631B5DF408}"/>
              </a:ext>
            </a:extLst>
          </p:cNvPr>
          <p:cNvSpPr txBox="1"/>
          <p:nvPr/>
        </p:nvSpPr>
        <p:spPr>
          <a:xfrm>
            <a:off x="485443" y="4521379"/>
            <a:ext cx="6715789" cy="954107"/>
          </a:xfrm>
          <a:prstGeom prst="rect">
            <a:avLst/>
          </a:prstGeom>
          <a:noFill/>
        </p:spPr>
        <p:txBody>
          <a:bodyPr wrap="square">
            <a:spAutoFit/>
          </a:bodyPr>
          <a:lstStyle/>
          <a:p>
            <a:pPr algn="ctr"/>
            <a:r>
              <a:rPr lang="en-US" sz="1600" b="1">
                <a:solidFill>
                  <a:srgbClr val="1B1464"/>
                </a:solidFill>
                <a:latin typeface="Helvetica" panose="020B0403020202020204" pitchFamily="34" charset="0"/>
              </a:rPr>
              <a:t>Knowing terminology is important because, on average, fewer than 30% of Media Professionals are “Presentation/Discussion” Ready</a:t>
            </a:r>
            <a:endParaRPr lang="en-US" sz="1600" b="1" i="0">
              <a:solidFill>
                <a:srgbClr val="1B1464"/>
              </a:solidFill>
              <a:effectLst/>
              <a:latin typeface="Helvetica" panose="020B0403020202020204" pitchFamily="34" charset="0"/>
            </a:endParaRPr>
          </a:p>
          <a:p>
            <a:pPr algn="ctr"/>
            <a:r>
              <a:rPr lang="en-US" sz="1200" b="0" i="0">
                <a:solidFill>
                  <a:srgbClr val="1B1464"/>
                </a:solidFill>
                <a:effectLst/>
                <a:latin typeface="Helvetica" panose="020B0403020202020204" pitchFamily="34" charset="0"/>
              </a:rPr>
              <a:t>According to </a:t>
            </a:r>
            <a:r>
              <a:rPr lang="en-US" sz="1200">
                <a:solidFill>
                  <a:srgbClr val="1B1464"/>
                </a:solidFill>
                <a:latin typeface="Helvetica" panose="020B0403020202020204" pitchFamily="34" charset="0"/>
              </a:rPr>
              <a:t>The Myers Report 2023 Survey of 4,200 Agency / Brand / Media Professionals, covering 26 business categories</a:t>
            </a:r>
            <a:r>
              <a:rPr lang="en-US" sz="1200" baseline="30000">
                <a:solidFill>
                  <a:srgbClr val="1B1464"/>
                </a:solidFill>
                <a:latin typeface="Helvetica" panose="020B0403020202020204" pitchFamily="34" charset="0"/>
              </a:rPr>
              <a:t>1</a:t>
            </a:r>
          </a:p>
        </p:txBody>
      </p:sp>
    </p:spTree>
    <p:extLst>
      <p:ext uri="{BB962C8B-B14F-4D97-AF65-F5344CB8AC3E}">
        <p14:creationId xmlns:p14="http://schemas.microsoft.com/office/powerpoint/2010/main" val="3271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8F70648-6E19-D960-F416-C75E73A84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10" name="Picture 9">
            <a:extLst>
              <a:ext uri="{FF2B5EF4-FFF2-40B4-BE49-F238E27FC236}">
                <a16:creationId xmlns:a16="http://schemas.microsoft.com/office/drawing/2014/main" id="{05068F6E-7092-DF81-C2CE-AE4BCAE88E36}"/>
              </a:ext>
            </a:extLst>
          </p:cNvPr>
          <p:cNvPicPr>
            <a:picLocks noChangeAspect="1"/>
          </p:cNvPicPr>
          <p:nvPr/>
        </p:nvPicPr>
        <p:blipFill>
          <a:blip r:embed="rId4">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6AE3188B-4324-D75C-9475-539049A07BE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3" name="Slide Number Placeholder 5">
            <a:extLst>
              <a:ext uri="{FF2B5EF4-FFF2-40B4-BE49-F238E27FC236}">
                <a16:creationId xmlns:a16="http://schemas.microsoft.com/office/drawing/2014/main" id="{41BDCB8F-83B6-B9B0-CFFE-08C11F592B98}"/>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E71F4F5A-33EB-1EEE-555F-AD64B783A8F5}"/>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9" name="Rectangle: Rounded Corners 8">
            <a:extLst>
              <a:ext uri="{FF2B5EF4-FFF2-40B4-BE49-F238E27FC236}">
                <a16:creationId xmlns:a16="http://schemas.microsoft.com/office/drawing/2014/main" id="{8E83E222-2D20-3152-604C-1C054A5D5AC9}"/>
              </a:ext>
            </a:extLst>
          </p:cNvPr>
          <p:cNvSpPr/>
          <p:nvPr/>
        </p:nvSpPr>
        <p:spPr>
          <a:xfrm>
            <a:off x="397940" y="1805316"/>
            <a:ext cx="3308338" cy="1601111"/>
          </a:xfrm>
          <a:prstGeom prst="roundRect">
            <a:avLst/>
          </a:prstGeom>
          <a:solidFill>
            <a:srgbClr val="00BFF2"/>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D6FC87D-1B2C-E681-AC3F-6E83CB10EDDB}"/>
              </a:ext>
            </a:extLst>
          </p:cNvPr>
          <p:cNvSpPr/>
          <p:nvPr/>
        </p:nvSpPr>
        <p:spPr>
          <a:xfrm>
            <a:off x="4066123" y="1805316"/>
            <a:ext cx="3308337" cy="1601111"/>
          </a:xfrm>
          <a:prstGeom prst="roundRect">
            <a:avLst/>
          </a:prstGeom>
          <a:solidFill>
            <a:srgbClr val="ED3C8D"/>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76A5B54-89C6-6BED-105F-13F6631640E9}"/>
              </a:ext>
            </a:extLst>
          </p:cNvPr>
          <p:cNvSpPr txBox="1"/>
          <p:nvPr/>
        </p:nvSpPr>
        <p:spPr>
          <a:xfrm>
            <a:off x="397939" y="2575431"/>
            <a:ext cx="3308338" cy="830997"/>
          </a:xfrm>
          <a:prstGeom prst="rect">
            <a:avLst/>
          </a:prstGeom>
          <a:noFill/>
        </p:spPr>
        <p:txBody>
          <a:bodyPr wrap="square" rtlCol="0">
            <a:spAutoFit/>
          </a:bodyPr>
          <a:lstStyle/>
          <a:p>
            <a:pPr algn="ctr"/>
            <a:r>
              <a:rPr lang="en-US" sz="2400" b="1">
                <a:solidFill>
                  <a:schemeClr val="bg1"/>
                </a:solidFill>
                <a:latin typeface="Helvetica" panose="020B0403020202020204" pitchFamily="34" charset="0"/>
              </a:rPr>
              <a:t>Campaign Strategy, Planning &amp; Buying </a:t>
            </a:r>
          </a:p>
        </p:txBody>
      </p:sp>
      <p:sp>
        <p:nvSpPr>
          <p:cNvPr id="13" name="TextBox 12">
            <a:extLst>
              <a:ext uri="{FF2B5EF4-FFF2-40B4-BE49-F238E27FC236}">
                <a16:creationId xmlns:a16="http://schemas.microsoft.com/office/drawing/2014/main" id="{B2642EC4-30CC-F37D-F1D5-283579CDEC96}"/>
              </a:ext>
            </a:extLst>
          </p:cNvPr>
          <p:cNvSpPr txBox="1"/>
          <p:nvPr/>
        </p:nvSpPr>
        <p:spPr>
          <a:xfrm>
            <a:off x="4066122" y="2575431"/>
            <a:ext cx="3253552" cy="830997"/>
          </a:xfrm>
          <a:prstGeom prst="rect">
            <a:avLst/>
          </a:prstGeom>
          <a:noFill/>
        </p:spPr>
        <p:txBody>
          <a:bodyPr wrap="square" rtlCol="0">
            <a:spAutoFit/>
          </a:bodyPr>
          <a:lstStyle/>
          <a:p>
            <a:pPr algn="ctr"/>
            <a:r>
              <a:rPr lang="en-US" sz="2400" b="1">
                <a:solidFill>
                  <a:schemeClr val="bg1"/>
                </a:solidFill>
                <a:latin typeface="Helvetica" panose="020B0403020202020204" pitchFamily="34" charset="0"/>
              </a:rPr>
              <a:t>Metrics &amp; Measurement</a:t>
            </a:r>
          </a:p>
        </p:txBody>
      </p:sp>
      <p:pic>
        <p:nvPicPr>
          <p:cNvPr id="14" name="Picture 13" descr="A white board with a graph and arrow&#10;&#10;Description automatically generated">
            <a:extLst>
              <a:ext uri="{FF2B5EF4-FFF2-40B4-BE49-F238E27FC236}">
                <a16:creationId xmlns:a16="http://schemas.microsoft.com/office/drawing/2014/main" id="{E8C19C4B-BB9D-2437-A691-94C4C48F24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9971" y="1825317"/>
            <a:ext cx="804273" cy="804273"/>
          </a:xfrm>
          <a:prstGeom prst="rect">
            <a:avLst/>
          </a:prstGeom>
        </p:spPr>
      </p:pic>
      <p:pic>
        <p:nvPicPr>
          <p:cNvPr id="15" name="Picture 14" descr="A white and black graphic&#10;&#10;Description automatically generated with medium confidence">
            <a:extLst>
              <a:ext uri="{FF2B5EF4-FFF2-40B4-BE49-F238E27FC236}">
                <a16:creationId xmlns:a16="http://schemas.microsoft.com/office/drawing/2014/main" id="{5246CE3A-6091-6192-E315-CBA9F96D02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6929" y="1798593"/>
            <a:ext cx="830997" cy="830997"/>
          </a:xfrm>
          <a:prstGeom prst="rect">
            <a:avLst/>
          </a:prstGeom>
        </p:spPr>
      </p:pic>
      <p:cxnSp>
        <p:nvCxnSpPr>
          <p:cNvPr id="17" name="Straight Connector 16">
            <a:extLst>
              <a:ext uri="{FF2B5EF4-FFF2-40B4-BE49-F238E27FC236}">
                <a16:creationId xmlns:a16="http://schemas.microsoft.com/office/drawing/2014/main" id="{96F3B6EF-D7B8-B2F0-82C1-AE2D7D80A4C2}"/>
              </a:ext>
            </a:extLst>
          </p:cNvPr>
          <p:cNvCxnSpPr>
            <a:cxnSpLocks/>
          </p:cNvCxnSpPr>
          <p:nvPr/>
        </p:nvCxnSpPr>
        <p:spPr>
          <a:xfrm>
            <a:off x="397939" y="3631278"/>
            <a:ext cx="6836008"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8" name="Text Box 6">
            <a:extLst>
              <a:ext uri="{FF2B5EF4-FFF2-40B4-BE49-F238E27FC236}">
                <a16:creationId xmlns:a16="http://schemas.microsoft.com/office/drawing/2014/main" id="{9B94F19A-8D04-7F30-8928-14C1FFCD4E84}"/>
              </a:ext>
            </a:extLst>
          </p:cNvPr>
          <p:cNvSpPr txBox="1"/>
          <p:nvPr/>
        </p:nvSpPr>
        <p:spPr>
          <a:xfrm>
            <a:off x="401456" y="3813336"/>
            <a:ext cx="3484741" cy="343206"/>
          </a:xfrm>
          <a:prstGeom prst="rect">
            <a:avLst/>
          </a:prstGeom>
          <a:solidFill>
            <a:srgbClr val="00BFF2"/>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Campaign Strategy, Planning &amp; Buying:</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C07B1F4-D639-E0A1-A4A8-48BA606C7A7F}"/>
              </a:ext>
            </a:extLst>
          </p:cNvPr>
          <p:cNvSpPr txBox="1"/>
          <p:nvPr/>
        </p:nvSpPr>
        <p:spPr>
          <a:xfrm>
            <a:off x="397938" y="4201147"/>
            <a:ext cx="6976521" cy="5186933"/>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Ad Exchange:</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marketplace that allows advertisers and publishers to buy and sell advertising space in real-time. It connects multiple ad networks and Demand-Side Platforms (DSPs) with Supply Side Platforms (SSPs), automating the process of buying and selling digital ads.</a:t>
            </a:r>
            <a:endPar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Added Value: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R</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efers to additional advertising inventory, media activity or associated benefits provided at no extra cost based on a campaign buy.</a:t>
            </a: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Addressable TV: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Video advertising experiences where a single message from an advertiser is matched to an advertiser-defined audience segment that shares one or more common characteristics</a:t>
            </a:r>
            <a:r>
              <a:rPr lang="en-US" sz="1000">
                <a:solidFill>
                  <a:srgbClr val="1B1464"/>
                </a:solidFill>
                <a:latin typeface="Helvetica" panose="020B0403020202020204" pitchFamily="34" charset="0"/>
                <a:ea typeface="Aptos" panose="020B0004020202020204" pitchFamily="34" charset="0"/>
                <a:cs typeface="Times New Roman" panose="02020603050405020304" pitchFamily="18" charset="0"/>
              </a:rPr>
              <a:t>, e</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nabling different commercials to be targeted to different households on the same TV network at the same time.</a:t>
            </a:r>
          </a:p>
          <a:p>
            <a:pPr marL="800100" lvl="1"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Related Terms: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Addressable Advertising</a:t>
            </a:r>
          </a:p>
          <a:p>
            <a:pPr marL="342900" marR="0" lvl="0" indent="-342900">
              <a:lnSpc>
                <a:spcPct val="107000"/>
              </a:lnSpc>
              <a:spcBef>
                <a:spcPts val="0"/>
              </a:spcBef>
              <a:spcAft>
                <a:spcPts val="0"/>
              </a:spcAft>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Ad-ID: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Similar to how your driver’s license number can be used to pull your driving record, an Ad-ID code can be used to pull additional information about the advertisement, like the title, length, and product information.</a:t>
            </a:r>
            <a:r>
              <a:rPr lang="en-US" sz="1000" baseline="30000">
                <a:solidFill>
                  <a:srgbClr val="1B1464"/>
                </a:solidFill>
                <a:latin typeface="Helvetica" panose="020B0403020202020204" pitchFamily="34" charset="0"/>
              </a:rPr>
              <a:t> 2</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endParaRPr lang="en-US" sz="1000" b="1" kern="100">
              <a:solidFill>
                <a:srgbClr val="FF0000"/>
              </a:solidFill>
              <a:latin typeface="Helvetica" panose="020B040302020202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000" kern="100">
              <a:solidFill>
                <a:srgbClr val="FF0000"/>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Advanced TV:</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Any TV advertising that goes beyond traditional buying practices to deliver more efficiency and measurability. ‘Advanced TV’ is often used as an umbrella term when talking about data-driven TV capabilities, encompassing Connected TV, OTT / Streaming, Addressable TV, and Programmatic TV. </a:t>
            </a:r>
          </a:p>
          <a:p>
            <a:pPr marL="342900" indent="-342900">
              <a:lnSpc>
                <a:spcPct val="107000"/>
              </a:lnSpc>
              <a:buFont typeface="Symbol" panose="05050102010706020507" pitchFamily="18" charset="2"/>
              <a:buChar char=""/>
            </a:pPr>
            <a:endPar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Affiliate Links: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Unique URLs given to affiliates to track traffic and sales from their promotions. When a user clicks on an affiliate link and makes a purchase, the affiliate earns a commission </a:t>
            </a:r>
          </a:p>
          <a:p>
            <a:pPr marL="342900" indent="-342900">
              <a:lnSpc>
                <a:spcPct val="107000"/>
              </a:lnSpc>
              <a:buFont typeface="Symbol" panose="05050102010706020507" pitchFamily="18" charset="2"/>
              <a:buChar char=""/>
            </a:pPr>
            <a:endPar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Affiliate Marketing: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digital strategy where companies compensate third-party publishers, or affiliates, to promote their products or services. Affiliates can be bloggers, YouTubers, or influencers who use their networks to advertise a business's goods or services in exchange for commissions or rewards. </a:t>
            </a:r>
          </a:p>
          <a:p>
            <a:pPr lvl="1">
              <a:lnSpc>
                <a:spcPct val="107000"/>
              </a:lnSpc>
            </a:pPr>
            <a:endParaRPr lang="en-US" sz="1000" kern="100">
              <a:solidFill>
                <a:srgbClr val="00B050"/>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Arbitrage / Advertising Arbitrage: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type of strategy where a media buyer (agency or platform) will purchase advertising </a:t>
            </a:r>
            <a:r>
              <a:rPr lang="en-US" sz="1000">
                <a:solidFill>
                  <a:srgbClr val="1B1464"/>
                </a:solidFill>
                <a:latin typeface="Helvetica" panose="020B0403020202020204" pitchFamily="34" charset="0"/>
                <a:ea typeface="Aptos" panose="020B0004020202020204" pitchFamily="34" charset="0"/>
                <a:cs typeface="Times New Roman" panose="02020603050405020304" pitchFamily="18" charset="0"/>
              </a:rPr>
              <a:t>space</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 lower price and will sell it at a higher price through another platform.</a:t>
            </a:r>
          </a:p>
          <a:p>
            <a:pPr marL="342900" indent="-342900">
              <a:lnSpc>
                <a:spcPct val="107000"/>
              </a:lnSpc>
              <a:buFont typeface="Symbol" panose="05050102010706020507" pitchFamily="18" charset="2"/>
              <a:buChar char=""/>
            </a:pPr>
            <a:endParaRPr lang="en-US" sz="10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Audience-Based Buying: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Refers to the practice of segmenting viewers beyond traditional demographics to target a group of consumers based on behavioral, attitudinal, lifestyle and/or transactional data.</a:t>
            </a:r>
          </a:p>
        </p:txBody>
      </p:sp>
      <p:sp>
        <p:nvSpPr>
          <p:cNvPr id="21" name="Text Box 6">
            <a:extLst>
              <a:ext uri="{FF2B5EF4-FFF2-40B4-BE49-F238E27FC236}">
                <a16:creationId xmlns:a16="http://schemas.microsoft.com/office/drawing/2014/main" id="{C84EC910-FB52-D379-D2D5-A60305704A31}"/>
              </a:ext>
            </a:extLst>
          </p:cNvPr>
          <p:cNvSpPr txBox="1"/>
          <p:nvPr/>
        </p:nvSpPr>
        <p:spPr>
          <a:xfrm>
            <a:off x="397940" y="1357988"/>
            <a:ext cx="2175457" cy="318043"/>
          </a:xfrm>
          <a:prstGeom prst="rect">
            <a:avLst/>
          </a:prstGeom>
          <a:solidFill>
            <a:srgbClr val="1B1464"/>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Terminology Sections:</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254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4" name="Picture 3">
            <a:extLst>
              <a:ext uri="{FF2B5EF4-FFF2-40B4-BE49-F238E27FC236}">
                <a16:creationId xmlns:a16="http://schemas.microsoft.com/office/drawing/2014/main" id="{AD09B605-F3AB-AC2F-B075-42ED004C72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8" name="Slide Number Placeholder 5">
            <a:extLst>
              <a:ext uri="{FF2B5EF4-FFF2-40B4-BE49-F238E27FC236}">
                <a16:creationId xmlns:a16="http://schemas.microsoft.com/office/drawing/2014/main" id="{E7773446-6710-9605-CDC6-4AC4E05036C4}"/>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426B7A1D-0FA9-79D8-EB27-C1DF03CB2F22}"/>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0" name="TextBox 9">
            <a:extLst>
              <a:ext uri="{FF2B5EF4-FFF2-40B4-BE49-F238E27FC236}">
                <a16:creationId xmlns:a16="http://schemas.microsoft.com/office/drawing/2014/main" id="{E215F88C-CE63-CD63-F3A5-0F3A99321323}"/>
              </a:ext>
            </a:extLst>
          </p:cNvPr>
          <p:cNvSpPr txBox="1"/>
          <p:nvPr/>
        </p:nvSpPr>
        <p:spPr>
          <a:xfrm>
            <a:off x="430423" y="1578314"/>
            <a:ext cx="6898925" cy="6010235"/>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Audience Networks: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way to expand the reach of a digital campaign with a single publisher by using cookies to identify and track user’s activity on other websites/apps and then serving ads to the same audiences on those 3rd party websites/apps. </a:t>
            </a:r>
            <a:r>
              <a:rPr lang="en-US" sz="1000" kern="100">
                <a:solidFill>
                  <a:srgbClr val="1B1464"/>
                </a:solidFill>
                <a:latin typeface="Helvetica" panose="020B0403020202020204" pitchFamily="34" charset="0"/>
                <a:cs typeface="Times New Roman" panose="02020603050405020304" pitchFamily="18" charset="0"/>
              </a:rPr>
              <a:t>Examples include Google Video Partners Network, Meta Audience Network, </a:t>
            </a:r>
            <a:r>
              <a:rPr lang="en-US" sz="1000" kern="100" err="1">
                <a:solidFill>
                  <a:srgbClr val="1B1464"/>
                </a:solidFill>
                <a:latin typeface="Helvetica" panose="020B0403020202020204" pitchFamily="34" charset="0"/>
                <a:cs typeface="Times New Roman" panose="02020603050405020304" pitchFamily="18" charset="0"/>
              </a:rPr>
              <a:t>Pangle</a:t>
            </a:r>
            <a:r>
              <a:rPr lang="en-US" sz="1000" kern="100">
                <a:solidFill>
                  <a:srgbClr val="1B1464"/>
                </a:solidFill>
                <a:latin typeface="Helvetica" panose="020B0403020202020204" pitchFamily="34" charset="0"/>
                <a:cs typeface="Times New Roman" panose="02020603050405020304" pitchFamily="18" charset="0"/>
              </a:rPr>
              <a:t> (TikTok), LinkedIn Audience Network and Microsoft Audience Network.</a:t>
            </a:r>
          </a:p>
          <a:p>
            <a:pPr marL="800100" lvl="1" indent="-342900">
              <a:lnSpc>
                <a:spcPct val="107000"/>
              </a:lnSpc>
              <a:buFont typeface="Symbol" panose="05050102010706020507" pitchFamily="18" charset="2"/>
              <a:buChar char=""/>
            </a:pPr>
            <a:r>
              <a:rPr lang="en-US" sz="1000" b="1">
                <a:solidFill>
                  <a:srgbClr val="1B1464"/>
                </a:solidFill>
                <a:effectLst/>
                <a:latin typeface="Helvetica" panose="020B0403020202020204" pitchFamily="34" charset="0"/>
                <a:ea typeface="Calibri" panose="020F0502020204030204" pitchFamily="34" charset="0"/>
              </a:rPr>
              <a:t>Related Terms: </a:t>
            </a:r>
            <a:r>
              <a:rPr lang="en-US" sz="1000">
                <a:solidFill>
                  <a:srgbClr val="1B1464"/>
                </a:solidFill>
                <a:effectLst/>
                <a:latin typeface="Helvetica" panose="020B0403020202020204" pitchFamily="34" charset="0"/>
                <a:ea typeface="Calibri" panose="020F0502020204030204" pitchFamily="34" charset="0"/>
              </a:rPr>
              <a:t>Audience Extensions</a:t>
            </a:r>
            <a:endPar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Bid Stacking:</a:t>
            </a: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technique used by an ad exchange to increase its chance of winning a bid for an impression by placing multiple bids on the same piece of inventory.</a:t>
            </a:r>
          </a:p>
          <a:p>
            <a:pPr marL="342900" marR="0" lvl="0" indent="-342900">
              <a:lnSpc>
                <a:spcPct val="107000"/>
              </a:lnSpc>
              <a:spcBef>
                <a:spcPts val="0"/>
              </a:spcBef>
              <a:spcAft>
                <a:spcPts val="0"/>
              </a:spcAft>
              <a:buFont typeface="Symbol" panose="05050102010706020507" pitchFamily="18" charset="2"/>
              <a:buChar char=""/>
            </a:pPr>
            <a:endPar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Contextual Advertising: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Ad placements that align with the type of content within a media environment, implemented by identifying and matching categories or keywords that are relevant to the brand/product advertising. </a:t>
            </a:r>
            <a:r>
              <a:rPr lang="en-US" sz="1000">
                <a:solidFill>
                  <a:srgbClr val="1B1464"/>
                </a:solidFill>
                <a:effectLst/>
                <a:latin typeface="Helvetica" panose="020B0403020202020204" pitchFamily="34" charset="0"/>
              </a:rPr>
              <a:t> </a:t>
            </a:r>
            <a:endPar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Related Terms: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Contextual Targeting</a:t>
            </a:r>
          </a:p>
          <a:p>
            <a:pPr marL="800100" lvl="1" indent="-342900">
              <a:lnSpc>
                <a:spcPct val="107000"/>
              </a:lnSpc>
              <a:buFont typeface="Symbol" panose="05050102010706020507" pitchFamily="18" charset="2"/>
              <a:buChar char=""/>
            </a:pPr>
            <a:endPar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Deal ID: </a:t>
            </a:r>
            <a:r>
              <a:rPr lang="en-US" sz="1000" kern="100">
                <a:solidFill>
                  <a:srgbClr val="002060"/>
                </a:solidFill>
                <a:latin typeface="Helvetica" panose="020B0403020202020204" pitchFamily="34" charset="0"/>
                <a:ea typeface="Calibri" panose="020F0502020204030204" pitchFamily="34" charset="0"/>
                <a:cs typeface="Times New Roman" panose="02020603050405020304" pitchFamily="18" charset="0"/>
              </a:rPr>
              <a:t>A</a:t>
            </a:r>
            <a:r>
              <a:rPr lang="en-US" sz="10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 unique identifier for programmatic ad deals that enables specific terms and conditions between buyers and sellers.</a:t>
            </a:r>
          </a:p>
          <a:p>
            <a:pPr marL="342900" marR="0" lvl="0" indent="-342900">
              <a:lnSpc>
                <a:spcPct val="107000"/>
              </a:lnSpc>
              <a:spcBef>
                <a:spcPts val="0"/>
              </a:spcBef>
              <a:spcAft>
                <a:spcPts val="0"/>
              </a:spcAft>
              <a:buFont typeface="Symbol" panose="05050102010706020507" pitchFamily="18" charset="2"/>
              <a:buChar char=""/>
            </a:pPr>
            <a:endParaRPr lang="en-US" sz="1000" b="1" kern="100">
              <a:solidFill>
                <a:srgbClr val="FF0000"/>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Header Bidding:</a:t>
            </a: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programmatic advertising technique where publishers offer ad inventory to multiple exchanges simultaneously, maximizing ad value through real-time auctions which leads to higher CPMs.</a:t>
            </a:r>
            <a:endPar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Interoperability: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The ability of a system or a product to work with other systems or products — with no special effort required on the part of the user. With video viewing now so fragmented, cross-platform measurement would function best in an environment that enables data interoperability from multiple sources.</a:t>
            </a:r>
          </a:p>
          <a:p>
            <a:pPr marR="0" lvl="0">
              <a:lnSpc>
                <a:spcPct val="107000"/>
              </a:lnSpc>
              <a:spcBef>
                <a:spcPts val="0"/>
              </a:spcBef>
              <a:spcAft>
                <a:spcPts val="0"/>
              </a:spcAft>
            </a:pPr>
            <a:endPar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Log-Level Data:</a:t>
            </a: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Refers to detailed, impression-level information about each ad transaction, providing granular insights into performance and audience behavior</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Machine Learning: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 process that uses ad technology to analyze data and draw conclusions to improve a task. It allows marketers to use software programs and other technologies to analyze large data sets and extract insights. Machine learning can also help automate processes and aid in personalization, media planning and buying, audience targeting and enhanced analytics.</a:t>
            </a:r>
          </a:p>
          <a:p>
            <a:pPr marL="342900" marR="0" lvl="0" indent="-342900">
              <a:lnSpc>
                <a:spcPct val="107000"/>
              </a:lnSpc>
              <a:spcBef>
                <a:spcPts val="0"/>
              </a:spcBef>
              <a:spcAft>
                <a:spcPts val="0"/>
              </a:spcAft>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Makegoods:</a:t>
            </a: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 credit or adjustment that an advertiser receives from a publisher when an ad underperforms or has other issues. This can occur when a media platform fails to meet the guaranteed delivery of ad impressions, clicks, or metrics outlined in the original agreement. Reasons for include fewer people seeing an ad than estimated or a mistake was made in the delivery or placement of an ad.</a:t>
            </a:r>
          </a:p>
        </p:txBody>
      </p:sp>
      <p:sp>
        <p:nvSpPr>
          <p:cNvPr id="19" name="Text Box 6">
            <a:extLst>
              <a:ext uri="{FF2B5EF4-FFF2-40B4-BE49-F238E27FC236}">
                <a16:creationId xmlns:a16="http://schemas.microsoft.com/office/drawing/2014/main" id="{168A342F-2855-5F69-362C-C7F5449D00A6}"/>
              </a:ext>
            </a:extLst>
          </p:cNvPr>
          <p:cNvSpPr txBox="1"/>
          <p:nvPr/>
        </p:nvSpPr>
        <p:spPr>
          <a:xfrm>
            <a:off x="430424" y="1245191"/>
            <a:ext cx="4384464" cy="296061"/>
          </a:xfrm>
          <a:prstGeom prst="rect">
            <a:avLst/>
          </a:prstGeom>
          <a:solidFill>
            <a:srgbClr val="00BFF2"/>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Campaign Strategy, Planning &amp; Buying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latin typeface="Helvetica" panose="020B0403020202020204" pitchFamily="34" charset="0"/>
                <a:ea typeface="Calibri" panose="020F0502020204030204" pitchFamily="34" charset="0"/>
                <a:cs typeface="Times New Roman" panose="02020603050405020304" pitchFamily="18" charset="0"/>
              </a:rPr>
              <a:t>:</a:t>
            </a:r>
            <a:endPar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6">
            <a:extLst>
              <a:ext uri="{FF2B5EF4-FFF2-40B4-BE49-F238E27FC236}">
                <a16:creationId xmlns:a16="http://schemas.microsoft.com/office/drawing/2014/main" id="{93B448D5-EBC9-BA68-ACD4-77274F93CB9D}"/>
              </a:ext>
            </a:extLst>
          </p:cNvPr>
          <p:cNvSpPr txBox="1"/>
          <p:nvPr/>
        </p:nvSpPr>
        <p:spPr>
          <a:xfrm>
            <a:off x="364981" y="7534573"/>
            <a:ext cx="1791479" cy="278980"/>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Programmatic Types:</a:t>
            </a:r>
            <a:endParaRPr lang="en-US" sz="1200" i="1" u="sng">
              <a:solidFill>
                <a:srgbClr val="1B146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FC3273A1-4D99-32ED-8D82-F6052EF7DD7B}"/>
              </a:ext>
            </a:extLst>
          </p:cNvPr>
          <p:cNvGrpSpPr/>
          <p:nvPr/>
        </p:nvGrpSpPr>
        <p:grpSpPr>
          <a:xfrm>
            <a:off x="108826" y="7813553"/>
            <a:ext cx="7554747" cy="1830972"/>
            <a:chOff x="108826" y="7001837"/>
            <a:chExt cx="7554747" cy="1830972"/>
          </a:xfrm>
        </p:grpSpPr>
        <p:sp>
          <p:nvSpPr>
            <p:cNvPr id="22" name="Rectangle 21">
              <a:extLst>
                <a:ext uri="{FF2B5EF4-FFF2-40B4-BE49-F238E27FC236}">
                  <a16:creationId xmlns:a16="http://schemas.microsoft.com/office/drawing/2014/main" id="{B56BCFF5-349F-65BB-03B0-32EFFA7C927E}"/>
                </a:ext>
              </a:extLst>
            </p:cNvPr>
            <p:cNvSpPr/>
            <p:nvPr/>
          </p:nvSpPr>
          <p:spPr>
            <a:xfrm>
              <a:off x="108826" y="7001837"/>
              <a:ext cx="2482006" cy="1830972"/>
            </a:xfrm>
            <a:prstGeom prst="rect">
              <a:avLst/>
            </a:prstGeom>
            <a:solidFill>
              <a:srgbClr val="1B146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500" b="1" u="sng" dirty="0">
                <a:solidFill>
                  <a:srgbClr val="1B1464"/>
                </a:solidFill>
                <a:latin typeface="Helvetica" panose="020B0403020202020204" pitchFamily="34" charset="0"/>
              </a:endParaRPr>
            </a:p>
            <a:p>
              <a:pPr algn="ctr"/>
              <a:r>
                <a:rPr lang="en-US" sz="1200" b="1" u="sng" dirty="0">
                  <a:solidFill>
                    <a:schemeClr val="bg1"/>
                  </a:solidFill>
                  <a:latin typeface="Helvetica" panose="020B0403020202020204" pitchFamily="34" charset="0"/>
                </a:rPr>
                <a:t>Programmatic Advertising</a:t>
              </a:r>
              <a:endParaRPr lang="en-US" sz="800" b="1" u="sng" dirty="0">
                <a:solidFill>
                  <a:schemeClr val="bg1"/>
                </a:solidFill>
                <a:latin typeface="Helvetica" panose="020B0403020202020204" pitchFamily="34" charset="0"/>
                <a:cs typeface="Times New Roman" panose="02020603050405020304" pitchFamily="18" charset="0"/>
              </a:endParaRPr>
            </a:p>
            <a:p>
              <a:pPr algn="ctr"/>
              <a:endParaRPr lang="en-US" sz="500" b="1" u="sng"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algn="ctr"/>
              <a:r>
                <a:rPr lang="en-US" sz="1200" kern="100" dirty="0">
                  <a:solidFill>
                    <a:schemeClr val="bg1"/>
                  </a:solidFill>
                  <a:effectLst/>
                  <a:latin typeface="Helvetica" panose="020B0403020202020204" pitchFamily="34" charset="0"/>
                  <a:ea typeface="Aptos" panose="020B0004020202020204" pitchFamily="34" charset="0"/>
                  <a:cs typeface="Times New Roman" panose="02020603050405020304" pitchFamily="18" charset="0"/>
                </a:rPr>
                <a:t>The automated process of buying and selling advertising that uses advanced audience data and automation to efficiently target consumers at a granular level by serving ads to the right audience at the right time.</a:t>
              </a:r>
            </a:p>
          </p:txBody>
        </p:sp>
        <p:sp>
          <p:nvSpPr>
            <p:cNvPr id="23" name="Rectangle 22">
              <a:extLst>
                <a:ext uri="{FF2B5EF4-FFF2-40B4-BE49-F238E27FC236}">
                  <a16:creationId xmlns:a16="http://schemas.microsoft.com/office/drawing/2014/main" id="{6A04CA4A-863D-1BA1-A1E6-E98CBC7DCC7B}"/>
                </a:ext>
              </a:extLst>
            </p:cNvPr>
            <p:cNvSpPr/>
            <p:nvPr/>
          </p:nvSpPr>
          <p:spPr>
            <a:xfrm>
              <a:off x="2677918" y="7001837"/>
              <a:ext cx="2416564" cy="1830972"/>
            </a:xfrm>
            <a:prstGeom prst="rect">
              <a:avLst/>
            </a:prstGeom>
            <a:solidFill>
              <a:srgbClr val="FFE600"/>
            </a:solidFill>
            <a:ln w="2857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500" b="1" u="sng">
                <a:solidFill>
                  <a:srgbClr val="1B1464"/>
                </a:solidFill>
                <a:latin typeface="Helvetica" panose="020B0403020202020204" pitchFamily="34" charset="0"/>
              </a:endParaRPr>
            </a:p>
            <a:p>
              <a:pPr algn="ctr"/>
              <a:r>
                <a:rPr lang="en-US" sz="1200" b="1" u="sng">
                  <a:solidFill>
                    <a:srgbClr val="1B1464"/>
                  </a:solidFill>
                  <a:latin typeface="Helvetica" panose="020B0403020202020204" pitchFamily="34" charset="0"/>
                </a:rPr>
                <a:t>Programmatic Guaranteed</a:t>
              </a:r>
            </a:p>
            <a:p>
              <a:pPr algn="ctr"/>
              <a:endParaRPr lang="en-US" sz="200" b="1" u="sng">
                <a:solidFill>
                  <a:srgbClr val="1B1464"/>
                </a:solidFill>
                <a:latin typeface="Helvetica" panose="020B0403020202020204" pitchFamily="34" charset="0"/>
              </a:endParaRPr>
            </a:p>
            <a:p>
              <a:pPr algn="ctr"/>
              <a:endParaRPr lang="en-US" sz="500" i="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algn="ctr"/>
              <a:r>
                <a:rPr lang="en-US" sz="12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type of programmatic advertising where advertisers and publishers agree in advance on a set number of ad impressions at a fixed price, ensuring inventory is reserved and eliminating bidding.</a:t>
              </a:r>
              <a:endParaRPr lang="en-US" sz="11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5B870AA3-11B9-5D6B-7F14-272F342ACC7F}"/>
                </a:ext>
              </a:extLst>
            </p:cNvPr>
            <p:cNvSpPr/>
            <p:nvPr/>
          </p:nvSpPr>
          <p:spPr>
            <a:xfrm>
              <a:off x="5159924" y="7001837"/>
              <a:ext cx="2503649" cy="1830972"/>
            </a:xfrm>
            <a:prstGeom prst="rect">
              <a:avLst/>
            </a:prstGeom>
            <a:solidFill>
              <a:srgbClr val="4EBEA4"/>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500" b="1" u="sng">
                <a:solidFill>
                  <a:srgbClr val="1B1464"/>
                </a:solidFill>
                <a:latin typeface="Helvetica" panose="020B0403020202020204" pitchFamily="34" charset="0"/>
              </a:endParaRPr>
            </a:p>
            <a:p>
              <a:pPr algn="ctr"/>
              <a:r>
                <a:rPr lang="en-US" sz="1200" b="1" u="sng">
                  <a:solidFill>
                    <a:schemeClr val="bg1"/>
                  </a:solidFill>
                  <a:latin typeface="Helvetica" panose="020B0403020202020204" pitchFamily="34" charset="0"/>
                </a:rPr>
                <a:t>Programmatic Direct</a:t>
              </a:r>
            </a:p>
            <a:p>
              <a:pPr algn="ctr"/>
              <a:endParaRPr lang="en-US" sz="500" b="1" u="sng"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algn="ctr"/>
              <a:r>
                <a:rPr lang="en-US" sz="1200"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rPr>
                <a:t>An arrangement between a publisher and an advertiser conducted via a programmatic ad buying system where ad space is directly sold and assured.</a:t>
              </a:r>
            </a:p>
          </p:txBody>
        </p:sp>
      </p:grpSp>
    </p:spTree>
    <p:extLst>
      <p:ext uri="{BB962C8B-B14F-4D97-AF65-F5344CB8AC3E}">
        <p14:creationId xmlns:p14="http://schemas.microsoft.com/office/powerpoint/2010/main" val="295209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4" name="Picture 3">
            <a:extLst>
              <a:ext uri="{FF2B5EF4-FFF2-40B4-BE49-F238E27FC236}">
                <a16:creationId xmlns:a16="http://schemas.microsoft.com/office/drawing/2014/main" id="{AD09B605-F3AB-AC2F-B075-42ED004C72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8" name="Slide Number Placeholder 5">
            <a:extLst>
              <a:ext uri="{FF2B5EF4-FFF2-40B4-BE49-F238E27FC236}">
                <a16:creationId xmlns:a16="http://schemas.microsoft.com/office/drawing/2014/main" id="{E7773446-6710-9605-CDC6-4AC4E05036C4}"/>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426B7A1D-0FA9-79D8-EB27-C1DF03CB2F22}"/>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6" name="Text Box 6">
            <a:extLst>
              <a:ext uri="{FF2B5EF4-FFF2-40B4-BE49-F238E27FC236}">
                <a16:creationId xmlns:a16="http://schemas.microsoft.com/office/drawing/2014/main" id="{552CCE34-7451-4DB6-4B8F-2D781AF31975}"/>
              </a:ext>
            </a:extLst>
          </p:cNvPr>
          <p:cNvSpPr txBox="1"/>
          <p:nvPr/>
        </p:nvSpPr>
        <p:spPr>
          <a:xfrm>
            <a:off x="542924" y="6775553"/>
            <a:ext cx="6313410" cy="230801"/>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Have You Ever Wondered What The Three Tiers of the Automotive Industry Mean? </a:t>
            </a:r>
            <a:endParaRPr lang="en-US" sz="1200" i="1" u="sng">
              <a:solidFill>
                <a:srgbClr val="1B146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A6BED4A0-436F-E32B-7EA3-92E7B4A3CDAA}"/>
              </a:ext>
            </a:extLst>
          </p:cNvPr>
          <p:cNvSpPr/>
          <p:nvPr/>
        </p:nvSpPr>
        <p:spPr>
          <a:xfrm>
            <a:off x="150939" y="7060465"/>
            <a:ext cx="2416564" cy="2593717"/>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a:solidFill>
                  <a:schemeClr val="bg1"/>
                </a:solidFill>
                <a:latin typeface="Helvetica" panose="020B0403020202020204" pitchFamily="34" charset="0"/>
              </a:rPr>
              <a:t>Tier 1: </a:t>
            </a:r>
            <a:br>
              <a:rPr lang="en-US" sz="1100" b="1" u="sng">
                <a:solidFill>
                  <a:schemeClr val="bg1"/>
                </a:solidFill>
                <a:latin typeface="Helvetica" panose="020B0403020202020204" pitchFamily="34" charset="0"/>
              </a:rPr>
            </a:br>
            <a:r>
              <a:rPr lang="en-US" sz="1100" b="1" u="sng">
                <a:solidFill>
                  <a:schemeClr val="bg1"/>
                </a:solidFill>
                <a:latin typeface="Helvetica" panose="020B0403020202020204" pitchFamily="34" charset="0"/>
              </a:rPr>
              <a:t>OEM Or Manufacturer</a:t>
            </a:r>
            <a:endParaRPr lang="en-US" sz="1100" b="1" u="sng">
              <a:solidFill>
                <a:schemeClr val="bg1"/>
              </a:solidFill>
              <a:latin typeface="Helvetica" panose="020B0403020202020204" pitchFamily="34" charset="0"/>
              <a:cs typeface="Times New Roman" panose="02020603050405020304" pitchFamily="18" charset="0"/>
            </a:endParaRPr>
          </a:p>
          <a:p>
            <a:pPr algn="ctr"/>
            <a:r>
              <a:rPr lang="en-US" sz="1100" kern="100">
                <a:solidFill>
                  <a:schemeClr val="bg1"/>
                </a:solidFill>
                <a:latin typeface="Helvetica" panose="020B0403020202020204" pitchFamily="34" charset="0"/>
                <a:ea typeface="Aptos" panose="020B0004020202020204" pitchFamily="34" charset="0"/>
                <a:cs typeface="Times New Roman" panose="02020603050405020304" pitchFamily="18" charset="0"/>
              </a:rPr>
              <a:t>National advertising from the perspective of the Original Equipment Manufacturer (OEM). OEMs are major automotive companies that design, produce, and distribute vehicles, and Tier 1 advertising is at the top of the automotive marketing hierarchy. The goal of Tier 1 advertising is to build brand awareness, shape the company's image, and promote specific models</a:t>
            </a:r>
            <a:endParaRPr lang="en-US" sz="1100"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7528D591-6B6C-4D81-8793-09CFFB1987D5}"/>
              </a:ext>
            </a:extLst>
          </p:cNvPr>
          <p:cNvSpPr/>
          <p:nvPr/>
        </p:nvSpPr>
        <p:spPr>
          <a:xfrm>
            <a:off x="2645197" y="7060465"/>
            <a:ext cx="2482006" cy="259371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a:solidFill>
                  <a:schemeClr val="bg1"/>
                </a:solidFill>
                <a:latin typeface="Helvetica" panose="020B0403020202020204" pitchFamily="34" charset="0"/>
              </a:rPr>
              <a:t>Tier 2:</a:t>
            </a:r>
            <a:r>
              <a:rPr lang="en-US" sz="1100" b="1" u="sng">
                <a:solidFill>
                  <a:schemeClr val="bg1"/>
                </a:solidFill>
                <a:latin typeface="Helvetica" panose="020B0403020202020204" pitchFamily="34" charset="0"/>
              </a:rPr>
              <a:t> </a:t>
            </a:r>
            <a:br>
              <a:rPr lang="en-US" sz="1100" b="1" u="sng">
                <a:solidFill>
                  <a:schemeClr val="bg1"/>
                </a:solidFill>
                <a:latin typeface="Helvetica" panose="020B0403020202020204" pitchFamily="34" charset="0"/>
              </a:rPr>
            </a:br>
            <a:r>
              <a:rPr lang="en-US" sz="1100" b="1" u="sng">
                <a:solidFill>
                  <a:schemeClr val="bg1"/>
                </a:solidFill>
                <a:latin typeface="Helvetica" panose="020B0403020202020204" pitchFamily="34" charset="0"/>
              </a:rPr>
              <a:t>Regional / Dealer Ad Associations</a:t>
            </a:r>
            <a:endParaRPr lang="en-US" sz="1100" i="1"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endParaRPr>
          </a:p>
          <a:p>
            <a:pPr algn="ctr"/>
            <a:r>
              <a:rPr lang="en-US" sz="1100">
                <a:solidFill>
                  <a:schemeClr val="bg1"/>
                </a:solidFill>
                <a:latin typeface="Helvetica" panose="020B0403020202020204" pitchFamily="34" charset="0"/>
              </a:rPr>
              <a:t>A collaboration between an auto manufacturer and their dealers to promote their brand in a specific region. The goal is to connect with the local community and make the car brand a top choice in the area. Tier 2 advertising can include regional deals, industry accolades, and other initiatives to drive </a:t>
            </a:r>
            <a:br>
              <a:rPr lang="en-US" sz="1100">
                <a:solidFill>
                  <a:schemeClr val="bg1"/>
                </a:solidFill>
                <a:latin typeface="Helvetica" panose="020B0403020202020204" pitchFamily="34" charset="0"/>
              </a:rPr>
            </a:br>
            <a:r>
              <a:rPr lang="en-US" sz="1100">
                <a:solidFill>
                  <a:schemeClr val="bg1"/>
                </a:solidFill>
                <a:latin typeface="Helvetica" panose="020B0403020202020204" pitchFamily="34" charset="0"/>
              </a:rPr>
              <a:t>local sales. </a:t>
            </a:r>
          </a:p>
        </p:txBody>
      </p:sp>
      <p:sp>
        <p:nvSpPr>
          <p:cNvPr id="19" name="Rectangle 18">
            <a:extLst>
              <a:ext uri="{FF2B5EF4-FFF2-40B4-BE49-F238E27FC236}">
                <a16:creationId xmlns:a16="http://schemas.microsoft.com/office/drawing/2014/main" id="{5762E858-EE30-0157-B13F-5CAAAF2D75FC}"/>
              </a:ext>
            </a:extLst>
          </p:cNvPr>
          <p:cNvSpPr/>
          <p:nvPr/>
        </p:nvSpPr>
        <p:spPr>
          <a:xfrm>
            <a:off x="5219048" y="7060465"/>
            <a:ext cx="2416564" cy="2593717"/>
          </a:xfrm>
          <a:prstGeom prst="rect">
            <a:avLst/>
          </a:prstGeom>
          <a:solidFill>
            <a:srgbClr val="FF6E30"/>
          </a:solidFill>
          <a:ln>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a:solidFill>
                  <a:schemeClr val="bg1"/>
                </a:solidFill>
                <a:latin typeface="Helvetica" panose="020B0403020202020204" pitchFamily="34" charset="0"/>
              </a:rPr>
              <a:t>Tier 3: </a:t>
            </a:r>
            <a:br>
              <a:rPr lang="en-US" sz="1100" b="1" u="sng">
                <a:solidFill>
                  <a:schemeClr val="bg1"/>
                </a:solidFill>
                <a:latin typeface="Helvetica" panose="020B0403020202020204" pitchFamily="34" charset="0"/>
              </a:rPr>
            </a:br>
            <a:r>
              <a:rPr lang="en-US" sz="1100" b="1" u="sng">
                <a:solidFill>
                  <a:schemeClr val="bg1"/>
                </a:solidFill>
                <a:latin typeface="Helvetica" panose="020B0403020202020204" pitchFamily="34" charset="0"/>
              </a:rPr>
              <a:t>Retail Dealer Advertising</a:t>
            </a:r>
          </a:p>
          <a:p>
            <a:pPr algn="ctr"/>
            <a:r>
              <a:rPr lang="en-US" sz="1100">
                <a:latin typeface="Helvetica" panose="020B0403020202020204" pitchFamily="34" charset="0"/>
              </a:rPr>
              <a:t>A local marketing campaign run by individual dealerships to promote a specific location and drive sales and foot traffic. The goal is to attract potential customers to the dealership and encourage them to choose that location over other competitors. Tier 3 advertising is highly personalized and can include a variety of traditional, digital marketing and media, promotions, events and other community activations.</a:t>
            </a:r>
          </a:p>
        </p:txBody>
      </p:sp>
      <p:sp>
        <p:nvSpPr>
          <p:cNvPr id="21" name="TextBox 20">
            <a:extLst>
              <a:ext uri="{FF2B5EF4-FFF2-40B4-BE49-F238E27FC236}">
                <a16:creationId xmlns:a16="http://schemas.microsoft.com/office/drawing/2014/main" id="{548C78C0-4391-7356-B482-66DB7645BF6E}"/>
              </a:ext>
            </a:extLst>
          </p:cNvPr>
          <p:cNvSpPr txBox="1"/>
          <p:nvPr/>
        </p:nvSpPr>
        <p:spPr>
          <a:xfrm>
            <a:off x="430424" y="1621565"/>
            <a:ext cx="7011775" cy="5132046"/>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Open Auction: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type of real-time bidding (RTB) mechanism that allows multiple advertisers to bid on ad inventory in an open marketplace. In an open auction, this ad inventory is made available to all advertisers who want to participate</a:t>
            </a:r>
            <a:r>
              <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 which they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use demand-side platforms (DSPs) to bid on this inventory. </a:t>
            </a:r>
          </a:p>
          <a:p>
            <a:pPr marL="342900" indent="-342900">
              <a:lnSpc>
                <a:spcPct val="107000"/>
              </a:lnSpc>
              <a:buFont typeface="Symbol" panose="05050102010706020507" pitchFamily="18" charset="2"/>
              <a:buChar char=""/>
            </a:pPr>
            <a:endPar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Open Exchanges: </a:t>
            </a:r>
            <a:r>
              <a:rPr lang="en-US" sz="1000"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A</a:t>
            </a:r>
            <a:r>
              <a:rPr lang="en-US" sz="1000" b="1"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digital marketplace where publishers list their ad inventory for real-time bidding by any advertiser, allowing broad access and automated transactions between buyers and sellers.</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endPar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1000" b="1"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Open ID:</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 unique identifier that enables resolution of both linear and digital viewership to a single identity framework.</a:t>
            </a:r>
          </a:p>
          <a:p>
            <a:pPr marL="342900" indent="-342900">
              <a:lnSpc>
                <a:spcPct val="107000"/>
              </a:lnSpc>
              <a:buFont typeface="Symbol" panose="05050102010706020507" pitchFamily="18" charset="2"/>
              <a:buChar char=""/>
            </a:pPr>
            <a:endParaRPr lang="en-US" sz="1000" b="1"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dirty="0">
                <a:solidFill>
                  <a:srgbClr val="1B1464"/>
                </a:solidFill>
                <a:effectLst/>
                <a:latin typeface="Helvetica" panose="020B0403020202020204" pitchFamily="34" charset="0"/>
                <a:ea typeface="Calibri" panose="020F0502020204030204" pitchFamily="34" charset="0"/>
              </a:rPr>
              <a:t>Optimization: </a:t>
            </a:r>
            <a:r>
              <a:rPr lang="en-US" sz="1000" dirty="0">
                <a:solidFill>
                  <a:srgbClr val="1B1464"/>
                </a:solidFill>
                <a:effectLst/>
                <a:latin typeface="Helvetica" panose="020B0403020202020204" pitchFamily="34" charset="0"/>
                <a:ea typeface="Calibri" panose="020F0502020204030204" pitchFamily="34" charset="0"/>
              </a:rPr>
              <a:t>A process that involves continuously analyzing and monitoring ad campaigns to identify media placements and/or platforms that are underperforming and making improvements.</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p>
          <a:p>
            <a:pPr marL="800100" lvl="1"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Related Terms: </a:t>
            </a:r>
            <a:r>
              <a:rPr lang="en-US" sz="1000"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Creative Optimization</a:t>
            </a:r>
          </a:p>
          <a:p>
            <a:pPr marL="800100" lvl="1" indent="-342900">
              <a:lnSpc>
                <a:spcPct val="107000"/>
              </a:lnSpc>
              <a:buFont typeface="Symbol" panose="05050102010706020507" pitchFamily="18" charset="2"/>
              <a:buChar char=""/>
            </a:pPr>
            <a:endParaRPr lang="en-US" sz="1000"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Outcomes-Based Buying: </a:t>
            </a:r>
            <a:r>
              <a:rPr lang="en-US" sz="1000"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The practice of going beyond traditional metrics like audience count, impressions or clicks and utilizing performance-based metrics (i.e. awareness, conversions, sales, etc.) to measure the success of a media campaign.</a:t>
            </a:r>
            <a:endPar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kumimoji="0" lang="en-US" sz="1000" b="1"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kumimoji="0" lang="en-US" sz="1000" b="1"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Pay-TV: </a:t>
            </a: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 subscription-based linear TV service </a:t>
            </a:r>
            <a:r>
              <a:rPr lang="en-US" sz="1000" dirty="0">
                <a:solidFill>
                  <a:srgbClr val="1B1464"/>
                </a:solidFill>
                <a:latin typeface="Helvetica" panose="020B0403020202020204" pitchFamily="34" charset="0"/>
                <a:ea typeface="Aptos" panose="020B0004020202020204" pitchFamily="34" charset="0"/>
                <a:cs typeface="Times New Roman" panose="02020603050405020304" pitchFamily="18" charset="0"/>
              </a:rPr>
              <a:t>(wired cable, satellite, telco, vMVPD) </a:t>
            </a: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where users will pay a monthly subscription fee to access a bundle of channels.</a:t>
            </a:r>
          </a:p>
          <a:p>
            <a:pPr marR="0" lvl="0" algn="l" defTabSz="457200" rtl="0" eaLnBrk="1" fontAlgn="auto" latinLnBrk="0" hangingPunct="1">
              <a:lnSpc>
                <a:spcPct val="107000"/>
              </a:lnSpc>
              <a:spcBef>
                <a:spcPts val="0"/>
              </a:spcBef>
              <a:spcAft>
                <a:spcPts val="0"/>
              </a:spcAft>
              <a:buClrTx/>
              <a:buSzTx/>
              <a:tabLst/>
              <a:defRPr/>
            </a:pPr>
            <a:endParaRPr kumimoji="0" lang="en-US" sz="1000" b="1"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Place-based Media:</a:t>
            </a:r>
            <a:r>
              <a:rPr kumimoji="0" lang="en-US" sz="1000" b="0"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 Advertising and content delivered to specific </a:t>
            </a:r>
            <a:r>
              <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outdoor locations</a:t>
            </a:r>
            <a:r>
              <a:rPr kumimoji="0" lang="en-US" sz="1000" b="0"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 such as restaurants, bars, retail stores, airports, public transit or major pedestrian areas.</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dirty="0">
                <a:solidFill>
                  <a:srgbClr val="1B1464"/>
                </a:solidFill>
                <a:latin typeface="Helvetica" panose="020B0403020202020204" pitchFamily="34" charset="0"/>
                <a:cs typeface="Times New Roman" panose="02020603050405020304" pitchFamily="18" charset="0"/>
              </a:rPr>
              <a:t>Principal Media Buying: </a:t>
            </a:r>
            <a:r>
              <a:rPr lang="en-US" sz="1000" kern="100" dirty="0">
                <a:solidFill>
                  <a:srgbClr val="1B1464"/>
                </a:solidFill>
                <a:highlight>
                  <a:srgbClr val="FFFFFF"/>
                </a:highlight>
                <a:latin typeface="Helvetica" panose="020B0403020202020204" pitchFamily="34" charset="0"/>
                <a:cs typeface="Times New Roman" panose="02020603050405020304" pitchFamily="18" charset="0"/>
              </a:rPr>
              <a:t>W</a:t>
            </a:r>
            <a:r>
              <a:rPr lang="en-US" sz="1000" dirty="0">
                <a:solidFill>
                  <a:srgbClr val="1B1464"/>
                </a:solidFill>
                <a:effectLst/>
                <a:highlight>
                  <a:srgbClr val="FFFFFF"/>
                </a:highlight>
                <a:latin typeface="Helvetica" panose="020B0403020202020204" pitchFamily="34" charset="0"/>
                <a:ea typeface="Aptos" panose="020B0004020202020204" pitchFamily="34" charset="0"/>
              </a:rPr>
              <a:t>hen agencies buy advertising inventory from media owners or vendors at bulk</a:t>
            </a:r>
            <a:r>
              <a:rPr lang="en-US" sz="1000" dirty="0">
                <a:solidFill>
                  <a:srgbClr val="1B1464"/>
                </a:solidFill>
                <a:highlight>
                  <a:srgbClr val="FFFFFF"/>
                </a:highlight>
                <a:latin typeface="Helvetica" panose="020B0403020202020204" pitchFamily="34" charset="0"/>
                <a:ea typeface="Aptos" panose="020B0004020202020204" pitchFamily="34" charset="0"/>
              </a:rPr>
              <a:t> (or discounted)</a:t>
            </a:r>
            <a:r>
              <a:rPr lang="en-US" sz="1000" dirty="0">
                <a:solidFill>
                  <a:srgbClr val="1B1464"/>
                </a:solidFill>
                <a:effectLst/>
                <a:highlight>
                  <a:srgbClr val="FFFFFF"/>
                </a:highlight>
                <a:latin typeface="Helvetica" panose="020B0403020202020204" pitchFamily="34" charset="0"/>
                <a:ea typeface="Aptos" panose="020B0004020202020204" pitchFamily="34" charset="0"/>
              </a:rPr>
              <a:t> rates and then resell it to clients at a markup. In this process, agencies become the ‘principal’ or owner of the media rather than acting as independent agents for clients.</a:t>
            </a:r>
            <a:r>
              <a:rPr lang="en-US" sz="1000" baseline="30000" dirty="0">
                <a:solidFill>
                  <a:srgbClr val="1B1464"/>
                </a:solidFill>
                <a:latin typeface="Helvetica" panose="020B0403020202020204" pitchFamily="34" charset="0"/>
              </a:rPr>
              <a:t> 3</a:t>
            </a:r>
          </a:p>
          <a:p>
            <a:pPr marL="342900" marR="0" lvl="0" indent="-342900">
              <a:lnSpc>
                <a:spcPct val="107000"/>
              </a:lnSpc>
              <a:spcBef>
                <a:spcPts val="0"/>
              </a:spcBef>
              <a:spcAft>
                <a:spcPts val="0"/>
              </a:spcAft>
              <a:buFont typeface="Symbol" panose="05050102010706020507" pitchFamily="18" charset="2"/>
              <a:buChar char=""/>
            </a:pPr>
            <a:endParaRPr lang="en-US" sz="1000" kern="100" baseline="30000" dirty="0">
              <a:solidFill>
                <a:srgbClr val="1B1464"/>
              </a:solidFill>
              <a:latin typeface="Helvetica" panose="020B0403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Private Auction: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type of deal within the private marketplace where select advertisers / publishers / providers can participate to bid on publisher inventory. Unlike open auctions where any advertiser can bid on inventory, private auctions are invitation-only.</a:t>
            </a:r>
          </a:p>
        </p:txBody>
      </p:sp>
      <p:sp>
        <p:nvSpPr>
          <p:cNvPr id="22" name="Text Box 6">
            <a:extLst>
              <a:ext uri="{FF2B5EF4-FFF2-40B4-BE49-F238E27FC236}">
                <a16:creationId xmlns:a16="http://schemas.microsoft.com/office/drawing/2014/main" id="{8828A268-8E72-2659-A487-CDE732B7EDF6}"/>
              </a:ext>
            </a:extLst>
          </p:cNvPr>
          <p:cNvSpPr txBox="1"/>
          <p:nvPr/>
        </p:nvSpPr>
        <p:spPr>
          <a:xfrm>
            <a:off x="430424" y="1259457"/>
            <a:ext cx="4384464" cy="296061"/>
          </a:xfrm>
          <a:prstGeom prst="rect">
            <a:avLst/>
          </a:prstGeom>
          <a:solidFill>
            <a:srgbClr val="00BFF2"/>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Campaign Strategy, Planning &amp; Buying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t>
            </a:r>
            <a:endPar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203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4" name="Picture 3">
            <a:extLst>
              <a:ext uri="{FF2B5EF4-FFF2-40B4-BE49-F238E27FC236}">
                <a16:creationId xmlns:a16="http://schemas.microsoft.com/office/drawing/2014/main" id="{AD09B605-F3AB-AC2F-B075-42ED004C72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8" name="Slide Number Placeholder 5">
            <a:extLst>
              <a:ext uri="{FF2B5EF4-FFF2-40B4-BE49-F238E27FC236}">
                <a16:creationId xmlns:a16="http://schemas.microsoft.com/office/drawing/2014/main" id="{E7773446-6710-9605-CDC6-4AC4E05036C4}"/>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426B7A1D-0FA9-79D8-EB27-C1DF03CB2F22}"/>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0" name="TextBox 9">
            <a:extLst>
              <a:ext uri="{FF2B5EF4-FFF2-40B4-BE49-F238E27FC236}">
                <a16:creationId xmlns:a16="http://schemas.microsoft.com/office/drawing/2014/main" id="{E215F88C-CE63-CD63-F3A5-0F3A99321323}"/>
              </a:ext>
            </a:extLst>
          </p:cNvPr>
          <p:cNvSpPr txBox="1"/>
          <p:nvPr/>
        </p:nvSpPr>
        <p:spPr>
          <a:xfrm>
            <a:off x="443053" y="1621565"/>
            <a:ext cx="6794996" cy="3198183"/>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1000" b="1"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Private Marketplace (PMP):</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programmatic auction that offers real-time-bidding in a closed, invitation only auction. When handled appropriately by responsible sell-side partners, it can offer assurance to buyers that they are not buying fraudulent inventory and it can also offer a "first look" opportunity into quality – and sometimes exclusive or rare - inventory that cannot be found in the open auction.</a:t>
            </a:r>
            <a:endParaRPr lang="en-US" sz="1000" b="1" dirty="0">
              <a:solidFill>
                <a:srgbClr val="1B1464"/>
              </a:solidFill>
              <a:latin typeface="Helvetica" panose="020B0403020202020204" pitchFamily="34" charset="0"/>
              <a:ea typeface="Calibri" panose="020F0502020204030204" pitchFamily="34" charset="0"/>
            </a:endParaRPr>
          </a:p>
          <a:p>
            <a:pPr marL="342900" indent="-342900">
              <a:lnSpc>
                <a:spcPct val="107000"/>
              </a:lnSpc>
              <a:buFont typeface="Symbol" panose="05050102010706020507" pitchFamily="18" charset="2"/>
              <a:buChar char=""/>
            </a:pPr>
            <a:endParaRPr lang="en-US" sz="1000" b="1" dirty="0">
              <a:solidFill>
                <a:srgbClr val="1B1464"/>
              </a:solidFill>
              <a:latin typeface="Helvetica" panose="020B0403020202020204" pitchFamily="34" charset="0"/>
              <a:ea typeface="Calibri" panose="020F0502020204030204" pitchFamily="34" charset="0"/>
            </a:endParaRPr>
          </a:p>
          <a:p>
            <a:pPr marL="342900" indent="-342900">
              <a:lnSpc>
                <a:spcPct val="107000"/>
              </a:lnSpc>
              <a:buFont typeface="Symbol" panose="05050102010706020507" pitchFamily="18" charset="2"/>
              <a:buChar char=""/>
            </a:pPr>
            <a:r>
              <a:rPr lang="en-US" sz="1000" b="1" dirty="0">
                <a:solidFill>
                  <a:srgbClr val="1B1464"/>
                </a:solidFill>
                <a:latin typeface="Helvetica" panose="020B0403020202020204" pitchFamily="34" charset="0"/>
                <a:ea typeface="Calibri" panose="020F0502020204030204" pitchFamily="34" charset="0"/>
              </a:rPr>
              <a:t>Scatter Marketplace: </a:t>
            </a:r>
            <a:r>
              <a:rPr lang="en-US" sz="1000" dirty="0">
                <a:solidFill>
                  <a:srgbClr val="1B1464"/>
                </a:solidFill>
                <a:latin typeface="Helvetica" panose="020B0403020202020204" pitchFamily="34" charset="0"/>
                <a:ea typeface="Calibri" panose="020F0502020204030204" pitchFamily="34" charset="0"/>
              </a:rPr>
              <a:t>A</a:t>
            </a:r>
            <a:r>
              <a:rPr lang="en-US" sz="1000" dirty="0">
                <a:solidFill>
                  <a:srgbClr val="1B1464"/>
                </a:solidFill>
                <a:latin typeface="Helvetica" panose="020B0403020202020204" pitchFamily="34" charset="0"/>
              </a:rPr>
              <a:t>d inventory that is sold by TV networks after the upfront season</a:t>
            </a:r>
            <a:r>
              <a:rPr lang="en-US" sz="1000" dirty="0">
                <a:solidFill>
                  <a:srgbClr val="1B1464"/>
                </a:solidFill>
                <a:latin typeface="Helvetica" panose="020B0403020202020204" pitchFamily="34" charset="0"/>
                <a:ea typeface="Calibri" panose="020F0502020204030204" pitchFamily="34" charset="0"/>
              </a:rPr>
              <a:t>. It offers advertisers flexibility to buy spots closer to airtime, often at different prices. This typically allows networks to optimize revenue while allowing advertisers the ability to adjust their strategies throughout the year.</a:t>
            </a:r>
            <a:endParaRPr lang="en-US" sz="1000" b="1"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1000" b="1"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Search Engine Results Page (SERP): </a:t>
            </a:r>
            <a:r>
              <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Displays information in response to a user's query. It combines organic website listings, paid ads, featured snippets and AI-generated summaries. This mix aims to provide the most relevant and comprehensive results, balancing algorithmic rankings with sponsored content and quick-access information features. </a:t>
            </a:r>
          </a:p>
          <a:p>
            <a:pPr marR="0" lvl="0">
              <a:spcBef>
                <a:spcPts val="0"/>
              </a:spcBef>
              <a:spcAft>
                <a:spcPts val="0"/>
              </a:spcAft>
            </a:pPr>
            <a:endParaRPr lang="en-US" sz="1000" b="1" kern="100" dirty="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dirty="0">
                <a:solidFill>
                  <a:srgbClr val="1B1464"/>
                </a:solidFill>
                <a:latin typeface="Helvetica" panose="020B0403020202020204" pitchFamily="34" charset="0"/>
                <a:ea typeface="Calibri" panose="020F0502020204030204" pitchFamily="34" charset="0"/>
              </a:rPr>
              <a:t>Shoppable TV Ads:</a:t>
            </a:r>
            <a:r>
              <a:rPr lang="en-US" sz="1000" dirty="0">
                <a:solidFill>
                  <a:srgbClr val="1B1464"/>
                </a:solidFill>
                <a:latin typeface="Helvetica" panose="020B0403020202020204" pitchFamily="34" charset="0"/>
                <a:ea typeface="Calibri" panose="020F0502020204030204" pitchFamily="34" charset="0"/>
              </a:rPr>
              <a:t> </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Interactive ad formats that are designed to inspire viewers to engage directly with brands using elements like scannable QR codes, ‘send to phone’ notifications, tune-in reminders for programs, and more. They can also allow viewers to make a purchase directly from an ad on their TV. Viewers can engage with these ad types on their TV set using their remote or internet-connected device.</a:t>
            </a:r>
          </a:p>
          <a:p>
            <a:pPr marL="342900" indent="-342900">
              <a:lnSpc>
                <a:spcPct val="107000"/>
              </a:lnSpc>
              <a:buFont typeface="Symbol" panose="05050102010706020507" pitchFamily="18" charset="2"/>
              <a:buChar char=""/>
            </a:pPr>
            <a:endParaRPr lang="en-US" sz="1000" b="1"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p:txBody>
      </p:sp>
      <p:sp>
        <p:nvSpPr>
          <p:cNvPr id="22" name="Text Box 6">
            <a:extLst>
              <a:ext uri="{FF2B5EF4-FFF2-40B4-BE49-F238E27FC236}">
                <a16:creationId xmlns:a16="http://schemas.microsoft.com/office/drawing/2014/main" id="{F2022691-7F4B-472B-3220-A37E591C0119}"/>
              </a:ext>
            </a:extLst>
          </p:cNvPr>
          <p:cNvSpPr txBox="1"/>
          <p:nvPr/>
        </p:nvSpPr>
        <p:spPr>
          <a:xfrm>
            <a:off x="430424" y="1259457"/>
            <a:ext cx="4384464" cy="296061"/>
          </a:xfrm>
          <a:prstGeom prst="rect">
            <a:avLst/>
          </a:prstGeom>
          <a:solidFill>
            <a:srgbClr val="00BFF2"/>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Campaign Strategy, Planning &amp; Buying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latin typeface="Helvetica" panose="020B0403020202020204" pitchFamily="34" charset="0"/>
                <a:ea typeface="Calibri" panose="020F0502020204030204" pitchFamily="34" charset="0"/>
                <a:cs typeface="Times New Roman" panose="02020603050405020304" pitchFamily="18" charset="0"/>
              </a:rPr>
              <a:t>:</a:t>
            </a:r>
            <a:endPar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6">
            <a:extLst>
              <a:ext uri="{FF2B5EF4-FFF2-40B4-BE49-F238E27FC236}">
                <a16:creationId xmlns:a16="http://schemas.microsoft.com/office/drawing/2014/main" id="{0A5EF8EF-4175-5301-6E76-ADED6EB1CF69}"/>
              </a:ext>
            </a:extLst>
          </p:cNvPr>
          <p:cNvSpPr txBox="1"/>
          <p:nvPr/>
        </p:nvSpPr>
        <p:spPr>
          <a:xfrm>
            <a:off x="443052" y="4699242"/>
            <a:ext cx="1878507" cy="246888"/>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i="1" u="sng"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Upfronts vs. Newfronts</a:t>
            </a:r>
            <a:endParaRPr lang="en-US" sz="1200" i="1" u="sng" dirty="0">
              <a:solidFill>
                <a:srgbClr val="1B146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B96ED768-D988-2D87-D46B-2964BC0DE613}"/>
              </a:ext>
            </a:extLst>
          </p:cNvPr>
          <p:cNvGrpSpPr/>
          <p:nvPr/>
        </p:nvGrpSpPr>
        <p:grpSpPr>
          <a:xfrm>
            <a:off x="429090" y="5029200"/>
            <a:ext cx="6782295" cy="1972653"/>
            <a:chOff x="677173" y="7599345"/>
            <a:chExt cx="6782295" cy="1972653"/>
          </a:xfrm>
        </p:grpSpPr>
        <p:sp>
          <p:nvSpPr>
            <p:cNvPr id="27" name="Rectangle 26">
              <a:extLst>
                <a:ext uri="{FF2B5EF4-FFF2-40B4-BE49-F238E27FC236}">
                  <a16:creationId xmlns:a16="http://schemas.microsoft.com/office/drawing/2014/main" id="{093BA3EC-3F20-6936-262A-3EFBAC00AD2B}"/>
                </a:ext>
              </a:extLst>
            </p:cNvPr>
            <p:cNvSpPr/>
            <p:nvPr/>
          </p:nvSpPr>
          <p:spPr>
            <a:xfrm>
              <a:off x="677173" y="7599345"/>
              <a:ext cx="6782295" cy="1972653"/>
            </a:xfrm>
            <a:prstGeom prst="rect">
              <a:avLst/>
            </a:prstGeom>
            <a:solidFill>
              <a:srgbClr val="E2E8F0"/>
            </a:solidFill>
            <a:ln w="28575">
              <a:solidFill>
                <a:srgbClr val="4EBEA4"/>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endParaRPr>
            </a:p>
          </p:txBody>
        </p:sp>
        <p:sp>
          <p:nvSpPr>
            <p:cNvPr id="25" name="TextBox 24">
              <a:extLst>
                <a:ext uri="{FF2B5EF4-FFF2-40B4-BE49-F238E27FC236}">
                  <a16:creationId xmlns:a16="http://schemas.microsoft.com/office/drawing/2014/main" id="{16DD66B1-E89C-C1ED-600A-CCD399768E88}"/>
                </a:ext>
              </a:extLst>
            </p:cNvPr>
            <p:cNvSpPr txBox="1"/>
            <p:nvPr/>
          </p:nvSpPr>
          <p:spPr>
            <a:xfrm>
              <a:off x="691136" y="8217008"/>
              <a:ext cx="3465824" cy="806054"/>
            </a:xfrm>
            <a:prstGeom prst="rect">
              <a:avLst/>
            </a:prstGeom>
            <a:noFill/>
          </p:spPr>
          <p:txBody>
            <a:bodyPr wrap="square">
              <a:spAutoFit/>
            </a:bodyPr>
            <a:lstStyle/>
            <a:p>
              <a:pPr algn="ctr">
                <a:lnSpc>
                  <a:spcPct val="107000"/>
                </a:lnSpc>
              </a:pPr>
              <a:r>
                <a:rPr lang="en-US" sz="1100" b="1" kern="100">
                  <a:solidFill>
                    <a:srgbClr val="1B1464"/>
                  </a:solidFill>
                  <a:latin typeface="Helvetica" pitchFamily="2" charset="0"/>
                  <a:cs typeface="Times New Roman" panose="02020603050405020304" pitchFamily="18" charset="0"/>
                </a:rPr>
                <a:t>Upfronts: </a:t>
              </a:r>
              <a:r>
                <a:rPr lang="en-US" sz="1100">
                  <a:solidFill>
                    <a:srgbClr val="1B1464"/>
                  </a:solidFill>
                  <a:effectLst/>
                  <a:latin typeface="Helvetica" panose="020B0403020202020204" pitchFamily="34" charset="0"/>
                  <a:ea typeface="Times New Roman" panose="02020603050405020304" pitchFamily="18" charset="0"/>
                  <a:cs typeface="Arial" panose="020B0604020202020204" pitchFamily="34" charset="0"/>
                </a:rPr>
                <a:t>Annual event held by multiscreen TV networks and streamers in the Spring to present their upcoming programming and tech capabilities to advertisers and media buyers. </a:t>
              </a:r>
            </a:p>
          </p:txBody>
        </p:sp>
        <p:sp>
          <p:nvSpPr>
            <p:cNvPr id="26" name="TextBox 25">
              <a:extLst>
                <a:ext uri="{FF2B5EF4-FFF2-40B4-BE49-F238E27FC236}">
                  <a16:creationId xmlns:a16="http://schemas.microsoft.com/office/drawing/2014/main" id="{039A8B85-E1A1-2367-4CF7-835685DF21E0}"/>
                </a:ext>
              </a:extLst>
            </p:cNvPr>
            <p:cNvSpPr txBox="1"/>
            <p:nvPr/>
          </p:nvSpPr>
          <p:spPr>
            <a:xfrm>
              <a:off x="4111607" y="8217008"/>
              <a:ext cx="3346209" cy="806054"/>
            </a:xfrm>
            <a:prstGeom prst="rect">
              <a:avLst/>
            </a:prstGeom>
            <a:noFill/>
          </p:spPr>
          <p:txBody>
            <a:bodyPr wrap="square" lIns="91440" tIns="45720" rIns="91440" bIns="45720" anchor="t">
              <a:spAutoFit/>
            </a:bodyPr>
            <a:lstStyle/>
            <a:p>
              <a:pPr algn="ctr">
                <a:lnSpc>
                  <a:spcPct val="107000"/>
                </a:lnSpc>
              </a:pPr>
              <a:r>
                <a:rPr lang="en-US" sz="1100" b="1" kern="100">
                  <a:solidFill>
                    <a:srgbClr val="1B1464"/>
                  </a:solidFill>
                  <a:latin typeface="Helvetica"/>
                  <a:cs typeface="Times New Roman"/>
                </a:rPr>
                <a:t>Newfronts: </a:t>
              </a:r>
              <a:r>
                <a:rPr lang="en-US" sz="1100">
                  <a:solidFill>
                    <a:srgbClr val="1B1464"/>
                  </a:solidFill>
                  <a:latin typeface="Helvetica" panose="020B0403020202020204" pitchFamily="34" charset="0"/>
                </a:rPr>
                <a:t>Annual event where digital media companies showcase their latest content and advertising formats to potential advertisers and marketers.</a:t>
              </a:r>
            </a:p>
          </p:txBody>
        </p:sp>
        <p:pic>
          <p:nvPicPr>
            <p:cNvPr id="28" name="Picture 27" descr="A blue television with colorful squares and a wifi symbol&#10;&#10;Description automatically generated">
              <a:extLst>
                <a:ext uri="{FF2B5EF4-FFF2-40B4-BE49-F238E27FC236}">
                  <a16:creationId xmlns:a16="http://schemas.microsoft.com/office/drawing/2014/main" id="{D827416E-15B0-6D94-06C6-55C1E5B503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1605" y="7679758"/>
              <a:ext cx="524549" cy="524549"/>
            </a:xfrm>
            <a:prstGeom prst="rect">
              <a:avLst/>
            </a:prstGeom>
          </p:spPr>
        </p:pic>
        <p:pic>
          <p:nvPicPr>
            <p:cNvPr id="29" name="Picture 28" descr="A group of chat bubbles with a thumb up and heart&#10;&#10;Description automatically generated">
              <a:extLst>
                <a:ext uri="{FF2B5EF4-FFF2-40B4-BE49-F238E27FC236}">
                  <a16:creationId xmlns:a16="http://schemas.microsoft.com/office/drawing/2014/main" id="{5F536CC7-4C80-12A9-0A43-EF0CA4B9C5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9439" y="7694151"/>
              <a:ext cx="524550" cy="524550"/>
            </a:xfrm>
            <a:prstGeom prst="rect">
              <a:avLst/>
            </a:prstGeom>
          </p:spPr>
        </p:pic>
        <p:sp>
          <p:nvSpPr>
            <p:cNvPr id="30" name="TextBox 29">
              <a:extLst>
                <a:ext uri="{FF2B5EF4-FFF2-40B4-BE49-F238E27FC236}">
                  <a16:creationId xmlns:a16="http://schemas.microsoft.com/office/drawing/2014/main" id="{D713C5C8-3B03-8CA7-351A-8A36AC677BC5}"/>
                </a:ext>
              </a:extLst>
            </p:cNvPr>
            <p:cNvSpPr txBox="1"/>
            <p:nvPr/>
          </p:nvSpPr>
          <p:spPr>
            <a:xfrm>
              <a:off x="677174" y="9100643"/>
              <a:ext cx="6780642" cy="445956"/>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Arial" panose="020B0604020202020204" pitchFamily="34" charset="0"/>
                </a:rPr>
                <a:t>The purpose of these events is to </a:t>
              </a: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Arial" panose="020B0604020202020204" pitchFamily="34" charset="0"/>
                </a:rPr>
                <a:t>secure advertising commitments </a:t>
              </a: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Arial" panose="020B0604020202020204" pitchFamily="34" charset="0"/>
                </a:rPr>
                <a:t>for the upcoming programming schedule and to fund new content.</a:t>
              </a:r>
              <a:endParaRPr lang="en-US" sz="1600"/>
            </a:p>
          </p:txBody>
        </p:sp>
      </p:grpSp>
      <p:sp>
        <p:nvSpPr>
          <p:cNvPr id="31" name="TextBox 30">
            <a:extLst>
              <a:ext uri="{FF2B5EF4-FFF2-40B4-BE49-F238E27FC236}">
                <a16:creationId xmlns:a16="http://schemas.microsoft.com/office/drawing/2014/main" id="{684E2F47-34D9-CA63-A8FF-0359387DDE16}"/>
              </a:ext>
            </a:extLst>
          </p:cNvPr>
          <p:cNvSpPr txBox="1"/>
          <p:nvPr/>
        </p:nvSpPr>
        <p:spPr>
          <a:xfrm>
            <a:off x="430353" y="7031285"/>
            <a:ext cx="6794996" cy="2881686"/>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1000" b="1"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Sonic Branding: </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The strategic use of sound elements like jingles, voice, and audio motifs in advertisements to reinforce brand identity, trigger emotional responses, enhance recall, and build a stronger connection with consumers.</a:t>
            </a:r>
          </a:p>
          <a:p>
            <a:pPr marL="800100" lvl="1" indent="-342900">
              <a:lnSpc>
                <a:spcPct val="107000"/>
              </a:lnSpc>
              <a:buFont typeface="Symbol" panose="05050102010706020507" pitchFamily="18" charset="2"/>
              <a:buChar char=""/>
            </a:pPr>
            <a:r>
              <a:rPr lang="en-US" sz="1000" b="1"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Related Terms: </a:t>
            </a:r>
            <a:r>
              <a:rPr lang="en-US" sz="1000" dirty="0">
                <a:solidFill>
                  <a:srgbClr val="1B1464"/>
                </a:solidFill>
                <a:latin typeface="Helvetica" panose="020B0403020202020204" pitchFamily="34" charset="0"/>
                <a:ea typeface="Aptos" panose="020B0004020202020204" pitchFamily="34" charset="0"/>
                <a:cs typeface="Times New Roman" panose="02020603050405020304" pitchFamily="18" charset="0"/>
              </a:rPr>
              <a:t>A</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udio </a:t>
            </a:r>
            <a:r>
              <a:rPr lang="en-US" sz="1000" dirty="0">
                <a:solidFill>
                  <a:srgbClr val="1B1464"/>
                </a:solidFill>
                <a:latin typeface="Helvetica" panose="020B0403020202020204" pitchFamily="34" charset="0"/>
                <a:ea typeface="Aptos" panose="020B0004020202020204" pitchFamily="34" charset="0"/>
                <a:cs typeface="Times New Roman" panose="02020603050405020304" pitchFamily="18" charset="0"/>
              </a:rPr>
              <a:t>B</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randing, </a:t>
            </a:r>
            <a:r>
              <a:rPr lang="en-US" sz="1000" dirty="0">
                <a:solidFill>
                  <a:srgbClr val="1B1464"/>
                </a:solidFill>
                <a:latin typeface="Helvetica" panose="020B0403020202020204" pitchFamily="34" charset="0"/>
                <a:ea typeface="Aptos" panose="020B0004020202020204" pitchFamily="34" charset="0"/>
                <a:cs typeface="Times New Roman" panose="02020603050405020304" pitchFamily="18" charset="0"/>
              </a:rPr>
              <a:t>S</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ound </a:t>
            </a:r>
            <a:r>
              <a:rPr lang="en-US" sz="1000" dirty="0">
                <a:solidFill>
                  <a:srgbClr val="1B1464"/>
                </a:solidFill>
                <a:latin typeface="Helvetica" panose="020B0403020202020204" pitchFamily="34" charset="0"/>
                <a:ea typeface="Aptos" panose="020B0004020202020204" pitchFamily="34" charset="0"/>
                <a:cs typeface="Times New Roman" panose="02020603050405020304" pitchFamily="18" charset="0"/>
              </a:rPr>
              <a:t>B</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randing </a:t>
            </a:r>
            <a:endParaRPr lang="en-US" sz="10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sz="1000" b="1"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Standardization: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The process of</a:t>
            </a: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creating uniform metrics and methods to ensure consistent and accurate evaluation of video campaign performance across platforms and measurement providers.</a:t>
            </a:r>
            <a:endPar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000"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Video-on-Demand Dynamic Ad Insertion (VOD DAI):</a:t>
            </a:r>
            <a:r>
              <a:rPr kumimoji="0" lang="en-US" sz="1000" b="0"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 Allows MVPDs and programmers to insert ads into on-demand TV shows and movies through MVPD platforms (e.g., Xfinity, Spectrum TV, Optimum TV). As users watch content at home or on the go, ads are dynamically inserted before, during or after the program</a:t>
            </a:r>
            <a:endParaRPr kumimoji="0" lang="en-US" sz="1000"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000" b="1" i="0" u="none" strike="noStrike" kern="100" cap="none" spc="0" normalizeH="0" baseline="0" noProof="0" dirty="0">
              <a:ln>
                <a:noFill/>
              </a:ln>
              <a:solidFill>
                <a:srgbClr val="FF0000"/>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Walled Gardens:</a:t>
            </a:r>
            <a:r>
              <a:rPr kumimoji="0" lang="en-US" sz="1000" b="0" i="0" u="none" strike="noStrike" kern="100" cap="none" spc="0" normalizeH="0" baseline="0" noProof="0" dirty="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 A closed ecosystem in which all the operations, technology, information, and user data are controlled by the ecosystem operator. In the advertising technology space, companies like Meta (Facebook) and Alphabet (Google) own each step of their advertising process and have come under scrutiny for a lack of transparency.</a:t>
            </a:r>
          </a:p>
          <a:p>
            <a:pPr marL="342900" indent="-342900">
              <a:lnSpc>
                <a:spcPct val="107000"/>
              </a:lnSpc>
              <a:buFont typeface="Symbol" panose="05050102010706020507" pitchFamily="18" charset="2"/>
              <a:buChar char=""/>
            </a:pPr>
            <a:endParaRPr lang="en-US" sz="1000" kern="100" dirty="0">
              <a:solidFill>
                <a:srgbClr val="1B1464"/>
              </a:solidFill>
              <a:latin typeface="Helvetica" panose="020B0403020202020204" pitchFamily="34" charset="0"/>
              <a:cs typeface="Times New Roman" panose="02020603050405020304" pitchFamily="18" charset="0"/>
            </a:endParaRPr>
          </a:p>
        </p:txBody>
      </p:sp>
    </p:spTree>
    <p:extLst>
      <p:ext uri="{BB962C8B-B14F-4D97-AF65-F5344CB8AC3E}">
        <p14:creationId xmlns:p14="http://schemas.microsoft.com/office/powerpoint/2010/main" val="416119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creen with legs&#10;&#10;Description automatically generated">
            <a:extLst>
              <a:ext uri="{FF2B5EF4-FFF2-40B4-BE49-F238E27FC236}">
                <a16:creationId xmlns:a16="http://schemas.microsoft.com/office/drawing/2014/main" id="{89C0E2D1-77AA-9B98-AD3C-C842F5147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81" y="1584336"/>
            <a:ext cx="6405836" cy="6072496"/>
          </a:xfrm>
          <a:prstGeom prst="rect">
            <a:avLst/>
          </a:prstGeom>
        </p:spPr>
      </p:pic>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4">
            <a:lum bright="70000" contrast="-70000"/>
          </a:blip>
          <a:stretch>
            <a:fillRect/>
          </a:stretch>
        </p:blipFill>
        <p:spPr>
          <a:xfrm>
            <a:off x="5732428" y="655176"/>
            <a:ext cx="931176" cy="399842"/>
          </a:xfrm>
          <a:prstGeom prst="rect">
            <a:avLst/>
          </a:prstGeom>
        </p:spPr>
      </p:pic>
      <p:sp>
        <p:nvSpPr>
          <p:cNvPr id="8" name="TextBox 7">
            <a:extLst>
              <a:ext uri="{FF2B5EF4-FFF2-40B4-BE49-F238E27FC236}">
                <a16:creationId xmlns:a16="http://schemas.microsoft.com/office/drawing/2014/main" id="{3D96DA15-1846-3FFF-B0A6-46040CEF3D96}"/>
              </a:ext>
            </a:extLst>
          </p:cNvPr>
          <p:cNvSpPr txBox="1"/>
          <p:nvPr/>
        </p:nvSpPr>
        <p:spPr>
          <a:xfrm>
            <a:off x="906143" y="2575919"/>
            <a:ext cx="5931535" cy="2831544"/>
          </a:xfrm>
          <a:prstGeom prst="rect">
            <a:avLst/>
          </a:prstGeom>
          <a:noFill/>
          <a:ln>
            <a:noFill/>
          </a:ln>
        </p:spPr>
        <p:txBody>
          <a:bodyPr wrap="square" rtlCol="0">
            <a:spAutoFit/>
          </a:bodyPr>
          <a:lstStyle/>
          <a:p>
            <a:r>
              <a:rPr lang="en-US" sz="1400" b="1" dirty="0">
                <a:solidFill>
                  <a:srgbClr val="1B1464"/>
                </a:solidFill>
                <a:latin typeface="Helvetica" panose="020B0604020202020204" pitchFamily="34" charset="0"/>
                <a:cs typeface="Helvetica" panose="020B0604020202020204" pitchFamily="34" charset="0"/>
              </a:rPr>
              <a:t>Distribution Types:</a:t>
            </a:r>
          </a:p>
          <a:p>
            <a:endParaRPr lang="en-US" sz="1200" b="1" u="sng" dirty="0">
              <a:solidFill>
                <a:srgbClr val="1B1464"/>
              </a:solidFill>
              <a:latin typeface="Helvetica" panose="020B0604020202020204" pitchFamily="34" charset="0"/>
              <a:cs typeface="Helvetica" panose="020B0604020202020204" pitchFamily="34" charset="0"/>
            </a:endParaRPr>
          </a:p>
          <a:p>
            <a:r>
              <a:rPr lang="en-US" sz="1400" b="1" u="sng" dirty="0">
                <a:solidFill>
                  <a:srgbClr val="1B1464"/>
                </a:solidFill>
                <a:latin typeface="Helvetica" panose="020B0604020202020204" pitchFamily="34" charset="0"/>
                <a:cs typeface="Helvetica" panose="020B0604020202020204" pitchFamily="34" charset="0"/>
              </a:rPr>
              <a:t>Streaming</a:t>
            </a:r>
            <a:r>
              <a:rPr lang="en-US" sz="1400" b="1" dirty="0">
                <a:solidFill>
                  <a:srgbClr val="1B1464"/>
                </a:solidFill>
                <a:latin typeface="Helvetica" panose="020B0604020202020204" pitchFamily="34" charset="0"/>
                <a:cs typeface="Helvetica" panose="020B0604020202020204" pitchFamily="34" charset="0"/>
              </a:rPr>
              <a:t>: </a:t>
            </a:r>
            <a:r>
              <a:rPr lang="en-US" sz="1400" dirty="0">
                <a:solidFill>
                  <a:srgbClr val="1B1464"/>
                </a:solidFill>
                <a:latin typeface="Helvetica" panose="020B0604020202020204" pitchFamily="34" charset="0"/>
              </a:rPr>
              <a:t>L</a:t>
            </a:r>
            <a:r>
              <a:rPr lang="en-US" sz="1400" dirty="0">
                <a:solidFill>
                  <a:srgbClr val="1B1464"/>
                </a:solidFill>
                <a:latin typeface="Helvetica" panose="020B0604020202020204" pitchFamily="34" charset="0"/>
                <a:cs typeface="Helvetica" panose="020B0604020202020204" pitchFamily="34" charset="0"/>
              </a:rPr>
              <a:t>ong-form video content delivered via an internet connection including movies, TV shows and live events.</a:t>
            </a:r>
          </a:p>
          <a:p>
            <a:endParaRPr lang="en-US" sz="1200" dirty="0">
              <a:solidFill>
                <a:srgbClr val="1B1464"/>
              </a:solidFill>
              <a:latin typeface="Helvetica" panose="020B0604020202020204" pitchFamily="34" charset="0"/>
              <a:cs typeface="Helvetica" panose="020B0604020202020204" pitchFamily="34" charset="0"/>
            </a:endParaRPr>
          </a:p>
          <a:p>
            <a:r>
              <a:rPr lang="en-US" sz="1400" b="1" u="sng" dirty="0">
                <a:solidFill>
                  <a:srgbClr val="1B1464"/>
                </a:solidFill>
                <a:latin typeface="Helvetica" panose="020B0604020202020204" pitchFamily="34" charset="0"/>
                <a:cs typeface="Helvetica" panose="020B0604020202020204" pitchFamily="34" charset="0"/>
              </a:rPr>
              <a:t>Traditional TV</a:t>
            </a:r>
            <a:r>
              <a:rPr lang="en-US" sz="1400" b="1" dirty="0">
                <a:solidFill>
                  <a:srgbClr val="1B1464"/>
                </a:solidFill>
                <a:latin typeface="Helvetica" panose="020B0604020202020204" pitchFamily="34" charset="0"/>
                <a:cs typeface="Helvetica" panose="020B0604020202020204" pitchFamily="34" charset="0"/>
              </a:rPr>
              <a:t>: </a:t>
            </a:r>
            <a:r>
              <a:rPr lang="en-US" sz="1400" dirty="0">
                <a:solidFill>
                  <a:srgbClr val="1B1464"/>
                </a:solidFill>
                <a:latin typeface="Helvetica" panose="020B0604020202020204" pitchFamily="34" charset="0"/>
              </a:rPr>
              <a:t>P</a:t>
            </a:r>
            <a:r>
              <a:rPr lang="en-US" sz="1400" dirty="0">
                <a:solidFill>
                  <a:srgbClr val="1B1464"/>
                </a:solidFill>
                <a:latin typeface="Helvetica" panose="020B0604020202020204" pitchFamily="34" charset="0"/>
                <a:cs typeface="Helvetica" panose="020B0604020202020204" pitchFamily="34" charset="0"/>
              </a:rPr>
              <a:t>rogramming content delivered via wired cable or telcos, satellite or over-the-air signals </a:t>
            </a:r>
          </a:p>
          <a:p>
            <a:endParaRPr lang="en-US" sz="1200" dirty="0">
              <a:solidFill>
                <a:srgbClr val="1B1464"/>
              </a:solidFill>
              <a:latin typeface="Helvetica" panose="020B0604020202020204" pitchFamily="34" charset="0"/>
              <a:cs typeface="Helvetica" panose="020B0604020202020204" pitchFamily="34" charset="0"/>
            </a:endParaRPr>
          </a:p>
          <a:p>
            <a:r>
              <a:rPr lang="en-US" sz="1400" b="1" u="sng" dirty="0">
                <a:solidFill>
                  <a:srgbClr val="1B1464"/>
                </a:solidFill>
                <a:latin typeface="Helvetica" panose="020B0604020202020204" pitchFamily="34" charset="0"/>
                <a:cs typeface="Helvetica" panose="020B0604020202020204" pitchFamily="34" charset="0"/>
              </a:rPr>
              <a:t>Multiscreen TV</a:t>
            </a:r>
            <a:r>
              <a:rPr lang="en-US" sz="1400" b="1" dirty="0">
                <a:solidFill>
                  <a:srgbClr val="1B1464"/>
                </a:solidFill>
                <a:latin typeface="Helvetica" panose="020B0604020202020204" pitchFamily="34" charset="0"/>
                <a:cs typeface="Helvetica" panose="020B0604020202020204" pitchFamily="34" charset="0"/>
              </a:rPr>
              <a:t>: </a:t>
            </a:r>
            <a:r>
              <a:rPr lang="en-US" sz="1400" dirty="0">
                <a:solidFill>
                  <a:srgbClr val="1B1464"/>
                </a:solidFill>
                <a:latin typeface="Helvetica" panose="020B0604020202020204" pitchFamily="34" charset="0"/>
                <a:cs typeface="Helvetica" panose="020B0604020202020204" pitchFamily="34" charset="0"/>
              </a:rPr>
              <a:t>TV and long-form video content that can be viewed across multiple devices and screens in all its forms. In addition to the more traditional methods, multiscreen TV leverages internet connectivity and streaming technology to deliver content seamlessly across different platforms.</a:t>
            </a:r>
          </a:p>
        </p:txBody>
      </p:sp>
      <p:sp>
        <p:nvSpPr>
          <p:cNvPr id="13" name="Rectangle 12">
            <a:extLst>
              <a:ext uri="{FF2B5EF4-FFF2-40B4-BE49-F238E27FC236}">
                <a16:creationId xmlns:a16="http://schemas.microsoft.com/office/drawing/2014/main" id="{DC7439F9-5659-A3AB-8454-C66F73713B9E}"/>
              </a:ext>
            </a:extLst>
          </p:cNvPr>
          <p:cNvSpPr/>
          <p:nvPr/>
        </p:nvSpPr>
        <p:spPr>
          <a:xfrm>
            <a:off x="141852" y="7077353"/>
            <a:ext cx="2304097" cy="2523768"/>
          </a:xfrm>
          <a:prstGeom prst="rect">
            <a:avLst/>
          </a:prstGeom>
          <a:solidFill>
            <a:srgbClr val="1B1464"/>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algn="ctr" defTabSz="457200" rtl="0" eaLnBrk="1" fontAlgn="auto" latinLnBrk="0" hangingPunct="1">
              <a:lnSpc>
                <a:spcPct val="107000"/>
              </a:lnSpc>
              <a:spcBef>
                <a:spcPts val="0"/>
              </a:spcBef>
              <a:spcAft>
                <a:spcPts val="0"/>
              </a:spcAft>
              <a:buClrTx/>
              <a:buSzTx/>
              <a:tabLst/>
              <a:defRPr/>
            </a:pPr>
            <a:r>
              <a:rPr kumimoji="0" lang="en-US" sz="1600" b="1" i="0" u="none" strike="noStrike" kern="100" cap="none" spc="0" normalizeH="0" baseline="0" noProof="0" dirty="0">
                <a:ln>
                  <a:noFill/>
                </a:ln>
                <a:solidFill>
                  <a:schemeClr val="bg1"/>
                </a:solidFill>
                <a:effectLst/>
                <a:uLnTx/>
                <a:uFillTx/>
                <a:latin typeface="Helvetica" panose="020B0403020202020204" pitchFamily="34" charset="0"/>
                <a:ea typeface="Aptos" panose="020B0004020202020204" pitchFamily="34" charset="0"/>
                <a:cs typeface="Times New Roman" panose="02020603050405020304" pitchFamily="18" charset="0"/>
              </a:rPr>
              <a:t>Convergent TV</a:t>
            </a:r>
            <a:r>
              <a:rPr kumimoji="0" lang="en-US" b="0" i="0" u="none" strike="noStrike" kern="100" cap="none" spc="0" normalizeH="0" baseline="0" noProof="0" dirty="0">
                <a:ln>
                  <a:noFill/>
                </a:ln>
                <a:solidFill>
                  <a:schemeClr val="bg1"/>
                </a:solidFill>
                <a:effectLst/>
                <a:uLnTx/>
                <a:uFillTx/>
                <a:latin typeface="Helvetica" panose="020B0403020202020204" pitchFamily="34" charset="0"/>
                <a:ea typeface="Aptos" panose="020B0004020202020204" pitchFamily="34" charset="0"/>
                <a:cs typeface="Times New Roman" panose="02020603050405020304" pitchFamily="18" charset="0"/>
              </a:rPr>
              <a:t> </a:t>
            </a:r>
          </a:p>
          <a:p>
            <a:pPr marR="0" lvl="0" algn="ctr" defTabSz="457200" rtl="0" eaLnBrk="1" fontAlgn="auto" latinLnBrk="0" hangingPunct="1">
              <a:lnSpc>
                <a:spcPct val="107000"/>
              </a:lnSpc>
              <a:spcBef>
                <a:spcPts val="0"/>
              </a:spcBef>
              <a:spcAft>
                <a:spcPts val="0"/>
              </a:spcAft>
              <a:buClrTx/>
              <a:buSzTx/>
              <a:tabLst/>
              <a:defRPr/>
            </a:pPr>
            <a:r>
              <a:rPr kumimoji="0" lang="en-US" sz="1100" b="0" i="1" u="none" strike="noStrike" kern="100" cap="none" spc="0" normalizeH="0" baseline="0" noProof="0" dirty="0">
                <a:ln>
                  <a:noFill/>
                </a:ln>
                <a:solidFill>
                  <a:schemeClr val="bg1"/>
                </a:solidFill>
                <a:effectLst/>
                <a:uLnTx/>
                <a:uFillTx/>
                <a:latin typeface="Helvetica" panose="020B0403020202020204" pitchFamily="34" charset="0"/>
                <a:ea typeface="Aptos" panose="020B0004020202020204" pitchFamily="34" charset="0"/>
                <a:cs typeface="Times New Roman" panose="02020603050405020304" pitchFamily="18" charset="0"/>
              </a:rPr>
              <a:t>From the viewer’s perspective: </a:t>
            </a:r>
            <a:br>
              <a:rPr kumimoji="0" lang="en-US" sz="1100" b="0" i="1" u="none" strike="noStrike" kern="100" cap="none" spc="0" normalizeH="0" baseline="0" noProof="0" dirty="0">
                <a:ln>
                  <a:noFill/>
                </a:ln>
                <a:solidFill>
                  <a:schemeClr val="bg1"/>
                </a:solidFill>
                <a:effectLst/>
                <a:uLnTx/>
                <a:uFillTx/>
                <a:latin typeface="Helvetica" panose="020B0403020202020204" pitchFamily="34" charset="0"/>
                <a:ea typeface="Aptos" panose="020B0004020202020204" pitchFamily="34" charset="0"/>
                <a:cs typeface="Times New Roman" panose="02020603050405020304" pitchFamily="18" charset="0"/>
              </a:rPr>
            </a:br>
            <a:r>
              <a:rPr kumimoji="0" lang="en-US" sz="1100" b="0" i="0" u="none" strike="noStrike" kern="100" cap="none" spc="0" normalizeH="0" baseline="0" noProof="0" dirty="0">
                <a:ln>
                  <a:noFill/>
                </a:ln>
                <a:solidFill>
                  <a:schemeClr val="bg1"/>
                </a:solidFill>
                <a:effectLst/>
                <a:uLnTx/>
                <a:uFillTx/>
                <a:latin typeface="Helvetica" panose="020B0403020202020204" pitchFamily="34" charset="0"/>
                <a:ea typeface="Aptos" panose="020B0004020202020204" pitchFamily="34" charset="0"/>
                <a:cs typeface="Times New Roman" panose="02020603050405020304" pitchFamily="18" charset="0"/>
              </a:rPr>
              <a:t>The idea that people seamlessly watch linear TV and various forms </a:t>
            </a:r>
            <a:br>
              <a:rPr kumimoji="0" lang="en-US" sz="1100" b="0" i="0" u="none" strike="noStrike" kern="100" cap="none" spc="0" normalizeH="0" baseline="0" noProof="0" dirty="0">
                <a:ln>
                  <a:noFill/>
                </a:ln>
                <a:solidFill>
                  <a:schemeClr val="bg1"/>
                </a:solidFill>
                <a:effectLst/>
                <a:uLnTx/>
                <a:uFillTx/>
                <a:latin typeface="Helvetica" panose="020B0403020202020204" pitchFamily="34" charset="0"/>
                <a:ea typeface="Aptos" panose="020B0004020202020204" pitchFamily="34" charset="0"/>
                <a:cs typeface="Times New Roman" panose="02020603050405020304" pitchFamily="18" charset="0"/>
              </a:rPr>
            </a:br>
            <a:r>
              <a:rPr kumimoji="0" lang="en-US" sz="1100" b="0" i="0" u="none" strike="noStrike" kern="100" cap="none" spc="0" normalizeH="0" baseline="0" noProof="0" dirty="0">
                <a:ln>
                  <a:noFill/>
                </a:ln>
                <a:solidFill>
                  <a:schemeClr val="bg1"/>
                </a:solidFill>
                <a:effectLst/>
                <a:uLnTx/>
                <a:uFillTx/>
                <a:latin typeface="Helvetica" panose="020B0403020202020204" pitchFamily="34" charset="0"/>
                <a:ea typeface="Aptos" panose="020B0004020202020204" pitchFamily="34" charset="0"/>
                <a:cs typeface="Times New Roman" panose="02020603050405020304" pitchFamily="18" charset="0"/>
              </a:rPr>
              <a:t>of digital / streaming TV. </a:t>
            </a:r>
            <a:br>
              <a:rPr kumimoji="0" lang="en-US" sz="1100" b="0" i="0" u="none" strike="noStrike" kern="100" cap="none" spc="0" normalizeH="0" baseline="0" noProof="0" dirty="0">
                <a:ln>
                  <a:noFill/>
                </a:ln>
                <a:solidFill>
                  <a:schemeClr val="bg1"/>
                </a:solidFill>
                <a:effectLst/>
                <a:uLnTx/>
                <a:uFillTx/>
                <a:latin typeface="Helvetica" panose="020B0403020202020204" pitchFamily="34" charset="0"/>
                <a:ea typeface="Aptos" panose="020B0004020202020204" pitchFamily="34" charset="0"/>
                <a:cs typeface="Times New Roman" panose="02020603050405020304" pitchFamily="18" charset="0"/>
              </a:rPr>
            </a:br>
            <a:br>
              <a:rPr kumimoji="0" lang="en-US" sz="1100" b="0" i="0" u="none" strike="noStrike" kern="100" cap="none" spc="0" normalizeH="0" baseline="0" noProof="0" dirty="0">
                <a:ln>
                  <a:noFill/>
                </a:ln>
                <a:solidFill>
                  <a:schemeClr val="bg1"/>
                </a:solidFill>
                <a:effectLst/>
                <a:uLnTx/>
                <a:uFillTx/>
                <a:latin typeface="Helvetica" panose="020B0403020202020204" pitchFamily="34" charset="0"/>
                <a:ea typeface="Aptos" panose="020B0004020202020204" pitchFamily="34" charset="0"/>
                <a:cs typeface="Times New Roman" panose="02020603050405020304" pitchFamily="18" charset="0"/>
              </a:rPr>
            </a:br>
            <a:r>
              <a:rPr kumimoji="0" lang="en-US" sz="1100" b="0" i="1" u="none" strike="noStrike" kern="100" cap="none" spc="0" normalizeH="0" baseline="0" noProof="0" dirty="0">
                <a:ln>
                  <a:noFill/>
                </a:ln>
                <a:solidFill>
                  <a:schemeClr val="bg1"/>
                </a:solidFill>
                <a:effectLst/>
                <a:uLnTx/>
                <a:uFillTx/>
                <a:latin typeface="Helvetica" panose="020B0403020202020204" pitchFamily="34" charset="0"/>
                <a:ea typeface="Aptos" panose="020B0004020202020204" pitchFamily="34" charset="0"/>
                <a:cs typeface="Times New Roman" panose="02020603050405020304" pitchFamily="18" charset="0"/>
              </a:rPr>
              <a:t>From the marketplace perspective: </a:t>
            </a:r>
            <a:r>
              <a:rPr kumimoji="0" lang="en-US" sz="1100" b="0" i="0" u="none" strike="noStrike" kern="100" cap="none" spc="0" normalizeH="0" baseline="0" noProof="0" dirty="0">
                <a:ln>
                  <a:noFill/>
                </a:ln>
                <a:solidFill>
                  <a:schemeClr val="bg1"/>
                </a:solidFill>
                <a:effectLst/>
                <a:uLnTx/>
                <a:uFillTx/>
                <a:latin typeface="Helvetica" panose="020B0403020202020204" pitchFamily="34" charset="0"/>
                <a:ea typeface="Aptos" panose="020B0004020202020204" pitchFamily="34" charset="0"/>
                <a:cs typeface="Times New Roman" panose="02020603050405020304" pitchFamily="18" charset="0"/>
              </a:rPr>
              <a:t>The idea of selling and buying video holistically through an interoperable way of executing and measuring linear and digital buys.</a:t>
            </a:r>
          </a:p>
        </p:txBody>
      </p:sp>
      <p:sp>
        <p:nvSpPr>
          <p:cNvPr id="16" name="Rectangle 15">
            <a:extLst>
              <a:ext uri="{FF2B5EF4-FFF2-40B4-BE49-F238E27FC236}">
                <a16:creationId xmlns:a16="http://schemas.microsoft.com/office/drawing/2014/main" id="{558D651A-34FB-A18F-1B32-51B72FC49980}"/>
              </a:ext>
            </a:extLst>
          </p:cNvPr>
          <p:cNvSpPr/>
          <p:nvPr/>
        </p:nvSpPr>
        <p:spPr>
          <a:xfrm>
            <a:off x="2727171" y="7086599"/>
            <a:ext cx="2304097" cy="2523768"/>
          </a:xfrm>
          <a:prstGeom prst="rect">
            <a:avLst/>
          </a:prstGeom>
          <a:solidFill>
            <a:srgbClr val="1B1464"/>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latin typeface="Helvetica" panose="020B0604020202020204" pitchFamily="34" charset="0"/>
                <a:cs typeface="Helvetica" panose="020B0604020202020204" pitchFamily="34" charset="0"/>
              </a:rPr>
              <a:t>Connected TV</a:t>
            </a:r>
            <a:endParaRPr lang="en-US" sz="1050" b="1" dirty="0">
              <a:solidFill>
                <a:schemeClr val="bg1"/>
              </a:solidFill>
              <a:latin typeface="Helvetica" panose="020B0604020202020204" pitchFamily="34" charset="0"/>
              <a:cs typeface="Helvetica" panose="020B0604020202020204" pitchFamily="34" charset="0"/>
            </a:endParaRPr>
          </a:p>
          <a:p>
            <a:pPr algn="ctr"/>
            <a:r>
              <a:rPr lang="en-US" sz="1100" dirty="0">
                <a:solidFill>
                  <a:schemeClr val="bg1"/>
                </a:solidFill>
                <a:latin typeface="Helvetica" panose="020B0604020202020204" pitchFamily="34" charset="0"/>
                <a:cs typeface="Helvetica" panose="020B0604020202020204" pitchFamily="34" charset="0"/>
              </a:rPr>
              <a:t>A television set that has built-in Internet capabilities (e.g., Smart TV) or is connected to the Internet via a streaming device such as a streaming box/stick, gaming console or Blu-ray player; all of which can access a variety of </a:t>
            </a:r>
            <a:br>
              <a:rPr lang="en-US" sz="1100" dirty="0">
                <a:solidFill>
                  <a:schemeClr val="bg1"/>
                </a:solidFill>
                <a:latin typeface="Helvetica" panose="020B0604020202020204" pitchFamily="34" charset="0"/>
                <a:cs typeface="Helvetica" panose="020B0604020202020204" pitchFamily="34" charset="0"/>
              </a:rPr>
            </a:br>
            <a:r>
              <a:rPr lang="en-US" sz="1100" dirty="0">
                <a:solidFill>
                  <a:schemeClr val="bg1"/>
                </a:solidFill>
                <a:latin typeface="Helvetica" panose="020B0604020202020204" pitchFamily="34" charset="0"/>
                <a:cs typeface="Helvetica" panose="020B0604020202020204" pitchFamily="34" charset="0"/>
              </a:rPr>
              <a:t>long-form and short-form content.</a:t>
            </a:r>
            <a:endParaRPr lang="en-US" sz="2400" dirty="0">
              <a:solidFill>
                <a:schemeClr val="bg1"/>
              </a:solidFill>
            </a:endParaRPr>
          </a:p>
        </p:txBody>
      </p:sp>
      <p:pic>
        <p:nvPicPr>
          <p:cNvPr id="6" name="Picture 5">
            <a:extLst>
              <a:ext uri="{FF2B5EF4-FFF2-40B4-BE49-F238E27FC236}">
                <a16:creationId xmlns:a16="http://schemas.microsoft.com/office/drawing/2014/main" id="{778F5532-C86D-6281-D1ED-2F8E22025F7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9" name="Slide Number Placeholder 5">
            <a:extLst>
              <a:ext uri="{FF2B5EF4-FFF2-40B4-BE49-F238E27FC236}">
                <a16:creationId xmlns:a16="http://schemas.microsoft.com/office/drawing/2014/main" id="{1A83C50A-5864-BC97-7007-21DCFADFC45B}"/>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53164E5-9A68-E711-3668-340873C21A18}"/>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Text Box 6">
            <a:extLst>
              <a:ext uri="{FF2B5EF4-FFF2-40B4-BE49-F238E27FC236}">
                <a16:creationId xmlns:a16="http://schemas.microsoft.com/office/drawing/2014/main" id="{BDF84DF9-F9A5-A67C-5985-F15CB6579B1B}"/>
              </a:ext>
            </a:extLst>
          </p:cNvPr>
          <p:cNvSpPr txBox="1"/>
          <p:nvPr/>
        </p:nvSpPr>
        <p:spPr>
          <a:xfrm>
            <a:off x="430424" y="1288033"/>
            <a:ext cx="4384464" cy="296061"/>
          </a:xfrm>
          <a:prstGeom prst="rect">
            <a:avLst/>
          </a:prstGeom>
          <a:solidFill>
            <a:srgbClr val="00BFF2"/>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Campaign Strategy, Planning &amp; Buying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latin typeface="Helvetica" panose="020B0403020202020204" pitchFamily="34" charset="0"/>
                <a:ea typeface="Calibri" panose="020F0502020204030204" pitchFamily="34" charset="0"/>
                <a:cs typeface="Times New Roman" panose="02020603050405020304" pitchFamily="18" charset="0"/>
              </a:rPr>
              <a:t>:</a:t>
            </a:r>
            <a:endPar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6">
            <a:extLst>
              <a:ext uri="{FF2B5EF4-FFF2-40B4-BE49-F238E27FC236}">
                <a16:creationId xmlns:a16="http://schemas.microsoft.com/office/drawing/2014/main" id="{CEE8E48C-0181-548F-4844-2B166C6E755E}"/>
              </a:ext>
            </a:extLst>
          </p:cNvPr>
          <p:cNvSpPr txBox="1"/>
          <p:nvPr/>
        </p:nvSpPr>
        <p:spPr>
          <a:xfrm>
            <a:off x="571500" y="1801017"/>
            <a:ext cx="4043362" cy="296061"/>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i="1" u="sng"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Understanding the differences in TV terminology</a:t>
            </a:r>
            <a:endParaRPr lang="en-US" sz="1200" i="1" u="sng" dirty="0">
              <a:solidFill>
                <a:srgbClr val="1B146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4F4A8EA-6E37-BC63-C43C-CCD40EB915BC}"/>
              </a:ext>
            </a:extLst>
          </p:cNvPr>
          <p:cNvSpPr/>
          <p:nvPr/>
        </p:nvSpPr>
        <p:spPr>
          <a:xfrm>
            <a:off x="5324070" y="7077352"/>
            <a:ext cx="2304097" cy="2523768"/>
          </a:xfrm>
          <a:prstGeom prst="rect">
            <a:avLst/>
          </a:prstGeom>
          <a:solidFill>
            <a:srgbClr val="1B1464"/>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latin typeface="Helvetica" panose="020B0604020202020204" pitchFamily="34" charset="0"/>
                <a:cs typeface="Helvetica" panose="020B0604020202020204" pitchFamily="34" charset="0"/>
              </a:rPr>
              <a:t>Linear TV</a:t>
            </a:r>
            <a:endParaRPr lang="en-US" sz="1050" b="1" dirty="0">
              <a:solidFill>
                <a:schemeClr val="bg1"/>
              </a:solidFill>
              <a:latin typeface="Helvetica" panose="020B0604020202020204" pitchFamily="34" charset="0"/>
              <a:cs typeface="Helvetica" panose="020B0604020202020204" pitchFamily="34" charset="0"/>
            </a:endParaRPr>
          </a:p>
          <a:p>
            <a:pPr algn="ctr"/>
            <a:r>
              <a:rPr lang="en-US" sz="1100" dirty="0">
                <a:solidFill>
                  <a:schemeClr val="bg1"/>
                </a:solidFill>
                <a:latin typeface="Helvetica" panose="020B0604020202020204" pitchFamily="34" charset="0"/>
                <a:cs typeface="Helvetica" panose="020B0604020202020204" pitchFamily="34" charset="0"/>
              </a:rPr>
              <a:t>Programming that airs on a set schedule, requiring viewers to tune in at a specific time to watch. This can include programming on 'traditional TV' and streaming platforms such </a:t>
            </a:r>
            <a:br>
              <a:rPr lang="en-US" sz="1100" dirty="0">
                <a:solidFill>
                  <a:schemeClr val="bg1"/>
                </a:solidFill>
                <a:latin typeface="Helvetica" panose="020B0604020202020204" pitchFamily="34" charset="0"/>
                <a:cs typeface="Helvetica" panose="020B0604020202020204" pitchFamily="34" charset="0"/>
              </a:rPr>
            </a:br>
            <a:r>
              <a:rPr lang="en-US" sz="1100" dirty="0">
                <a:solidFill>
                  <a:schemeClr val="bg1"/>
                </a:solidFill>
                <a:latin typeface="Helvetica" panose="020B0604020202020204" pitchFamily="34" charset="0"/>
                <a:cs typeface="Helvetica" panose="020B0604020202020204" pitchFamily="34" charset="0"/>
              </a:rPr>
              <a:t>as FAST (free ad-supported streaming TV).</a:t>
            </a:r>
            <a:endParaRPr lang="en-US" sz="2400" dirty="0">
              <a:solidFill>
                <a:schemeClr val="bg1"/>
              </a:solidFill>
            </a:endParaRPr>
          </a:p>
        </p:txBody>
      </p:sp>
    </p:spTree>
    <p:extLst>
      <p:ext uri="{BB962C8B-B14F-4D97-AF65-F5344CB8AC3E}">
        <p14:creationId xmlns:p14="http://schemas.microsoft.com/office/powerpoint/2010/main" val="89694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4" name="Picture 3">
            <a:extLst>
              <a:ext uri="{FF2B5EF4-FFF2-40B4-BE49-F238E27FC236}">
                <a16:creationId xmlns:a16="http://schemas.microsoft.com/office/drawing/2014/main" id="{AD09B605-F3AB-AC2F-B075-42ED004C72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8" name="Slide Number Placeholder 5">
            <a:extLst>
              <a:ext uri="{FF2B5EF4-FFF2-40B4-BE49-F238E27FC236}">
                <a16:creationId xmlns:a16="http://schemas.microsoft.com/office/drawing/2014/main" id="{E7773446-6710-9605-CDC6-4AC4E05036C4}"/>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426B7A1D-0FA9-79D8-EB27-C1DF03CB2F22}"/>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Rectangle 4">
            <a:extLst>
              <a:ext uri="{FF2B5EF4-FFF2-40B4-BE49-F238E27FC236}">
                <a16:creationId xmlns:a16="http://schemas.microsoft.com/office/drawing/2014/main" id="{77DB7D97-CBB3-8F2D-BB97-838275F78617}"/>
              </a:ext>
            </a:extLst>
          </p:cNvPr>
          <p:cNvSpPr/>
          <p:nvPr/>
        </p:nvSpPr>
        <p:spPr>
          <a:xfrm>
            <a:off x="364705" y="1376719"/>
            <a:ext cx="3381377" cy="2752907"/>
          </a:xfrm>
          <a:prstGeom prst="rect">
            <a:avLst/>
          </a:prstGeom>
          <a:solidFill>
            <a:srgbClr val="E2E8F0"/>
          </a:solidFill>
          <a:ln w="38100">
            <a:solidFill>
              <a:srgbClr val="ED3C8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a:solidFill>
                  <a:srgbClr val="1B1464"/>
                </a:solidFill>
                <a:latin typeface="Helvetica" panose="020B0403020202020204" pitchFamily="34" charset="0"/>
              </a:rPr>
              <a:t>Measurement</a:t>
            </a:r>
          </a:p>
          <a:p>
            <a:pPr algn="ctr"/>
            <a:endParaRPr lang="en-US" sz="200" b="1" u="sng">
              <a:solidFill>
                <a:srgbClr val="1B1464"/>
              </a:solidFill>
              <a:latin typeface="Helvetica" panose="020B0403020202020204" pitchFamily="34" charset="0"/>
            </a:endParaRPr>
          </a:p>
          <a:p>
            <a:pPr algn="ctr"/>
            <a:r>
              <a:rPr lang="en-US" sz="1200" i="1">
                <a:solidFill>
                  <a:srgbClr val="1B1464"/>
                </a:solidFill>
                <a:latin typeface="Helvetica" panose="020B0403020202020204" pitchFamily="34" charset="0"/>
              </a:rPr>
              <a:t>Counting</a:t>
            </a:r>
          </a:p>
          <a:p>
            <a:pPr algn="ctr"/>
            <a:endParaRPr lang="en-US" sz="500" b="1" u="sng">
              <a:solidFill>
                <a:srgbClr val="1B1464"/>
              </a:solidFill>
              <a:latin typeface="Helvetica" panose="020B0403020202020204" pitchFamily="34" charset="0"/>
            </a:endParaRPr>
          </a:p>
          <a:p>
            <a:pPr marL="285750" indent="-285750">
              <a:buBlip>
                <a:blip r:embed="rId5"/>
              </a:buBlip>
            </a:pPr>
            <a:r>
              <a:rPr lang="en-US" sz="1200">
                <a:solidFill>
                  <a:srgbClr val="1B1464"/>
                </a:solidFill>
                <a:latin typeface="Helvetica" panose="020B0604020202020204" pitchFamily="34" charset="0"/>
                <a:cs typeface="Helvetica" panose="020B0604020202020204" pitchFamily="34" charset="0"/>
              </a:rPr>
              <a:t>Reporting of ad delivery that enables the evaluation of campaign success, analysis and optimization </a:t>
            </a:r>
          </a:p>
          <a:p>
            <a:pPr marL="285750" indent="-285750">
              <a:buBlip>
                <a:blip r:embed="rId5"/>
              </a:buBlip>
            </a:pPr>
            <a:endParaRPr lang="en-US" sz="500">
              <a:solidFill>
                <a:srgbClr val="1B1464"/>
              </a:solidFill>
              <a:latin typeface="Helvetica" panose="020B0604020202020204" pitchFamily="34" charset="0"/>
              <a:cs typeface="Helvetica" panose="020B0604020202020204" pitchFamily="34" charset="0"/>
            </a:endParaRPr>
          </a:p>
          <a:p>
            <a:pPr marL="285750" indent="-285750">
              <a:buBlip>
                <a:blip r:embed="rId5"/>
              </a:buBlip>
            </a:pPr>
            <a:r>
              <a:rPr lang="en-US" sz="1200">
                <a:solidFill>
                  <a:srgbClr val="1B1464"/>
                </a:solidFill>
                <a:latin typeface="Helvetica" panose="020B0604020202020204" pitchFamily="34" charset="0"/>
                <a:cs typeface="Helvetica" panose="020B0604020202020204" pitchFamily="34" charset="0"/>
              </a:rPr>
              <a:t>Common Measurement Metrics</a:t>
            </a:r>
          </a:p>
          <a:p>
            <a:pPr marL="742950" lvl="1" indent="-285750">
              <a:buBlip>
                <a:blip r:embed="rId5"/>
              </a:buBlip>
            </a:pPr>
            <a:r>
              <a:rPr lang="en-US" sz="1200">
                <a:solidFill>
                  <a:srgbClr val="1B1464"/>
                </a:solidFill>
                <a:latin typeface="Helvetica" panose="020B0604020202020204" pitchFamily="34" charset="0"/>
                <a:cs typeface="Helvetica" panose="020B0604020202020204" pitchFamily="34" charset="0"/>
              </a:rPr>
              <a:t>Reach, Frequency, Impressions, Awareness, Attention, Brand Recall, Website Visits, Sales</a:t>
            </a:r>
          </a:p>
          <a:p>
            <a:pPr marL="285750" indent="-285750">
              <a:buBlip>
                <a:blip r:embed="rId5"/>
              </a:buBlip>
            </a:pPr>
            <a:endParaRPr lang="en-US" sz="500">
              <a:solidFill>
                <a:srgbClr val="1B1464"/>
              </a:solidFill>
              <a:latin typeface="Helvetica" panose="020B0604020202020204" pitchFamily="34" charset="0"/>
              <a:cs typeface="Helvetica" panose="020B0604020202020204" pitchFamily="34" charset="0"/>
            </a:endParaRPr>
          </a:p>
          <a:p>
            <a:pPr marL="285750" indent="-285750">
              <a:buBlip>
                <a:blip r:embed="rId5"/>
              </a:buBlip>
            </a:pPr>
            <a:r>
              <a:rPr lang="en-US" sz="1200">
                <a:solidFill>
                  <a:srgbClr val="1B1464"/>
                </a:solidFill>
                <a:latin typeface="Helvetica" panose="020B0604020202020204" pitchFamily="34" charset="0"/>
                <a:cs typeface="Helvetica" panose="020B0604020202020204" pitchFamily="34" charset="0"/>
              </a:rPr>
              <a:t>Examples:</a:t>
            </a:r>
          </a:p>
          <a:p>
            <a:pPr algn="ctr"/>
            <a:endParaRPr lang="en-US" sz="1400" b="1" u="sng">
              <a:solidFill>
                <a:srgbClr val="1B1464"/>
              </a:solidFill>
              <a:latin typeface="Helvetica" panose="020B0403020202020204" pitchFamily="34" charset="0"/>
            </a:endParaRPr>
          </a:p>
          <a:p>
            <a:endParaRPr lang="en-US" sz="1200">
              <a:solidFill>
                <a:srgbClr val="002060"/>
              </a:solidFill>
              <a:effectLst/>
              <a:latin typeface="Helvetica" panose="020B0403020202020204" pitchFamily="34" charset="0"/>
              <a:ea typeface="Times New Roman" panose="02020603050405020304" pitchFamily="18" charset="0"/>
              <a:cs typeface="Arial" panose="020B0604020202020204" pitchFamily="34" charset="0"/>
            </a:endParaRPr>
          </a:p>
          <a:p>
            <a:endParaRPr lang="en-US" sz="1200">
              <a:solidFill>
                <a:srgbClr val="1B1464"/>
              </a:solidFill>
              <a:latin typeface="Helvetica" panose="020B0403020202020204" pitchFamily="34" charset="0"/>
            </a:endParaRPr>
          </a:p>
        </p:txBody>
      </p:sp>
      <p:sp>
        <p:nvSpPr>
          <p:cNvPr id="6" name="Rectangle 5">
            <a:extLst>
              <a:ext uri="{FF2B5EF4-FFF2-40B4-BE49-F238E27FC236}">
                <a16:creationId xmlns:a16="http://schemas.microsoft.com/office/drawing/2014/main" id="{F013CBE1-9206-D48A-3AC4-6356F7849907}"/>
              </a:ext>
            </a:extLst>
          </p:cNvPr>
          <p:cNvSpPr/>
          <p:nvPr/>
        </p:nvSpPr>
        <p:spPr>
          <a:xfrm>
            <a:off x="4025445" y="1376718"/>
            <a:ext cx="3381376" cy="2752907"/>
          </a:xfrm>
          <a:prstGeom prst="rect">
            <a:avLst/>
          </a:prstGeom>
          <a:solidFill>
            <a:srgbClr val="E2E8F0"/>
          </a:solidFill>
          <a:ln w="38100">
            <a:solidFill>
              <a:srgbClr val="4EBEA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a:solidFill>
                  <a:srgbClr val="1B1464"/>
                </a:solidFill>
                <a:latin typeface="Helvetica" panose="020B0403020202020204" pitchFamily="34" charset="0"/>
              </a:rPr>
              <a:t>Currency</a:t>
            </a:r>
            <a:endParaRPr lang="en-US" sz="1400" b="1" u="sng">
              <a:solidFill>
                <a:srgbClr val="1B1464"/>
              </a:solidFill>
              <a:latin typeface="Helvetica" panose="020B04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Trading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285750" indent="-285750" algn="l">
              <a:buBlip>
                <a:blip r:embed="rId5"/>
              </a:buBlip>
            </a:pPr>
            <a:r>
              <a:rPr lang="en-US" sz="1200">
                <a:solidFill>
                  <a:srgbClr val="1B1464"/>
                </a:solidFill>
                <a:latin typeface="Helvetica" panose="020B0604020202020204" pitchFamily="34" charset="0"/>
                <a:cs typeface="Helvetica" panose="020B0604020202020204" pitchFamily="34" charset="0"/>
              </a:rPr>
              <a:t>The financial unit of value for buying and selling TV ads based on Measurement Data </a:t>
            </a:r>
          </a:p>
          <a:p>
            <a:pPr marL="285750" indent="-285750" algn="l">
              <a:buBlip>
                <a:blip r:embed="rId5"/>
              </a:buBlip>
            </a:pPr>
            <a:endParaRPr lang="en-US" sz="500">
              <a:solidFill>
                <a:srgbClr val="1B1464"/>
              </a:solidFill>
              <a:latin typeface="Helvetica" panose="020B0604020202020204" pitchFamily="34" charset="0"/>
              <a:cs typeface="Helvetica" panose="020B0604020202020204" pitchFamily="34" charset="0"/>
            </a:endParaRPr>
          </a:p>
          <a:p>
            <a:pPr marL="285750" indent="-285750">
              <a:buBlip>
                <a:blip r:embed="rId5"/>
              </a:buBlip>
            </a:pPr>
            <a:r>
              <a:rPr lang="en-US" sz="1200">
                <a:solidFill>
                  <a:srgbClr val="1B1464"/>
                </a:solidFill>
                <a:latin typeface="Helvetica" panose="020B0604020202020204" pitchFamily="34" charset="0"/>
                <a:cs typeface="Helvetica" panose="020B0604020202020204" pitchFamily="34" charset="0"/>
              </a:rPr>
              <a:t>Common Currency Metrics</a:t>
            </a:r>
          </a:p>
          <a:p>
            <a:pPr marL="742950" lvl="1" indent="-285750">
              <a:buBlip>
                <a:blip r:embed="rId5"/>
              </a:buBlip>
            </a:pPr>
            <a:r>
              <a:rPr lang="en-US" sz="1200">
                <a:solidFill>
                  <a:srgbClr val="1B1464"/>
                </a:solidFill>
                <a:latin typeface="Helvetica" panose="020B0604020202020204" pitchFamily="34" charset="0"/>
                <a:cs typeface="Helvetica" panose="020B0604020202020204" pitchFamily="34" charset="0"/>
              </a:rPr>
              <a:t>GRPs, CPMs, Impressions, Sales </a:t>
            </a:r>
          </a:p>
          <a:p>
            <a:pPr marL="742950" lvl="1" indent="-285750">
              <a:buBlip>
                <a:blip r:embed="rId5"/>
              </a:buBlip>
            </a:pPr>
            <a:endParaRPr lang="en-US" sz="1200">
              <a:solidFill>
                <a:srgbClr val="1B1464"/>
              </a:solidFill>
              <a:latin typeface="Helvetica" panose="020B0604020202020204" pitchFamily="34" charset="0"/>
              <a:cs typeface="Helvetica" panose="020B0604020202020204" pitchFamily="34" charset="0"/>
            </a:endParaRPr>
          </a:p>
          <a:p>
            <a:pPr marL="742950" lvl="1" indent="-285750">
              <a:buBlip>
                <a:blip r:embed="rId5"/>
              </a:buBlip>
            </a:pPr>
            <a:endParaRPr lang="en-US" sz="1200">
              <a:solidFill>
                <a:srgbClr val="1B1464"/>
              </a:solidFill>
              <a:latin typeface="Helvetica" panose="020B0604020202020204" pitchFamily="34" charset="0"/>
              <a:cs typeface="Helvetica" panose="020B0604020202020204" pitchFamily="34" charset="0"/>
            </a:endParaRPr>
          </a:p>
          <a:p>
            <a:pPr marL="285750" indent="-285750">
              <a:buBlip>
                <a:blip r:embed="rId5"/>
              </a:buBlip>
            </a:pPr>
            <a:endParaRPr lang="en-US" sz="500">
              <a:solidFill>
                <a:srgbClr val="1B1464"/>
              </a:solidFill>
              <a:latin typeface="Helvetica" panose="020B0604020202020204" pitchFamily="34" charset="0"/>
              <a:cs typeface="Helvetica" panose="020B0604020202020204" pitchFamily="34" charset="0"/>
            </a:endParaRPr>
          </a:p>
          <a:p>
            <a:pPr marL="285750" indent="-285750">
              <a:buBlip>
                <a:blip r:embed="rId5"/>
              </a:buBlip>
            </a:pPr>
            <a:r>
              <a:rPr lang="en-US" sz="1200">
                <a:solidFill>
                  <a:srgbClr val="1B1464"/>
                </a:solidFill>
                <a:latin typeface="Helvetica" panose="020B0604020202020204" pitchFamily="34" charset="0"/>
                <a:cs typeface="Helvetica" panose="020B0604020202020204" pitchFamily="34" charset="0"/>
              </a:rPr>
              <a:t>Examples</a:t>
            </a:r>
            <a:r>
              <a:rPr lang="en-US" sz="1400">
                <a:solidFill>
                  <a:srgbClr val="1B1464"/>
                </a:solidFill>
                <a:latin typeface="Helvetica" panose="020B0604020202020204" pitchFamily="34" charset="0"/>
                <a:cs typeface="Helvetica" panose="020B0604020202020204" pitchFamily="34" charset="0"/>
              </a:rPr>
              <a:t>:</a:t>
            </a:r>
          </a:p>
          <a:p>
            <a:pPr marL="285750" indent="-285750">
              <a:buBlip>
                <a:blip r:embed="rId5"/>
              </a:buBlip>
            </a:pPr>
            <a:endParaRPr lang="en-US" sz="1400">
              <a:solidFill>
                <a:srgbClr val="1B1464"/>
              </a:solidFill>
              <a:latin typeface="Helvetica" panose="020B0604020202020204" pitchFamily="34" charset="0"/>
              <a:cs typeface="Helvetica" panose="020B0604020202020204" pitchFamily="34" charset="0"/>
            </a:endParaRPr>
          </a:p>
          <a:p>
            <a:pPr algn="ctr"/>
            <a:endParaRPr lang="en-US" sz="1400" b="1" u="sng">
              <a:solidFill>
                <a:schemeClr val="bg1"/>
              </a:solidFill>
              <a:latin typeface="Helvetica" panose="020B0403020202020204" pitchFamily="34" charset="0"/>
            </a:endParaRPr>
          </a:p>
          <a:p>
            <a:pPr marL="228600" indent="-228600">
              <a:buFont typeface="Wingdings" panose="05000000000000000000" pitchFamily="2" charset="2"/>
              <a:buChar char=""/>
            </a:pPr>
            <a:endParaRPr lang="en-US" sz="1200">
              <a:solidFill>
                <a:srgbClr val="002060"/>
              </a:solidFill>
              <a:effectLst/>
              <a:latin typeface="Helvetica" panose="020B0403020202020204" pitchFamily="34" charset="0"/>
              <a:ea typeface="Times New Roman" panose="02020603050405020304" pitchFamily="18" charset="0"/>
              <a:cs typeface="Arial" panose="020B0604020202020204" pitchFamily="34" charset="0"/>
            </a:endParaRPr>
          </a:p>
          <a:p>
            <a:endParaRPr lang="en-US" sz="1050">
              <a:solidFill>
                <a:schemeClr val="bg1"/>
              </a:solidFill>
              <a:latin typeface="Helvetica" panose="020B0403020202020204" pitchFamily="34" charset="0"/>
            </a:endParaRPr>
          </a:p>
        </p:txBody>
      </p:sp>
      <p:pic>
        <p:nvPicPr>
          <p:cNvPr id="11" name="Picture 10" descr="A ruler and arrows on a black background&#10;&#10;Description automatically generated">
            <a:extLst>
              <a:ext uri="{FF2B5EF4-FFF2-40B4-BE49-F238E27FC236}">
                <a16:creationId xmlns:a16="http://schemas.microsoft.com/office/drawing/2014/main" id="{C850DF4F-BDBF-09F7-B10E-B50B3DE5043F}"/>
              </a:ext>
            </a:extLst>
          </p:cNvPr>
          <p:cNvPicPr>
            <a:picLocks noChangeAspect="1"/>
          </p:cNvPicPr>
          <p:nvPr/>
        </p:nvPicPr>
        <p:blipFill>
          <a:blip r:embed="rId6"/>
          <a:stretch>
            <a:fillRect/>
          </a:stretch>
        </p:blipFill>
        <p:spPr>
          <a:xfrm>
            <a:off x="2899489" y="1397464"/>
            <a:ext cx="399842" cy="399842"/>
          </a:xfrm>
          <a:prstGeom prst="rect">
            <a:avLst/>
          </a:prstGeom>
        </p:spPr>
      </p:pic>
      <p:pic>
        <p:nvPicPr>
          <p:cNvPr id="12" name="Picture 11" descr="A group of coins with symbols&#10;&#10;Description automatically generated">
            <a:extLst>
              <a:ext uri="{FF2B5EF4-FFF2-40B4-BE49-F238E27FC236}">
                <a16:creationId xmlns:a16="http://schemas.microsoft.com/office/drawing/2014/main" id="{5CA6DB27-EC8C-7D34-43E6-84649AB178BC}"/>
              </a:ext>
            </a:extLst>
          </p:cNvPr>
          <p:cNvPicPr>
            <a:picLocks noChangeAspect="1"/>
          </p:cNvPicPr>
          <p:nvPr/>
        </p:nvPicPr>
        <p:blipFill>
          <a:blip r:embed="rId7"/>
          <a:stretch>
            <a:fillRect/>
          </a:stretch>
        </p:blipFill>
        <p:spPr>
          <a:xfrm>
            <a:off x="6363216" y="1418210"/>
            <a:ext cx="358350" cy="358350"/>
          </a:xfrm>
          <a:prstGeom prst="rect">
            <a:avLst/>
          </a:prstGeom>
        </p:spPr>
      </p:pic>
      <p:pic>
        <p:nvPicPr>
          <p:cNvPr id="13" name="Picture 12">
            <a:extLst>
              <a:ext uri="{FF2B5EF4-FFF2-40B4-BE49-F238E27FC236}">
                <a16:creationId xmlns:a16="http://schemas.microsoft.com/office/drawing/2014/main" id="{F2FBB1F5-BF34-82FA-DECC-515ACCAB8F0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59064" y="3616118"/>
            <a:ext cx="588213" cy="177679"/>
          </a:xfrm>
          <a:prstGeom prst="rect">
            <a:avLst/>
          </a:prstGeom>
        </p:spPr>
      </p:pic>
      <p:pic>
        <p:nvPicPr>
          <p:cNvPr id="14" name="Picture 13" descr="A black and grey logo&#10;&#10;Description automatically generated">
            <a:extLst>
              <a:ext uri="{FF2B5EF4-FFF2-40B4-BE49-F238E27FC236}">
                <a16:creationId xmlns:a16="http://schemas.microsoft.com/office/drawing/2014/main" id="{89AD6256-E86F-0C6C-016E-F39345CF03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690" y="3865165"/>
            <a:ext cx="1057616" cy="177679"/>
          </a:xfrm>
          <a:prstGeom prst="rect">
            <a:avLst/>
          </a:prstGeom>
        </p:spPr>
      </p:pic>
      <p:pic>
        <p:nvPicPr>
          <p:cNvPr id="15" name="Google Shape;103;p1">
            <a:extLst>
              <a:ext uri="{FF2B5EF4-FFF2-40B4-BE49-F238E27FC236}">
                <a16:creationId xmlns:a16="http://schemas.microsoft.com/office/drawing/2014/main" id="{C4BCABC0-915C-12E9-CF45-57377E1DFBAD}"/>
              </a:ext>
            </a:extLst>
          </p:cNvPr>
          <p:cNvPicPr preferRelativeResize="0"/>
          <p:nvPr/>
        </p:nvPicPr>
        <p:blipFill rotWithShape="1">
          <a:blip r:embed="rId10">
            <a:alphaModFix/>
          </a:blip>
          <a:srcRect/>
          <a:stretch/>
        </p:blipFill>
        <p:spPr>
          <a:xfrm>
            <a:off x="1679449" y="3587800"/>
            <a:ext cx="745383" cy="213995"/>
          </a:xfrm>
          <a:prstGeom prst="rect">
            <a:avLst/>
          </a:prstGeom>
          <a:noFill/>
          <a:ln>
            <a:noFill/>
          </a:ln>
        </p:spPr>
      </p:pic>
      <p:pic>
        <p:nvPicPr>
          <p:cNvPr id="16" name="Picture 15">
            <a:extLst>
              <a:ext uri="{FF2B5EF4-FFF2-40B4-BE49-F238E27FC236}">
                <a16:creationId xmlns:a16="http://schemas.microsoft.com/office/drawing/2014/main" id="{BF019A6D-5DE2-36BC-508B-E128CBC186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4195" y="3572560"/>
            <a:ext cx="850952" cy="213995"/>
          </a:xfrm>
          <a:prstGeom prst="rect">
            <a:avLst/>
          </a:prstGeom>
        </p:spPr>
      </p:pic>
      <p:pic>
        <p:nvPicPr>
          <p:cNvPr id="17" name="Picture 2" descr="Media measurement firm rebrands to reflect its neuroscientific offering |  News | Research Live">
            <a:extLst>
              <a:ext uri="{FF2B5EF4-FFF2-40B4-BE49-F238E27FC236}">
                <a16:creationId xmlns:a16="http://schemas.microsoft.com/office/drawing/2014/main" id="{666A04D9-EC77-F8CE-7163-B2C8D585915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162" t="39913" r="14431" b="37751"/>
          <a:stretch/>
        </p:blipFill>
        <p:spPr bwMode="auto">
          <a:xfrm>
            <a:off x="2625280" y="3814604"/>
            <a:ext cx="929867" cy="2381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0560865F-B3A5-F3D9-6AA8-D79B3D214961}"/>
              </a:ext>
            </a:extLst>
          </p:cNvPr>
          <p:cNvPicPr>
            <a:picLocks noChangeAspect="1"/>
          </p:cNvPicPr>
          <p:nvPr/>
        </p:nvPicPr>
        <p:blipFill>
          <a:blip r:embed="rId13"/>
          <a:stretch>
            <a:fillRect/>
          </a:stretch>
        </p:blipFill>
        <p:spPr>
          <a:xfrm>
            <a:off x="1679449" y="3824347"/>
            <a:ext cx="823676" cy="218675"/>
          </a:xfrm>
          <a:prstGeom prst="rect">
            <a:avLst/>
          </a:prstGeom>
        </p:spPr>
      </p:pic>
      <p:pic>
        <p:nvPicPr>
          <p:cNvPr id="19" name="Picture 18">
            <a:extLst>
              <a:ext uri="{FF2B5EF4-FFF2-40B4-BE49-F238E27FC236}">
                <a16:creationId xmlns:a16="http://schemas.microsoft.com/office/drawing/2014/main" id="{07E6F184-C300-5538-3766-11425C3F75A8}"/>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6197579" y="3434645"/>
            <a:ext cx="1016600" cy="443492"/>
          </a:xfrm>
          <a:prstGeom prst="rect">
            <a:avLst/>
          </a:prstGeom>
          <a:noFill/>
          <a:extLst>
            <a:ext uri="{909E8E84-426E-40DD-AFC4-6F175D3DCCD1}">
              <a14:hiddenFill xmlns:a14="http://schemas.microsoft.com/office/drawing/2010/main">
                <a:solidFill>
                  <a:srgbClr val="FFFFFF"/>
                </a:solidFill>
              </a14:hiddenFill>
            </a:ext>
          </a:extLst>
        </p:spPr>
      </p:pic>
      <p:pic>
        <p:nvPicPr>
          <p:cNvPr id="20" name="Google Shape;60;p13" descr="logo-ispot – iSpot.tv">
            <a:extLst>
              <a:ext uri="{FF2B5EF4-FFF2-40B4-BE49-F238E27FC236}">
                <a16:creationId xmlns:a16="http://schemas.microsoft.com/office/drawing/2014/main" id="{DDEF4AA0-8001-FC11-AE15-A57995074656}"/>
              </a:ext>
            </a:extLst>
          </p:cNvPr>
          <p:cNvPicPr preferRelativeResize="0"/>
          <p:nvPr/>
        </p:nvPicPr>
        <p:blipFill rotWithShape="1">
          <a:blip r:embed="rId15">
            <a:alphaModFix/>
          </a:blip>
          <a:srcRect/>
          <a:stretch/>
        </p:blipFill>
        <p:spPr>
          <a:xfrm>
            <a:off x="6438561" y="3783637"/>
            <a:ext cx="657949" cy="220667"/>
          </a:xfrm>
          <a:prstGeom prst="rect">
            <a:avLst/>
          </a:prstGeom>
          <a:noFill/>
          <a:ln>
            <a:noFill/>
          </a:ln>
        </p:spPr>
      </p:pic>
      <p:pic>
        <p:nvPicPr>
          <p:cNvPr id="21" name="Picture 20">
            <a:extLst>
              <a:ext uri="{FF2B5EF4-FFF2-40B4-BE49-F238E27FC236}">
                <a16:creationId xmlns:a16="http://schemas.microsoft.com/office/drawing/2014/main" id="{DD061599-B0D0-7691-DF18-8B66A99FEFD4}"/>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5051664" y="3814604"/>
            <a:ext cx="1145915" cy="186243"/>
          </a:xfrm>
          <a:prstGeom prst="rect">
            <a:avLst/>
          </a:prstGeom>
        </p:spPr>
      </p:pic>
      <p:pic>
        <p:nvPicPr>
          <p:cNvPr id="22" name="Google Shape;96;p13">
            <a:extLst>
              <a:ext uri="{FF2B5EF4-FFF2-40B4-BE49-F238E27FC236}">
                <a16:creationId xmlns:a16="http://schemas.microsoft.com/office/drawing/2014/main" id="{D3F78D6D-84C2-2587-D7D4-79D31A7ACB63}"/>
              </a:ext>
            </a:extLst>
          </p:cNvPr>
          <p:cNvPicPr preferRelativeResize="0"/>
          <p:nvPr/>
        </p:nvPicPr>
        <p:blipFill rotWithShape="1">
          <a:blip r:embed="rId17">
            <a:alphaModFix/>
          </a:blip>
          <a:srcRect l="10269" t="16393" r="12519" b="21875"/>
          <a:stretch/>
        </p:blipFill>
        <p:spPr>
          <a:xfrm>
            <a:off x="5262663" y="3431461"/>
            <a:ext cx="723918" cy="348993"/>
          </a:xfrm>
          <a:prstGeom prst="rect">
            <a:avLst/>
          </a:prstGeom>
          <a:noFill/>
          <a:ln>
            <a:noFill/>
          </a:ln>
        </p:spPr>
      </p:pic>
      <p:sp>
        <p:nvSpPr>
          <p:cNvPr id="23" name="Rectangle 22">
            <a:extLst>
              <a:ext uri="{FF2B5EF4-FFF2-40B4-BE49-F238E27FC236}">
                <a16:creationId xmlns:a16="http://schemas.microsoft.com/office/drawing/2014/main" id="{6E9B45FB-22EA-2890-5DB2-0EE9325ABDD7}"/>
              </a:ext>
            </a:extLst>
          </p:cNvPr>
          <p:cNvSpPr/>
          <p:nvPr/>
        </p:nvSpPr>
        <p:spPr>
          <a:xfrm>
            <a:off x="364705" y="4352230"/>
            <a:ext cx="7042116" cy="750826"/>
          </a:xfrm>
          <a:prstGeom prst="rect">
            <a:avLst/>
          </a:prstGeom>
          <a:solidFill>
            <a:srgbClr val="E2E8F0"/>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en-US" sz="1050" b="1" kern="100">
                <a:solidFill>
                  <a:srgbClr val="1B1464"/>
                </a:solidFill>
                <a:effectLst/>
                <a:latin typeface="Helvetica" panose="020B0604020202020204" pitchFamily="34" charset="0"/>
                <a:ea typeface="Aptos" panose="020B0004020202020204" pitchFamily="34" charset="0"/>
                <a:cs typeface="Times New Roman" panose="02020603050405020304" pitchFamily="18" charset="0"/>
              </a:rPr>
              <a:t>Alternative / Multi-Currency:</a:t>
            </a:r>
            <a:r>
              <a:rPr lang="en-US" sz="1050" kern="100">
                <a:solidFill>
                  <a:srgbClr val="1B1464"/>
                </a:solidFill>
                <a:effectLst/>
                <a:latin typeface="Helvetica" panose="020B0604020202020204" pitchFamily="34" charset="0"/>
                <a:ea typeface="Aptos" panose="020B0004020202020204" pitchFamily="34" charset="0"/>
                <a:cs typeface="Times New Roman" panose="02020603050405020304" pitchFamily="18" charset="0"/>
              </a:rPr>
              <a:t> Marketers have the power to choose the linear TV currency that best meets their KPIs which can vary by campaign. The TV marketplace is no longer solely based on one source for trading (i.e., Nielsen panel) but is instead now based on optionality (i.e., multiple sources). </a:t>
            </a:r>
          </a:p>
          <a:p>
            <a:pPr marL="171450" indent="-171450">
              <a:buBlip>
                <a:blip r:embed="rId5"/>
              </a:buBlip>
            </a:pPr>
            <a:r>
              <a:rPr lang="en-US" sz="1050" kern="100">
                <a:solidFill>
                  <a:srgbClr val="1B1464"/>
                </a:solidFill>
                <a:effectLst/>
                <a:latin typeface="Helvetica" panose="020B0604020202020204" pitchFamily="34" charset="0"/>
                <a:ea typeface="Aptos" panose="020B0004020202020204" pitchFamily="34" charset="0"/>
                <a:cs typeface="Times New Roman" panose="02020603050405020304" pitchFamily="18" charset="0"/>
              </a:rPr>
              <a:t>(e.g., Nielsen Big Data + Panel, VideoAmp, Comscore, iSpot, etc.)</a:t>
            </a:r>
          </a:p>
        </p:txBody>
      </p:sp>
      <p:sp>
        <p:nvSpPr>
          <p:cNvPr id="26" name="TextBox 25">
            <a:extLst>
              <a:ext uri="{FF2B5EF4-FFF2-40B4-BE49-F238E27FC236}">
                <a16:creationId xmlns:a16="http://schemas.microsoft.com/office/drawing/2014/main" id="{02B222D5-95FF-9AF0-0D40-50F4CF3ED51D}"/>
              </a:ext>
            </a:extLst>
          </p:cNvPr>
          <p:cNvSpPr txBox="1"/>
          <p:nvPr/>
        </p:nvSpPr>
        <p:spPr>
          <a:xfrm>
            <a:off x="431788" y="5621633"/>
            <a:ext cx="6805823" cy="4247317"/>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Ad Recall: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Measures the effectiveness of a campaign by how well the audience remembers the advertisement. </a:t>
            </a:r>
          </a:p>
          <a:p>
            <a:pPr marL="342900" marR="0" lvl="0" indent="-342900">
              <a:spcBef>
                <a:spcPts val="0"/>
              </a:spcBef>
              <a:spcAft>
                <a:spcPts val="0"/>
              </a:spcAft>
              <a:buFont typeface="Symbol" panose="05050102010706020507" pitchFamily="18" charset="2"/>
              <a:buChar char=""/>
            </a:pPr>
            <a:endPar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Ad</a:t>
            </a: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 </a:t>
            </a: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Tag:</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 piece of code or pixel (typically JavaScript or HTML) that is implemented on the ad creative delivered via an ad server used to track and measure the placement and effectiveness of the ad on the publisher content. </a:t>
            </a:r>
            <a:endPar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‘Advanced’ Audience:</a:t>
            </a: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An audience target that is informed by data (e.g., first-party, third-party) and based on consumer behaviors and characteristics (i.e., fitness enthusiasts, new homeowners) rather than traditional demo-based audience targets based on age and gender for more effective reach.</a:t>
            </a:r>
            <a:endPar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Attention: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 metric that measures how engaged a user is with an ad. It's an important factor because it determines if a consumer notices and interacts with the ad. Attention metrics are a shift away from traditional metrics like impressions and views and can provide insight into the quality of engagement and campaign effectiveness. Attention metrics can range from loose proxies like viewability to more exact measures like eye-tracking. </a:t>
            </a:r>
          </a:p>
          <a:p>
            <a:pPr marL="342900" marR="0" lvl="0" indent="-342900">
              <a:spcBef>
                <a:spcPts val="0"/>
              </a:spcBef>
              <a:spcAft>
                <a:spcPts val="0"/>
              </a:spcAft>
              <a:buFont typeface="Symbol" panose="05050102010706020507" pitchFamily="18" charset="2"/>
              <a:buChar char=""/>
            </a:pPr>
            <a:endPar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Attribution: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The ability to tie an ad campaign to performance-based metrics / outcomes, such as website visits, app downloads, or sales. </a:t>
            </a:r>
            <a:endPar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Benchmark: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 point of reference used as a basis for comparison for new measurements, using the same methodologies. Usually based on a historical average but can also be a current value or threshold value associated with previous success.</a:t>
            </a:r>
          </a:p>
          <a:p>
            <a:pPr marL="342900" indent="-342900">
              <a:buFont typeface="Symbol" panose="05050102010706020507" pitchFamily="18" charset="2"/>
              <a:buChar char=""/>
            </a:pPr>
            <a:endPar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Census Level Data: </a:t>
            </a:r>
            <a:r>
              <a:rPr lang="en-US" sz="1000">
                <a:solidFill>
                  <a:srgbClr val="1B1464"/>
                </a:solidFill>
                <a:latin typeface="Helvetica" panose="020B0403020202020204" pitchFamily="34" charset="0"/>
                <a:cs typeface="Times New Roman" panose="02020603050405020304" pitchFamily="18" charset="0"/>
              </a:rPr>
              <a:t>Refers to platforms where every viewer in a specific advertising environment universe is counted.  Census level data can allow for greater flexibility in the geographies measured and it creates opportunities for more precise measurement at the local, regional and national level.</a:t>
            </a:r>
          </a:p>
        </p:txBody>
      </p:sp>
      <p:sp>
        <p:nvSpPr>
          <p:cNvPr id="27" name="Text Box 6">
            <a:extLst>
              <a:ext uri="{FF2B5EF4-FFF2-40B4-BE49-F238E27FC236}">
                <a16:creationId xmlns:a16="http://schemas.microsoft.com/office/drawing/2014/main" id="{5BCF1E31-127A-6AFB-F455-372D7F734316}"/>
              </a:ext>
            </a:extLst>
          </p:cNvPr>
          <p:cNvSpPr txBox="1"/>
          <p:nvPr/>
        </p:nvSpPr>
        <p:spPr>
          <a:xfrm>
            <a:off x="364705" y="5292506"/>
            <a:ext cx="2293061" cy="265435"/>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Metrics &amp; Measurement:</a:t>
            </a:r>
          </a:p>
        </p:txBody>
      </p:sp>
    </p:spTree>
    <p:extLst>
      <p:ext uri="{BB962C8B-B14F-4D97-AF65-F5344CB8AC3E}">
        <p14:creationId xmlns:p14="http://schemas.microsoft.com/office/powerpoint/2010/main" val="138016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4" name="Picture 3">
            <a:extLst>
              <a:ext uri="{FF2B5EF4-FFF2-40B4-BE49-F238E27FC236}">
                <a16:creationId xmlns:a16="http://schemas.microsoft.com/office/drawing/2014/main" id="{AD09B605-F3AB-AC2F-B075-42ED004C72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8" name="Slide Number Placeholder 5">
            <a:extLst>
              <a:ext uri="{FF2B5EF4-FFF2-40B4-BE49-F238E27FC236}">
                <a16:creationId xmlns:a16="http://schemas.microsoft.com/office/drawing/2014/main" id="{E7773446-6710-9605-CDC6-4AC4E05036C4}"/>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426B7A1D-0FA9-79D8-EB27-C1DF03CB2F22}"/>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0" name="TextBox 9">
            <a:extLst>
              <a:ext uri="{FF2B5EF4-FFF2-40B4-BE49-F238E27FC236}">
                <a16:creationId xmlns:a16="http://schemas.microsoft.com/office/drawing/2014/main" id="{E215F88C-CE63-CD63-F3A5-0F3A99321323}"/>
              </a:ext>
            </a:extLst>
          </p:cNvPr>
          <p:cNvSpPr txBox="1"/>
          <p:nvPr/>
        </p:nvSpPr>
        <p:spPr>
          <a:xfrm>
            <a:off x="419479" y="1748565"/>
            <a:ext cx="6818570" cy="5297732"/>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000" b="1"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Churn: </a:t>
            </a:r>
            <a:r>
              <a:rPr lang="en-US" sz="1000" kern="100" dirty="0">
                <a:solidFill>
                  <a:srgbClr val="002060"/>
                </a:solidFill>
                <a:latin typeface="Helvetica" panose="020B0403020202020204" pitchFamily="34" charset="0"/>
                <a:ea typeface="Aptos" panose="020B0004020202020204" pitchFamily="34" charset="0"/>
                <a:cs typeface="Times New Roman" panose="02020603050405020304" pitchFamily="18" charset="0"/>
              </a:rPr>
              <a:t>T</a:t>
            </a:r>
            <a:r>
              <a:rPr lang="en-US" sz="1000"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he rate at which customers stop doing business with a company over a given period. It is a critical metric for subscription-based businesses and any company that relies on repeat customers. High churn rates can indicate dissatisfaction with a product or service, increased competition, value exchange imbalance, or other issues that need to be addressed to maintain a stable customer base.</a:t>
            </a:r>
          </a:p>
          <a:p>
            <a:pPr marL="342900" marR="0" lvl="0" indent="-342900">
              <a:spcBef>
                <a:spcPts val="0"/>
              </a:spcBef>
              <a:spcAft>
                <a:spcPts val="0"/>
              </a:spcAft>
              <a:buFont typeface="Symbol" panose="05050102010706020507" pitchFamily="18" charset="2"/>
              <a:buChar char=""/>
            </a:pPr>
            <a:endParaRPr lang="en-US" sz="1000" kern="100" dirty="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Cookies: </a:t>
            </a:r>
            <a:r>
              <a:rPr lang="en-US" sz="1000"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Unique identifiers that can assign a given Internet browser or device to an individual which allows a website to recognize a specific user and their shopping behaviors as well as remember information that the user may have previously entered. The term ‘cookie deprecation’ relates to</a:t>
            </a:r>
            <a:r>
              <a:rPr lang="en-US" sz="1000"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 the gradual phasing out of third-party cookies used by external companies for advertising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and analytical purposes.</a:t>
            </a:r>
            <a:endParaRPr lang="en-US" sz="1000"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Co-Viewing: </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Consuming the same video content with multiple members of a household, or with a group of people, on the same screen at the same time</a:t>
            </a:r>
            <a:r>
              <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a:t>
            </a:r>
            <a:endParaRPr lang="en-US" sz="1000" kern="100" dirty="0">
              <a:solidFill>
                <a:srgbClr val="FF0000"/>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000" b="1" kern="100" dirty="0">
              <a:solidFill>
                <a:srgbClr val="FF0000"/>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Cross-Platform Measurement:</a:t>
            </a:r>
            <a:r>
              <a:rPr lang="en-US" sz="1000" b="1"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The process of evaluating and analyzing the performance and impact of advertising campaigns across multiple media channels and platforms. This approach is crucial for understanding the overall effectiveness of a marketing strategy that spans different types of media, (Linear, CTV, desktop mobile etc.)</a:t>
            </a:r>
          </a:p>
          <a:p>
            <a:pPr marL="800100" lvl="1"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Related Terms: </a:t>
            </a:r>
            <a:r>
              <a:rPr lang="en-US" sz="1000"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Cross-Screen Measurement, Cross-Media Measurement</a:t>
            </a:r>
          </a:p>
          <a:p>
            <a:pPr marL="800100" lvl="1" indent="-342900">
              <a:lnSpc>
                <a:spcPct val="107000"/>
              </a:lnSpc>
              <a:buFont typeface="Symbol" panose="05050102010706020507" pitchFamily="18" charset="2"/>
              <a:buChar char=""/>
            </a:pPr>
            <a:endParaRPr lang="en-US" sz="1000" b="1" kern="100" dirty="0">
              <a:solidFill>
                <a:srgbClr val="1B1464"/>
              </a:solidFill>
              <a:highlight>
                <a:srgbClr val="FFFFFF"/>
              </a:highligh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Cross-Channel Attribution:</a:t>
            </a:r>
            <a:r>
              <a:rPr lang="en-US" sz="1000" b="1"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kern="100" dirty="0">
                <a:solidFill>
                  <a:srgbClr val="1B1464"/>
                </a:solidFill>
                <a:latin typeface="Helvetica" panose="020B0403020202020204" pitchFamily="34" charset="0"/>
                <a:cs typeface="Times New Roman" panose="02020603050405020304" pitchFamily="18" charset="0"/>
              </a:rPr>
              <a:t>A process that measures the impact of a marketing campaign across multiple offline and/or online media platforms/channels and assigns credit to specific platforms/channels for that impact.</a:t>
            </a:r>
            <a:endParaRPr lang="en-US" sz="1000" kern="100" dirty="0">
              <a:solidFill>
                <a:srgbClr val="FF0000"/>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000" b="1" kern="100" dirty="0">
              <a:solidFill>
                <a:srgbClr val="FF0000"/>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Data Asymmetry:</a:t>
            </a:r>
            <a:r>
              <a:rPr lang="en-US" sz="1000" b="1"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Refers to when one party (such as a media platform </a:t>
            </a:r>
            <a:r>
              <a:rPr lang="en-US" sz="1000" dirty="0">
                <a:solidFill>
                  <a:srgbClr val="1B1464"/>
                </a:solidFill>
                <a:latin typeface="Helvetica" panose="020B0403020202020204" pitchFamily="34" charset="0"/>
                <a:ea typeface="Aptos" panose="020B0004020202020204" pitchFamily="34" charset="0"/>
                <a:cs typeface="Times New Roman" panose="02020603050405020304" pitchFamily="18" charset="0"/>
              </a:rPr>
              <a:t>or media seller</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has significantly more information than the other party (such as an advertiser or media buyer). This imbalance can occur in various forms including consumer </a:t>
            </a:r>
            <a:r>
              <a:rPr lang="en-US" sz="1000" dirty="0">
                <a:solidFill>
                  <a:srgbClr val="002060"/>
                </a:solidFill>
                <a:latin typeface="Helvetica" panose="020B0403020202020204" pitchFamily="34" charset="0"/>
                <a:ea typeface="Aptos" panose="020B0004020202020204" pitchFamily="34" charset="0"/>
                <a:cs typeface="Times New Roman" panose="02020603050405020304" pitchFamily="18" charset="0"/>
              </a:rPr>
              <a:t>d</a:t>
            </a:r>
            <a:r>
              <a:rPr lang="en-US" sz="10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ata vs. advertiser data, transparency of information, ad performance data and market power.</a:t>
            </a:r>
            <a:r>
              <a:rPr lang="en-US" sz="1000" dirty="0">
                <a:effectLst/>
                <a:latin typeface="Helvetica" panose="020B0403020202020204" pitchFamily="34" charset="0"/>
                <a:ea typeface="Aptos" panose="020B0004020202020204" pitchFamily="34" charset="0"/>
                <a:cs typeface="Times New Roman" panose="02020603050405020304" pitchFamily="18" charset="0"/>
              </a:rPr>
              <a:t> </a:t>
            </a:r>
          </a:p>
          <a:p>
            <a:pPr marL="800100" lvl="1" indent="-342900">
              <a:lnSpc>
                <a:spcPct val="107000"/>
              </a:lnSpc>
              <a:buFont typeface="Symbol" panose="05050102010706020507" pitchFamily="18" charset="2"/>
              <a:buChar char=""/>
            </a:pPr>
            <a:r>
              <a:rPr lang="en-US" sz="1000" b="1"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Related Terms: </a:t>
            </a:r>
            <a:r>
              <a:rPr lang="en-US" sz="10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Information Asymmetry</a:t>
            </a:r>
          </a:p>
          <a:p>
            <a:pPr marL="800100" lvl="1" indent="-342900">
              <a:lnSpc>
                <a:spcPct val="107000"/>
              </a:lnSpc>
              <a:buFont typeface="Symbol" panose="05050102010706020507" pitchFamily="18" charset="2"/>
              <a:buChar char=""/>
            </a:pPr>
            <a:endParaRPr lang="en-US" sz="10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Data Clean Rooms: </a:t>
            </a:r>
            <a:r>
              <a:rPr lang="en-US" sz="1000"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 secure software environment that enables data collaboration between two or more parties (such as an advertiser and a media publisher)</a:t>
            </a:r>
            <a:r>
              <a:rPr lang="en-US" sz="1000" kern="100" dirty="0">
                <a:solidFill>
                  <a:srgbClr val="1B1464"/>
                </a:solidFill>
                <a:latin typeface="Helvetica" panose="020B0403020202020204" pitchFamily="34" charset="0"/>
                <a:ea typeface="Calibri" panose="020F0502020204030204" pitchFamily="34" charset="0"/>
                <a:cs typeface="Times New Roman" panose="02020603050405020304" pitchFamily="18" charset="0"/>
              </a:rPr>
              <a:t>, which allows</a:t>
            </a:r>
            <a:r>
              <a:rPr lang="en-US" sz="1000" kern="100" dirty="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 sensitive customer data to be shared, and/or matched for joint analysis in a secure and privacy compliant manner.</a:t>
            </a:r>
          </a:p>
        </p:txBody>
      </p:sp>
      <p:grpSp>
        <p:nvGrpSpPr>
          <p:cNvPr id="23" name="Group 22">
            <a:extLst>
              <a:ext uri="{FF2B5EF4-FFF2-40B4-BE49-F238E27FC236}">
                <a16:creationId xmlns:a16="http://schemas.microsoft.com/office/drawing/2014/main" id="{2380D1DC-C64E-F508-A90A-2A8981FC0B6F}"/>
              </a:ext>
            </a:extLst>
          </p:cNvPr>
          <p:cNvGrpSpPr/>
          <p:nvPr/>
        </p:nvGrpSpPr>
        <p:grpSpPr>
          <a:xfrm>
            <a:off x="108826" y="7378827"/>
            <a:ext cx="7554747" cy="2126558"/>
            <a:chOff x="81003" y="6998811"/>
            <a:chExt cx="7554747" cy="2126558"/>
          </a:xfrm>
        </p:grpSpPr>
        <p:sp>
          <p:nvSpPr>
            <p:cNvPr id="15" name="Rectangle 14">
              <a:extLst>
                <a:ext uri="{FF2B5EF4-FFF2-40B4-BE49-F238E27FC236}">
                  <a16:creationId xmlns:a16="http://schemas.microsoft.com/office/drawing/2014/main" id="{41C4FAFD-E7A4-D449-6B9C-AF4EA8C27061}"/>
                </a:ext>
              </a:extLst>
            </p:cNvPr>
            <p:cNvSpPr/>
            <p:nvPr/>
          </p:nvSpPr>
          <p:spPr>
            <a:xfrm>
              <a:off x="81003" y="6998811"/>
              <a:ext cx="2482006" cy="2126558"/>
            </a:xfrm>
            <a:prstGeom prst="rect">
              <a:avLst/>
            </a:prstGeom>
            <a:solidFill>
              <a:srgbClr val="FFE600"/>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00" b="1" u="sng">
                <a:solidFill>
                  <a:schemeClr val="bg1"/>
                </a:solidFill>
                <a:latin typeface="Helvetica" panose="020B0403020202020204" pitchFamily="34" charset="0"/>
              </a:endParaRPr>
            </a:p>
            <a:p>
              <a:pPr algn="ctr"/>
              <a:r>
                <a:rPr lang="en-US" sz="1400" b="1" u="sng">
                  <a:solidFill>
                    <a:srgbClr val="1B1464"/>
                  </a:solidFill>
                  <a:latin typeface="Helvetica" panose="020B0403020202020204" pitchFamily="34" charset="0"/>
                </a:rPr>
                <a:t>Awareness</a:t>
              </a:r>
              <a:endParaRPr lang="en-US" sz="1000" b="1" u="sng">
                <a:solidFill>
                  <a:srgbClr val="1B1464"/>
                </a:solidFill>
                <a:latin typeface="Helvetica" panose="020B0403020202020204" pitchFamily="34" charset="0"/>
                <a:cs typeface="Times New Roman" panose="02020603050405020304" pitchFamily="18" charset="0"/>
              </a:endParaRPr>
            </a:p>
            <a:p>
              <a:pPr algn="ctr"/>
              <a:endParaRPr lang="en-US" sz="1000" b="1" u="sng"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algn="ctr"/>
              <a:endParaRPr lang="en-US" sz="800" b="1" u="sng"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algn="ctr"/>
              <a:endParaRPr lang="en-US" sz="1000" b="1" u="sng"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algn="ctr"/>
              <a:endParaRPr lang="en-US" sz="1000" b="1" u="sng"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algn="ctr"/>
              <a:r>
                <a:rPr lang="en-US" sz="11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When potential customers are introduced to a brand and begin to form perceptions that may predispose them to consider that brand later in their journey.</a:t>
              </a:r>
            </a:p>
          </p:txBody>
        </p:sp>
        <p:sp>
          <p:nvSpPr>
            <p:cNvPr id="16" name="Rectangle 15">
              <a:extLst>
                <a:ext uri="{FF2B5EF4-FFF2-40B4-BE49-F238E27FC236}">
                  <a16:creationId xmlns:a16="http://schemas.microsoft.com/office/drawing/2014/main" id="{CEA7B2AD-6E37-F01B-63B9-70789CD927F6}"/>
                </a:ext>
              </a:extLst>
            </p:cNvPr>
            <p:cNvSpPr/>
            <p:nvPr/>
          </p:nvSpPr>
          <p:spPr>
            <a:xfrm>
              <a:off x="2650095" y="6998811"/>
              <a:ext cx="2416564" cy="2126558"/>
            </a:xfrm>
            <a:prstGeom prst="rect">
              <a:avLst/>
            </a:prstGeom>
            <a:solidFill>
              <a:srgbClr val="A343FF"/>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00" b="1" u="sng">
                <a:solidFill>
                  <a:schemeClr val="bg1"/>
                </a:solidFill>
                <a:latin typeface="Helvetica" panose="020B0403020202020204" pitchFamily="34" charset="0"/>
              </a:endParaRPr>
            </a:p>
            <a:p>
              <a:pPr algn="ctr"/>
              <a:r>
                <a:rPr lang="en-US" sz="1400" b="1" u="sng">
                  <a:solidFill>
                    <a:schemeClr val="bg1"/>
                  </a:solidFill>
                  <a:latin typeface="Helvetica" panose="020B0403020202020204" pitchFamily="34" charset="0"/>
                </a:rPr>
                <a:t>Consideration</a:t>
              </a:r>
            </a:p>
            <a:p>
              <a:pPr algn="ctr"/>
              <a:endParaRPr lang="en-US" sz="200" b="1" u="sng">
                <a:solidFill>
                  <a:schemeClr val="bg1"/>
                </a:solidFill>
                <a:latin typeface="Helvetica" panose="020B0403020202020204" pitchFamily="34" charset="0"/>
              </a:endParaRPr>
            </a:p>
            <a:p>
              <a:pPr algn="ctr"/>
              <a:endParaRPr lang="en-US" sz="900" i="1"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endParaRPr>
            </a:p>
            <a:p>
              <a:pPr algn="ctr"/>
              <a:endParaRPr lang="en-US" sz="900" i="1" kern="100">
                <a:solidFill>
                  <a:schemeClr val="bg1"/>
                </a:solidFill>
                <a:latin typeface="Helvetica" panose="020B0403020202020204" pitchFamily="34" charset="0"/>
                <a:ea typeface="Aptos" panose="020B0004020202020204" pitchFamily="34" charset="0"/>
                <a:cs typeface="Times New Roman" panose="02020603050405020304" pitchFamily="18" charset="0"/>
              </a:endParaRPr>
            </a:p>
            <a:p>
              <a:pPr algn="ctr"/>
              <a:endParaRPr lang="en-US" sz="900" i="1" kern="100">
                <a:solidFill>
                  <a:schemeClr val="bg1"/>
                </a:solidFill>
                <a:latin typeface="Helvetica" panose="020B0403020202020204" pitchFamily="34" charset="0"/>
                <a:ea typeface="Aptos" panose="020B0004020202020204" pitchFamily="34" charset="0"/>
                <a:cs typeface="Times New Roman" panose="02020603050405020304" pitchFamily="18" charset="0"/>
              </a:endParaRPr>
            </a:p>
            <a:p>
              <a:pPr algn="ctr"/>
              <a:endParaRPr lang="en-US" sz="900" i="1"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endParaRPr>
            </a:p>
            <a:p>
              <a:pPr algn="ctr"/>
              <a:r>
                <a:rPr lang="en-US" sz="1100"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rPr>
                <a:t>When potential customers evaluate choices, drawing largely on their perceptions of brands and their emotional connection to them as well as rational messages and information to help inform their intentions.</a:t>
              </a:r>
              <a:endParaRPr lang="en-US" sz="1050" kern="100">
                <a:solidFill>
                  <a:schemeClr val="bg1"/>
                </a:solidFill>
                <a:latin typeface="Helvetica" panose="020B0403020202020204" pitchFamily="34" charset="0"/>
                <a:ea typeface="Aptos" panose="020B000402020202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1F853346-316A-B025-F688-62301EE4261E}"/>
                </a:ext>
              </a:extLst>
            </p:cNvPr>
            <p:cNvSpPr/>
            <p:nvPr/>
          </p:nvSpPr>
          <p:spPr>
            <a:xfrm>
              <a:off x="5132101" y="6998811"/>
              <a:ext cx="2503649" cy="2126558"/>
            </a:xfrm>
            <a:prstGeom prst="rect">
              <a:avLst/>
            </a:prstGeom>
            <a:solidFill>
              <a:srgbClr val="4EBEA4"/>
            </a:solid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00" b="1" u="sng">
                <a:solidFill>
                  <a:schemeClr val="bg1"/>
                </a:solidFill>
                <a:latin typeface="Helvetica" panose="020B0403020202020204" pitchFamily="34" charset="0"/>
              </a:endParaRPr>
            </a:p>
            <a:p>
              <a:pPr algn="ctr"/>
              <a:r>
                <a:rPr lang="en-US" sz="1400" b="1" u="sng">
                  <a:solidFill>
                    <a:schemeClr val="bg1"/>
                  </a:solidFill>
                  <a:latin typeface="Helvetica" panose="020B0403020202020204" pitchFamily="34" charset="0"/>
                </a:rPr>
                <a:t>Intent</a:t>
              </a:r>
            </a:p>
            <a:p>
              <a:pPr algn="ctr"/>
              <a:endParaRPr lang="en-US" sz="1200" b="1" u="sng"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endParaRPr>
            </a:p>
            <a:p>
              <a:pPr algn="ctr"/>
              <a:endParaRPr lang="en-US" sz="1200" b="1" u="sng" kern="100">
                <a:solidFill>
                  <a:schemeClr val="bg1"/>
                </a:solidFill>
                <a:latin typeface="Helvetica" panose="020B0403020202020204" pitchFamily="34" charset="0"/>
                <a:ea typeface="Aptos" panose="020B0004020202020204" pitchFamily="34" charset="0"/>
                <a:cs typeface="Times New Roman" panose="02020603050405020304" pitchFamily="18" charset="0"/>
              </a:endParaRPr>
            </a:p>
            <a:p>
              <a:pPr algn="ctr"/>
              <a:endParaRPr lang="en-US" sz="1200" b="1" u="sng" kern="100">
                <a:solidFill>
                  <a:schemeClr val="bg1"/>
                </a:solidFill>
                <a:latin typeface="Helvetica" panose="020B0403020202020204" pitchFamily="34" charset="0"/>
                <a:ea typeface="Aptos" panose="020B0004020202020204" pitchFamily="34" charset="0"/>
                <a:cs typeface="Times New Roman" panose="02020603050405020304" pitchFamily="18" charset="0"/>
              </a:endParaRPr>
            </a:p>
            <a:p>
              <a:pPr algn="ctr"/>
              <a:endParaRPr lang="en-US" sz="500" b="1" u="sng"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endParaRPr>
            </a:p>
            <a:p>
              <a:pPr algn="ctr"/>
              <a:r>
                <a:rPr lang="en-US" sz="1100"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rPr>
                <a:t>The likelihood that a potential customer will take action on a product of service.</a:t>
              </a:r>
            </a:p>
          </p:txBody>
        </p:sp>
        <p:pic>
          <p:nvPicPr>
            <p:cNvPr id="19" name="Picture 18">
              <a:extLst>
                <a:ext uri="{FF2B5EF4-FFF2-40B4-BE49-F238E27FC236}">
                  <a16:creationId xmlns:a16="http://schemas.microsoft.com/office/drawing/2014/main" id="{3E11EB71-3568-2339-F73D-B88FD34D77C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7627" y="7316503"/>
              <a:ext cx="548759" cy="548759"/>
            </a:xfrm>
            <a:prstGeom prst="rect">
              <a:avLst/>
            </a:prstGeom>
          </p:spPr>
        </p:pic>
        <p:pic>
          <p:nvPicPr>
            <p:cNvPr id="20" name="Picture 19" descr="A yellow head with a blue circle with a blue bubble inside&#10;&#10;Description automatically generated">
              <a:extLst>
                <a:ext uri="{FF2B5EF4-FFF2-40B4-BE49-F238E27FC236}">
                  <a16:creationId xmlns:a16="http://schemas.microsoft.com/office/drawing/2014/main" id="{B47E7516-4DDB-C8D0-64A9-EDBA51892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7765" y="7316503"/>
              <a:ext cx="481221" cy="481221"/>
            </a:xfrm>
            <a:prstGeom prst="rect">
              <a:avLst/>
            </a:prstGeom>
          </p:spPr>
        </p:pic>
        <p:pic>
          <p:nvPicPr>
            <p:cNvPr id="21" name="Picture 20" descr="A mouse cursor and a pink button with blue text&#10;&#10;Description automatically generated">
              <a:extLst>
                <a:ext uri="{FF2B5EF4-FFF2-40B4-BE49-F238E27FC236}">
                  <a16:creationId xmlns:a16="http://schemas.microsoft.com/office/drawing/2014/main" id="{A90600B1-FB99-57AA-2597-69685030AE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4329" y="7316503"/>
              <a:ext cx="702045" cy="702045"/>
            </a:xfrm>
            <a:prstGeom prst="rect">
              <a:avLst/>
            </a:prstGeom>
          </p:spPr>
        </p:pic>
      </p:grpSp>
      <p:sp>
        <p:nvSpPr>
          <p:cNvPr id="22" name="Text Box 6">
            <a:extLst>
              <a:ext uri="{FF2B5EF4-FFF2-40B4-BE49-F238E27FC236}">
                <a16:creationId xmlns:a16="http://schemas.microsoft.com/office/drawing/2014/main" id="{4D9B0088-4F49-3087-C721-3FA3E654A886}"/>
              </a:ext>
            </a:extLst>
          </p:cNvPr>
          <p:cNvSpPr txBox="1"/>
          <p:nvPr/>
        </p:nvSpPr>
        <p:spPr>
          <a:xfrm>
            <a:off x="419478" y="1349684"/>
            <a:ext cx="3024532" cy="276225"/>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Metrics &amp; Measurement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t>
            </a:r>
            <a:endPar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endParaRPr>
          </a:p>
        </p:txBody>
      </p:sp>
      <p:sp>
        <p:nvSpPr>
          <p:cNvPr id="14" name="Text Box 6">
            <a:extLst>
              <a:ext uri="{FF2B5EF4-FFF2-40B4-BE49-F238E27FC236}">
                <a16:creationId xmlns:a16="http://schemas.microsoft.com/office/drawing/2014/main" id="{DCE3987C-F053-C660-DE60-A82C90EE2050}"/>
              </a:ext>
            </a:extLst>
          </p:cNvPr>
          <p:cNvSpPr txBox="1"/>
          <p:nvPr/>
        </p:nvSpPr>
        <p:spPr>
          <a:xfrm>
            <a:off x="419477" y="7054649"/>
            <a:ext cx="4066797" cy="220959"/>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The stages of the purchase funnel (before sales)</a:t>
            </a:r>
            <a:endParaRPr lang="en-US" sz="1200" i="1" u="sng">
              <a:solidFill>
                <a:srgbClr val="1B146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790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SharedWithUsers xmlns="8ffbcc2d-a520-42b9-8ca7-e090664160a6">
      <UserInfo>
        <DisplayName>Marianne Vita</DisplayName>
        <AccountId>43</AccountId>
        <AccountType/>
      </UserInfo>
      <UserInfo>
        <DisplayName>Jason Wiese</DisplayName>
        <AccountId>13</AccountId>
        <AccountType/>
      </UserInfo>
      <UserInfo>
        <DisplayName>Leah Montner Dixon</DisplayName>
        <AccountId>10</AccountId>
        <AccountType/>
      </UserInfo>
      <UserInfo>
        <DisplayName>Danielle Delauro</DisplayName>
        <AccountId>38</AccountId>
        <AccountType/>
      </UserInfo>
      <UserInfo>
        <DisplayName>Dylan Breger</DisplayName>
        <AccountId>93</AccountId>
        <AccountType/>
      </UserInfo>
      <UserInfo>
        <DisplayName>Britney Caprio</DisplayName>
        <AccountId>144</AccountId>
        <AccountType/>
      </UserInfo>
      <UserInfo>
        <DisplayName>Nellie Chung</DisplayName>
        <AccountId>63</AccountId>
        <AccountType/>
      </UserInfo>
      <UserInfo>
        <DisplayName>Kaileen Cain</DisplayName>
        <AccountId>143</AccountId>
        <AccountType/>
      </UserInfo>
      <UserInfo>
        <DisplayName>Kailyn Hartmann</DisplayName>
        <AccountId>153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AB75F6-E61E-4CDC-A225-86ECA2214DE3}">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4FBB092-9C9B-4261-8011-FFB240A70450}">
  <ds:schemaRefs>
    <ds:schemaRef ds:uri="http://schemas.microsoft.com/sharepoint/v3/contenttype/forms"/>
  </ds:schemaRefs>
</ds:datastoreItem>
</file>

<file path=customXml/itemProps3.xml><?xml version="1.0" encoding="utf-8"?>
<ds:datastoreItem xmlns:ds="http://schemas.openxmlformats.org/officeDocument/2006/customXml" ds:itemID="{C33B2886-2F5A-444C-8AD8-0210183277CB}"/>
</file>

<file path=docProps/app.xml><?xml version="1.0" encoding="utf-8"?>
<Properties xmlns="http://schemas.openxmlformats.org/officeDocument/2006/extended-properties" xmlns:vt="http://schemas.openxmlformats.org/officeDocument/2006/docPropsVTypes">
  <Template>Office Theme 2013 - 2022</Template>
  <TotalTime>29</TotalTime>
  <Words>6000</Words>
  <Application>Microsoft Office PowerPoint</Application>
  <PresentationFormat>Custom</PresentationFormat>
  <Paragraphs>417</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Helvetica</vt:lpstr>
      <vt:lpstr>Helvetica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Jason Wiese</cp:lastModifiedBy>
  <cp:revision>1</cp:revision>
  <cp:lastPrinted>2024-07-11T15:08:27Z</cp:lastPrinted>
  <dcterms:created xsi:type="dcterms:W3CDTF">2023-02-03T16:10:38Z</dcterms:created>
  <dcterms:modified xsi:type="dcterms:W3CDTF">2024-07-30T17:18:10Z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