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7FCFD8CF_BD34D76C.xml" ContentType="application/vnd.ms-powerpoint.comment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sldIdLst>
    <p:sldId id="2144327882" r:id="rId5"/>
    <p:sldId id="2144327881" r:id="rId6"/>
    <p:sldId id="2144327847" r:id="rId7"/>
    <p:sldId id="2144327878" r:id="rId8"/>
    <p:sldId id="2144327868" r:id="rId9"/>
    <p:sldId id="2144327874" r:id="rId10"/>
    <p:sldId id="2144327880" r:id="rId11"/>
    <p:sldId id="2144327867" r:id="rId12"/>
    <p:sldId id="2144327886" r:id="rId13"/>
    <p:sldId id="2144327879" r:id="rId14"/>
    <p:sldId id="2144327872" r:id="rId15"/>
    <p:sldId id="2144327873" r:id="rId16"/>
    <p:sldId id="2144327885" r:id="rId17"/>
    <p:sldId id="2144327887" r:id="rId18"/>
    <p:sldId id="2144327858" r:id="rId19"/>
  </p:sldIdLst>
  <p:sldSz cx="7772400" cy="100584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85A107-2D3E-7AFE-0528-70F5B03A336C}" name="Marianne Vita" initials="MV" userId="S::mariannev@thevab.com::35b1102d-d340-4a85-a709-12ee727aa48b" providerId="AD"/>
  <p188:author id="{6644001F-98D2-AF68-925B-F4D39E797894}" name="Jason Wiese" initials="J" userId="S::jasonw@thevab.com::4bff8d5b-7de6-4655-b397-69b0afc81113" providerId="AD"/>
  <p188:author id="{05493F23-955F-71EA-69DA-79FE5BE33A28}" name="Kailyn Hartmann" initials="KH" userId="S::kailynh@thevab.com::8b42c5e5-9ec8-46fd-a4ed-f96c0879c9aa" providerId="AD"/>
  <p188:author id="{A5C48789-DAFD-4389-7A87-B92CBB8A351A}" name="Reed Kiely" initials="RK" userId="S::reedk@thevab.com::768be38e-2fb5-40ce-925d-bd8e9d9e3c31" providerId="AD"/>
  <p188:author id="{F0141AB7-7F25-3C16-C77D-5FEA2DA4B116}" name="Karolina Guillen" initials="KG" userId="S::karolinaG@thevab.com::c1c08796-a0be-47c6-af52-5d31fd96ec50" providerId="AD"/>
  <p188:author id="{354469C2-12DD-47ED-A3FF-6CD90C8AF6AE}" name="Kailyn Hartmann" initials="" userId="S::Kailynh@thevab.com::8b42c5e5-9ec8-46fd-a4ed-f96c0879c9aa" providerId="AD"/>
  <p188:author id="{40CDBCD8-5C78-F3A3-F41F-DA4694EE60DF}" name="Kaileen Cain" initials="KC" userId="S::KaileenC@thevab.com::21167d2d-fdf2-4320-ae3a-272888c89590" providerId="AD"/>
  <p188:author id="{21855EDF-F9CE-3B66-C6A5-06158391F461}" name="Leah Montner Dixon" initials="LMD" userId="S::leahm@thevab.com::d5b2ae9e-9213-4442-b7df-4db8cbe51e5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D3C8D"/>
    <a:srgbClr val="1B1464"/>
    <a:srgbClr val="FFE600"/>
    <a:srgbClr val="4EBEA4"/>
    <a:srgbClr val="FF6E30"/>
    <a:srgbClr val="A343FF"/>
    <a:srgbClr val="00BFF2"/>
    <a:srgbClr val="E2E8F0"/>
    <a:srgbClr val="E2E8F1"/>
    <a:srgbClr val="2C8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4" d="100"/>
          <a:sy n="54" d="100"/>
        </p:scale>
        <p:origin x="25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ileen Cain" userId="21167d2d-fdf2-4320-ae3a-272888c89590" providerId="ADAL" clId="{55E41409-2797-4A39-A72E-362CA17718CB}"/>
    <pc:docChg chg="undo custSel modSld">
      <pc:chgData name="Kaileen Cain" userId="21167d2d-fdf2-4320-ae3a-272888c89590" providerId="ADAL" clId="{55E41409-2797-4A39-A72E-362CA17718CB}" dt="2024-07-17T18:11:55.968" v="125" actId="20577"/>
      <pc:docMkLst>
        <pc:docMk/>
      </pc:docMkLst>
      <pc:sldChg chg="addSp delSp modSp mod">
        <pc:chgData name="Kaileen Cain" userId="21167d2d-fdf2-4320-ae3a-272888c89590" providerId="ADAL" clId="{55E41409-2797-4A39-A72E-362CA17718CB}" dt="2024-07-16T21:45:53.899" v="10" actId="478"/>
        <pc:sldMkLst>
          <pc:docMk/>
          <pc:sldMk cId="762543044" sldId="2144327847"/>
        </pc:sldMkLst>
        <pc:spChg chg="add mod">
          <ac:chgData name="Kaileen Cain" userId="21167d2d-fdf2-4320-ae3a-272888c89590" providerId="ADAL" clId="{55E41409-2797-4A39-A72E-362CA17718CB}" dt="2024-07-16T21:45:51.363" v="9" actId="1035"/>
          <ac:spMkLst>
            <pc:docMk/>
            <pc:sldMk cId="762543044" sldId="2144327847"/>
            <ac:spMk id="4" creationId="{878CA96A-BB22-FDD6-6C80-9E6D13D1940F}"/>
          </ac:spMkLst>
        </pc:spChg>
        <pc:spChg chg="add mod">
          <ac:chgData name="Kaileen Cain" userId="21167d2d-fdf2-4320-ae3a-272888c89590" providerId="ADAL" clId="{55E41409-2797-4A39-A72E-362CA17718CB}" dt="2024-07-16T21:45:51.363" v="9" actId="1035"/>
          <ac:spMkLst>
            <pc:docMk/>
            <pc:sldMk cId="762543044" sldId="2144327847"/>
            <ac:spMk id="5" creationId="{A3332CBB-3E23-ADEB-7EA9-1C4E3A038A97}"/>
          </ac:spMkLst>
        </pc:spChg>
        <pc:spChg chg="del">
          <ac:chgData name="Kaileen Cain" userId="21167d2d-fdf2-4320-ae3a-272888c89590" providerId="ADAL" clId="{55E41409-2797-4A39-A72E-362CA17718CB}" dt="2024-07-16T21:45:53.899" v="10" actId="478"/>
          <ac:spMkLst>
            <pc:docMk/>
            <pc:sldMk cId="762543044" sldId="2144327847"/>
            <ac:spMk id="11" creationId="{0E1CFC14-FD18-9CD8-592B-4A0CDED34E06}"/>
          </ac:spMkLst>
        </pc:spChg>
        <pc:picChg chg="add mod">
          <ac:chgData name="Kaileen Cain" userId="21167d2d-fdf2-4320-ae3a-272888c89590" providerId="ADAL" clId="{55E41409-2797-4A39-A72E-362CA17718CB}" dt="2024-07-16T21:45:51.363" v="9" actId="1035"/>
          <ac:picMkLst>
            <pc:docMk/>
            <pc:sldMk cId="762543044" sldId="2144327847"/>
            <ac:picMk id="3" creationId="{F0BA3022-BC8D-5F88-D0EE-BE1BFC65D76E}"/>
          </ac:picMkLst>
        </pc:picChg>
      </pc:sldChg>
      <pc:sldChg chg="addSp delSp modSp mod">
        <pc:chgData name="Kaileen Cain" userId="21167d2d-fdf2-4320-ae3a-272888c89590" providerId="ADAL" clId="{55E41409-2797-4A39-A72E-362CA17718CB}" dt="2024-07-17T18:11:55.968" v="125" actId="20577"/>
        <pc:sldMkLst>
          <pc:docMk/>
          <pc:sldMk cId="1379551223" sldId="2144327858"/>
        </pc:sldMkLst>
        <pc:spChg chg="del">
          <ac:chgData name="Kaileen Cain" userId="21167d2d-fdf2-4320-ae3a-272888c89590" providerId="ADAL" clId="{55E41409-2797-4A39-A72E-362CA17718CB}" dt="2024-07-16T21:46:36.591" v="24" actId="478"/>
          <ac:spMkLst>
            <pc:docMk/>
            <pc:sldMk cId="1379551223" sldId="2144327858"/>
            <ac:spMk id="3" creationId="{245708F4-1917-81C6-4D80-545048977DC4}"/>
          </ac:spMkLst>
        </pc:spChg>
        <pc:spChg chg="add mod">
          <ac:chgData name="Kaileen Cain" userId="21167d2d-fdf2-4320-ae3a-272888c89590" providerId="ADAL" clId="{55E41409-2797-4A39-A72E-362CA17718CB}" dt="2024-07-16T21:46:34.346" v="23"/>
          <ac:spMkLst>
            <pc:docMk/>
            <pc:sldMk cId="1379551223" sldId="2144327858"/>
            <ac:spMk id="6" creationId="{D506EA96-2C23-C9FA-04E0-BF42EFEE97A2}"/>
          </ac:spMkLst>
        </pc:spChg>
        <pc:spChg chg="add mod">
          <ac:chgData name="Kaileen Cain" userId="21167d2d-fdf2-4320-ae3a-272888c89590" providerId="ADAL" clId="{55E41409-2797-4A39-A72E-362CA17718CB}" dt="2024-07-16T21:46:34.346" v="23"/>
          <ac:spMkLst>
            <pc:docMk/>
            <pc:sldMk cId="1379551223" sldId="2144327858"/>
            <ac:spMk id="7" creationId="{34AED6A4-AD1A-03C4-4629-11F0CAF329D0}"/>
          </ac:spMkLst>
        </pc:spChg>
        <pc:spChg chg="mod">
          <ac:chgData name="Kaileen Cain" userId="21167d2d-fdf2-4320-ae3a-272888c89590" providerId="ADAL" clId="{55E41409-2797-4A39-A72E-362CA17718CB}" dt="2024-07-17T18:11:55.968" v="125" actId="20577"/>
          <ac:spMkLst>
            <pc:docMk/>
            <pc:sldMk cId="1379551223" sldId="2144327858"/>
            <ac:spMk id="29" creationId="{D14E2DEB-5FA9-8CB0-C388-97577EF3A6F9}"/>
          </ac:spMkLst>
        </pc:spChg>
        <pc:picChg chg="add mod">
          <ac:chgData name="Kaileen Cain" userId="21167d2d-fdf2-4320-ae3a-272888c89590" providerId="ADAL" clId="{55E41409-2797-4A39-A72E-362CA17718CB}" dt="2024-07-16T21:46:34.346" v="23"/>
          <ac:picMkLst>
            <pc:docMk/>
            <pc:sldMk cId="1379551223" sldId="2144327858"/>
            <ac:picMk id="4" creationId="{2782FB49-B0DF-BBBD-B2D9-F8C04EDBA618}"/>
          </ac:picMkLst>
        </pc:picChg>
      </pc:sldChg>
      <pc:sldChg chg="addSp delSp modSp mod modCm">
        <pc:chgData name="Kaileen Cain" userId="21167d2d-fdf2-4320-ae3a-272888c89590" providerId="ADAL" clId="{55E41409-2797-4A39-A72E-362CA17718CB}" dt="2024-07-17T18:09:29.811" v="41" actId="20577"/>
        <pc:sldMkLst>
          <pc:docMk/>
          <pc:sldMk cId="221121290" sldId="2144327867"/>
        </pc:sldMkLst>
        <pc:spChg chg="del">
          <ac:chgData name="Kaileen Cain" userId="21167d2d-fdf2-4320-ae3a-272888c89590" providerId="ADAL" clId="{55E41409-2797-4A39-A72E-362CA17718CB}" dt="2024-07-16T21:47:41.570" v="37" actId="478"/>
          <ac:spMkLst>
            <pc:docMk/>
            <pc:sldMk cId="221121290" sldId="2144327867"/>
            <ac:spMk id="5" creationId="{7C7C57AE-8278-FBA0-719E-118CB568052D}"/>
          </ac:spMkLst>
        </pc:spChg>
        <pc:spChg chg="mod ord">
          <ac:chgData name="Kaileen Cain" userId="21167d2d-fdf2-4320-ae3a-272888c89590" providerId="ADAL" clId="{55E41409-2797-4A39-A72E-362CA17718CB}" dt="2024-07-17T18:09:29.811" v="41" actId="20577"/>
          <ac:spMkLst>
            <pc:docMk/>
            <pc:sldMk cId="221121290" sldId="2144327867"/>
            <ac:spMk id="6" creationId="{7B72A43B-2A71-0F81-DC27-FF65A14FC35D}"/>
          </ac:spMkLst>
        </pc:spChg>
        <pc:spChg chg="add mod">
          <ac:chgData name="Kaileen Cain" userId="21167d2d-fdf2-4320-ae3a-272888c89590" providerId="ADAL" clId="{55E41409-2797-4A39-A72E-362CA17718CB}" dt="2024-07-16T21:45:56.768" v="11"/>
          <ac:spMkLst>
            <pc:docMk/>
            <pc:sldMk cId="221121290" sldId="2144327867"/>
            <ac:spMk id="8" creationId="{845A78BF-CD2F-6601-BCC4-2AB980AA8C8E}"/>
          </ac:spMkLst>
        </pc:spChg>
        <pc:spChg chg="add mod">
          <ac:chgData name="Kaileen Cain" userId="21167d2d-fdf2-4320-ae3a-272888c89590" providerId="ADAL" clId="{55E41409-2797-4A39-A72E-362CA17718CB}" dt="2024-07-16T21:45:56.768" v="11"/>
          <ac:spMkLst>
            <pc:docMk/>
            <pc:sldMk cId="221121290" sldId="2144327867"/>
            <ac:spMk id="9" creationId="{B39F44EE-B0AE-6D81-E673-4179384C2D94}"/>
          </ac:spMkLst>
        </pc:spChg>
        <pc:picChg chg="add mod">
          <ac:chgData name="Kaileen Cain" userId="21167d2d-fdf2-4320-ae3a-272888c89590" providerId="ADAL" clId="{55E41409-2797-4A39-A72E-362CA17718CB}" dt="2024-07-16T21:45:56.768" v="11"/>
          <ac:picMkLst>
            <pc:docMk/>
            <pc:sldMk cId="221121290" sldId="2144327867"/>
            <ac:picMk id="4" creationId="{84F6FCD1-59D0-791C-FB4D-226AAED2FF5D}"/>
          </ac:picMkLst>
        </pc:picChg>
        <pc:extLst>
          <p:ext xmlns:p="http://schemas.openxmlformats.org/presentationml/2006/main" uri="{D6D511B9-2390-475A-947B-AFAB55BFBCF1}">
            <pc226:cmChg xmlns:pc226="http://schemas.microsoft.com/office/powerpoint/2022/06/main/command" chg="mod">
              <pc226:chgData name="Kaileen Cain" userId="21167d2d-fdf2-4320-ae3a-272888c89590" providerId="ADAL" clId="{55E41409-2797-4A39-A72E-362CA17718CB}" dt="2024-07-17T18:09:29.811" v="41" actId="20577"/>
              <pc2:cmMkLst xmlns:pc2="http://schemas.microsoft.com/office/powerpoint/2019/9/main/command">
                <pc:docMk/>
                <pc:sldMk cId="221121290" sldId="2144327867"/>
                <pc2:cmMk id="{5EEEBCB0-EFC7-48A4-89A5-C167EB2C16C4}"/>
              </pc2:cmMkLst>
            </pc226:cmChg>
          </p:ext>
        </pc:extLst>
      </pc:sldChg>
      <pc:sldChg chg="addSp delSp modSp mod">
        <pc:chgData name="Kaileen Cain" userId="21167d2d-fdf2-4320-ae3a-272888c89590" providerId="ADAL" clId="{55E41409-2797-4A39-A72E-362CA17718CB}" dt="2024-07-16T21:47:32.190" v="35" actId="478"/>
        <pc:sldMkLst>
          <pc:docMk/>
          <pc:sldMk cId="2768825592" sldId="2144327868"/>
        </pc:sldMkLst>
        <pc:spChg chg="add mod">
          <ac:chgData name="Kaileen Cain" userId="21167d2d-fdf2-4320-ae3a-272888c89590" providerId="ADAL" clId="{55E41409-2797-4A39-A72E-362CA17718CB}" dt="2024-07-16T21:46:10.392" v="12"/>
          <ac:spMkLst>
            <pc:docMk/>
            <pc:sldMk cId="2768825592" sldId="2144327868"/>
            <ac:spMk id="4" creationId="{165E79D7-D18C-9D08-0DCD-A4DDAA1F44FC}"/>
          </ac:spMkLst>
        </pc:spChg>
        <pc:spChg chg="del">
          <ac:chgData name="Kaileen Cain" userId="21167d2d-fdf2-4320-ae3a-272888c89590" providerId="ADAL" clId="{55E41409-2797-4A39-A72E-362CA17718CB}" dt="2024-07-16T21:47:32.190" v="35" actId="478"/>
          <ac:spMkLst>
            <pc:docMk/>
            <pc:sldMk cId="2768825592" sldId="2144327868"/>
            <ac:spMk id="5" creationId="{7C7C57AE-8278-FBA0-719E-118CB568052D}"/>
          </ac:spMkLst>
        </pc:spChg>
        <pc:spChg chg="ord">
          <ac:chgData name="Kaileen Cain" userId="21167d2d-fdf2-4320-ae3a-272888c89590" providerId="ADAL" clId="{55E41409-2797-4A39-A72E-362CA17718CB}" dt="2024-07-16T21:47:29.749" v="34" actId="167"/>
          <ac:spMkLst>
            <pc:docMk/>
            <pc:sldMk cId="2768825592" sldId="2144327868"/>
            <ac:spMk id="6" creationId="{7B72A43B-2A71-0F81-DC27-FF65A14FC35D}"/>
          </ac:spMkLst>
        </pc:spChg>
        <pc:spChg chg="add mod">
          <ac:chgData name="Kaileen Cain" userId="21167d2d-fdf2-4320-ae3a-272888c89590" providerId="ADAL" clId="{55E41409-2797-4A39-A72E-362CA17718CB}" dt="2024-07-16T21:46:10.392" v="12"/>
          <ac:spMkLst>
            <pc:docMk/>
            <pc:sldMk cId="2768825592" sldId="2144327868"/>
            <ac:spMk id="8" creationId="{9EACCB8E-31AF-AE10-B296-4BD9EFFCF81B}"/>
          </ac:spMkLst>
        </pc:spChg>
        <pc:picChg chg="add mod">
          <ac:chgData name="Kaileen Cain" userId="21167d2d-fdf2-4320-ae3a-272888c89590" providerId="ADAL" clId="{55E41409-2797-4A39-A72E-362CA17718CB}" dt="2024-07-16T21:46:10.392" v="12"/>
          <ac:picMkLst>
            <pc:docMk/>
            <pc:sldMk cId="2768825592" sldId="2144327868"/>
            <ac:picMk id="2" creationId="{3AE53503-8916-7967-048C-AB6A67F556A0}"/>
          </ac:picMkLst>
        </pc:picChg>
      </pc:sldChg>
      <pc:sldChg chg="addSp delSp modSp mod">
        <pc:chgData name="Kaileen Cain" userId="21167d2d-fdf2-4320-ae3a-272888c89590" providerId="ADAL" clId="{55E41409-2797-4A39-A72E-362CA17718CB}" dt="2024-07-16T21:47:22.834" v="33" actId="478"/>
        <pc:sldMkLst>
          <pc:docMk/>
          <pc:sldMk cId="447989960" sldId="2144327869"/>
        </pc:sldMkLst>
        <pc:spChg chg="del">
          <ac:chgData name="Kaileen Cain" userId="21167d2d-fdf2-4320-ae3a-272888c89590" providerId="ADAL" clId="{55E41409-2797-4A39-A72E-362CA17718CB}" dt="2024-07-16T21:47:22.834" v="33" actId="478"/>
          <ac:spMkLst>
            <pc:docMk/>
            <pc:sldMk cId="447989960" sldId="2144327869"/>
            <ac:spMk id="5" creationId="{7C7C57AE-8278-FBA0-719E-118CB568052D}"/>
          </ac:spMkLst>
        </pc:spChg>
        <pc:spChg chg="add mod">
          <ac:chgData name="Kaileen Cain" userId="21167d2d-fdf2-4320-ae3a-272888c89590" providerId="ADAL" clId="{55E41409-2797-4A39-A72E-362CA17718CB}" dt="2024-07-16T21:46:15.801" v="13"/>
          <ac:spMkLst>
            <pc:docMk/>
            <pc:sldMk cId="447989960" sldId="2144327869"/>
            <ac:spMk id="8" creationId="{DDF81832-DF07-23E8-1BF2-EF2BD4B3CC5D}"/>
          </ac:spMkLst>
        </pc:spChg>
        <pc:spChg chg="add mod">
          <ac:chgData name="Kaileen Cain" userId="21167d2d-fdf2-4320-ae3a-272888c89590" providerId="ADAL" clId="{55E41409-2797-4A39-A72E-362CA17718CB}" dt="2024-07-16T21:46:15.801" v="13"/>
          <ac:spMkLst>
            <pc:docMk/>
            <pc:sldMk cId="447989960" sldId="2144327869"/>
            <ac:spMk id="12" creationId="{946E89A4-5174-16AD-BF3A-349C3C28532F}"/>
          </ac:spMkLst>
        </pc:spChg>
        <pc:spChg chg="add mod">
          <ac:chgData name="Kaileen Cain" userId="21167d2d-fdf2-4320-ae3a-272888c89590" providerId="ADAL" clId="{55E41409-2797-4A39-A72E-362CA17718CB}" dt="2024-07-16T21:46:15.877" v="14"/>
          <ac:spMkLst>
            <pc:docMk/>
            <pc:sldMk cId="447989960" sldId="2144327869"/>
            <ac:spMk id="14" creationId="{70F4AD10-018D-E7F1-E53D-15227AF94179}"/>
          </ac:spMkLst>
        </pc:spChg>
        <pc:spChg chg="add mod">
          <ac:chgData name="Kaileen Cain" userId="21167d2d-fdf2-4320-ae3a-272888c89590" providerId="ADAL" clId="{55E41409-2797-4A39-A72E-362CA17718CB}" dt="2024-07-16T21:46:15.877" v="14"/>
          <ac:spMkLst>
            <pc:docMk/>
            <pc:sldMk cId="447989960" sldId="2144327869"/>
            <ac:spMk id="15" creationId="{EE4A387C-D360-2F6D-F55E-E94BC07F275D}"/>
          </ac:spMkLst>
        </pc:spChg>
        <pc:picChg chg="add mod">
          <ac:chgData name="Kaileen Cain" userId="21167d2d-fdf2-4320-ae3a-272888c89590" providerId="ADAL" clId="{55E41409-2797-4A39-A72E-362CA17718CB}" dt="2024-07-16T21:46:15.801" v="13"/>
          <ac:picMkLst>
            <pc:docMk/>
            <pc:sldMk cId="447989960" sldId="2144327869"/>
            <ac:picMk id="4" creationId="{18BEC5D7-D615-6D2A-440A-88825AD7AD06}"/>
          </ac:picMkLst>
        </pc:picChg>
        <pc:picChg chg="add mod">
          <ac:chgData name="Kaileen Cain" userId="21167d2d-fdf2-4320-ae3a-272888c89590" providerId="ADAL" clId="{55E41409-2797-4A39-A72E-362CA17718CB}" dt="2024-07-16T21:46:15.877" v="14"/>
          <ac:picMkLst>
            <pc:docMk/>
            <pc:sldMk cId="447989960" sldId="2144327869"/>
            <ac:picMk id="13" creationId="{C41A231D-921D-16E0-19AF-8A27865F7ABE}"/>
          </ac:picMkLst>
        </pc:picChg>
      </pc:sldChg>
      <pc:sldChg chg="addSp delSp modSp mod">
        <pc:chgData name="Kaileen Cain" userId="21167d2d-fdf2-4320-ae3a-272888c89590" providerId="ADAL" clId="{55E41409-2797-4A39-A72E-362CA17718CB}" dt="2024-07-16T21:47:17.518" v="32" actId="478"/>
        <pc:sldMkLst>
          <pc:docMk/>
          <pc:sldMk cId="793742564" sldId="2144327870"/>
        </pc:sldMkLst>
        <pc:spChg chg="del">
          <ac:chgData name="Kaileen Cain" userId="21167d2d-fdf2-4320-ae3a-272888c89590" providerId="ADAL" clId="{55E41409-2797-4A39-A72E-362CA17718CB}" dt="2024-07-16T21:47:17.518" v="32" actId="478"/>
          <ac:spMkLst>
            <pc:docMk/>
            <pc:sldMk cId="793742564" sldId="2144327870"/>
            <ac:spMk id="5" creationId="{7C7C57AE-8278-FBA0-719E-118CB568052D}"/>
          </ac:spMkLst>
        </pc:spChg>
        <pc:spChg chg="add mod">
          <ac:chgData name="Kaileen Cain" userId="21167d2d-fdf2-4320-ae3a-272888c89590" providerId="ADAL" clId="{55E41409-2797-4A39-A72E-362CA17718CB}" dt="2024-07-16T21:46:19.495" v="15"/>
          <ac:spMkLst>
            <pc:docMk/>
            <pc:sldMk cId="793742564" sldId="2144327870"/>
            <ac:spMk id="11" creationId="{E1FFBA42-D1E5-C717-F0A2-DC8F5A4C59EA}"/>
          </ac:spMkLst>
        </pc:spChg>
        <pc:spChg chg="add mod">
          <ac:chgData name="Kaileen Cain" userId="21167d2d-fdf2-4320-ae3a-272888c89590" providerId="ADAL" clId="{55E41409-2797-4A39-A72E-362CA17718CB}" dt="2024-07-16T21:46:19.495" v="15"/>
          <ac:spMkLst>
            <pc:docMk/>
            <pc:sldMk cId="793742564" sldId="2144327870"/>
            <ac:spMk id="12" creationId="{53E8EC1A-5B35-1430-C331-10170800D6AE}"/>
          </ac:spMkLst>
        </pc:spChg>
        <pc:picChg chg="add mod">
          <ac:chgData name="Kaileen Cain" userId="21167d2d-fdf2-4320-ae3a-272888c89590" providerId="ADAL" clId="{55E41409-2797-4A39-A72E-362CA17718CB}" dt="2024-07-16T21:46:19.495" v="15"/>
          <ac:picMkLst>
            <pc:docMk/>
            <pc:sldMk cId="793742564" sldId="2144327870"/>
            <ac:picMk id="8" creationId="{965802D2-19B2-BF54-B8B1-F389B1D0C728}"/>
          </ac:picMkLst>
        </pc:picChg>
      </pc:sldChg>
      <pc:sldChg chg="addSp delSp modSp mod">
        <pc:chgData name="Kaileen Cain" userId="21167d2d-fdf2-4320-ae3a-272888c89590" providerId="ADAL" clId="{55E41409-2797-4A39-A72E-362CA17718CB}" dt="2024-07-16T21:47:09.858" v="30" actId="478"/>
        <pc:sldMkLst>
          <pc:docMk/>
          <pc:sldMk cId="1888183192" sldId="2144327871"/>
        </pc:sldMkLst>
        <pc:spChg chg="del">
          <ac:chgData name="Kaileen Cain" userId="21167d2d-fdf2-4320-ae3a-272888c89590" providerId="ADAL" clId="{55E41409-2797-4A39-A72E-362CA17718CB}" dt="2024-07-16T21:47:09.858" v="30" actId="478"/>
          <ac:spMkLst>
            <pc:docMk/>
            <pc:sldMk cId="1888183192" sldId="2144327871"/>
            <ac:spMk id="5" creationId="{7C7C57AE-8278-FBA0-719E-118CB568052D}"/>
          </ac:spMkLst>
        </pc:spChg>
        <pc:spChg chg="add mod">
          <ac:chgData name="Kaileen Cain" userId="21167d2d-fdf2-4320-ae3a-272888c89590" providerId="ADAL" clId="{55E41409-2797-4A39-A72E-362CA17718CB}" dt="2024-07-16T21:46:22.801" v="17"/>
          <ac:spMkLst>
            <pc:docMk/>
            <pc:sldMk cId="1888183192" sldId="2144327871"/>
            <ac:spMk id="8" creationId="{F245FCD6-BED8-1D77-EB09-60D7ADDB188B}"/>
          </ac:spMkLst>
        </pc:spChg>
        <pc:spChg chg="add mod">
          <ac:chgData name="Kaileen Cain" userId="21167d2d-fdf2-4320-ae3a-272888c89590" providerId="ADAL" clId="{55E41409-2797-4A39-A72E-362CA17718CB}" dt="2024-07-16T21:46:22.801" v="17"/>
          <ac:spMkLst>
            <pc:docMk/>
            <pc:sldMk cId="1888183192" sldId="2144327871"/>
            <ac:spMk id="9" creationId="{3D272585-50B5-9449-70A1-F6FD5D809005}"/>
          </ac:spMkLst>
        </pc:spChg>
        <pc:picChg chg="add mod">
          <ac:chgData name="Kaileen Cain" userId="21167d2d-fdf2-4320-ae3a-272888c89590" providerId="ADAL" clId="{55E41409-2797-4A39-A72E-362CA17718CB}" dt="2024-07-16T21:46:22.801" v="17"/>
          <ac:picMkLst>
            <pc:docMk/>
            <pc:sldMk cId="1888183192" sldId="2144327871"/>
            <ac:picMk id="2" creationId="{380C6670-5DE0-0C24-F4B3-AC97003A879C}"/>
          </ac:picMkLst>
        </pc:picChg>
      </pc:sldChg>
      <pc:sldChg chg="addSp delSp modSp mod">
        <pc:chgData name="Kaileen Cain" userId="21167d2d-fdf2-4320-ae3a-272888c89590" providerId="ADAL" clId="{55E41409-2797-4A39-A72E-362CA17718CB}" dt="2024-07-16T21:47:02.322" v="28" actId="478"/>
        <pc:sldMkLst>
          <pc:docMk/>
          <pc:sldMk cId="4076356575" sldId="2144327872"/>
        </pc:sldMkLst>
        <pc:spChg chg="del">
          <ac:chgData name="Kaileen Cain" userId="21167d2d-fdf2-4320-ae3a-272888c89590" providerId="ADAL" clId="{55E41409-2797-4A39-A72E-362CA17718CB}" dt="2024-07-16T21:47:02.322" v="28" actId="478"/>
          <ac:spMkLst>
            <pc:docMk/>
            <pc:sldMk cId="4076356575" sldId="2144327872"/>
            <ac:spMk id="5" creationId="{7C7C57AE-8278-FBA0-719E-118CB568052D}"/>
          </ac:spMkLst>
        </pc:spChg>
        <pc:spChg chg="add mod">
          <ac:chgData name="Kaileen Cain" userId="21167d2d-fdf2-4320-ae3a-272888c89590" providerId="ADAL" clId="{55E41409-2797-4A39-A72E-362CA17718CB}" dt="2024-07-16T21:46:26.124" v="19"/>
          <ac:spMkLst>
            <pc:docMk/>
            <pc:sldMk cId="4076356575" sldId="2144327872"/>
            <ac:spMk id="6" creationId="{587CE52E-6E32-8231-5FE3-1617C4BD642C}"/>
          </ac:spMkLst>
        </pc:spChg>
        <pc:spChg chg="add mod">
          <ac:chgData name="Kaileen Cain" userId="21167d2d-fdf2-4320-ae3a-272888c89590" providerId="ADAL" clId="{55E41409-2797-4A39-A72E-362CA17718CB}" dt="2024-07-16T21:46:26.124" v="19"/>
          <ac:spMkLst>
            <pc:docMk/>
            <pc:sldMk cId="4076356575" sldId="2144327872"/>
            <ac:spMk id="9" creationId="{C40CBE8A-181B-405C-DD00-0A074ACA2D67}"/>
          </ac:spMkLst>
        </pc:spChg>
        <pc:picChg chg="add mod">
          <ac:chgData name="Kaileen Cain" userId="21167d2d-fdf2-4320-ae3a-272888c89590" providerId="ADAL" clId="{55E41409-2797-4A39-A72E-362CA17718CB}" dt="2024-07-16T21:46:26.124" v="19"/>
          <ac:picMkLst>
            <pc:docMk/>
            <pc:sldMk cId="4076356575" sldId="2144327872"/>
            <ac:picMk id="2" creationId="{F030C5BC-D8BE-0B97-C503-0D5453BE3A24}"/>
          </ac:picMkLst>
        </pc:picChg>
      </pc:sldChg>
      <pc:sldChg chg="addSp delSp modSp mod modCm">
        <pc:chgData name="Kaileen Cain" userId="21167d2d-fdf2-4320-ae3a-272888c89590" providerId="ADAL" clId="{55E41409-2797-4A39-A72E-362CA17718CB}" dt="2024-07-17T16:52:15.704" v="40" actId="2056"/>
        <pc:sldMkLst>
          <pc:docMk/>
          <pc:sldMk cId="1498365367" sldId="2144327873"/>
        </pc:sldMkLst>
        <pc:spChg chg="del">
          <ac:chgData name="Kaileen Cain" userId="21167d2d-fdf2-4320-ae3a-272888c89590" providerId="ADAL" clId="{55E41409-2797-4A39-A72E-362CA17718CB}" dt="2024-07-16T21:46:58.762" v="27" actId="478"/>
          <ac:spMkLst>
            <pc:docMk/>
            <pc:sldMk cId="1498365367" sldId="2144327873"/>
            <ac:spMk id="5" creationId="{7C7C57AE-8278-FBA0-719E-118CB568052D}"/>
          </ac:spMkLst>
        </pc:spChg>
        <pc:spChg chg="add mod">
          <ac:chgData name="Kaileen Cain" userId="21167d2d-fdf2-4320-ae3a-272888c89590" providerId="ADAL" clId="{55E41409-2797-4A39-A72E-362CA17718CB}" dt="2024-07-16T21:46:27.914" v="20"/>
          <ac:spMkLst>
            <pc:docMk/>
            <pc:sldMk cId="1498365367" sldId="2144327873"/>
            <ac:spMk id="10" creationId="{AD2135FC-6B53-293E-4860-E3522BF8B6FF}"/>
          </ac:spMkLst>
        </pc:spChg>
        <pc:spChg chg="add mod">
          <ac:chgData name="Kaileen Cain" userId="21167d2d-fdf2-4320-ae3a-272888c89590" providerId="ADAL" clId="{55E41409-2797-4A39-A72E-362CA17718CB}" dt="2024-07-16T21:46:27.914" v="20"/>
          <ac:spMkLst>
            <pc:docMk/>
            <pc:sldMk cId="1498365367" sldId="2144327873"/>
            <ac:spMk id="11" creationId="{5090E875-06B8-745E-EE57-DDC817FCA6EA}"/>
          </ac:spMkLst>
        </pc:spChg>
        <pc:picChg chg="add mod">
          <ac:chgData name="Kaileen Cain" userId="21167d2d-fdf2-4320-ae3a-272888c89590" providerId="ADAL" clId="{55E41409-2797-4A39-A72E-362CA17718CB}" dt="2024-07-16T21:46:27.914" v="20"/>
          <ac:picMkLst>
            <pc:docMk/>
            <pc:sldMk cId="1498365367" sldId="2144327873"/>
            <ac:picMk id="2" creationId="{B1FA5C1A-519D-8331-3EB5-3C82D1356D5E}"/>
          </ac:picMkLst>
        </pc:picChg>
        <pc:extLst>
          <p:ext xmlns:p="http://schemas.openxmlformats.org/presentationml/2006/main" uri="{D6D511B9-2390-475A-947B-AFAB55BFBCF1}">
            <pc226:cmChg xmlns:pc226="http://schemas.microsoft.com/office/powerpoint/2022/06/main/command" chg="mod">
              <pc226:chgData name="Kaileen Cain" userId="21167d2d-fdf2-4320-ae3a-272888c89590" providerId="ADAL" clId="{55E41409-2797-4A39-A72E-362CA17718CB}" dt="2024-07-17T16:52:15.704" v="40" actId="2056"/>
              <pc2:cmMkLst xmlns:pc2="http://schemas.microsoft.com/office/powerpoint/2019/9/main/command">
                <pc:docMk/>
                <pc:sldMk cId="1498365367" sldId="2144327873"/>
                <pc2:cmMk id="{5022E750-1F60-4C7C-AA4B-D76F86504A1A}"/>
              </pc2:cmMkLst>
            </pc226:cmChg>
            <pc226:cmChg xmlns:pc226="http://schemas.microsoft.com/office/powerpoint/2022/06/main/command" chg="mod">
              <pc226:chgData name="Kaileen Cain" userId="21167d2d-fdf2-4320-ae3a-272888c89590" providerId="ADAL" clId="{55E41409-2797-4A39-A72E-362CA17718CB}" dt="2024-07-17T16:47:25.790" v="39" actId="2056"/>
              <pc2:cmMkLst xmlns:pc2="http://schemas.microsoft.com/office/powerpoint/2019/9/main/command">
                <pc:docMk/>
                <pc:sldMk cId="1498365367" sldId="2144327873"/>
                <pc2:cmMk id="{FAB42DB9-EF1F-4565-BADA-A5A7624503BB}"/>
              </pc2:cmMkLst>
            </pc226:cmChg>
          </p:ext>
        </pc:extLst>
      </pc:sldChg>
      <pc:sldChg chg="delSp mod">
        <pc:chgData name="Kaileen Cain" userId="21167d2d-fdf2-4320-ae3a-272888c89590" providerId="ADAL" clId="{55E41409-2797-4A39-A72E-362CA17718CB}" dt="2024-07-16T21:46:54.521" v="26" actId="478"/>
        <pc:sldMkLst>
          <pc:docMk/>
          <pc:sldMk cId="1775044934" sldId="2144327874"/>
        </pc:sldMkLst>
        <pc:spChg chg="del">
          <ac:chgData name="Kaileen Cain" userId="21167d2d-fdf2-4320-ae3a-272888c89590" providerId="ADAL" clId="{55E41409-2797-4A39-A72E-362CA17718CB}" dt="2024-07-16T21:46:54.521" v="26" actId="478"/>
          <ac:spMkLst>
            <pc:docMk/>
            <pc:sldMk cId="1775044934" sldId="2144327874"/>
            <ac:spMk id="5" creationId="{7C7C57AE-8278-FBA0-719E-118CB568052D}"/>
          </ac:spMkLst>
        </pc:spChg>
      </pc:sldChg>
      <pc:sldChg chg="addSp delSp modSp mod">
        <pc:chgData name="Kaileen Cain" userId="21167d2d-fdf2-4320-ae3a-272888c89590" providerId="ADAL" clId="{55E41409-2797-4A39-A72E-362CA17718CB}" dt="2024-07-16T21:47:13.586" v="31" actId="478"/>
        <pc:sldMkLst>
          <pc:docMk/>
          <pc:sldMk cId="2292163713" sldId="2144327878"/>
        </pc:sldMkLst>
        <pc:spChg chg="del">
          <ac:chgData name="Kaileen Cain" userId="21167d2d-fdf2-4320-ae3a-272888c89590" providerId="ADAL" clId="{55E41409-2797-4A39-A72E-362CA17718CB}" dt="2024-07-16T21:47:13.586" v="31" actId="478"/>
          <ac:spMkLst>
            <pc:docMk/>
            <pc:sldMk cId="2292163713" sldId="2144327878"/>
            <ac:spMk id="5" creationId="{7C7C57AE-8278-FBA0-719E-118CB568052D}"/>
          </ac:spMkLst>
        </pc:spChg>
        <pc:spChg chg="add mod">
          <ac:chgData name="Kaileen Cain" userId="21167d2d-fdf2-4320-ae3a-272888c89590" providerId="ADAL" clId="{55E41409-2797-4A39-A72E-362CA17718CB}" dt="2024-07-16T21:46:21.095" v="16"/>
          <ac:spMkLst>
            <pc:docMk/>
            <pc:sldMk cId="2292163713" sldId="2144327878"/>
            <ac:spMk id="6" creationId="{1760A588-3FA8-3EDC-8B29-2152EDE2E613}"/>
          </ac:spMkLst>
        </pc:spChg>
        <pc:spChg chg="add mod">
          <ac:chgData name="Kaileen Cain" userId="21167d2d-fdf2-4320-ae3a-272888c89590" providerId="ADAL" clId="{55E41409-2797-4A39-A72E-362CA17718CB}" dt="2024-07-16T21:46:21.095" v="16"/>
          <ac:spMkLst>
            <pc:docMk/>
            <pc:sldMk cId="2292163713" sldId="2144327878"/>
            <ac:spMk id="10" creationId="{392915E1-9218-B857-9FC5-8ED57E467180}"/>
          </ac:spMkLst>
        </pc:spChg>
        <pc:picChg chg="add mod">
          <ac:chgData name="Kaileen Cain" userId="21167d2d-fdf2-4320-ae3a-272888c89590" providerId="ADAL" clId="{55E41409-2797-4A39-A72E-362CA17718CB}" dt="2024-07-16T21:46:21.095" v="16"/>
          <ac:picMkLst>
            <pc:docMk/>
            <pc:sldMk cId="2292163713" sldId="2144327878"/>
            <ac:picMk id="4" creationId="{05FA1EC7-584F-B97B-9BB2-40DA33044C81}"/>
          </ac:picMkLst>
        </pc:picChg>
      </pc:sldChg>
      <pc:sldChg chg="addSp delSp modSp mod modCm">
        <pc:chgData name="Kaileen Cain" userId="21167d2d-fdf2-4320-ae3a-272888c89590" providerId="ADAL" clId="{55E41409-2797-4A39-A72E-362CA17718CB}" dt="2024-07-17T18:10:13.504" v="43" actId="20577"/>
        <pc:sldMkLst>
          <pc:docMk/>
          <pc:sldMk cId="2165176847" sldId="2144327879"/>
        </pc:sldMkLst>
        <pc:spChg chg="add mod">
          <ac:chgData name="Kaileen Cain" userId="21167d2d-fdf2-4320-ae3a-272888c89590" providerId="ADAL" clId="{55E41409-2797-4A39-A72E-362CA17718CB}" dt="2024-07-16T21:46:24.569" v="18"/>
          <ac:spMkLst>
            <pc:docMk/>
            <pc:sldMk cId="2165176847" sldId="2144327879"/>
            <ac:spMk id="4" creationId="{2B1E3C80-6B5A-CEAC-3131-2D81028E91CE}"/>
          </ac:spMkLst>
        </pc:spChg>
        <pc:spChg chg="del">
          <ac:chgData name="Kaileen Cain" userId="21167d2d-fdf2-4320-ae3a-272888c89590" providerId="ADAL" clId="{55E41409-2797-4A39-A72E-362CA17718CB}" dt="2024-07-16T21:47:05.558" v="29" actId="478"/>
          <ac:spMkLst>
            <pc:docMk/>
            <pc:sldMk cId="2165176847" sldId="2144327879"/>
            <ac:spMk id="5" creationId="{7C7C57AE-8278-FBA0-719E-118CB568052D}"/>
          </ac:spMkLst>
        </pc:spChg>
        <pc:spChg chg="add mod">
          <ac:chgData name="Kaileen Cain" userId="21167d2d-fdf2-4320-ae3a-272888c89590" providerId="ADAL" clId="{55E41409-2797-4A39-A72E-362CA17718CB}" dt="2024-07-16T21:46:24.569" v="18"/>
          <ac:spMkLst>
            <pc:docMk/>
            <pc:sldMk cId="2165176847" sldId="2144327879"/>
            <ac:spMk id="6" creationId="{59A7DB8C-A05F-0D9A-6FBB-19BD441CC8A7}"/>
          </ac:spMkLst>
        </pc:spChg>
        <pc:spChg chg="mod">
          <ac:chgData name="Kaileen Cain" userId="21167d2d-fdf2-4320-ae3a-272888c89590" providerId="ADAL" clId="{55E41409-2797-4A39-A72E-362CA17718CB}" dt="2024-07-17T18:10:08" v="42" actId="20577"/>
          <ac:spMkLst>
            <pc:docMk/>
            <pc:sldMk cId="2165176847" sldId="2144327879"/>
            <ac:spMk id="76" creationId="{95084A5A-4E4D-E2FC-AF6A-2E7532C70656}"/>
          </ac:spMkLst>
        </pc:spChg>
        <pc:spChg chg="mod">
          <ac:chgData name="Kaileen Cain" userId="21167d2d-fdf2-4320-ae3a-272888c89590" providerId="ADAL" clId="{55E41409-2797-4A39-A72E-362CA17718CB}" dt="2024-07-17T18:10:13.504" v="43" actId="20577"/>
          <ac:spMkLst>
            <pc:docMk/>
            <pc:sldMk cId="2165176847" sldId="2144327879"/>
            <ac:spMk id="77" creationId="{A4F0EBD6-0C18-E805-6D7B-9DA5CB97A81A}"/>
          </ac:spMkLst>
        </pc:spChg>
        <pc:picChg chg="add mod">
          <ac:chgData name="Kaileen Cain" userId="21167d2d-fdf2-4320-ae3a-272888c89590" providerId="ADAL" clId="{55E41409-2797-4A39-A72E-362CA17718CB}" dt="2024-07-16T21:46:24.569" v="18"/>
          <ac:picMkLst>
            <pc:docMk/>
            <pc:sldMk cId="2165176847" sldId="2144327879"/>
            <ac:picMk id="2" creationId="{50A5C4A3-B63E-F4D4-50FF-85B34A5327C0}"/>
          </ac:picMkLst>
        </pc:picChg>
        <pc:extLst>
          <p:ext xmlns:p="http://schemas.openxmlformats.org/presentationml/2006/main" uri="{D6D511B9-2390-475A-947B-AFAB55BFBCF1}">
            <pc226:cmChg xmlns:pc226="http://schemas.microsoft.com/office/powerpoint/2022/06/main/command" chg="mod">
              <pc226:chgData name="Kaileen Cain" userId="21167d2d-fdf2-4320-ae3a-272888c89590" providerId="ADAL" clId="{55E41409-2797-4A39-A72E-362CA17718CB}" dt="2024-07-17T16:45:22.331" v="38" actId="2056"/>
              <pc2:cmMkLst xmlns:pc2="http://schemas.microsoft.com/office/powerpoint/2019/9/main/command">
                <pc:docMk/>
                <pc:sldMk cId="2165176847" sldId="2144327879"/>
                <pc2:cmMk id="{CF84A229-3451-4EAA-B568-5593AD26D1EC}"/>
              </pc2:cmMkLst>
            </pc226:cmChg>
            <pc226:cmChg xmlns:pc226="http://schemas.microsoft.com/office/powerpoint/2022/06/main/command" chg="mod">
              <pc226:chgData name="Kaileen Cain" userId="21167d2d-fdf2-4320-ae3a-272888c89590" providerId="ADAL" clId="{55E41409-2797-4A39-A72E-362CA17718CB}" dt="2024-07-17T16:45:22.331" v="38" actId="2056"/>
              <pc2:cmMkLst xmlns:pc2="http://schemas.microsoft.com/office/powerpoint/2019/9/main/command">
                <pc:docMk/>
                <pc:sldMk cId="2165176847" sldId="2144327879"/>
                <pc2:cmMk id="{90B3CE37-A290-46C7-9065-33DD2D3210ED}"/>
              </pc2:cmMkLst>
            </pc226:cmChg>
          </p:ext>
        </pc:extLst>
      </pc:sldChg>
      <pc:sldChg chg="addSp delSp modSp mod">
        <pc:chgData name="Kaileen Cain" userId="21167d2d-fdf2-4320-ae3a-272888c89590" providerId="ADAL" clId="{55E41409-2797-4A39-A72E-362CA17718CB}" dt="2024-07-16T21:46:42.051" v="25" actId="478"/>
        <pc:sldMkLst>
          <pc:docMk/>
          <pc:sldMk cId="4011592573" sldId="2144327880"/>
        </pc:sldMkLst>
        <pc:spChg chg="add mod">
          <ac:chgData name="Kaileen Cain" userId="21167d2d-fdf2-4320-ae3a-272888c89590" providerId="ADAL" clId="{55E41409-2797-4A39-A72E-362CA17718CB}" dt="2024-07-16T21:46:31.418" v="21"/>
          <ac:spMkLst>
            <pc:docMk/>
            <pc:sldMk cId="4011592573" sldId="2144327880"/>
            <ac:spMk id="4" creationId="{B4060B89-28E3-A8F9-821A-B3E9796DED78}"/>
          </ac:spMkLst>
        </pc:spChg>
        <pc:spChg chg="del">
          <ac:chgData name="Kaileen Cain" userId="21167d2d-fdf2-4320-ae3a-272888c89590" providerId="ADAL" clId="{55E41409-2797-4A39-A72E-362CA17718CB}" dt="2024-07-16T21:46:42.051" v="25" actId="478"/>
          <ac:spMkLst>
            <pc:docMk/>
            <pc:sldMk cId="4011592573" sldId="2144327880"/>
            <ac:spMk id="5" creationId="{7C7C57AE-8278-FBA0-719E-118CB568052D}"/>
          </ac:spMkLst>
        </pc:spChg>
        <pc:spChg chg="add mod">
          <ac:chgData name="Kaileen Cain" userId="21167d2d-fdf2-4320-ae3a-272888c89590" providerId="ADAL" clId="{55E41409-2797-4A39-A72E-362CA17718CB}" dt="2024-07-16T21:46:31.418" v="21"/>
          <ac:spMkLst>
            <pc:docMk/>
            <pc:sldMk cId="4011592573" sldId="2144327880"/>
            <ac:spMk id="8" creationId="{72E676A2-2480-440D-6401-E7002EC268F5}"/>
          </ac:spMkLst>
        </pc:spChg>
        <pc:picChg chg="add mod">
          <ac:chgData name="Kaileen Cain" userId="21167d2d-fdf2-4320-ae3a-272888c89590" providerId="ADAL" clId="{55E41409-2797-4A39-A72E-362CA17718CB}" dt="2024-07-16T21:46:31.418" v="21"/>
          <ac:picMkLst>
            <pc:docMk/>
            <pc:sldMk cId="4011592573" sldId="2144327880"/>
            <ac:picMk id="2" creationId="{C51F79D9-5BC5-5BD8-72A9-A77A78FC9CF6}"/>
          </ac:picMkLst>
        </pc:picChg>
      </pc:sldChg>
      <pc:sldChg chg="addSp delSp modSp mod">
        <pc:chgData name="Kaileen Cain" userId="21167d2d-fdf2-4320-ae3a-272888c89590" providerId="ADAL" clId="{55E41409-2797-4A39-A72E-362CA17718CB}" dt="2024-07-16T21:45:48.100" v="6" actId="478"/>
        <pc:sldMkLst>
          <pc:docMk/>
          <pc:sldMk cId="32718974" sldId="2144327881"/>
        </pc:sldMkLst>
        <pc:spChg chg="add mod">
          <ac:chgData name="Kaileen Cain" userId="21167d2d-fdf2-4320-ae3a-272888c89590" providerId="ADAL" clId="{55E41409-2797-4A39-A72E-362CA17718CB}" dt="2024-07-16T21:45:43.657" v="4" actId="1036"/>
          <ac:spMkLst>
            <pc:docMk/>
            <pc:sldMk cId="32718974" sldId="2144327881"/>
            <ac:spMk id="5" creationId="{A9D55CC6-8ECD-E238-94EF-DACE6C6D1A5B}"/>
          </ac:spMkLst>
        </pc:spChg>
        <pc:spChg chg="add mod">
          <ac:chgData name="Kaileen Cain" userId="21167d2d-fdf2-4320-ae3a-272888c89590" providerId="ADAL" clId="{55E41409-2797-4A39-A72E-362CA17718CB}" dt="2024-07-16T21:45:43.657" v="4" actId="1036"/>
          <ac:spMkLst>
            <pc:docMk/>
            <pc:sldMk cId="32718974" sldId="2144327881"/>
            <ac:spMk id="6" creationId="{72A0FAAE-3670-8CC5-A64F-89D9337DF597}"/>
          </ac:spMkLst>
        </pc:spChg>
        <pc:spChg chg="add mod">
          <ac:chgData name="Kaileen Cain" userId="21167d2d-fdf2-4320-ae3a-272888c89590" providerId="ADAL" clId="{55E41409-2797-4A39-A72E-362CA17718CB}" dt="2024-07-16T21:45:44.852" v="5"/>
          <ac:spMkLst>
            <pc:docMk/>
            <pc:sldMk cId="32718974" sldId="2144327881"/>
            <ac:spMk id="8" creationId="{088BF3D2-72D5-A7DB-214A-5ED401A782D3}"/>
          </ac:spMkLst>
        </pc:spChg>
        <pc:spChg chg="add mod">
          <ac:chgData name="Kaileen Cain" userId="21167d2d-fdf2-4320-ae3a-272888c89590" providerId="ADAL" clId="{55E41409-2797-4A39-A72E-362CA17718CB}" dt="2024-07-16T21:45:44.852" v="5"/>
          <ac:spMkLst>
            <pc:docMk/>
            <pc:sldMk cId="32718974" sldId="2144327881"/>
            <ac:spMk id="9" creationId="{D0F77B9B-D09E-08FC-6D31-E5934BCF9F1E}"/>
          </ac:spMkLst>
        </pc:spChg>
        <pc:spChg chg="del">
          <ac:chgData name="Kaileen Cain" userId="21167d2d-fdf2-4320-ae3a-272888c89590" providerId="ADAL" clId="{55E41409-2797-4A39-A72E-362CA17718CB}" dt="2024-07-16T21:45:48.100" v="6" actId="478"/>
          <ac:spMkLst>
            <pc:docMk/>
            <pc:sldMk cId="32718974" sldId="2144327881"/>
            <ac:spMk id="11" creationId="{0E1CFC14-FD18-9CD8-592B-4A0CDED34E06}"/>
          </ac:spMkLst>
        </pc:spChg>
        <pc:picChg chg="add mod">
          <ac:chgData name="Kaileen Cain" userId="21167d2d-fdf2-4320-ae3a-272888c89590" providerId="ADAL" clId="{55E41409-2797-4A39-A72E-362CA17718CB}" dt="2024-07-16T21:45:43.657" v="4" actId="1036"/>
          <ac:picMkLst>
            <pc:docMk/>
            <pc:sldMk cId="32718974" sldId="2144327881"/>
            <ac:picMk id="4" creationId="{AB96FC20-45DD-63A5-4CA5-7F1D98D9663A}"/>
          </ac:picMkLst>
        </pc:picChg>
        <pc:picChg chg="add mod">
          <ac:chgData name="Kaileen Cain" userId="21167d2d-fdf2-4320-ae3a-272888c89590" providerId="ADAL" clId="{55E41409-2797-4A39-A72E-362CA17718CB}" dt="2024-07-16T21:45:44.852" v="5"/>
          <ac:picMkLst>
            <pc:docMk/>
            <pc:sldMk cId="32718974" sldId="2144327881"/>
            <ac:picMk id="7" creationId="{4EBC1E46-1F85-3312-9D95-197E4B0822C2}"/>
          </ac:picMkLst>
        </pc:picChg>
      </pc:sldChg>
      <pc:sldChg chg="addSp modSp">
        <pc:chgData name="Kaileen Cain" userId="21167d2d-fdf2-4320-ae3a-272888c89590" providerId="ADAL" clId="{55E41409-2797-4A39-A72E-362CA17718CB}" dt="2024-07-16T21:46:33.048" v="22"/>
        <pc:sldMkLst>
          <pc:docMk/>
          <pc:sldMk cId="3920476212" sldId="2144327883"/>
        </pc:sldMkLst>
        <pc:spChg chg="add mod">
          <ac:chgData name="Kaileen Cain" userId="21167d2d-fdf2-4320-ae3a-272888c89590" providerId="ADAL" clId="{55E41409-2797-4A39-A72E-362CA17718CB}" dt="2024-07-16T21:46:33.048" v="22"/>
          <ac:spMkLst>
            <pc:docMk/>
            <pc:sldMk cId="3920476212" sldId="2144327883"/>
            <ac:spMk id="4" creationId="{2D374395-C87F-51BC-9616-5FD1647C8AB2}"/>
          </ac:spMkLst>
        </pc:spChg>
        <pc:spChg chg="add mod">
          <ac:chgData name="Kaileen Cain" userId="21167d2d-fdf2-4320-ae3a-272888c89590" providerId="ADAL" clId="{55E41409-2797-4A39-A72E-362CA17718CB}" dt="2024-07-16T21:46:33.048" v="22"/>
          <ac:spMkLst>
            <pc:docMk/>
            <pc:sldMk cId="3920476212" sldId="2144327883"/>
            <ac:spMk id="8" creationId="{86EC77DE-6556-2DDF-C60E-6FA68245FEF8}"/>
          </ac:spMkLst>
        </pc:spChg>
        <pc:picChg chg="add mod">
          <ac:chgData name="Kaileen Cain" userId="21167d2d-fdf2-4320-ae3a-272888c89590" providerId="ADAL" clId="{55E41409-2797-4A39-A72E-362CA17718CB}" dt="2024-07-16T21:46:33.048" v="22"/>
          <ac:picMkLst>
            <pc:docMk/>
            <pc:sldMk cId="3920476212" sldId="2144327883"/>
            <ac:picMk id="2" creationId="{76FB5E62-1B63-0479-721F-A193359EF43E}"/>
          </ac:picMkLst>
        </pc:picChg>
      </pc:sldChg>
    </pc:docChg>
  </pc:docChgLst>
  <pc:docChgLst>
    <pc:chgData name="Leah Montner Dixon" userId="d5b2ae9e-9213-4442-b7df-4db8cbe51e5d" providerId="ADAL" clId="{B099D3D8-3327-42CC-8B18-835FD82B8ABA}"/>
    <pc:docChg chg="undo redo custSel addSld delSld modSld sldOrd">
      <pc:chgData name="Leah Montner Dixon" userId="d5b2ae9e-9213-4442-b7df-4db8cbe51e5d" providerId="ADAL" clId="{B099D3D8-3327-42CC-8B18-835FD82B8ABA}" dt="2024-07-18T13:22:38.970" v="5429" actId="15"/>
      <pc:docMkLst>
        <pc:docMk/>
      </pc:docMkLst>
      <pc:sldChg chg="del ord delCm">
        <pc:chgData name="Leah Montner Dixon" userId="d5b2ae9e-9213-4442-b7df-4db8cbe51e5d" providerId="ADAL" clId="{B099D3D8-3327-42CC-8B18-835FD82B8ABA}" dt="2024-07-17T13:59:20.280" v="63" actId="2696"/>
        <pc:sldMkLst>
          <pc:docMk/>
          <pc:sldMk cId="762543044" sldId="2144327847"/>
        </pc:sldMkLst>
        <pc:extLst>
          <p:ext xmlns:p="http://schemas.openxmlformats.org/presentationml/2006/main" uri="{D6D511B9-2390-475A-947B-AFAB55BFBCF1}">
            <pc226:cmChg xmlns:pc226="http://schemas.microsoft.com/office/powerpoint/2022/06/main/command" chg="del">
              <pc226:chgData name="Leah Montner Dixon" userId="d5b2ae9e-9213-4442-b7df-4db8cbe51e5d" providerId="ADAL" clId="{B099D3D8-3327-42CC-8B18-835FD82B8ABA}" dt="2024-07-17T13:37:42.245" v="0"/>
              <pc2:cmMkLst xmlns:pc2="http://schemas.microsoft.com/office/powerpoint/2019/9/main/command">
                <pc:docMk/>
                <pc:sldMk cId="762543044" sldId="2144327847"/>
                <pc2:cmMk id="{8F3B3242-10B3-4B22-8CB8-9EE1178DD841}"/>
              </pc2:cmMkLst>
            </pc226:cmChg>
            <pc226:cmChg xmlns:pc226="http://schemas.microsoft.com/office/powerpoint/2022/06/main/command" chg="del">
              <pc226:chgData name="Leah Montner Dixon" userId="d5b2ae9e-9213-4442-b7df-4db8cbe51e5d" providerId="ADAL" clId="{B099D3D8-3327-42CC-8B18-835FD82B8ABA}" dt="2024-07-17T13:37:43.817" v="1"/>
              <pc2:cmMkLst xmlns:pc2="http://schemas.microsoft.com/office/powerpoint/2019/9/main/command">
                <pc:docMk/>
                <pc:sldMk cId="762543044" sldId="2144327847"/>
                <pc2:cmMk id="{6492A8CC-473A-4416-8A2A-3CB7651BEB79}"/>
              </pc2:cmMkLst>
            </pc226:cmChg>
          </p:ext>
        </pc:extLst>
      </pc:sldChg>
      <pc:sldChg chg="addSp delSp modSp add mod delCm">
        <pc:chgData name="Leah Montner Dixon" userId="d5b2ae9e-9213-4442-b7df-4db8cbe51e5d" providerId="ADAL" clId="{B099D3D8-3327-42CC-8B18-835FD82B8ABA}" dt="2024-07-17T16:36:36.367" v="2415" actId="1036"/>
        <pc:sldMkLst>
          <pc:docMk/>
          <pc:sldMk cId="1320318281" sldId="2144327847"/>
        </pc:sldMkLst>
        <pc:spChg chg="del mod">
          <ac:chgData name="Leah Montner Dixon" userId="d5b2ae9e-9213-4442-b7df-4db8cbe51e5d" providerId="ADAL" clId="{B099D3D8-3327-42CC-8B18-835FD82B8ABA}" dt="2024-07-17T14:42:17.417" v="1278" actId="478"/>
          <ac:spMkLst>
            <pc:docMk/>
            <pc:sldMk cId="1320318281" sldId="2144327847"/>
            <ac:spMk id="2" creationId="{D2E91335-7435-F3B7-7A9F-594D963F1006}"/>
          </ac:spMkLst>
        </pc:spChg>
        <pc:spChg chg="del">
          <ac:chgData name="Leah Montner Dixon" userId="d5b2ae9e-9213-4442-b7df-4db8cbe51e5d" providerId="ADAL" clId="{B099D3D8-3327-42CC-8B18-835FD82B8ABA}" dt="2024-07-17T14:38:58.809" v="1201" actId="478"/>
          <ac:spMkLst>
            <pc:docMk/>
            <pc:sldMk cId="1320318281" sldId="2144327847"/>
            <ac:spMk id="7" creationId="{6017AEE3-6867-645C-955E-6A06B3DB4C99}"/>
          </ac:spMkLst>
        </pc:spChg>
        <pc:spChg chg="add del mod">
          <ac:chgData name="Leah Montner Dixon" userId="d5b2ae9e-9213-4442-b7df-4db8cbe51e5d" providerId="ADAL" clId="{B099D3D8-3327-42CC-8B18-835FD82B8ABA}" dt="2024-07-17T14:44:47.946" v="1499" actId="478"/>
          <ac:spMkLst>
            <pc:docMk/>
            <pc:sldMk cId="1320318281" sldId="2144327847"/>
            <ac:spMk id="8" creationId="{3AB72D3B-36A7-C815-D14A-8FCA37609EB0}"/>
          </ac:spMkLst>
        </pc:spChg>
        <pc:spChg chg="add mod topLvl">
          <ac:chgData name="Leah Montner Dixon" userId="d5b2ae9e-9213-4442-b7df-4db8cbe51e5d" providerId="ADAL" clId="{B099D3D8-3327-42CC-8B18-835FD82B8ABA}" dt="2024-07-17T16:22:23.851" v="1966" actId="1035"/>
          <ac:spMkLst>
            <pc:docMk/>
            <pc:sldMk cId="1320318281" sldId="2144327847"/>
            <ac:spMk id="9" creationId="{685F6662-82E4-6E25-7190-CE3919DDDC30}"/>
          </ac:spMkLst>
        </pc:spChg>
        <pc:spChg chg="add del mod topLvl">
          <ac:chgData name="Leah Montner Dixon" userId="d5b2ae9e-9213-4442-b7df-4db8cbe51e5d" providerId="ADAL" clId="{B099D3D8-3327-42CC-8B18-835FD82B8ABA}" dt="2024-07-17T16:20:09.430" v="1883" actId="478"/>
          <ac:spMkLst>
            <pc:docMk/>
            <pc:sldMk cId="1320318281" sldId="2144327847"/>
            <ac:spMk id="11" creationId="{7F49EF00-E495-4543-4964-7CD9F20D5C3F}"/>
          </ac:spMkLst>
        </pc:spChg>
        <pc:spChg chg="add del mod topLvl">
          <ac:chgData name="Leah Montner Dixon" userId="d5b2ae9e-9213-4442-b7df-4db8cbe51e5d" providerId="ADAL" clId="{B099D3D8-3327-42CC-8B18-835FD82B8ABA}" dt="2024-07-17T16:20:09.430" v="1883" actId="478"/>
          <ac:spMkLst>
            <pc:docMk/>
            <pc:sldMk cId="1320318281" sldId="2144327847"/>
            <ac:spMk id="12" creationId="{F0DF5363-769D-E234-F69F-D0CF00790758}"/>
          </ac:spMkLst>
        </pc:spChg>
        <pc:spChg chg="add del mod topLvl">
          <ac:chgData name="Leah Montner Dixon" userId="d5b2ae9e-9213-4442-b7df-4db8cbe51e5d" providerId="ADAL" clId="{B099D3D8-3327-42CC-8B18-835FD82B8ABA}" dt="2024-07-17T16:21:01.075" v="1905" actId="478"/>
          <ac:spMkLst>
            <pc:docMk/>
            <pc:sldMk cId="1320318281" sldId="2144327847"/>
            <ac:spMk id="13" creationId="{2B451AE8-6A9B-9035-96E7-A2DCDDF757CF}"/>
          </ac:spMkLst>
        </pc:spChg>
        <pc:spChg chg="add del mod topLvl">
          <ac:chgData name="Leah Montner Dixon" userId="d5b2ae9e-9213-4442-b7df-4db8cbe51e5d" providerId="ADAL" clId="{B099D3D8-3327-42CC-8B18-835FD82B8ABA}" dt="2024-07-17T16:21:18.586" v="1916" actId="478"/>
          <ac:spMkLst>
            <pc:docMk/>
            <pc:sldMk cId="1320318281" sldId="2144327847"/>
            <ac:spMk id="14" creationId="{E8893560-C201-1F89-5708-7734AAA59549}"/>
          </ac:spMkLst>
        </pc:spChg>
        <pc:spChg chg="add del mod topLvl">
          <ac:chgData name="Leah Montner Dixon" userId="d5b2ae9e-9213-4442-b7df-4db8cbe51e5d" providerId="ADAL" clId="{B099D3D8-3327-42CC-8B18-835FD82B8ABA}" dt="2024-07-17T16:21:25.582" v="1919" actId="478"/>
          <ac:spMkLst>
            <pc:docMk/>
            <pc:sldMk cId="1320318281" sldId="2144327847"/>
            <ac:spMk id="15" creationId="{40E0CE02-D1E1-3D73-A282-5B421D979595}"/>
          </ac:spMkLst>
        </pc:spChg>
        <pc:spChg chg="add mod topLvl">
          <ac:chgData name="Leah Montner Dixon" userId="d5b2ae9e-9213-4442-b7df-4db8cbe51e5d" providerId="ADAL" clId="{B099D3D8-3327-42CC-8B18-835FD82B8ABA}" dt="2024-07-17T14:55:40.558" v="1757" actId="1035"/>
          <ac:spMkLst>
            <pc:docMk/>
            <pc:sldMk cId="1320318281" sldId="2144327847"/>
            <ac:spMk id="17" creationId="{CB9D8153-0A36-92C6-0683-2B6BFBCDA8DF}"/>
          </ac:spMkLst>
        </pc:spChg>
        <pc:spChg chg="add mod topLvl">
          <ac:chgData name="Leah Montner Dixon" userId="d5b2ae9e-9213-4442-b7df-4db8cbe51e5d" providerId="ADAL" clId="{B099D3D8-3327-42CC-8B18-835FD82B8ABA}" dt="2024-07-17T16:22:23.851" v="1966" actId="1035"/>
          <ac:spMkLst>
            <pc:docMk/>
            <pc:sldMk cId="1320318281" sldId="2144327847"/>
            <ac:spMk id="18" creationId="{DD149F29-7C21-FCD7-800B-2ABF5E93A172}"/>
          </ac:spMkLst>
        </pc:spChg>
        <pc:spChg chg="add del mod topLvl">
          <ac:chgData name="Leah Montner Dixon" userId="d5b2ae9e-9213-4442-b7df-4db8cbe51e5d" providerId="ADAL" clId="{B099D3D8-3327-42CC-8B18-835FD82B8ABA}" dt="2024-07-17T16:20:09.430" v="1883" actId="478"/>
          <ac:spMkLst>
            <pc:docMk/>
            <pc:sldMk cId="1320318281" sldId="2144327847"/>
            <ac:spMk id="20" creationId="{941CA4F9-0AEB-C360-7FA1-CF37C3FADE55}"/>
          </ac:spMkLst>
        </pc:spChg>
        <pc:spChg chg="add del mod topLvl">
          <ac:chgData name="Leah Montner Dixon" userId="d5b2ae9e-9213-4442-b7df-4db8cbe51e5d" providerId="ADAL" clId="{B099D3D8-3327-42CC-8B18-835FD82B8ABA}" dt="2024-07-17T16:20:09.430" v="1883" actId="478"/>
          <ac:spMkLst>
            <pc:docMk/>
            <pc:sldMk cId="1320318281" sldId="2144327847"/>
            <ac:spMk id="21" creationId="{E19D528D-7A83-886E-DC98-AF9F1A2682FC}"/>
          </ac:spMkLst>
        </pc:spChg>
        <pc:spChg chg="add del mod topLvl">
          <ac:chgData name="Leah Montner Dixon" userId="d5b2ae9e-9213-4442-b7df-4db8cbe51e5d" providerId="ADAL" clId="{B099D3D8-3327-42CC-8B18-835FD82B8ABA}" dt="2024-07-17T16:21:01.075" v="1905" actId="478"/>
          <ac:spMkLst>
            <pc:docMk/>
            <pc:sldMk cId="1320318281" sldId="2144327847"/>
            <ac:spMk id="22" creationId="{F898FCEC-7311-A27E-7B12-A2D835F894EC}"/>
          </ac:spMkLst>
        </pc:spChg>
        <pc:spChg chg="add del mod topLvl">
          <ac:chgData name="Leah Montner Dixon" userId="d5b2ae9e-9213-4442-b7df-4db8cbe51e5d" providerId="ADAL" clId="{B099D3D8-3327-42CC-8B18-835FD82B8ABA}" dt="2024-07-17T16:21:18.586" v="1916" actId="478"/>
          <ac:spMkLst>
            <pc:docMk/>
            <pc:sldMk cId="1320318281" sldId="2144327847"/>
            <ac:spMk id="23" creationId="{2353C7D6-55FF-4D9D-F726-5A1763FBFF5F}"/>
          </ac:spMkLst>
        </pc:spChg>
        <pc:spChg chg="add del mod topLvl">
          <ac:chgData name="Leah Montner Dixon" userId="d5b2ae9e-9213-4442-b7df-4db8cbe51e5d" providerId="ADAL" clId="{B099D3D8-3327-42CC-8B18-835FD82B8ABA}" dt="2024-07-17T16:21:25.582" v="1919" actId="478"/>
          <ac:spMkLst>
            <pc:docMk/>
            <pc:sldMk cId="1320318281" sldId="2144327847"/>
            <ac:spMk id="24" creationId="{A801CE7A-9CD2-CDBD-3AA3-234266CC17C6}"/>
          </ac:spMkLst>
        </pc:spChg>
        <pc:spChg chg="add del mod">
          <ac:chgData name="Leah Montner Dixon" userId="d5b2ae9e-9213-4442-b7df-4db8cbe51e5d" providerId="ADAL" clId="{B099D3D8-3327-42CC-8B18-835FD82B8ABA}" dt="2024-07-17T16:14:30.883" v="1833" actId="478"/>
          <ac:spMkLst>
            <pc:docMk/>
            <pc:sldMk cId="1320318281" sldId="2144327847"/>
            <ac:spMk id="46" creationId="{06EBAEBD-84D9-0D7B-B46F-E03B0C57BE57}"/>
          </ac:spMkLst>
        </pc:spChg>
        <pc:spChg chg="add del mod">
          <ac:chgData name="Leah Montner Dixon" userId="d5b2ae9e-9213-4442-b7df-4db8cbe51e5d" providerId="ADAL" clId="{B099D3D8-3327-42CC-8B18-835FD82B8ABA}" dt="2024-07-17T16:14:30.883" v="1833" actId="478"/>
          <ac:spMkLst>
            <pc:docMk/>
            <pc:sldMk cId="1320318281" sldId="2144327847"/>
            <ac:spMk id="47" creationId="{252F658A-5E8A-6A99-71D3-C5E823E1B157}"/>
          </ac:spMkLst>
        </pc:spChg>
        <pc:spChg chg="add mod topLvl">
          <ac:chgData name="Leah Montner Dixon" userId="d5b2ae9e-9213-4442-b7df-4db8cbe51e5d" providerId="ADAL" clId="{B099D3D8-3327-42CC-8B18-835FD82B8ABA}" dt="2024-07-17T16:22:23.851" v="1966" actId="1035"/>
          <ac:spMkLst>
            <pc:docMk/>
            <pc:sldMk cId="1320318281" sldId="2144327847"/>
            <ac:spMk id="48" creationId="{51FD7A0A-952F-7F34-B604-C5D6CA0407C1}"/>
          </ac:spMkLst>
        </pc:spChg>
        <pc:spChg chg="add del mod topLvl">
          <ac:chgData name="Leah Montner Dixon" userId="d5b2ae9e-9213-4442-b7df-4db8cbe51e5d" providerId="ADAL" clId="{B099D3D8-3327-42CC-8B18-835FD82B8ABA}" dt="2024-07-17T16:22:23.851" v="1966" actId="1035"/>
          <ac:spMkLst>
            <pc:docMk/>
            <pc:sldMk cId="1320318281" sldId="2144327847"/>
            <ac:spMk id="49" creationId="{176C6F83-0DF5-E386-24F5-AF91E6C56ACE}"/>
          </ac:spMkLst>
        </pc:spChg>
        <pc:spChg chg="add mod topLvl">
          <ac:chgData name="Leah Montner Dixon" userId="d5b2ae9e-9213-4442-b7df-4db8cbe51e5d" providerId="ADAL" clId="{B099D3D8-3327-42CC-8B18-835FD82B8ABA}" dt="2024-07-17T16:22:23.851" v="1966" actId="1035"/>
          <ac:spMkLst>
            <pc:docMk/>
            <pc:sldMk cId="1320318281" sldId="2144327847"/>
            <ac:spMk id="51" creationId="{BA54DE5B-9F21-9428-DFC0-C41D0AAF38EE}"/>
          </ac:spMkLst>
        </pc:spChg>
        <pc:spChg chg="add mod topLvl">
          <ac:chgData name="Leah Montner Dixon" userId="d5b2ae9e-9213-4442-b7df-4db8cbe51e5d" providerId="ADAL" clId="{B099D3D8-3327-42CC-8B18-835FD82B8ABA}" dt="2024-07-17T16:22:23.851" v="1966" actId="1035"/>
          <ac:spMkLst>
            <pc:docMk/>
            <pc:sldMk cId="1320318281" sldId="2144327847"/>
            <ac:spMk id="52" creationId="{7C58CE1E-029D-5093-3A3A-24778B07A155}"/>
          </ac:spMkLst>
        </pc:spChg>
        <pc:spChg chg="mod topLvl">
          <ac:chgData name="Leah Montner Dixon" userId="d5b2ae9e-9213-4442-b7df-4db8cbe51e5d" providerId="ADAL" clId="{B099D3D8-3327-42CC-8B18-835FD82B8ABA}" dt="2024-07-17T16:22:28.357" v="1979" actId="1035"/>
          <ac:spMkLst>
            <pc:docMk/>
            <pc:sldMk cId="1320318281" sldId="2144327847"/>
            <ac:spMk id="59" creationId="{E3663022-1DB3-46BF-9751-FD828EC24DE1}"/>
          </ac:spMkLst>
        </pc:spChg>
        <pc:spChg chg="mod topLvl">
          <ac:chgData name="Leah Montner Dixon" userId="d5b2ae9e-9213-4442-b7df-4db8cbe51e5d" providerId="ADAL" clId="{B099D3D8-3327-42CC-8B18-835FD82B8ABA}" dt="2024-07-17T16:22:28.357" v="1979" actId="1035"/>
          <ac:spMkLst>
            <pc:docMk/>
            <pc:sldMk cId="1320318281" sldId="2144327847"/>
            <ac:spMk id="60" creationId="{F7CC336F-162A-A6B6-D200-921F899CAE05}"/>
          </ac:spMkLst>
        </pc:spChg>
        <pc:spChg chg="mod topLvl">
          <ac:chgData name="Leah Montner Dixon" userId="d5b2ae9e-9213-4442-b7df-4db8cbe51e5d" providerId="ADAL" clId="{B099D3D8-3327-42CC-8B18-835FD82B8ABA}" dt="2024-07-17T16:22:28.357" v="1979" actId="1035"/>
          <ac:spMkLst>
            <pc:docMk/>
            <pc:sldMk cId="1320318281" sldId="2144327847"/>
            <ac:spMk id="63" creationId="{F249D24F-029D-0248-4517-CD180C801A12}"/>
          </ac:spMkLst>
        </pc:spChg>
        <pc:spChg chg="mod topLvl">
          <ac:chgData name="Leah Montner Dixon" userId="d5b2ae9e-9213-4442-b7df-4db8cbe51e5d" providerId="ADAL" clId="{B099D3D8-3327-42CC-8B18-835FD82B8ABA}" dt="2024-07-17T16:22:28.357" v="1979" actId="1035"/>
          <ac:spMkLst>
            <pc:docMk/>
            <pc:sldMk cId="1320318281" sldId="2144327847"/>
            <ac:spMk id="64" creationId="{00015E4F-B63C-2943-D60D-AA517362B797}"/>
          </ac:spMkLst>
        </pc:spChg>
        <pc:spChg chg="mod topLvl">
          <ac:chgData name="Leah Montner Dixon" userId="d5b2ae9e-9213-4442-b7df-4db8cbe51e5d" providerId="ADAL" clId="{B099D3D8-3327-42CC-8B18-835FD82B8ABA}" dt="2024-07-17T16:22:28.357" v="1979" actId="1035"/>
          <ac:spMkLst>
            <pc:docMk/>
            <pc:sldMk cId="1320318281" sldId="2144327847"/>
            <ac:spMk id="67" creationId="{E0D910CD-0854-EFEE-C14E-FCAB23998A2F}"/>
          </ac:spMkLst>
        </pc:spChg>
        <pc:spChg chg="mod topLvl">
          <ac:chgData name="Leah Montner Dixon" userId="d5b2ae9e-9213-4442-b7df-4db8cbe51e5d" providerId="ADAL" clId="{B099D3D8-3327-42CC-8B18-835FD82B8ABA}" dt="2024-07-17T16:22:28.357" v="1979" actId="1035"/>
          <ac:spMkLst>
            <pc:docMk/>
            <pc:sldMk cId="1320318281" sldId="2144327847"/>
            <ac:spMk id="68" creationId="{74FDB087-7DBC-653B-93BE-C9F501488829}"/>
          </ac:spMkLst>
        </pc:spChg>
        <pc:spChg chg="add del mod">
          <ac:chgData name="Leah Montner Dixon" userId="d5b2ae9e-9213-4442-b7df-4db8cbe51e5d" providerId="ADAL" clId="{B099D3D8-3327-42CC-8B18-835FD82B8ABA}" dt="2024-07-17T16:32:17.366" v="2215" actId="21"/>
          <ac:spMkLst>
            <pc:docMk/>
            <pc:sldMk cId="1320318281" sldId="2144327847"/>
            <ac:spMk id="72" creationId="{61A24EA1-3684-3078-9649-72395A5FDEF4}"/>
          </ac:spMkLst>
        </pc:spChg>
        <pc:spChg chg="add del mod">
          <ac:chgData name="Leah Montner Dixon" userId="d5b2ae9e-9213-4442-b7df-4db8cbe51e5d" providerId="ADAL" clId="{B099D3D8-3327-42CC-8B18-835FD82B8ABA}" dt="2024-07-17T16:36:33.297" v="2373" actId="478"/>
          <ac:spMkLst>
            <pc:docMk/>
            <pc:sldMk cId="1320318281" sldId="2144327847"/>
            <ac:spMk id="73" creationId="{80B1E0BE-A72F-91FE-4B05-C811BB50F591}"/>
          </ac:spMkLst>
        </pc:spChg>
        <pc:spChg chg="add del mod">
          <ac:chgData name="Leah Montner Dixon" userId="d5b2ae9e-9213-4442-b7df-4db8cbe51e5d" providerId="ADAL" clId="{B099D3D8-3327-42CC-8B18-835FD82B8ABA}" dt="2024-07-17T16:24:18.057" v="2043" actId="478"/>
          <ac:spMkLst>
            <pc:docMk/>
            <pc:sldMk cId="1320318281" sldId="2144327847"/>
            <ac:spMk id="74" creationId="{080E48AA-A10D-42D4-DC03-A0E602B4D29E}"/>
          </ac:spMkLst>
        </pc:spChg>
        <pc:spChg chg="add del mod">
          <ac:chgData name="Leah Montner Dixon" userId="d5b2ae9e-9213-4442-b7df-4db8cbe51e5d" providerId="ADAL" clId="{B099D3D8-3327-42CC-8B18-835FD82B8ABA}" dt="2024-07-17T16:32:10.790" v="2213" actId="478"/>
          <ac:spMkLst>
            <pc:docMk/>
            <pc:sldMk cId="1320318281" sldId="2144327847"/>
            <ac:spMk id="75" creationId="{2281C668-A605-2514-0459-D0F09F4992E8}"/>
          </ac:spMkLst>
        </pc:spChg>
        <pc:spChg chg="add del mod">
          <ac:chgData name="Leah Montner Dixon" userId="d5b2ae9e-9213-4442-b7df-4db8cbe51e5d" providerId="ADAL" clId="{B099D3D8-3327-42CC-8B18-835FD82B8ABA}" dt="2024-07-17T16:27:42.017" v="2091" actId="478"/>
          <ac:spMkLst>
            <pc:docMk/>
            <pc:sldMk cId="1320318281" sldId="2144327847"/>
            <ac:spMk id="76" creationId="{B18EB1B0-F5E7-C155-F7A8-D5582D10B19A}"/>
          </ac:spMkLst>
        </pc:spChg>
        <pc:spChg chg="add del mod">
          <ac:chgData name="Leah Montner Dixon" userId="d5b2ae9e-9213-4442-b7df-4db8cbe51e5d" providerId="ADAL" clId="{B099D3D8-3327-42CC-8B18-835FD82B8ABA}" dt="2024-07-17T16:30:06.844" v="2142" actId="478"/>
          <ac:spMkLst>
            <pc:docMk/>
            <pc:sldMk cId="1320318281" sldId="2144327847"/>
            <ac:spMk id="77" creationId="{7B72A43B-2A71-0F81-DC27-FF65A14FC35D}"/>
          </ac:spMkLst>
        </pc:spChg>
        <pc:spChg chg="add mod">
          <ac:chgData name="Leah Montner Dixon" userId="d5b2ae9e-9213-4442-b7df-4db8cbe51e5d" providerId="ADAL" clId="{B099D3D8-3327-42CC-8B18-835FD82B8ABA}" dt="2024-07-17T16:30:51.789" v="2190" actId="1035"/>
          <ac:spMkLst>
            <pc:docMk/>
            <pc:sldMk cId="1320318281" sldId="2144327847"/>
            <ac:spMk id="78" creationId="{59201551-E8E6-C669-8A7F-D2ECDDABB2A5}"/>
          </ac:spMkLst>
        </pc:spChg>
        <pc:spChg chg="add mod">
          <ac:chgData name="Leah Montner Dixon" userId="d5b2ae9e-9213-4442-b7df-4db8cbe51e5d" providerId="ADAL" clId="{B099D3D8-3327-42CC-8B18-835FD82B8ABA}" dt="2024-07-17T16:36:36.367" v="2415" actId="1036"/>
          <ac:spMkLst>
            <pc:docMk/>
            <pc:sldMk cId="1320318281" sldId="2144327847"/>
            <ac:spMk id="79" creationId="{7BE2DE5F-304F-E939-17AB-E87E9D34A6E0}"/>
          </ac:spMkLst>
        </pc:spChg>
        <pc:grpChg chg="add del mod">
          <ac:chgData name="Leah Montner Dixon" userId="d5b2ae9e-9213-4442-b7df-4db8cbe51e5d" providerId="ADAL" clId="{B099D3D8-3327-42CC-8B18-835FD82B8ABA}" dt="2024-07-17T14:41:33.654" v="1254" actId="165"/>
          <ac:grpSpMkLst>
            <pc:docMk/>
            <pc:sldMk cId="1320318281" sldId="2144327847"/>
            <ac:grpSpMk id="16" creationId="{DDB06751-444F-8533-5A82-7DB6F629CF74}"/>
          </ac:grpSpMkLst>
        </pc:grpChg>
        <pc:grpChg chg="add del mod">
          <ac:chgData name="Leah Montner Dixon" userId="d5b2ae9e-9213-4442-b7df-4db8cbe51e5d" providerId="ADAL" clId="{B099D3D8-3327-42CC-8B18-835FD82B8ABA}" dt="2024-07-17T14:44:39.367" v="1493" actId="165"/>
          <ac:grpSpMkLst>
            <pc:docMk/>
            <pc:sldMk cId="1320318281" sldId="2144327847"/>
            <ac:grpSpMk id="25" creationId="{B71BD89A-5262-201F-A6A5-605820A9B011}"/>
          </ac:grpSpMkLst>
        </pc:grpChg>
        <pc:grpChg chg="add del mod">
          <ac:chgData name="Leah Montner Dixon" userId="d5b2ae9e-9213-4442-b7df-4db8cbe51e5d" providerId="ADAL" clId="{B099D3D8-3327-42CC-8B18-835FD82B8ABA}" dt="2024-07-17T14:48:30.522" v="1603" actId="165"/>
          <ac:grpSpMkLst>
            <pc:docMk/>
            <pc:sldMk cId="1320318281" sldId="2144327847"/>
            <ac:grpSpMk id="28" creationId="{346AF8A5-9CF9-5A57-6EA7-A70556689A48}"/>
          </ac:grpSpMkLst>
        </pc:grpChg>
        <pc:grpChg chg="add del mod topLvl">
          <ac:chgData name="Leah Montner Dixon" userId="d5b2ae9e-9213-4442-b7df-4db8cbe51e5d" providerId="ADAL" clId="{B099D3D8-3327-42CC-8B18-835FD82B8ABA}" dt="2024-07-17T14:55:02.421" v="1753" actId="165"/>
          <ac:grpSpMkLst>
            <pc:docMk/>
            <pc:sldMk cId="1320318281" sldId="2144327847"/>
            <ac:grpSpMk id="39" creationId="{B3DFA7C9-F1E3-11F8-41EB-5FB1B1336732}"/>
          </ac:grpSpMkLst>
        </pc:grpChg>
        <pc:grpChg chg="add del mod topLvl">
          <ac:chgData name="Leah Montner Dixon" userId="d5b2ae9e-9213-4442-b7df-4db8cbe51e5d" providerId="ADAL" clId="{B099D3D8-3327-42CC-8B18-835FD82B8ABA}" dt="2024-07-17T14:55:02.421" v="1753" actId="165"/>
          <ac:grpSpMkLst>
            <pc:docMk/>
            <pc:sldMk cId="1320318281" sldId="2144327847"/>
            <ac:grpSpMk id="40" creationId="{D25D4018-4B88-6C0A-086B-2E6101D67A8A}"/>
          </ac:grpSpMkLst>
        </pc:grpChg>
        <pc:grpChg chg="add del mod topLvl">
          <ac:chgData name="Leah Montner Dixon" userId="d5b2ae9e-9213-4442-b7df-4db8cbe51e5d" providerId="ADAL" clId="{B099D3D8-3327-42CC-8B18-835FD82B8ABA}" dt="2024-07-17T14:55:02.421" v="1753" actId="165"/>
          <ac:grpSpMkLst>
            <pc:docMk/>
            <pc:sldMk cId="1320318281" sldId="2144327847"/>
            <ac:grpSpMk id="41" creationId="{46C92CB3-5EBE-684E-2807-A7AFCB831779}"/>
          </ac:grpSpMkLst>
        </pc:grpChg>
        <pc:grpChg chg="add del mod topLvl">
          <ac:chgData name="Leah Montner Dixon" userId="d5b2ae9e-9213-4442-b7df-4db8cbe51e5d" providerId="ADAL" clId="{B099D3D8-3327-42CC-8B18-835FD82B8ABA}" dt="2024-07-17T14:55:02.421" v="1753" actId="165"/>
          <ac:grpSpMkLst>
            <pc:docMk/>
            <pc:sldMk cId="1320318281" sldId="2144327847"/>
            <ac:grpSpMk id="42" creationId="{C7BAC88B-77A0-7D13-4059-455CFC0705BC}"/>
          </ac:grpSpMkLst>
        </pc:grpChg>
        <pc:grpChg chg="add del mod topLvl">
          <ac:chgData name="Leah Montner Dixon" userId="d5b2ae9e-9213-4442-b7df-4db8cbe51e5d" providerId="ADAL" clId="{B099D3D8-3327-42CC-8B18-835FD82B8ABA}" dt="2024-07-17T14:55:02.421" v="1753" actId="165"/>
          <ac:grpSpMkLst>
            <pc:docMk/>
            <pc:sldMk cId="1320318281" sldId="2144327847"/>
            <ac:grpSpMk id="43" creationId="{1256A231-3549-6EB9-9DB5-4B769CD1B712}"/>
          </ac:grpSpMkLst>
        </pc:grpChg>
        <pc:grpChg chg="add del mod topLvl">
          <ac:chgData name="Leah Montner Dixon" userId="d5b2ae9e-9213-4442-b7df-4db8cbe51e5d" providerId="ADAL" clId="{B099D3D8-3327-42CC-8B18-835FD82B8ABA}" dt="2024-07-17T14:55:02.421" v="1753" actId="165"/>
          <ac:grpSpMkLst>
            <pc:docMk/>
            <pc:sldMk cId="1320318281" sldId="2144327847"/>
            <ac:grpSpMk id="44" creationId="{68C5B338-B40A-CF84-C8AA-DD26B0F5D7C8}"/>
          </ac:grpSpMkLst>
        </pc:grpChg>
        <pc:grpChg chg="add del mod">
          <ac:chgData name="Leah Montner Dixon" userId="d5b2ae9e-9213-4442-b7df-4db8cbe51e5d" providerId="ADAL" clId="{B099D3D8-3327-42CC-8B18-835FD82B8ABA}" dt="2024-07-17T14:55:01.192" v="1752" actId="165"/>
          <ac:grpSpMkLst>
            <pc:docMk/>
            <pc:sldMk cId="1320318281" sldId="2144327847"/>
            <ac:grpSpMk id="45" creationId="{78D57413-5F66-7928-E3B2-C56C494C1D81}"/>
          </ac:grpSpMkLst>
        </pc:grpChg>
        <pc:grpChg chg="add del mod topLvl">
          <ac:chgData name="Leah Montner Dixon" userId="d5b2ae9e-9213-4442-b7df-4db8cbe51e5d" providerId="ADAL" clId="{B099D3D8-3327-42CC-8B18-835FD82B8ABA}" dt="2024-07-17T16:21:42.275" v="1933" actId="165"/>
          <ac:grpSpMkLst>
            <pc:docMk/>
            <pc:sldMk cId="1320318281" sldId="2144327847"/>
            <ac:grpSpMk id="54" creationId="{0F9BFC34-4715-8F11-384F-955D998C2DD5}"/>
          </ac:grpSpMkLst>
        </pc:grpChg>
        <pc:grpChg chg="add del mod topLvl">
          <ac:chgData name="Leah Montner Dixon" userId="d5b2ae9e-9213-4442-b7df-4db8cbe51e5d" providerId="ADAL" clId="{B099D3D8-3327-42CC-8B18-835FD82B8ABA}" dt="2024-07-17T16:21:42.275" v="1933" actId="165"/>
          <ac:grpSpMkLst>
            <pc:docMk/>
            <pc:sldMk cId="1320318281" sldId="2144327847"/>
            <ac:grpSpMk id="55" creationId="{79BCE00F-DBBE-5D78-69A7-D72DCE7482CF}"/>
          </ac:grpSpMkLst>
        </pc:grpChg>
        <pc:grpChg chg="add del mod topLvl">
          <ac:chgData name="Leah Montner Dixon" userId="d5b2ae9e-9213-4442-b7df-4db8cbe51e5d" providerId="ADAL" clId="{B099D3D8-3327-42CC-8B18-835FD82B8ABA}" dt="2024-07-17T16:21:42.275" v="1933" actId="165"/>
          <ac:grpSpMkLst>
            <pc:docMk/>
            <pc:sldMk cId="1320318281" sldId="2144327847"/>
            <ac:grpSpMk id="56" creationId="{65720036-7271-F736-1541-CDCA56ADCB08}"/>
          </ac:grpSpMkLst>
        </pc:grpChg>
        <pc:grpChg chg="add del mod">
          <ac:chgData name="Leah Montner Dixon" userId="d5b2ae9e-9213-4442-b7df-4db8cbe51e5d" providerId="ADAL" clId="{B099D3D8-3327-42CC-8B18-835FD82B8ABA}" dt="2024-07-17T16:20:03.893" v="1882" actId="165"/>
          <ac:grpSpMkLst>
            <pc:docMk/>
            <pc:sldMk cId="1320318281" sldId="2144327847"/>
            <ac:grpSpMk id="57" creationId="{F0F72FBA-5F23-7303-D6E4-41137D1C7A82}"/>
          </ac:grpSpMkLst>
        </pc:grpChg>
        <pc:grpChg chg="add del mod">
          <ac:chgData name="Leah Montner Dixon" userId="d5b2ae9e-9213-4442-b7df-4db8cbe51e5d" providerId="ADAL" clId="{B099D3D8-3327-42CC-8B18-835FD82B8ABA}" dt="2024-07-17T16:21:38.199" v="1930" actId="165"/>
          <ac:grpSpMkLst>
            <pc:docMk/>
            <pc:sldMk cId="1320318281" sldId="2144327847"/>
            <ac:grpSpMk id="58" creationId="{35CE9348-9013-6339-9A3E-15A7581999EC}"/>
          </ac:grpSpMkLst>
        </pc:grpChg>
        <pc:grpChg chg="add del mod">
          <ac:chgData name="Leah Montner Dixon" userId="d5b2ae9e-9213-4442-b7df-4db8cbe51e5d" providerId="ADAL" clId="{B099D3D8-3327-42CC-8B18-835FD82B8ABA}" dt="2024-07-17T16:21:38.199" v="1930" actId="165"/>
          <ac:grpSpMkLst>
            <pc:docMk/>
            <pc:sldMk cId="1320318281" sldId="2144327847"/>
            <ac:grpSpMk id="62" creationId="{6BA3780F-3157-DFC0-8262-5AC8531B3352}"/>
          </ac:grpSpMkLst>
        </pc:grpChg>
        <pc:grpChg chg="add del mod">
          <ac:chgData name="Leah Montner Dixon" userId="d5b2ae9e-9213-4442-b7df-4db8cbe51e5d" providerId="ADAL" clId="{B099D3D8-3327-42CC-8B18-835FD82B8ABA}" dt="2024-07-17T16:21:38.199" v="1930" actId="165"/>
          <ac:grpSpMkLst>
            <pc:docMk/>
            <pc:sldMk cId="1320318281" sldId="2144327847"/>
            <ac:grpSpMk id="66" creationId="{46396B63-D702-90AE-469E-CEE056629942}"/>
          </ac:grpSpMkLst>
        </pc:grpChg>
        <pc:grpChg chg="add mod">
          <ac:chgData name="Leah Montner Dixon" userId="d5b2ae9e-9213-4442-b7df-4db8cbe51e5d" providerId="ADAL" clId="{B099D3D8-3327-42CC-8B18-835FD82B8ABA}" dt="2024-07-17T16:21:41.238" v="1932" actId="338"/>
          <ac:grpSpMkLst>
            <pc:docMk/>
            <pc:sldMk cId="1320318281" sldId="2144327847"/>
            <ac:grpSpMk id="70" creationId="{F6473471-6AD4-AB14-CFCE-A5F41C521538}"/>
          </ac:grpSpMkLst>
        </pc:grpChg>
        <pc:picChg chg="mod">
          <ac:chgData name="Leah Montner Dixon" userId="d5b2ae9e-9213-4442-b7df-4db8cbe51e5d" providerId="ADAL" clId="{B099D3D8-3327-42CC-8B18-835FD82B8ABA}" dt="2024-07-17T14:44:31.789" v="1489" actId="12788"/>
          <ac:picMkLst>
            <pc:docMk/>
            <pc:sldMk cId="1320318281" sldId="2144327847"/>
            <ac:picMk id="10" creationId="{05068F6E-7092-DF81-C2CE-AE4BCAE88E36}"/>
          </ac:picMkLst>
        </pc:picChg>
        <pc:picChg chg="add mod topLvl">
          <ac:chgData name="Leah Montner Dixon" userId="d5b2ae9e-9213-4442-b7df-4db8cbe51e5d" providerId="ADAL" clId="{B099D3D8-3327-42CC-8B18-835FD82B8ABA}" dt="2024-07-17T16:22:23.851" v="1966" actId="1035"/>
          <ac:picMkLst>
            <pc:docMk/>
            <pc:sldMk cId="1320318281" sldId="2144327847"/>
            <ac:picMk id="27" creationId="{F4D1029E-A2E2-129E-230B-0991360BE788}"/>
          </ac:picMkLst>
        </pc:picChg>
        <pc:picChg chg="add mod ord topLvl">
          <ac:chgData name="Leah Montner Dixon" userId="d5b2ae9e-9213-4442-b7df-4db8cbe51e5d" providerId="ADAL" clId="{B099D3D8-3327-42CC-8B18-835FD82B8ABA}" dt="2024-07-17T16:22:23.851" v="1966" actId="1035"/>
          <ac:picMkLst>
            <pc:docMk/>
            <pc:sldMk cId="1320318281" sldId="2144327847"/>
            <ac:picMk id="30" creationId="{DC49C79A-3A1B-C9F2-DF56-24519ABD04A3}"/>
          </ac:picMkLst>
        </pc:picChg>
        <pc:picChg chg="add mod ord topLvl">
          <ac:chgData name="Leah Montner Dixon" userId="d5b2ae9e-9213-4442-b7df-4db8cbe51e5d" providerId="ADAL" clId="{B099D3D8-3327-42CC-8B18-835FD82B8ABA}" dt="2024-07-17T16:22:23.851" v="1966" actId="1035"/>
          <ac:picMkLst>
            <pc:docMk/>
            <pc:sldMk cId="1320318281" sldId="2144327847"/>
            <ac:picMk id="32" creationId="{EF88A93B-E94C-E08F-E4C6-FD7F9EC4B80D}"/>
          </ac:picMkLst>
        </pc:picChg>
        <pc:picChg chg="add mod ord topLvl">
          <ac:chgData name="Leah Montner Dixon" userId="d5b2ae9e-9213-4442-b7df-4db8cbe51e5d" providerId="ADAL" clId="{B099D3D8-3327-42CC-8B18-835FD82B8ABA}" dt="2024-07-17T16:22:28.357" v="1979" actId="1035"/>
          <ac:picMkLst>
            <pc:docMk/>
            <pc:sldMk cId="1320318281" sldId="2144327847"/>
            <ac:picMk id="34" creationId="{9C1F2E9A-55A6-5703-D7F7-D65C5ABD85DB}"/>
          </ac:picMkLst>
        </pc:picChg>
        <pc:picChg chg="add mod ord topLvl">
          <ac:chgData name="Leah Montner Dixon" userId="d5b2ae9e-9213-4442-b7df-4db8cbe51e5d" providerId="ADAL" clId="{B099D3D8-3327-42CC-8B18-835FD82B8ABA}" dt="2024-07-17T16:22:28.357" v="1979" actId="1035"/>
          <ac:picMkLst>
            <pc:docMk/>
            <pc:sldMk cId="1320318281" sldId="2144327847"/>
            <ac:picMk id="36" creationId="{4C287EC6-7E42-B434-7951-DEEC488DF034}"/>
          </ac:picMkLst>
        </pc:picChg>
        <pc:picChg chg="add mod ord topLvl">
          <ac:chgData name="Leah Montner Dixon" userId="d5b2ae9e-9213-4442-b7df-4db8cbe51e5d" providerId="ADAL" clId="{B099D3D8-3327-42CC-8B18-835FD82B8ABA}" dt="2024-07-17T16:22:28.357" v="1979" actId="1035"/>
          <ac:picMkLst>
            <pc:docMk/>
            <pc:sldMk cId="1320318281" sldId="2144327847"/>
            <ac:picMk id="38" creationId="{BAA708CB-0AF2-9A4F-A053-DD643BA0BDD9}"/>
          </ac:picMkLst>
        </pc:picChg>
        <pc:picChg chg="add del mod">
          <ac:chgData name="Leah Montner Dixon" userId="d5b2ae9e-9213-4442-b7df-4db8cbe51e5d" providerId="ADAL" clId="{B099D3D8-3327-42CC-8B18-835FD82B8ABA}" dt="2024-07-17T16:14:51.677" v="1841" actId="478"/>
          <ac:picMkLst>
            <pc:docMk/>
            <pc:sldMk cId="1320318281" sldId="2144327847"/>
            <ac:picMk id="50" creationId="{1F7DE18E-ED3D-BAB9-D24B-7AE0172920A6}"/>
          </ac:picMkLst>
        </pc:picChg>
        <pc:picChg chg="add del mod">
          <ac:chgData name="Leah Montner Dixon" userId="d5b2ae9e-9213-4442-b7df-4db8cbe51e5d" providerId="ADAL" clId="{B099D3D8-3327-42CC-8B18-835FD82B8ABA}" dt="2024-07-17T16:15:20.575" v="1858" actId="478"/>
          <ac:picMkLst>
            <pc:docMk/>
            <pc:sldMk cId="1320318281" sldId="2144327847"/>
            <ac:picMk id="53" creationId="{1B403E0D-ABA8-E755-62AF-AC0B7D3BEC5A}"/>
          </ac:picMkLst>
        </pc:picChg>
        <pc:picChg chg="del mod">
          <ac:chgData name="Leah Montner Dixon" userId="d5b2ae9e-9213-4442-b7df-4db8cbe51e5d" providerId="ADAL" clId="{B099D3D8-3327-42CC-8B18-835FD82B8ABA}" dt="2024-07-17T16:20:25.013" v="1888" actId="478"/>
          <ac:picMkLst>
            <pc:docMk/>
            <pc:sldMk cId="1320318281" sldId="2144327847"/>
            <ac:picMk id="61" creationId="{FEBD9DDB-FA0C-BDED-5260-2728EF1AAE29}"/>
          </ac:picMkLst>
        </pc:picChg>
        <pc:picChg chg="del mod">
          <ac:chgData name="Leah Montner Dixon" userId="d5b2ae9e-9213-4442-b7df-4db8cbe51e5d" providerId="ADAL" clId="{B099D3D8-3327-42CC-8B18-835FD82B8ABA}" dt="2024-07-17T16:20:26.023" v="1889" actId="478"/>
          <ac:picMkLst>
            <pc:docMk/>
            <pc:sldMk cId="1320318281" sldId="2144327847"/>
            <ac:picMk id="65" creationId="{04499050-0661-E0CD-73FE-5C3F0C568199}"/>
          </ac:picMkLst>
        </pc:picChg>
        <pc:picChg chg="del mod">
          <ac:chgData name="Leah Montner Dixon" userId="d5b2ae9e-9213-4442-b7df-4db8cbe51e5d" providerId="ADAL" clId="{B099D3D8-3327-42CC-8B18-835FD82B8ABA}" dt="2024-07-17T16:20:27.056" v="1890" actId="478"/>
          <ac:picMkLst>
            <pc:docMk/>
            <pc:sldMk cId="1320318281" sldId="2144327847"/>
            <ac:picMk id="69" creationId="{49957EA9-1B75-AD79-187F-1555BE88C88F}"/>
          </ac:picMkLst>
        </pc:picChg>
        <pc:cxnChg chg="add mod">
          <ac:chgData name="Leah Montner Dixon" userId="d5b2ae9e-9213-4442-b7df-4db8cbe51e5d" providerId="ADAL" clId="{B099D3D8-3327-42CC-8B18-835FD82B8ABA}" dt="2024-07-17T16:22:32.074" v="1996" actId="1035"/>
          <ac:cxnSpMkLst>
            <pc:docMk/>
            <pc:sldMk cId="1320318281" sldId="2144327847"/>
            <ac:cxnSpMk id="71" creationId="{2D62ADF6-718A-19B8-CBEA-7A8026D2AEC2}"/>
          </ac:cxnSpMkLst>
        </pc:cxnChg>
        <pc:extLst>
          <p:ext xmlns:p="http://schemas.openxmlformats.org/presentationml/2006/main" uri="{D6D511B9-2390-475A-947B-AFAB55BFBCF1}">
            <pc226:cmChg xmlns:pc226="http://schemas.microsoft.com/office/powerpoint/2022/06/main/command" chg="del">
              <pc226:chgData name="Leah Montner Dixon" userId="d5b2ae9e-9213-4442-b7df-4db8cbe51e5d" providerId="ADAL" clId="{B099D3D8-3327-42CC-8B18-835FD82B8ABA}" dt="2024-07-17T14:53:18.893" v="1714"/>
              <pc2:cmMkLst xmlns:pc2="http://schemas.microsoft.com/office/powerpoint/2019/9/main/command">
                <pc:docMk/>
                <pc:sldMk cId="1320318281" sldId="2144327847"/>
                <pc2:cmMk id="{CE190315-29C0-4306-B4B5-4C4AF3E0A4F8}"/>
              </pc2:cmMkLst>
            </pc226:cmChg>
            <pc226:cmChg xmlns:pc226="http://schemas.microsoft.com/office/powerpoint/2022/06/main/command" chg="del">
              <pc226:chgData name="Leah Montner Dixon" userId="d5b2ae9e-9213-4442-b7df-4db8cbe51e5d" providerId="ADAL" clId="{B099D3D8-3327-42CC-8B18-835FD82B8ABA}" dt="2024-07-17T14:38:27.019" v="1200"/>
              <pc2:cmMkLst xmlns:pc2="http://schemas.microsoft.com/office/powerpoint/2019/9/main/command">
                <pc:docMk/>
                <pc:sldMk cId="1320318281" sldId="2144327847"/>
                <pc2:cmMk id="{32C14FC6-B872-45E6-B2CD-974C39937E93}"/>
              </pc2:cmMkLst>
            </pc226:cmChg>
          </p:ext>
        </pc:extLst>
      </pc:sldChg>
      <pc:sldChg chg="addSp delSp modSp mod ord modCm">
        <pc:chgData name="Leah Montner Dixon" userId="d5b2ae9e-9213-4442-b7df-4db8cbe51e5d" providerId="ADAL" clId="{B099D3D8-3327-42CC-8B18-835FD82B8ABA}" dt="2024-07-17T16:53:00.133" v="3140" actId="1035"/>
        <pc:sldMkLst>
          <pc:docMk/>
          <pc:sldMk cId="221121290" sldId="2144327867"/>
        </pc:sldMkLst>
        <pc:spChg chg="del">
          <ac:chgData name="Leah Montner Dixon" userId="d5b2ae9e-9213-4442-b7df-4db8cbe51e5d" providerId="ADAL" clId="{B099D3D8-3327-42CC-8B18-835FD82B8ABA}" dt="2024-07-17T14:24:57.813" v="862" actId="478"/>
          <ac:spMkLst>
            <pc:docMk/>
            <pc:sldMk cId="221121290" sldId="2144327867"/>
            <ac:spMk id="2" creationId="{5FE2C672-C815-5384-2D34-DD12B7A2A71D}"/>
          </ac:spMkLst>
        </pc:spChg>
        <pc:spChg chg="add del mod">
          <ac:chgData name="Leah Montner Dixon" userId="d5b2ae9e-9213-4442-b7df-4db8cbe51e5d" providerId="ADAL" clId="{B099D3D8-3327-42CC-8B18-835FD82B8ABA}" dt="2024-07-17T16:51:07.417" v="3049" actId="478"/>
          <ac:spMkLst>
            <pc:docMk/>
            <pc:sldMk cId="221121290" sldId="2144327867"/>
            <ac:spMk id="4" creationId="{5023EDA4-F5A9-5C8A-4685-EAA71E6FC55F}"/>
          </ac:spMkLst>
        </pc:spChg>
        <pc:spChg chg="mod">
          <ac:chgData name="Leah Montner Dixon" userId="d5b2ae9e-9213-4442-b7df-4db8cbe51e5d" providerId="ADAL" clId="{B099D3D8-3327-42CC-8B18-835FD82B8ABA}" dt="2024-07-17T16:53:00.133" v="3140" actId="1035"/>
          <ac:spMkLst>
            <pc:docMk/>
            <pc:sldMk cId="221121290" sldId="2144327867"/>
            <ac:spMk id="6" creationId="{7B72A43B-2A71-0F81-DC27-FF65A14FC35D}"/>
          </ac:spMkLst>
        </pc:spChg>
        <pc:spChg chg="add del mod">
          <ac:chgData name="Leah Montner Dixon" userId="d5b2ae9e-9213-4442-b7df-4db8cbe51e5d" providerId="ADAL" clId="{B099D3D8-3327-42CC-8B18-835FD82B8ABA}" dt="2024-07-17T16:43:45.762" v="2697" actId="478"/>
          <ac:spMkLst>
            <pc:docMk/>
            <pc:sldMk cId="221121290" sldId="2144327867"/>
            <ac:spMk id="8" creationId="{02CDAC80-BAD9-E223-0D63-86BFACBB5911}"/>
          </ac:spMkLst>
        </pc:spChg>
        <pc:spChg chg="add del mod">
          <ac:chgData name="Leah Montner Dixon" userId="d5b2ae9e-9213-4442-b7df-4db8cbe51e5d" providerId="ADAL" clId="{B099D3D8-3327-42CC-8B18-835FD82B8ABA}" dt="2024-07-17T16:50:00.942" v="2984" actId="21"/>
          <ac:spMkLst>
            <pc:docMk/>
            <pc:sldMk cId="221121290" sldId="2144327867"/>
            <ac:spMk id="9" creationId="{7B72A43B-2A71-0F81-DC27-FF65A14FC35D}"/>
          </ac:spMkLst>
        </pc:spChg>
        <pc:spChg chg="add mod">
          <ac:chgData name="Leah Montner Dixon" userId="d5b2ae9e-9213-4442-b7df-4db8cbe51e5d" providerId="ADAL" clId="{B099D3D8-3327-42CC-8B18-835FD82B8ABA}" dt="2024-07-17T14:33:24.609" v="1182"/>
          <ac:spMkLst>
            <pc:docMk/>
            <pc:sldMk cId="221121290" sldId="2144327867"/>
            <ac:spMk id="11" creationId="{4C71E726-E9CB-8649-243B-0E8787425CB8}"/>
          </ac:spMkLst>
        </pc:spChg>
        <pc:spChg chg="add mod">
          <ac:chgData name="Leah Montner Dixon" userId="d5b2ae9e-9213-4442-b7df-4db8cbe51e5d" providerId="ADAL" clId="{B099D3D8-3327-42CC-8B18-835FD82B8ABA}" dt="2024-07-17T14:33:24.609" v="1182"/>
          <ac:spMkLst>
            <pc:docMk/>
            <pc:sldMk cId="221121290" sldId="2144327867"/>
            <ac:spMk id="12" creationId="{B41C60F3-A291-09D5-00A4-833D81397A0B}"/>
          </ac:spMkLst>
        </pc:spChg>
        <pc:spChg chg="add del mod">
          <ac:chgData name="Leah Montner Dixon" userId="d5b2ae9e-9213-4442-b7df-4db8cbe51e5d" providerId="ADAL" clId="{B099D3D8-3327-42CC-8B18-835FD82B8ABA}" dt="2024-07-17T16:50:00.942" v="2984" actId="21"/>
          <ac:spMkLst>
            <pc:docMk/>
            <pc:sldMk cId="221121290" sldId="2144327867"/>
            <ac:spMk id="13" creationId="{0515DB11-530D-A7F2-1189-EF927E3853B3}"/>
          </ac:spMkLst>
        </pc:spChg>
        <pc:spChg chg="add del mod">
          <ac:chgData name="Leah Montner Dixon" userId="d5b2ae9e-9213-4442-b7df-4db8cbe51e5d" providerId="ADAL" clId="{B099D3D8-3327-42CC-8B18-835FD82B8ABA}" dt="2024-07-17T16:49:32.897" v="2962" actId="478"/>
          <ac:spMkLst>
            <pc:docMk/>
            <pc:sldMk cId="221121290" sldId="2144327867"/>
            <ac:spMk id="14" creationId="{DD80FB00-EA6D-7F60-18A6-1C9B9E50005B}"/>
          </ac:spMkLst>
        </pc:spChg>
        <pc:spChg chg="add del mod">
          <ac:chgData name="Leah Montner Dixon" userId="d5b2ae9e-9213-4442-b7df-4db8cbe51e5d" providerId="ADAL" clId="{B099D3D8-3327-42CC-8B18-835FD82B8ABA}" dt="2024-07-17T16:49:32.897" v="2962" actId="478"/>
          <ac:spMkLst>
            <pc:docMk/>
            <pc:sldMk cId="221121290" sldId="2144327867"/>
            <ac:spMk id="15" creationId="{7F53657F-7ECD-0C75-D81B-8098FA86FB4A}"/>
          </ac:spMkLst>
        </pc:spChg>
        <pc:spChg chg="add mod topLvl">
          <ac:chgData name="Leah Montner Dixon" userId="d5b2ae9e-9213-4442-b7df-4db8cbe51e5d" providerId="ADAL" clId="{B099D3D8-3327-42CC-8B18-835FD82B8ABA}" dt="2024-07-17T16:49:55.693" v="2983" actId="165"/>
          <ac:spMkLst>
            <pc:docMk/>
            <pc:sldMk cId="221121290" sldId="2144327867"/>
            <ac:spMk id="16" creationId="{5731CEA0-C338-DF09-3109-871D48D5EF10}"/>
          </ac:spMkLst>
        </pc:spChg>
        <pc:spChg chg="add mod topLvl">
          <ac:chgData name="Leah Montner Dixon" userId="d5b2ae9e-9213-4442-b7df-4db8cbe51e5d" providerId="ADAL" clId="{B099D3D8-3327-42CC-8B18-835FD82B8ABA}" dt="2024-07-17T16:49:55.693" v="2983" actId="165"/>
          <ac:spMkLst>
            <pc:docMk/>
            <pc:sldMk cId="221121290" sldId="2144327867"/>
            <ac:spMk id="17" creationId="{1C9B2D39-ABAD-A340-9FB9-EB7261E3AE89}"/>
          </ac:spMkLst>
        </pc:spChg>
        <pc:spChg chg="add mod topLvl">
          <ac:chgData name="Leah Montner Dixon" userId="d5b2ae9e-9213-4442-b7df-4db8cbe51e5d" providerId="ADAL" clId="{B099D3D8-3327-42CC-8B18-835FD82B8ABA}" dt="2024-07-17T16:49:55.693" v="2983" actId="165"/>
          <ac:spMkLst>
            <pc:docMk/>
            <pc:sldMk cId="221121290" sldId="2144327867"/>
            <ac:spMk id="18" creationId="{DFB55FD1-C26F-953E-A246-A533900D4F9E}"/>
          </ac:spMkLst>
        </pc:spChg>
        <pc:spChg chg="add mod topLvl">
          <ac:chgData name="Leah Montner Dixon" userId="d5b2ae9e-9213-4442-b7df-4db8cbe51e5d" providerId="ADAL" clId="{B099D3D8-3327-42CC-8B18-835FD82B8ABA}" dt="2024-07-17T16:49:55.693" v="2983" actId="165"/>
          <ac:spMkLst>
            <pc:docMk/>
            <pc:sldMk cId="221121290" sldId="2144327867"/>
            <ac:spMk id="19" creationId="{2131A6C2-F729-4D86-7B62-5ECEE3C6E415}"/>
          </ac:spMkLst>
        </pc:spChg>
        <pc:spChg chg="add mod topLvl">
          <ac:chgData name="Leah Montner Dixon" userId="d5b2ae9e-9213-4442-b7df-4db8cbe51e5d" providerId="ADAL" clId="{B099D3D8-3327-42CC-8B18-835FD82B8ABA}" dt="2024-07-17T16:49:55.693" v="2983" actId="165"/>
          <ac:spMkLst>
            <pc:docMk/>
            <pc:sldMk cId="221121290" sldId="2144327867"/>
            <ac:spMk id="20" creationId="{AB8FDE67-3EEF-86C8-EB69-363C9B6DAF7F}"/>
          </ac:spMkLst>
        </pc:spChg>
        <pc:spChg chg="add mod">
          <ac:chgData name="Leah Montner Dixon" userId="d5b2ae9e-9213-4442-b7df-4db8cbe51e5d" providerId="ADAL" clId="{B099D3D8-3327-42CC-8B18-835FD82B8ABA}" dt="2024-07-17T16:53:00.133" v="3140" actId="1035"/>
          <ac:spMkLst>
            <pc:docMk/>
            <pc:sldMk cId="221121290" sldId="2144327867"/>
            <ac:spMk id="22" creationId="{22EC4A98-641B-807B-86A4-CD34405767C4}"/>
          </ac:spMkLst>
        </pc:spChg>
        <pc:grpChg chg="add del mod">
          <ac:chgData name="Leah Montner Dixon" userId="d5b2ae9e-9213-4442-b7df-4db8cbe51e5d" providerId="ADAL" clId="{B099D3D8-3327-42CC-8B18-835FD82B8ABA}" dt="2024-07-17T16:49:55.693" v="2983" actId="165"/>
          <ac:grpSpMkLst>
            <pc:docMk/>
            <pc:sldMk cId="221121290" sldId="2144327867"/>
            <ac:grpSpMk id="21" creationId="{07CA9368-C875-83E7-C16C-313EAC24EEF4}"/>
          </ac:grpSpMkLst>
        </pc:grpChg>
        <pc:picChg chg="add mod">
          <ac:chgData name="Leah Montner Dixon" userId="d5b2ae9e-9213-4442-b7df-4db8cbe51e5d" providerId="ADAL" clId="{B099D3D8-3327-42CC-8B18-835FD82B8ABA}" dt="2024-07-17T14:33:24.609" v="1182"/>
          <ac:picMkLst>
            <pc:docMk/>
            <pc:sldMk cId="221121290" sldId="2144327867"/>
            <ac:picMk id="10" creationId="{BBC292E8-CF8D-CB2B-0642-C3575C1C3510}"/>
          </ac:picMkLst>
        </pc:picChg>
        <pc:extLst>
          <p:ext xmlns:p="http://schemas.openxmlformats.org/presentationml/2006/main" uri="{D6D511B9-2390-475A-947B-AFAB55BFBCF1}">
            <pc226:cmChg xmlns:pc226="http://schemas.microsoft.com/office/powerpoint/2022/06/main/command" chg="mod">
              <pc226:chgData name="Leah Montner Dixon" userId="d5b2ae9e-9213-4442-b7df-4db8cbe51e5d" providerId="ADAL" clId="{B099D3D8-3327-42CC-8B18-835FD82B8ABA}" dt="2024-07-17T16:52:18.908" v="3126" actId="20577"/>
              <pc2:cmMkLst xmlns:pc2="http://schemas.microsoft.com/office/powerpoint/2019/9/main/command">
                <pc:docMk/>
                <pc:sldMk cId="221121290" sldId="2144327867"/>
                <pc2:cmMk id="{5EEEBCB0-EFC7-48A4-89A5-C167EB2C16C4}"/>
              </pc2:cmMkLst>
              <pc226:cmRplyChg chg="add">
                <pc226:chgData name="Leah Montner Dixon" userId="d5b2ae9e-9213-4442-b7df-4db8cbe51e5d" providerId="ADAL" clId="{B099D3D8-3327-42CC-8B18-835FD82B8ABA}" dt="2024-07-17T16:46:45.601" v="2948"/>
                <pc2:cmRplyMkLst xmlns:pc2="http://schemas.microsoft.com/office/powerpoint/2019/9/main/command">
                  <pc:docMk/>
                  <pc:sldMk cId="221121290" sldId="2144327867"/>
                  <pc2:cmMk id="{5EEEBCB0-EFC7-48A4-89A5-C167EB2C16C4}"/>
                  <pc2:cmRplyMk id="{EAF83FE4-40BE-4E0C-A8E4-AB2572705C29}"/>
                </pc2:cmRplyMkLst>
              </pc226:cmRplyChg>
            </pc226:cmChg>
          </p:ext>
        </pc:extLst>
      </pc:sldChg>
      <pc:sldChg chg="addSp delSp modSp mod ord">
        <pc:chgData name="Leah Montner Dixon" userId="d5b2ae9e-9213-4442-b7df-4db8cbe51e5d" providerId="ADAL" clId="{B099D3D8-3327-42CC-8B18-835FD82B8ABA}" dt="2024-07-17T16:39:44.448" v="2505" actId="1036"/>
        <pc:sldMkLst>
          <pc:docMk/>
          <pc:sldMk cId="2768825592" sldId="2144327868"/>
        </pc:sldMkLst>
        <pc:spChg chg="del mod">
          <ac:chgData name="Leah Montner Dixon" userId="d5b2ae9e-9213-4442-b7df-4db8cbe51e5d" providerId="ADAL" clId="{B099D3D8-3327-42CC-8B18-835FD82B8ABA}" dt="2024-07-17T16:24:48.930" v="2052" actId="21"/>
          <ac:spMkLst>
            <pc:docMk/>
            <pc:sldMk cId="2768825592" sldId="2144327868"/>
            <ac:spMk id="6" creationId="{7B72A43B-2A71-0F81-DC27-FF65A14FC35D}"/>
          </ac:spMkLst>
        </pc:spChg>
        <pc:spChg chg="add del">
          <ac:chgData name="Leah Montner Dixon" userId="d5b2ae9e-9213-4442-b7df-4db8cbe51e5d" providerId="ADAL" clId="{B099D3D8-3327-42CC-8B18-835FD82B8ABA}" dt="2024-07-17T14:08:18.450" v="389" actId="478"/>
          <ac:spMkLst>
            <pc:docMk/>
            <pc:sldMk cId="2768825592" sldId="2144327868"/>
            <ac:spMk id="9" creationId="{31981DBC-FFE8-FC37-04BA-5EB846E61090}"/>
          </ac:spMkLst>
        </pc:spChg>
        <pc:spChg chg="add del mod">
          <ac:chgData name="Leah Montner Dixon" userId="d5b2ae9e-9213-4442-b7df-4db8cbe51e5d" providerId="ADAL" clId="{B099D3D8-3327-42CC-8B18-835FD82B8ABA}" dt="2024-07-17T16:24:28.447" v="2046" actId="478"/>
          <ac:spMkLst>
            <pc:docMk/>
            <pc:sldMk cId="2768825592" sldId="2144327868"/>
            <ac:spMk id="10" creationId="{F8692B24-589A-567F-C35D-D8CD699E9851}"/>
          </ac:spMkLst>
        </pc:spChg>
        <pc:spChg chg="add del mod">
          <ac:chgData name="Leah Montner Dixon" userId="d5b2ae9e-9213-4442-b7df-4db8cbe51e5d" providerId="ADAL" clId="{B099D3D8-3327-42CC-8B18-835FD82B8ABA}" dt="2024-07-17T16:34:49.562" v="2361" actId="21"/>
          <ac:spMkLst>
            <pc:docMk/>
            <pc:sldMk cId="2768825592" sldId="2144327868"/>
            <ac:spMk id="11" creationId="{7AE291DD-548B-57D8-7CC1-F89019F1777B}"/>
          </ac:spMkLst>
        </pc:spChg>
        <pc:spChg chg="add del mod">
          <ac:chgData name="Leah Montner Dixon" userId="d5b2ae9e-9213-4442-b7df-4db8cbe51e5d" providerId="ADAL" clId="{B099D3D8-3327-42CC-8B18-835FD82B8ABA}" dt="2024-07-17T16:34:49.562" v="2361" actId="21"/>
          <ac:spMkLst>
            <pc:docMk/>
            <pc:sldMk cId="2768825592" sldId="2144327868"/>
            <ac:spMk id="12" creationId="{68B39A54-15ED-CCA0-9494-7DC5648B4396}"/>
          </ac:spMkLst>
        </pc:spChg>
        <pc:spChg chg="add del mod">
          <ac:chgData name="Leah Montner Dixon" userId="d5b2ae9e-9213-4442-b7df-4db8cbe51e5d" providerId="ADAL" clId="{B099D3D8-3327-42CC-8B18-835FD82B8ABA}" dt="2024-07-17T16:34:49.562" v="2361" actId="21"/>
          <ac:spMkLst>
            <pc:docMk/>
            <pc:sldMk cId="2768825592" sldId="2144327868"/>
            <ac:spMk id="13" creationId="{37E6DA4B-1E6D-BA36-8C9A-2B2E33B68132}"/>
          </ac:spMkLst>
        </pc:spChg>
        <pc:spChg chg="add del mod">
          <ac:chgData name="Leah Montner Dixon" userId="d5b2ae9e-9213-4442-b7df-4db8cbe51e5d" providerId="ADAL" clId="{B099D3D8-3327-42CC-8B18-835FD82B8ABA}" dt="2024-07-17T16:34:31.039" v="2333" actId="478"/>
          <ac:spMkLst>
            <pc:docMk/>
            <pc:sldMk cId="2768825592" sldId="2144327868"/>
            <ac:spMk id="14" creationId="{8177FBB4-D8B1-E036-0468-B5851218D903}"/>
          </ac:spMkLst>
        </pc:spChg>
        <pc:spChg chg="add mod">
          <ac:chgData name="Leah Montner Dixon" userId="d5b2ae9e-9213-4442-b7df-4db8cbe51e5d" providerId="ADAL" clId="{B099D3D8-3327-42CC-8B18-835FD82B8ABA}" dt="2024-07-17T16:38:56.888" v="2473" actId="21"/>
          <ac:spMkLst>
            <pc:docMk/>
            <pc:sldMk cId="2768825592" sldId="2144327868"/>
            <ac:spMk id="15" creationId="{BEC29D22-6BA3-6266-4F00-76409257CEE2}"/>
          </ac:spMkLst>
        </pc:spChg>
        <pc:spChg chg="add del mod">
          <ac:chgData name="Leah Montner Dixon" userId="d5b2ae9e-9213-4442-b7df-4db8cbe51e5d" providerId="ADAL" clId="{B099D3D8-3327-42CC-8B18-835FD82B8ABA}" dt="2024-07-17T16:36:48.478" v="2423" actId="478"/>
          <ac:spMkLst>
            <pc:docMk/>
            <pc:sldMk cId="2768825592" sldId="2144327868"/>
            <ac:spMk id="16" creationId="{08303E9E-D1C6-80D0-5D3D-C0452AC2326E}"/>
          </ac:spMkLst>
        </pc:spChg>
        <pc:spChg chg="add del mod">
          <ac:chgData name="Leah Montner Dixon" userId="d5b2ae9e-9213-4442-b7df-4db8cbe51e5d" providerId="ADAL" clId="{B099D3D8-3327-42CC-8B18-835FD82B8ABA}" dt="2024-07-17T16:39:42.342" v="2499" actId="478"/>
          <ac:spMkLst>
            <pc:docMk/>
            <pc:sldMk cId="2768825592" sldId="2144327868"/>
            <ac:spMk id="17" creationId="{FD5DEFC3-1C21-A9B2-4A00-E8C377AD1967}"/>
          </ac:spMkLst>
        </pc:spChg>
        <pc:spChg chg="add mod">
          <ac:chgData name="Leah Montner Dixon" userId="d5b2ae9e-9213-4442-b7df-4db8cbe51e5d" providerId="ADAL" clId="{B099D3D8-3327-42CC-8B18-835FD82B8ABA}" dt="2024-07-17T16:39:44.448" v="2505" actId="1036"/>
          <ac:spMkLst>
            <pc:docMk/>
            <pc:sldMk cId="2768825592" sldId="2144327868"/>
            <ac:spMk id="18" creationId="{373D8E9A-A4E4-782F-F1FA-26B26CF03BFE}"/>
          </ac:spMkLst>
        </pc:spChg>
      </pc:sldChg>
      <pc:sldChg chg="delSp del mod ord">
        <pc:chgData name="Leah Montner Dixon" userId="d5b2ae9e-9213-4442-b7df-4db8cbe51e5d" providerId="ADAL" clId="{B099D3D8-3327-42CC-8B18-835FD82B8ABA}" dt="2024-07-17T14:09:00.034" v="481" actId="47"/>
        <pc:sldMkLst>
          <pc:docMk/>
          <pc:sldMk cId="447989960" sldId="2144327869"/>
        </pc:sldMkLst>
        <pc:spChg chg="del">
          <ac:chgData name="Leah Montner Dixon" userId="d5b2ae9e-9213-4442-b7df-4db8cbe51e5d" providerId="ADAL" clId="{B099D3D8-3327-42CC-8B18-835FD82B8ABA}" dt="2024-07-17T13:53:36.906" v="11" actId="478"/>
          <ac:spMkLst>
            <pc:docMk/>
            <pc:sldMk cId="447989960" sldId="2144327869"/>
            <ac:spMk id="9" creationId="{C4E717B8-424F-55A8-EC22-03BFD2235381}"/>
          </ac:spMkLst>
        </pc:spChg>
        <pc:spChg chg="del">
          <ac:chgData name="Leah Montner Dixon" userId="d5b2ae9e-9213-4442-b7df-4db8cbe51e5d" providerId="ADAL" clId="{B099D3D8-3327-42CC-8B18-835FD82B8ABA}" dt="2024-07-17T13:53:36.906" v="11" actId="478"/>
          <ac:spMkLst>
            <pc:docMk/>
            <pc:sldMk cId="447989960" sldId="2144327869"/>
            <ac:spMk id="11" creationId="{2281C668-A605-2514-0459-D0F09F4992E8}"/>
          </ac:spMkLst>
        </pc:spChg>
        <pc:cxnChg chg="del">
          <ac:chgData name="Leah Montner Dixon" userId="d5b2ae9e-9213-4442-b7df-4db8cbe51e5d" providerId="ADAL" clId="{B099D3D8-3327-42CC-8B18-835FD82B8ABA}" dt="2024-07-17T13:53:36.906" v="11" actId="478"/>
          <ac:cxnSpMkLst>
            <pc:docMk/>
            <pc:sldMk cId="447989960" sldId="2144327869"/>
            <ac:cxnSpMk id="10" creationId="{FC96553D-7273-1780-16A9-EEDD955ED977}"/>
          </ac:cxnSpMkLst>
        </pc:cxnChg>
      </pc:sldChg>
      <pc:sldChg chg="addSp delSp modSp add del mod ord">
        <pc:chgData name="Leah Montner Dixon" userId="d5b2ae9e-9213-4442-b7df-4db8cbe51e5d" providerId="ADAL" clId="{B099D3D8-3327-42CC-8B18-835FD82B8ABA}" dt="2024-07-17T16:24:18.236" v="2044" actId="47"/>
        <pc:sldMkLst>
          <pc:docMk/>
          <pc:sldMk cId="793742564" sldId="2144327870"/>
        </pc:sldMkLst>
        <pc:spChg chg="del">
          <ac:chgData name="Leah Montner Dixon" userId="d5b2ae9e-9213-4442-b7df-4db8cbe51e5d" providerId="ADAL" clId="{B099D3D8-3327-42CC-8B18-835FD82B8ABA}" dt="2024-07-17T13:54:03.003" v="38" actId="21"/>
          <ac:spMkLst>
            <pc:docMk/>
            <pc:sldMk cId="793742564" sldId="2144327870"/>
            <ac:spMk id="2" creationId="{899AC97A-68F3-D5A9-1EAC-B8A2ACA4F077}"/>
          </ac:spMkLst>
        </pc:spChg>
        <pc:spChg chg="del">
          <ac:chgData name="Leah Montner Dixon" userId="d5b2ae9e-9213-4442-b7df-4db8cbe51e5d" providerId="ADAL" clId="{B099D3D8-3327-42CC-8B18-835FD82B8ABA}" dt="2024-07-17T13:54:03.003" v="38" actId="21"/>
          <ac:spMkLst>
            <pc:docMk/>
            <pc:sldMk cId="793742564" sldId="2144327870"/>
            <ac:spMk id="5" creationId="{68766FAD-E225-3934-A8CF-BAAF3C46BE6B}"/>
          </ac:spMkLst>
        </pc:spChg>
        <pc:spChg chg="mod">
          <ac:chgData name="Leah Montner Dixon" userId="d5b2ae9e-9213-4442-b7df-4db8cbe51e5d" providerId="ADAL" clId="{B099D3D8-3327-42CC-8B18-835FD82B8ABA}" dt="2024-07-17T14:06:37.217" v="199" actId="1036"/>
          <ac:spMkLst>
            <pc:docMk/>
            <pc:sldMk cId="793742564" sldId="2144327870"/>
            <ac:spMk id="6" creationId="{9F3375EF-46C6-2B94-2468-AAAF87E7BF1D}"/>
          </ac:spMkLst>
        </pc:spChg>
        <pc:spChg chg="del mod">
          <ac:chgData name="Leah Montner Dixon" userId="d5b2ae9e-9213-4442-b7df-4db8cbe51e5d" providerId="ADAL" clId="{B099D3D8-3327-42CC-8B18-835FD82B8ABA}" dt="2024-07-17T14:03:56.503" v="94" actId="478"/>
          <ac:spMkLst>
            <pc:docMk/>
            <pc:sldMk cId="793742564" sldId="2144327870"/>
            <ac:spMk id="10" creationId="{505DBFD7-191B-B071-2019-3128F7630E78}"/>
          </ac:spMkLst>
        </pc:spChg>
        <pc:spChg chg="add del mod">
          <ac:chgData name="Leah Montner Dixon" userId="d5b2ae9e-9213-4442-b7df-4db8cbe51e5d" providerId="ADAL" clId="{B099D3D8-3327-42CC-8B18-835FD82B8ABA}" dt="2024-07-17T14:03:52.816" v="91" actId="478"/>
          <ac:spMkLst>
            <pc:docMk/>
            <pc:sldMk cId="793742564" sldId="2144327870"/>
            <ac:spMk id="14" creationId="{E7430A84-4139-495A-70D5-3126A45B5EEC}"/>
          </ac:spMkLst>
        </pc:spChg>
        <pc:spChg chg="add mod">
          <ac:chgData name="Leah Montner Dixon" userId="d5b2ae9e-9213-4442-b7df-4db8cbe51e5d" providerId="ADAL" clId="{B099D3D8-3327-42CC-8B18-835FD82B8ABA}" dt="2024-07-17T14:03:53.219" v="92"/>
          <ac:spMkLst>
            <pc:docMk/>
            <pc:sldMk cId="793742564" sldId="2144327870"/>
            <ac:spMk id="15" creationId="{9DED5F54-B9B4-A86E-403C-1B25BCA857D3}"/>
          </ac:spMkLst>
        </pc:spChg>
        <pc:spChg chg="add mod">
          <ac:chgData name="Leah Montner Dixon" userId="d5b2ae9e-9213-4442-b7df-4db8cbe51e5d" providerId="ADAL" clId="{B099D3D8-3327-42CC-8B18-835FD82B8ABA}" dt="2024-07-17T14:03:53.219" v="92"/>
          <ac:spMkLst>
            <pc:docMk/>
            <pc:sldMk cId="793742564" sldId="2144327870"/>
            <ac:spMk id="16" creationId="{43877C4B-1358-DFDE-3D34-09BC3550ABB7}"/>
          </ac:spMkLst>
        </pc:spChg>
        <pc:spChg chg="add mod">
          <ac:chgData name="Leah Montner Dixon" userId="d5b2ae9e-9213-4442-b7df-4db8cbe51e5d" providerId="ADAL" clId="{B099D3D8-3327-42CC-8B18-835FD82B8ABA}" dt="2024-07-17T14:52:51.041" v="1692" actId="14100"/>
          <ac:spMkLst>
            <pc:docMk/>
            <pc:sldMk cId="793742564" sldId="2144327870"/>
            <ac:spMk id="17" creationId="{4E7D417D-7C02-2663-EAD0-0BD8678F3F4C}"/>
          </ac:spMkLst>
        </pc:spChg>
        <pc:spChg chg="add mod">
          <ac:chgData name="Leah Montner Dixon" userId="d5b2ae9e-9213-4442-b7df-4db8cbe51e5d" providerId="ADAL" clId="{B099D3D8-3327-42CC-8B18-835FD82B8ABA}" dt="2024-07-17T14:06:32.495" v="197" actId="1035"/>
          <ac:spMkLst>
            <pc:docMk/>
            <pc:sldMk cId="793742564" sldId="2144327870"/>
            <ac:spMk id="18" creationId="{CBED4215-862B-4579-A897-636D76610571}"/>
          </ac:spMkLst>
        </pc:spChg>
        <pc:cxnChg chg="del">
          <ac:chgData name="Leah Montner Dixon" userId="d5b2ae9e-9213-4442-b7df-4db8cbe51e5d" providerId="ADAL" clId="{B099D3D8-3327-42CC-8B18-835FD82B8ABA}" dt="2024-07-17T13:54:03.003" v="38" actId="21"/>
          <ac:cxnSpMkLst>
            <pc:docMk/>
            <pc:sldMk cId="793742564" sldId="2144327870"/>
            <ac:cxnSpMk id="4" creationId="{9D9F3075-A7D0-3F1D-FFBA-4B3829CF91BA}"/>
          </ac:cxnSpMkLst>
        </pc:cxnChg>
      </pc:sldChg>
      <pc:sldChg chg="delSp del mod">
        <pc:chgData name="Leah Montner Dixon" userId="d5b2ae9e-9213-4442-b7df-4db8cbe51e5d" providerId="ADAL" clId="{B099D3D8-3327-42CC-8B18-835FD82B8ABA}" dt="2024-07-17T14:33:28.903" v="1183" actId="47"/>
        <pc:sldMkLst>
          <pc:docMk/>
          <pc:sldMk cId="1888183192" sldId="2144327871"/>
        </pc:sldMkLst>
        <pc:spChg chg="del">
          <ac:chgData name="Leah Montner Dixon" userId="d5b2ae9e-9213-4442-b7df-4db8cbe51e5d" providerId="ADAL" clId="{B099D3D8-3327-42CC-8B18-835FD82B8ABA}" dt="2024-07-17T14:33:16.033" v="1135" actId="21"/>
          <ac:spMkLst>
            <pc:docMk/>
            <pc:sldMk cId="1888183192" sldId="2144327871"/>
            <ac:spMk id="6" creationId="{7B72A43B-2A71-0F81-DC27-FF65A14FC35D}"/>
          </ac:spMkLst>
        </pc:spChg>
      </pc:sldChg>
      <pc:sldChg chg="addSp delSp modSp mod delCm modCm">
        <pc:chgData name="Leah Montner Dixon" userId="d5b2ae9e-9213-4442-b7df-4db8cbe51e5d" providerId="ADAL" clId="{B099D3D8-3327-42CC-8B18-835FD82B8ABA}" dt="2024-07-17T17:36:24.546" v="5423" actId="1035"/>
        <pc:sldMkLst>
          <pc:docMk/>
          <pc:sldMk cId="4076356575" sldId="2144327872"/>
        </pc:sldMkLst>
        <pc:spChg chg="del mod">
          <ac:chgData name="Leah Montner Dixon" userId="d5b2ae9e-9213-4442-b7df-4db8cbe51e5d" providerId="ADAL" clId="{B099D3D8-3327-42CC-8B18-835FD82B8ABA}" dt="2024-07-17T17:19:46.720" v="4414" actId="478"/>
          <ac:spMkLst>
            <pc:docMk/>
            <pc:sldMk cId="4076356575" sldId="2144327872"/>
            <ac:spMk id="4" creationId="{A5A58E31-FA80-E373-1C4E-82CDDAE5F639}"/>
          </ac:spMkLst>
        </pc:spChg>
        <pc:spChg chg="del mod">
          <ac:chgData name="Leah Montner Dixon" userId="d5b2ae9e-9213-4442-b7df-4db8cbe51e5d" providerId="ADAL" clId="{B099D3D8-3327-42CC-8B18-835FD82B8ABA}" dt="2024-07-17T17:19:46.720" v="4414" actId="478"/>
          <ac:spMkLst>
            <pc:docMk/>
            <pc:sldMk cId="4076356575" sldId="2144327872"/>
            <ac:spMk id="8" creationId="{873CADBE-8A51-2D50-5A40-34635716FE95}"/>
          </ac:spMkLst>
        </pc:spChg>
        <pc:spChg chg="mod">
          <ac:chgData name="Leah Montner Dixon" userId="d5b2ae9e-9213-4442-b7df-4db8cbe51e5d" providerId="ADAL" clId="{B099D3D8-3327-42CC-8B18-835FD82B8ABA}" dt="2024-07-17T17:36:17.749" v="5414" actId="1036"/>
          <ac:spMkLst>
            <pc:docMk/>
            <pc:sldMk cId="4076356575" sldId="2144327872"/>
            <ac:spMk id="10" creationId="{71C2B71F-15D4-E738-363B-2942BBD2BDDC}"/>
          </ac:spMkLst>
        </pc:spChg>
        <pc:spChg chg="del mod">
          <ac:chgData name="Leah Montner Dixon" userId="d5b2ae9e-9213-4442-b7df-4db8cbe51e5d" providerId="ADAL" clId="{B099D3D8-3327-42CC-8B18-835FD82B8ABA}" dt="2024-07-17T17:01:51.689" v="3571" actId="478"/>
          <ac:spMkLst>
            <pc:docMk/>
            <pc:sldMk cId="4076356575" sldId="2144327872"/>
            <ac:spMk id="11" creationId="{30AE35D1-8E8A-CBDF-28B4-DBF8C7B40EBB}"/>
          </ac:spMkLst>
        </pc:spChg>
        <pc:spChg chg="add mod">
          <ac:chgData name="Leah Montner Dixon" userId="d5b2ae9e-9213-4442-b7df-4db8cbe51e5d" providerId="ADAL" clId="{B099D3D8-3327-42CC-8B18-835FD82B8ABA}" dt="2024-07-17T17:01:18.605" v="3505"/>
          <ac:spMkLst>
            <pc:docMk/>
            <pc:sldMk cId="4076356575" sldId="2144327872"/>
            <ac:spMk id="13" creationId="{D760FCA4-2F11-ADD5-D460-613F530573AB}"/>
          </ac:spMkLst>
        </pc:spChg>
        <pc:spChg chg="add mod">
          <ac:chgData name="Leah Montner Dixon" userId="d5b2ae9e-9213-4442-b7df-4db8cbe51e5d" providerId="ADAL" clId="{B099D3D8-3327-42CC-8B18-835FD82B8ABA}" dt="2024-07-17T17:36:17.749" v="5414" actId="1036"/>
          <ac:spMkLst>
            <pc:docMk/>
            <pc:sldMk cId="4076356575" sldId="2144327872"/>
            <ac:spMk id="14" creationId="{269FD58F-B638-880A-9F25-14DD441A107E}"/>
          </ac:spMkLst>
        </pc:spChg>
        <pc:spChg chg="add mod">
          <ac:chgData name="Leah Montner Dixon" userId="d5b2ae9e-9213-4442-b7df-4db8cbe51e5d" providerId="ADAL" clId="{B099D3D8-3327-42CC-8B18-835FD82B8ABA}" dt="2024-07-17T17:36:17.749" v="5414" actId="1036"/>
          <ac:spMkLst>
            <pc:docMk/>
            <pc:sldMk cId="4076356575" sldId="2144327872"/>
            <ac:spMk id="15" creationId="{E127C3F8-A84A-3684-44B3-20984684089A}"/>
          </ac:spMkLst>
        </pc:spChg>
        <pc:spChg chg="add del mod">
          <ac:chgData name="Leah Montner Dixon" userId="d5b2ae9e-9213-4442-b7df-4db8cbe51e5d" providerId="ADAL" clId="{B099D3D8-3327-42CC-8B18-835FD82B8ABA}" dt="2024-07-17T17:20:51.418" v="4445" actId="478"/>
          <ac:spMkLst>
            <pc:docMk/>
            <pc:sldMk cId="4076356575" sldId="2144327872"/>
            <ac:spMk id="16" creationId="{FB08F88A-9A62-876F-A236-3A7FBEA5C8FB}"/>
          </ac:spMkLst>
        </pc:spChg>
        <pc:spChg chg="add mod topLvl">
          <ac:chgData name="Leah Montner Dixon" userId="d5b2ae9e-9213-4442-b7df-4db8cbe51e5d" providerId="ADAL" clId="{B099D3D8-3327-42CC-8B18-835FD82B8ABA}" dt="2024-07-17T17:36:19.940" v="5415" actId="165"/>
          <ac:spMkLst>
            <pc:docMk/>
            <pc:sldMk cId="4076356575" sldId="2144327872"/>
            <ac:spMk id="17" creationId="{EBF7C4F3-1344-EE15-C1CF-259B70A842BE}"/>
          </ac:spMkLst>
        </pc:spChg>
        <pc:spChg chg="add mod topLvl">
          <ac:chgData name="Leah Montner Dixon" userId="d5b2ae9e-9213-4442-b7df-4db8cbe51e5d" providerId="ADAL" clId="{B099D3D8-3327-42CC-8B18-835FD82B8ABA}" dt="2024-07-17T17:36:19.940" v="5415" actId="165"/>
          <ac:spMkLst>
            <pc:docMk/>
            <pc:sldMk cId="4076356575" sldId="2144327872"/>
            <ac:spMk id="18" creationId="{A0C5E98E-5DB4-7E06-1A43-FC577449CFEB}"/>
          </ac:spMkLst>
        </pc:spChg>
        <pc:spChg chg="add mod topLvl">
          <ac:chgData name="Leah Montner Dixon" userId="d5b2ae9e-9213-4442-b7df-4db8cbe51e5d" providerId="ADAL" clId="{B099D3D8-3327-42CC-8B18-835FD82B8ABA}" dt="2024-07-17T17:36:19.940" v="5415" actId="165"/>
          <ac:spMkLst>
            <pc:docMk/>
            <pc:sldMk cId="4076356575" sldId="2144327872"/>
            <ac:spMk id="19" creationId="{5C16E9EC-6ABB-C681-2EB6-26CBE9E42825}"/>
          </ac:spMkLst>
        </pc:spChg>
        <pc:spChg chg="add mod topLvl">
          <ac:chgData name="Leah Montner Dixon" userId="d5b2ae9e-9213-4442-b7df-4db8cbe51e5d" providerId="ADAL" clId="{B099D3D8-3327-42CC-8B18-835FD82B8ABA}" dt="2024-07-17T17:36:19.940" v="5415" actId="165"/>
          <ac:spMkLst>
            <pc:docMk/>
            <pc:sldMk cId="4076356575" sldId="2144327872"/>
            <ac:spMk id="20" creationId="{2661065B-46DD-0A63-255B-A6CF1278A5EF}"/>
          </ac:spMkLst>
        </pc:spChg>
        <pc:spChg chg="add mod topLvl">
          <ac:chgData name="Leah Montner Dixon" userId="d5b2ae9e-9213-4442-b7df-4db8cbe51e5d" providerId="ADAL" clId="{B099D3D8-3327-42CC-8B18-835FD82B8ABA}" dt="2024-07-17T17:36:19.940" v="5415" actId="165"/>
          <ac:spMkLst>
            <pc:docMk/>
            <pc:sldMk cId="4076356575" sldId="2144327872"/>
            <ac:spMk id="21" creationId="{3C33EBD0-C331-0215-513C-CDFC59B8F269}"/>
          </ac:spMkLst>
        </pc:spChg>
        <pc:spChg chg="del mod">
          <ac:chgData name="Leah Montner Dixon" userId="d5b2ae9e-9213-4442-b7df-4db8cbe51e5d" providerId="ADAL" clId="{B099D3D8-3327-42CC-8B18-835FD82B8ABA}" dt="2024-07-17T17:02:07.457" v="3590" actId="21"/>
          <ac:spMkLst>
            <pc:docMk/>
            <pc:sldMk cId="4076356575" sldId="2144327872"/>
            <ac:spMk id="22" creationId="{4B113E1E-2C9E-31B7-E80F-A84908F18776}"/>
          </ac:spMkLst>
        </pc:spChg>
        <pc:spChg chg="del mod">
          <ac:chgData name="Leah Montner Dixon" userId="d5b2ae9e-9213-4442-b7df-4db8cbe51e5d" providerId="ADAL" clId="{B099D3D8-3327-42CC-8B18-835FD82B8ABA}" dt="2024-07-17T17:02:07.457" v="3590" actId="21"/>
          <ac:spMkLst>
            <pc:docMk/>
            <pc:sldMk cId="4076356575" sldId="2144327872"/>
            <ac:spMk id="23" creationId="{6D0392F8-5695-0F91-0B2A-DD45CD66F3D2}"/>
          </ac:spMkLst>
        </pc:spChg>
        <pc:spChg chg="add mod topLvl">
          <ac:chgData name="Leah Montner Dixon" userId="d5b2ae9e-9213-4442-b7df-4db8cbe51e5d" providerId="ADAL" clId="{B099D3D8-3327-42CC-8B18-835FD82B8ABA}" dt="2024-07-17T17:36:19.940" v="5415" actId="165"/>
          <ac:spMkLst>
            <pc:docMk/>
            <pc:sldMk cId="4076356575" sldId="2144327872"/>
            <ac:spMk id="27" creationId="{9266F100-3D67-202A-1773-DB3BD2C4B9AB}"/>
          </ac:spMkLst>
        </pc:spChg>
        <pc:spChg chg="add mod topLvl">
          <ac:chgData name="Leah Montner Dixon" userId="d5b2ae9e-9213-4442-b7df-4db8cbe51e5d" providerId="ADAL" clId="{B099D3D8-3327-42CC-8B18-835FD82B8ABA}" dt="2024-07-17T17:36:19.940" v="5415" actId="165"/>
          <ac:spMkLst>
            <pc:docMk/>
            <pc:sldMk cId="4076356575" sldId="2144327872"/>
            <ac:spMk id="28" creationId="{AA8362F9-D7A6-0607-800F-CFA2001FD621}"/>
          </ac:spMkLst>
        </pc:spChg>
        <pc:spChg chg="add mod topLvl">
          <ac:chgData name="Leah Montner Dixon" userId="d5b2ae9e-9213-4442-b7df-4db8cbe51e5d" providerId="ADAL" clId="{B099D3D8-3327-42CC-8B18-835FD82B8ABA}" dt="2024-07-17T17:36:19.940" v="5415" actId="165"/>
          <ac:spMkLst>
            <pc:docMk/>
            <pc:sldMk cId="4076356575" sldId="2144327872"/>
            <ac:spMk id="29" creationId="{C9B68F20-98C2-8FFC-C64A-210B1B11923D}"/>
          </ac:spMkLst>
        </pc:spChg>
        <pc:spChg chg="add mod topLvl">
          <ac:chgData name="Leah Montner Dixon" userId="d5b2ae9e-9213-4442-b7df-4db8cbe51e5d" providerId="ADAL" clId="{B099D3D8-3327-42CC-8B18-835FD82B8ABA}" dt="2024-07-17T17:36:19.940" v="5415" actId="165"/>
          <ac:spMkLst>
            <pc:docMk/>
            <pc:sldMk cId="4076356575" sldId="2144327872"/>
            <ac:spMk id="31" creationId="{324C26CB-BC94-1003-996F-B07AAE89AD2F}"/>
          </ac:spMkLst>
        </pc:spChg>
        <pc:spChg chg="add mod topLvl">
          <ac:chgData name="Leah Montner Dixon" userId="d5b2ae9e-9213-4442-b7df-4db8cbe51e5d" providerId="ADAL" clId="{B099D3D8-3327-42CC-8B18-835FD82B8ABA}" dt="2024-07-17T17:36:19.940" v="5415" actId="165"/>
          <ac:spMkLst>
            <pc:docMk/>
            <pc:sldMk cId="4076356575" sldId="2144327872"/>
            <ac:spMk id="32" creationId="{61593E21-C040-B752-9EBC-6CF522D1BA10}"/>
          </ac:spMkLst>
        </pc:spChg>
        <pc:spChg chg="add mod topLvl">
          <ac:chgData name="Leah Montner Dixon" userId="d5b2ae9e-9213-4442-b7df-4db8cbe51e5d" providerId="ADAL" clId="{B099D3D8-3327-42CC-8B18-835FD82B8ABA}" dt="2024-07-17T17:36:19.940" v="5415" actId="165"/>
          <ac:spMkLst>
            <pc:docMk/>
            <pc:sldMk cId="4076356575" sldId="2144327872"/>
            <ac:spMk id="34" creationId="{92FFF644-9A0A-19CE-454F-440AD65F6915}"/>
          </ac:spMkLst>
        </pc:spChg>
        <pc:spChg chg="add mod topLvl">
          <ac:chgData name="Leah Montner Dixon" userId="d5b2ae9e-9213-4442-b7df-4db8cbe51e5d" providerId="ADAL" clId="{B099D3D8-3327-42CC-8B18-835FD82B8ABA}" dt="2024-07-17T17:36:19.940" v="5415" actId="165"/>
          <ac:spMkLst>
            <pc:docMk/>
            <pc:sldMk cId="4076356575" sldId="2144327872"/>
            <ac:spMk id="35" creationId="{F33111FA-851E-C13C-8E99-4776B6BAF832}"/>
          </ac:spMkLst>
        </pc:spChg>
        <pc:spChg chg="add del mod">
          <ac:chgData name="Leah Montner Dixon" userId="d5b2ae9e-9213-4442-b7df-4db8cbe51e5d" providerId="ADAL" clId="{B099D3D8-3327-42CC-8B18-835FD82B8ABA}" dt="2024-07-17T17:29:49.148" v="4785" actId="478"/>
          <ac:spMkLst>
            <pc:docMk/>
            <pc:sldMk cId="4076356575" sldId="2144327872"/>
            <ac:spMk id="36" creationId="{0A8EA88A-82D1-5C1A-0F14-462C8B2B8CA5}"/>
          </ac:spMkLst>
        </pc:spChg>
        <pc:spChg chg="add del mod">
          <ac:chgData name="Leah Montner Dixon" userId="d5b2ae9e-9213-4442-b7df-4db8cbe51e5d" providerId="ADAL" clId="{B099D3D8-3327-42CC-8B18-835FD82B8ABA}" dt="2024-07-17T17:21:35.965" v="4554" actId="478"/>
          <ac:spMkLst>
            <pc:docMk/>
            <pc:sldMk cId="4076356575" sldId="2144327872"/>
            <ac:spMk id="37" creationId="{72844A59-6C44-9D8A-BD83-86C0949D03DD}"/>
          </ac:spMkLst>
        </pc:spChg>
        <pc:spChg chg="add del mod">
          <ac:chgData name="Leah Montner Dixon" userId="d5b2ae9e-9213-4442-b7df-4db8cbe51e5d" providerId="ADAL" clId="{B099D3D8-3327-42CC-8B18-835FD82B8ABA}" dt="2024-07-17T17:35:00.323" v="5249" actId="21"/>
          <ac:spMkLst>
            <pc:docMk/>
            <pc:sldMk cId="4076356575" sldId="2144327872"/>
            <ac:spMk id="38" creationId="{6D0392F8-5695-0F91-0B2A-DD45CD66F3D2}"/>
          </ac:spMkLst>
        </pc:spChg>
        <pc:spChg chg="add mod">
          <ac:chgData name="Leah Montner Dixon" userId="d5b2ae9e-9213-4442-b7df-4db8cbe51e5d" providerId="ADAL" clId="{B099D3D8-3327-42CC-8B18-835FD82B8ABA}" dt="2024-07-17T17:36:24.546" v="5423" actId="1035"/>
          <ac:spMkLst>
            <pc:docMk/>
            <pc:sldMk cId="4076356575" sldId="2144327872"/>
            <ac:spMk id="39" creationId="{60BAAA78-7D98-C3D9-F729-6330803D90C8}"/>
          </ac:spMkLst>
        </pc:spChg>
        <pc:spChg chg="add del mod">
          <ac:chgData name="Leah Montner Dixon" userId="d5b2ae9e-9213-4442-b7df-4db8cbe51e5d" providerId="ADAL" clId="{B099D3D8-3327-42CC-8B18-835FD82B8ABA}" dt="2024-07-17T17:35:00.323" v="5249" actId="21"/>
          <ac:spMkLst>
            <pc:docMk/>
            <pc:sldMk cId="4076356575" sldId="2144327872"/>
            <ac:spMk id="49" creationId="{2814BD3C-3879-80AB-C133-A2DD107417B5}"/>
          </ac:spMkLst>
        </pc:spChg>
        <pc:grpChg chg="add del mod">
          <ac:chgData name="Leah Montner Dixon" userId="d5b2ae9e-9213-4442-b7df-4db8cbe51e5d" providerId="ADAL" clId="{B099D3D8-3327-42CC-8B18-835FD82B8ABA}" dt="2024-07-17T17:36:19.940" v="5415" actId="165"/>
          <ac:grpSpMkLst>
            <pc:docMk/>
            <pc:sldMk cId="4076356575" sldId="2144327872"/>
            <ac:grpSpMk id="50" creationId="{E1E4804C-10F8-3C6C-5C63-31A443BF57B0}"/>
          </ac:grpSpMkLst>
        </pc:grpChg>
        <pc:picChg chg="add del mod">
          <ac:chgData name="Leah Montner Dixon" userId="d5b2ae9e-9213-4442-b7df-4db8cbe51e5d" providerId="ADAL" clId="{B099D3D8-3327-42CC-8B18-835FD82B8ABA}" dt="2024-07-17T17:19:53.627" v="4418" actId="478"/>
          <ac:picMkLst>
            <pc:docMk/>
            <pc:sldMk cId="4076356575" sldId="2144327872"/>
            <ac:picMk id="25" creationId="{BA7C62D9-4E01-7C4C-2E5F-1E2A41139C5F}"/>
          </ac:picMkLst>
        </pc:picChg>
        <pc:picChg chg="add del mod">
          <ac:chgData name="Leah Montner Dixon" userId="d5b2ae9e-9213-4442-b7df-4db8cbe51e5d" providerId="ADAL" clId="{B099D3D8-3327-42CC-8B18-835FD82B8ABA}" dt="2024-07-17T17:19:53.627" v="4418" actId="478"/>
          <ac:picMkLst>
            <pc:docMk/>
            <pc:sldMk cId="4076356575" sldId="2144327872"/>
            <ac:picMk id="26" creationId="{27716E30-4F5D-8B56-9F42-5EBFB5E6A556}"/>
          </ac:picMkLst>
        </pc:picChg>
        <pc:picChg chg="add del mod">
          <ac:chgData name="Leah Montner Dixon" userId="d5b2ae9e-9213-4442-b7df-4db8cbe51e5d" providerId="ADAL" clId="{B099D3D8-3327-42CC-8B18-835FD82B8ABA}" dt="2024-07-17T17:19:53.627" v="4418" actId="478"/>
          <ac:picMkLst>
            <pc:docMk/>
            <pc:sldMk cId="4076356575" sldId="2144327872"/>
            <ac:picMk id="30" creationId="{7E388658-0F58-F1EC-3EC0-83090C265E3C}"/>
          </ac:picMkLst>
        </pc:picChg>
        <pc:picChg chg="add del mod">
          <ac:chgData name="Leah Montner Dixon" userId="d5b2ae9e-9213-4442-b7df-4db8cbe51e5d" providerId="ADAL" clId="{B099D3D8-3327-42CC-8B18-835FD82B8ABA}" dt="2024-07-17T17:19:53.627" v="4418" actId="478"/>
          <ac:picMkLst>
            <pc:docMk/>
            <pc:sldMk cId="4076356575" sldId="2144327872"/>
            <ac:picMk id="33" creationId="{BF85E9F0-8737-E381-A35C-54232B3A5049}"/>
          </ac:picMkLst>
        </pc:picChg>
        <pc:picChg chg="add mod topLvl">
          <ac:chgData name="Leah Montner Dixon" userId="d5b2ae9e-9213-4442-b7df-4db8cbe51e5d" providerId="ADAL" clId="{B099D3D8-3327-42CC-8B18-835FD82B8ABA}" dt="2024-07-17T17:36:19.940" v="5415" actId="165"/>
          <ac:picMkLst>
            <pc:docMk/>
            <pc:sldMk cId="4076356575" sldId="2144327872"/>
            <ac:picMk id="41" creationId="{C46F96F0-739C-ED4D-787B-C2C3A2BA07C9}"/>
          </ac:picMkLst>
        </pc:picChg>
        <pc:picChg chg="add mod topLvl">
          <ac:chgData name="Leah Montner Dixon" userId="d5b2ae9e-9213-4442-b7df-4db8cbe51e5d" providerId="ADAL" clId="{B099D3D8-3327-42CC-8B18-835FD82B8ABA}" dt="2024-07-17T17:36:19.940" v="5415" actId="165"/>
          <ac:picMkLst>
            <pc:docMk/>
            <pc:sldMk cId="4076356575" sldId="2144327872"/>
            <ac:picMk id="43" creationId="{16D891C8-B8F0-204E-26D5-AB22AEF7BE47}"/>
          </ac:picMkLst>
        </pc:picChg>
        <pc:picChg chg="add mod topLvl">
          <ac:chgData name="Leah Montner Dixon" userId="d5b2ae9e-9213-4442-b7df-4db8cbe51e5d" providerId="ADAL" clId="{B099D3D8-3327-42CC-8B18-835FD82B8ABA}" dt="2024-07-17T17:36:19.940" v="5415" actId="165"/>
          <ac:picMkLst>
            <pc:docMk/>
            <pc:sldMk cId="4076356575" sldId="2144327872"/>
            <ac:picMk id="45" creationId="{F3AA4D52-28A3-FF00-75BE-C27C17596EB2}"/>
          </ac:picMkLst>
        </pc:picChg>
        <pc:picChg chg="add mod topLvl">
          <ac:chgData name="Leah Montner Dixon" userId="d5b2ae9e-9213-4442-b7df-4db8cbe51e5d" providerId="ADAL" clId="{B099D3D8-3327-42CC-8B18-835FD82B8ABA}" dt="2024-07-17T17:36:19.940" v="5415" actId="165"/>
          <ac:picMkLst>
            <pc:docMk/>
            <pc:sldMk cId="4076356575" sldId="2144327872"/>
            <ac:picMk id="46" creationId="{D05B7F74-811B-16B5-FE7E-FBB7C1C9CEA5}"/>
          </ac:picMkLst>
        </pc:picChg>
        <pc:picChg chg="add mod topLvl">
          <ac:chgData name="Leah Montner Dixon" userId="d5b2ae9e-9213-4442-b7df-4db8cbe51e5d" providerId="ADAL" clId="{B099D3D8-3327-42CC-8B18-835FD82B8ABA}" dt="2024-07-17T17:36:19.940" v="5415" actId="165"/>
          <ac:picMkLst>
            <pc:docMk/>
            <pc:sldMk cId="4076356575" sldId="2144327872"/>
            <ac:picMk id="47" creationId="{775F434D-292E-2063-E175-BB49FD1CA49C}"/>
          </ac:picMkLst>
        </pc:picChg>
        <pc:picChg chg="add mod topLvl">
          <ac:chgData name="Leah Montner Dixon" userId="d5b2ae9e-9213-4442-b7df-4db8cbe51e5d" providerId="ADAL" clId="{B099D3D8-3327-42CC-8B18-835FD82B8ABA}" dt="2024-07-17T17:36:19.940" v="5415" actId="165"/>
          <ac:picMkLst>
            <pc:docMk/>
            <pc:sldMk cId="4076356575" sldId="2144327872"/>
            <ac:picMk id="48" creationId="{42478A7A-F82A-EFC2-FB2E-5E4537821B4C}"/>
          </ac:picMkLst>
        </pc:picChg>
        <pc:cxnChg chg="del mod">
          <ac:chgData name="Leah Montner Dixon" userId="d5b2ae9e-9213-4442-b7df-4db8cbe51e5d" providerId="ADAL" clId="{B099D3D8-3327-42CC-8B18-835FD82B8ABA}" dt="2024-07-17T17:02:23.094" v="3678" actId="478"/>
          <ac:cxnSpMkLst>
            <pc:docMk/>
            <pc:sldMk cId="4076356575" sldId="2144327872"/>
            <ac:cxnSpMk id="12" creationId="{C4296EEB-0722-19E1-18FB-26CC157D5F3E}"/>
          </ac:cxnSpMkLst>
        </pc:cxnChg>
        <pc:cxnChg chg="del mod">
          <ac:chgData name="Leah Montner Dixon" userId="d5b2ae9e-9213-4442-b7df-4db8cbe51e5d" providerId="ADAL" clId="{B099D3D8-3327-42CC-8B18-835FD82B8ABA}" dt="2024-07-17T17:02:07.457" v="3590" actId="21"/>
          <ac:cxnSpMkLst>
            <pc:docMk/>
            <pc:sldMk cId="4076356575" sldId="2144327872"/>
            <ac:cxnSpMk id="24" creationId="{ED91F179-65EB-7B48-908D-0321860239CD}"/>
          </ac:cxnSpMkLst>
        </pc:cxnChg>
        <pc:extLst>
          <p:ext xmlns:p="http://schemas.openxmlformats.org/presentationml/2006/main" uri="{D6D511B9-2390-475A-947B-AFAB55BFBCF1}">
            <pc226:cmChg xmlns:pc226="http://schemas.microsoft.com/office/powerpoint/2022/06/main/command" chg="del mod">
              <pc226:chgData name="Leah Montner Dixon" userId="d5b2ae9e-9213-4442-b7df-4db8cbe51e5d" providerId="ADAL" clId="{B099D3D8-3327-42CC-8B18-835FD82B8ABA}" dt="2024-07-17T17:19:49.265" v="4416"/>
              <pc2:cmMkLst xmlns:pc2="http://schemas.microsoft.com/office/powerpoint/2019/9/main/command">
                <pc:docMk/>
                <pc:sldMk cId="4076356575" sldId="2144327872"/>
                <pc2:cmMk id="{3173FAF1-35EB-467D-BE04-9242C651DBA3}"/>
              </pc2:cmMkLst>
            </pc226:cmChg>
          </p:ext>
        </pc:extLst>
      </pc:sldChg>
      <pc:sldChg chg="addSp delSp modSp mod delCm modCm">
        <pc:chgData name="Leah Montner Dixon" userId="d5b2ae9e-9213-4442-b7df-4db8cbe51e5d" providerId="ADAL" clId="{B099D3D8-3327-42CC-8B18-835FD82B8ABA}" dt="2024-07-17T17:36:04.921" v="5402" actId="1036"/>
        <pc:sldMkLst>
          <pc:docMk/>
          <pc:sldMk cId="1498365367" sldId="2144327873"/>
        </pc:sldMkLst>
        <pc:spChg chg="del">
          <ac:chgData name="Leah Montner Dixon" userId="d5b2ae9e-9213-4442-b7df-4db8cbe51e5d" providerId="ADAL" clId="{B099D3D8-3327-42CC-8B18-835FD82B8ABA}" dt="2024-07-17T16:51:41.264" v="3061" actId="21"/>
          <ac:spMkLst>
            <pc:docMk/>
            <pc:sldMk cId="1498365367" sldId="2144327873"/>
            <ac:spMk id="4" creationId="{A5A58E31-FA80-E373-1C4E-82CDDAE5F639}"/>
          </ac:spMkLst>
        </pc:spChg>
        <pc:spChg chg="mod">
          <ac:chgData name="Leah Montner Dixon" userId="d5b2ae9e-9213-4442-b7df-4db8cbe51e5d" providerId="ADAL" clId="{B099D3D8-3327-42CC-8B18-835FD82B8ABA}" dt="2024-07-17T17:36:04.921" v="5402" actId="1036"/>
          <ac:spMkLst>
            <pc:docMk/>
            <pc:sldMk cId="1498365367" sldId="2144327873"/>
            <ac:spMk id="6" creationId="{7B72A43B-2A71-0F81-DC27-FF65A14FC35D}"/>
          </ac:spMkLst>
        </pc:spChg>
        <pc:spChg chg="del">
          <ac:chgData name="Leah Montner Dixon" userId="d5b2ae9e-9213-4442-b7df-4db8cbe51e5d" providerId="ADAL" clId="{B099D3D8-3327-42CC-8B18-835FD82B8ABA}" dt="2024-07-17T16:51:41.264" v="3061" actId="21"/>
          <ac:spMkLst>
            <pc:docMk/>
            <pc:sldMk cId="1498365367" sldId="2144327873"/>
            <ac:spMk id="8" creationId="{873CADBE-8A51-2D50-5A40-34635716FE95}"/>
          </ac:spMkLst>
        </pc:spChg>
        <pc:spChg chg="del">
          <ac:chgData name="Leah Montner Dixon" userId="d5b2ae9e-9213-4442-b7df-4db8cbe51e5d" providerId="ADAL" clId="{B099D3D8-3327-42CC-8B18-835FD82B8ABA}" dt="2024-07-17T16:47:21.997" v="2949" actId="21"/>
          <ac:spMkLst>
            <pc:docMk/>
            <pc:sldMk cId="1498365367" sldId="2144327873"/>
            <ac:spMk id="12" creationId="{96A7B7A4-BFEA-0030-D3D7-016E7E7A0B1B}"/>
          </ac:spMkLst>
        </pc:spChg>
        <pc:spChg chg="del">
          <ac:chgData name="Leah Montner Dixon" userId="d5b2ae9e-9213-4442-b7df-4db8cbe51e5d" providerId="ADAL" clId="{B099D3D8-3327-42CC-8B18-835FD82B8ABA}" dt="2024-07-17T16:47:21.997" v="2949" actId="21"/>
          <ac:spMkLst>
            <pc:docMk/>
            <pc:sldMk cId="1498365367" sldId="2144327873"/>
            <ac:spMk id="13" creationId="{7A62B129-59A7-36A9-5292-42026144AA5D}"/>
          </ac:spMkLst>
        </pc:spChg>
        <pc:spChg chg="del">
          <ac:chgData name="Leah Montner Dixon" userId="d5b2ae9e-9213-4442-b7df-4db8cbe51e5d" providerId="ADAL" clId="{B099D3D8-3327-42CC-8B18-835FD82B8ABA}" dt="2024-07-17T16:47:21.997" v="2949" actId="21"/>
          <ac:spMkLst>
            <pc:docMk/>
            <pc:sldMk cId="1498365367" sldId="2144327873"/>
            <ac:spMk id="14" creationId="{411A12E4-BF75-AF84-99A6-1D0E17CAE889}"/>
          </ac:spMkLst>
        </pc:spChg>
        <pc:spChg chg="del">
          <ac:chgData name="Leah Montner Dixon" userId="d5b2ae9e-9213-4442-b7df-4db8cbe51e5d" providerId="ADAL" clId="{B099D3D8-3327-42CC-8B18-835FD82B8ABA}" dt="2024-07-17T16:47:21.997" v="2949" actId="21"/>
          <ac:spMkLst>
            <pc:docMk/>
            <pc:sldMk cId="1498365367" sldId="2144327873"/>
            <ac:spMk id="15" creationId="{D2ACA5D2-FD0A-75C9-CA35-228272F4920B}"/>
          </ac:spMkLst>
        </pc:spChg>
        <pc:spChg chg="del mod">
          <ac:chgData name="Leah Montner Dixon" userId="d5b2ae9e-9213-4442-b7df-4db8cbe51e5d" providerId="ADAL" clId="{B099D3D8-3327-42CC-8B18-835FD82B8ABA}" dt="2024-07-17T17:30:06.899" v="4794" actId="478"/>
          <ac:spMkLst>
            <pc:docMk/>
            <pc:sldMk cId="1498365367" sldId="2144327873"/>
            <ac:spMk id="16" creationId="{C1FC454A-ACB4-1B02-2181-26B479404D01}"/>
          </ac:spMkLst>
        </pc:spChg>
        <pc:spChg chg="add mod">
          <ac:chgData name="Leah Montner Dixon" userId="d5b2ae9e-9213-4442-b7df-4db8cbe51e5d" providerId="ADAL" clId="{B099D3D8-3327-42CC-8B18-835FD82B8ABA}" dt="2024-07-17T17:36:04.921" v="5402" actId="1036"/>
          <ac:spMkLst>
            <pc:docMk/>
            <pc:sldMk cId="1498365367" sldId="2144327873"/>
            <ac:spMk id="17" creationId="{69056B4B-8A98-923E-D305-4AD7C279E913}"/>
          </ac:spMkLst>
        </pc:spChg>
        <pc:spChg chg="del">
          <ac:chgData name="Leah Montner Dixon" userId="d5b2ae9e-9213-4442-b7df-4db8cbe51e5d" providerId="ADAL" clId="{B099D3D8-3327-42CC-8B18-835FD82B8ABA}" dt="2024-07-17T16:47:21.997" v="2949" actId="21"/>
          <ac:spMkLst>
            <pc:docMk/>
            <pc:sldMk cId="1498365367" sldId="2144327873"/>
            <ac:spMk id="18" creationId="{C4811491-EAF6-D358-B43D-8D356C70E994}"/>
          </ac:spMkLst>
        </pc:spChg>
        <pc:spChg chg="add mod">
          <ac:chgData name="Leah Montner Dixon" userId="d5b2ae9e-9213-4442-b7df-4db8cbe51e5d" providerId="ADAL" clId="{B099D3D8-3327-42CC-8B18-835FD82B8ABA}" dt="2024-07-17T17:36:04.921" v="5402" actId="1036"/>
          <ac:spMkLst>
            <pc:docMk/>
            <pc:sldMk cId="1498365367" sldId="2144327873"/>
            <ac:spMk id="19" creationId="{EA2CB162-7911-67D6-44E5-9CE4E42A8124}"/>
          </ac:spMkLst>
        </pc:spChg>
        <pc:spChg chg="add del mod">
          <ac:chgData name="Leah Montner Dixon" userId="d5b2ae9e-9213-4442-b7df-4db8cbe51e5d" providerId="ADAL" clId="{B099D3D8-3327-42CC-8B18-835FD82B8ABA}" dt="2024-07-17T17:31:09.461" v="4938" actId="478"/>
          <ac:spMkLst>
            <pc:docMk/>
            <pc:sldMk cId="1498365367" sldId="2144327873"/>
            <ac:spMk id="20" creationId="{B0990215-D14F-9C4B-558F-0F2799BF47FD}"/>
          </ac:spMkLst>
        </pc:spChg>
        <pc:spChg chg="add mod">
          <ac:chgData name="Leah Montner Dixon" userId="d5b2ae9e-9213-4442-b7df-4db8cbe51e5d" providerId="ADAL" clId="{B099D3D8-3327-42CC-8B18-835FD82B8ABA}" dt="2024-07-17T17:36:04.921" v="5402" actId="1036"/>
          <ac:spMkLst>
            <pc:docMk/>
            <pc:sldMk cId="1498365367" sldId="2144327873"/>
            <ac:spMk id="21" creationId="{2281C668-A605-2514-0459-D0F09F4992E8}"/>
          </ac:spMkLst>
        </pc:spChg>
        <pc:spChg chg="add del mod">
          <ac:chgData name="Leah Montner Dixon" userId="d5b2ae9e-9213-4442-b7df-4db8cbe51e5d" providerId="ADAL" clId="{B099D3D8-3327-42CC-8B18-835FD82B8ABA}" dt="2024-07-17T17:30:06.899" v="4794" actId="478"/>
          <ac:spMkLst>
            <pc:docMk/>
            <pc:sldMk cId="1498365367" sldId="2144327873"/>
            <ac:spMk id="22" creationId="{4B113E1E-2C9E-31B7-E80F-A84908F18776}"/>
          </ac:spMkLst>
        </pc:spChg>
        <pc:spChg chg="add del mod">
          <ac:chgData name="Leah Montner Dixon" userId="d5b2ae9e-9213-4442-b7df-4db8cbe51e5d" providerId="ADAL" clId="{B099D3D8-3327-42CC-8B18-835FD82B8ABA}" dt="2024-07-17T17:21:22.195" v="4539" actId="21"/>
          <ac:spMkLst>
            <pc:docMk/>
            <pc:sldMk cId="1498365367" sldId="2144327873"/>
            <ac:spMk id="23" creationId="{6D0392F8-5695-0F91-0B2A-DD45CD66F3D2}"/>
          </ac:spMkLst>
        </pc:spChg>
        <pc:spChg chg="add mod">
          <ac:chgData name="Leah Montner Dixon" userId="d5b2ae9e-9213-4442-b7df-4db8cbe51e5d" providerId="ADAL" clId="{B099D3D8-3327-42CC-8B18-835FD82B8ABA}" dt="2024-07-17T17:36:04.921" v="5402" actId="1036"/>
          <ac:spMkLst>
            <pc:docMk/>
            <pc:sldMk cId="1498365367" sldId="2144327873"/>
            <ac:spMk id="38" creationId="{6D0392F8-5695-0F91-0B2A-DD45CD66F3D2}"/>
          </ac:spMkLst>
        </pc:spChg>
        <pc:spChg chg="add mod">
          <ac:chgData name="Leah Montner Dixon" userId="d5b2ae9e-9213-4442-b7df-4db8cbe51e5d" providerId="ADAL" clId="{B099D3D8-3327-42CC-8B18-835FD82B8ABA}" dt="2024-07-17T17:36:04.921" v="5402" actId="1036"/>
          <ac:spMkLst>
            <pc:docMk/>
            <pc:sldMk cId="1498365367" sldId="2144327873"/>
            <ac:spMk id="49" creationId="{2814BD3C-3879-80AB-C133-A2DD107417B5}"/>
          </ac:spMkLst>
        </pc:spChg>
        <pc:cxnChg chg="del mod">
          <ac:chgData name="Leah Montner Dixon" userId="d5b2ae9e-9213-4442-b7df-4db8cbe51e5d" providerId="ADAL" clId="{B099D3D8-3327-42CC-8B18-835FD82B8ABA}" dt="2024-07-17T17:02:19.807" v="3677" actId="478"/>
          <ac:cxnSpMkLst>
            <pc:docMk/>
            <pc:sldMk cId="1498365367" sldId="2144327873"/>
            <ac:cxnSpMk id="9" creationId="{EC5BE379-743C-0EDC-1C06-4F6964C20085}"/>
          </ac:cxnSpMkLst>
        </pc:cxnChg>
        <pc:cxnChg chg="add del mod">
          <ac:chgData name="Leah Montner Dixon" userId="d5b2ae9e-9213-4442-b7df-4db8cbe51e5d" providerId="ADAL" clId="{B099D3D8-3327-42CC-8B18-835FD82B8ABA}" dt="2024-07-17T17:02:19.807" v="3677" actId="478"/>
          <ac:cxnSpMkLst>
            <pc:docMk/>
            <pc:sldMk cId="1498365367" sldId="2144327873"/>
            <ac:cxnSpMk id="24" creationId="{ED91F179-65EB-7B48-908D-0321860239CD}"/>
          </ac:cxnSpMkLst>
        </pc:cxnChg>
        <pc:extLst>
          <p:ext xmlns:p="http://schemas.openxmlformats.org/presentationml/2006/main" uri="{D6D511B9-2390-475A-947B-AFAB55BFBCF1}">
            <pc226:cmChg xmlns:pc226="http://schemas.microsoft.com/office/powerpoint/2022/06/main/command" chg="del mod">
              <pc226:chgData name="Leah Montner Dixon" userId="d5b2ae9e-9213-4442-b7df-4db8cbe51e5d" providerId="ADAL" clId="{B099D3D8-3327-42CC-8B18-835FD82B8ABA}" dt="2024-07-17T17:00:54.215" v="3503"/>
              <pc2:cmMkLst xmlns:pc2="http://schemas.microsoft.com/office/powerpoint/2019/9/main/command">
                <pc:docMk/>
                <pc:sldMk cId="1498365367" sldId="2144327873"/>
                <pc2:cmMk id="{5022E750-1F60-4C7C-AA4B-D76F86504A1A}"/>
              </pc2:cmMkLst>
            </pc226:cmChg>
            <pc226:cmChg xmlns:pc226="http://schemas.microsoft.com/office/powerpoint/2022/06/main/command" chg="del mod">
              <pc226:chgData name="Leah Montner Dixon" userId="d5b2ae9e-9213-4442-b7df-4db8cbe51e5d" providerId="ADAL" clId="{B099D3D8-3327-42CC-8B18-835FD82B8ABA}" dt="2024-07-17T17:00:55.363" v="3504"/>
              <pc2:cmMkLst xmlns:pc2="http://schemas.microsoft.com/office/powerpoint/2019/9/main/command">
                <pc:docMk/>
                <pc:sldMk cId="1498365367" sldId="2144327873"/>
                <pc2:cmMk id="{FAB42DB9-EF1F-4565-BADA-A5A7624503BB}"/>
              </pc2:cmMkLst>
            </pc226:cmChg>
          </p:ext>
        </pc:extLst>
      </pc:sldChg>
      <pc:sldChg chg="del">
        <pc:chgData name="Leah Montner Dixon" userId="d5b2ae9e-9213-4442-b7df-4db8cbe51e5d" providerId="ADAL" clId="{B099D3D8-3327-42CC-8B18-835FD82B8ABA}" dt="2024-07-17T14:21:35.405" v="581" actId="2696"/>
        <pc:sldMkLst>
          <pc:docMk/>
          <pc:sldMk cId="1775044934" sldId="2144327874"/>
        </pc:sldMkLst>
      </pc:sldChg>
      <pc:sldChg chg="addSp delSp modSp mod">
        <pc:chgData name="Leah Montner Dixon" userId="d5b2ae9e-9213-4442-b7df-4db8cbe51e5d" providerId="ADAL" clId="{B099D3D8-3327-42CC-8B18-835FD82B8ABA}" dt="2024-07-17T16:40:49.112" v="2553" actId="20577"/>
        <pc:sldMkLst>
          <pc:docMk/>
          <pc:sldMk cId="4152086190" sldId="2144327874"/>
        </pc:sldMkLst>
        <pc:spChg chg="del">
          <ac:chgData name="Leah Montner Dixon" userId="d5b2ae9e-9213-4442-b7df-4db8cbe51e5d" providerId="ADAL" clId="{B099D3D8-3327-42CC-8B18-835FD82B8ABA}" dt="2024-07-17T14:22:32.507" v="693" actId="478"/>
          <ac:spMkLst>
            <pc:docMk/>
            <pc:sldMk cId="4152086190" sldId="2144327874"/>
            <ac:spMk id="2" creationId="{77FBFD75-1655-92A4-5EC1-D5FCADDC27E8}"/>
          </ac:spMkLst>
        </pc:spChg>
        <pc:spChg chg="add del mod">
          <ac:chgData name="Leah Montner Dixon" userId="d5b2ae9e-9213-4442-b7df-4db8cbe51e5d" providerId="ADAL" clId="{B099D3D8-3327-42CC-8B18-835FD82B8ABA}" dt="2024-07-17T16:39:52.024" v="2506" actId="478"/>
          <ac:spMkLst>
            <pc:docMk/>
            <pc:sldMk cId="4152086190" sldId="2144327874"/>
            <ac:spMk id="4" creationId="{00F79461-6389-2B81-A440-33608CC188B2}"/>
          </ac:spMkLst>
        </pc:spChg>
        <pc:spChg chg="mod">
          <ac:chgData name="Leah Montner Dixon" userId="d5b2ae9e-9213-4442-b7df-4db8cbe51e5d" providerId="ADAL" clId="{B099D3D8-3327-42CC-8B18-835FD82B8ABA}" dt="2024-07-17T16:40:49.112" v="2553" actId="20577"/>
          <ac:spMkLst>
            <pc:docMk/>
            <pc:sldMk cId="4152086190" sldId="2144327874"/>
            <ac:spMk id="6" creationId="{7B72A43B-2A71-0F81-DC27-FF65A14FC35D}"/>
          </ac:spMkLst>
        </pc:spChg>
        <pc:spChg chg="add mod">
          <ac:chgData name="Leah Montner Dixon" userId="d5b2ae9e-9213-4442-b7df-4db8cbe51e5d" providerId="ADAL" clId="{B099D3D8-3327-42CC-8B18-835FD82B8ABA}" dt="2024-07-17T14:23:55.137" v="776"/>
          <ac:spMkLst>
            <pc:docMk/>
            <pc:sldMk cId="4152086190" sldId="2144327874"/>
            <ac:spMk id="8" creationId="{2C3970F2-01C6-114D-19C5-B953350C61D2}"/>
          </ac:spMkLst>
        </pc:spChg>
        <pc:spChg chg="add mod">
          <ac:chgData name="Leah Montner Dixon" userId="d5b2ae9e-9213-4442-b7df-4db8cbe51e5d" providerId="ADAL" clId="{B099D3D8-3327-42CC-8B18-835FD82B8ABA}" dt="2024-07-17T14:23:55.137" v="776"/>
          <ac:spMkLst>
            <pc:docMk/>
            <pc:sldMk cId="4152086190" sldId="2144327874"/>
            <ac:spMk id="9" creationId="{339D73E2-5B96-C49A-29AD-694C335BD169}"/>
          </ac:spMkLst>
        </pc:spChg>
        <pc:spChg chg="add mod">
          <ac:chgData name="Leah Montner Dixon" userId="d5b2ae9e-9213-4442-b7df-4db8cbe51e5d" providerId="ADAL" clId="{B099D3D8-3327-42CC-8B18-835FD82B8ABA}" dt="2024-07-17T16:40:23.593" v="2514" actId="14100"/>
          <ac:spMkLst>
            <pc:docMk/>
            <pc:sldMk cId="4152086190" sldId="2144327874"/>
            <ac:spMk id="10" creationId="{E2BA26CA-E034-7E56-E6E7-C968D7B919BC}"/>
          </ac:spMkLst>
        </pc:spChg>
        <pc:spChg chg="add del mod">
          <ac:chgData name="Leah Montner Dixon" userId="d5b2ae9e-9213-4442-b7df-4db8cbe51e5d" providerId="ADAL" clId="{B099D3D8-3327-42CC-8B18-835FD82B8ABA}" dt="2024-07-17T16:40:17.630" v="2512" actId="478"/>
          <ac:spMkLst>
            <pc:docMk/>
            <pc:sldMk cId="4152086190" sldId="2144327874"/>
            <ac:spMk id="11" creationId="{7AE291DD-548B-57D8-7CC1-F89019F1777B}"/>
          </ac:spMkLst>
        </pc:spChg>
        <pc:spChg chg="add del mod">
          <ac:chgData name="Leah Montner Dixon" userId="d5b2ae9e-9213-4442-b7df-4db8cbe51e5d" providerId="ADAL" clId="{B099D3D8-3327-42CC-8B18-835FD82B8ABA}" dt="2024-07-17T16:40:06.142" v="2509" actId="478"/>
          <ac:spMkLst>
            <pc:docMk/>
            <pc:sldMk cId="4152086190" sldId="2144327874"/>
            <ac:spMk id="12" creationId="{68B39A54-15ED-CCA0-9494-7DC5648B4396}"/>
          </ac:spMkLst>
        </pc:spChg>
        <pc:spChg chg="add del mod">
          <ac:chgData name="Leah Montner Dixon" userId="d5b2ae9e-9213-4442-b7df-4db8cbe51e5d" providerId="ADAL" clId="{B099D3D8-3327-42CC-8B18-835FD82B8ABA}" dt="2024-07-17T16:40:06.142" v="2509" actId="478"/>
          <ac:spMkLst>
            <pc:docMk/>
            <pc:sldMk cId="4152086190" sldId="2144327874"/>
            <ac:spMk id="13" creationId="{37E6DA4B-1E6D-BA36-8C9A-2B2E33B68132}"/>
          </ac:spMkLst>
        </pc:spChg>
        <pc:spChg chg="add mod">
          <ac:chgData name="Leah Montner Dixon" userId="d5b2ae9e-9213-4442-b7df-4db8cbe51e5d" providerId="ADAL" clId="{B099D3D8-3327-42CC-8B18-835FD82B8ABA}" dt="2024-07-17T16:40:36.100" v="2552" actId="1036"/>
          <ac:spMkLst>
            <pc:docMk/>
            <pc:sldMk cId="4152086190" sldId="2144327874"/>
            <ac:spMk id="14" creationId="{8B71C3C6-170E-66CD-1578-9D9800232E3E}"/>
          </ac:spMkLst>
        </pc:spChg>
        <pc:picChg chg="add mod">
          <ac:chgData name="Leah Montner Dixon" userId="d5b2ae9e-9213-4442-b7df-4db8cbe51e5d" providerId="ADAL" clId="{B099D3D8-3327-42CC-8B18-835FD82B8ABA}" dt="2024-07-17T14:23:55.137" v="776"/>
          <ac:picMkLst>
            <pc:docMk/>
            <pc:sldMk cId="4152086190" sldId="2144327874"/>
            <ac:picMk id="5" creationId="{D3491FCF-7C76-FE2A-0E08-62D9A7E47552}"/>
          </ac:picMkLst>
        </pc:picChg>
      </pc:sldChg>
      <pc:sldChg chg="addSp delSp modSp mod ord">
        <pc:chgData name="Leah Montner Dixon" userId="d5b2ae9e-9213-4442-b7df-4db8cbe51e5d" providerId="ADAL" clId="{B099D3D8-3327-42CC-8B18-835FD82B8ABA}" dt="2024-07-17T17:34:04.299" v="5248" actId="21"/>
        <pc:sldMkLst>
          <pc:docMk/>
          <pc:sldMk cId="2292163713" sldId="2144327878"/>
        </pc:sldMkLst>
        <pc:spChg chg="del mod">
          <ac:chgData name="Leah Montner Dixon" userId="d5b2ae9e-9213-4442-b7df-4db8cbe51e5d" providerId="ADAL" clId="{B099D3D8-3327-42CC-8B18-835FD82B8ABA}" dt="2024-07-17T16:24:37.767" v="2048" actId="21"/>
          <ac:spMkLst>
            <pc:docMk/>
            <pc:sldMk cId="2292163713" sldId="2144327878"/>
            <ac:spMk id="8" creationId="{2281C668-A605-2514-0459-D0F09F4992E8}"/>
          </ac:spMkLst>
        </pc:spChg>
        <pc:spChg chg="del">
          <ac:chgData name="Leah Montner Dixon" userId="d5b2ae9e-9213-4442-b7df-4db8cbe51e5d" providerId="ADAL" clId="{B099D3D8-3327-42CC-8B18-835FD82B8ABA}" dt="2024-07-17T14:04:08.959" v="103" actId="478"/>
          <ac:spMkLst>
            <pc:docMk/>
            <pc:sldMk cId="2292163713" sldId="2144327878"/>
            <ac:spMk id="9" creationId="{556CD4F2-844A-A071-00BD-7A3EE7726B2A}"/>
          </ac:spMkLst>
        </pc:spChg>
        <pc:spChg chg="add del mod">
          <ac:chgData name="Leah Montner Dixon" userId="d5b2ae9e-9213-4442-b7df-4db8cbe51e5d" providerId="ADAL" clId="{B099D3D8-3327-42CC-8B18-835FD82B8ABA}" dt="2024-07-17T16:24:24.132" v="2045" actId="478"/>
          <ac:spMkLst>
            <pc:docMk/>
            <pc:sldMk cId="2292163713" sldId="2144327878"/>
            <ac:spMk id="11" creationId="{E12873C2-8A8D-8846-A032-84E88612CA50}"/>
          </ac:spMkLst>
        </pc:spChg>
        <pc:spChg chg="add del mod">
          <ac:chgData name="Leah Montner Dixon" userId="d5b2ae9e-9213-4442-b7df-4db8cbe51e5d" providerId="ADAL" clId="{B099D3D8-3327-42CC-8B18-835FD82B8ABA}" dt="2024-07-17T16:24:24.132" v="2045" actId="478"/>
          <ac:spMkLst>
            <pc:docMk/>
            <pc:sldMk cId="2292163713" sldId="2144327878"/>
            <ac:spMk id="12" creationId="{CADCAF69-46C0-3ED2-EC8B-07E4DEFAEC75}"/>
          </ac:spMkLst>
        </pc:spChg>
        <pc:spChg chg="add del mod">
          <ac:chgData name="Leah Montner Dixon" userId="d5b2ae9e-9213-4442-b7df-4db8cbe51e5d" providerId="ADAL" clId="{B099D3D8-3327-42CC-8B18-835FD82B8ABA}" dt="2024-07-17T16:24:37.767" v="2048" actId="21"/>
          <ac:spMkLst>
            <pc:docMk/>
            <pc:sldMk cId="2292163713" sldId="2144327878"/>
            <ac:spMk id="13" creationId="{B18EB1B0-F5E7-C155-F7A8-D5582D10B19A}"/>
          </ac:spMkLst>
        </pc:spChg>
        <pc:spChg chg="add del mod">
          <ac:chgData name="Leah Montner Dixon" userId="d5b2ae9e-9213-4442-b7df-4db8cbe51e5d" providerId="ADAL" clId="{B099D3D8-3327-42CC-8B18-835FD82B8ABA}" dt="2024-07-17T16:36:41.154" v="2416" actId="478"/>
          <ac:spMkLst>
            <pc:docMk/>
            <pc:sldMk cId="2292163713" sldId="2144327878"/>
            <ac:spMk id="14" creationId="{B475C681-392E-6DCE-49B3-188A32AC3253}"/>
          </ac:spMkLst>
        </pc:spChg>
        <pc:spChg chg="add del mod">
          <ac:chgData name="Leah Montner Dixon" userId="d5b2ae9e-9213-4442-b7df-4db8cbe51e5d" providerId="ADAL" clId="{B099D3D8-3327-42CC-8B18-835FD82B8ABA}" dt="2024-07-17T16:33:05.570" v="2274" actId="21"/>
          <ac:spMkLst>
            <pc:docMk/>
            <pc:sldMk cId="2292163713" sldId="2144327878"/>
            <ac:spMk id="15" creationId="{BEC29D22-6BA3-6266-4F00-76409257CEE2}"/>
          </ac:spMkLst>
        </pc:spChg>
        <pc:spChg chg="add mod">
          <ac:chgData name="Leah Montner Dixon" userId="d5b2ae9e-9213-4442-b7df-4db8cbe51e5d" providerId="ADAL" clId="{B099D3D8-3327-42CC-8B18-835FD82B8ABA}" dt="2024-07-17T16:39:26.322" v="2492" actId="1035"/>
          <ac:spMkLst>
            <pc:docMk/>
            <pc:sldMk cId="2292163713" sldId="2144327878"/>
            <ac:spMk id="16" creationId="{FEC95E30-BB9E-A5A0-DAB9-615CD81CB109}"/>
          </ac:spMkLst>
        </pc:spChg>
        <pc:spChg chg="add mod">
          <ac:chgData name="Leah Montner Dixon" userId="d5b2ae9e-9213-4442-b7df-4db8cbe51e5d" providerId="ADAL" clId="{B099D3D8-3327-42CC-8B18-835FD82B8ABA}" dt="2024-07-17T17:34:04.299" v="5248" actId="21"/>
          <ac:spMkLst>
            <pc:docMk/>
            <pc:sldMk cId="2292163713" sldId="2144327878"/>
            <ac:spMk id="72" creationId="{61A24EA1-3684-3078-9649-72395A5FDEF4}"/>
          </ac:spMkLst>
        </pc:spChg>
        <pc:cxnChg chg="del mod">
          <ac:chgData name="Leah Montner Dixon" userId="d5b2ae9e-9213-4442-b7df-4db8cbe51e5d" providerId="ADAL" clId="{B099D3D8-3327-42CC-8B18-835FD82B8ABA}" dt="2024-07-17T16:24:24.132" v="2045" actId="478"/>
          <ac:cxnSpMkLst>
            <pc:docMk/>
            <pc:sldMk cId="2292163713" sldId="2144327878"/>
            <ac:cxnSpMk id="2" creationId="{2DDC203D-0785-61A9-C3DF-D3F2CA69E1B3}"/>
          </ac:cxnSpMkLst>
        </pc:cxnChg>
      </pc:sldChg>
      <pc:sldChg chg="addSp delSp modSp mod ord delCm modCm">
        <pc:chgData name="Leah Montner Dixon" userId="d5b2ae9e-9213-4442-b7df-4db8cbe51e5d" providerId="ADAL" clId="{B099D3D8-3327-42CC-8B18-835FD82B8ABA}" dt="2024-07-18T13:22:38.970" v="5429" actId="15"/>
        <pc:sldMkLst>
          <pc:docMk/>
          <pc:sldMk cId="2165176847" sldId="2144327879"/>
        </pc:sldMkLst>
        <pc:spChg chg="mod topLvl">
          <ac:chgData name="Leah Montner Dixon" userId="d5b2ae9e-9213-4442-b7df-4db8cbe51e5d" providerId="ADAL" clId="{B099D3D8-3327-42CC-8B18-835FD82B8ABA}" dt="2024-07-17T16:56:19.451" v="3373" actId="1036"/>
          <ac:spMkLst>
            <pc:docMk/>
            <pc:sldMk cId="2165176847" sldId="2144327879"/>
            <ac:spMk id="9" creationId="{EE23F24E-3202-68E4-6578-48E7BB8FE90F}"/>
          </ac:spMkLst>
        </pc:spChg>
        <pc:spChg chg="add del">
          <ac:chgData name="Leah Montner Dixon" userId="d5b2ae9e-9213-4442-b7df-4db8cbe51e5d" providerId="ADAL" clId="{B099D3D8-3327-42CC-8B18-835FD82B8ABA}" dt="2024-07-17T16:44:27.836" v="2735" actId="22"/>
          <ac:spMkLst>
            <pc:docMk/>
            <pc:sldMk cId="2165176847" sldId="2144327879"/>
            <ac:spMk id="10" creationId="{423A7552-254B-C4C0-6BFC-B5A2D1148694}"/>
          </ac:spMkLst>
        </pc:spChg>
        <pc:spChg chg="add mod">
          <ac:chgData name="Leah Montner Dixon" userId="d5b2ae9e-9213-4442-b7df-4db8cbe51e5d" providerId="ADAL" clId="{B099D3D8-3327-42CC-8B18-835FD82B8ABA}" dt="2024-07-17T16:56:30.311" v="3385" actId="1035"/>
          <ac:spMkLst>
            <pc:docMk/>
            <pc:sldMk cId="2165176847" sldId="2144327879"/>
            <ac:spMk id="11" creationId="{53E2727D-81B5-6065-DCD8-FD1AEBCAC0DA}"/>
          </ac:spMkLst>
        </pc:spChg>
        <pc:spChg chg="add mod">
          <ac:chgData name="Leah Montner Dixon" userId="d5b2ae9e-9213-4442-b7df-4db8cbe51e5d" providerId="ADAL" clId="{B099D3D8-3327-42CC-8B18-835FD82B8ABA}" dt="2024-07-17T16:45:36.414" v="2882" actId="1035"/>
          <ac:spMkLst>
            <pc:docMk/>
            <pc:sldMk cId="2165176847" sldId="2144327879"/>
            <ac:spMk id="12" creationId="{A0C18FD6-3D7F-63D4-EE9C-3AA851FF90B2}"/>
          </ac:spMkLst>
        </pc:spChg>
        <pc:spChg chg="add mod">
          <ac:chgData name="Leah Montner Dixon" userId="d5b2ae9e-9213-4442-b7df-4db8cbe51e5d" providerId="ADAL" clId="{B099D3D8-3327-42CC-8B18-835FD82B8ABA}" dt="2024-07-17T16:49:05.742" v="2956"/>
          <ac:spMkLst>
            <pc:docMk/>
            <pc:sldMk cId="2165176847" sldId="2144327879"/>
            <ac:spMk id="13" creationId="{3722B2CB-ADB4-0D3F-178B-CF7B07E0AF00}"/>
          </ac:spMkLst>
        </pc:spChg>
        <pc:spChg chg="add mod">
          <ac:chgData name="Leah Montner Dixon" userId="d5b2ae9e-9213-4442-b7df-4db8cbe51e5d" providerId="ADAL" clId="{B099D3D8-3327-42CC-8B18-835FD82B8ABA}" dt="2024-07-17T16:49:05.742" v="2956"/>
          <ac:spMkLst>
            <pc:docMk/>
            <pc:sldMk cId="2165176847" sldId="2144327879"/>
            <ac:spMk id="14" creationId="{685D3739-0040-5296-0561-1728AA9EBEB6}"/>
          </ac:spMkLst>
        </pc:spChg>
        <pc:spChg chg="add mod">
          <ac:chgData name="Leah Montner Dixon" userId="d5b2ae9e-9213-4442-b7df-4db8cbe51e5d" providerId="ADAL" clId="{B099D3D8-3327-42CC-8B18-835FD82B8ABA}" dt="2024-07-17T16:49:05.742" v="2956"/>
          <ac:spMkLst>
            <pc:docMk/>
            <pc:sldMk cId="2165176847" sldId="2144327879"/>
            <ac:spMk id="15" creationId="{521D866C-587E-1F9F-8F57-0A36B36EE70D}"/>
          </ac:spMkLst>
        </pc:spChg>
        <pc:spChg chg="add mod">
          <ac:chgData name="Leah Montner Dixon" userId="d5b2ae9e-9213-4442-b7df-4db8cbe51e5d" providerId="ADAL" clId="{B099D3D8-3327-42CC-8B18-835FD82B8ABA}" dt="2024-07-17T16:49:05.742" v="2956"/>
          <ac:spMkLst>
            <pc:docMk/>
            <pc:sldMk cId="2165176847" sldId="2144327879"/>
            <ac:spMk id="16" creationId="{3C5057C8-A7A9-9ADF-15F8-06E5A6FBA973}"/>
          </ac:spMkLst>
        </pc:spChg>
        <pc:spChg chg="add mod">
          <ac:chgData name="Leah Montner Dixon" userId="d5b2ae9e-9213-4442-b7df-4db8cbe51e5d" providerId="ADAL" clId="{B099D3D8-3327-42CC-8B18-835FD82B8ABA}" dt="2024-07-17T16:49:05.742" v="2956"/>
          <ac:spMkLst>
            <pc:docMk/>
            <pc:sldMk cId="2165176847" sldId="2144327879"/>
            <ac:spMk id="17" creationId="{28D5513C-C8FB-DAFF-E690-51EB3B81BBEC}"/>
          </ac:spMkLst>
        </pc:spChg>
        <pc:spChg chg="add del mod">
          <ac:chgData name="Leah Montner Dixon" userId="d5b2ae9e-9213-4442-b7df-4db8cbe51e5d" providerId="ADAL" clId="{B099D3D8-3327-42CC-8B18-835FD82B8ABA}" dt="2024-07-17T16:51:28.385" v="3059" actId="478"/>
          <ac:spMkLst>
            <pc:docMk/>
            <pc:sldMk cId="2165176847" sldId="2144327879"/>
            <ac:spMk id="18" creationId="{7B72A43B-2A71-0F81-DC27-FF65A14FC35D}"/>
          </ac:spMkLst>
        </pc:spChg>
        <pc:spChg chg="mod topLvl">
          <ac:chgData name="Leah Montner Dixon" userId="d5b2ae9e-9213-4442-b7df-4db8cbe51e5d" providerId="ADAL" clId="{B099D3D8-3327-42CC-8B18-835FD82B8ABA}" dt="2024-07-17T16:56:19.451" v="3373" actId="1036"/>
          <ac:spMkLst>
            <pc:docMk/>
            <pc:sldMk cId="2165176847" sldId="2144327879"/>
            <ac:spMk id="19" creationId="{CD3D7ECB-3BA5-262B-B53C-500513FF1271}"/>
          </ac:spMkLst>
        </pc:spChg>
        <pc:spChg chg="add del mod">
          <ac:chgData name="Leah Montner Dixon" userId="d5b2ae9e-9213-4442-b7df-4db8cbe51e5d" providerId="ADAL" clId="{B099D3D8-3327-42CC-8B18-835FD82B8ABA}" dt="2024-07-17T16:51:28.385" v="3059" actId="478"/>
          <ac:spMkLst>
            <pc:docMk/>
            <pc:sldMk cId="2165176847" sldId="2144327879"/>
            <ac:spMk id="20" creationId="{0515DB11-530D-A7F2-1189-EF927E3853B3}"/>
          </ac:spMkLst>
        </pc:spChg>
        <pc:spChg chg="add mod">
          <ac:chgData name="Leah Montner Dixon" userId="d5b2ae9e-9213-4442-b7df-4db8cbe51e5d" providerId="ADAL" clId="{B099D3D8-3327-42CC-8B18-835FD82B8ABA}" dt="2024-07-18T13:22:38.970" v="5429" actId="15"/>
          <ac:spMkLst>
            <pc:docMk/>
            <pc:sldMk cId="2165176847" sldId="2144327879"/>
            <ac:spMk id="21" creationId="{A5A58E31-FA80-E373-1C4E-82CDDAE5F639}"/>
          </ac:spMkLst>
        </pc:spChg>
        <pc:spChg chg="add del mod">
          <ac:chgData name="Leah Montner Dixon" userId="d5b2ae9e-9213-4442-b7df-4db8cbe51e5d" providerId="ADAL" clId="{B099D3D8-3327-42CC-8B18-835FD82B8ABA}" dt="2024-07-17T16:54:16.561" v="3290" actId="478"/>
          <ac:spMkLst>
            <pc:docMk/>
            <pc:sldMk cId="2165176847" sldId="2144327879"/>
            <ac:spMk id="22" creationId="{873CADBE-8A51-2D50-5A40-34635716FE95}"/>
          </ac:spMkLst>
        </pc:spChg>
        <pc:spChg chg="add mod">
          <ac:chgData name="Leah Montner Dixon" userId="d5b2ae9e-9213-4442-b7df-4db8cbe51e5d" providerId="ADAL" clId="{B099D3D8-3327-42CC-8B18-835FD82B8ABA}" dt="2024-07-17T16:56:19.451" v="3373" actId="1036"/>
          <ac:spMkLst>
            <pc:docMk/>
            <pc:sldMk cId="2165176847" sldId="2144327879"/>
            <ac:spMk id="23" creationId="{AF5550B8-B297-44AA-3F72-DB898AF00CE6}"/>
          </ac:spMkLst>
        </pc:spChg>
        <pc:spChg chg="del">
          <ac:chgData name="Leah Montner Dixon" userId="d5b2ae9e-9213-4442-b7df-4db8cbe51e5d" providerId="ADAL" clId="{B099D3D8-3327-42CC-8B18-835FD82B8ABA}" dt="2024-07-17T16:45:01.129" v="2744" actId="21"/>
          <ac:spMkLst>
            <pc:docMk/>
            <pc:sldMk cId="2165176847" sldId="2144327879"/>
            <ac:spMk id="26" creationId="{23E015CA-22E2-3C08-262C-8AEA4AD20616}"/>
          </ac:spMkLst>
        </pc:spChg>
        <pc:spChg chg="add mod">
          <ac:chgData name="Leah Montner Dixon" userId="d5b2ae9e-9213-4442-b7df-4db8cbe51e5d" providerId="ADAL" clId="{B099D3D8-3327-42CC-8B18-835FD82B8ABA}" dt="2024-07-17T17:00:43.229" v="3502" actId="14100"/>
          <ac:spMkLst>
            <pc:docMk/>
            <pc:sldMk cId="2165176847" sldId="2144327879"/>
            <ac:spMk id="27" creationId="{26FA969B-3DDE-CE3D-3AAE-28312865B3F3}"/>
          </ac:spMkLst>
        </pc:spChg>
        <pc:spChg chg="del">
          <ac:chgData name="Leah Montner Dixon" userId="d5b2ae9e-9213-4442-b7df-4db8cbe51e5d" providerId="ADAL" clId="{B099D3D8-3327-42CC-8B18-835FD82B8ABA}" dt="2024-07-17T16:45:01.129" v="2744" actId="21"/>
          <ac:spMkLst>
            <pc:docMk/>
            <pc:sldMk cId="2165176847" sldId="2144327879"/>
            <ac:spMk id="70" creationId="{E03CB3C0-58D0-0BD4-DC0D-B2AF1BF40061}"/>
          </ac:spMkLst>
        </pc:spChg>
        <pc:spChg chg="mod topLvl">
          <ac:chgData name="Leah Montner Dixon" userId="d5b2ae9e-9213-4442-b7df-4db8cbe51e5d" providerId="ADAL" clId="{B099D3D8-3327-42CC-8B18-835FD82B8ABA}" dt="2024-07-17T16:56:19.451" v="3373" actId="1036"/>
          <ac:spMkLst>
            <pc:docMk/>
            <pc:sldMk cId="2165176847" sldId="2144327879"/>
            <ac:spMk id="73" creationId="{E3A5F5F8-A6ED-0420-5791-6082130F2051}"/>
          </ac:spMkLst>
        </pc:spChg>
        <pc:spChg chg="mod topLvl">
          <ac:chgData name="Leah Montner Dixon" userId="d5b2ae9e-9213-4442-b7df-4db8cbe51e5d" providerId="ADAL" clId="{B099D3D8-3327-42CC-8B18-835FD82B8ABA}" dt="2024-07-17T16:56:19.451" v="3373" actId="1036"/>
          <ac:spMkLst>
            <pc:docMk/>
            <pc:sldMk cId="2165176847" sldId="2144327879"/>
            <ac:spMk id="74" creationId="{B50C642E-570C-3513-16D1-B3ED9385C6CA}"/>
          </ac:spMkLst>
        </pc:spChg>
        <pc:spChg chg="mod topLvl">
          <ac:chgData name="Leah Montner Dixon" userId="d5b2ae9e-9213-4442-b7df-4db8cbe51e5d" providerId="ADAL" clId="{B099D3D8-3327-42CC-8B18-835FD82B8ABA}" dt="2024-07-17T16:56:19.451" v="3373" actId="1036"/>
          <ac:spMkLst>
            <pc:docMk/>
            <pc:sldMk cId="2165176847" sldId="2144327879"/>
            <ac:spMk id="75" creationId="{9786053D-92A5-4344-109C-5E1F96CC30B3}"/>
          </ac:spMkLst>
        </pc:spChg>
        <pc:spChg chg="mod topLvl">
          <ac:chgData name="Leah Montner Dixon" userId="d5b2ae9e-9213-4442-b7df-4db8cbe51e5d" providerId="ADAL" clId="{B099D3D8-3327-42CC-8B18-835FD82B8ABA}" dt="2024-07-17T16:56:19.451" v="3373" actId="1036"/>
          <ac:spMkLst>
            <pc:docMk/>
            <pc:sldMk cId="2165176847" sldId="2144327879"/>
            <ac:spMk id="76" creationId="{95084A5A-4E4D-E2FC-AF6A-2E7532C70656}"/>
          </ac:spMkLst>
        </pc:spChg>
        <pc:spChg chg="mod topLvl">
          <ac:chgData name="Leah Montner Dixon" userId="d5b2ae9e-9213-4442-b7df-4db8cbe51e5d" providerId="ADAL" clId="{B099D3D8-3327-42CC-8B18-835FD82B8ABA}" dt="2024-07-17T16:56:19.451" v="3373" actId="1036"/>
          <ac:spMkLst>
            <pc:docMk/>
            <pc:sldMk cId="2165176847" sldId="2144327879"/>
            <ac:spMk id="77" creationId="{A4F0EBD6-0C18-E805-6D7B-9DA5CB97A81A}"/>
          </ac:spMkLst>
        </pc:spChg>
        <pc:spChg chg="mod topLvl">
          <ac:chgData name="Leah Montner Dixon" userId="d5b2ae9e-9213-4442-b7df-4db8cbe51e5d" providerId="ADAL" clId="{B099D3D8-3327-42CC-8B18-835FD82B8ABA}" dt="2024-07-17T16:56:19.451" v="3373" actId="1036"/>
          <ac:spMkLst>
            <pc:docMk/>
            <pc:sldMk cId="2165176847" sldId="2144327879"/>
            <ac:spMk id="78" creationId="{FEE4CAD4-4180-06E0-E367-6282F8A692D5}"/>
          </ac:spMkLst>
        </pc:spChg>
        <pc:spChg chg="mod topLvl">
          <ac:chgData name="Leah Montner Dixon" userId="d5b2ae9e-9213-4442-b7df-4db8cbe51e5d" providerId="ADAL" clId="{B099D3D8-3327-42CC-8B18-835FD82B8ABA}" dt="2024-07-17T16:56:19.451" v="3373" actId="1036"/>
          <ac:spMkLst>
            <pc:docMk/>
            <pc:sldMk cId="2165176847" sldId="2144327879"/>
            <ac:spMk id="79" creationId="{8E50C21A-5A4E-474D-AE86-CE694F4523AD}"/>
          </ac:spMkLst>
        </pc:spChg>
        <pc:spChg chg="mod topLvl">
          <ac:chgData name="Leah Montner Dixon" userId="d5b2ae9e-9213-4442-b7df-4db8cbe51e5d" providerId="ADAL" clId="{B099D3D8-3327-42CC-8B18-835FD82B8ABA}" dt="2024-07-17T16:56:19.451" v="3373" actId="1036"/>
          <ac:spMkLst>
            <pc:docMk/>
            <pc:sldMk cId="2165176847" sldId="2144327879"/>
            <ac:spMk id="80" creationId="{01353534-C03F-82FE-B232-6606F0498B21}"/>
          </ac:spMkLst>
        </pc:spChg>
        <pc:spChg chg="mod topLvl">
          <ac:chgData name="Leah Montner Dixon" userId="d5b2ae9e-9213-4442-b7df-4db8cbe51e5d" providerId="ADAL" clId="{B099D3D8-3327-42CC-8B18-835FD82B8ABA}" dt="2024-07-17T16:56:19.451" v="3373" actId="1036"/>
          <ac:spMkLst>
            <pc:docMk/>
            <pc:sldMk cId="2165176847" sldId="2144327879"/>
            <ac:spMk id="81" creationId="{FC5CE963-E8C3-1CCE-9EBB-9CE68AFF356F}"/>
          </ac:spMkLst>
        </pc:spChg>
        <pc:spChg chg="mod topLvl">
          <ac:chgData name="Leah Montner Dixon" userId="d5b2ae9e-9213-4442-b7df-4db8cbe51e5d" providerId="ADAL" clId="{B099D3D8-3327-42CC-8B18-835FD82B8ABA}" dt="2024-07-17T16:56:19.451" v="3373" actId="1036"/>
          <ac:spMkLst>
            <pc:docMk/>
            <pc:sldMk cId="2165176847" sldId="2144327879"/>
            <ac:spMk id="82" creationId="{D8F20722-E70B-4FEE-F5B1-C78D29518E47}"/>
          </ac:spMkLst>
        </pc:spChg>
        <pc:spChg chg="del">
          <ac:chgData name="Leah Montner Dixon" userId="d5b2ae9e-9213-4442-b7df-4db8cbe51e5d" providerId="ADAL" clId="{B099D3D8-3327-42CC-8B18-835FD82B8ABA}" dt="2024-07-17T16:45:01.129" v="2744" actId="21"/>
          <ac:spMkLst>
            <pc:docMk/>
            <pc:sldMk cId="2165176847" sldId="2144327879"/>
            <ac:spMk id="86" creationId="{C2D1CA25-D211-AB17-B929-03C32D49AFE2}"/>
          </ac:spMkLst>
        </pc:spChg>
        <pc:spChg chg="del">
          <ac:chgData name="Leah Montner Dixon" userId="d5b2ae9e-9213-4442-b7df-4db8cbe51e5d" providerId="ADAL" clId="{B099D3D8-3327-42CC-8B18-835FD82B8ABA}" dt="2024-07-17T16:45:01.129" v="2744" actId="21"/>
          <ac:spMkLst>
            <pc:docMk/>
            <pc:sldMk cId="2165176847" sldId="2144327879"/>
            <ac:spMk id="87" creationId="{BF25BD6E-EAF1-D5AF-FEFA-9B793DABAA4F}"/>
          </ac:spMkLst>
        </pc:spChg>
        <pc:grpChg chg="add del mod">
          <ac:chgData name="Leah Montner Dixon" userId="d5b2ae9e-9213-4442-b7df-4db8cbe51e5d" providerId="ADAL" clId="{B099D3D8-3327-42CC-8B18-835FD82B8ABA}" dt="2024-07-17T16:54:47.805" v="3325" actId="165"/>
          <ac:grpSpMkLst>
            <pc:docMk/>
            <pc:sldMk cId="2165176847" sldId="2144327879"/>
            <ac:grpSpMk id="24" creationId="{7F4304DC-CDDE-E15A-0AC6-FD6A61179C55}"/>
          </ac:grpSpMkLst>
        </pc:grpChg>
        <pc:picChg chg="del">
          <ac:chgData name="Leah Montner Dixon" userId="d5b2ae9e-9213-4442-b7df-4db8cbe51e5d" providerId="ADAL" clId="{B099D3D8-3327-42CC-8B18-835FD82B8ABA}" dt="2024-07-17T16:45:01.129" v="2744" actId="21"/>
          <ac:picMkLst>
            <pc:docMk/>
            <pc:sldMk cId="2165176847" sldId="2144327879"/>
            <ac:picMk id="28" creationId="{897BEFED-94FF-6FE4-21C4-7CC7F2031743}"/>
          </ac:picMkLst>
        </pc:picChg>
        <pc:picChg chg="del">
          <ac:chgData name="Leah Montner Dixon" userId="d5b2ae9e-9213-4442-b7df-4db8cbe51e5d" providerId="ADAL" clId="{B099D3D8-3327-42CC-8B18-835FD82B8ABA}" dt="2024-07-17T16:45:01.129" v="2744" actId="21"/>
          <ac:picMkLst>
            <pc:docMk/>
            <pc:sldMk cId="2165176847" sldId="2144327879"/>
            <ac:picMk id="29" creationId="{5E013F92-1626-C6E2-6092-4A1AE606D2B3}"/>
          </ac:picMkLst>
        </pc:picChg>
        <pc:picChg chg="del">
          <ac:chgData name="Leah Montner Dixon" userId="d5b2ae9e-9213-4442-b7df-4db8cbe51e5d" providerId="ADAL" clId="{B099D3D8-3327-42CC-8B18-835FD82B8ABA}" dt="2024-07-17T16:45:01.129" v="2744" actId="21"/>
          <ac:picMkLst>
            <pc:docMk/>
            <pc:sldMk cId="2165176847" sldId="2144327879"/>
            <ac:picMk id="30" creationId="{D8197A98-760F-58E0-5D39-84B460DD116F}"/>
          </ac:picMkLst>
        </pc:picChg>
        <pc:picChg chg="del">
          <ac:chgData name="Leah Montner Dixon" userId="d5b2ae9e-9213-4442-b7df-4db8cbe51e5d" providerId="ADAL" clId="{B099D3D8-3327-42CC-8B18-835FD82B8ABA}" dt="2024-07-17T16:45:01.129" v="2744" actId="21"/>
          <ac:picMkLst>
            <pc:docMk/>
            <pc:sldMk cId="2165176847" sldId="2144327879"/>
            <ac:picMk id="31" creationId="{83ED01CE-4A1F-A8C5-E3A6-210DBD3D212E}"/>
          </ac:picMkLst>
        </pc:picChg>
        <pc:picChg chg="del">
          <ac:chgData name="Leah Montner Dixon" userId="d5b2ae9e-9213-4442-b7df-4db8cbe51e5d" providerId="ADAL" clId="{B099D3D8-3327-42CC-8B18-835FD82B8ABA}" dt="2024-07-17T16:45:01.129" v="2744" actId="21"/>
          <ac:picMkLst>
            <pc:docMk/>
            <pc:sldMk cId="2165176847" sldId="2144327879"/>
            <ac:picMk id="32" creationId="{2E97D273-5925-1B2D-07DA-D6997B5F42A1}"/>
          </ac:picMkLst>
        </pc:picChg>
        <pc:picChg chg="del">
          <ac:chgData name="Leah Montner Dixon" userId="d5b2ae9e-9213-4442-b7df-4db8cbe51e5d" providerId="ADAL" clId="{B099D3D8-3327-42CC-8B18-835FD82B8ABA}" dt="2024-07-17T16:45:01.129" v="2744" actId="21"/>
          <ac:picMkLst>
            <pc:docMk/>
            <pc:sldMk cId="2165176847" sldId="2144327879"/>
            <ac:picMk id="33" creationId="{4C3CB96A-74B8-CFCA-3A18-2B3A1008F30A}"/>
          </ac:picMkLst>
        </pc:picChg>
        <pc:picChg chg="del">
          <ac:chgData name="Leah Montner Dixon" userId="d5b2ae9e-9213-4442-b7df-4db8cbe51e5d" providerId="ADAL" clId="{B099D3D8-3327-42CC-8B18-835FD82B8ABA}" dt="2024-07-17T16:45:01.129" v="2744" actId="21"/>
          <ac:picMkLst>
            <pc:docMk/>
            <pc:sldMk cId="2165176847" sldId="2144327879"/>
            <ac:picMk id="35" creationId="{8B4A8F46-5815-167B-433F-960BE25BF40E}"/>
          </ac:picMkLst>
        </pc:picChg>
        <pc:picChg chg="del">
          <ac:chgData name="Leah Montner Dixon" userId="d5b2ae9e-9213-4442-b7df-4db8cbe51e5d" providerId="ADAL" clId="{B099D3D8-3327-42CC-8B18-835FD82B8ABA}" dt="2024-07-17T16:45:01.129" v="2744" actId="21"/>
          <ac:picMkLst>
            <pc:docMk/>
            <pc:sldMk cId="2165176847" sldId="2144327879"/>
            <ac:picMk id="37" creationId="{F7377142-BE3D-5044-F80A-4F5EC8C2EEE5}"/>
          </ac:picMkLst>
        </pc:picChg>
        <pc:picChg chg="del">
          <ac:chgData name="Leah Montner Dixon" userId="d5b2ae9e-9213-4442-b7df-4db8cbe51e5d" providerId="ADAL" clId="{B099D3D8-3327-42CC-8B18-835FD82B8ABA}" dt="2024-07-17T16:45:01.129" v="2744" actId="21"/>
          <ac:picMkLst>
            <pc:docMk/>
            <pc:sldMk cId="2165176847" sldId="2144327879"/>
            <ac:picMk id="38" creationId="{E6527E3F-72AC-2A49-9267-FDB418551524}"/>
          </ac:picMkLst>
        </pc:picChg>
        <pc:picChg chg="del">
          <ac:chgData name="Leah Montner Dixon" userId="d5b2ae9e-9213-4442-b7df-4db8cbe51e5d" providerId="ADAL" clId="{B099D3D8-3327-42CC-8B18-835FD82B8ABA}" dt="2024-07-17T16:45:01.129" v="2744" actId="21"/>
          <ac:picMkLst>
            <pc:docMk/>
            <pc:sldMk cId="2165176847" sldId="2144327879"/>
            <ac:picMk id="39" creationId="{F47D2678-97BD-1583-4ABB-56DCBCD061F3}"/>
          </ac:picMkLst>
        </pc:picChg>
        <pc:cxnChg chg="del mod">
          <ac:chgData name="Leah Montner Dixon" userId="d5b2ae9e-9213-4442-b7df-4db8cbe51e5d" providerId="ADAL" clId="{B099D3D8-3327-42CC-8B18-835FD82B8ABA}" dt="2024-07-17T16:45:38.353" v="2883" actId="478"/>
          <ac:cxnSpMkLst>
            <pc:docMk/>
            <pc:sldMk cId="2165176847" sldId="2144327879"/>
            <ac:cxnSpMk id="71" creationId="{58C4A809-4B08-9B03-A3AA-B6B9B9D8101D}"/>
          </ac:cxnSpMkLst>
        </pc:cxnChg>
        <pc:extLst>
          <p:ext xmlns:p="http://schemas.openxmlformats.org/presentationml/2006/main" uri="{D6D511B9-2390-475A-947B-AFAB55BFBCF1}">
            <pc226:cmChg xmlns:pc226="http://schemas.microsoft.com/office/powerpoint/2022/06/main/command" chg="del mod">
              <pc226:chgData name="Leah Montner Dixon" userId="d5b2ae9e-9213-4442-b7df-4db8cbe51e5d" providerId="ADAL" clId="{B099D3D8-3327-42CC-8B18-835FD82B8ABA}" dt="2024-07-17T16:46:05.551" v="2929"/>
              <pc2:cmMkLst xmlns:pc2="http://schemas.microsoft.com/office/powerpoint/2019/9/main/command">
                <pc:docMk/>
                <pc:sldMk cId="2165176847" sldId="2144327879"/>
                <pc2:cmMk id="{CF84A229-3451-4EAA-B568-5593AD26D1EC}"/>
              </pc2:cmMkLst>
            </pc226:cmChg>
            <pc226:cmChg xmlns:pc226="http://schemas.microsoft.com/office/powerpoint/2022/06/main/command" chg="del mod">
              <pc226:chgData name="Leah Montner Dixon" userId="d5b2ae9e-9213-4442-b7df-4db8cbe51e5d" providerId="ADAL" clId="{B099D3D8-3327-42CC-8B18-835FD82B8ABA}" dt="2024-07-17T16:46:04.517" v="2928"/>
              <pc2:cmMkLst xmlns:pc2="http://schemas.microsoft.com/office/powerpoint/2019/9/main/command">
                <pc:docMk/>
                <pc:sldMk cId="2165176847" sldId="2144327879"/>
                <pc2:cmMk id="{90B3CE37-A290-46C7-9065-33DD2D3210ED}"/>
              </pc2:cmMkLst>
            </pc226:cmChg>
          </p:ext>
        </pc:extLst>
      </pc:sldChg>
      <pc:sldChg chg="addSp delSp modSp mod">
        <pc:chgData name="Leah Montner Dixon" userId="d5b2ae9e-9213-4442-b7df-4db8cbe51e5d" providerId="ADAL" clId="{B099D3D8-3327-42CC-8B18-835FD82B8ABA}" dt="2024-07-17T16:50:21.924" v="2987" actId="478"/>
        <pc:sldMkLst>
          <pc:docMk/>
          <pc:sldMk cId="32667264" sldId="2144327880"/>
        </pc:sldMkLst>
        <pc:spChg chg="add del mod">
          <ac:chgData name="Leah Montner Dixon" userId="d5b2ae9e-9213-4442-b7df-4db8cbe51e5d" providerId="ADAL" clId="{B099D3D8-3327-42CC-8B18-835FD82B8ABA}" dt="2024-07-17T16:49:23.538" v="2958" actId="21"/>
          <ac:spMkLst>
            <pc:docMk/>
            <pc:sldMk cId="32667264" sldId="2144327880"/>
            <ac:spMk id="5" creationId="{DD80FB00-EA6D-7F60-18A6-1C9B9E50005B}"/>
          </ac:spMkLst>
        </pc:spChg>
        <pc:spChg chg="mod">
          <ac:chgData name="Leah Montner Dixon" userId="d5b2ae9e-9213-4442-b7df-4db8cbe51e5d" providerId="ADAL" clId="{B099D3D8-3327-42CC-8B18-835FD82B8ABA}" dt="2024-07-17T16:43:11.369" v="2626" actId="1036"/>
          <ac:spMkLst>
            <pc:docMk/>
            <pc:sldMk cId="32667264" sldId="2144327880"/>
            <ac:spMk id="6" creationId="{7B72A43B-2A71-0F81-DC27-FF65A14FC35D}"/>
          </ac:spMkLst>
        </pc:spChg>
        <pc:spChg chg="add del mod">
          <ac:chgData name="Leah Montner Dixon" userId="d5b2ae9e-9213-4442-b7df-4db8cbe51e5d" providerId="ADAL" clId="{B099D3D8-3327-42CC-8B18-835FD82B8ABA}" dt="2024-07-17T16:49:23.538" v="2958" actId="21"/>
          <ac:spMkLst>
            <pc:docMk/>
            <pc:sldMk cId="32667264" sldId="2144327880"/>
            <ac:spMk id="9" creationId="{7F53657F-7ECD-0C75-D81B-8098FA86FB4A}"/>
          </ac:spMkLst>
        </pc:spChg>
        <pc:spChg chg="add del">
          <ac:chgData name="Leah Montner Dixon" userId="d5b2ae9e-9213-4442-b7df-4db8cbe51e5d" providerId="ADAL" clId="{B099D3D8-3327-42CC-8B18-835FD82B8ABA}" dt="2024-07-17T14:31:21.664" v="1035" actId="22"/>
          <ac:spMkLst>
            <pc:docMk/>
            <pc:sldMk cId="32667264" sldId="2144327880"/>
            <ac:spMk id="11" creationId="{DE147A06-4764-D5D9-25C7-6E67A2DC0170}"/>
          </ac:spMkLst>
        </pc:spChg>
        <pc:spChg chg="add mod">
          <ac:chgData name="Leah Montner Dixon" userId="d5b2ae9e-9213-4442-b7df-4db8cbe51e5d" providerId="ADAL" clId="{B099D3D8-3327-42CC-8B18-835FD82B8ABA}" dt="2024-07-17T16:42:01.078" v="2574" actId="14100"/>
          <ac:spMkLst>
            <pc:docMk/>
            <pc:sldMk cId="32667264" sldId="2144327880"/>
            <ac:spMk id="12" creationId="{E0978F8A-84AF-060D-6AC5-ECF05EBAAF9C}"/>
          </ac:spMkLst>
        </pc:spChg>
        <pc:spChg chg="add del mod">
          <ac:chgData name="Leah Montner Dixon" userId="d5b2ae9e-9213-4442-b7df-4db8cbe51e5d" providerId="ADAL" clId="{B099D3D8-3327-42CC-8B18-835FD82B8ABA}" dt="2024-07-17T16:50:21.924" v="2987" actId="478"/>
          <ac:spMkLst>
            <pc:docMk/>
            <pc:sldMk cId="32667264" sldId="2144327880"/>
            <ac:spMk id="13" creationId="{7A62B129-59A7-36A9-5292-42026144AA5D}"/>
          </ac:spMkLst>
        </pc:spChg>
        <pc:spChg chg="add del mod">
          <ac:chgData name="Leah Montner Dixon" userId="d5b2ae9e-9213-4442-b7df-4db8cbe51e5d" providerId="ADAL" clId="{B099D3D8-3327-42CC-8B18-835FD82B8ABA}" dt="2024-07-17T16:50:21.924" v="2987" actId="478"/>
          <ac:spMkLst>
            <pc:docMk/>
            <pc:sldMk cId="32667264" sldId="2144327880"/>
            <ac:spMk id="14" creationId="{411A12E4-BF75-AF84-99A6-1D0E17CAE889}"/>
          </ac:spMkLst>
        </pc:spChg>
        <pc:spChg chg="add del mod">
          <ac:chgData name="Leah Montner Dixon" userId="d5b2ae9e-9213-4442-b7df-4db8cbe51e5d" providerId="ADAL" clId="{B099D3D8-3327-42CC-8B18-835FD82B8ABA}" dt="2024-07-17T16:50:21.924" v="2987" actId="478"/>
          <ac:spMkLst>
            <pc:docMk/>
            <pc:sldMk cId="32667264" sldId="2144327880"/>
            <ac:spMk id="15" creationId="{D2ACA5D2-FD0A-75C9-CA35-228272F4920B}"/>
          </ac:spMkLst>
        </pc:spChg>
        <pc:spChg chg="add del mod">
          <ac:chgData name="Leah Montner Dixon" userId="d5b2ae9e-9213-4442-b7df-4db8cbe51e5d" providerId="ADAL" clId="{B099D3D8-3327-42CC-8B18-835FD82B8ABA}" dt="2024-07-17T16:50:21.924" v="2987" actId="478"/>
          <ac:spMkLst>
            <pc:docMk/>
            <pc:sldMk cId="32667264" sldId="2144327880"/>
            <ac:spMk id="16" creationId="{96A7B7A4-BFEA-0030-D3D7-016E7E7A0B1B}"/>
          </ac:spMkLst>
        </pc:spChg>
        <pc:spChg chg="add del mod">
          <ac:chgData name="Leah Montner Dixon" userId="d5b2ae9e-9213-4442-b7df-4db8cbe51e5d" providerId="ADAL" clId="{B099D3D8-3327-42CC-8B18-835FD82B8ABA}" dt="2024-07-17T16:50:21.924" v="2987" actId="478"/>
          <ac:spMkLst>
            <pc:docMk/>
            <pc:sldMk cId="32667264" sldId="2144327880"/>
            <ac:spMk id="18" creationId="{C4811491-EAF6-D358-B43D-8D356C70E994}"/>
          </ac:spMkLst>
        </pc:spChg>
      </pc:sldChg>
      <pc:sldChg chg="del">
        <pc:chgData name="Leah Montner Dixon" userId="d5b2ae9e-9213-4442-b7df-4db8cbe51e5d" providerId="ADAL" clId="{B099D3D8-3327-42CC-8B18-835FD82B8ABA}" dt="2024-07-17T14:21:35.405" v="581" actId="2696"/>
        <pc:sldMkLst>
          <pc:docMk/>
          <pc:sldMk cId="4011592573" sldId="2144327880"/>
        </pc:sldMkLst>
      </pc:sldChg>
      <pc:sldChg chg="addSp delSp modSp mod delCm">
        <pc:chgData name="Leah Montner Dixon" userId="d5b2ae9e-9213-4442-b7df-4db8cbe51e5d" providerId="ADAL" clId="{B099D3D8-3327-42CC-8B18-835FD82B8ABA}" dt="2024-07-17T15:06:35.482" v="1788"/>
        <pc:sldMkLst>
          <pc:docMk/>
          <pc:sldMk cId="32718974" sldId="2144327881"/>
        </pc:sldMkLst>
        <pc:spChg chg="del">
          <ac:chgData name="Leah Montner Dixon" userId="d5b2ae9e-9213-4442-b7df-4db8cbe51e5d" providerId="ADAL" clId="{B099D3D8-3327-42CC-8B18-835FD82B8ABA}" dt="2024-07-17T13:38:01.621" v="4" actId="478"/>
          <ac:spMkLst>
            <pc:docMk/>
            <pc:sldMk cId="32718974" sldId="2144327881"/>
            <ac:spMk id="6" creationId="{D65033CA-C3CC-5636-2EFD-7C25B48DF09B}"/>
          </ac:spMkLst>
        </pc:spChg>
        <pc:spChg chg="del">
          <ac:chgData name="Leah Montner Dixon" userId="d5b2ae9e-9213-4442-b7df-4db8cbe51e5d" providerId="ADAL" clId="{B099D3D8-3327-42CC-8B18-835FD82B8ABA}" dt="2024-07-17T13:38:00.678" v="3" actId="478"/>
          <ac:spMkLst>
            <pc:docMk/>
            <pc:sldMk cId="32718974" sldId="2144327881"/>
            <ac:spMk id="11" creationId="{F0A7B63A-B001-7BB5-2B56-B8771F261DF1}"/>
          </ac:spMkLst>
        </pc:spChg>
        <pc:spChg chg="add mod">
          <ac:chgData name="Leah Montner Dixon" userId="d5b2ae9e-9213-4442-b7df-4db8cbe51e5d" providerId="ADAL" clId="{B099D3D8-3327-42CC-8B18-835FD82B8ABA}" dt="2024-07-17T15:04:48.184" v="1786"/>
          <ac:spMkLst>
            <pc:docMk/>
            <pc:sldMk cId="32718974" sldId="2144327881"/>
            <ac:spMk id="14" creationId="{ED7E441D-0CA4-0B91-6A75-6C2A3CD5D8FF}"/>
          </ac:spMkLst>
        </pc:spChg>
        <pc:spChg chg="add mod">
          <ac:chgData name="Leah Montner Dixon" userId="d5b2ae9e-9213-4442-b7df-4db8cbe51e5d" providerId="ADAL" clId="{B099D3D8-3327-42CC-8B18-835FD82B8ABA}" dt="2024-07-17T15:04:48.184" v="1786"/>
          <ac:spMkLst>
            <pc:docMk/>
            <pc:sldMk cId="32718974" sldId="2144327881"/>
            <ac:spMk id="15" creationId="{93259BF4-70FC-DDBB-9A5B-6229F70717FC}"/>
          </ac:spMkLst>
        </pc:spChg>
        <pc:picChg chg="del">
          <ac:chgData name="Leah Montner Dixon" userId="d5b2ae9e-9213-4442-b7df-4db8cbe51e5d" providerId="ADAL" clId="{B099D3D8-3327-42CC-8B18-835FD82B8ABA}" dt="2024-07-17T13:37:57.865" v="2" actId="478"/>
          <ac:picMkLst>
            <pc:docMk/>
            <pc:sldMk cId="32718974" sldId="2144327881"/>
            <ac:picMk id="4" creationId="{4940A5AC-9168-F73D-911F-B770EA36B50F}"/>
          </ac:picMkLst>
        </pc:picChg>
        <pc:picChg chg="add mod">
          <ac:chgData name="Leah Montner Dixon" userId="d5b2ae9e-9213-4442-b7df-4db8cbe51e5d" providerId="ADAL" clId="{B099D3D8-3327-42CC-8B18-835FD82B8ABA}" dt="2024-07-17T15:04:48.184" v="1786"/>
          <ac:picMkLst>
            <pc:docMk/>
            <pc:sldMk cId="32718974" sldId="2144327881"/>
            <ac:picMk id="12" creationId="{ACAA9715-D2AA-D134-DA16-E047F5D34B1E}"/>
          </ac:picMkLst>
        </pc:picChg>
        <pc:cxnChg chg="add del mod">
          <ac:chgData name="Leah Montner Dixon" userId="d5b2ae9e-9213-4442-b7df-4db8cbe51e5d" providerId="ADAL" clId="{B099D3D8-3327-42CC-8B18-835FD82B8ABA}" dt="2024-07-17T15:04:51.487" v="1787" actId="478"/>
          <ac:cxnSpMkLst>
            <pc:docMk/>
            <pc:sldMk cId="32718974" sldId="2144327881"/>
            <ac:cxnSpMk id="13" creationId="{80C6D0C3-82C4-611B-F1C0-D3A3A2A16A55}"/>
          </ac:cxnSpMkLst>
        </pc:cxnChg>
        <pc:cxnChg chg="del">
          <ac:chgData name="Leah Montner Dixon" userId="d5b2ae9e-9213-4442-b7df-4db8cbe51e5d" providerId="ADAL" clId="{B099D3D8-3327-42CC-8B18-835FD82B8ABA}" dt="2024-07-17T15:04:47.771" v="1785" actId="478"/>
          <ac:cxnSpMkLst>
            <pc:docMk/>
            <pc:sldMk cId="32718974" sldId="2144327881"/>
            <ac:cxnSpMk id="22" creationId="{4A5BFD59-6968-E123-F8E0-E9D093D37042}"/>
          </ac:cxnSpMkLst>
        </pc:cxnChg>
        <pc:extLst>
          <p:ext xmlns:p="http://schemas.openxmlformats.org/presentationml/2006/main" uri="{D6D511B9-2390-475A-947B-AFAB55BFBCF1}">
            <pc226:cmChg xmlns:pc226="http://schemas.microsoft.com/office/powerpoint/2022/06/main/command" chg="del">
              <pc226:chgData name="Leah Montner Dixon" userId="d5b2ae9e-9213-4442-b7df-4db8cbe51e5d" providerId="ADAL" clId="{B099D3D8-3327-42CC-8B18-835FD82B8ABA}" dt="2024-07-17T15:06:35.482" v="1788"/>
              <pc2:cmMkLst xmlns:pc2="http://schemas.microsoft.com/office/powerpoint/2019/9/main/command">
                <pc:docMk/>
                <pc:sldMk cId="32718974" sldId="2144327881"/>
                <pc2:cmMk id="{684CCE39-FE02-4457-A941-6B5F5348BF7C}"/>
              </pc2:cmMkLst>
            </pc226:cmChg>
          </p:ext>
        </pc:extLst>
      </pc:sldChg>
      <pc:sldChg chg="addSp delSp modSp add del mod ord">
        <pc:chgData name="Leah Montner Dixon" userId="d5b2ae9e-9213-4442-b7df-4db8cbe51e5d" providerId="ADAL" clId="{B099D3D8-3327-42CC-8B18-835FD82B8ABA}" dt="2024-07-17T17:31:20.825" v="4981" actId="47"/>
        <pc:sldMkLst>
          <pc:docMk/>
          <pc:sldMk cId="1727191110" sldId="2144327884"/>
        </pc:sldMkLst>
        <pc:spChg chg="del">
          <ac:chgData name="Leah Montner Dixon" userId="d5b2ae9e-9213-4442-b7df-4db8cbe51e5d" providerId="ADAL" clId="{B099D3D8-3327-42CC-8B18-835FD82B8ABA}" dt="2024-07-17T13:53:32.879" v="10" actId="478"/>
          <ac:spMkLst>
            <pc:docMk/>
            <pc:sldMk cId="1727191110" sldId="2144327884"/>
            <ac:spMk id="2" creationId="{62A1C044-4122-2AFB-DDDA-6112FE455271}"/>
          </ac:spMkLst>
        </pc:spChg>
        <pc:spChg chg="add del mod">
          <ac:chgData name="Leah Montner Dixon" userId="d5b2ae9e-9213-4442-b7df-4db8cbe51e5d" providerId="ADAL" clId="{B099D3D8-3327-42CC-8B18-835FD82B8ABA}" dt="2024-07-17T13:54:20.995" v="56" actId="478"/>
          <ac:spMkLst>
            <pc:docMk/>
            <pc:sldMk cId="1727191110" sldId="2144327884"/>
            <ac:spMk id="5" creationId="{899AC97A-68F3-D5A9-1EAC-B8A2ACA4F077}"/>
          </ac:spMkLst>
        </pc:spChg>
        <pc:spChg chg="del">
          <ac:chgData name="Leah Montner Dixon" userId="d5b2ae9e-9213-4442-b7df-4db8cbe51e5d" providerId="ADAL" clId="{B099D3D8-3327-42CC-8B18-835FD82B8ABA}" dt="2024-07-17T13:53:32.879" v="10" actId="478"/>
          <ac:spMkLst>
            <pc:docMk/>
            <pc:sldMk cId="1727191110" sldId="2144327884"/>
            <ac:spMk id="6" creationId="{D22AE98F-5E2E-231B-0C17-8503B70A1E55}"/>
          </ac:spMkLst>
        </pc:spChg>
        <pc:spChg chg="del mod">
          <ac:chgData name="Leah Montner Dixon" userId="d5b2ae9e-9213-4442-b7df-4db8cbe51e5d" providerId="ADAL" clId="{B099D3D8-3327-42CC-8B18-835FD82B8ABA}" dt="2024-07-17T17:31:18.736" v="4980" actId="478"/>
          <ac:spMkLst>
            <pc:docMk/>
            <pc:sldMk cId="1727191110" sldId="2144327884"/>
            <ac:spMk id="9" creationId="{C4E717B8-424F-55A8-EC22-03BFD2235381}"/>
          </ac:spMkLst>
        </pc:spChg>
        <pc:spChg chg="del mod">
          <ac:chgData name="Leah Montner Dixon" userId="d5b2ae9e-9213-4442-b7df-4db8cbe51e5d" providerId="ADAL" clId="{B099D3D8-3327-42CC-8B18-835FD82B8ABA}" dt="2024-07-17T17:31:07.072" v="4937" actId="21"/>
          <ac:spMkLst>
            <pc:docMk/>
            <pc:sldMk cId="1727191110" sldId="2144327884"/>
            <ac:spMk id="11" creationId="{2281C668-A605-2514-0459-D0F09F4992E8}"/>
          </ac:spMkLst>
        </pc:spChg>
        <pc:spChg chg="add del mod">
          <ac:chgData name="Leah Montner Dixon" userId="d5b2ae9e-9213-4442-b7df-4db8cbe51e5d" providerId="ADAL" clId="{B099D3D8-3327-42CC-8B18-835FD82B8ABA}" dt="2024-07-17T13:54:20.136" v="55" actId="478"/>
          <ac:spMkLst>
            <pc:docMk/>
            <pc:sldMk cId="1727191110" sldId="2144327884"/>
            <ac:spMk id="14" creationId="{68766FAD-E225-3934-A8CF-BAAF3C46BE6B}"/>
          </ac:spMkLst>
        </pc:spChg>
        <pc:picChg chg="del">
          <ac:chgData name="Leah Montner Dixon" userId="d5b2ae9e-9213-4442-b7df-4db8cbe51e5d" providerId="ADAL" clId="{B099D3D8-3327-42CC-8B18-835FD82B8ABA}" dt="2024-07-17T13:53:32.879" v="10" actId="478"/>
          <ac:picMkLst>
            <pc:docMk/>
            <pc:sldMk cId="1727191110" sldId="2144327884"/>
            <ac:picMk id="3" creationId="{63B2240E-E0D1-7871-FC8F-197EB165B4E4}"/>
          </ac:picMkLst>
        </pc:picChg>
        <pc:cxnChg chg="del">
          <ac:chgData name="Leah Montner Dixon" userId="d5b2ae9e-9213-4442-b7df-4db8cbe51e5d" providerId="ADAL" clId="{B099D3D8-3327-42CC-8B18-835FD82B8ABA}" dt="2024-07-17T13:53:32.879" v="10" actId="478"/>
          <ac:cxnSpMkLst>
            <pc:docMk/>
            <pc:sldMk cId="1727191110" sldId="2144327884"/>
            <ac:cxnSpMk id="10" creationId="{FC96553D-7273-1780-16A9-EEDD955ED977}"/>
          </ac:cxnSpMkLst>
        </pc:cxnChg>
        <pc:cxnChg chg="add del mod">
          <ac:chgData name="Leah Montner Dixon" userId="d5b2ae9e-9213-4442-b7df-4db8cbe51e5d" providerId="ADAL" clId="{B099D3D8-3327-42CC-8B18-835FD82B8ABA}" dt="2024-07-17T13:54:21.733" v="57" actId="478"/>
          <ac:cxnSpMkLst>
            <pc:docMk/>
            <pc:sldMk cId="1727191110" sldId="2144327884"/>
            <ac:cxnSpMk id="13" creationId="{9D9F3075-A7D0-3F1D-FFBA-4B3829CF91BA}"/>
          </ac:cxnSpMkLst>
        </pc:cxnChg>
      </pc:sldChg>
      <pc:sldChg chg="addSp delSp modSp new mod">
        <pc:chgData name="Leah Montner Dixon" userId="d5b2ae9e-9213-4442-b7df-4db8cbe51e5d" providerId="ADAL" clId="{B099D3D8-3327-42CC-8B18-835FD82B8ABA}" dt="2024-07-17T17:35:51.079" v="5394" actId="1036"/>
        <pc:sldMkLst>
          <pc:docMk/>
          <pc:sldMk cId="1067006215" sldId="2144327885"/>
        </pc:sldMkLst>
        <pc:spChg chg="del">
          <ac:chgData name="Leah Montner Dixon" userId="d5b2ae9e-9213-4442-b7df-4db8cbe51e5d" providerId="ADAL" clId="{B099D3D8-3327-42CC-8B18-835FD82B8ABA}" dt="2024-07-17T16:45:14.026" v="2749" actId="478"/>
          <ac:spMkLst>
            <pc:docMk/>
            <pc:sldMk cId="1067006215" sldId="2144327885"/>
            <ac:spMk id="2" creationId="{E091D433-B79F-D791-EB28-BA5FC5798FAB}"/>
          </ac:spMkLst>
        </pc:spChg>
        <pc:spChg chg="del">
          <ac:chgData name="Leah Montner Dixon" userId="d5b2ae9e-9213-4442-b7df-4db8cbe51e5d" providerId="ADAL" clId="{B099D3D8-3327-42CC-8B18-835FD82B8ABA}" dt="2024-07-17T16:45:14.026" v="2749" actId="478"/>
          <ac:spMkLst>
            <pc:docMk/>
            <pc:sldMk cId="1067006215" sldId="2144327885"/>
            <ac:spMk id="3" creationId="{AEA502E4-C4B2-7F00-B7EE-B7985EB8FE85}"/>
          </ac:spMkLst>
        </pc:spChg>
        <pc:spChg chg="add del mod">
          <ac:chgData name="Leah Montner Dixon" userId="d5b2ae9e-9213-4442-b7df-4db8cbe51e5d" providerId="ADAL" clId="{B099D3D8-3327-42CC-8B18-835FD82B8ABA}" dt="2024-07-17T17:06:39.984" v="3973" actId="478"/>
          <ac:spMkLst>
            <pc:docMk/>
            <pc:sldMk cId="1067006215" sldId="2144327885"/>
            <ac:spMk id="4" creationId="{3B122FE2-43BB-EC0D-7EEF-1E4CC83AEF89}"/>
          </ac:spMkLst>
        </pc:spChg>
        <pc:spChg chg="add mod topLvl">
          <ac:chgData name="Leah Montner Dixon" userId="d5b2ae9e-9213-4442-b7df-4db8cbe51e5d" providerId="ADAL" clId="{B099D3D8-3327-42CC-8B18-835FD82B8ABA}" dt="2024-07-17T17:35:46.654" v="5391" actId="1036"/>
          <ac:spMkLst>
            <pc:docMk/>
            <pc:sldMk cId="1067006215" sldId="2144327885"/>
            <ac:spMk id="5" creationId="{F6EE9799-E6B1-A9B8-BC27-CF899A3C2694}"/>
          </ac:spMkLst>
        </pc:spChg>
        <pc:spChg chg="add mod topLvl">
          <ac:chgData name="Leah Montner Dixon" userId="d5b2ae9e-9213-4442-b7df-4db8cbe51e5d" providerId="ADAL" clId="{B099D3D8-3327-42CC-8B18-835FD82B8ABA}" dt="2024-07-17T17:35:46.654" v="5391" actId="1036"/>
          <ac:spMkLst>
            <pc:docMk/>
            <pc:sldMk cId="1067006215" sldId="2144327885"/>
            <ac:spMk id="6" creationId="{58D7984E-4B65-C24B-BEDA-254577378102}"/>
          </ac:spMkLst>
        </pc:spChg>
        <pc:spChg chg="add del mod">
          <ac:chgData name="Leah Montner Dixon" userId="d5b2ae9e-9213-4442-b7df-4db8cbe51e5d" providerId="ADAL" clId="{B099D3D8-3327-42CC-8B18-835FD82B8ABA}" dt="2024-07-17T17:05:16.042" v="3882" actId="478"/>
          <ac:spMkLst>
            <pc:docMk/>
            <pc:sldMk cId="1067006215" sldId="2144327885"/>
            <ac:spMk id="7" creationId="{DE41EC18-8548-2A41-3281-42E0DE435B4E}"/>
          </ac:spMkLst>
        </pc:spChg>
        <pc:spChg chg="add mod topLvl">
          <ac:chgData name="Leah Montner Dixon" userId="d5b2ae9e-9213-4442-b7df-4db8cbe51e5d" providerId="ADAL" clId="{B099D3D8-3327-42CC-8B18-835FD82B8ABA}" dt="2024-07-17T17:35:46.654" v="5391" actId="1036"/>
          <ac:spMkLst>
            <pc:docMk/>
            <pc:sldMk cId="1067006215" sldId="2144327885"/>
            <ac:spMk id="10" creationId="{B3E5A229-B24B-F8A9-0E2E-DFE212217F45}"/>
          </ac:spMkLst>
        </pc:spChg>
        <pc:spChg chg="add mod topLvl">
          <ac:chgData name="Leah Montner Dixon" userId="d5b2ae9e-9213-4442-b7df-4db8cbe51e5d" providerId="ADAL" clId="{B099D3D8-3327-42CC-8B18-835FD82B8ABA}" dt="2024-07-17T17:35:46.654" v="5391" actId="1036"/>
          <ac:spMkLst>
            <pc:docMk/>
            <pc:sldMk cId="1067006215" sldId="2144327885"/>
            <ac:spMk id="11" creationId="{79A4FD4B-61DC-4FF8-3991-967E12461F51}"/>
          </ac:spMkLst>
        </pc:spChg>
        <pc:spChg chg="add mod topLvl">
          <ac:chgData name="Leah Montner Dixon" userId="d5b2ae9e-9213-4442-b7df-4db8cbe51e5d" providerId="ADAL" clId="{B099D3D8-3327-42CC-8B18-835FD82B8ABA}" dt="2024-07-17T17:35:46.654" v="5391" actId="1036"/>
          <ac:spMkLst>
            <pc:docMk/>
            <pc:sldMk cId="1067006215" sldId="2144327885"/>
            <ac:spMk id="17" creationId="{E432CBE9-9BB2-3B52-55A5-61D60BE23B50}"/>
          </ac:spMkLst>
        </pc:spChg>
        <pc:spChg chg="add mod topLvl">
          <ac:chgData name="Leah Montner Dixon" userId="d5b2ae9e-9213-4442-b7df-4db8cbe51e5d" providerId="ADAL" clId="{B099D3D8-3327-42CC-8B18-835FD82B8ABA}" dt="2024-07-17T17:35:46.654" v="5391" actId="1036"/>
          <ac:spMkLst>
            <pc:docMk/>
            <pc:sldMk cId="1067006215" sldId="2144327885"/>
            <ac:spMk id="18" creationId="{7CD715DA-D38F-0144-107B-6CC771C4D4D5}"/>
          </ac:spMkLst>
        </pc:spChg>
        <pc:spChg chg="add mod topLvl">
          <ac:chgData name="Leah Montner Dixon" userId="d5b2ae9e-9213-4442-b7df-4db8cbe51e5d" providerId="ADAL" clId="{B099D3D8-3327-42CC-8B18-835FD82B8ABA}" dt="2024-07-17T17:35:46.654" v="5391" actId="1036"/>
          <ac:spMkLst>
            <pc:docMk/>
            <pc:sldMk cId="1067006215" sldId="2144327885"/>
            <ac:spMk id="19" creationId="{6C731194-C374-2EBA-15B8-468B5612FBFA}"/>
          </ac:spMkLst>
        </pc:spChg>
        <pc:spChg chg="add mod topLvl">
          <ac:chgData name="Leah Montner Dixon" userId="d5b2ae9e-9213-4442-b7df-4db8cbe51e5d" providerId="ADAL" clId="{B099D3D8-3327-42CC-8B18-835FD82B8ABA}" dt="2024-07-17T17:35:46.654" v="5391" actId="1036"/>
          <ac:spMkLst>
            <pc:docMk/>
            <pc:sldMk cId="1067006215" sldId="2144327885"/>
            <ac:spMk id="20" creationId="{FFA08B5D-74AD-2F38-2FAF-510AB9E1C754}"/>
          </ac:spMkLst>
        </pc:spChg>
        <pc:spChg chg="add mod topLvl">
          <ac:chgData name="Leah Montner Dixon" userId="d5b2ae9e-9213-4442-b7df-4db8cbe51e5d" providerId="ADAL" clId="{B099D3D8-3327-42CC-8B18-835FD82B8ABA}" dt="2024-07-17T17:35:46.654" v="5391" actId="1036"/>
          <ac:spMkLst>
            <pc:docMk/>
            <pc:sldMk cId="1067006215" sldId="2144327885"/>
            <ac:spMk id="21" creationId="{A0758915-9E83-1AA8-58B5-D6DD2D15FBF3}"/>
          </ac:spMkLst>
        </pc:spChg>
        <pc:spChg chg="add mod topLvl">
          <ac:chgData name="Leah Montner Dixon" userId="d5b2ae9e-9213-4442-b7df-4db8cbe51e5d" providerId="ADAL" clId="{B099D3D8-3327-42CC-8B18-835FD82B8ABA}" dt="2024-07-17T17:35:46.654" v="5391" actId="1036"/>
          <ac:spMkLst>
            <pc:docMk/>
            <pc:sldMk cId="1067006215" sldId="2144327885"/>
            <ac:spMk id="22" creationId="{C1191B92-5785-E94A-C743-3DC1BEE74A57}"/>
          </ac:spMkLst>
        </pc:spChg>
        <pc:spChg chg="add mod">
          <ac:chgData name="Leah Montner Dixon" userId="d5b2ae9e-9213-4442-b7df-4db8cbe51e5d" providerId="ADAL" clId="{B099D3D8-3327-42CC-8B18-835FD82B8ABA}" dt="2024-07-17T17:35:46.654" v="5391" actId="1036"/>
          <ac:spMkLst>
            <pc:docMk/>
            <pc:sldMk cId="1067006215" sldId="2144327885"/>
            <ac:spMk id="26" creationId="{23E015CA-22E2-3C08-262C-8AEA4AD20616}"/>
          </ac:spMkLst>
        </pc:spChg>
        <pc:spChg chg="add mod">
          <ac:chgData name="Leah Montner Dixon" userId="d5b2ae9e-9213-4442-b7df-4db8cbe51e5d" providerId="ADAL" clId="{B099D3D8-3327-42CC-8B18-835FD82B8ABA}" dt="2024-07-17T17:31:47.543" v="5106" actId="1036"/>
          <ac:spMkLst>
            <pc:docMk/>
            <pc:sldMk cId="1067006215" sldId="2144327885"/>
            <ac:spMk id="45" creationId="{E6FE7C94-3FEB-32AD-7CE1-759FF294FA9C}"/>
          </ac:spMkLst>
        </pc:spChg>
        <pc:spChg chg="add mod">
          <ac:chgData name="Leah Montner Dixon" userId="d5b2ae9e-9213-4442-b7df-4db8cbe51e5d" providerId="ADAL" clId="{B099D3D8-3327-42CC-8B18-835FD82B8ABA}" dt="2024-07-17T17:35:51.079" v="5394" actId="1036"/>
          <ac:spMkLst>
            <pc:docMk/>
            <pc:sldMk cId="1067006215" sldId="2144327885"/>
            <ac:spMk id="46" creationId="{319D5AC3-27ED-715D-0D10-2C74C89C5A24}"/>
          </ac:spMkLst>
        </pc:spChg>
        <pc:spChg chg="add del mod">
          <ac:chgData name="Leah Montner Dixon" userId="d5b2ae9e-9213-4442-b7df-4db8cbe51e5d" providerId="ADAL" clId="{B099D3D8-3327-42CC-8B18-835FD82B8ABA}" dt="2024-07-17T17:31:42.166" v="5068" actId="478"/>
          <ac:spMkLst>
            <pc:docMk/>
            <pc:sldMk cId="1067006215" sldId="2144327885"/>
            <ac:spMk id="49" creationId="{DF65CED5-84B0-3C0C-3D36-5CA1D428C4C4}"/>
          </ac:spMkLst>
        </pc:spChg>
        <pc:spChg chg="add mod">
          <ac:chgData name="Leah Montner Dixon" userId="d5b2ae9e-9213-4442-b7df-4db8cbe51e5d" providerId="ADAL" clId="{B099D3D8-3327-42CC-8B18-835FD82B8ABA}" dt="2024-07-17T17:31:51.362" v="5107"/>
          <ac:spMkLst>
            <pc:docMk/>
            <pc:sldMk cId="1067006215" sldId="2144327885"/>
            <ac:spMk id="51" creationId="{E4788877-C704-88EF-5E14-2D4EF2BB32C0}"/>
          </ac:spMkLst>
        </pc:spChg>
        <pc:spChg chg="add mod">
          <ac:chgData name="Leah Montner Dixon" userId="d5b2ae9e-9213-4442-b7df-4db8cbe51e5d" providerId="ADAL" clId="{B099D3D8-3327-42CC-8B18-835FD82B8ABA}" dt="2024-07-17T17:31:51.362" v="5107"/>
          <ac:spMkLst>
            <pc:docMk/>
            <pc:sldMk cId="1067006215" sldId="2144327885"/>
            <ac:spMk id="52" creationId="{8D6141A6-0B6D-BD1D-F03E-1746B32727CA}"/>
          </ac:spMkLst>
        </pc:spChg>
        <pc:spChg chg="add mod">
          <ac:chgData name="Leah Montner Dixon" userId="d5b2ae9e-9213-4442-b7df-4db8cbe51e5d" providerId="ADAL" clId="{B099D3D8-3327-42CC-8B18-835FD82B8ABA}" dt="2024-07-17T17:35:46.654" v="5391" actId="1036"/>
          <ac:spMkLst>
            <pc:docMk/>
            <pc:sldMk cId="1067006215" sldId="2144327885"/>
            <ac:spMk id="53" creationId="{93C41FEA-A3C8-3FC0-2C24-BD70AFA4AD37}"/>
          </ac:spMkLst>
        </pc:spChg>
        <pc:spChg chg="add del mod">
          <ac:chgData name="Leah Montner Dixon" userId="d5b2ae9e-9213-4442-b7df-4db8cbe51e5d" providerId="ADAL" clId="{B099D3D8-3327-42CC-8B18-835FD82B8ABA}" dt="2024-07-17T17:32:45.496" v="5178" actId="478"/>
          <ac:spMkLst>
            <pc:docMk/>
            <pc:sldMk cId="1067006215" sldId="2144327885"/>
            <ac:spMk id="70" creationId="{E03CB3C0-58D0-0BD4-DC0D-B2AF1BF40061}"/>
          </ac:spMkLst>
        </pc:spChg>
        <pc:spChg chg="add mod">
          <ac:chgData name="Leah Montner Dixon" userId="d5b2ae9e-9213-4442-b7df-4db8cbe51e5d" providerId="ADAL" clId="{B099D3D8-3327-42CC-8B18-835FD82B8ABA}" dt="2024-07-17T17:35:46.654" v="5391" actId="1036"/>
          <ac:spMkLst>
            <pc:docMk/>
            <pc:sldMk cId="1067006215" sldId="2144327885"/>
            <ac:spMk id="86" creationId="{C2D1CA25-D211-AB17-B929-03C32D49AFE2}"/>
          </ac:spMkLst>
        </pc:spChg>
        <pc:spChg chg="add mod">
          <ac:chgData name="Leah Montner Dixon" userId="d5b2ae9e-9213-4442-b7df-4db8cbe51e5d" providerId="ADAL" clId="{B099D3D8-3327-42CC-8B18-835FD82B8ABA}" dt="2024-07-17T17:35:46.654" v="5391" actId="1036"/>
          <ac:spMkLst>
            <pc:docMk/>
            <pc:sldMk cId="1067006215" sldId="2144327885"/>
            <ac:spMk id="87" creationId="{BF25BD6E-EAF1-D5AF-FEFA-9B793DABAA4F}"/>
          </ac:spMkLst>
        </pc:spChg>
        <pc:grpChg chg="add del mod">
          <ac:chgData name="Leah Montner Dixon" userId="d5b2ae9e-9213-4442-b7df-4db8cbe51e5d" providerId="ADAL" clId="{B099D3D8-3327-42CC-8B18-835FD82B8ABA}" dt="2024-07-17T17:06:33.880" v="3972" actId="165"/>
          <ac:grpSpMkLst>
            <pc:docMk/>
            <pc:sldMk cId="1067006215" sldId="2144327885"/>
            <ac:grpSpMk id="8" creationId="{8935E7A0-C265-F0AA-2DEE-B986EE7A3902}"/>
          </ac:grpSpMkLst>
        </pc:grpChg>
        <pc:grpChg chg="add del mod">
          <ac:chgData name="Leah Montner Dixon" userId="d5b2ae9e-9213-4442-b7df-4db8cbe51e5d" providerId="ADAL" clId="{B099D3D8-3327-42CC-8B18-835FD82B8ABA}" dt="2024-07-17T17:06:33.880" v="3972" actId="165"/>
          <ac:grpSpMkLst>
            <pc:docMk/>
            <pc:sldMk cId="1067006215" sldId="2144327885"/>
            <ac:grpSpMk id="9" creationId="{935DACF1-92BA-F5C2-612D-326E8A6BB435}"/>
          </ac:grpSpMkLst>
        </pc:grpChg>
        <pc:grpChg chg="add del mod topLvl">
          <ac:chgData name="Leah Montner Dixon" userId="d5b2ae9e-9213-4442-b7df-4db8cbe51e5d" providerId="ADAL" clId="{B099D3D8-3327-42CC-8B18-835FD82B8ABA}" dt="2024-07-17T17:14:52.509" v="4367" actId="165"/>
          <ac:grpSpMkLst>
            <pc:docMk/>
            <pc:sldMk cId="1067006215" sldId="2144327885"/>
            <ac:grpSpMk id="12" creationId="{05A0F574-1713-E6D9-F34E-5369DF1643FA}"/>
          </ac:grpSpMkLst>
        </pc:grpChg>
        <pc:grpChg chg="add del mod topLvl">
          <ac:chgData name="Leah Montner Dixon" userId="d5b2ae9e-9213-4442-b7df-4db8cbe51e5d" providerId="ADAL" clId="{B099D3D8-3327-42CC-8B18-835FD82B8ABA}" dt="2024-07-17T17:14:52.509" v="4367" actId="165"/>
          <ac:grpSpMkLst>
            <pc:docMk/>
            <pc:sldMk cId="1067006215" sldId="2144327885"/>
            <ac:grpSpMk id="13" creationId="{B6F84D24-FCCD-53C5-C678-A84462CC5EB5}"/>
          </ac:grpSpMkLst>
        </pc:grpChg>
        <pc:grpChg chg="add del mod topLvl">
          <ac:chgData name="Leah Montner Dixon" userId="d5b2ae9e-9213-4442-b7df-4db8cbe51e5d" providerId="ADAL" clId="{B099D3D8-3327-42CC-8B18-835FD82B8ABA}" dt="2024-07-17T17:14:52.509" v="4367" actId="165"/>
          <ac:grpSpMkLst>
            <pc:docMk/>
            <pc:sldMk cId="1067006215" sldId="2144327885"/>
            <ac:grpSpMk id="14" creationId="{32D12714-BC7B-6E64-B7A6-6B60A97B1828}"/>
          </ac:grpSpMkLst>
        </pc:grpChg>
        <pc:grpChg chg="add del mod topLvl">
          <ac:chgData name="Leah Montner Dixon" userId="d5b2ae9e-9213-4442-b7df-4db8cbe51e5d" providerId="ADAL" clId="{B099D3D8-3327-42CC-8B18-835FD82B8ABA}" dt="2024-07-17T17:14:52.509" v="4367" actId="165"/>
          <ac:grpSpMkLst>
            <pc:docMk/>
            <pc:sldMk cId="1067006215" sldId="2144327885"/>
            <ac:grpSpMk id="15" creationId="{38BD5CFE-B17D-8C13-3E59-BE5BE69902D4}"/>
          </ac:grpSpMkLst>
        </pc:grpChg>
        <pc:grpChg chg="add del mod topLvl">
          <ac:chgData name="Leah Montner Dixon" userId="d5b2ae9e-9213-4442-b7df-4db8cbe51e5d" providerId="ADAL" clId="{B099D3D8-3327-42CC-8B18-835FD82B8ABA}" dt="2024-07-17T17:14:47.150" v="4365" actId="165"/>
          <ac:grpSpMkLst>
            <pc:docMk/>
            <pc:sldMk cId="1067006215" sldId="2144327885"/>
            <ac:grpSpMk id="16" creationId="{B5B172B9-6207-26A5-37EC-20A9AB9BEF55}"/>
          </ac:grpSpMkLst>
        </pc:grpChg>
        <pc:grpChg chg="add del mod topLvl">
          <ac:chgData name="Leah Montner Dixon" userId="d5b2ae9e-9213-4442-b7df-4db8cbe51e5d" providerId="ADAL" clId="{B099D3D8-3327-42CC-8B18-835FD82B8ABA}" dt="2024-07-17T17:14:48.571" v="4366" actId="165"/>
          <ac:grpSpMkLst>
            <pc:docMk/>
            <pc:sldMk cId="1067006215" sldId="2144327885"/>
            <ac:grpSpMk id="23" creationId="{DBEA4552-CAB6-BF3C-0B8E-FEBE916374B6}"/>
          </ac:grpSpMkLst>
        </pc:grpChg>
        <pc:grpChg chg="add del mod topLvl">
          <ac:chgData name="Leah Montner Dixon" userId="d5b2ae9e-9213-4442-b7df-4db8cbe51e5d" providerId="ADAL" clId="{B099D3D8-3327-42CC-8B18-835FD82B8ABA}" dt="2024-07-17T17:14:52.509" v="4367" actId="165"/>
          <ac:grpSpMkLst>
            <pc:docMk/>
            <pc:sldMk cId="1067006215" sldId="2144327885"/>
            <ac:grpSpMk id="24" creationId="{2F346F51-A65C-27C9-C72D-D7E48B550AFA}"/>
          </ac:grpSpMkLst>
        </pc:grpChg>
        <pc:grpChg chg="add del mod topLvl">
          <ac:chgData name="Leah Montner Dixon" userId="d5b2ae9e-9213-4442-b7df-4db8cbe51e5d" providerId="ADAL" clId="{B099D3D8-3327-42CC-8B18-835FD82B8ABA}" dt="2024-07-17T17:14:52.509" v="4367" actId="165"/>
          <ac:grpSpMkLst>
            <pc:docMk/>
            <pc:sldMk cId="1067006215" sldId="2144327885"/>
            <ac:grpSpMk id="25" creationId="{CE981D80-D24C-F51B-7DD6-701ADC91C904}"/>
          </ac:grpSpMkLst>
        </pc:grpChg>
        <pc:grpChg chg="add del mod topLvl">
          <ac:chgData name="Leah Montner Dixon" userId="d5b2ae9e-9213-4442-b7df-4db8cbe51e5d" providerId="ADAL" clId="{B099D3D8-3327-42CC-8B18-835FD82B8ABA}" dt="2024-07-17T17:14:48.571" v="4366" actId="165"/>
          <ac:grpSpMkLst>
            <pc:docMk/>
            <pc:sldMk cId="1067006215" sldId="2144327885"/>
            <ac:grpSpMk id="27" creationId="{DF8C7EC1-C316-C693-D316-A8A801588DEB}"/>
          </ac:grpSpMkLst>
        </pc:grpChg>
        <pc:grpChg chg="add del mod topLvl">
          <ac:chgData name="Leah Montner Dixon" userId="d5b2ae9e-9213-4442-b7df-4db8cbe51e5d" providerId="ADAL" clId="{B099D3D8-3327-42CC-8B18-835FD82B8ABA}" dt="2024-07-17T17:14:48.571" v="4366" actId="165"/>
          <ac:grpSpMkLst>
            <pc:docMk/>
            <pc:sldMk cId="1067006215" sldId="2144327885"/>
            <ac:grpSpMk id="34" creationId="{36272D0D-7CFA-CB55-EB16-5F047FD0874D}"/>
          </ac:grpSpMkLst>
        </pc:grpChg>
        <pc:grpChg chg="add del mod topLvl">
          <ac:chgData name="Leah Montner Dixon" userId="d5b2ae9e-9213-4442-b7df-4db8cbe51e5d" providerId="ADAL" clId="{B099D3D8-3327-42CC-8B18-835FD82B8ABA}" dt="2024-07-17T17:14:48.571" v="4366" actId="165"/>
          <ac:grpSpMkLst>
            <pc:docMk/>
            <pc:sldMk cId="1067006215" sldId="2144327885"/>
            <ac:grpSpMk id="36" creationId="{A96C3800-7F41-F490-ADC2-F5998DCD25C3}"/>
          </ac:grpSpMkLst>
        </pc:grpChg>
        <pc:grpChg chg="add del mod">
          <ac:chgData name="Leah Montner Dixon" userId="d5b2ae9e-9213-4442-b7df-4db8cbe51e5d" providerId="ADAL" clId="{B099D3D8-3327-42CC-8B18-835FD82B8ABA}" dt="2024-07-17T17:14:02.830" v="4344" actId="165"/>
          <ac:grpSpMkLst>
            <pc:docMk/>
            <pc:sldMk cId="1067006215" sldId="2144327885"/>
            <ac:grpSpMk id="40" creationId="{18E5ABF9-4705-0159-CE19-4F978B10E326}"/>
          </ac:grpSpMkLst>
        </pc:grpChg>
        <pc:grpChg chg="add del mod topLvl">
          <ac:chgData name="Leah Montner Dixon" userId="d5b2ae9e-9213-4442-b7df-4db8cbe51e5d" providerId="ADAL" clId="{B099D3D8-3327-42CC-8B18-835FD82B8ABA}" dt="2024-07-17T17:14:47.150" v="4365" actId="165"/>
          <ac:grpSpMkLst>
            <pc:docMk/>
            <pc:sldMk cId="1067006215" sldId="2144327885"/>
            <ac:grpSpMk id="41" creationId="{AE6FAB6B-1712-C593-5124-CC023F147C10}"/>
          </ac:grpSpMkLst>
        </pc:grpChg>
        <pc:grpChg chg="add mod">
          <ac:chgData name="Leah Montner Dixon" userId="d5b2ae9e-9213-4442-b7df-4db8cbe51e5d" providerId="ADAL" clId="{B099D3D8-3327-42CC-8B18-835FD82B8ABA}" dt="2024-07-17T17:14:35.219" v="4359" actId="338"/>
          <ac:grpSpMkLst>
            <pc:docMk/>
            <pc:sldMk cId="1067006215" sldId="2144327885"/>
            <ac:grpSpMk id="42" creationId="{10C37DED-1C4D-94B3-42C0-05AD58638096}"/>
          </ac:grpSpMkLst>
        </pc:grpChg>
        <pc:grpChg chg="add del mod topLvl">
          <ac:chgData name="Leah Montner Dixon" userId="d5b2ae9e-9213-4442-b7df-4db8cbe51e5d" providerId="ADAL" clId="{B099D3D8-3327-42CC-8B18-835FD82B8ABA}" dt="2024-07-17T17:14:47.150" v="4365" actId="165"/>
          <ac:grpSpMkLst>
            <pc:docMk/>
            <pc:sldMk cId="1067006215" sldId="2144327885"/>
            <ac:grpSpMk id="43" creationId="{7B4B5D44-853C-1889-9178-3B2F54FCC253}"/>
          </ac:grpSpMkLst>
        </pc:grpChg>
        <pc:grpChg chg="add del mod">
          <ac:chgData name="Leah Montner Dixon" userId="d5b2ae9e-9213-4442-b7df-4db8cbe51e5d" providerId="ADAL" clId="{B099D3D8-3327-42CC-8B18-835FD82B8ABA}" dt="2024-07-17T17:14:45.927" v="4364" actId="165"/>
          <ac:grpSpMkLst>
            <pc:docMk/>
            <pc:sldMk cId="1067006215" sldId="2144327885"/>
            <ac:grpSpMk id="44" creationId="{26959FF0-B435-C523-CA06-61EB29DC91C7}"/>
          </ac:grpSpMkLst>
        </pc:grpChg>
        <pc:picChg chg="add mod topLvl">
          <ac:chgData name="Leah Montner Dixon" userId="d5b2ae9e-9213-4442-b7df-4db8cbe51e5d" providerId="ADAL" clId="{B099D3D8-3327-42CC-8B18-835FD82B8ABA}" dt="2024-07-17T17:35:46.654" v="5391" actId="1036"/>
          <ac:picMkLst>
            <pc:docMk/>
            <pc:sldMk cId="1067006215" sldId="2144327885"/>
            <ac:picMk id="28" creationId="{897BEFED-94FF-6FE4-21C4-7CC7F2031743}"/>
          </ac:picMkLst>
        </pc:picChg>
        <pc:picChg chg="add mod topLvl">
          <ac:chgData name="Leah Montner Dixon" userId="d5b2ae9e-9213-4442-b7df-4db8cbe51e5d" providerId="ADAL" clId="{B099D3D8-3327-42CC-8B18-835FD82B8ABA}" dt="2024-07-17T17:35:46.654" v="5391" actId="1036"/>
          <ac:picMkLst>
            <pc:docMk/>
            <pc:sldMk cId="1067006215" sldId="2144327885"/>
            <ac:picMk id="29" creationId="{5E013F92-1626-C6E2-6092-4A1AE606D2B3}"/>
          </ac:picMkLst>
        </pc:picChg>
        <pc:picChg chg="add mod topLvl">
          <ac:chgData name="Leah Montner Dixon" userId="d5b2ae9e-9213-4442-b7df-4db8cbe51e5d" providerId="ADAL" clId="{B099D3D8-3327-42CC-8B18-835FD82B8ABA}" dt="2024-07-17T17:35:46.654" v="5391" actId="1036"/>
          <ac:picMkLst>
            <pc:docMk/>
            <pc:sldMk cId="1067006215" sldId="2144327885"/>
            <ac:picMk id="30" creationId="{D8197A98-760F-58E0-5D39-84B460DD116F}"/>
          </ac:picMkLst>
        </pc:picChg>
        <pc:picChg chg="add mod topLvl">
          <ac:chgData name="Leah Montner Dixon" userId="d5b2ae9e-9213-4442-b7df-4db8cbe51e5d" providerId="ADAL" clId="{B099D3D8-3327-42CC-8B18-835FD82B8ABA}" dt="2024-07-17T17:35:46.654" v="5391" actId="1036"/>
          <ac:picMkLst>
            <pc:docMk/>
            <pc:sldMk cId="1067006215" sldId="2144327885"/>
            <ac:picMk id="31" creationId="{83ED01CE-4A1F-A8C5-E3A6-210DBD3D212E}"/>
          </ac:picMkLst>
        </pc:picChg>
        <pc:picChg chg="add mod topLvl">
          <ac:chgData name="Leah Montner Dixon" userId="d5b2ae9e-9213-4442-b7df-4db8cbe51e5d" providerId="ADAL" clId="{B099D3D8-3327-42CC-8B18-835FD82B8ABA}" dt="2024-07-17T17:35:46.654" v="5391" actId="1036"/>
          <ac:picMkLst>
            <pc:docMk/>
            <pc:sldMk cId="1067006215" sldId="2144327885"/>
            <ac:picMk id="32" creationId="{2E97D273-5925-1B2D-07DA-D6997B5F42A1}"/>
          </ac:picMkLst>
        </pc:picChg>
        <pc:picChg chg="add mod topLvl">
          <ac:chgData name="Leah Montner Dixon" userId="d5b2ae9e-9213-4442-b7df-4db8cbe51e5d" providerId="ADAL" clId="{B099D3D8-3327-42CC-8B18-835FD82B8ABA}" dt="2024-07-17T17:35:46.654" v="5391" actId="1036"/>
          <ac:picMkLst>
            <pc:docMk/>
            <pc:sldMk cId="1067006215" sldId="2144327885"/>
            <ac:picMk id="33" creationId="{4C3CB96A-74B8-CFCA-3A18-2B3A1008F30A}"/>
          </ac:picMkLst>
        </pc:picChg>
        <pc:picChg chg="add mod topLvl">
          <ac:chgData name="Leah Montner Dixon" userId="d5b2ae9e-9213-4442-b7df-4db8cbe51e5d" providerId="ADAL" clId="{B099D3D8-3327-42CC-8B18-835FD82B8ABA}" dt="2024-07-17T17:35:46.654" v="5391" actId="1036"/>
          <ac:picMkLst>
            <pc:docMk/>
            <pc:sldMk cId="1067006215" sldId="2144327885"/>
            <ac:picMk id="35" creationId="{8B4A8F46-5815-167B-433F-960BE25BF40E}"/>
          </ac:picMkLst>
        </pc:picChg>
        <pc:picChg chg="add mod topLvl">
          <ac:chgData name="Leah Montner Dixon" userId="d5b2ae9e-9213-4442-b7df-4db8cbe51e5d" providerId="ADAL" clId="{B099D3D8-3327-42CC-8B18-835FD82B8ABA}" dt="2024-07-17T17:35:46.654" v="5391" actId="1036"/>
          <ac:picMkLst>
            <pc:docMk/>
            <pc:sldMk cId="1067006215" sldId="2144327885"/>
            <ac:picMk id="37" creationId="{F7377142-BE3D-5044-F80A-4F5EC8C2EEE5}"/>
          </ac:picMkLst>
        </pc:picChg>
        <pc:picChg chg="add mod topLvl">
          <ac:chgData name="Leah Montner Dixon" userId="d5b2ae9e-9213-4442-b7df-4db8cbe51e5d" providerId="ADAL" clId="{B099D3D8-3327-42CC-8B18-835FD82B8ABA}" dt="2024-07-17T17:35:46.654" v="5391" actId="1036"/>
          <ac:picMkLst>
            <pc:docMk/>
            <pc:sldMk cId="1067006215" sldId="2144327885"/>
            <ac:picMk id="38" creationId="{E6527E3F-72AC-2A49-9267-FDB418551524}"/>
          </ac:picMkLst>
        </pc:picChg>
        <pc:picChg chg="add mod topLvl">
          <ac:chgData name="Leah Montner Dixon" userId="d5b2ae9e-9213-4442-b7df-4db8cbe51e5d" providerId="ADAL" clId="{B099D3D8-3327-42CC-8B18-835FD82B8ABA}" dt="2024-07-17T17:35:46.654" v="5391" actId="1036"/>
          <ac:picMkLst>
            <pc:docMk/>
            <pc:sldMk cId="1067006215" sldId="2144327885"/>
            <ac:picMk id="39" creationId="{F47D2678-97BD-1583-4ABB-56DCBCD061F3}"/>
          </ac:picMkLst>
        </pc:picChg>
        <pc:picChg chg="add mod">
          <ac:chgData name="Leah Montner Dixon" userId="d5b2ae9e-9213-4442-b7df-4db8cbe51e5d" providerId="ADAL" clId="{B099D3D8-3327-42CC-8B18-835FD82B8ABA}" dt="2024-07-17T17:31:40.422" v="5066"/>
          <ac:picMkLst>
            <pc:docMk/>
            <pc:sldMk cId="1067006215" sldId="2144327885"/>
            <ac:picMk id="47" creationId="{323E40ED-DF76-4E70-38A6-02D00DA74B08}"/>
          </ac:picMkLst>
        </pc:picChg>
        <pc:picChg chg="add mod">
          <ac:chgData name="Leah Montner Dixon" userId="d5b2ae9e-9213-4442-b7df-4db8cbe51e5d" providerId="ADAL" clId="{B099D3D8-3327-42CC-8B18-835FD82B8ABA}" dt="2024-07-17T17:31:40.422" v="5066"/>
          <ac:picMkLst>
            <pc:docMk/>
            <pc:sldMk cId="1067006215" sldId="2144327885"/>
            <ac:picMk id="48" creationId="{19CCB0CD-66CD-E28C-3F3F-187A48309242}"/>
          </ac:picMkLst>
        </pc:picChg>
        <pc:picChg chg="add mod">
          <ac:chgData name="Leah Montner Dixon" userId="d5b2ae9e-9213-4442-b7df-4db8cbe51e5d" providerId="ADAL" clId="{B099D3D8-3327-42CC-8B18-835FD82B8ABA}" dt="2024-07-17T17:31:51.362" v="5107"/>
          <ac:picMkLst>
            <pc:docMk/>
            <pc:sldMk cId="1067006215" sldId="2144327885"/>
            <ac:picMk id="50" creationId="{CA0507E4-C9E7-44F6-1CDB-CAF3AB37F020}"/>
          </ac:picMkLst>
        </pc:picChg>
      </pc:sldChg>
      <pc:sldChg chg="addSp delSp modSp add mod delCm modCm">
        <pc:chgData name="Leah Montner Dixon" userId="d5b2ae9e-9213-4442-b7df-4db8cbe51e5d" providerId="ADAL" clId="{B099D3D8-3327-42CC-8B18-835FD82B8ABA}" dt="2024-07-17T16:54:06.251" v="3266" actId="14100"/>
        <pc:sldMkLst>
          <pc:docMk/>
          <pc:sldMk cId="2190913705" sldId="2144327886"/>
        </pc:sldMkLst>
        <pc:spChg chg="add mod">
          <ac:chgData name="Leah Montner Dixon" userId="d5b2ae9e-9213-4442-b7df-4db8cbe51e5d" providerId="ADAL" clId="{B099D3D8-3327-42CC-8B18-835FD82B8ABA}" dt="2024-07-17T16:54:06.251" v="3266" actId="14100"/>
          <ac:spMkLst>
            <pc:docMk/>
            <pc:sldMk cId="2190913705" sldId="2144327886"/>
            <ac:spMk id="2" creationId="{C9796C9C-6943-E35D-99DB-4ED913F3FEF7}"/>
          </ac:spMkLst>
        </pc:spChg>
        <pc:spChg chg="add mod">
          <ac:chgData name="Leah Montner Dixon" userId="d5b2ae9e-9213-4442-b7df-4db8cbe51e5d" providerId="ADAL" clId="{B099D3D8-3327-42CC-8B18-835FD82B8ABA}" dt="2024-07-17T16:53:38.906" v="3208" actId="20577"/>
          <ac:spMkLst>
            <pc:docMk/>
            <pc:sldMk cId="2190913705" sldId="2144327886"/>
            <ac:spMk id="4" creationId="{229164B7-49D1-7914-DB5B-FA366FA00E43}"/>
          </ac:spMkLst>
        </pc:spChg>
        <pc:spChg chg="add mod">
          <ac:chgData name="Leah Montner Dixon" userId="d5b2ae9e-9213-4442-b7df-4db8cbe51e5d" providerId="ADAL" clId="{B099D3D8-3327-42CC-8B18-835FD82B8ABA}" dt="2024-07-17T16:53:17.210" v="3207" actId="1035"/>
          <ac:spMkLst>
            <pc:docMk/>
            <pc:sldMk cId="2190913705" sldId="2144327886"/>
            <ac:spMk id="5" creationId="{4827BD14-66A2-35BB-7DC9-A3CF0A0F1105}"/>
          </ac:spMkLst>
        </pc:spChg>
        <pc:spChg chg="mod">
          <ac:chgData name="Leah Montner Dixon" userId="d5b2ae9e-9213-4442-b7df-4db8cbe51e5d" providerId="ADAL" clId="{B099D3D8-3327-42CC-8B18-835FD82B8ABA}" dt="2024-07-17T16:52:32.322" v="3134" actId="1076"/>
          <ac:spMkLst>
            <pc:docMk/>
            <pc:sldMk cId="2190913705" sldId="2144327886"/>
            <ac:spMk id="6" creationId="{7B72A43B-2A71-0F81-DC27-FF65A14FC35D}"/>
          </ac:spMkLst>
        </pc:spChg>
        <pc:spChg chg="add del">
          <ac:chgData name="Leah Montner Dixon" userId="d5b2ae9e-9213-4442-b7df-4db8cbe51e5d" providerId="ADAL" clId="{B099D3D8-3327-42CC-8B18-835FD82B8ABA}" dt="2024-07-17T16:52:05.438" v="3075" actId="478"/>
          <ac:spMkLst>
            <pc:docMk/>
            <pc:sldMk cId="2190913705" sldId="2144327886"/>
            <ac:spMk id="16" creationId="{5731CEA0-C338-DF09-3109-871D48D5EF10}"/>
          </ac:spMkLst>
        </pc:spChg>
        <pc:spChg chg="add del">
          <ac:chgData name="Leah Montner Dixon" userId="d5b2ae9e-9213-4442-b7df-4db8cbe51e5d" providerId="ADAL" clId="{B099D3D8-3327-42CC-8B18-835FD82B8ABA}" dt="2024-07-17T16:52:05.438" v="3075" actId="478"/>
          <ac:spMkLst>
            <pc:docMk/>
            <pc:sldMk cId="2190913705" sldId="2144327886"/>
            <ac:spMk id="17" creationId="{1C9B2D39-ABAD-A340-9FB9-EB7261E3AE89}"/>
          </ac:spMkLst>
        </pc:spChg>
        <pc:spChg chg="add del">
          <ac:chgData name="Leah Montner Dixon" userId="d5b2ae9e-9213-4442-b7df-4db8cbe51e5d" providerId="ADAL" clId="{B099D3D8-3327-42CC-8B18-835FD82B8ABA}" dt="2024-07-17T16:52:05.438" v="3075" actId="478"/>
          <ac:spMkLst>
            <pc:docMk/>
            <pc:sldMk cId="2190913705" sldId="2144327886"/>
            <ac:spMk id="18" creationId="{DFB55FD1-C26F-953E-A246-A533900D4F9E}"/>
          </ac:spMkLst>
        </pc:spChg>
        <pc:spChg chg="add del">
          <ac:chgData name="Leah Montner Dixon" userId="d5b2ae9e-9213-4442-b7df-4db8cbe51e5d" providerId="ADAL" clId="{B099D3D8-3327-42CC-8B18-835FD82B8ABA}" dt="2024-07-17T16:52:05.438" v="3075" actId="478"/>
          <ac:spMkLst>
            <pc:docMk/>
            <pc:sldMk cId="2190913705" sldId="2144327886"/>
            <ac:spMk id="19" creationId="{2131A6C2-F729-4D86-7B62-5ECEE3C6E415}"/>
          </ac:spMkLst>
        </pc:spChg>
        <pc:spChg chg="add del">
          <ac:chgData name="Leah Montner Dixon" userId="d5b2ae9e-9213-4442-b7df-4db8cbe51e5d" providerId="ADAL" clId="{B099D3D8-3327-42CC-8B18-835FD82B8ABA}" dt="2024-07-17T16:52:05.438" v="3075" actId="478"/>
          <ac:spMkLst>
            <pc:docMk/>
            <pc:sldMk cId="2190913705" sldId="2144327886"/>
            <ac:spMk id="20" creationId="{AB8FDE67-3EEF-86C8-EB69-363C9B6DAF7F}"/>
          </ac:spMkLst>
        </pc:spChg>
        <pc:spChg chg="add del">
          <ac:chgData name="Leah Montner Dixon" userId="d5b2ae9e-9213-4442-b7df-4db8cbe51e5d" providerId="ADAL" clId="{B099D3D8-3327-42CC-8B18-835FD82B8ABA}" dt="2024-07-17T16:52:05.438" v="3075" actId="478"/>
          <ac:spMkLst>
            <pc:docMk/>
            <pc:sldMk cId="2190913705" sldId="2144327886"/>
            <ac:spMk id="22" creationId="{22EC4A98-641B-807B-86A4-CD34405767C4}"/>
          </ac:spMkLst>
        </pc:spChg>
        <pc:extLst>
          <p:ext xmlns:p="http://schemas.openxmlformats.org/presentationml/2006/main" uri="{D6D511B9-2390-475A-947B-AFAB55BFBCF1}">
            <pc226:cmChg xmlns:pc226="http://schemas.microsoft.com/office/powerpoint/2022/06/main/command" chg="del mod">
              <pc226:chgData name="Leah Montner Dixon" userId="d5b2ae9e-9213-4442-b7df-4db8cbe51e5d" providerId="ADAL" clId="{B099D3D8-3327-42CC-8B18-835FD82B8ABA}" dt="2024-07-17T16:52:01.670" v="3072"/>
              <pc2:cmMkLst xmlns:pc2="http://schemas.microsoft.com/office/powerpoint/2019/9/main/command">
                <pc:docMk/>
                <pc:sldMk cId="2190913705" sldId="2144327886"/>
                <pc2:cmMk id="{9A3195E5-5D5C-4F76-9851-158209711F5C}"/>
              </pc2:cmMkLst>
            </pc226:cmChg>
          </p:ext>
        </pc:extLst>
      </pc:sldChg>
    </pc:docChg>
  </pc:docChgLst>
  <pc:docChgLst>
    <pc:chgData name="Leah Montner Dixon" userId="d5b2ae9e-9213-4442-b7df-4db8cbe51e5d" providerId="ADAL" clId="{E0F53CDC-B7F8-43FB-AAF3-4403EDA0B4E1}"/>
    <pc:docChg chg="undo custSel modSld">
      <pc:chgData name="Leah Montner Dixon" userId="d5b2ae9e-9213-4442-b7df-4db8cbe51e5d" providerId="ADAL" clId="{E0F53CDC-B7F8-43FB-AAF3-4403EDA0B4E1}" dt="2024-06-28T16:49:07.796" v="39" actId="20577"/>
      <pc:docMkLst>
        <pc:docMk/>
      </pc:docMkLst>
      <pc:sldChg chg="modSp mod">
        <pc:chgData name="Leah Montner Dixon" userId="d5b2ae9e-9213-4442-b7df-4db8cbe51e5d" providerId="ADAL" clId="{E0F53CDC-B7F8-43FB-AAF3-4403EDA0B4E1}" dt="2024-06-28T16:49:07.796" v="39" actId="20577"/>
        <pc:sldMkLst>
          <pc:docMk/>
          <pc:sldMk cId="2084466037" sldId="2144327860"/>
        </pc:sldMkLst>
        <pc:spChg chg="mod">
          <ac:chgData name="Leah Montner Dixon" userId="d5b2ae9e-9213-4442-b7df-4db8cbe51e5d" providerId="ADAL" clId="{E0F53CDC-B7F8-43FB-AAF3-4403EDA0B4E1}" dt="2024-06-28T16:49:07.796" v="39" actId="20577"/>
          <ac:spMkLst>
            <pc:docMk/>
            <pc:sldMk cId="2084466037" sldId="2144327860"/>
            <ac:spMk id="6" creationId="{7B72A43B-2A71-0F81-DC27-FF65A14FC35D}"/>
          </ac:spMkLst>
        </pc:spChg>
      </pc:sldChg>
    </pc:docChg>
  </pc:docChgLst>
  <pc:docChgLst>
    <pc:chgData name="Kaileen Cain" userId="21167d2d-fdf2-4320-ae3a-272888c89590" providerId="ADAL" clId="{EF6337C6-38C7-4D7D-824B-86D1D7153119}"/>
    <pc:docChg chg="undo custSel addSld delSld modSld sldOrd">
      <pc:chgData name="Kaileen Cain" userId="21167d2d-fdf2-4320-ae3a-272888c89590" providerId="ADAL" clId="{EF6337C6-38C7-4D7D-824B-86D1D7153119}" dt="2024-07-22T18:54:32.219" v="1282"/>
      <pc:docMkLst>
        <pc:docMk/>
      </pc:docMkLst>
      <pc:sldChg chg="addSp delSp modSp mod modCm">
        <pc:chgData name="Kaileen Cain" userId="21167d2d-fdf2-4320-ae3a-272888c89590" providerId="ADAL" clId="{EF6337C6-38C7-4D7D-824B-86D1D7153119}" dt="2024-07-11T20:52:36.856" v="1136"/>
        <pc:sldMkLst>
          <pc:docMk/>
          <pc:sldMk cId="762543044" sldId="2144327847"/>
        </pc:sldMkLst>
        <pc:spChg chg="add mod">
          <ac:chgData name="Kaileen Cain" userId="21167d2d-fdf2-4320-ae3a-272888c89590" providerId="ADAL" clId="{EF6337C6-38C7-4D7D-824B-86D1D7153119}" dt="2024-07-11T20:52:36.856" v="1136"/>
          <ac:spMkLst>
            <pc:docMk/>
            <pc:sldMk cId="762543044" sldId="2144327847"/>
            <ac:spMk id="2" creationId="{D2E91335-7435-F3B7-7A9F-594D963F1006}"/>
          </ac:spMkLst>
        </pc:spChg>
        <pc:spChg chg="del">
          <ac:chgData name="Kaileen Cain" userId="21167d2d-fdf2-4320-ae3a-272888c89590" providerId="ADAL" clId="{EF6337C6-38C7-4D7D-824B-86D1D7153119}" dt="2024-07-11T18:42:58.417" v="189" actId="478"/>
          <ac:spMkLst>
            <pc:docMk/>
            <pc:sldMk cId="762543044" sldId="2144327847"/>
            <ac:spMk id="16" creationId="{AC8D6F52-0091-5DFE-542D-FBB86BFFEA02}"/>
          </ac:spMkLst>
        </pc:spChg>
        <pc:spChg chg="del">
          <ac:chgData name="Kaileen Cain" userId="21167d2d-fdf2-4320-ae3a-272888c89590" providerId="ADAL" clId="{EF6337C6-38C7-4D7D-824B-86D1D7153119}" dt="2024-07-11T18:43:02.297" v="191" actId="21"/>
          <ac:spMkLst>
            <pc:docMk/>
            <pc:sldMk cId="762543044" sldId="2144327847"/>
            <ac:spMk id="17" creationId="{D2E91335-7435-F3B7-7A9F-594D963F1006}"/>
          </ac:spMkLst>
        </pc:spChg>
        <pc:extLst>
          <p:ext xmlns:p="http://schemas.openxmlformats.org/presentationml/2006/main" uri="{D6D511B9-2390-475A-947B-AFAB55BFBCF1}">
            <pc226:cmChg xmlns:pc226="http://schemas.microsoft.com/office/powerpoint/2022/06/main/command" chg="mod">
              <pc226:chgData name="Kaileen Cain" userId="21167d2d-fdf2-4320-ae3a-272888c89590" providerId="ADAL" clId="{EF6337C6-38C7-4D7D-824B-86D1D7153119}" dt="2024-07-11T18:42:58.417" v="190" actId="2056"/>
              <pc2:cmMkLst xmlns:pc2="http://schemas.microsoft.com/office/powerpoint/2019/9/main/command">
                <pc:docMk/>
                <pc:sldMk cId="762543044" sldId="2144327847"/>
                <pc2:cmMk id="{6492A8CC-473A-4416-8A2A-3CB7651BEB79}"/>
              </pc2:cmMkLst>
            </pc226:cmChg>
            <pc226:cmChg xmlns:pc226="http://schemas.microsoft.com/office/powerpoint/2022/06/main/command" chg="mod">
              <pc226:chgData name="Kaileen Cain" userId="21167d2d-fdf2-4320-ae3a-272888c89590" providerId="ADAL" clId="{EF6337C6-38C7-4D7D-824B-86D1D7153119}" dt="2024-07-11T18:42:58.417" v="190" actId="2056"/>
              <pc2:cmMkLst xmlns:pc2="http://schemas.microsoft.com/office/powerpoint/2019/9/main/command">
                <pc:docMk/>
                <pc:sldMk cId="762543044" sldId="2144327847"/>
                <pc2:cmMk id="{3FA799F1-994F-4A89-BCD3-6D411E9D2A96}"/>
              </pc2:cmMkLst>
            </pc226:cmChg>
          </p:ext>
        </pc:extLst>
      </pc:sldChg>
      <pc:sldChg chg="del">
        <pc:chgData name="Kaileen Cain" userId="21167d2d-fdf2-4320-ae3a-272888c89590" providerId="ADAL" clId="{EF6337C6-38C7-4D7D-824B-86D1D7153119}" dt="2024-07-11T13:50:14.382" v="1" actId="47"/>
        <pc:sldMkLst>
          <pc:docMk/>
          <pc:sldMk cId="529454923" sldId="2144327851"/>
        </pc:sldMkLst>
      </pc:sldChg>
      <pc:sldChg chg="del">
        <pc:chgData name="Kaileen Cain" userId="21167d2d-fdf2-4320-ae3a-272888c89590" providerId="ADAL" clId="{EF6337C6-38C7-4D7D-824B-86D1D7153119}" dt="2024-07-11T13:50:09.768" v="0" actId="47"/>
        <pc:sldMkLst>
          <pc:docMk/>
          <pc:sldMk cId="4280119520" sldId="2144327855"/>
        </pc:sldMkLst>
      </pc:sldChg>
      <pc:sldChg chg="del">
        <pc:chgData name="Kaileen Cain" userId="21167d2d-fdf2-4320-ae3a-272888c89590" providerId="ADAL" clId="{EF6337C6-38C7-4D7D-824B-86D1D7153119}" dt="2024-07-11T13:50:09.768" v="0" actId="47"/>
        <pc:sldMkLst>
          <pc:docMk/>
          <pc:sldMk cId="2681283376" sldId="2144327856"/>
        </pc:sldMkLst>
      </pc:sldChg>
      <pc:sldChg chg="del">
        <pc:chgData name="Kaileen Cain" userId="21167d2d-fdf2-4320-ae3a-272888c89590" providerId="ADAL" clId="{EF6337C6-38C7-4D7D-824B-86D1D7153119}" dt="2024-07-11T13:50:09.768" v="0" actId="47"/>
        <pc:sldMkLst>
          <pc:docMk/>
          <pc:sldMk cId="2844322093" sldId="2144327857"/>
        </pc:sldMkLst>
      </pc:sldChg>
      <pc:sldChg chg="del delCm">
        <pc:chgData name="Kaileen Cain" userId="21167d2d-fdf2-4320-ae3a-272888c89590" providerId="ADAL" clId="{EF6337C6-38C7-4D7D-824B-86D1D7153119}" dt="2024-07-11T20:56:04.610" v="1139" actId="47"/>
        <pc:sldMkLst>
          <pc:docMk/>
          <pc:sldMk cId="3191549879" sldId="2144327859"/>
        </pc:sldMkLst>
        <pc:extLst>
          <p:ext xmlns:p="http://schemas.openxmlformats.org/presentationml/2006/main" uri="{D6D511B9-2390-475A-947B-AFAB55BFBCF1}">
            <pc226:cmChg xmlns:pc226="http://schemas.microsoft.com/office/powerpoint/2022/06/main/command" chg="del">
              <pc226:chgData name="Kaileen Cain" userId="21167d2d-fdf2-4320-ae3a-272888c89590" providerId="ADAL" clId="{EF6337C6-38C7-4D7D-824B-86D1D7153119}" dt="2024-07-11T20:55:50.532" v="1137"/>
              <pc2:cmMkLst xmlns:pc2="http://schemas.microsoft.com/office/powerpoint/2019/9/main/command">
                <pc:docMk/>
                <pc:sldMk cId="3191549879" sldId="2144327859"/>
                <pc2:cmMk id="{38B51FF9-5001-46C8-90A2-1E14F0922D6A}"/>
              </pc2:cmMkLst>
            </pc226:cmChg>
          </p:ext>
        </pc:extLst>
      </pc:sldChg>
      <pc:sldChg chg="del">
        <pc:chgData name="Kaileen Cain" userId="21167d2d-fdf2-4320-ae3a-272888c89590" providerId="ADAL" clId="{EF6337C6-38C7-4D7D-824B-86D1D7153119}" dt="2024-07-11T13:50:09.768" v="0" actId="47"/>
        <pc:sldMkLst>
          <pc:docMk/>
          <pc:sldMk cId="2084466037" sldId="2144327860"/>
        </pc:sldMkLst>
      </pc:sldChg>
      <pc:sldChg chg="del">
        <pc:chgData name="Kaileen Cain" userId="21167d2d-fdf2-4320-ae3a-272888c89590" providerId="ADAL" clId="{EF6337C6-38C7-4D7D-824B-86D1D7153119}" dt="2024-07-11T13:50:09.768" v="0" actId="47"/>
        <pc:sldMkLst>
          <pc:docMk/>
          <pc:sldMk cId="1640698835" sldId="2144327861"/>
        </pc:sldMkLst>
      </pc:sldChg>
      <pc:sldChg chg="del">
        <pc:chgData name="Kaileen Cain" userId="21167d2d-fdf2-4320-ae3a-272888c89590" providerId="ADAL" clId="{EF6337C6-38C7-4D7D-824B-86D1D7153119}" dt="2024-07-11T13:50:09.768" v="0" actId="47"/>
        <pc:sldMkLst>
          <pc:docMk/>
          <pc:sldMk cId="3700127981" sldId="2144327862"/>
        </pc:sldMkLst>
      </pc:sldChg>
      <pc:sldChg chg="del">
        <pc:chgData name="Kaileen Cain" userId="21167d2d-fdf2-4320-ae3a-272888c89590" providerId="ADAL" clId="{EF6337C6-38C7-4D7D-824B-86D1D7153119}" dt="2024-07-11T13:50:09.768" v="0" actId="47"/>
        <pc:sldMkLst>
          <pc:docMk/>
          <pc:sldMk cId="3746036269" sldId="2144327863"/>
        </pc:sldMkLst>
      </pc:sldChg>
      <pc:sldChg chg="del">
        <pc:chgData name="Kaileen Cain" userId="21167d2d-fdf2-4320-ae3a-272888c89590" providerId="ADAL" clId="{EF6337C6-38C7-4D7D-824B-86D1D7153119}" dt="2024-07-11T13:50:09.768" v="0" actId="47"/>
        <pc:sldMkLst>
          <pc:docMk/>
          <pc:sldMk cId="1300672907" sldId="2144327864"/>
        </pc:sldMkLst>
      </pc:sldChg>
      <pc:sldChg chg="del">
        <pc:chgData name="Kaileen Cain" userId="21167d2d-fdf2-4320-ae3a-272888c89590" providerId="ADAL" clId="{EF6337C6-38C7-4D7D-824B-86D1D7153119}" dt="2024-07-11T13:50:09.768" v="0" actId="47"/>
        <pc:sldMkLst>
          <pc:docMk/>
          <pc:sldMk cId="1564388056" sldId="2144327865"/>
        </pc:sldMkLst>
      </pc:sldChg>
      <pc:sldChg chg="del">
        <pc:chgData name="Kaileen Cain" userId="21167d2d-fdf2-4320-ae3a-272888c89590" providerId="ADAL" clId="{EF6337C6-38C7-4D7D-824B-86D1D7153119}" dt="2024-07-11T13:50:09.768" v="0" actId="47"/>
        <pc:sldMkLst>
          <pc:docMk/>
          <pc:sldMk cId="1417717785" sldId="2144327866"/>
        </pc:sldMkLst>
      </pc:sldChg>
      <pc:sldChg chg="delSp modSp mod">
        <pc:chgData name="Kaileen Cain" userId="21167d2d-fdf2-4320-ae3a-272888c89590" providerId="ADAL" clId="{EF6337C6-38C7-4D7D-824B-86D1D7153119}" dt="2024-07-11T20:10:11.257" v="349"/>
        <pc:sldMkLst>
          <pc:docMk/>
          <pc:sldMk cId="221121290" sldId="2144327867"/>
        </pc:sldMkLst>
        <pc:spChg chg="mod">
          <ac:chgData name="Kaileen Cain" userId="21167d2d-fdf2-4320-ae3a-272888c89590" providerId="ADAL" clId="{EF6337C6-38C7-4D7D-824B-86D1D7153119}" dt="2024-07-11T20:09:40.478" v="343" actId="1035"/>
          <ac:spMkLst>
            <pc:docMk/>
            <pc:sldMk cId="221121290" sldId="2144327867"/>
            <ac:spMk id="2" creationId="{5FE2C672-C815-5384-2D34-DD12B7A2A71D}"/>
          </ac:spMkLst>
        </pc:spChg>
        <pc:spChg chg="del">
          <ac:chgData name="Kaileen Cain" userId="21167d2d-fdf2-4320-ae3a-272888c89590" providerId="ADAL" clId="{EF6337C6-38C7-4D7D-824B-86D1D7153119}" dt="2024-07-11T20:09:34.676" v="328" actId="478"/>
          <ac:spMkLst>
            <pc:docMk/>
            <pc:sldMk cId="221121290" sldId="2144327867"/>
            <ac:spMk id="4" creationId="{A987F67C-CAEB-29C3-E832-248FE1A24B50}"/>
          </ac:spMkLst>
        </pc:spChg>
        <pc:spChg chg="mod">
          <ac:chgData name="Kaileen Cain" userId="21167d2d-fdf2-4320-ae3a-272888c89590" providerId="ADAL" clId="{EF6337C6-38C7-4D7D-824B-86D1D7153119}" dt="2024-07-11T20:10:11.257" v="349"/>
          <ac:spMkLst>
            <pc:docMk/>
            <pc:sldMk cId="221121290" sldId="2144327867"/>
            <ac:spMk id="6" creationId="{7B72A43B-2A71-0F81-DC27-FF65A14FC35D}"/>
          </ac:spMkLst>
        </pc:spChg>
      </pc:sldChg>
      <pc:sldChg chg="delSp modSp mod">
        <pc:chgData name="Kaileen Cain" userId="21167d2d-fdf2-4320-ae3a-272888c89590" providerId="ADAL" clId="{EF6337C6-38C7-4D7D-824B-86D1D7153119}" dt="2024-07-11T20:16:41.089" v="644" actId="5793"/>
        <pc:sldMkLst>
          <pc:docMk/>
          <pc:sldMk cId="2768825592" sldId="2144327868"/>
        </pc:sldMkLst>
        <pc:spChg chg="del">
          <ac:chgData name="Kaileen Cain" userId="21167d2d-fdf2-4320-ae3a-272888c89590" providerId="ADAL" clId="{EF6337C6-38C7-4D7D-824B-86D1D7153119}" dt="2024-07-11T20:10:41.319" v="353" actId="478"/>
          <ac:spMkLst>
            <pc:docMk/>
            <pc:sldMk cId="2768825592" sldId="2144327868"/>
            <ac:spMk id="2" creationId="{5FE2C672-C815-5384-2D34-DD12B7A2A71D}"/>
          </ac:spMkLst>
        </pc:spChg>
        <pc:spChg chg="mod">
          <ac:chgData name="Kaileen Cain" userId="21167d2d-fdf2-4320-ae3a-272888c89590" providerId="ADAL" clId="{EF6337C6-38C7-4D7D-824B-86D1D7153119}" dt="2024-07-11T20:16:41.089" v="644" actId="5793"/>
          <ac:spMkLst>
            <pc:docMk/>
            <pc:sldMk cId="2768825592" sldId="2144327868"/>
            <ac:spMk id="6" creationId="{7B72A43B-2A71-0F81-DC27-FF65A14FC35D}"/>
          </ac:spMkLst>
        </pc:spChg>
        <pc:spChg chg="del mod">
          <ac:chgData name="Kaileen Cain" userId="21167d2d-fdf2-4320-ae3a-272888c89590" providerId="ADAL" clId="{EF6337C6-38C7-4D7D-824B-86D1D7153119}" dt="2024-07-11T20:10:28.671" v="350" actId="478"/>
          <ac:spMkLst>
            <pc:docMk/>
            <pc:sldMk cId="2768825592" sldId="2144327868"/>
            <ac:spMk id="8" creationId="{F03A3715-6329-C26A-5F5C-1D07E7B02215}"/>
          </ac:spMkLst>
        </pc:spChg>
        <pc:spChg chg="mod">
          <ac:chgData name="Kaileen Cain" userId="21167d2d-fdf2-4320-ae3a-272888c89590" providerId="ADAL" clId="{EF6337C6-38C7-4D7D-824B-86D1D7153119}" dt="2024-07-11T20:10:37.325" v="352" actId="14100"/>
          <ac:spMkLst>
            <pc:docMk/>
            <pc:sldMk cId="2768825592" sldId="2144327868"/>
            <ac:spMk id="9" creationId="{31981DBC-FFE8-FC37-04BA-5EB846E61090}"/>
          </ac:spMkLst>
        </pc:spChg>
        <pc:cxnChg chg="del">
          <ac:chgData name="Kaileen Cain" userId="21167d2d-fdf2-4320-ae3a-272888c89590" providerId="ADAL" clId="{EF6337C6-38C7-4D7D-824B-86D1D7153119}" dt="2024-07-11T20:10:41.319" v="353" actId="478"/>
          <ac:cxnSpMkLst>
            <pc:docMk/>
            <pc:sldMk cId="2768825592" sldId="2144327868"/>
            <ac:cxnSpMk id="10" creationId="{68D8AE61-C5B5-34E3-14B9-DF598AFE3757}"/>
          </ac:cxnSpMkLst>
        </pc:cxnChg>
      </pc:sldChg>
      <pc:sldChg chg="addSp delSp modSp mod">
        <pc:chgData name="Kaileen Cain" userId="21167d2d-fdf2-4320-ae3a-272888c89590" providerId="ADAL" clId="{EF6337C6-38C7-4D7D-824B-86D1D7153119}" dt="2024-07-11T20:17:35.342" v="694"/>
        <pc:sldMkLst>
          <pc:docMk/>
          <pc:sldMk cId="447989960" sldId="2144327869"/>
        </pc:sldMkLst>
        <pc:spChg chg="mod">
          <ac:chgData name="Kaileen Cain" userId="21167d2d-fdf2-4320-ae3a-272888c89590" providerId="ADAL" clId="{EF6337C6-38C7-4D7D-824B-86D1D7153119}" dt="2024-07-11T20:16:53.478" v="653" actId="5793"/>
          <ac:spMkLst>
            <pc:docMk/>
            <pc:sldMk cId="447989960" sldId="2144327869"/>
            <ac:spMk id="6" creationId="{D22AE98F-5E2E-231B-0C17-8503B70A1E55}"/>
          </ac:spMkLst>
        </pc:spChg>
        <pc:spChg chg="add mod">
          <ac:chgData name="Kaileen Cain" userId="21167d2d-fdf2-4320-ae3a-272888c89590" providerId="ADAL" clId="{EF6337C6-38C7-4D7D-824B-86D1D7153119}" dt="2024-07-11T20:17:00.511" v="691" actId="1036"/>
          <ac:spMkLst>
            <pc:docMk/>
            <pc:sldMk cId="447989960" sldId="2144327869"/>
            <ac:spMk id="9" creationId="{C4E717B8-424F-55A8-EC22-03BFD2235381}"/>
          </ac:spMkLst>
        </pc:spChg>
        <pc:spChg chg="add mod">
          <ac:chgData name="Kaileen Cain" userId="21167d2d-fdf2-4320-ae3a-272888c89590" providerId="ADAL" clId="{EF6337C6-38C7-4D7D-824B-86D1D7153119}" dt="2024-07-11T20:17:35.342" v="694"/>
          <ac:spMkLst>
            <pc:docMk/>
            <pc:sldMk cId="447989960" sldId="2144327869"/>
            <ac:spMk id="11" creationId="{2281C668-A605-2514-0459-D0F09F4992E8}"/>
          </ac:spMkLst>
        </pc:spChg>
        <pc:cxnChg chg="add del">
          <ac:chgData name="Kaileen Cain" userId="21167d2d-fdf2-4320-ae3a-272888c89590" providerId="ADAL" clId="{EF6337C6-38C7-4D7D-824B-86D1D7153119}" dt="2024-07-11T20:12:39.301" v="448" actId="478"/>
          <ac:cxnSpMkLst>
            <pc:docMk/>
            <pc:sldMk cId="447989960" sldId="2144327869"/>
            <ac:cxnSpMk id="8" creationId="{53B60697-3C51-02B2-0131-8C6DFCB50FF6}"/>
          </ac:cxnSpMkLst>
        </pc:cxnChg>
        <pc:cxnChg chg="add mod">
          <ac:chgData name="Kaileen Cain" userId="21167d2d-fdf2-4320-ae3a-272888c89590" providerId="ADAL" clId="{EF6337C6-38C7-4D7D-824B-86D1D7153119}" dt="2024-07-11T20:17:00.511" v="691" actId="1036"/>
          <ac:cxnSpMkLst>
            <pc:docMk/>
            <pc:sldMk cId="447989960" sldId="2144327869"/>
            <ac:cxnSpMk id="10" creationId="{FC96553D-7273-1780-16A9-EEDD955ED977}"/>
          </ac:cxnSpMkLst>
        </pc:cxnChg>
      </pc:sldChg>
      <pc:sldChg chg="addSp delSp modSp mod modShow delCm modCm">
        <pc:chgData name="Kaileen Cain" userId="21167d2d-fdf2-4320-ae3a-272888c89590" providerId="ADAL" clId="{EF6337C6-38C7-4D7D-824B-86D1D7153119}" dt="2024-07-11T20:19:16.862" v="757" actId="21"/>
        <pc:sldMkLst>
          <pc:docMk/>
          <pc:sldMk cId="793742564" sldId="2144327870"/>
        </pc:sldMkLst>
        <pc:spChg chg="add mod">
          <ac:chgData name="Kaileen Cain" userId="21167d2d-fdf2-4320-ae3a-272888c89590" providerId="ADAL" clId="{EF6337C6-38C7-4D7D-824B-86D1D7153119}" dt="2024-07-11T20:17:44.254" v="697" actId="20577"/>
          <ac:spMkLst>
            <pc:docMk/>
            <pc:sldMk cId="793742564" sldId="2144327870"/>
            <ac:spMk id="2" creationId="{899AC97A-68F3-D5A9-1EAC-B8A2ACA4F077}"/>
          </ac:spMkLst>
        </pc:spChg>
        <pc:spChg chg="add mod">
          <ac:chgData name="Kaileen Cain" userId="21167d2d-fdf2-4320-ae3a-272888c89590" providerId="ADAL" clId="{EF6337C6-38C7-4D7D-824B-86D1D7153119}" dt="2024-07-11T20:19:16.862" v="757" actId="21"/>
          <ac:spMkLst>
            <pc:docMk/>
            <pc:sldMk cId="793742564" sldId="2144327870"/>
            <ac:spMk id="6" creationId="{9F3375EF-46C6-2B94-2468-AAAF87E7BF1D}"/>
          </ac:spMkLst>
        </pc:spChg>
        <pc:spChg chg="del mod">
          <ac:chgData name="Kaileen Cain" userId="21167d2d-fdf2-4320-ae3a-272888c89590" providerId="ADAL" clId="{EF6337C6-38C7-4D7D-824B-86D1D7153119}" dt="2024-07-11T20:13:17.102" v="483" actId="21"/>
          <ac:spMkLst>
            <pc:docMk/>
            <pc:sldMk cId="793742564" sldId="2144327870"/>
            <ac:spMk id="8" creationId="{2281C668-A605-2514-0459-D0F09F4992E8}"/>
          </ac:spMkLst>
        </pc:spChg>
        <pc:spChg chg="add mod">
          <ac:chgData name="Kaileen Cain" userId="21167d2d-fdf2-4320-ae3a-272888c89590" providerId="ADAL" clId="{EF6337C6-38C7-4D7D-824B-86D1D7153119}" dt="2024-07-11T20:17:58.353" v="734" actId="1035"/>
          <ac:spMkLst>
            <pc:docMk/>
            <pc:sldMk cId="793742564" sldId="2144327870"/>
            <ac:spMk id="10" creationId="{505DBFD7-191B-B071-2019-3128F7630E78}"/>
          </ac:spMkLst>
        </pc:spChg>
        <pc:cxnChg chg="add mod">
          <ac:chgData name="Kaileen Cain" userId="21167d2d-fdf2-4320-ae3a-272888c89590" providerId="ADAL" clId="{EF6337C6-38C7-4D7D-824B-86D1D7153119}" dt="2024-07-11T20:17:58.353" v="734" actId="1035"/>
          <ac:cxnSpMkLst>
            <pc:docMk/>
            <pc:sldMk cId="793742564" sldId="2144327870"/>
            <ac:cxnSpMk id="4" creationId="{9D9F3075-A7D0-3F1D-FFBA-4B3829CF91BA}"/>
          </ac:cxnSpMkLst>
        </pc:cxnChg>
        <pc:extLst>
          <p:ext xmlns:p="http://schemas.openxmlformats.org/presentationml/2006/main" uri="{D6D511B9-2390-475A-947B-AFAB55BFBCF1}">
            <pc226:cmChg xmlns:pc226="http://schemas.microsoft.com/office/powerpoint/2022/06/main/command" chg="del mod modRxn">
              <pc226:chgData name="Kaileen Cain" userId="21167d2d-fdf2-4320-ae3a-272888c89590" providerId="ADAL" clId="{EF6337C6-38C7-4D7D-824B-86D1D7153119}" dt="2024-07-11T20:14:23.200" v="541"/>
              <pc2:cmMkLst xmlns:pc2="http://schemas.microsoft.com/office/powerpoint/2019/9/main/command">
                <pc:docMk/>
                <pc:sldMk cId="793742564" sldId="2144327870"/>
                <pc2:cmMk id="{F1897C74-B0D1-4E4F-B872-26E3958903BA}"/>
              </pc2:cmMkLst>
            </pc226:cmChg>
          </p:ext>
        </pc:extLst>
      </pc:sldChg>
      <pc:sldChg chg="addSp delSp modSp mod">
        <pc:chgData name="Kaileen Cain" userId="21167d2d-fdf2-4320-ae3a-272888c89590" providerId="ADAL" clId="{EF6337C6-38C7-4D7D-824B-86D1D7153119}" dt="2024-07-11T20:21:49.894" v="1007" actId="255"/>
        <pc:sldMkLst>
          <pc:docMk/>
          <pc:sldMk cId="1888183192" sldId="2144327871"/>
        </pc:sldMkLst>
        <pc:spChg chg="del">
          <ac:chgData name="Kaileen Cain" userId="21167d2d-fdf2-4320-ae3a-272888c89590" providerId="ADAL" clId="{EF6337C6-38C7-4D7D-824B-86D1D7153119}" dt="2024-07-11T20:20:45.734" v="833" actId="478"/>
          <ac:spMkLst>
            <pc:docMk/>
            <pc:sldMk cId="1888183192" sldId="2144327871"/>
            <ac:spMk id="2" creationId="{5FE2C672-C815-5384-2D34-DD12B7A2A71D}"/>
          </ac:spMkLst>
        </pc:spChg>
        <pc:spChg chg="mod">
          <ac:chgData name="Kaileen Cain" userId="21167d2d-fdf2-4320-ae3a-272888c89590" providerId="ADAL" clId="{EF6337C6-38C7-4D7D-824B-86D1D7153119}" dt="2024-07-11T20:20:41.912" v="832" actId="14100"/>
          <ac:spMkLst>
            <pc:docMk/>
            <pc:sldMk cId="1888183192" sldId="2144327871"/>
            <ac:spMk id="4" creationId="{77CE7977-75C1-8CC1-7724-1DD7453E648D}"/>
          </ac:spMkLst>
        </pc:spChg>
        <pc:spChg chg="mod">
          <ac:chgData name="Kaileen Cain" userId="21167d2d-fdf2-4320-ae3a-272888c89590" providerId="ADAL" clId="{EF6337C6-38C7-4D7D-824B-86D1D7153119}" dt="2024-07-11T20:21:49.894" v="1007" actId="255"/>
          <ac:spMkLst>
            <pc:docMk/>
            <pc:sldMk cId="1888183192" sldId="2144327871"/>
            <ac:spMk id="6" creationId="{7B72A43B-2A71-0F81-DC27-FF65A14FC35D}"/>
          </ac:spMkLst>
        </pc:spChg>
        <pc:spChg chg="add mod">
          <ac:chgData name="Kaileen Cain" userId="21167d2d-fdf2-4320-ae3a-272888c89590" providerId="ADAL" clId="{EF6337C6-38C7-4D7D-824B-86D1D7153119}" dt="2024-07-11T20:21:29.716" v="972" actId="1036"/>
          <ac:spMkLst>
            <pc:docMk/>
            <pc:sldMk cId="1888183192" sldId="2144327871"/>
            <ac:spMk id="9" creationId="{28E9FF72-673B-C3C4-3D77-6523A5E988DF}"/>
          </ac:spMkLst>
        </pc:spChg>
        <pc:spChg chg="add mod">
          <ac:chgData name="Kaileen Cain" userId="21167d2d-fdf2-4320-ae3a-272888c89590" providerId="ADAL" clId="{EF6337C6-38C7-4D7D-824B-86D1D7153119}" dt="2024-07-11T20:21:29.716" v="972" actId="1036"/>
          <ac:spMkLst>
            <pc:docMk/>
            <pc:sldMk cId="1888183192" sldId="2144327871"/>
            <ac:spMk id="10" creationId="{BF287207-96C5-807B-89BA-365A8A18CBD9}"/>
          </ac:spMkLst>
        </pc:spChg>
        <pc:spChg chg="add mod">
          <ac:chgData name="Kaileen Cain" userId="21167d2d-fdf2-4320-ae3a-272888c89590" providerId="ADAL" clId="{EF6337C6-38C7-4D7D-824B-86D1D7153119}" dt="2024-07-11T20:21:29.716" v="972" actId="1036"/>
          <ac:spMkLst>
            <pc:docMk/>
            <pc:sldMk cId="1888183192" sldId="2144327871"/>
            <ac:spMk id="11" creationId="{974D6659-FB4E-5604-3196-B575EF27F9A1}"/>
          </ac:spMkLst>
        </pc:spChg>
        <pc:spChg chg="del">
          <ac:chgData name="Kaileen Cain" userId="21167d2d-fdf2-4320-ae3a-272888c89590" providerId="ADAL" clId="{EF6337C6-38C7-4D7D-824B-86D1D7153119}" dt="2024-07-11T20:20:07.584" v="771" actId="478"/>
          <ac:spMkLst>
            <pc:docMk/>
            <pc:sldMk cId="1888183192" sldId="2144327871"/>
            <ac:spMk id="12" creationId="{C3187A8D-9323-CD08-7E86-20E81278F696}"/>
          </ac:spMkLst>
        </pc:spChg>
        <pc:spChg chg="add mod">
          <ac:chgData name="Kaileen Cain" userId="21167d2d-fdf2-4320-ae3a-272888c89590" providerId="ADAL" clId="{EF6337C6-38C7-4D7D-824B-86D1D7153119}" dt="2024-07-11T20:21:29.716" v="972" actId="1036"/>
          <ac:spMkLst>
            <pc:docMk/>
            <pc:sldMk cId="1888183192" sldId="2144327871"/>
            <ac:spMk id="13" creationId="{8BE25F34-9D3E-4300-75C0-D5467018F853}"/>
          </ac:spMkLst>
        </pc:spChg>
        <pc:spChg chg="add mod">
          <ac:chgData name="Kaileen Cain" userId="21167d2d-fdf2-4320-ae3a-272888c89590" providerId="ADAL" clId="{EF6337C6-38C7-4D7D-824B-86D1D7153119}" dt="2024-07-11T20:21:29.716" v="972" actId="1036"/>
          <ac:spMkLst>
            <pc:docMk/>
            <pc:sldMk cId="1888183192" sldId="2144327871"/>
            <ac:spMk id="14" creationId="{21CF2611-3167-844D-6828-351E47C58329}"/>
          </ac:spMkLst>
        </pc:spChg>
        <pc:spChg chg="add mod">
          <ac:chgData name="Kaileen Cain" userId="21167d2d-fdf2-4320-ae3a-272888c89590" providerId="ADAL" clId="{EF6337C6-38C7-4D7D-824B-86D1D7153119}" dt="2024-07-11T20:21:29.716" v="972" actId="1036"/>
          <ac:spMkLst>
            <pc:docMk/>
            <pc:sldMk cId="1888183192" sldId="2144327871"/>
            <ac:spMk id="15" creationId="{62BE0408-1552-7CB0-ED74-5AFC70D33D6F}"/>
          </ac:spMkLst>
        </pc:spChg>
        <pc:spChg chg="add mod">
          <ac:chgData name="Kaileen Cain" userId="21167d2d-fdf2-4320-ae3a-272888c89590" providerId="ADAL" clId="{EF6337C6-38C7-4D7D-824B-86D1D7153119}" dt="2024-07-11T20:21:29.716" v="972" actId="1036"/>
          <ac:spMkLst>
            <pc:docMk/>
            <pc:sldMk cId="1888183192" sldId="2144327871"/>
            <ac:spMk id="16" creationId="{DF86787B-043A-C735-2362-0DCE16AFD632}"/>
          </ac:spMkLst>
        </pc:spChg>
        <pc:spChg chg="add mod">
          <ac:chgData name="Kaileen Cain" userId="21167d2d-fdf2-4320-ae3a-272888c89590" providerId="ADAL" clId="{EF6337C6-38C7-4D7D-824B-86D1D7153119}" dt="2024-07-11T20:21:29.716" v="972" actId="1036"/>
          <ac:spMkLst>
            <pc:docMk/>
            <pc:sldMk cId="1888183192" sldId="2144327871"/>
            <ac:spMk id="17" creationId="{522ED900-B9F8-9373-1C06-45BA67FD1DEF}"/>
          </ac:spMkLst>
        </pc:spChg>
        <pc:spChg chg="add mod">
          <ac:chgData name="Kaileen Cain" userId="21167d2d-fdf2-4320-ae3a-272888c89590" providerId="ADAL" clId="{EF6337C6-38C7-4D7D-824B-86D1D7153119}" dt="2024-07-11T20:21:29.716" v="972" actId="1036"/>
          <ac:spMkLst>
            <pc:docMk/>
            <pc:sldMk cId="1888183192" sldId="2144327871"/>
            <ac:spMk id="18" creationId="{AF60C2C2-CE7D-E525-BB31-2931A50AAF31}"/>
          </ac:spMkLst>
        </pc:spChg>
        <pc:spChg chg="add mod">
          <ac:chgData name="Kaileen Cain" userId="21167d2d-fdf2-4320-ae3a-272888c89590" providerId="ADAL" clId="{EF6337C6-38C7-4D7D-824B-86D1D7153119}" dt="2024-07-11T20:21:29.716" v="972" actId="1036"/>
          <ac:spMkLst>
            <pc:docMk/>
            <pc:sldMk cId="1888183192" sldId="2144327871"/>
            <ac:spMk id="19" creationId="{E50509F4-7DD7-D466-425C-D1141CCA1D27}"/>
          </ac:spMkLst>
        </pc:spChg>
        <pc:spChg chg="add mod">
          <ac:chgData name="Kaileen Cain" userId="21167d2d-fdf2-4320-ae3a-272888c89590" providerId="ADAL" clId="{EF6337C6-38C7-4D7D-824B-86D1D7153119}" dt="2024-07-11T20:21:29.716" v="972" actId="1036"/>
          <ac:spMkLst>
            <pc:docMk/>
            <pc:sldMk cId="1888183192" sldId="2144327871"/>
            <ac:spMk id="20" creationId="{D9316655-0DCB-9D7F-96E2-0ED359F926FB}"/>
          </ac:spMkLst>
        </pc:spChg>
        <pc:spChg chg="add mod">
          <ac:chgData name="Kaileen Cain" userId="21167d2d-fdf2-4320-ae3a-272888c89590" providerId="ADAL" clId="{EF6337C6-38C7-4D7D-824B-86D1D7153119}" dt="2024-07-11T20:21:29.716" v="972" actId="1036"/>
          <ac:spMkLst>
            <pc:docMk/>
            <pc:sldMk cId="1888183192" sldId="2144327871"/>
            <ac:spMk id="21" creationId="{F816C232-E4E5-EC3D-0D77-2397A27F8838}"/>
          </ac:spMkLst>
        </pc:spChg>
        <pc:cxnChg chg="del">
          <ac:chgData name="Kaileen Cain" userId="21167d2d-fdf2-4320-ae3a-272888c89590" providerId="ADAL" clId="{EF6337C6-38C7-4D7D-824B-86D1D7153119}" dt="2024-07-11T20:20:45.734" v="833" actId="478"/>
          <ac:cxnSpMkLst>
            <pc:docMk/>
            <pc:sldMk cId="1888183192" sldId="2144327871"/>
            <ac:cxnSpMk id="8" creationId="{1226122D-E03C-4A12-E192-B87BB876B614}"/>
          </ac:cxnSpMkLst>
        </pc:cxnChg>
      </pc:sldChg>
      <pc:sldChg chg="modSp mod">
        <pc:chgData name="Kaileen Cain" userId="21167d2d-fdf2-4320-ae3a-272888c89590" providerId="ADAL" clId="{EF6337C6-38C7-4D7D-824B-86D1D7153119}" dt="2024-07-11T20:22:39.352" v="1040" actId="1035"/>
        <pc:sldMkLst>
          <pc:docMk/>
          <pc:sldMk cId="4076356575" sldId="2144327872"/>
        </pc:sldMkLst>
        <pc:spChg chg="mod">
          <ac:chgData name="Kaileen Cain" userId="21167d2d-fdf2-4320-ae3a-272888c89590" providerId="ADAL" clId="{EF6337C6-38C7-4D7D-824B-86D1D7153119}" dt="2024-07-11T20:22:33.734" v="1031" actId="1036"/>
          <ac:spMkLst>
            <pc:docMk/>
            <pc:sldMk cId="4076356575" sldId="2144327872"/>
            <ac:spMk id="4" creationId="{A5A58E31-FA80-E373-1C4E-82CDDAE5F639}"/>
          </ac:spMkLst>
        </pc:spChg>
        <pc:spChg chg="mod">
          <ac:chgData name="Kaileen Cain" userId="21167d2d-fdf2-4320-ae3a-272888c89590" providerId="ADAL" clId="{EF6337C6-38C7-4D7D-824B-86D1D7153119}" dt="2024-07-11T20:22:33.734" v="1031" actId="1036"/>
          <ac:spMkLst>
            <pc:docMk/>
            <pc:sldMk cId="4076356575" sldId="2144327872"/>
            <ac:spMk id="8" creationId="{873CADBE-8A51-2D50-5A40-34635716FE95}"/>
          </ac:spMkLst>
        </pc:spChg>
        <pc:spChg chg="mod">
          <ac:chgData name="Kaileen Cain" userId="21167d2d-fdf2-4320-ae3a-272888c89590" providerId="ADAL" clId="{EF6337C6-38C7-4D7D-824B-86D1D7153119}" dt="2024-07-11T20:22:07.192" v="1008" actId="255"/>
          <ac:spMkLst>
            <pc:docMk/>
            <pc:sldMk cId="4076356575" sldId="2144327872"/>
            <ac:spMk id="10" creationId="{71C2B71F-15D4-E738-363B-2942BBD2BDDC}"/>
          </ac:spMkLst>
        </pc:spChg>
        <pc:spChg chg="mod">
          <ac:chgData name="Kaileen Cain" userId="21167d2d-fdf2-4320-ae3a-272888c89590" providerId="ADAL" clId="{EF6337C6-38C7-4D7D-824B-86D1D7153119}" dt="2024-07-11T20:22:39.352" v="1040" actId="1035"/>
          <ac:spMkLst>
            <pc:docMk/>
            <pc:sldMk cId="4076356575" sldId="2144327872"/>
            <ac:spMk id="22" creationId="{4B113E1E-2C9E-31B7-E80F-A84908F18776}"/>
          </ac:spMkLst>
        </pc:spChg>
        <pc:spChg chg="mod">
          <ac:chgData name="Kaileen Cain" userId="21167d2d-fdf2-4320-ae3a-272888c89590" providerId="ADAL" clId="{EF6337C6-38C7-4D7D-824B-86D1D7153119}" dt="2024-07-11T20:22:39.352" v="1040" actId="1035"/>
          <ac:spMkLst>
            <pc:docMk/>
            <pc:sldMk cId="4076356575" sldId="2144327872"/>
            <ac:spMk id="23" creationId="{6D0392F8-5695-0F91-0B2A-DD45CD66F3D2}"/>
          </ac:spMkLst>
        </pc:spChg>
        <pc:cxnChg chg="mod">
          <ac:chgData name="Kaileen Cain" userId="21167d2d-fdf2-4320-ae3a-272888c89590" providerId="ADAL" clId="{EF6337C6-38C7-4D7D-824B-86D1D7153119}" dt="2024-07-11T20:22:33.734" v="1031" actId="1036"/>
          <ac:cxnSpMkLst>
            <pc:docMk/>
            <pc:sldMk cId="4076356575" sldId="2144327872"/>
            <ac:cxnSpMk id="12" creationId="{C4296EEB-0722-19E1-18FB-26CC157D5F3E}"/>
          </ac:cxnSpMkLst>
        </pc:cxnChg>
        <pc:cxnChg chg="mod">
          <ac:chgData name="Kaileen Cain" userId="21167d2d-fdf2-4320-ae3a-272888c89590" providerId="ADAL" clId="{EF6337C6-38C7-4D7D-824B-86D1D7153119}" dt="2024-07-11T20:22:39.352" v="1040" actId="1035"/>
          <ac:cxnSpMkLst>
            <pc:docMk/>
            <pc:sldMk cId="4076356575" sldId="2144327872"/>
            <ac:cxnSpMk id="24" creationId="{ED91F179-65EB-7B48-908D-0321860239CD}"/>
          </ac:cxnSpMkLst>
        </pc:cxnChg>
      </pc:sldChg>
      <pc:sldChg chg="addSp delSp modSp mod">
        <pc:chgData name="Kaileen Cain" userId="21167d2d-fdf2-4320-ae3a-272888c89590" providerId="ADAL" clId="{EF6337C6-38C7-4D7D-824B-86D1D7153119}" dt="2024-07-11T20:33:40.153" v="1133" actId="404"/>
        <pc:sldMkLst>
          <pc:docMk/>
          <pc:sldMk cId="1498365367" sldId="2144327873"/>
        </pc:sldMkLst>
        <pc:spChg chg="mod">
          <ac:chgData name="Kaileen Cain" userId="21167d2d-fdf2-4320-ae3a-272888c89590" providerId="ADAL" clId="{EF6337C6-38C7-4D7D-824B-86D1D7153119}" dt="2024-07-11T20:23:05.812" v="1042" actId="255"/>
          <ac:spMkLst>
            <pc:docMk/>
            <pc:sldMk cId="1498365367" sldId="2144327873"/>
            <ac:spMk id="4" creationId="{A5A58E31-FA80-E373-1C4E-82CDDAE5F639}"/>
          </ac:spMkLst>
        </pc:spChg>
        <pc:spChg chg="mod">
          <ac:chgData name="Kaileen Cain" userId="21167d2d-fdf2-4320-ae3a-272888c89590" providerId="ADAL" clId="{EF6337C6-38C7-4D7D-824B-86D1D7153119}" dt="2024-07-11T20:23:01.680" v="1041" actId="255"/>
          <ac:spMkLst>
            <pc:docMk/>
            <pc:sldMk cId="1498365367" sldId="2144327873"/>
            <ac:spMk id="6" creationId="{7B72A43B-2A71-0F81-DC27-FF65A14FC35D}"/>
          </ac:spMkLst>
        </pc:spChg>
        <pc:spChg chg="del">
          <ac:chgData name="Kaileen Cain" userId="21167d2d-fdf2-4320-ae3a-272888c89590" providerId="ADAL" clId="{EF6337C6-38C7-4D7D-824B-86D1D7153119}" dt="2024-07-11T20:24:04.015" v="1069" actId="478"/>
          <ac:spMkLst>
            <pc:docMk/>
            <pc:sldMk cId="1498365367" sldId="2144327873"/>
            <ac:spMk id="11" creationId="{CA8FFA30-50CC-44D0-A953-7E30BD6BBAB5}"/>
          </ac:spMkLst>
        </pc:spChg>
        <pc:spChg chg="del mod">
          <ac:chgData name="Kaileen Cain" userId="21167d2d-fdf2-4320-ae3a-272888c89590" providerId="ADAL" clId="{EF6337C6-38C7-4D7D-824B-86D1D7153119}" dt="2024-07-11T20:24:04.015" v="1069" actId="478"/>
          <ac:spMkLst>
            <pc:docMk/>
            <pc:sldMk cId="1498365367" sldId="2144327873"/>
            <ac:spMk id="12" creationId="{46E64023-7098-3098-E930-286997B05C20}"/>
          </ac:spMkLst>
        </pc:spChg>
        <pc:spChg chg="add mod ord">
          <ac:chgData name="Kaileen Cain" userId="21167d2d-fdf2-4320-ae3a-272888c89590" providerId="ADAL" clId="{EF6337C6-38C7-4D7D-824B-86D1D7153119}" dt="2024-07-11T20:33:40.153" v="1133" actId="404"/>
          <ac:spMkLst>
            <pc:docMk/>
            <pc:sldMk cId="1498365367" sldId="2144327873"/>
            <ac:spMk id="13" creationId="{7A62B129-59A7-36A9-5292-42026144AA5D}"/>
          </ac:spMkLst>
        </pc:spChg>
        <pc:spChg chg="add mod topLvl">
          <ac:chgData name="Kaileen Cain" userId="21167d2d-fdf2-4320-ae3a-272888c89590" providerId="ADAL" clId="{EF6337C6-38C7-4D7D-824B-86D1D7153119}" dt="2024-07-11T20:31:23.962" v="1093" actId="208"/>
          <ac:spMkLst>
            <pc:docMk/>
            <pc:sldMk cId="1498365367" sldId="2144327873"/>
            <ac:spMk id="14" creationId="{411A12E4-BF75-AF84-99A6-1D0E17CAE889}"/>
          </ac:spMkLst>
        </pc:spChg>
        <pc:spChg chg="add mod topLvl">
          <ac:chgData name="Kaileen Cain" userId="21167d2d-fdf2-4320-ae3a-272888c89590" providerId="ADAL" clId="{EF6337C6-38C7-4D7D-824B-86D1D7153119}" dt="2024-07-11T20:31:27.346" v="1094" actId="208"/>
          <ac:spMkLst>
            <pc:docMk/>
            <pc:sldMk cId="1498365367" sldId="2144327873"/>
            <ac:spMk id="15" creationId="{D2ACA5D2-FD0A-75C9-CA35-228272F4920B}"/>
          </ac:spMkLst>
        </pc:spChg>
        <pc:spChg chg="add mod">
          <ac:chgData name="Kaileen Cain" userId="21167d2d-fdf2-4320-ae3a-272888c89590" providerId="ADAL" clId="{EF6337C6-38C7-4D7D-824B-86D1D7153119}" dt="2024-07-11T20:32:23.753" v="1113" actId="403"/>
          <ac:spMkLst>
            <pc:docMk/>
            <pc:sldMk cId="1498365367" sldId="2144327873"/>
            <ac:spMk id="18" creationId="{C4811491-EAF6-D358-B43D-8D356C70E994}"/>
          </ac:spMkLst>
        </pc:spChg>
        <pc:grpChg chg="add del mod">
          <ac:chgData name="Kaileen Cain" userId="21167d2d-fdf2-4320-ae3a-272888c89590" providerId="ADAL" clId="{EF6337C6-38C7-4D7D-824B-86D1D7153119}" dt="2024-07-11T20:31:04.031" v="1089" actId="165"/>
          <ac:grpSpMkLst>
            <pc:docMk/>
            <pc:sldMk cId="1498365367" sldId="2144327873"/>
            <ac:grpSpMk id="17" creationId="{FA9862EF-B78F-3676-D95B-0EBC9FDBB1A9}"/>
          </ac:grpSpMkLst>
        </pc:grpChg>
        <pc:cxnChg chg="del">
          <ac:chgData name="Kaileen Cain" userId="21167d2d-fdf2-4320-ae3a-272888c89590" providerId="ADAL" clId="{EF6337C6-38C7-4D7D-824B-86D1D7153119}" dt="2024-07-11T20:24:04.015" v="1069" actId="478"/>
          <ac:cxnSpMkLst>
            <pc:docMk/>
            <pc:sldMk cId="1498365367" sldId="2144327873"/>
            <ac:cxnSpMk id="10" creationId="{D977D16D-9D55-98B3-12B8-3B3A269CBC67}"/>
          </ac:cxnSpMkLst>
        </pc:cxnChg>
      </pc:sldChg>
      <pc:sldChg chg="addSp modSp mod">
        <pc:chgData name="Kaileen Cain" userId="21167d2d-fdf2-4320-ae3a-272888c89590" providerId="ADAL" clId="{EF6337C6-38C7-4D7D-824B-86D1D7153119}" dt="2024-07-15T14:53:48.765" v="1265" actId="20577"/>
        <pc:sldMkLst>
          <pc:docMk/>
          <pc:sldMk cId="1775044934" sldId="2144327874"/>
        </pc:sldMkLst>
        <pc:spChg chg="add mod">
          <ac:chgData name="Kaileen Cain" userId="21167d2d-fdf2-4320-ae3a-272888c89590" providerId="ADAL" clId="{EF6337C6-38C7-4D7D-824B-86D1D7153119}" dt="2024-07-11T20:23:55.875" v="1065" actId="20577"/>
          <ac:spMkLst>
            <pc:docMk/>
            <pc:sldMk cId="1775044934" sldId="2144327874"/>
            <ac:spMk id="2" creationId="{77FBFD75-1655-92A4-5EC1-D5FCADDC27E8}"/>
          </ac:spMkLst>
        </pc:spChg>
        <pc:spChg chg="mod">
          <ac:chgData name="Kaileen Cain" userId="21167d2d-fdf2-4320-ae3a-272888c89590" providerId="ADAL" clId="{EF6337C6-38C7-4D7D-824B-86D1D7153119}" dt="2024-07-15T14:53:48.765" v="1265" actId="20577"/>
          <ac:spMkLst>
            <pc:docMk/>
            <pc:sldMk cId="1775044934" sldId="2144327874"/>
            <ac:spMk id="6" creationId="{7B72A43B-2A71-0F81-DC27-FF65A14FC35D}"/>
          </ac:spMkLst>
        </pc:spChg>
      </pc:sldChg>
      <pc:sldChg chg="del">
        <pc:chgData name="Kaileen Cain" userId="21167d2d-fdf2-4320-ae3a-272888c89590" providerId="ADAL" clId="{EF6337C6-38C7-4D7D-824B-86D1D7153119}" dt="2024-07-11T13:50:09.768" v="0" actId="47"/>
        <pc:sldMkLst>
          <pc:docMk/>
          <pc:sldMk cId="2691529785" sldId="2144327875"/>
        </pc:sldMkLst>
      </pc:sldChg>
      <pc:sldChg chg="del">
        <pc:chgData name="Kaileen Cain" userId="21167d2d-fdf2-4320-ae3a-272888c89590" providerId="ADAL" clId="{EF6337C6-38C7-4D7D-824B-86D1D7153119}" dt="2024-07-11T13:50:09.768" v="0" actId="47"/>
        <pc:sldMkLst>
          <pc:docMk/>
          <pc:sldMk cId="566427355" sldId="2144327876"/>
        </pc:sldMkLst>
      </pc:sldChg>
      <pc:sldChg chg="del">
        <pc:chgData name="Kaileen Cain" userId="21167d2d-fdf2-4320-ae3a-272888c89590" providerId="ADAL" clId="{EF6337C6-38C7-4D7D-824B-86D1D7153119}" dt="2024-07-11T13:50:09.768" v="0" actId="47"/>
        <pc:sldMkLst>
          <pc:docMk/>
          <pc:sldMk cId="2954703474" sldId="2144327877"/>
        </pc:sldMkLst>
      </pc:sldChg>
      <pc:sldChg chg="addSp modSp mod">
        <pc:chgData name="Kaileen Cain" userId="21167d2d-fdf2-4320-ae3a-272888c89590" providerId="ADAL" clId="{EF6337C6-38C7-4D7D-824B-86D1D7153119}" dt="2024-07-11T20:20:27.625" v="830" actId="1036"/>
        <pc:sldMkLst>
          <pc:docMk/>
          <pc:sldMk cId="2292163713" sldId="2144327878"/>
        </pc:sldMkLst>
        <pc:spChg chg="add mod">
          <ac:chgData name="Kaileen Cain" userId="21167d2d-fdf2-4320-ae3a-272888c89590" providerId="ADAL" clId="{EF6337C6-38C7-4D7D-824B-86D1D7153119}" dt="2024-07-11T20:20:27.625" v="830" actId="1036"/>
          <ac:spMkLst>
            <pc:docMk/>
            <pc:sldMk cId="2292163713" sldId="2144327878"/>
            <ac:spMk id="4" creationId="{C555C44B-34D7-D446-D8B4-C0DEA4E068E2}"/>
          </ac:spMkLst>
        </pc:spChg>
        <pc:spChg chg="add mod">
          <ac:chgData name="Kaileen Cain" userId="21167d2d-fdf2-4320-ae3a-272888c89590" providerId="ADAL" clId="{EF6337C6-38C7-4D7D-824B-86D1D7153119}" dt="2024-07-11T20:20:27.625" v="830" actId="1036"/>
          <ac:spMkLst>
            <pc:docMk/>
            <pc:sldMk cId="2292163713" sldId="2144327878"/>
            <ac:spMk id="6" creationId="{5680508F-D174-1783-1C88-2B5562069280}"/>
          </ac:spMkLst>
        </pc:spChg>
        <pc:spChg chg="mod">
          <ac:chgData name="Kaileen Cain" userId="21167d2d-fdf2-4320-ae3a-272888c89590" providerId="ADAL" clId="{EF6337C6-38C7-4D7D-824B-86D1D7153119}" dt="2024-07-11T20:19:49.613" v="770" actId="20577"/>
          <ac:spMkLst>
            <pc:docMk/>
            <pc:sldMk cId="2292163713" sldId="2144327878"/>
            <ac:spMk id="8" creationId="{2281C668-A605-2514-0459-D0F09F4992E8}"/>
          </ac:spMkLst>
        </pc:spChg>
        <pc:cxnChg chg="add mod">
          <ac:chgData name="Kaileen Cain" userId="21167d2d-fdf2-4320-ae3a-272888c89590" providerId="ADAL" clId="{EF6337C6-38C7-4D7D-824B-86D1D7153119}" dt="2024-07-11T20:20:17.140" v="801" actId="1036"/>
          <ac:cxnSpMkLst>
            <pc:docMk/>
            <pc:sldMk cId="2292163713" sldId="2144327878"/>
            <ac:cxnSpMk id="2" creationId="{2DDC203D-0785-61A9-C3DF-D3F2CA69E1B3}"/>
          </ac:cxnSpMkLst>
        </pc:cxnChg>
      </pc:sldChg>
      <pc:sldChg chg="delSp modSp mod">
        <pc:chgData name="Kaileen Cain" userId="21167d2d-fdf2-4320-ae3a-272888c89590" providerId="ADAL" clId="{EF6337C6-38C7-4D7D-824B-86D1D7153119}" dt="2024-07-11T20:21:38.195" v="1006" actId="1035"/>
        <pc:sldMkLst>
          <pc:docMk/>
          <pc:sldMk cId="2165176847" sldId="2144327879"/>
        </pc:sldMkLst>
        <pc:spChg chg="del">
          <ac:chgData name="Kaileen Cain" userId="21167d2d-fdf2-4320-ae3a-272888c89590" providerId="ADAL" clId="{EF6337C6-38C7-4D7D-824B-86D1D7153119}" dt="2024-07-11T20:21:15.197" v="898" actId="478"/>
          <ac:spMkLst>
            <pc:docMk/>
            <pc:sldMk cId="2165176847" sldId="2144327879"/>
            <ac:spMk id="6" creationId="{7B72A43B-2A71-0F81-DC27-FF65A14FC35D}"/>
          </ac:spMkLst>
        </pc:spChg>
        <pc:spChg chg="mod">
          <ac:chgData name="Kaileen Cain" userId="21167d2d-fdf2-4320-ae3a-272888c89590" providerId="ADAL" clId="{EF6337C6-38C7-4D7D-824B-86D1D7153119}" dt="2024-07-11T20:21:38.195" v="1006" actId="1035"/>
          <ac:spMkLst>
            <pc:docMk/>
            <pc:sldMk cId="2165176847" sldId="2144327879"/>
            <ac:spMk id="26" creationId="{23E015CA-22E2-3C08-262C-8AEA4AD20616}"/>
          </ac:spMkLst>
        </pc:spChg>
        <pc:spChg chg="mod">
          <ac:chgData name="Kaileen Cain" userId="21167d2d-fdf2-4320-ae3a-272888c89590" providerId="ADAL" clId="{EF6337C6-38C7-4D7D-824B-86D1D7153119}" dt="2024-07-11T20:21:38.195" v="1006" actId="1035"/>
          <ac:spMkLst>
            <pc:docMk/>
            <pc:sldMk cId="2165176847" sldId="2144327879"/>
            <ac:spMk id="70" creationId="{E03CB3C0-58D0-0BD4-DC0D-B2AF1BF40061}"/>
          </ac:spMkLst>
        </pc:spChg>
        <pc:spChg chg="mod">
          <ac:chgData name="Kaileen Cain" userId="21167d2d-fdf2-4320-ae3a-272888c89590" providerId="ADAL" clId="{EF6337C6-38C7-4D7D-824B-86D1D7153119}" dt="2024-07-11T20:21:38.195" v="1006" actId="1035"/>
          <ac:spMkLst>
            <pc:docMk/>
            <pc:sldMk cId="2165176847" sldId="2144327879"/>
            <ac:spMk id="86" creationId="{C2D1CA25-D211-AB17-B929-03C32D49AFE2}"/>
          </ac:spMkLst>
        </pc:spChg>
        <pc:spChg chg="mod">
          <ac:chgData name="Kaileen Cain" userId="21167d2d-fdf2-4320-ae3a-272888c89590" providerId="ADAL" clId="{EF6337C6-38C7-4D7D-824B-86D1D7153119}" dt="2024-07-11T20:21:38.195" v="1006" actId="1035"/>
          <ac:spMkLst>
            <pc:docMk/>
            <pc:sldMk cId="2165176847" sldId="2144327879"/>
            <ac:spMk id="87" creationId="{BF25BD6E-EAF1-D5AF-FEFA-9B793DABAA4F}"/>
          </ac:spMkLst>
        </pc:spChg>
        <pc:picChg chg="mod">
          <ac:chgData name="Kaileen Cain" userId="21167d2d-fdf2-4320-ae3a-272888c89590" providerId="ADAL" clId="{EF6337C6-38C7-4D7D-824B-86D1D7153119}" dt="2024-07-11T20:21:38.195" v="1006" actId="1035"/>
          <ac:picMkLst>
            <pc:docMk/>
            <pc:sldMk cId="2165176847" sldId="2144327879"/>
            <ac:picMk id="28" creationId="{897BEFED-94FF-6FE4-21C4-7CC7F2031743}"/>
          </ac:picMkLst>
        </pc:picChg>
        <pc:picChg chg="mod">
          <ac:chgData name="Kaileen Cain" userId="21167d2d-fdf2-4320-ae3a-272888c89590" providerId="ADAL" clId="{EF6337C6-38C7-4D7D-824B-86D1D7153119}" dt="2024-07-11T20:21:38.195" v="1006" actId="1035"/>
          <ac:picMkLst>
            <pc:docMk/>
            <pc:sldMk cId="2165176847" sldId="2144327879"/>
            <ac:picMk id="29" creationId="{5E013F92-1626-C6E2-6092-4A1AE606D2B3}"/>
          </ac:picMkLst>
        </pc:picChg>
        <pc:picChg chg="mod">
          <ac:chgData name="Kaileen Cain" userId="21167d2d-fdf2-4320-ae3a-272888c89590" providerId="ADAL" clId="{EF6337C6-38C7-4D7D-824B-86D1D7153119}" dt="2024-07-11T20:21:38.195" v="1006" actId="1035"/>
          <ac:picMkLst>
            <pc:docMk/>
            <pc:sldMk cId="2165176847" sldId="2144327879"/>
            <ac:picMk id="30" creationId="{D8197A98-760F-58E0-5D39-84B460DD116F}"/>
          </ac:picMkLst>
        </pc:picChg>
        <pc:picChg chg="mod">
          <ac:chgData name="Kaileen Cain" userId="21167d2d-fdf2-4320-ae3a-272888c89590" providerId="ADAL" clId="{EF6337C6-38C7-4D7D-824B-86D1D7153119}" dt="2024-07-11T20:21:38.195" v="1006" actId="1035"/>
          <ac:picMkLst>
            <pc:docMk/>
            <pc:sldMk cId="2165176847" sldId="2144327879"/>
            <ac:picMk id="31" creationId="{83ED01CE-4A1F-A8C5-E3A6-210DBD3D212E}"/>
          </ac:picMkLst>
        </pc:picChg>
        <pc:picChg chg="mod">
          <ac:chgData name="Kaileen Cain" userId="21167d2d-fdf2-4320-ae3a-272888c89590" providerId="ADAL" clId="{EF6337C6-38C7-4D7D-824B-86D1D7153119}" dt="2024-07-11T20:21:38.195" v="1006" actId="1035"/>
          <ac:picMkLst>
            <pc:docMk/>
            <pc:sldMk cId="2165176847" sldId="2144327879"/>
            <ac:picMk id="32" creationId="{2E97D273-5925-1B2D-07DA-D6997B5F42A1}"/>
          </ac:picMkLst>
        </pc:picChg>
        <pc:picChg chg="mod">
          <ac:chgData name="Kaileen Cain" userId="21167d2d-fdf2-4320-ae3a-272888c89590" providerId="ADAL" clId="{EF6337C6-38C7-4D7D-824B-86D1D7153119}" dt="2024-07-11T20:21:38.195" v="1006" actId="1035"/>
          <ac:picMkLst>
            <pc:docMk/>
            <pc:sldMk cId="2165176847" sldId="2144327879"/>
            <ac:picMk id="33" creationId="{4C3CB96A-74B8-CFCA-3A18-2B3A1008F30A}"/>
          </ac:picMkLst>
        </pc:picChg>
        <pc:picChg chg="mod">
          <ac:chgData name="Kaileen Cain" userId="21167d2d-fdf2-4320-ae3a-272888c89590" providerId="ADAL" clId="{EF6337C6-38C7-4D7D-824B-86D1D7153119}" dt="2024-07-11T20:21:38.195" v="1006" actId="1035"/>
          <ac:picMkLst>
            <pc:docMk/>
            <pc:sldMk cId="2165176847" sldId="2144327879"/>
            <ac:picMk id="35" creationId="{8B4A8F46-5815-167B-433F-960BE25BF40E}"/>
          </ac:picMkLst>
        </pc:picChg>
        <pc:picChg chg="mod">
          <ac:chgData name="Kaileen Cain" userId="21167d2d-fdf2-4320-ae3a-272888c89590" providerId="ADAL" clId="{EF6337C6-38C7-4D7D-824B-86D1D7153119}" dt="2024-07-11T20:21:38.195" v="1006" actId="1035"/>
          <ac:picMkLst>
            <pc:docMk/>
            <pc:sldMk cId="2165176847" sldId="2144327879"/>
            <ac:picMk id="37" creationId="{F7377142-BE3D-5044-F80A-4F5EC8C2EEE5}"/>
          </ac:picMkLst>
        </pc:picChg>
        <pc:picChg chg="mod">
          <ac:chgData name="Kaileen Cain" userId="21167d2d-fdf2-4320-ae3a-272888c89590" providerId="ADAL" clId="{EF6337C6-38C7-4D7D-824B-86D1D7153119}" dt="2024-07-11T20:21:38.195" v="1006" actId="1035"/>
          <ac:picMkLst>
            <pc:docMk/>
            <pc:sldMk cId="2165176847" sldId="2144327879"/>
            <ac:picMk id="38" creationId="{E6527E3F-72AC-2A49-9267-FDB418551524}"/>
          </ac:picMkLst>
        </pc:picChg>
        <pc:picChg chg="mod">
          <ac:chgData name="Kaileen Cain" userId="21167d2d-fdf2-4320-ae3a-272888c89590" providerId="ADAL" clId="{EF6337C6-38C7-4D7D-824B-86D1D7153119}" dt="2024-07-11T20:21:38.195" v="1006" actId="1035"/>
          <ac:picMkLst>
            <pc:docMk/>
            <pc:sldMk cId="2165176847" sldId="2144327879"/>
            <ac:picMk id="39" creationId="{F47D2678-97BD-1583-4ABB-56DCBCD061F3}"/>
          </ac:picMkLst>
        </pc:picChg>
        <pc:cxnChg chg="mod">
          <ac:chgData name="Kaileen Cain" userId="21167d2d-fdf2-4320-ae3a-272888c89590" providerId="ADAL" clId="{EF6337C6-38C7-4D7D-824B-86D1D7153119}" dt="2024-07-11T20:21:38.195" v="1006" actId="1035"/>
          <ac:cxnSpMkLst>
            <pc:docMk/>
            <pc:sldMk cId="2165176847" sldId="2144327879"/>
            <ac:cxnSpMk id="71" creationId="{58C4A809-4B08-9B03-A3AA-B6B9B9D8101D}"/>
          </ac:cxnSpMkLst>
        </pc:cxnChg>
      </pc:sldChg>
      <pc:sldChg chg="modSp mod delCm modCm">
        <pc:chgData name="Kaileen Cain" userId="21167d2d-fdf2-4320-ae3a-272888c89590" providerId="ADAL" clId="{EF6337C6-38C7-4D7D-824B-86D1D7153119}" dt="2024-07-11T20:30:26.643" v="1082"/>
        <pc:sldMkLst>
          <pc:docMk/>
          <pc:sldMk cId="4011592573" sldId="2144327880"/>
        </pc:sldMkLst>
        <pc:spChg chg="mod">
          <ac:chgData name="Kaileen Cain" userId="21167d2d-fdf2-4320-ae3a-272888c89590" providerId="ADAL" clId="{EF6337C6-38C7-4D7D-824B-86D1D7153119}" dt="2024-07-11T20:24:40.631" v="1081" actId="20577"/>
          <ac:spMkLst>
            <pc:docMk/>
            <pc:sldMk cId="4011592573" sldId="2144327880"/>
            <ac:spMk id="6" creationId="{7B72A43B-2A71-0F81-DC27-FF65A14FC35D}"/>
          </ac:spMkLst>
        </pc:spChg>
        <pc:extLst>
          <p:ext xmlns:p="http://schemas.openxmlformats.org/presentationml/2006/main" uri="{D6D511B9-2390-475A-947B-AFAB55BFBCF1}">
            <pc226:cmChg xmlns:pc226="http://schemas.microsoft.com/office/powerpoint/2022/06/main/command" chg="del mod">
              <pc226:chgData name="Kaileen Cain" userId="21167d2d-fdf2-4320-ae3a-272888c89590" providerId="ADAL" clId="{EF6337C6-38C7-4D7D-824B-86D1D7153119}" dt="2024-07-11T20:30:26.643" v="1082"/>
              <pc2:cmMkLst xmlns:pc2="http://schemas.microsoft.com/office/powerpoint/2019/9/main/command">
                <pc:docMk/>
                <pc:sldMk cId="4011592573" sldId="2144327880"/>
                <pc2:cmMk id="{5527A989-A7E4-4DD5-89FE-90FBE5CA5E0E}"/>
              </pc2:cmMkLst>
            </pc226:cmChg>
          </p:ext>
        </pc:extLst>
      </pc:sldChg>
      <pc:sldChg chg="addSp delSp modSp mod addCm modCm">
        <pc:chgData name="Kaileen Cain" userId="21167d2d-fdf2-4320-ae3a-272888c89590" providerId="ADAL" clId="{EF6337C6-38C7-4D7D-824B-86D1D7153119}" dt="2024-07-11T20:52:35.266" v="1135" actId="2056"/>
        <pc:sldMkLst>
          <pc:docMk/>
          <pc:sldMk cId="32718974" sldId="2144327881"/>
        </pc:sldMkLst>
        <pc:spChg chg="mod">
          <ac:chgData name="Kaileen Cain" userId="21167d2d-fdf2-4320-ae3a-272888c89590" providerId="ADAL" clId="{EF6337C6-38C7-4D7D-824B-86D1D7153119}" dt="2024-07-11T13:50:27.539" v="13" actId="20577"/>
          <ac:spMkLst>
            <pc:docMk/>
            <pc:sldMk cId="32718974" sldId="2144327881"/>
            <ac:spMk id="2" creationId="{57C93CA3-76ED-E660-1DCF-39631DF2314E}"/>
          </ac:spMkLst>
        </pc:spChg>
        <pc:spChg chg="mod">
          <ac:chgData name="Kaileen Cain" userId="21167d2d-fdf2-4320-ae3a-272888c89590" providerId="ADAL" clId="{EF6337C6-38C7-4D7D-824B-86D1D7153119}" dt="2024-07-11T18:46:10.594" v="296" actId="207"/>
          <ac:spMkLst>
            <pc:docMk/>
            <pc:sldMk cId="32718974" sldId="2144327881"/>
            <ac:spMk id="3" creationId="{DF879C3D-8F5F-1D5A-675E-E3366DD482D7}"/>
          </ac:spMkLst>
        </pc:spChg>
        <pc:spChg chg="del">
          <ac:chgData name="Kaileen Cain" userId="21167d2d-fdf2-4320-ae3a-272888c89590" providerId="ADAL" clId="{EF6337C6-38C7-4D7D-824B-86D1D7153119}" dt="2024-07-11T18:42:54.807" v="188" actId="478"/>
          <ac:spMkLst>
            <pc:docMk/>
            <pc:sldMk cId="32718974" sldId="2144327881"/>
            <ac:spMk id="4" creationId="{6D9B85FD-3F61-BA76-1FA8-A13D871B03A5}"/>
          </ac:spMkLst>
        </pc:spChg>
        <pc:spChg chg="del">
          <ac:chgData name="Kaileen Cain" userId="21167d2d-fdf2-4320-ae3a-272888c89590" providerId="ADAL" clId="{EF6337C6-38C7-4D7D-824B-86D1D7153119}" dt="2024-07-11T18:42:54.807" v="188" actId="478"/>
          <ac:spMkLst>
            <pc:docMk/>
            <pc:sldMk cId="32718974" sldId="2144327881"/>
            <ac:spMk id="13" creationId="{7BC03A88-CB6D-3CD1-5996-E6ECBE8675E4}"/>
          </ac:spMkLst>
        </pc:spChg>
        <pc:spChg chg="add del mod">
          <ac:chgData name="Kaileen Cain" userId="21167d2d-fdf2-4320-ae3a-272888c89590" providerId="ADAL" clId="{EF6337C6-38C7-4D7D-824B-86D1D7153119}" dt="2024-07-11T20:52:35.245" v="1134" actId="21"/>
          <ac:spMkLst>
            <pc:docMk/>
            <pc:sldMk cId="32718974" sldId="2144327881"/>
            <ac:spMk id="17" creationId="{D2E91335-7435-F3B7-7A9F-594D963F1006}"/>
          </ac:spMkLst>
        </pc:spChg>
        <pc:picChg chg="del">
          <ac:chgData name="Kaileen Cain" userId="21167d2d-fdf2-4320-ae3a-272888c89590" providerId="ADAL" clId="{EF6337C6-38C7-4D7D-824B-86D1D7153119}" dt="2024-07-11T18:42:54.807" v="188" actId="478"/>
          <ac:picMkLst>
            <pc:docMk/>
            <pc:sldMk cId="32718974" sldId="2144327881"/>
            <ac:picMk id="1026" creationId="{8994818A-41D7-02F5-F5BA-16DB8630E7DD}"/>
          </ac:picMkLst>
        </pc:picChg>
        <pc:cxnChg chg="mod">
          <ac:chgData name="Kaileen Cain" userId="21167d2d-fdf2-4320-ae3a-272888c89590" providerId="ADAL" clId="{EF6337C6-38C7-4D7D-824B-86D1D7153119}" dt="2024-07-11T18:46:21.374" v="306" actId="1035"/>
          <ac:cxnSpMkLst>
            <pc:docMk/>
            <pc:sldMk cId="32718974" sldId="2144327881"/>
            <ac:cxnSpMk id="22" creationId="{4A5BFD59-6968-E123-F8E0-E9D093D37042}"/>
          </ac:cxnSpMkLst>
        </pc:cxnChg>
        <pc:extLst>
          <p:ext xmlns:p="http://schemas.openxmlformats.org/presentationml/2006/main" uri="{D6D511B9-2390-475A-947B-AFAB55BFBCF1}">
            <pc226:cmChg xmlns:pc226="http://schemas.microsoft.com/office/powerpoint/2022/06/main/command" chg="add mod">
              <pc226:chgData name="Kaileen Cain" userId="21167d2d-fdf2-4320-ae3a-272888c89590" providerId="ADAL" clId="{EF6337C6-38C7-4D7D-824B-86D1D7153119}" dt="2024-07-11T20:52:35.266" v="1135" actId="2056"/>
              <pc2:cmMkLst xmlns:pc2="http://schemas.microsoft.com/office/powerpoint/2019/9/main/command">
                <pc:docMk/>
                <pc:sldMk cId="32718974" sldId="2144327881"/>
                <pc2:cmMk id="{684CCE39-FE02-4457-A941-6B5F5348BF7C}"/>
              </pc2:cmMkLst>
            </pc226:cmChg>
          </p:ext>
        </pc:extLst>
      </pc:sldChg>
      <pc:sldChg chg="ord">
        <pc:chgData name="Kaileen Cain" userId="21167d2d-fdf2-4320-ae3a-272888c89590" providerId="ADAL" clId="{EF6337C6-38C7-4D7D-824B-86D1D7153119}" dt="2024-07-11T13:50:16.588" v="3"/>
        <pc:sldMkLst>
          <pc:docMk/>
          <pc:sldMk cId="387164660" sldId="2144327882"/>
        </pc:sldMkLst>
      </pc:sldChg>
      <pc:sldChg chg="del">
        <pc:chgData name="Kaileen Cain" userId="21167d2d-fdf2-4320-ae3a-272888c89590" providerId="ADAL" clId="{EF6337C6-38C7-4D7D-824B-86D1D7153119}" dt="2024-07-11T13:50:09.768" v="0" actId="47"/>
        <pc:sldMkLst>
          <pc:docMk/>
          <pc:sldMk cId="704731932" sldId="2144327883"/>
        </pc:sldMkLst>
      </pc:sldChg>
      <pc:sldChg chg="add del delCm">
        <pc:chgData name="Kaileen Cain" userId="21167d2d-fdf2-4320-ae3a-272888c89590" providerId="ADAL" clId="{EF6337C6-38C7-4D7D-824B-86D1D7153119}" dt="2024-07-22T18:14:45.860" v="1267" actId="2696"/>
        <pc:sldMkLst>
          <pc:docMk/>
          <pc:sldMk cId="3920476212" sldId="2144327883"/>
        </pc:sldMkLst>
        <pc:extLst>
          <p:ext xmlns:p="http://schemas.openxmlformats.org/presentationml/2006/main" uri="{D6D511B9-2390-475A-947B-AFAB55BFBCF1}">
            <pc226:cmChg xmlns:pc226="http://schemas.microsoft.com/office/powerpoint/2022/06/main/command" chg="del">
              <pc226:chgData name="Kaileen Cain" userId="21167d2d-fdf2-4320-ae3a-272888c89590" providerId="ADAL" clId="{EF6337C6-38C7-4D7D-824B-86D1D7153119}" dt="2024-07-11T20:56:08.966" v="1140"/>
              <pc2:cmMkLst xmlns:pc2="http://schemas.microsoft.com/office/powerpoint/2019/9/main/command">
                <pc:docMk/>
                <pc:sldMk cId="3920476212" sldId="2144327883"/>
                <pc2:cmMk id="{38B51FF9-5001-46C8-90A2-1E14F0922D6A}"/>
              </pc2:cmMkLst>
            </pc226:cmChg>
          </p:ext>
        </pc:extLst>
      </pc:sldChg>
      <pc:sldChg chg="add del">
        <pc:chgData name="Kaileen Cain" userId="21167d2d-fdf2-4320-ae3a-272888c89590" providerId="ADAL" clId="{EF6337C6-38C7-4D7D-824B-86D1D7153119}" dt="2024-07-11T14:31:49.836" v="132" actId="2696"/>
        <pc:sldMkLst>
          <pc:docMk/>
          <pc:sldMk cId="4251394583" sldId="2144327883"/>
        </pc:sldMkLst>
      </pc:sldChg>
      <pc:sldChg chg="addSp delSp modSp add mod addCm">
        <pc:chgData name="Kaileen Cain" userId="21167d2d-fdf2-4320-ae3a-272888c89590" providerId="ADAL" clId="{EF6337C6-38C7-4D7D-824B-86D1D7153119}" dt="2024-07-22T18:54:32.219" v="1282"/>
        <pc:sldMkLst>
          <pc:docMk/>
          <pc:sldMk cId="3174356844" sldId="2144327887"/>
        </pc:sldMkLst>
        <pc:spChg chg="mod">
          <ac:chgData name="Kaileen Cain" userId="21167d2d-fdf2-4320-ae3a-272888c89590" providerId="ADAL" clId="{EF6337C6-38C7-4D7D-824B-86D1D7153119}" dt="2024-07-22T18:15:48.457" v="1278" actId="12788"/>
          <ac:spMkLst>
            <pc:docMk/>
            <pc:sldMk cId="3174356844" sldId="2144327887"/>
            <ac:spMk id="11" creationId="{973C8EA3-F3CD-EC11-830F-1BA0C360D465}"/>
          </ac:spMkLst>
        </pc:spChg>
        <pc:picChg chg="del">
          <ac:chgData name="Kaileen Cain" userId="21167d2d-fdf2-4320-ae3a-272888c89590" providerId="ADAL" clId="{EF6337C6-38C7-4D7D-824B-86D1D7153119}" dt="2024-07-22T18:53:40.846" v="1279" actId="478"/>
          <ac:picMkLst>
            <pc:docMk/>
            <pc:sldMk cId="3174356844" sldId="2144327887"/>
            <ac:picMk id="3" creationId="{F916C4E1-1357-AC58-31DE-22996A93544A}"/>
          </ac:picMkLst>
        </pc:picChg>
        <pc:picChg chg="del">
          <ac:chgData name="Kaileen Cain" userId="21167d2d-fdf2-4320-ae3a-272888c89590" providerId="ADAL" clId="{EF6337C6-38C7-4D7D-824B-86D1D7153119}" dt="2024-07-22T18:53:40.846" v="1279" actId="478"/>
          <ac:picMkLst>
            <pc:docMk/>
            <pc:sldMk cId="3174356844" sldId="2144327887"/>
            <ac:picMk id="6" creationId="{5BB1D081-2281-05B4-2821-C5F0CA1850DE}"/>
          </ac:picMkLst>
        </pc:picChg>
        <pc:picChg chg="del">
          <ac:chgData name="Kaileen Cain" userId="21167d2d-fdf2-4320-ae3a-272888c89590" providerId="ADAL" clId="{EF6337C6-38C7-4D7D-824B-86D1D7153119}" dt="2024-07-22T18:53:40.846" v="1279" actId="478"/>
          <ac:picMkLst>
            <pc:docMk/>
            <pc:sldMk cId="3174356844" sldId="2144327887"/>
            <ac:picMk id="9" creationId="{708590DD-1A5F-8C36-D485-34690893C1AB}"/>
          </ac:picMkLst>
        </pc:picChg>
        <pc:picChg chg="del">
          <ac:chgData name="Kaileen Cain" userId="21167d2d-fdf2-4320-ae3a-272888c89590" providerId="ADAL" clId="{EF6337C6-38C7-4D7D-824B-86D1D7153119}" dt="2024-07-22T18:53:40.846" v="1279" actId="478"/>
          <ac:picMkLst>
            <pc:docMk/>
            <pc:sldMk cId="3174356844" sldId="2144327887"/>
            <ac:picMk id="10" creationId="{33E076BB-2751-B78B-B117-E781304948FE}"/>
          </ac:picMkLst>
        </pc:picChg>
        <pc:picChg chg="add mod">
          <ac:chgData name="Kaileen Cain" userId="21167d2d-fdf2-4320-ae3a-272888c89590" providerId="ADAL" clId="{EF6337C6-38C7-4D7D-824B-86D1D7153119}" dt="2024-07-22T18:53:41.633" v="1280"/>
          <ac:picMkLst>
            <pc:docMk/>
            <pc:sldMk cId="3174356844" sldId="2144327887"/>
            <ac:picMk id="12" creationId="{324D8848-2DB1-7A15-A404-45EC5F50EF62}"/>
          </ac:picMkLst>
        </pc:picChg>
        <pc:picChg chg="add mod modCrop">
          <ac:chgData name="Kaileen Cain" userId="21167d2d-fdf2-4320-ae3a-272888c89590" providerId="ADAL" clId="{EF6337C6-38C7-4D7D-824B-86D1D7153119}" dt="2024-07-22T18:15:39.363" v="1277" actId="12788"/>
          <ac:picMkLst>
            <pc:docMk/>
            <pc:sldMk cId="3174356844" sldId="2144327887"/>
            <ac:picMk id="13" creationId="{86B51E44-7B76-7C8D-97E8-1520175521E7}"/>
          </ac:picMkLst>
        </pc:picChg>
        <pc:picChg chg="add mod">
          <ac:chgData name="Kaileen Cain" userId="21167d2d-fdf2-4320-ae3a-272888c89590" providerId="ADAL" clId="{EF6337C6-38C7-4D7D-824B-86D1D7153119}" dt="2024-07-22T18:53:41.633" v="1280"/>
          <ac:picMkLst>
            <pc:docMk/>
            <pc:sldMk cId="3174356844" sldId="2144327887"/>
            <ac:picMk id="14" creationId="{95AE39FD-8A4C-4285-7A48-550355C1EE77}"/>
          </ac:picMkLst>
        </pc:picChg>
        <pc:picChg chg="add mod">
          <ac:chgData name="Kaileen Cain" userId="21167d2d-fdf2-4320-ae3a-272888c89590" providerId="ADAL" clId="{EF6337C6-38C7-4D7D-824B-86D1D7153119}" dt="2024-07-22T18:53:41.633" v="1280"/>
          <ac:picMkLst>
            <pc:docMk/>
            <pc:sldMk cId="3174356844" sldId="2144327887"/>
            <ac:picMk id="15" creationId="{8E0900C0-E284-AF9B-68C7-D03A4DB72C7D}"/>
          </ac:picMkLst>
        </pc:picChg>
        <pc:picChg chg="del">
          <ac:chgData name="Kaileen Cain" userId="21167d2d-fdf2-4320-ae3a-272888c89590" providerId="ADAL" clId="{EF6337C6-38C7-4D7D-824B-86D1D7153119}" dt="2024-07-22T18:15:34.023" v="1276" actId="478"/>
          <ac:picMkLst>
            <pc:docMk/>
            <pc:sldMk cId="3174356844" sldId="2144327887"/>
            <ac:picMk id="15" creationId="{E8260A09-298C-9035-00EC-91D49EA5CF3C}"/>
          </ac:picMkLst>
        </pc:picChg>
        <pc:picChg chg="add mod">
          <ac:chgData name="Kaileen Cain" userId="21167d2d-fdf2-4320-ae3a-272888c89590" providerId="ADAL" clId="{EF6337C6-38C7-4D7D-824B-86D1D7153119}" dt="2024-07-22T18:53:41.633" v="1280"/>
          <ac:picMkLst>
            <pc:docMk/>
            <pc:sldMk cId="3174356844" sldId="2144327887"/>
            <ac:picMk id="16" creationId="{EC54001F-9C72-2C27-9F44-AD2E0953C2FF}"/>
          </ac:picMkLst>
        </pc:picChg>
        <pc:picChg chg="add mod">
          <ac:chgData name="Kaileen Cain" userId="21167d2d-fdf2-4320-ae3a-272888c89590" providerId="ADAL" clId="{EF6337C6-38C7-4D7D-824B-86D1D7153119}" dt="2024-07-22T18:53:41.633" v="1280"/>
          <ac:picMkLst>
            <pc:docMk/>
            <pc:sldMk cId="3174356844" sldId="2144327887"/>
            <ac:picMk id="17" creationId="{BDA37772-89B6-7D12-92C7-F7CE6E880F21}"/>
          </ac:picMkLst>
        </pc:picChg>
        <pc:picChg chg="add mod">
          <ac:chgData name="Kaileen Cain" userId="21167d2d-fdf2-4320-ae3a-272888c89590" providerId="ADAL" clId="{EF6337C6-38C7-4D7D-824B-86D1D7153119}" dt="2024-07-22T18:53:41.633" v="1280"/>
          <ac:picMkLst>
            <pc:docMk/>
            <pc:sldMk cId="3174356844" sldId="2144327887"/>
            <ac:picMk id="18" creationId="{20DBB129-6E53-1D54-0B81-F26FE11F79F9}"/>
          </ac:picMkLst>
        </pc:picChg>
        <pc:picChg chg="add mod">
          <ac:chgData name="Kaileen Cain" userId="21167d2d-fdf2-4320-ae3a-272888c89590" providerId="ADAL" clId="{EF6337C6-38C7-4D7D-824B-86D1D7153119}" dt="2024-07-22T18:53:41.633" v="1280"/>
          <ac:picMkLst>
            <pc:docMk/>
            <pc:sldMk cId="3174356844" sldId="2144327887"/>
            <ac:picMk id="19" creationId="{7929EBCF-2F1A-6AA0-8125-AEABB1C20F90}"/>
          </ac:picMkLst>
        </pc:picChg>
        <pc:picChg chg="add mod">
          <ac:chgData name="Kaileen Cain" userId="21167d2d-fdf2-4320-ae3a-272888c89590" providerId="ADAL" clId="{EF6337C6-38C7-4D7D-824B-86D1D7153119}" dt="2024-07-22T18:53:41.633" v="1280"/>
          <ac:picMkLst>
            <pc:docMk/>
            <pc:sldMk cId="3174356844" sldId="2144327887"/>
            <ac:picMk id="20" creationId="{EFA27738-24A3-2621-F9D0-B5291616A412}"/>
          </ac:picMkLst>
        </pc:picChg>
        <pc:picChg chg="add mod">
          <ac:chgData name="Kaileen Cain" userId="21167d2d-fdf2-4320-ae3a-272888c89590" providerId="ADAL" clId="{EF6337C6-38C7-4D7D-824B-86D1D7153119}" dt="2024-07-22T18:53:41.633" v="1280"/>
          <ac:picMkLst>
            <pc:docMk/>
            <pc:sldMk cId="3174356844" sldId="2144327887"/>
            <ac:picMk id="21" creationId="{3D6D1A45-7973-C63E-B2A1-D1BAEF329B71}"/>
          </ac:picMkLst>
        </pc:picChg>
        <pc:picChg chg="add mod">
          <ac:chgData name="Kaileen Cain" userId="21167d2d-fdf2-4320-ae3a-272888c89590" providerId="ADAL" clId="{EF6337C6-38C7-4D7D-824B-86D1D7153119}" dt="2024-07-22T18:53:41.633" v="1280"/>
          <ac:picMkLst>
            <pc:docMk/>
            <pc:sldMk cId="3174356844" sldId="2144327887"/>
            <ac:picMk id="22" creationId="{CA390057-8E99-3792-F06B-415EB2656C0B}"/>
          </ac:picMkLst>
        </pc:picChg>
        <pc:picChg chg="add mod">
          <ac:chgData name="Kaileen Cain" userId="21167d2d-fdf2-4320-ae3a-272888c89590" providerId="ADAL" clId="{EF6337C6-38C7-4D7D-824B-86D1D7153119}" dt="2024-07-22T18:53:41.633" v="1280"/>
          <ac:picMkLst>
            <pc:docMk/>
            <pc:sldMk cId="3174356844" sldId="2144327887"/>
            <ac:picMk id="23" creationId="{1962B860-FE67-0750-C2C3-C8436306CDE7}"/>
          </ac:picMkLst>
        </pc:picChg>
        <pc:picChg chg="add mod">
          <ac:chgData name="Kaileen Cain" userId="21167d2d-fdf2-4320-ae3a-272888c89590" providerId="ADAL" clId="{EF6337C6-38C7-4D7D-824B-86D1D7153119}" dt="2024-07-22T18:53:41.633" v="1280"/>
          <ac:picMkLst>
            <pc:docMk/>
            <pc:sldMk cId="3174356844" sldId="2144327887"/>
            <ac:picMk id="25" creationId="{29950213-7DAD-B387-CAD0-D34B61BCB993}"/>
          </ac:picMkLst>
        </pc:picChg>
        <pc:picChg chg="add mod">
          <ac:chgData name="Kaileen Cain" userId="21167d2d-fdf2-4320-ae3a-272888c89590" providerId="ADAL" clId="{EF6337C6-38C7-4D7D-824B-86D1D7153119}" dt="2024-07-22T18:53:41.633" v="1280"/>
          <ac:picMkLst>
            <pc:docMk/>
            <pc:sldMk cId="3174356844" sldId="2144327887"/>
            <ac:picMk id="26" creationId="{E28B4412-1550-D835-37E6-C905CDF76114}"/>
          </ac:picMkLst>
        </pc:picChg>
        <pc:picChg chg="add mod">
          <ac:chgData name="Kaileen Cain" userId="21167d2d-fdf2-4320-ae3a-272888c89590" providerId="ADAL" clId="{EF6337C6-38C7-4D7D-824B-86D1D7153119}" dt="2024-07-22T18:53:41.633" v="1280"/>
          <ac:picMkLst>
            <pc:docMk/>
            <pc:sldMk cId="3174356844" sldId="2144327887"/>
            <ac:picMk id="27" creationId="{F77A2461-A40F-329C-F1DE-27AA865ECCCA}"/>
          </ac:picMkLst>
        </pc:picChg>
        <pc:picChg chg="del">
          <ac:chgData name="Kaileen Cain" userId="21167d2d-fdf2-4320-ae3a-272888c89590" providerId="ADAL" clId="{EF6337C6-38C7-4D7D-824B-86D1D7153119}" dt="2024-07-22T18:53:40.846" v="1279" actId="478"/>
          <ac:picMkLst>
            <pc:docMk/>
            <pc:sldMk cId="3174356844" sldId="2144327887"/>
            <ac:picMk id="28" creationId="{690BFCA9-414C-95FE-BDC9-ACF0FC9AD390}"/>
          </ac:picMkLst>
        </pc:picChg>
        <pc:picChg chg="add mod">
          <ac:chgData name="Kaileen Cain" userId="21167d2d-fdf2-4320-ae3a-272888c89590" providerId="ADAL" clId="{EF6337C6-38C7-4D7D-824B-86D1D7153119}" dt="2024-07-22T18:53:41.633" v="1280"/>
          <ac:picMkLst>
            <pc:docMk/>
            <pc:sldMk cId="3174356844" sldId="2144327887"/>
            <ac:picMk id="29" creationId="{86CE9F79-3C30-C092-A9A1-9BB2E64FB255}"/>
          </ac:picMkLst>
        </pc:picChg>
        <pc:picChg chg="del">
          <ac:chgData name="Kaileen Cain" userId="21167d2d-fdf2-4320-ae3a-272888c89590" providerId="ADAL" clId="{EF6337C6-38C7-4D7D-824B-86D1D7153119}" dt="2024-07-22T18:53:40.846" v="1279" actId="478"/>
          <ac:picMkLst>
            <pc:docMk/>
            <pc:sldMk cId="3174356844" sldId="2144327887"/>
            <ac:picMk id="30" creationId="{B9C2AE47-1550-9CD7-F802-54ADB8A557DF}"/>
          </ac:picMkLst>
        </pc:picChg>
        <pc:picChg chg="del">
          <ac:chgData name="Kaileen Cain" userId="21167d2d-fdf2-4320-ae3a-272888c89590" providerId="ADAL" clId="{EF6337C6-38C7-4D7D-824B-86D1D7153119}" dt="2024-07-22T18:53:40.846" v="1279" actId="478"/>
          <ac:picMkLst>
            <pc:docMk/>
            <pc:sldMk cId="3174356844" sldId="2144327887"/>
            <ac:picMk id="31" creationId="{473B670B-3F60-5E17-1D14-9D3ADEEA69F4}"/>
          </ac:picMkLst>
        </pc:picChg>
        <pc:picChg chg="del">
          <ac:chgData name="Kaileen Cain" userId="21167d2d-fdf2-4320-ae3a-272888c89590" providerId="ADAL" clId="{EF6337C6-38C7-4D7D-824B-86D1D7153119}" dt="2024-07-22T18:53:40.846" v="1279" actId="478"/>
          <ac:picMkLst>
            <pc:docMk/>
            <pc:sldMk cId="3174356844" sldId="2144327887"/>
            <ac:picMk id="32" creationId="{1665927B-8130-914E-B31C-CB61F3CE53C9}"/>
          </ac:picMkLst>
        </pc:picChg>
        <pc:picChg chg="del">
          <ac:chgData name="Kaileen Cain" userId="21167d2d-fdf2-4320-ae3a-272888c89590" providerId="ADAL" clId="{EF6337C6-38C7-4D7D-824B-86D1D7153119}" dt="2024-07-22T18:53:40.846" v="1279" actId="478"/>
          <ac:picMkLst>
            <pc:docMk/>
            <pc:sldMk cId="3174356844" sldId="2144327887"/>
            <ac:picMk id="33" creationId="{9280C2AE-CFE9-285B-ACBD-CDDCFE50EDB7}"/>
          </ac:picMkLst>
        </pc:picChg>
        <pc:picChg chg="del">
          <ac:chgData name="Kaileen Cain" userId="21167d2d-fdf2-4320-ae3a-272888c89590" providerId="ADAL" clId="{EF6337C6-38C7-4D7D-824B-86D1D7153119}" dt="2024-07-22T18:53:40.846" v="1279" actId="478"/>
          <ac:picMkLst>
            <pc:docMk/>
            <pc:sldMk cId="3174356844" sldId="2144327887"/>
            <ac:picMk id="34" creationId="{5F4A6D5D-97A3-4808-98AB-8A07F8CE4002}"/>
          </ac:picMkLst>
        </pc:picChg>
        <pc:picChg chg="add mod">
          <ac:chgData name="Kaileen Cain" userId="21167d2d-fdf2-4320-ae3a-272888c89590" providerId="ADAL" clId="{EF6337C6-38C7-4D7D-824B-86D1D7153119}" dt="2024-07-22T18:54:32.219" v="1282"/>
          <ac:picMkLst>
            <pc:docMk/>
            <pc:sldMk cId="3174356844" sldId="2144327887"/>
            <ac:picMk id="35" creationId="{A41241B3-E347-ED94-46A5-99D0D3490C6E}"/>
          </ac:picMkLst>
        </pc:picChg>
        <pc:picChg chg="del">
          <ac:chgData name="Kaileen Cain" userId="21167d2d-fdf2-4320-ae3a-272888c89590" providerId="ADAL" clId="{EF6337C6-38C7-4D7D-824B-86D1D7153119}" dt="2024-07-22T18:53:40.846" v="1279" actId="478"/>
          <ac:picMkLst>
            <pc:docMk/>
            <pc:sldMk cId="3174356844" sldId="2144327887"/>
            <ac:picMk id="36" creationId="{B08E1626-64BB-3238-2690-050F5E8F568A}"/>
          </ac:picMkLst>
        </pc:picChg>
        <pc:picChg chg="del">
          <ac:chgData name="Kaileen Cain" userId="21167d2d-fdf2-4320-ae3a-272888c89590" providerId="ADAL" clId="{EF6337C6-38C7-4D7D-824B-86D1D7153119}" dt="2024-07-22T18:53:40.846" v="1279" actId="478"/>
          <ac:picMkLst>
            <pc:docMk/>
            <pc:sldMk cId="3174356844" sldId="2144327887"/>
            <ac:picMk id="37" creationId="{8596456C-045F-95F5-FB1B-9D5C123F4209}"/>
          </ac:picMkLst>
        </pc:picChg>
        <pc:picChg chg="del">
          <ac:chgData name="Kaileen Cain" userId="21167d2d-fdf2-4320-ae3a-272888c89590" providerId="ADAL" clId="{EF6337C6-38C7-4D7D-824B-86D1D7153119}" dt="2024-07-22T18:53:40.846" v="1279" actId="478"/>
          <ac:picMkLst>
            <pc:docMk/>
            <pc:sldMk cId="3174356844" sldId="2144327887"/>
            <ac:picMk id="38" creationId="{4CE19F06-74DB-2CF8-21B2-978BFAA8018B}"/>
          </ac:picMkLst>
        </pc:picChg>
        <pc:picChg chg="del">
          <ac:chgData name="Kaileen Cain" userId="21167d2d-fdf2-4320-ae3a-272888c89590" providerId="ADAL" clId="{EF6337C6-38C7-4D7D-824B-86D1D7153119}" dt="2024-07-22T18:53:40.846" v="1279" actId="478"/>
          <ac:picMkLst>
            <pc:docMk/>
            <pc:sldMk cId="3174356844" sldId="2144327887"/>
            <ac:picMk id="39" creationId="{737A7876-7288-91A8-CBCA-A620C3A5225B}"/>
          </ac:picMkLst>
        </pc:picChg>
        <pc:picChg chg="del">
          <ac:chgData name="Kaileen Cain" userId="21167d2d-fdf2-4320-ae3a-272888c89590" providerId="ADAL" clId="{EF6337C6-38C7-4D7D-824B-86D1D7153119}" dt="2024-07-22T18:53:40.846" v="1279" actId="478"/>
          <ac:picMkLst>
            <pc:docMk/>
            <pc:sldMk cId="3174356844" sldId="2144327887"/>
            <ac:picMk id="40" creationId="{30173967-0224-0CB8-4179-E66385804C3B}"/>
          </ac:picMkLst>
        </pc:picChg>
        <pc:extLst>
          <p:ext xmlns:p="http://schemas.openxmlformats.org/presentationml/2006/main" uri="{D6D511B9-2390-475A-947B-AFAB55BFBCF1}">
            <pc226:cmChg xmlns:pc226="http://schemas.microsoft.com/office/powerpoint/2022/06/main/command" chg="add">
              <pc226:chgData name="Kaileen Cain" userId="21167d2d-fdf2-4320-ae3a-272888c89590" providerId="ADAL" clId="{EF6337C6-38C7-4D7D-824B-86D1D7153119}" dt="2024-07-22T18:53:51.526" v="1281"/>
              <pc2:cmMkLst xmlns:pc2="http://schemas.microsoft.com/office/powerpoint/2019/9/main/command">
                <pc:docMk/>
                <pc:sldMk cId="3174356844" sldId="2144327887"/>
                <pc2:cmMk id="{81CA8FEE-C3C7-4370-9726-57CE729E36F3}"/>
              </pc2:cmMkLst>
            </pc226:cmChg>
          </p:ext>
        </pc:extLst>
      </pc:sldChg>
    </pc:docChg>
  </pc:docChgLst>
  <pc:docChgLst>
    <pc:chgData name="Jason Wiese" userId="4bff8d5b-7de6-4655-b397-69b0afc81113" providerId="ADAL" clId="{701BB662-649C-474D-B936-1BCE4E18EAB2}"/>
    <pc:docChg chg="modSld">
      <pc:chgData name="Jason Wiese" userId="4bff8d5b-7de6-4655-b397-69b0afc81113" providerId="ADAL" clId="{701BB662-649C-474D-B936-1BCE4E18EAB2}" dt="2024-07-11T07:25:47.304" v="208"/>
      <pc:docMkLst>
        <pc:docMk/>
      </pc:docMkLst>
      <pc:sldChg chg="addSp modSp mod">
        <pc:chgData name="Jason Wiese" userId="4bff8d5b-7de6-4655-b397-69b0afc81113" providerId="ADAL" clId="{701BB662-649C-474D-B936-1BCE4E18EAB2}" dt="2024-06-27T20:36:58.030" v="134" actId="14100"/>
        <pc:sldMkLst>
          <pc:docMk/>
          <pc:sldMk cId="529454923" sldId="2144327851"/>
        </pc:sldMkLst>
        <pc:spChg chg="add mod">
          <ac:chgData name="Jason Wiese" userId="4bff8d5b-7de6-4655-b397-69b0afc81113" providerId="ADAL" clId="{701BB662-649C-474D-B936-1BCE4E18EAB2}" dt="2024-06-27T20:36:58.030" v="134" actId="14100"/>
          <ac:spMkLst>
            <pc:docMk/>
            <pc:sldMk cId="529454923" sldId="2144327851"/>
            <ac:spMk id="3" creationId="{84E2C336-10DC-FE15-FF3B-CCE9CF4A459A}"/>
          </ac:spMkLst>
        </pc:spChg>
        <pc:spChg chg="mod">
          <ac:chgData name="Jason Wiese" userId="4bff8d5b-7de6-4655-b397-69b0afc81113" providerId="ADAL" clId="{701BB662-649C-474D-B936-1BCE4E18EAB2}" dt="2024-06-27T20:31:03.752" v="10" actId="6549"/>
          <ac:spMkLst>
            <pc:docMk/>
            <pc:sldMk cId="529454923" sldId="2144327851"/>
            <ac:spMk id="19" creationId="{C5FE7699-1339-F000-30C2-B87A6FB18D27}"/>
          </ac:spMkLst>
        </pc:spChg>
      </pc:sldChg>
      <pc:sldChg chg="modSp mod">
        <pc:chgData name="Jason Wiese" userId="4bff8d5b-7de6-4655-b397-69b0afc81113" providerId="ADAL" clId="{701BB662-649C-474D-B936-1BCE4E18EAB2}" dt="2024-06-27T20:32:38.234" v="22" actId="6549"/>
        <pc:sldMkLst>
          <pc:docMk/>
          <pc:sldMk cId="4280119520" sldId="2144327855"/>
        </pc:sldMkLst>
        <pc:spChg chg="mod">
          <ac:chgData name="Jason Wiese" userId="4bff8d5b-7de6-4655-b397-69b0afc81113" providerId="ADAL" clId="{701BB662-649C-474D-B936-1BCE4E18EAB2}" dt="2024-06-27T20:32:38.234" v="22" actId="6549"/>
          <ac:spMkLst>
            <pc:docMk/>
            <pc:sldMk cId="4280119520" sldId="2144327855"/>
            <ac:spMk id="6" creationId="{7B72A43B-2A71-0F81-DC27-FF65A14FC35D}"/>
          </ac:spMkLst>
        </pc:spChg>
      </pc:sldChg>
      <pc:sldChg chg="modSp mod">
        <pc:chgData name="Jason Wiese" userId="4bff8d5b-7de6-4655-b397-69b0afc81113" providerId="ADAL" clId="{701BB662-649C-474D-B936-1BCE4E18EAB2}" dt="2024-06-27T20:32:49.079" v="24" actId="6549"/>
        <pc:sldMkLst>
          <pc:docMk/>
          <pc:sldMk cId="2844322093" sldId="2144327857"/>
        </pc:sldMkLst>
        <pc:spChg chg="mod">
          <ac:chgData name="Jason Wiese" userId="4bff8d5b-7de6-4655-b397-69b0afc81113" providerId="ADAL" clId="{701BB662-649C-474D-B936-1BCE4E18EAB2}" dt="2024-06-27T20:32:49.079" v="24" actId="6549"/>
          <ac:spMkLst>
            <pc:docMk/>
            <pc:sldMk cId="2844322093" sldId="2144327857"/>
            <ac:spMk id="22" creationId="{548A450D-40BA-885F-43AC-643D5AEBE7A0}"/>
          </ac:spMkLst>
        </pc:spChg>
      </pc:sldChg>
      <pc:sldChg chg="addCm">
        <pc:chgData name="Jason Wiese" userId="4bff8d5b-7de6-4655-b397-69b0afc81113" providerId="ADAL" clId="{701BB662-649C-474D-B936-1BCE4E18EAB2}" dt="2024-07-11T07:25:47.304" v="208"/>
        <pc:sldMkLst>
          <pc:docMk/>
          <pc:sldMk cId="3191549879" sldId="2144327859"/>
        </pc:sldMkLst>
        <pc:extLst>
          <p:ext xmlns:p="http://schemas.openxmlformats.org/presentationml/2006/main" uri="{D6D511B9-2390-475A-947B-AFAB55BFBCF1}">
            <pc226:cmChg xmlns:pc226="http://schemas.microsoft.com/office/powerpoint/2022/06/main/command" chg="add">
              <pc226:chgData name="Jason Wiese" userId="4bff8d5b-7de6-4655-b397-69b0afc81113" providerId="ADAL" clId="{701BB662-649C-474D-B936-1BCE4E18EAB2}" dt="2024-07-11T07:25:47.304" v="208"/>
              <pc2:cmMkLst xmlns:pc2="http://schemas.microsoft.com/office/powerpoint/2019/9/main/command">
                <pc:docMk/>
                <pc:sldMk cId="3191549879" sldId="2144327859"/>
                <pc2:cmMk id="{38B51FF9-5001-46C8-90A2-1E14F0922D6A}"/>
              </pc2:cmMkLst>
            </pc226:cmChg>
          </p:ext>
        </pc:extLst>
      </pc:sldChg>
      <pc:sldChg chg="modSp mod">
        <pc:chgData name="Jason Wiese" userId="4bff8d5b-7de6-4655-b397-69b0afc81113" providerId="ADAL" clId="{701BB662-649C-474D-B936-1BCE4E18EAB2}" dt="2024-06-27T20:32:23.859" v="20" actId="6549"/>
        <pc:sldMkLst>
          <pc:docMk/>
          <pc:sldMk cId="2084466037" sldId="2144327860"/>
        </pc:sldMkLst>
        <pc:spChg chg="mod">
          <ac:chgData name="Jason Wiese" userId="4bff8d5b-7de6-4655-b397-69b0afc81113" providerId="ADAL" clId="{701BB662-649C-474D-B936-1BCE4E18EAB2}" dt="2024-06-27T20:32:23.859" v="20" actId="6549"/>
          <ac:spMkLst>
            <pc:docMk/>
            <pc:sldMk cId="2084466037" sldId="2144327860"/>
            <ac:spMk id="6" creationId="{7B72A43B-2A71-0F81-DC27-FF65A14FC35D}"/>
          </ac:spMkLst>
        </pc:spChg>
      </pc:sldChg>
      <pc:sldChg chg="modSp mod">
        <pc:chgData name="Jason Wiese" userId="4bff8d5b-7de6-4655-b397-69b0afc81113" providerId="ADAL" clId="{701BB662-649C-474D-B936-1BCE4E18EAB2}" dt="2024-06-27T20:26:52.805" v="7" actId="20577"/>
        <pc:sldMkLst>
          <pc:docMk/>
          <pc:sldMk cId="1640698835" sldId="2144327861"/>
        </pc:sldMkLst>
        <pc:spChg chg="mod">
          <ac:chgData name="Jason Wiese" userId="4bff8d5b-7de6-4655-b397-69b0afc81113" providerId="ADAL" clId="{701BB662-649C-474D-B936-1BCE4E18EAB2}" dt="2024-06-27T20:26:52.805" v="7" actId="20577"/>
          <ac:spMkLst>
            <pc:docMk/>
            <pc:sldMk cId="1640698835" sldId="2144327861"/>
            <ac:spMk id="28" creationId="{AEC13241-A77B-2F89-602C-CAF18701A376}"/>
          </ac:spMkLst>
        </pc:spChg>
      </pc:sldChg>
      <pc:sldChg chg="modSp mod">
        <pc:chgData name="Jason Wiese" userId="4bff8d5b-7de6-4655-b397-69b0afc81113" providerId="ADAL" clId="{701BB662-649C-474D-B936-1BCE4E18EAB2}" dt="2024-06-27T20:33:25.392" v="26" actId="6549"/>
        <pc:sldMkLst>
          <pc:docMk/>
          <pc:sldMk cId="1564388056" sldId="2144327865"/>
        </pc:sldMkLst>
        <pc:spChg chg="mod">
          <ac:chgData name="Jason Wiese" userId="4bff8d5b-7de6-4655-b397-69b0afc81113" providerId="ADAL" clId="{701BB662-649C-474D-B936-1BCE4E18EAB2}" dt="2024-06-27T20:33:25.392" v="26" actId="6549"/>
          <ac:spMkLst>
            <pc:docMk/>
            <pc:sldMk cId="1564388056" sldId="2144327865"/>
            <ac:spMk id="6" creationId="{7B72A43B-2A71-0F81-DC27-FF65A14FC35D}"/>
          </ac:spMkLst>
        </pc:spChg>
      </pc:sldChg>
      <pc:sldChg chg="modSp mod">
        <pc:chgData name="Jason Wiese" userId="4bff8d5b-7de6-4655-b397-69b0afc81113" providerId="ADAL" clId="{701BB662-649C-474D-B936-1BCE4E18EAB2}" dt="2024-06-27T20:33:29.424" v="27" actId="6549"/>
        <pc:sldMkLst>
          <pc:docMk/>
          <pc:sldMk cId="1417717785" sldId="2144327866"/>
        </pc:sldMkLst>
        <pc:spChg chg="mod">
          <ac:chgData name="Jason Wiese" userId="4bff8d5b-7de6-4655-b397-69b0afc81113" providerId="ADAL" clId="{701BB662-649C-474D-B936-1BCE4E18EAB2}" dt="2024-06-27T20:33:29.424" v="27" actId="6549"/>
          <ac:spMkLst>
            <pc:docMk/>
            <pc:sldMk cId="1417717785" sldId="2144327866"/>
            <ac:spMk id="6" creationId="{7B72A43B-2A71-0F81-DC27-FF65A14FC35D}"/>
          </ac:spMkLst>
        </pc:spChg>
      </pc:sldChg>
      <pc:sldChg chg="modSp mod">
        <pc:chgData name="Jason Wiese" userId="4bff8d5b-7de6-4655-b397-69b0afc81113" providerId="ADAL" clId="{701BB662-649C-474D-B936-1BCE4E18EAB2}" dt="2024-06-27T20:33:52.887" v="35" actId="6549"/>
        <pc:sldMkLst>
          <pc:docMk/>
          <pc:sldMk cId="2768825592" sldId="2144327868"/>
        </pc:sldMkLst>
        <pc:spChg chg="mod">
          <ac:chgData name="Jason Wiese" userId="4bff8d5b-7de6-4655-b397-69b0afc81113" providerId="ADAL" clId="{701BB662-649C-474D-B936-1BCE4E18EAB2}" dt="2024-06-27T20:33:52.887" v="35" actId="6549"/>
          <ac:spMkLst>
            <pc:docMk/>
            <pc:sldMk cId="2768825592" sldId="2144327868"/>
            <ac:spMk id="6" creationId="{7B72A43B-2A71-0F81-DC27-FF65A14FC35D}"/>
          </ac:spMkLst>
        </pc:spChg>
        <pc:spChg chg="mod">
          <ac:chgData name="Jason Wiese" userId="4bff8d5b-7de6-4655-b397-69b0afc81113" providerId="ADAL" clId="{701BB662-649C-474D-B936-1BCE4E18EAB2}" dt="2024-06-27T20:33:46.057" v="28" actId="6549"/>
          <ac:spMkLst>
            <pc:docMk/>
            <pc:sldMk cId="2768825592" sldId="2144327868"/>
            <ac:spMk id="8" creationId="{F03A3715-6329-C26A-5F5C-1D07E7B02215}"/>
          </ac:spMkLst>
        </pc:spChg>
        <pc:cxnChg chg="mod">
          <ac:chgData name="Jason Wiese" userId="4bff8d5b-7de6-4655-b397-69b0afc81113" providerId="ADAL" clId="{701BB662-649C-474D-B936-1BCE4E18EAB2}" dt="2024-06-27T20:33:49.747" v="34" actId="1035"/>
          <ac:cxnSpMkLst>
            <pc:docMk/>
            <pc:sldMk cId="2768825592" sldId="2144327868"/>
            <ac:cxnSpMk id="10" creationId="{68D8AE61-C5B5-34E3-14B9-DF598AFE3757}"/>
          </ac:cxnSpMkLst>
        </pc:cxnChg>
      </pc:sldChg>
      <pc:sldChg chg="addCm">
        <pc:chgData name="Jason Wiese" userId="4bff8d5b-7de6-4655-b397-69b0afc81113" providerId="ADAL" clId="{701BB662-649C-474D-B936-1BCE4E18EAB2}" dt="2024-06-27T20:30:42.594" v="9"/>
        <pc:sldMkLst>
          <pc:docMk/>
          <pc:sldMk cId="793742564" sldId="2144327870"/>
        </pc:sldMkLst>
        <pc:extLst>
          <p:ext xmlns:p="http://schemas.openxmlformats.org/presentationml/2006/main" uri="{D6D511B9-2390-475A-947B-AFAB55BFBCF1}">
            <pc226:cmChg xmlns:pc226="http://schemas.microsoft.com/office/powerpoint/2022/06/main/command" chg="add">
              <pc226:chgData name="Jason Wiese" userId="4bff8d5b-7de6-4655-b397-69b0afc81113" providerId="ADAL" clId="{701BB662-649C-474D-B936-1BCE4E18EAB2}" dt="2024-06-27T20:30:42.594" v="9"/>
              <pc2:cmMkLst xmlns:pc2="http://schemas.microsoft.com/office/powerpoint/2019/9/main/command">
                <pc:docMk/>
                <pc:sldMk cId="793742564" sldId="2144327870"/>
                <pc2:cmMk id="{F1897C74-B0D1-4E4F-B872-26E3958903BA}"/>
              </pc2:cmMkLst>
            </pc226:cmChg>
          </p:ext>
        </pc:extLst>
      </pc:sldChg>
      <pc:sldChg chg="modSp mod">
        <pc:chgData name="Jason Wiese" userId="4bff8d5b-7de6-4655-b397-69b0afc81113" providerId="ADAL" clId="{701BB662-649C-474D-B936-1BCE4E18EAB2}" dt="2024-06-27T20:34:08.055" v="36" actId="6549"/>
        <pc:sldMkLst>
          <pc:docMk/>
          <pc:sldMk cId="4076356575" sldId="2144327872"/>
        </pc:sldMkLst>
        <pc:spChg chg="mod">
          <ac:chgData name="Jason Wiese" userId="4bff8d5b-7de6-4655-b397-69b0afc81113" providerId="ADAL" clId="{701BB662-649C-474D-B936-1BCE4E18EAB2}" dt="2024-06-27T20:34:08.055" v="36" actId="6549"/>
          <ac:spMkLst>
            <pc:docMk/>
            <pc:sldMk cId="4076356575" sldId="2144327872"/>
            <ac:spMk id="10" creationId="{71C2B71F-15D4-E738-363B-2942BBD2BDDC}"/>
          </ac:spMkLst>
        </pc:spChg>
      </pc:sldChg>
      <pc:sldChg chg="modSp mod">
        <pc:chgData name="Jason Wiese" userId="4bff8d5b-7de6-4655-b397-69b0afc81113" providerId="ADAL" clId="{701BB662-649C-474D-B936-1BCE4E18EAB2}" dt="2024-06-27T20:34:20.674" v="46" actId="1035"/>
        <pc:sldMkLst>
          <pc:docMk/>
          <pc:sldMk cId="1498365367" sldId="2144327873"/>
        </pc:sldMkLst>
        <pc:spChg chg="mod">
          <ac:chgData name="Jason Wiese" userId="4bff8d5b-7de6-4655-b397-69b0afc81113" providerId="ADAL" clId="{701BB662-649C-474D-B936-1BCE4E18EAB2}" dt="2024-06-27T20:34:16.486" v="37" actId="6549"/>
          <ac:spMkLst>
            <pc:docMk/>
            <pc:sldMk cId="1498365367" sldId="2144327873"/>
            <ac:spMk id="4" creationId="{A5A58E31-FA80-E373-1C4E-82CDDAE5F639}"/>
          </ac:spMkLst>
        </pc:spChg>
        <pc:cxnChg chg="mod">
          <ac:chgData name="Jason Wiese" userId="4bff8d5b-7de6-4655-b397-69b0afc81113" providerId="ADAL" clId="{701BB662-649C-474D-B936-1BCE4E18EAB2}" dt="2024-06-27T20:34:20.674" v="46" actId="1035"/>
          <ac:cxnSpMkLst>
            <pc:docMk/>
            <pc:sldMk cId="1498365367" sldId="2144327873"/>
            <ac:cxnSpMk id="10" creationId="{D977D16D-9D55-98B3-12B8-3B3A269CBC67}"/>
          </ac:cxnSpMkLst>
        </pc:cxnChg>
      </pc:sldChg>
      <pc:sldChg chg="modSp mod">
        <pc:chgData name="Jason Wiese" userId="4bff8d5b-7de6-4655-b397-69b0afc81113" providerId="ADAL" clId="{701BB662-649C-474D-B936-1BCE4E18EAB2}" dt="2024-06-27T20:34:38.100" v="52" actId="6549"/>
        <pc:sldMkLst>
          <pc:docMk/>
          <pc:sldMk cId="1775044934" sldId="2144327874"/>
        </pc:sldMkLst>
        <pc:spChg chg="mod">
          <ac:chgData name="Jason Wiese" userId="4bff8d5b-7de6-4655-b397-69b0afc81113" providerId="ADAL" clId="{701BB662-649C-474D-B936-1BCE4E18EAB2}" dt="2024-06-27T20:34:38.100" v="52" actId="6549"/>
          <ac:spMkLst>
            <pc:docMk/>
            <pc:sldMk cId="1775044934" sldId="2144327874"/>
            <ac:spMk id="6" creationId="{7B72A43B-2A71-0F81-DC27-FF65A14FC35D}"/>
          </ac:spMkLst>
        </pc:spChg>
      </pc:sldChg>
      <pc:sldChg chg="modCm">
        <pc:chgData name="Jason Wiese" userId="4bff8d5b-7de6-4655-b397-69b0afc81113" providerId="ADAL" clId="{701BB662-649C-474D-B936-1BCE4E18EAB2}" dt="2024-06-27T20:28:56.714" v="8"/>
        <pc:sldMkLst>
          <pc:docMk/>
          <pc:sldMk cId="2954703474" sldId="2144327877"/>
        </pc:sldMkLst>
        <pc:extLst>
          <p:ext xmlns:p="http://schemas.openxmlformats.org/presentationml/2006/main" uri="{D6D511B9-2390-475A-947B-AFAB55BFBCF1}">
            <pc226:cmChg xmlns:pc226="http://schemas.microsoft.com/office/powerpoint/2022/06/main/command" chg="">
              <pc226:chgData name="Jason Wiese" userId="4bff8d5b-7de6-4655-b397-69b0afc81113" providerId="ADAL" clId="{701BB662-649C-474D-B936-1BCE4E18EAB2}" dt="2024-06-27T20:28:56.714" v="8"/>
              <pc2:cmMkLst xmlns:pc2="http://schemas.microsoft.com/office/powerpoint/2019/9/main/command">
                <pc:docMk/>
                <pc:sldMk cId="2954703474" sldId="2144327877"/>
                <pc2:cmMk id="{9D0933C3-152D-428A-949F-7ECC7FBA05F3}"/>
              </pc2:cmMkLst>
              <pc226:cmRplyChg chg="add">
                <pc226:chgData name="Jason Wiese" userId="4bff8d5b-7de6-4655-b397-69b0afc81113" providerId="ADAL" clId="{701BB662-649C-474D-B936-1BCE4E18EAB2}" dt="2024-06-27T20:28:56.714" v="8"/>
                <pc2:cmRplyMkLst xmlns:pc2="http://schemas.microsoft.com/office/powerpoint/2019/9/main/command">
                  <pc:docMk/>
                  <pc:sldMk cId="2954703474" sldId="2144327877"/>
                  <pc2:cmMk id="{9D0933C3-152D-428A-949F-7ECC7FBA05F3}"/>
                  <pc2:cmRplyMk id="{16B76DA7-CF03-4701-B007-156BB642CE3B}"/>
                </pc2:cmRplyMkLst>
              </pc226:cmRplyChg>
            </pc226:cmChg>
          </p:ext>
        </pc:extLst>
      </pc:sldChg>
      <pc:sldChg chg="modSp mod">
        <pc:chgData name="Jason Wiese" userId="4bff8d5b-7de6-4655-b397-69b0afc81113" providerId="ADAL" clId="{701BB662-649C-474D-B936-1BCE4E18EAB2}" dt="2024-06-27T20:34:50.167" v="56" actId="6549"/>
        <pc:sldMkLst>
          <pc:docMk/>
          <pc:sldMk cId="4011592573" sldId="2144327880"/>
        </pc:sldMkLst>
        <pc:spChg chg="mod">
          <ac:chgData name="Jason Wiese" userId="4bff8d5b-7de6-4655-b397-69b0afc81113" providerId="ADAL" clId="{701BB662-649C-474D-B936-1BCE4E18EAB2}" dt="2024-06-27T20:34:50.167" v="56" actId="6549"/>
          <ac:spMkLst>
            <pc:docMk/>
            <pc:sldMk cId="4011592573" sldId="2144327880"/>
            <ac:spMk id="6" creationId="{7B72A43B-2A71-0F81-DC27-FF65A14FC35D}"/>
          </ac:spMkLst>
        </pc:spChg>
      </pc:sldChg>
      <pc:sldChg chg="addSp modSp mod">
        <pc:chgData name="Jason Wiese" userId="4bff8d5b-7de6-4655-b397-69b0afc81113" providerId="ADAL" clId="{701BB662-649C-474D-B936-1BCE4E18EAB2}" dt="2024-06-27T20:37:58.038" v="207" actId="14100"/>
        <pc:sldMkLst>
          <pc:docMk/>
          <pc:sldMk cId="387164660" sldId="2144327882"/>
        </pc:sldMkLst>
        <pc:spChg chg="add mod">
          <ac:chgData name="Jason Wiese" userId="4bff8d5b-7de6-4655-b397-69b0afc81113" providerId="ADAL" clId="{701BB662-649C-474D-B936-1BCE4E18EAB2}" dt="2024-06-27T20:37:58.038" v="207" actId="14100"/>
          <ac:spMkLst>
            <pc:docMk/>
            <pc:sldMk cId="387164660" sldId="2144327882"/>
            <ac:spMk id="3" creationId="{C1EA0A68-2E1B-6AB8-367E-B5386BD462E2}"/>
          </ac:spMkLst>
        </pc:spChg>
        <pc:spChg chg="mod">
          <ac:chgData name="Jason Wiese" userId="4bff8d5b-7de6-4655-b397-69b0afc81113" providerId="ADAL" clId="{701BB662-649C-474D-B936-1BCE4E18EAB2}" dt="2024-06-27T20:31:25.777" v="18" actId="20577"/>
          <ac:spMkLst>
            <pc:docMk/>
            <pc:sldMk cId="387164660" sldId="2144327882"/>
            <ac:spMk id="19" creationId="{C5FE7699-1339-F000-30C2-B87A6FB18D27}"/>
          </ac:spMkLst>
        </pc:spChg>
      </pc:sldChg>
    </pc:docChg>
  </pc:docChgLst>
  <pc:docChgLst>
    <pc:chgData name="Leah Montner Dixon" userId="d5b2ae9e-9213-4442-b7df-4db8cbe51e5d" providerId="ADAL" clId="{B85FA3F3-D1CC-4390-AD43-118363EE86C6}"/>
    <pc:docChg chg="modSld">
      <pc:chgData name="Leah Montner Dixon" userId="d5b2ae9e-9213-4442-b7df-4db8cbe51e5d" providerId="ADAL" clId="{B85FA3F3-D1CC-4390-AD43-118363EE86C6}" dt="2024-07-10T17:32:22.803" v="8"/>
      <pc:docMkLst>
        <pc:docMk/>
      </pc:docMkLst>
      <pc:sldChg chg="addCm modCm">
        <pc:chgData name="Leah Montner Dixon" userId="d5b2ae9e-9213-4442-b7df-4db8cbe51e5d" providerId="ADAL" clId="{B85FA3F3-D1CC-4390-AD43-118363EE86C6}" dt="2024-07-10T17:32:22.803" v="8"/>
        <pc:sldMkLst>
          <pc:docMk/>
          <pc:sldMk cId="762543044" sldId="2144327847"/>
        </pc:sldMkLst>
        <pc:extLst>
          <p:ext xmlns:p="http://schemas.openxmlformats.org/presentationml/2006/main" uri="{D6D511B9-2390-475A-947B-AFAB55BFBCF1}">
            <pc226:cmChg xmlns:pc226="http://schemas.microsoft.com/office/powerpoint/2022/06/main/command" chg="add">
              <pc226:chgData name="Leah Montner Dixon" userId="d5b2ae9e-9213-4442-b7df-4db8cbe51e5d" providerId="ADAL" clId="{B85FA3F3-D1CC-4390-AD43-118363EE86C6}" dt="2024-07-10T17:32:08.764" v="7"/>
              <pc2:cmMkLst xmlns:pc2="http://schemas.microsoft.com/office/powerpoint/2019/9/main/command">
                <pc:docMk/>
                <pc:sldMk cId="762543044" sldId="2144327847"/>
                <pc2:cmMk id="{8F3B3242-10B3-4B22-8CB8-9EE1178DD841}"/>
              </pc2:cmMkLst>
            </pc226:cmChg>
            <pc226:cmChg xmlns:pc226="http://schemas.microsoft.com/office/powerpoint/2022/06/main/command" chg="add mod">
              <pc226:chgData name="Leah Montner Dixon" userId="d5b2ae9e-9213-4442-b7df-4db8cbe51e5d" providerId="ADAL" clId="{B85FA3F3-D1CC-4390-AD43-118363EE86C6}" dt="2024-07-10T17:32:22.803" v="8"/>
              <pc2:cmMkLst xmlns:pc2="http://schemas.microsoft.com/office/powerpoint/2019/9/main/command">
                <pc:docMk/>
                <pc:sldMk cId="762543044" sldId="2144327847"/>
                <pc2:cmMk id="{6492A8CC-473A-4416-8A2A-3CB7651BEB79}"/>
              </pc2:cmMkLst>
            </pc226:cmChg>
            <pc226:cmChg xmlns:pc226="http://schemas.microsoft.com/office/powerpoint/2022/06/main/command" chg="add">
              <pc226:chgData name="Leah Montner Dixon" userId="d5b2ae9e-9213-4442-b7df-4db8cbe51e5d" providerId="ADAL" clId="{B85FA3F3-D1CC-4390-AD43-118363EE86C6}" dt="2024-07-10T17:24:34.570" v="4"/>
              <pc2:cmMkLst xmlns:pc2="http://schemas.microsoft.com/office/powerpoint/2019/9/main/command">
                <pc:docMk/>
                <pc:sldMk cId="762543044" sldId="2144327847"/>
                <pc2:cmMk id="{3FA799F1-994F-4A89-BCD3-6D411E9D2A96}"/>
              </pc2:cmMkLst>
            </pc226:cmChg>
          </p:ext>
        </pc:extLst>
      </pc:sldChg>
      <pc:sldChg chg="addCm modCm">
        <pc:chgData name="Leah Montner Dixon" userId="d5b2ae9e-9213-4442-b7df-4db8cbe51e5d" providerId="ADAL" clId="{B85FA3F3-D1CC-4390-AD43-118363EE86C6}" dt="2024-07-10T17:24:50.924" v="5"/>
        <pc:sldMkLst>
          <pc:docMk/>
          <pc:sldMk cId="3746036269" sldId="2144327863"/>
        </pc:sldMkLst>
        <pc:extLst>
          <p:ext xmlns:p="http://schemas.openxmlformats.org/presentationml/2006/main" uri="{D6D511B9-2390-475A-947B-AFAB55BFBCF1}">
            <pc226:cmChg xmlns:pc226="http://schemas.microsoft.com/office/powerpoint/2022/06/main/command" chg="add">
              <pc226:chgData name="Leah Montner Dixon" userId="d5b2ae9e-9213-4442-b7df-4db8cbe51e5d" providerId="ADAL" clId="{B85FA3F3-D1CC-4390-AD43-118363EE86C6}" dt="2024-07-10T17:24:50.924" v="5"/>
              <pc2:cmMkLst xmlns:pc2="http://schemas.microsoft.com/office/powerpoint/2019/9/main/command">
                <pc:docMk/>
                <pc:sldMk cId="3746036269" sldId="2144327863"/>
                <pc2:cmMk id="{0268F9A8-30E8-4515-A4DC-4FE42A805CB7}"/>
              </pc2:cmMkLst>
              <pc226:cmRplyChg chg="add">
                <pc226:chgData name="Leah Montner Dixon" userId="d5b2ae9e-9213-4442-b7df-4db8cbe51e5d" providerId="ADAL" clId="{B85FA3F3-D1CC-4390-AD43-118363EE86C6}" dt="2024-07-10T17:24:50.924" v="5"/>
                <pc2:cmRplyMkLst xmlns:pc2="http://schemas.microsoft.com/office/powerpoint/2019/9/main/command">
                  <pc:docMk/>
                  <pc:sldMk cId="3746036269" sldId="2144327863"/>
                  <pc2:cmMk id="{0268F9A8-30E8-4515-A4DC-4FE42A805CB7}"/>
                  <pc2:cmRplyMk id="{34512E4F-3D1E-4F6A-867B-3E24CC3C2DFA}"/>
                </pc2:cmRplyMkLst>
              </pc226:cmRplyChg>
            </pc226:cmChg>
          </p:ext>
        </pc:extLst>
      </pc:sldChg>
      <pc:sldChg chg="modSp mod addCm">
        <pc:chgData name="Leah Montner Dixon" userId="d5b2ae9e-9213-4442-b7df-4db8cbe51e5d" providerId="ADAL" clId="{B85FA3F3-D1CC-4390-AD43-118363EE86C6}" dt="2024-07-10T17:22:11.289" v="2"/>
        <pc:sldMkLst>
          <pc:docMk/>
          <pc:sldMk cId="32718974" sldId="2144327881"/>
        </pc:sldMkLst>
        <pc:spChg chg="mod">
          <ac:chgData name="Leah Montner Dixon" userId="d5b2ae9e-9213-4442-b7df-4db8cbe51e5d" providerId="ADAL" clId="{B85FA3F3-D1CC-4390-AD43-118363EE86C6}" dt="2024-06-27T19:04:36.973" v="0" actId="20577"/>
          <ac:spMkLst>
            <pc:docMk/>
            <pc:sldMk cId="32718974" sldId="2144327881"/>
            <ac:spMk id="13" creationId="{7BC03A88-CB6D-3CD1-5996-E6ECBE8675E4}"/>
          </ac:spMkLst>
        </pc:spChg>
        <pc:extLst>
          <p:ext xmlns:p="http://schemas.openxmlformats.org/presentationml/2006/main" uri="{D6D511B9-2390-475A-947B-AFAB55BFBCF1}">
            <pc226:cmChg xmlns:pc226="http://schemas.microsoft.com/office/powerpoint/2022/06/main/command" chg="add">
              <pc226:chgData name="Leah Montner Dixon" userId="d5b2ae9e-9213-4442-b7df-4db8cbe51e5d" providerId="ADAL" clId="{B85FA3F3-D1CC-4390-AD43-118363EE86C6}" dt="2024-07-10T17:22:11.289" v="2"/>
              <pc2:cmMkLst xmlns:pc2="http://schemas.microsoft.com/office/powerpoint/2019/9/main/command">
                <pc:docMk/>
                <pc:sldMk cId="32718974" sldId="2144327881"/>
                <pc2:cmMk id="{603B719F-AFF1-4C22-882E-6BB15ACCAC80}"/>
              </pc2:cmMkLst>
            </pc226:cmChg>
          </p:ext>
        </pc:extLst>
      </pc:sldChg>
    </pc:docChg>
  </pc:docChgLst>
  <pc:docChgLst>
    <pc:chgData name="Kaileen Cain" userId="21167d2d-fdf2-4320-ae3a-272888c89590" providerId="ADAL" clId="{47D4D6A5-F011-4F75-B704-02C3E75DEF25}"/>
    <pc:docChg chg="undo custSel modSld">
      <pc:chgData name="Kaileen Cain" userId="21167d2d-fdf2-4320-ae3a-272888c89590" providerId="ADAL" clId="{47D4D6A5-F011-4F75-B704-02C3E75DEF25}" dt="2024-07-08T20:01:55.926" v="339"/>
      <pc:docMkLst>
        <pc:docMk/>
      </pc:docMkLst>
      <pc:sldChg chg="modSp mod">
        <pc:chgData name="Kaileen Cain" userId="21167d2d-fdf2-4320-ae3a-272888c89590" providerId="ADAL" clId="{47D4D6A5-F011-4F75-B704-02C3E75DEF25}" dt="2024-06-28T16:05:50.646" v="42" actId="113"/>
        <pc:sldMkLst>
          <pc:docMk/>
          <pc:sldMk cId="2844322093" sldId="2144327857"/>
        </pc:sldMkLst>
        <pc:spChg chg="mod">
          <ac:chgData name="Kaileen Cain" userId="21167d2d-fdf2-4320-ae3a-272888c89590" providerId="ADAL" clId="{47D4D6A5-F011-4F75-B704-02C3E75DEF25}" dt="2024-06-28T16:05:50.646" v="42" actId="113"/>
          <ac:spMkLst>
            <pc:docMk/>
            <pc:sldMk cId="2844322093" sldId="2144327857"/>
            <ac:spMk id="22" creationId="{548A450D-40BA-885F-43AC-643D5AEBE7A0}"/>
          </ac:spMkLst>
        </pc:spChg>
      </pc:sldChg>
      <pc:sldChg chg="modSp mod">
        <pc:chgData name="Kaileen Cain" userId="21167d2d-fdf2-4320-ae3a-272888c89590" providerId="ADAL" clId="{47D4D6A5-F011-4F75-B704-02C3E75DEF25}" dt="2024-06-28T16:12:49.923" v="70" actId="33524"/>
        <pc:sldMkLst>
          <pc:docMk/>
          <pc:sldMk cId="2084466037" sldId="2144327860"/>
        </pc:sldMkLst>
        <pc:spChg chg="mod">
          <ac:chgData name="Kaileen Cain" userId="21167d2d-fdf2-4320-ae3a-272888c89590" providerId="ADAL" clId="{47D4D6A5-F011-4F75-B704-02C3E75DEF25}" dt="2024-06-28T16:12:49.923" v="70" actId="33524"/>
          <ac:spMkLst>
            <pc:docMk/>
            <pc:sldMk cId="2084466037" sldId="2144327860"/>
            <ac:spMk id="6" creationId="{7B72A43B-2A71-0F81-DC27-FF65A14FC35D}"/>
          </ac:spMkLst>
        </pc:spChg>
      </pc:sldChg>
      <pc:sldChg chg="modSp mod">
        <pc:chgData name="Kaileen Cain" userId="21167d2d-fdf2-4320-ae3a-272888c89590" providerId="ADAL" clId="{47D4D6A5-F011-4F75-B704-02C3E75DEF25}" dt="2024-07-08T19:54:52.681" v="240" actId="20577"/>
        <pc:sldMkLst>
          <pc:docMk/>
          <pc:sldMk cId="1417717785" sldId="2144327866"/>
        </pc:sldMkLst>
        <pc:spChg chg="mod">
          <ac:chgData name="Kaileen Cain" userId="21167d2d-fdf2-4320-ae3a-272888c89590" providerId="ADAL" clId="{47D4D6A5-F011-4F75-B704-02C3E75DEF25}" dt="2024-07-08T19:54:52.681" v="240" actId="20577"/>
          <ac:spMkLst>
            <pc:docMk/>
            <pc:sldMk cId="1417717785" sldId="2144327866"/>
            <ac:spMk id="6" creationId="{7B72A43B-2A71-0F81-DC27-FF65A14FC35D}"/>
          </ac:spMkLst>
        </pc:spChg>
      </pc:sldChg>
      <pc:sldChg chg="modSp mod">
        <pc:chgData name="Kaileen Cain" userId="21167d2d-fdf2-4320-ae3a-272888c89590" providerId="ADAL" clId="{47D4D6A5-F011-4F75-B704-02C3E75DEF25}" dt="2024-07-08T19:56:08.257" v="259" actId="21"/>
        <pc:sldMkLst>
          <pc:docMk/>
          <pc:sldMk cId="1775044934" sldId="2144327874"/>
        </pc:sldMkLst>
        <pc:spChg chg="mod">
          <ac:chgData name="Kaileen Cain" userId="21167d2d-fdf2-4320-ae3a-272888c89590" providerId="ADAL" clId="{47D4D6A5-F011-4F75-B704-02C3E75DEF25}" dt="2024-07-08T19:56:08.257" v="259" actId="21"/>
          <ac:spMkLst>
            <pc:docMk/>
            <pc:sldMk cId="1775044934" sldId="2144327874"/>
            <ac:spMk id="6" creationId="{7B72A43B-2A71-0F81-DC27-FF65A14FC35D}"/>
          </ac:spMkLst>
        </pc:spChg>
      </pc:sldChg>
      <pc:sldChg chg="modSp mod addCm">
        <pc:chgData name="Kaileen Cain" userId="21167d2d-fdf2-4320-ae3a-272888c89590" providerId="ADAL" clId="{47D4D6A5-F011-4F75-B704-02C3E75DEF25}" dt="2024-07-08T20:01:55.926" v="339"/>
        <pc:sldMkLst>
          <pc:docMk/>
          <pc:sldMk cId="4011592573" sldId="2144327880"/>
        </pc:sldMkLst>
        <pc:spChg chg="mod">
          <ac:chgData name="Kaileen Cain" userId="21167d2d-fdf2-4320-ae3a-272888c89590" providerId="ADAL" clId="{47D4D6A5-F011-4F75-B704-02C3E75DEF25}" dt="2024-07-08T20:01:39.333" v="338" actId="113"/>
          <ac:spMkLst>
            <pc:docMk/>
            <pc:sldMk cId="4011592573" sldId="2144327880"/>
            <ac:spMk id="6" creationId="{7B72A43B-2A71-0F81-DC27-FF65A14FC35D}"/>
          </ac:spMkLst>
        </pc:spChg>
        <pc:extLst>
          <p:ext xmlns:p="http://schemas.openxmlformats.org/presentationml/2006/main" uri="{D6D511B9-2390-475A-947B-AFAB55BFBCF1}">
            <pc226:cmChg xmlns:pc226="http://schemas.microsoft.com/office/powerpoint/2022/06/main/command" chg="add">
              <pc226:chgData name="Kaileen Cain" userId="21167d2d-fdf2-4320-ae3a-272888c89590" providerId="ADAL" clId="{47D4D6A5-F011-4F75-B704-02C3E75DEF25}" dt="2024-07-08T20:01:55.926" v="339"/>
              <pc2:cmMkLst xmlns:pc2="http://schemas.microsoft.com/office/powerpoint/2019/9/main/command">
                <pc:docMk/>
                <pc:sldMk cId="4011592573" sldId="2144327880"/>
                <pc2:cmMk id="{5527A989-A7E4-4DD5-89FE-90FBE5CA5E0E}"/>
              </pc2:cmMkLst>
            </pc226:cmChg>
          </p:ext>
        </pc:extLst>
      </pc:sldChg>
    </pc:docChg>
  </pc:docChgLst>
  <pc:docChgLst>
    <pc:chgData name="Kailyn Hartmann" userId="8b42c5e5-9ec8-46fd-a4ed-f96c0879c9aa" providerId="ADAL" clId="{DBB0CE93-CEBD-8146-A385-32B76E96D28A}"/>
    <pc:docChg chg="">
      <pc:chgData name="Kailyn Hartmann" userId="8b42c5e5-9ec8-46fd-a4ed-f96c0879c9aa" providerId="ADAL" clId="{DBB0CE93-CEBD-8146-A385-32B76E96D28A}" dt="2024-06-27T15:22:42.382" v="0"/>
      <pc:docMkLst>
        <pc:docMk/>
      </pc:docMkLst>
      <pc:sldChg chg="modCm">
        <pc:chgData name="Kailyn Hartmann" userId="8b42c5e5-9ec8-46fd-a4ed-f96c0879c9aa" providerId="ADAL" clId="{DBB0CE93-CEBD-8146-A385-32B76E96D28A}" dt="2024-06-27T15:22:42.382" v="0"/>
        <pc:sldMkLst>
          <pc:docMk/>
          <pc:sldMk cId="2954703474" sldId="2144327877"/>
        </pc:sldMkLst>
        <pc:extLst>
          <p:ext xmlns:p="http://schemas.openxmlformats.org/presentationml/2006/main" uri="{D6D511B9-2390-475A-947B-AFAB55BFBCF1}">
            <pc226:cmChg xmlns:pc226="http://schemas.microsoft.com/office/powerpoint/2022/06/main/command" chg="">
              <pc226:chgData name="Kailyn Hartmann" userId="8b42c5e5-9ec8-46fd-a4ed-f96c0879c9aa" providerId="ADAL" clId="{DBB0CE93-CEBD-8146-A385-32B76E96D28A}" dt="2024-06-27T15:22:42.382" v="0"/>
              <pc2:cmMkLst xmlns:pc2="http://schemas.microsoft.com/office/powerpoint/2019/9/main/command">
                <pc:docMk/>
                <pc:sldMk cId="2954703474" sldId="2144327877"/>
                <pc2:cmMk id="{9D0933C3-152D-428A-949F-7ECC7FBA05F3}"/>
              </pc2:cmMkLst>
              <pc226:cmRplyChg chg="add">
                <pc226:chgData name="Kailyn Hartmann" userId="8b42c5e5-9ec8-46fd-a4ed-f96c0879c9aa" providerId="ADAL" clId="{DBB0CE93-CEBD-8146-A385-32B76E96D28A}" dt="2024-06-27T15:22:42.382" v="0"/>
                <pc2:cmRplyMkLst xmlns:pc2="http://schemas.microsoft.com/office/powerpoint/2019/9/main/command">
                  <pc:docMk/>
                  <pc:sldMk cId="2954703474" sldId="2144327877"/>
                  <pc2:cmMk id="{9D0933C3-152D-428A-949F-7ECC7FBA05F3}"/>
                  <pc2:cmRplyMk id="{4047902E-4769-9547-A71A-03B7F20AE597}"/>
                </pc2:cmRplyMkLst>
              </pc226:cmRplyChg>
            </pc226:cmChg>
          </p:ext>
        </pc:extLst>
      </pc:sldChg>
    </pc:docChg>
  </pc:docChgLst>
  <pc:docChgLst>
    <pc:chgData name="Jason Wiese" userId="4bff8d5b-7de6-4655-b397-69b0afc81113" providerId="ADAL" clId="{CB67199D-1E10-4A37-B145-3924D15E7A49}"/>
    <pc:docChg chg="undo redo custSel modSld">
      <pc:chgData name="Jason Wiese" userId="4bff8d5b-7de6-4655-b397-69b0afc81113" providerId="ADAL" clId="{CB67199D-1E10-4A37-B145-3924D15E7A49}" dt="2024-07-30T16:27:53.284" v="6611" actId="20577"/>
      <pc:docMkLst>
        <pc:docMk/>
      </pc:docMkLst>
      <pc:sldChg chg="modSp mod">
        <pc:chgData name="Jason Wiese" userId="4bff8d5b-7de6-4655-b397-69b0afc81113" providerId="ADAL" clId="{CB67199D-1E10-4A37-B145-3924D15E7A49}" dt="2024-07-17T07:43:54.051" v="4982" actId="20577"/>
        <pc:sldMkLst>
          <pc:docMk/>
          <pc:sldMk cId="762543044" sldId="2144327847"/>
        </pc:sldMkLst>
        <pc:spChg chg="mod">
          <ac:chgData name="Jason Wiese" userId="4bff8d5b-7de6-4655-b397-69b0afc81113" providerId="ADAL" clId="{CB67199D-1E10-4A37-B145-3924D15E7A49}" dt="2024-07-17T07:43:54.051" v="4982" actId="20577"/>
          <ac:spMkLst>
            <pc:docMk/>
            <pc:sldMk cId="762543044" sldId="2144327847"/>
            <ac:spMk id="7" creationId="{6017AEE3-6867-645C-955E-6A06B3DB4C99}"/>
          </ac:spMkLst>
        </pc:spChg>
      </pc:sldChg>
      <pc:sldChg chg="addSp delSp modSp mod">
        <pc:chgData name="Jason Wiese" userId="4bff8d5b-7de6-4655-b397-69b0afc81113" providerId="ADAL" clId="{CB67199D-1E10-4A37-B145-3924D15E7A49}" dt="2024-07-17T18:40:41.161" v="5113" actId="14100"/>
        <pc:sldMkLst>
          <pc:docMk/>
          <pc:sldMk cId="1320318281" sldId="2144327847"/>
        </pc:sldMkLst>
        <pc:spChg chg="add mod">
          <ac:chgData name="Jason Wiese" userId="4bff8d5b-7de6-4655-b397-69b0afc81113" providerId="ADAL" clId="{CB67199D-1E10-4A37-B145-3924D15E7A49}" dt="2024-07-17T18:39:36.723" v="5074" actId="207"/>
          <ac:spMkLst>
            <pc:docMk/>
            <pc:sldMk cId="1320318281" sldId="2144327847"/>
            <ac:spMk id="2" creationId="{CC8F9B30-363A-D37C-EE96-CB5603923834}"/>
          </ac:spMkLst>
        </pc:spChg>
        <pc:spChg chg="mod">
          <ac:chgData name="Jason Wiese" userId="4bff8d5b-7de6-4655-b397-69b0afc81113" providerId="ADAL" clId="{CB67199D-1E10-4A37-B145-3924D15E7A49}" dt="2024-07-17T18:39:27.879" v="5073" actId="1035"/>
          <ac:spMkLst>
            <pc:docMk/>
            <pc:sldMk cId="1320318281" sldId="2144327847"/>
            <ac:spMk id="9" creationId="{685F6662-82E4-6E25-7190-CE3919DDDC30}"/>
          </ac:spMkLst>
        </pc:spChg>
        <pc:spChg chg="del">
          <ac:chgData name="Jason Wiese" userId="4bff8d5b-7de6-4655-b397-69b0afc81113" providerId="ADAL" clId="{CB67199D-1E10-4A37-B145-3924D15E7A49}" dt="2024-07-17T18:38:34.691" v="5029" actId="478"/>
          <ac:spMkLst>
            <pc:docMk/>
            <pc:sldMk cId="1320318281" sldId="2144327847"/>
            <ac:spMk id="17" creationId="{CB9D8153-0A36-92C6-0683-2B6BFBCDA8DF}"/>
          </ac:spMkLst>
        </pc:spChg>
        <pc:spChg chg="mod">
          <ac:chgData name="Jason Wiese" userId="4bff8d5b-7de6-4655-b397-69b0afc81113" providerId="ADAL" clId="{CB67199D-1E10-4A37-B145-3924D15E7A49}" dt="2024-07-17T18:39:27.879" v="5073" actId="1035"/>
          <ac:spMkLst>
            <pc:docMk/>
            <pc:sldMk cId="1320318281" sldId="2144327847"/>
            <ac:spMk id="18" creationId="{DD149F29-7C21-FCD7-800B-2ABF5E93A172}"/>
          </ac:spMkLst>
        </pc:spChg>
        <pc:spChg chg="mod">
          <ac:chgData name="Jason Wiese" userId="4bff8d5b-7de6-4655-b397-69b0afc81113" providerId="ADAL" clId="{CB67199D-1E10-4A37-B145-3924D15E7A49}" dt="2024-07-17T18:39:27.879" v="5073" actId="1035"/>
          <ac:spMkLst>
            <pc:docMk/>
            <pc:sldMk cId="1320318281" sldId="2144327847"/>
            <ac:spMk id="48" creationId="{51FD7A0A-952F-7F34-B604-C5D6CA0407C1}"/>
          </ac:spMkLst>
        </pc:spChg>
        <pc:spChg chg="mod">
          <ac:chgData name="Jason Wiese" userId="4bff8d5b-7de6-4655-b397-69b0afc81113" providerId="ADAL" clId="{CB67199D-1E10-4A37-B145-3924D15E7A49}" dt="2024-07-17T18:39:27.879" v="5073" actId="1035"/>
          <ac:spMkLst>
            <pc:docMk/>
            <pc:sldMk cId="1320318281" sldId="2144327847"/>
            <ac:spMk id="49" creationId="{176C6F83-0DF5-E386-24F5-AF91E6C56ACE}"/>
          </ac:spMkLst>
        </pc:spChg>
        <pc:spChg chg="mod">
          <ac:chgData name="Jason Wiese" userId="4bff8d5b-7de6-4655-b397-69b0afc81113" providerId="ADAL" clId="{CB67199D-1E10-4A37-B145-3924D15E7A49}" dt="2024-07-17T18:39:27.879" v="5073" actId="1035"/>
          <ac:spMkLst>
            <pc:docMk/>
            <pc:sldMk cId="1320318281" sldId="2144327847"/>
            <ac:spMk id="51" creationId="{BA54DE5B-9F21-9428-DFC0-C41D0AAF38EE}"/>
          </ac:spMkLst>
        </pc:spChg>
        <pc:spChg chg="mod">
          <ac:chgData name="Jason Wiese" userId="4bff8d5b-7de6-4655-b397-69b0afc81113" providerId="ADAL" clId="{CB67199D-1E10-4A37-B145-3924D15E7A49}" dt="2024-07-17T18:39:27.879" v="5073" actId="1035"/>
          <ac:spMkLst>
            <pc:docMk/>
            <pc:sldMk cId="1320318281" sldId="2144327847"/>
            <ac:spMk id="52" creationId="{7C58CE1E-029D-5093-3A3A-24778B07A155}"/>
          </ac:spMkLst>
        </pc:spChg>
        <pc:spChg chg="mod">
          <ac:chgData name="Jason Wiese" userId="4bff8d5b-7de6-4655-b397-69b0afc81113" providerId="ADAL" clId="{CB67199D-1E10-4A37-B145-3924D15E7A49}" dt="2024-07-17T18:39:27.879" v="5073" actId="1035"/>
          <ac:spMkLst>
            <pc:docMk/>
            <pc:sldMk cId="1320318281" sldId="2144327847"/>
            <ac:spMk id="59" creationId="{E3663022-1DB3-46BF-9751-FD828EC24DE1}"/>
          </ac:spMkLst>
        </pc:spChg>
        <pc:spChg chg="mod">
          <ac:chgData name="Jason Wiese" userId="4bff8d5b-7de6-4655-b397-69b0afc81113" providerId="ADAL" clId="{CB67199D-1E10-4A37-B145-3924D15E7A49}" dt="2024-07-17T18:39:27.879" v="5073" actId="1035"/>
          <ac:spMkLst>
            <pc:docMk/>
            <pc:sldMk cId="1320318281" sldId="2144327847"/>
            <ac:spMk id="60" creationId="{F7CC336F-162A-A6B6-D200-921F899CAE05}"/>
          </ac:spMkLst>
        </pc:spChg>
        <pc:spChg chg="mod">
          <ac:chgData name="Jason Wiese" userId="4bff8d5b-7de6-4655-b397-69b0afc81113" providerId="ADAL" clId="{CB67199D-1E10-4A37-B145-3924D15E7A49}" dt="2024-07-17T18:39:27.879" v="5073" actId="1035"/>
          <ac:spMkLst>
            <pc:docMk/>
            <pc:sldMk cId="1320318281" sldId="2144327847"/>
            <ac:spMk id="63" creationId="{F249D24F-029D-0248-4517-CD180C801A12}"/>
          </ac:spMkLst>
        </pc:spChg>
        <pc:spChg chg="mod">
          <ac:chgData name="Jason Wiese" userId="4bff8d5b-7de6-4655-b397-69b0afc81113" providerId="ADAL" clId="{CB67199D-1E10-4A37-B145-3924D15E7A49}" dt="2024-07-17T18:39:27.879" v="5073" actId="1035"/>
          <ac:spMkLst>
            <pc:docMk/>
            <pc:sldMk cId="1320318281" sldId="2144327847"/>
            <ac:spMk id="64" creationId="{00015E4F-B63C-2943-D60D-AA517362B797}"/>
          </ac:spMkLst>
        </pc:spChg>
        <pc:spChg chg="mod">
          <ac:chgData name="Jason Wiese" userId="4bff8d5b-7de6-4655-b397-69b0afc81113" providerId="ADAL" clId="{CB67199D-1E10-4A37-B145-3924D15E7A49}" dt="2024-07-17T18:39:27.879" v="5073" actId="1035"/>
          <ac:spMkLst>
            <pc:docMk/>
            <pc:sldMk cId="1320318281" sldId="2144327847"/>
            <ac:spMk id="67" creationId="{E0D910CD-0854-EFEE-C14E-FCAB23998A2F}"/>
          </ac:spMkLst>
        </pc:spChg>
        <pc:spChg chg="mod">
          <ac:chgData name="Jason Wiese" userId="4bff8d5b-7de6-4655-b397-69b0afc81113" providerId="ADAL" clId="{CB67199D-1E10-4A37-B145-3924D15E7A49}" dt="2024-07-17T18:39:27.879" v="5073" actId="1035"/>
          <ac:spMkLst>
            <pc:docMk/>
            <pc:sldMk cId="1320318281" sldId="2144327847"/>
            <ac:spMk id="68" creationId="{74FDB087-7DBC-653B-93BE-C9F501488829}"/>
          </ac:spMkLst>
        </pc:spChg>
        <pc:spChg chg="mod">
          <ac:chgData name="Jason Wiese" userId="4bff8d5b-7de6-4655-b397-69b0afc81113" providerId="ADAL" clId="{CB67199D-1E10-4A37-B145-3924D15E7A49}" dt="2024-07-17T18:40:41.161" v="5113" actId="14100"/>
          <ac:spMkLst>
            <pc:docMk/>
            <pc:sldMk cId="1320318281" sldId="2144327847"/>
            <ac:spMk id="78" creationId="{59201551-E8E6-C669-8A7F-D2ECDDABB2A5}"/>
          </ac:spMkLst>
        </pc:spChg>
        <pc:spChg chg="mod">
          <ac:chgData name="Jason Wiese" userId="4bff8d5b-7de6-4655-b397-69b0afc81113" providerId="ADAL" clId="{CB67199D-1E10-4A37-B145-3924D15E7A49}" dt="2024-07-17T18:39:49.454" v="5075" actId="1076"/>
          <ac:spMkLst>
            <pc:docMk/>
            <pc:sldMk cId="1320318281" sldId="2144327847"/>
            <ac:spMk id="79" creationId="{7BE2DE5F-304F-E939-17AB-E87E9D34A6E0}"/>
          </ac:spMkLst>
        </pc:spChg>
        <pc:picChg chg="mod">
          <ac:chgData name="Jason Wiese" userId="4bff8d5b-7de6-4655-b397-69b0afc81113" providerId="ADAL" clId="{CB67199D-1E10-4A37-B145-3924D15E7A49}" dt="2024-07-17T18:39:27.879" v="5073" actId="1035"/>
          <ac:picMkLst>
            <pc:docMk/>
            <pc:sldMk cId="1320318281" sldId="2144327847"/>
            <ac:picMk id="27" creationId="{F4D1029E-A2E2-129E-230B-0991360BE788}"/>
          </ac:picMkLst>
        </pc:picChg>
        <pc:picChg chg="mod">
          <ac:chgData name="Jason Wiese" userId="4bff8d5b-7de6-4655-b397-69b0afc81113" providerId="ADAL" clId="{CB67199D-1E10-4A37-B145-3924D15E7A49}" dt="2024-07-17T18:39:27.879" v="5073" actId="1035"/>
          <ac:picMkLst>
            <pc:docMk/>
            <pc:sldMk cId="1320318281" sldId="2144327847"/>
            <ac:picMk id="30" creationId="{DC49C79A-3A1B-C9F2-DF56-24519ABD04A3}"/>
          </ac:picMkLst>
        </pc:picChg>
        <pc:picChg chg="mod">
          <ac:chgData name="Jason Wiese" userId="4bff8d5b-7de6-4655-b397-69b0afc81113" providerId="ADAL" clId="{CB67199D-1E10-4A37-B145-3924D15E7A49}" dt="2024-07-17T18:39:27.879" v="5073" actId="1035"/>
          <ac:picMkLst>
            <pc:docMk/>
            <pc:sldMk cId="1320318281" sldId="2144327847"/>
            <ac:picMk id="32" creationId="{EF88A93B-E94C-E08F-E4C6-FD7F9EC4B80D}"/>
          </ac:picMkLst>
        </pc:picChg>
        <pc:picChg chg="mod">
          <ac:chgData name="Jason Wiese" userId="4bff8d5b-7de6-4655-b397-69b0afc81113" providerId="ADAL" clId="{CB67199D-1E10-4A37-B145-3924D15E7A49}" dt="2024-07-17T18:39:27.879" v="5073" actId="1035"/>
          <ac:picMkLst>
            <pc:docMk/>
            <pc:sldMk cId="1320318281" sldId="2144327847"/>
            <ac:picMk id="34" creationId="{9C1F2E9A-55A6-5703-D7F7-D65C5ABD85DB}"/>
          </ac:picMkLst>
        </pc:picChg>
        <pc:picChg chg="mod">
          <ac:chgData name="Jason Wiese" userId="4bff8d5b-7de6-4655-b397-69b0afc81113" providerId="ADAL" clId="{CB67199D-1E10-4A37-B145-3924D15E7A49}" dt="2024-07-17T18:39:27.879" v="5073" actId="1035"/>
          <ac:picMkLst>
            <pc:docMk/>
            <pc:sldMk cId="1320318281" sldId="2144327847"/>
            <ac:picMk id="36" creationId="{4C287EC6-7E42-B434-7951-DEEC488DF034}"/>
          </ac:picMkLst>
        </pc:picChg>
        <pc:picChg chg="mod">
          <ac:chgData name="Jason Wiese" userId="4bff8d5b-7de6-4655-b397-69b0afc81113" providerId="ADAL" clId="{CB67199D-1E10-4A37-B145-3924D15E7A49}" dt="2024-07-17T18:39:27.879" v="5073" actId="1035"/>
          <ac:picMkLst>
            <pc:docMk/>
            <pc:sldMk cId="1320318281" sldId="2144327847"/>
            <ac:picMk id="38" creationId="{BAA708CB-0AF2-9A4F-A053-DD643BA0BDD9}"/>
          </ac:picMkLst>
        </pc:picChg>
        <pc:cxnChg chg="mod">
          <ac:chgData name="Jason Wiese" userId="4bff8d5b-7de6-4655-b397-69b0afc81113" providerId="ADAL" clId="{CB67199D-1E10-4A37-B145-3924D15E7A49}" dt="2024-07-17T18:39:56.142" v="5076" actId="14100"/>
          <ac:cxnSpMkLst>
            <pc:docMk/>
            <pc:sldMk cId="1320318281" sldId="2144327847"/>
            <ac:cxnSpMk id="71" creationId="{2D62ADF6-718A-19B8-CBEA-7A8026D2AEC2}"/>
          </ac:cxnSpMkLst>
        </pc:cxnChg>
      </pc:sldChg>
      <pc:sldChg chg="addSp modSp mod addCm delCm modCm">
        <pc:chgData name="Jason Wiese" userId="4bff8d5b-7de6-4655-b397-69b0afc81113" providerId="ADAL" clId="{CB67199D-1E10-4A37-B145-3924D15E7A49}" dt="2024-07-17T18:50:02.951" v="5366" actId="207"/>
        <pc:sldMkLst>
          <pc:docMk/>
          <pc:sldMk cId="221121290" sldId="2144327867"/>
        </pc:sldMkLst>
        <pc:spChg chg="mod">
          <ac:chgData name="Jason Wiese" userId="4bff8d5b-7de6-4655-b397-69b0afc81113" providerId="ADAL" clId="{CB67199D-1E10-4A37-B145-3924D15E7A49}" dt="2024-07-17T07:34:19.279" v="4958" actId="6549"/>
          <ac:spMkLst>
            <pc:docMk/>
            <pc:sldMk cId="221121290" sldId="2144327867"/>
            <ac:spMk id="2" creationId="{5FE2C672-C815-5384-2D34-DD12B7A2A71D}"/>
          </ac:spMkLst>
        </pc:spChg>
        <pc:spChg chg="add mod">
          <ac:chgData name="Jason Wiese" userId="4bff8d5b-7de6-4655-b397-69b0afc81113" providerId="ADAL" clId="{CB67199D-1E10-4A37-B145-3924D15E7A49}" dt="2024-07-17T18:49:32.933" v="5361" actId="1035"/>
          <ac:spMkLst>
            <pc:docMk/>
            <pc:sldMk cId="221121290" sldId="2144327867"/>
            <ac:spMk id="2" creationId="{D52BAE58-BA51-97E0-3CA0-C2509B30862C}"/>
          </ac:spMkLst>
        </pc:spChg>
        <pc:spChg chg="mod">
          <ac:chgData name="Jason Wiese" userId="4bff8d5b-7de6-4655-b397-69b0afc81113" providerId="ADAL" clId="{CB67199D-1E10-4A37-B145-3924D15E7A49}" dt="2024-07-17T18:49:32.933" v="5361" actId="1035"/>
          <ac:spMkLst>
            <pc:docMk/>
            <pc:sldMk cId="221121290" sldId="2144327867"/>
            <ac:spMk id="6" creationId="{7B72A43B-2A71-0F81-DC27-FF65A14FC35D}"/>
          </ac:spMkLst>
        </pc:spChg>
        <pc:spChg chg="mod">
          <ac:chgData name="Jason Wiese" userId="4bff8d5b-7de6-4655-b397-69b0afc81113" providerId="ADAL" clId="{CB67199D-1E10-4A37-B145-3924D15E7A49}" dt="2024-07-17T18:49:58.773" v="5365" actId="208"/>
          <ac:spMkLst>
            <pc:docMk/>
            <pc:sldMk cId="221121290" sldId="2144327867"/>
            <ac:spMk id="16" creationId="{5731CEA0-C338-DF09-3109-871D48D5EF10}"/>
          </ac:spMkLst>
        </pc:spChg>
        <pc:spChg chg="mod">
          <ac:chgData name="Jason Wiese" userId="4bff8d5b-7de6-4655-b397-69b0afc81113" providerId="ADAL" clId="{CB67199D-1E10-4A37-B145-3924D15E7A49}" dt="2024-07-17T18:49:32.933" v="5361" actId="1035"/>
          <ac:spMkLst>
            <pc:docMk/>
            <pc:sldMk cId="221121290" sldId="2144327867"/>
            <ac:spMk id="17" creationId="{1C9B2D39-ABAD-A340-9FB9-EB7261E3AE89}"/>
          </ac:spMkLst>
        </pc:spChg>
        <pc:spChg chg="mod">
          <ac:chgData name="Jason Wiese" userId="4bff8d5b-7de6-4655-b397-69b0afc81113" providerId="ADAL" clId="{CB67199D-1E10-4A37-B145-3924D15E7A49}" dt="2024-07-17T18:49:32.933" v="5361" actId="1035"/>
          <ac:spMkLst>
            <pc:docMk/>
            <pc:sldMk cId="221121290" sldId="2144327867"/>
            <ac:spMk id="18" creationId="{DFB55FD1-C26F-953E-A246-A533900D4F9E}"/>
          </ac:spMkLst>
        </pc:spChg>
        <pc:spChg chg="mod">
          <ac:chgData name="Jason Wiese" userId="4bff8d5b-7de6-4655-b397-69b0afc81113" providerId="ADAL" clId="{CB67199D-1E10-4A37-B145-3924D15E7A49}" dt="2024-07-17T18:50:02.951" v="5366" actId="207"/>
          <ac:spMkLst>
            <pc:docMk/>
            <pc:sldMk cId="221121290" sldId="2144327867"/>
            <ac:spMk id="19" creationId="{2131A6C2-F729-4D86-7B62-5ECEE3C6E415}"/>
          </ac:spMkLst>
        </pc:spChg>
        <pc:spChg chg="mod">
          <ac:chgData name="Jason Wiese" userId="4bff8d5b-7de6-4655-b397-69b0afc81113" providerId="ADAL" clId="{CB67199D-1E10-4A37-B145-3924D15E7A49}" dt="2024-07-17T18:49:32.933" v="5361" actId="1035"/>
          <ac:spMkLst>
            <pc:docMk/>
            <pc:sldMk cId="221121290" sldId="2144327867"/>
            <ac:spMk id="20" creationId="{AB8FDE67-3EEF-86C8-EB69-363C9B6DAF7F}"/>
          </ac:spMkLst>
        </pc:spChg>
        <pc:spChg chg="mod">
          <ac:chgData name="Jason Wiese" userId="4bff8d5b-7de6-4655-b397-69b0afc81113" providerId="ADAL" clId="{CB67199D-1E10-4A37-B145-3924D15E7A49}" dt="2024-07-17T18:49:32.933" v="5361" actId="1035"/>
          <ac:spMkLst>
            <pc:docMk/>
            <pc:sldMk cId="221121290" sldId="2144327867"/>
            <ac:spMk id="22" creationId="{22EC4A98-641B-807B-86A4-CD34405767C4}"/>
          </ac:spMkLst>
        </pc:spChg>
        <pc:extLst>
          <p:ext xmlns:p="http://schemas.openxmlformats.org/presentationml/2006/main" uri="{D6D511B9-2390-475A-947B-AFAB55BFBCF1}">
            <pc226:cmChg xmlns:pc226="http://schemas.microsoft.com/office/powerpoint/2022/06/main/command" chg="add del mod">
              <pc226:chgData name="Jason Wiese" userId="4bff8d5b-7de6-4655-b397-69b0afc81113" providerId="ADAL" clId="{CB67199D-1E10-4A37-B145-3924D15E7A49}" dt="2024-07-17T18:36:19.407" v="4983"/>
              <pc2:cmMkLst xmlns:pc2="http://schemas.microsoft.com/office/powerpoint/2019/9/main/command">
                <pc:docMk/>
                <pc:sldMk cId="221121290" sldId="2144327867"/>
                <pc2:cmMk id="{5EEEBCB0-EFC7-48A4-89A5-C167EB2C16C4}"/>
              </pc2:cmMkLst>
            </pc226:cmChg>
          </p:ext>
        </pc:extLst>
      </pc:sldChg>
      <pc:sldChg chg="addSp delSp modSp mod">
        <pc:chgData name="Jason Wiese" userId="4bff8d5b-7de6-4655-b397-69b0afc81113" providerId="ADAL" clId="{CB67199D-1E10-4A37-B145-3924D15E7A49}" dt="2024-07-17T18:45:16.499" v="5207"/>
        <pc:sldMkLst>
          <pc:docMk/>
          <pc:sldMk cId="2768825592" sldId="2144327868"/>
        </pc:sldMkLst>
        <pc:spChg chg="add del mod">
          <ac:chgData name="Jason Wiese" userId="4bff8d5b-7de6-4655-b397-69b0afc81113" providerId="ADAL" clId="{CB67199D-1E10-4A37-B145-3924D15E7A49}" dt="2024-07-17T18:42:09.210" v="5126" actId="478"/>
          <ac:spMkLst>
            <pc:docMk/>
            <pc:sldMk cId="2768825592" sldId="2144327868"/>
            <ac:spMk id="5" creationId="{21E61ED6-1192-0489-4A53-3246E1D2256D}"/>
          </ac:spMkLst>
        </pc:spChg>
        <pc:spChg chg="add del mod">
          <ac:chgData name="Jason Wiese" userId="4bff8d5b-7de6-4655-b397-69b0afc81113" providerId="ADAL" clId="{CB67199D-1E10-4A37-B145-3924D15E7A49}" dt="2024-07-17T18:42:47.920" v="5148" actId="478"/>
          <ac:spMkLst>
            <pc:docMk/>
            <pc:sldMk cId="2768825592" sldId="2144327868"/>
            <ac:spMk id="6" creationId="{76CF28D3-2203-E51E-0A0B-160457D3A71D}"/>
          </ac:spMkLst>
        </pc:spChg>
        <pc:spChg chg="mod">
          <ac:chgData name="Jason Wiese" userId="4bff8d5b-7de6-4655-b397-69b0afc81113" providerId="ADAL" clId="{CB67199D-1E10-4A37-B145-3924D15E7A49}" dt="2024-07-17T05:21:46.350" v="886" actId="6549"/>
          <ac:spMkLst>
            <pc:docMk/>
            <pc:sldMk cId="2768825592" sldId="2144327868"/>
            <ac:spMk id="6" creationId="{7B72A43B-2A71-0F81-DC27-FF65A14FC35D}"/>
          </ac:spMkLst>
        </pc:spChg>
        <pc:spChg chg="add mod">
          <ac:chgData name="Jason Wiese" userId="4bff8d5b-7de6-4655-b397-69b0afc81113" providerId="ADAL" clId="{CB67199D-1E10-4A37-B145-3924D15E7A49}" dt="2024-07-17T18:45:16.499" v="5207"/>
          <ac:spMkLst>
            <pc:docMk/>
            <pc:sldMk cId="2768825592" sldId="2144327868"/>
            <ac:spMk id="9" creationId="{A40D2CC5-E1F1-E86D-FB75-4C8843AA1B52}"/>
          </ac:spMkLst>
        </pc:spChg>
        <pc:spChg chg="mod">
          <ac:chgData name="Jason Wiese" userId="4bff8d5b-7de6-4655-b397-69b0afc81113" providerId="ADAL" clId="{CB67199D-1E10-4A37-B145-3924D15E7A49}" dt="2024-07-17T18:44:13.764" v="5190" actId="404"/>
          <ac:spMkLst>
            <pc:docMk/>
            <pc:sldMk cId="2768825592" sldId="2144327868"/>
            <ac:spMk id="15" creationId="{BEC29D22-6BA3-6266-4F00-76409257CEE2}"/>
          </ac:spMkLst>
        </pc:spChg>
        <pc:spChg chg="del mod">
          <ac:chgData name="Jason Wiese" userId="4bff8d5b-7de6-4655-b397-69b0afc81113" providerId="ADAL" clId="{CB67199D-1E10-4A37-B145-3924D15E7A49}" dt="2024-07-17T18:45:11.020" v="5206" actId="478"/>
          <ac:spMkLst>
            <pc:docMk/>
            <pc:sldMk cId="2768825592" sldId="2144327868"/>
            <ac:spMk id="18" creationId="{373D8E9A-A4E4-782F-F1FA-26B26CF03BFE}"/>
          </ac:spMkLst>
        </pc:spChg>
      </pc:sldChg>
      <pc:sldChg chg="modSp mod">
        <pc:chgData name="Jason Wiese" userId="4bff8d5b-7de6-4655-b397-69b0afc81113" providerId="ADAL" clId="{CB67199D-1E10-4A37-B145-3924D15E7A49}" dt="2024-07-17T05:39:20.144" v="1749" actId="313"/>
        <pc:sldMkLst>
          <pc:docMk/>
          <pc:sldMk cId="447989960" sldId="2144327869"/>
        </pc:sldMkLst>
        <pc:spChg chg="mod">
          <ac:chgData name="Jason Wiese" userId="4bff8d5b-7de6-4655-b397-69b0afc81113" providerId="ADAL" clId="{CB67199D-1E10-4A37-B145-3924D15E7A49}" dt="2024-07-17T05:25:54.841" v="948" actId="14100"/>
          <ac:spMkLst>
            <pc:docMk/>
            <pc:sldMk cId="447989960" sldId="2144327869"/>
            <ac:spMk id="9" creationId="{C4E717B8-424F-55A8-EC22-03BFD2235381}"/>
          </ac:spMkLst>
        </pc:spChg>
        <pc:spChg chg="mod">
          <ac:chgData name="Jason Wiese" userId="4bff8d5b-7de6-4655-b397-69b0afc81113" providerId="ADAL" clId="{CB67199D-1E10-4A37-B145-3924D15E7A49}" dt="2024-07-17T05:39:20.144" v="1749" actId="313"/>
          <ac:spMkLst>
            <pc:docMk/>
            <pc:sldMk cId="447989960" sldId="2144327869"/>
            <ac:spMk id="11" creationId="{2281C668-A605-2514-0459-D0F09F4992E8}"/>
          </ac:spMkLst>
        </pc:spChg>
      </pc:sldChg>
      <pc:sldChg chg="addSp delSp modSp mod">
        <pc:chgData name="Jason Wiese" userId="4bff8d5b-7de6-4655-b397-69b0afc81113" providerId="ADAL" clId="{CB67199D-1E10-4A37-B145-3924D15E7A49}" dt="2024-07-17T06:09:08.151" v="2995" actId="20577"/>
        <pc:sldMkLst>
          <pc:docMk/>
          <pc:sldMk cId="793742564" sldId="2144327870"/>
        </pc:sldMkLst>
        <pc:spChg chg="mod">
          <ac:chgData name="Jason Wiese" userId="4bff8d5b-7de6-4655-b397-69b0afc81113" providerId="ADAL" clId="{CB67199D-1E10-4A37-B145-3924D15E7A49}" dt="2024-07-17T05:48:01.102" v="2206" actId="113"/>
          <ac:spMkLst>
            <pc:docMk/>
            <pc:sldMk cId="793742564" sldId="2144327870"/>
            <ac:spMk id="2" creationId="{899AC97A-68F3-D5A9-1EAC-B8A2ACA4F077}"/>
          </ac:spMkLst>
        </pc:spChg>
        <pc:spChg chg="add mod">
          <ac:chgData name="Jason Wiese" userId="4bff8d5b-7de6-4655-b397-69b0afc81113" providerId="ADAL" clId="{CB67199D-1E10-4A37-B145-3924D15E7A49}" dt="2024-07-17T05:43:21.161" v="1798" actId="1035"/>
          <ac:spMkLst>
            <pc:docMk/>
            <pc:sldMk cId="793742564" sldId="2144327870"/>
            <ac:spMk id="5" creationId="{68766FAD-E225-3934-A8CF-BAAF3C46BE6B}"/>
          </ac:spMkLst>
        </pc:spChg>
        <pc:spChg chg="mod">
          <ac:chgData name="Jason Wiese" userId="4bff8d5b-7de6-4655-b397-69b0afc81113" providerId="ADAL" clId="{CB67199D-1E10-4A37-B145-3924D15E7A49}" dt="2024-07-17T06:09:08.151" v="2995" actId="20577"/>
          <ac:spMkLst>
            <pc:docMk/>
            <pc:sldMk cId="793742564" sldId="2144327870"/>
            <ac:spMk id="6" creationId="{9F3375EF-46C6-2B94-2468-AAAF87E7BF1D}"/>
          </ac:spMkLst>
        </pc:spChg>
        <pc:spChg chg="del">
          <ac:chgData name="Jason Wiese" userId="4bff8d5b-7de6-4655-b397-69b0afc81113" providerId="ADAL" clId="{CB67199D-1E10-4A37-B145-3924D15E7A49}" dt="2024-07-17T05:43:11.772" v="1753" actId="478"/>
          <ac:spMkLst>
            <pc:docMk/>
            <pc:sldMk cId="793742564" sldId="2144327870"/>
            <ac:spMk id="9" creationId="{556CD4F2-844A-A071-00BD-7A3EE7726B2A}"/>
          </ac:spMkLst>
        </pc:spChg>
        <pc:spChg chg="add del mod">
          <ac:chgData name="Jason Wiese" userId="4bff8d5b-7de6-4655-b397-69b0afc81113" providerId="ADAL" clId="{CB67199D-1E10-4A37-B145-3924D15E7A49}" dt="2024-07-17T05:52:36.192" v="2265" actId="478"/>
          <ac:spMkLst>
            <pc:docMk/>
            <pc:sldMk cId="793742564" sldId="2144327870"/>
            <ac:spMk id="14" creationId="{A403B4AD-FECE-24D7-48CF-0D6AD9A8F575}"/>
          </ac:spMkLst>
        </pc:spChg>
      </pc:sldChg>
      <pc:sldChg chg="modSp mod">
        <pc:chgData name="Jason Wiese" userId="4bff8d5b-7de6-4655-b397-69b0afc81113" providerId="ADAL" clId="{CB67199D-1E10-4A37-B145-3924D15E7A49}" dt="2024-07-17T06:20:53.226" v="3521" actId="20577"/>
        <pc:sldMkLst>
          <pc:docMk/>
          <pc:sldMk cId="1888183192" sldId="2144327871"/>
        </pc:sldMkLst>
        <pc:spChg chg="mod">
          <ac:chgData name="Jason Wiese" userId="4bff8d5b-7de6-4655-b397-69b0afc81113" providerId="ADAL" clId="{CB67199D-1E10-4A37-B145-3924D15E7A49}" dt="2024-07-17T06:20:53.226" v="3521" actId="20577"/>
          <ac:spMkLst>
            <pc:docMk/>
            <pc:sldMk cId="1888183192" sldId="2144327871"/>
            <ac:spMk id="6" creationId="{7B72A43B-2A71-0F81-DC27-FF65A14FC35D}"/>
          </ac:spMkLst>
        </pc:spChg>
      </pc:sldChg>
      <pc:sldChg chg="addSp delSp modSp mod addCm">
        <pc:chgData name="Jason Wiese" userId="4bff8d5b-7de6-4655-b397-69b0afc81113" providerId="ADAL" clId="{CB67199D-1E10-4A37-B145-3924D15E7A49}" dt="2024-07-17T21:13:27.402" v="6604" actId="1035"/>
        <pc:sldMkLst>
          <pc:docMk/>
          <pc:sldMk cId="4076356575" sldId="2144327872"/>
        </pc:sldMkLst>
        <pc:spChg chg="mod">
          <ac:chgData name="Jason Wiese" userId="4bff8d5b-7de6-4655-b397-69b0afc81113" providerId="ADAL" clId="{CB67199D-1E10-4A37-B145-3924D15E7A49}" dt="2024-07-17T06:35:36.611" v="3708" actId="20578"/>
          <ac:spMkLst>
            <pc:docMk/>
            <pc:sldMk cId="4076356575" sldId="2144327872"/>
            <ac:spMk id="4" creationId="{A5A58E31-FA80-E373-1C4E-82CDDAE5F639}"/>
          </ac:spMkLst>
        </pc:spChg>
        <pc:spChg chg="add del mod ord">
          <ac:chgData name="Jason Wiese" userId="4bff8d5b-7de6-4655-b397-69b0afc81113" providerId="ADAL" clId="{CB67199D-1E10-4A37-B145-3924D15E7A49}" dt="2024-07-17T18:57:17.687" v="5742" actId="478"/>
          <ac:spMkLst>
            <pc:docMk/>
            <pc:sldMk cId="4076356575" sldId="2144327872"/>
            <ac:spMk id="4" creationId="{DB0605EB-7FFD-3995-75D3-1EB654F5328A}"/>
          </ac:spMkLst>
        </pc:spChg>
        <pc:spChg chg="add mod">
          <ac:chgData name="Jason Wiese" userId="4bff8d5b-7de6-4655-b397-69b0afc81113" providerId="ADAL" clId="{CB67199D-1E10-4A37-B145-3924D15E7A49}" dt="2024-07-17T21:13:27.402" v="6604" actId="1035"/>
          <ac:spMkLst>
            <pc:docMk/>
            <pc:sldMk cId="4076356575" sldId="2144327872"/>
            <ac:spMk id="5" creationId="{033BE062-A122-471E-D754-ED3ECF462958}"/>
          </ac:spMkLst>
        </pc:spChg>
        <pc:spChg chg="mod">
          <ac:chgData name="Jason Wiese" userId="4bff8d5b-7de6-4655-b397-69b0afc81113" providerId="ADAL" clId="{CB67199D-1E10-4A37-B145-3924D15E7A49}" dt="2024-07-17T18:57:37.072" v="5777" actId="1035"/>
          <ac:spMkLst>
            <pc:docMk/>
            <pc:sldMk cId="4076356575" sldId="2144327872"/>
            <ac:spMk id="10" creationId="{71C2B71F-15D4-E738-363B-2942BBD2BDDC}"/>
          </ac:spMkLst>
        </pc:spChg>
        <pc:spChg chg="mod">
          <ac:chgData name="Jason Wiese" userId="4bff8d5b-7de6-4655-b397-69b0afc81113" providerId="ADAL" clId="{CB67199D-1E10-4A37-B145-3924D15E7A49}" dt="2024-07-17T18:58:57.354" v="5867" actId="20577"/>
          <ac:spMkLst>
            <pc:docMk/>
            <pc:sldMk cId="4076356575" sldId="2144327872"/>
            <ac:spMk id="14" creationId="{269FD58F-B638-880A-9F25-14DD441A107E}"/>
          </ac:spMkLst>
        </pc:spChg>
        <pc:spChg chg="mod">
          <ac:chgData name="Jason Wiese" userId="4bff8d5b-7de6-4655-b397-69b0afc81113" providerId="ADAL" clId="{CB67199D-1E10-4A37-B145-3924D15E7A49}" dt="2024-07-17T19:14:11.076" v="6165" actId="115"/>
          <ac:spMkLst>
            <pc:docMk/>
            <pc:sldMk cId="4076356575" sldId="2144327872"/>
            <ac:spMk id="15" creationId="{E127C3F8-A84A-3684-44B3-20984684089A}"/>
          </ac:spMkLst>
        </pc:spChg>
        <pc:spChg chg="mod">
          <ac:chgData name="Jason Wiese" userId="4bff8d5b-7de6-4655-b397-69b0afc81113" providerId="ADAL" clId="{CB67199D-1E10-4A37-B145-3924D15E7A49}" dt="2024-07-17T18:58:33.395" v="5854" actId="1035"/>
          <ac:spMkLst>
            <pc:docMk/>
            <pc:sldMk cId="4076356575" sldId="2144327872"/>
            <ac:spMk id="17" creationId="{EBF7C4F3-1344-EE15-C1CF-259B70A842BE}"/>
          </ac:spMkLst>
        </pc:spChg>
        <pc:spChg chg="mod">
          <ac:chgData name="Jason Wiese" userId="4bff8d5b-7de6-4655-b397-69b0afc81113" providerId="ADAL" clId="{CB67199D-1E10-4A37-B145-3924D15E7A49}" dt="2024-07-17T18:58:33.395" v="5854" actId="1035"/>
          <ac:spMkLst>
            <pc:docMk/>
            <pc:sldMk cId="4076356575" sldId="2144327872"/>
            <ac:spMk id="18" creationId="{A0C5E98E-5DB4-7E06-1A43-FC577449CFEB}"/>
          </ac:spMkLst>
        </pc:spChg>
        <pc:spChg chg="mod">
          <ac:chgData name="Jason Wiese" userId="4bff8d5b-7de6-4655-b397-69b0afc81113" providerId="ADAL" clId="{CB67199D-1E10-4A37-B145-3924D15E7A49}" dt="2024-07-17T18:58:33.395" v="5854" actId="1035"/>
          <ac:spMkLst>
            <pc:docMk/>
            <pc:sldMk cId="4076356575" sldId="2144327872"/>
            <ac:spMk id="19" creationId="{5C16E9EC-6ABB-C681-2EB6-26CBE9E42825}"/>
          </ac:spMkLst>
        </pc:spChg>
        <pc:spChg chg="mod">
          <ac:chgData name="Jason Wiese" userId="4bff8d5b-7de6-4655-b397-69b0afc81113" providerId="ADAL" clId="{CB67199D-1E10-4A37-B145-3924D15E7A49}" dt="2024-07-17T18:58:33.395" v="5854" actId="1035"/>
          <ac:spMkLst>
            <pc:docMk/>
            <pc:sldMk cId="4076356575" sldId="2144327872"/>
            <ac:spMk id="20" creationId="{2661065B-46DD-0A63-255B-A6CF1278A5EF}"/>
          </ac:spMkLst>
        </pc:spChg>
        <pc:spChg chg="mod">
          <ac:chgData name="Jason Wiese" userId="4bff8d5b-7de6-4655-b397-69b0afc81113" providerId="ADAL" clId="{CB67199D-1E10-4A37-B145-3924D15E7A49}" dt="2024-07-17T18:58:33.395" v="5854" actId="1035"/>
          <ac:spMkLst>
            <pc:docMk/>
            <pc:sldMk cId="4076356575" sldId="2144327872"/>
            <ac:spMk id="21" creationId="{3C33EBD0-C331-0215-513C-CDFC59B8F269}"/>
          </ac:spMkLst>
        </pc:spChg>
        <pc:spChg chg="mod">
          <ac:chgData name="Jason Wiese" userId="4bff8d5b-7de6-4655-b397-69b0afc81113" providerId="ADAL" clId="{CB67199D-1E10-4A37-B145-3924D15E7A49}" dt="2024-07-17T06:36:04.530" v="3709" actId="6549"/>
          <ac:spMkLst>
            <pc:docMk/>
            <pc:sldMk cId="4076356575" sldId="2144327872"/>
            <ac:spMk id="23" creationId="{6D0392F8-5695-0F91-0B2A-DD45CD66F3D2}"/>
          </ac:spMkLst>
        </pc:spChg>
        <pc:spChg chg="mod">
          <ac:chgData name="Jason Wiese" userId="4bff8d5b-7de6-4655-b397-69b0afc81113" providerId="ADAL" clId="{CB67199D-1E10-4A37-B145-3924D15E7A49}" dt="2024-07-17T18:58:33.395" v="5854" actId="1035"/>
          <ac:spMkLst>
            <pc:docMk/>
            <pc:sldMk cId="4076356575" sldId="2144327872"/>
            <ac:spMk id="27" creationId="{9266F100-3D67-202A-1773-DB3BD2C4B9AB}"/>
          </ac:spMkLst>
        </pc:spChg>
        <pc:spChg chg="mod">
          <ac:chgData name="Jason Wiese" userId="4bff8d5b-7de6-4655-b397-69b0afc81113" providerId="ADAL" clId="{CB67199D-1E10-4A37-B145-3924D15E7A49}" dt="2024-07-17T18:58:29.856" v="5849" actId="1076"/>
          <ac:spMkLst>
            <pc:docMk/>
            <pc:sldMk cId="4076356575" sldId="2144327872"/>
            <ac:spMk id="28" creationId="{AA8362F9-D7A6-0607-800F-CFA2001FD621}"/>
          </ac:spMkLst>
        </pc:spChg>
        <pc:spChg chg="mod">
          <ac:chgData name="Jason Wiese" userId="4bff8d5b-7de6-4655-b397-69b0afc81113" providerId="ADAL" clId="{CB67199D-1E10-4A37-B145-3924D15E7A49}" dt="2024-07-17T18:58:29.856" v="5849" actId="1076"/>
          <ac:spMkLst>
            <pc:docMk/>
            <pc:sldMk cId="4076356575" sldId="2144327872"/>
            <ac:spMk id="29" creationId="{C9B68F20-98C2-8FFC-C64A-210B1B11923D}"/>
          </ac:spMkLst>
        </pc:spChg>
        <pc:spChg chg="mod">
          <ac:chgData name="Jason Wiese" userId="4bff8d5b-7de6-4655-b397-69b0afc81113" providerId="ADAL" clId="{CB67199D-1E10-4A37-B145-3924D15E7A49}" dt="2024-07-17T18:58:29.856" v="5849" actId="1076"/>
          <ac:spMkLst>
            <pc:docMk/>
            <pc:sldMk cId="4076356575" sldId="2144327872"/>
            <ac:spMk id="31" creationId="{324C26CB-BC94-1003-996F-B07AAE89AD2F}"/>
          </ac:spMkLst>
        </pc:spChg>
        <pc:spChg chg="mod">
          <ac:chgData name="Jason Wiese" userId="4bff8d5b-7de6-4655-b397-69b0afc81113" providerId="ADAL" clId="{CB67199D-1E10-4A37-B145-3924D15E7A49}" dt="2024-07-17T18:58:29.856" v="5849" actId="1076"/>
          <ac:spMkLst>
            <pc:docMk/>
            <pc:sldMk cId="4076356575" sldId="2144327872"/>
            <ac:spMk id="32" creationId="{61593E21-C040-B752-9EBC-6CF522D1BA10}"/>
          </ac:spMkLst>
        </pc:spChg>
        <pc:spChg chg="mod">
          <ac:chgData name="Jason Wiese" userId="4bff8d5b-7de6-4655-b397-69b0afc81113" providerId="ADAL" clId="{CB67199D-1E10-4A37-B145-3924D15E7A49}" dt="2024-07-17T18:58:29.856" v="5849" actId="1076"/>
          <ac:spMkLst>
            <pc:docMk/>
            <pc:sldMk cId="4076356575" sldId="2144327872"/>
            <ac:spMk id="34" creationId="{92FFF644-9A0A-19CE-454F-440AD65F6915}"/>
          </ac:spMkLst>
        </pc:spChg>
        <pc:spChg chg="mod">
          <ac:chgData name="Jason Wiese" userId="4bff8d5b-7de6-4655-b397-69b0afc81113" providerId="ADAL" clId="{CB67199D-1E10-4A37-B145-3924D15E7A49}" dt="2024-07-17T18:58:29.856" v="5849" actId="1076"/>
          <ac:spMkLst>
            <pc:docMk/>
            <pc:sldMk cId="4076356575" sldId="2144327872"/>
            <ac:spMk id="35" creationId="{F33111FA-851E-C13C-8E99-4776B6BAF832}"/>
          </ac:spMkLst>
        </pc:spChg>
        <pc:spChg chg="add del mod">
          <ac:chgData name="Jason Wiese" userId="4bff8d5b-7de6-4655-b397-69b0afc81113" providerId="ADAL" clId="{CB67199D-1E10-4A37-B145-3924D15E7A49}" dt="2024-07-17T18:58:06.840" v="5817" actId="478"/>
          <ac:spMkLst>
            <pc:docMk/>
            <pc:sldMk cId="4076356575" sldId="2144327872"/>
            <ac:spMk id="39" creationId="{60BAAA78-7D98-C3D9-F729-6330803D90C8}"/>
          </ac:spMkLst>
        </pc:spChg>
        <pc:picChg chg="mod">
          <ac:chgData name="Jason Wiese" userId="4bff8d5b-7de6-4655-b397-69b0afc81113" providerId="ADAL" clId="{CB67199D-1E10-4A37-B145-3924D15E7A49}" dt="2024-07-17T18:58:33.395" v="5854" actId="1035"/>
          <ac:picMkLst>
            <pc:docMk/>
            <pc:sldMk cId="4076356575" sldId="2144327872"/>
            <ac:picMk id="41" creationId="{C46F96F0-739C-ED4D-787B-C2C3A2BA07C9}"/>
          </ac:picMkLst>
        </pc:picChg>
        <pc:picChg chg="mod">
          <ac:chgData name="Jason Wiese" userId="4bff8d5b-7de6-4655-b397-69b0afc81113" providerId="ADAL" clId="{CB67199D-1E10-4A37-B145-3924D15E7A49}" dt="2024-07-17T18:58:29.856" v="5849" actId="1076"/>
          <ac:picMkLst>
            <pc:docMk/>
            <pc:sldMk cId="4076356575" sldId="2144327872"/>
            <ac:picMk id="43" creationId="{16D891C8-B8F0-204E-26D5-AB22AEF7BE47}"/>
          </ac:picMkLst>
        </pc:picChg>
        <pc:picChg chg="mod">
          <ac:chgData name="Jason Wiese" userId="4bff8d5b-7de6-4655-b397-69b0afc81113" providerId="ADAL" clId="{CB67199D-1E10-4A37-B145-3924D15E7A49}" dt="2024-07-17T18:58:29.856" v="5849" actId="1076"/>
          <ac:picMkLst>
            <pc:docMk/>
            <pc:sldMk cId="4076356575" sldId="2144327872"/>
            <ac:picMk id="45" creationId="{F3AA4D52-28A3-FF00-75BE-C27C17596EB2}"/>
          </ac:picMkLst>
        </pc:picChg>
        <pc:picChg chg="mod">
          <ac:chgData name="Jason Wiese" userId="4bff8d5b-7de6-4655-b397-69b0afc81113" providerId="ADAL" clId="{CB67199D-1E10-4A37-B145-3924D15E7A49}" dt="2024-07-17T18:58:33.395" v="5854" actId="1035"/>
          <ac:picMkLst>
            <pc:docMk/>
            <pc:sldMk cId="4076356575" sldId="2144327872"/>
            <ac:picMk id="46" creationId="{D05B7F74-811B-16B5-FE7E-FBB7C1C9CEA5}"/>
          </ac:picMkLst>
        </pc:picChg>
        <pc:picChg chg="mod">
          <ac:chgData name="Jason Wiese" userId="4bff8d5b-7de6-4655-b397-69b0afc81113" providerId="ADAL" clId="{CB67199D-1E10-4A37-B145-3924D15E7A49}" dt="2024-07-17T18:58:33.395" v="5854" actId="1035"/>
          <ac:picMkLst>
            <pc:docMk/>
            <pc:sldMk cId="4076356575" sldId="2144327872"/>
            <ac:picMk id="47" creationId="{775F434D-292E-2063-E175-BB49FD1CA49C}"/>
          </ac:picMkLst>
        </pc:picChg>
        <pc:picChg chg="mod">
          <ac:chgData name="Jason Wiese" userId="4bff8d5b-7de6-4655-b397-69b0afc81113" providerId="ADAL" clId="{CB67199D-1E10-4A37-B145-3924D15E7A49}" dt="2024-07-17T18:58:33.395" v="5854" actId="1035"/>
          <ac:picMkLst>
            <pc:docMk/>
            <pc:sldMk cId="4076356575" sldId="2144327872"/>
            <ac:picMk id="48" creationId="{42478A7A-F82A-EFC2-FB2E-5E4537821B4C}"/>
          </ac:picMkLst>
        </pc:picChg>
        <pc:extLst>
          <p:ext xmlns:p="http://schemas.openxmlformats.org/presentationml/2006/main" uri="{D6D511B9-2390-475A-947B-AFAB55BFBCF1}">
            <pc226:cmChg xmlns:pc226="http://schemas.microsoft.com/office/powerpoint/2022/06/main/command" chg="add">
              <pc226:chgData name="Jason Wiese" userId="4bff8d5b-7de6-4655-b397-69b0afc81113" providerId="ADAL" clId="{CB67199D-1E10-4A37-B145-3924D15E7A49}" dt="2024-07-17T06:31:44.355" v="3660"/>
              <pc2:cmMkLst xmlns:pc2="http://schemas.microsoft.com/office/powerpoint/2019/9/main/command">
                <pc:docMk/>
                <pc:sldMk cId="4076356575" sldId="2144327872"/>
                <pc2:cmMk id="{3173FAF1-35EB-467D-BE04-9242C651DBA3}"/>
              </pc2:cmMkLst>
            </pc226:cmChg>
          </p:ext>
        </pc:extLst>
      </pc:sldChg>
      <pc:sldChg chg="addSp modSp mod addCm">
        <pc:chgData name="Jason Wiese" userId="4bff8d5b-7de6-4655-b397-69b0afc81113" providerId="ADAL" clId="{CB67199D-1E10-4A37-B145-3924D15E7A49}" dt="2024-07-17T19:14:29.346" v="6168" actId="115"/>
        <pc:sldMkLst>
          <pc:docMk/>
          <pc:sldMk cId="1498365367" sldId="2144327873"/>
        </pc:sldMkLst>
        <pc:spChg chg="add mod">
          <ac:chgData name="Jason Wiese" userId="4bff8d5b-7de6-4655-b397-69b0afc81113" providerId="ADAL" clId="{CB67199D-1E10-4A37-B145-3924D15E7A49}" dt="2024-07-17T19:00:22.459" v="5928" actId="1076"/>
          <ac:spMkLst>
            <pc:docMk/>
            <pc:sldMk cId="1498365367" sldId="2144327873"/>
            <ac:spMk id="4" creationId="{9C39EA12-0585-810C-7F2D-B165DBDEBFA5}"/>
          </ac:spMkLst>
        </pc:spChg>
        <pc:spChg chg="mod">
          <ac:chgData name="Jason Wiese" userId="4bff8d5b-7de6-4655-b397-69b0afc81113" providerId="ADAL" clId="{CB67199D-1E10-4A37-B145-3924D15E7A49}" dt="2024-07-17T07:10:18.077" v="4321" actId="20577"/>
          <ac:spMkLst>
            <pc:docMk/>
            <pc:sldMk cId="1498365367" sldId="2144327873"/>
            <ac:spMk id="4" creationId="{A5A58E31-FA80-E373-1C4E-82CDDAE5F639}"/>
          </ac:spMkLst>
        </pc:spChg>
        <pc:spChg chg="mod">
          <ac:chgData name="Jason Wiese" userId="4bff8d5b-7de6-4655-b397-69b0afc81113" providerId="ADAL" clId="{CB67199D-1E10-4A37-B145-3924D15E7A49}" dt="2024-07-17T19:00:22.459" v="5928" actId="1076"/>
          <ac:spMkLst>
            <pc:docMk/>
            <pc:sldMk cId="1498365367" sldId="2144327873"/>
            <ac:spMk id="6" creationId="{7B72A43B-2A71-0F81-DC27-FF65A14FC35D}"/>
          </ac:spMkLst>
        </pc:spChg>
        <pc:spChg chg="mod">
          <ac:chgData name="Jason Wiese" userId="4bff8d5b-7de6-4655-b397-69b0afc81113" providerId="ADAL" clId="{CB67199D-1E10-4A37-B145-3924D15E7A49}" dt="2024-07-17T06:38:05.701" v="3723" actId="14100"/>
          <ac:spMkLst>
            <pc:docMk/>
            <pc:sldMk cId="1498365367" sldId="2144327873"/>
            <ac:spMk id="8" creationId="{873CADBE-8A51-2D50-5A40-34635716FE95}"/>
          </ac:spMkLst>
        </pc:spChg>
        <pc:spChg chg="add mod">
          <ac:chgData name="Jason Wiese" userId="4bff8d5b-7de6-4655-b397-69b0afc81113" providerId="ADAL" clId="{CB67199D-1E10-4A37-B145-3924D15E7A49}" dt="2024-07-17T06:46:36.834" v="3774" actId="20577"/>
          <ac:spMkLst>
            <pc:docMk/>
            <pc:sldMk cId="1498365367" sldId="2144327873"/>
            <ac:spMk id="12" creationId="{96A7B7A4-BFEA-0030-D3D7-016E7E7A0B1B}"/>
          </ac:spMkLst>
        </pc:spChg>
        <pc:spChg chg="mod">
          <ac:chgData name="Jason Wiese" userId="4bff8d5b-7de6-4655-b397-69b0afc81113" providerId="ADAL" clId="{CB67199D-1E10-4A37-B145-3924D15E7A49}" dt="2024-07-17T06:43:24.884" v="3746" actId="207"/>
          <ac:spMkLst>
            <pc:docMk/>
            <pc:sldMk cId="1498365367" sldId="2144327873"/>
            <ac:spMk id="13" creationId="{7A62B129-59A7-36A9-5292-42026144AA5D}"/>
          </ac:spMkLst>
        </pc:spChg>
        <pc:spChg chg="mod">
          <ac:chgData name="Jason Wiese" userId="4bff8d5b-7de6-4655-b397-69b0afc81113" providerId="ADAL" clId="{CB67199D-1E10-4A37-B145-3924D15E7A49}" dt="2024-07-17T06:43:20.484" v="3745" actId="207"/>
          <ac:spMkLst>
            <pc:docMk/>
            <pc:sldMk cId="1498365367" sldId="2144327873"/>
            <ac:spMk id="14" creationId="{411A12E4-BF75-AF84-99A6-1D0E17CAE889}"/>
          </ac:spMkLst>
        </pc:spChg>
        <pc:spChg chg="mod">
          <ac:chgData name="Jason Wiese" userId="4bff8d5b-7de6-4655-b397-69b0afc81113" providerId="ADAL" clId="{CB67199D-1E10-4A37-B145-3924D15E7A49}" dt="2024-07-17T06:43:37.907" v="3748" actId="207"/>
          <ac:spMkLst>
            <pc:docMk/>
            <pc:sldMk cId="1498365367" sldId="2144327873"/>
            <ac:spMk id="15" creationId="{D2ACA5D2-FD0A-75C9-CA35-228272F4920B}"/>
          </ac:spMkLst>
        </pc:spChg>
        <pc:spChg chg="mod">
          <ac:chgData name="Jason Wiese" userId="4bff8d5b-7de6-4655-b397-69b0afc81113" providerId="ADAL" clId="{CB67199D-1E10-4A37-B145-3924D15E7A49}" dt="2024-07-17T19:14:29.346" v="6168" actId="115"/>
          <ac:spMkLst>
            <pc:docMk/>
            <pc:sldMk cId="1498365367" sldId="2144327873"/>
            <ac:spMk id="17" creationId="{69056B4B-8A98-923E-D305-4AD7C279E913}"/>
          </ac:spMkLst>
        </pc:spChg>
        <pc:spChg chg="mod">
          <ac:chgData name="Jason Wiese" userId="4bff8d5b-7de6-4655-b397-69b0afc81113" providerId="ADAL" clId="{CB67199D-1E10-4A37-B145-3924D15E7A49}" dt="2024-07-17T06:43:47.521" v="3758" actId="6549"/>
          <ac:spMkLst>
            <pc:docMk/>
            <pc:sldMk cId="1498365367" sldId="2144327873"/>
            <ac:spMk id="18" creationId="{C4811491-EAF6-D358-B43D-8D356C70E994}"/>
          </ac:spMkLst>
        </pc:spChg>
        <pc:spChg chg="mod">
          <ac:chgData name="Jason Wiese" userId="4bff8d5b-7de6-4655-b397-69b0afc81113" providerId="ADAL" clId="{CB67199D-1E10-4A37-B145-3924D15E7A49}" dt="2024-07-17T19:00:28.442" v="5929" actId="1076"/>
          <ac:spMkLst>
            <pc:docMk/>
            <pc:sldMk cId="1498365367" sldId="2144327873"/>
            <ac:spMk id="19" creationId="{EA2CB162-7911-67D6-44E5-9CE4E42A8124}"/>
          </ac:spMkLst>
        </pc:spChg>
        <pc:spChg chg="mod">
          <ac:chgData name="Jason Wiese" userId="4bff8d5b-7de6-4655-b397-69b0afc81113" providerId="ADAL" clId="{CB67199D-1E10-4A37-B145-3924D15E7A49}" dt="2024-07-17T19:00:28.442" v="5929" actId="1076"/>
          <ac:spMkLst>
            <pc:docMk/>
            <pc:sldMk cId="1498365367" sldId="2144327873"/>
            <ac:spMk id="21" creationId="{2281C668-A605-2514-0459-D0F09F4992E8}"/>
          </ac:spMkLst>
        </pc:spChg>
        <pc:spChg chg="mod">
          <ac:chgData name="Jason Wiese" userId="4bff8d5b-7de6-4655-b397-69b0afc81113" providerId="ADAL" clId="{CB67199D-1E10-4A37-B145-3924D15E7A49}" dt="2024-07-17T19:00:22.459" v="5928" actId="1076"/>
          <ac:spMkLst>
            <pc:docMk/>
            <pc:sldMk cId="1498365367" sldId="2144327873"/>
            <ac:spMk id="38" creationId="{6D0392F8-5695-0F91-0B2A-DD45CD66F3D2}"/>
          </ac:spMkLst>
        </pc:spChg>
        <pc:spChg chg="mod">
          <ac:chgData name="Jason Wiese" userId="4bff8d5b-7de6-4655-b397-69b0afc81113" providerId="ADAL" clId="{CB67199D-1E10-4A37-B145-3924D15E7A49}" dt="2024-07-17T19:14:26.924" v="6167" actId="115"/>
          <ac:spMkLst>
            <pc:docMk/>
            <pc:sldMk cId="1498365367" sldId="2144327873"/>
            <ac:spMk id="49" creationId="{2814BD3C-3879-80AB-C133-A2DD107417B5}"/>
          </ac:spMkLst>
        </pc:spChg>
        <pc:extLst>
          <p:ext xmlns:p="http://schemas.openxmlformats.org/presentationml/2006/main" uri="{D6D511B9-2390-475A-947B-AFAB55BFBCF1}">
            <pc226:cmChg xmlns:pc226="http://schemas.microsoft.com/office/powerpoint/2022/06/main/command" chg="add">
              <pc226:chgData name="Jason Wiese" userId="4bff8d5b-7de6-4655-b397-69b0afc81113" providerId="ADAL" clId="{CB67199D-1E10-4A37-B145-3924D15E7A49}" dt="2024-07-17T06:42:41.192" v="3743"/>
              <pc2:cmMkLst xmlns:pc2="http://schemas.microsoft.com/office/powerpoint/2019/9/main/command">
                <pc:docMk/>
                <pc:sldMk cId="1498365367" sldId="2144327873"/>
                <pc2:cmMk id="{5022E750-1F60-4C7C-AA4B-D76F86504A1A}"/>
              </pc2:cmMkLst>
            </pc226:cmChg>
            <pc226:cmChg xmlns:pc226="http://schemas.microsoft.com/office/powerpoint/2022/06/main/command" chg="add">
              <pc226:chgData name="Jason Wiese" userId="4bff8d5b-7de6-4655-b397-69b0afc81113" providerId="ADAL" clId="{CB67199D-1E10-4A37-B145-3924D15E7A49}" dt="2024-07-17T06:42:59.227" v="3744"/>
              <pc2:cmMkLst xmlns:pc2="http://schemas.microsoft.com/office/powerpoint/2019/9/main/command">
                <pc:docMk/>
                <pc:sldMk cId="1498365367" sldId="2144327873"/>
                <pc2:cmMk id="{FAB42DB9-EF1F-4565-BADA-A5A7624503BB}"/>
              </pc2:cmMkLst>
            </pc226:cmChg>
          </p:ext>
        </pc:extLst>
      </pc:sldChg>
      <pc:sldChg chg="modSp mod">
        <pc:chgData name="Jason Wiese" userId="4bff8d5b-7de6-4655-b397-69b0afc81113" providerId="ADAL" clId="{CB67199D-1E10-4A37-B145-3924D15E7A49}" dt="2024-07-17T07:11:45.302" v="4353" actId="20577"/>
        <pc:sldMkLst>
          <pc:docMk/>
          <pc:sldMk cId="1775044934" sldId="2144327874"/>
        </pc:sldMkLst>
        <pc:spChg chg="mod">
          <ac:chgData name="Jason Wiese" userId="4bff8d5b-7de6-4655-b397-69b0afc81113" providerId="ADAL" clId="{CB67199D-1E10-4A37-B145-3924D15E7A49}" dt="2024-07-17T07:11:45.302" v="4353" actId="20577"/>
          <ac:spMkLst>
            <pc:docMk/>
            <pc:sldMk cId="1775044934" sldId="2144327874"/>
            <ac:spMk id="6" creationId="{7B72A43B-2A71-0F81-DC27-FF65A14FC35D}"/>
          </ac:spMkLst>
        </pc:spChg>
      </pc:sldChg>
      <pc:sldChg chg="addSp delSp modSp mod">
        <pc:chgData name="Jason Wiese" userId="4bff8d5b-7de6-4655-b397-69b0afc81113" providerId="ADAL" clId="{CB67199D-1E10-4A37-B145-3924D15E7A49}" dt="2024-07-17T19:25:07.302" v="6592" actId="1035"/>
        <pc:sldMkLst>
          <pc:docMk/>
          <pc:sldMk cId="4152086190" sldId="2144327874"/>
        </pc:sldMkLst>
        <pc:spChg chg="add del mod">
          <ac:chgData name="Jason Wiese" userId="4bff8d5b-7de6-4655-b397-69b0afc81113" providerId="ADAL" clId="{CB67199D-1E10-4A37-B145-3924D15E7A49}" dt="2024-07-17T18:45:57.452" v="5226" actId="478"/>
          <ac:spMkLst>
            <pc:docMk/>
            <pc:sldMk cId="4152086190" sldId="2144327874"/>
            <ac:spMk id="2" creationId="{08EA5DAA-E5EF-96E2-4BCF-04EE0F9F247C}"/>
          </ac:spMkLst>
        </pc:spChg>
        <pc:spChg chg="mod">
          <ac:chgData name="Jason Wiese" userId="4bff8d5b-7de6-4655-b397-69b0afc81113" providerId="ADAL" clId="{CB67199D-1E10-4A37-B145-3924D15E7A49}" dt="2024-07-17T19:25:07.302" v="6592" actId="1035"/>
          <ac:spMkLst>
            <pc:docMk/>
            <pc:sldMk cId="4152086190" sldId="2144327874"/>
            <ac:spMk id="6" creationId="{7B72A43B-2A71-0F81-DC27-FF65A14FC35D}"/>
          </ac:spMkLst>
        </pc:spChg>
        <pc:spChg chg="mod">
          <ac:chgData name="Jason Wiese" userId="4bff8d5b-7de6-4655-b397-69b0afc81113" providerId="ADAL" clId="{CB67199D-1E10-4A37-B145-3924D15E7A49}" dt="2024-07-17T19:25:03.750" v="6588" actId="1035"/>
          <ac:spMkLst>
            <pc:docMk/>
            <pc:sldMk cId="4152086190" sldId="2144327874"/>
            <ac:spMk id="10" creationId="{E2BA26CA-E034-7E56-E6E7-C968D7B919BC}"/>
          </ac:spMkLst>
        </pc:spChg>
        <pc:spChg chg="mod">
          <ac:chgData name="Jason Wiese" userId="4bff8d5b-7de6-4655-b397-69b0afc81113" providerId="ADAL" clId="{CB67199D-1E10-4A37-B145-3924D15E7A49}" dt="2024-07-17T19:25:03.750" v="6588" actId="1035"/>
          <ac:spMkLst>
            <pc:docMk/>
            <pc:sldMk cId="4152086190" sldId="2144327874"/>
            <ac:spMk id="14" creationId="{8B71C3C6-170E-66CD-1578-9D9800232E3E}"/>
          </ac:spMkLst>
        </pc:spChg>
      </pc:sldChg>
      <pc:sldChg chg="addSp delSp modSp mod">
        <pc:chgData name="Jason Wiese" userId="4bff8d5b-7de6-4655-b397-69b0afc81113" providerId="ADAL" clId="{CB67199D-1E10-4A37-B145-3924D15E7A49}" dt="2024-07-30T16:27:53.284" v="6611" actId="20577"/>
        <pc:sldMkLst>
          <pc:docMk/>
          <pc:sldMk cId="2292163713" sldId="2144327878"/>
        </pc:sldMkLst>
        <pc:spChg chg="add del mod">
          <ac:chgData name="Jason Wiese" userId="4bff8d5b-7de6-4655-b397-69b0afc81113" providerId="ADAL" clId="{CB67199D-1E10-4A37-B145-3924D15E7A49}" dt="2024-07-17T18:40:29.925" v="5111" actId="478"/>
          <ac:spMkLst>
            <pc:docMk/>
            <pc:sldMk cId="2292163713" sldId="2144327878"/>
            <ac:spMk id="2" creationId="{DE7B1E76-0CBB-7802-F367-1AE1471ECDF3}"/>
          </ac:spMkLst>
        </pc:spChg>
        <pc:spChg chg="mod">
          <ac:chgData name="Jason Wiese" userId="4bff8d5b-7de6-4655-b397-69b0afc81113" providerId="ADAL" clId="{CB67199D-1E10-4A37-B145-3924D15E7A49}" dt="2024-07-17T06:14:13.503" v="3239" actId="20577"/>
          <ac:spMkLst>
            <pc:docMk/>
            <pc:sldMk cId="2292163713" sldId="2144327878"/>
            <ac:spMk id="8" creationId="{2281C668-A605-2514-0459-D0F09F4992E8}"/>
          </ac:spMkLst>
        </pc:spChg>
        <pc:spChg chg="mod">
          <ac:chgData name="Jason Wiese" userId="4bff8d5b-7de6-4655-b397-69b0afc81113" providerId="ADAL" clId="{CB67199D-1E10-4A37-B145-3924D15E7A49}" dt="2024-07-17T18:45:03.753" v="5205" actId="20577"/>
          <ac:spMkLst>
            <pc:docMk/>
            <pc:sldMk cId="2292163713" sldId="2144327878"/>
            <ac:spMk id="16" creationId="{FEC95E30-BB9E-A5A0-DAB9-615CD81CB109}"/>
          </ac:spMkLst>
        </pc:spChg>
        <pc:spChg chg="mod">
          <ac:chgData name="Jason Wiese" userId="4bff8d5b-7de6-4655-b397-69b0afc81113" providerId="ADAL" clId="{CB67199D-1E10-4A37-B145-3924D15E7A49}" dt="2024-07-30T16:27:53.284" v="6611" actId="20577"/>
          <ac:spMkLst>
            <pc:docMk/>
            <pc:sldMk cId="2292163713" sldId="2144327878"/>
            <ac:spMk id="72" creationId="{61A24EA1-3684-3078-9649-72395A5FDEF4}"/>
          </ac:spMkLst>
        </pc:spChg>
      </pc:sldChg>
      <pc:sldChg chg="addSp delSp modSp mod addCm modCm">
        <pc:chgData name="Jason Wiese" userId="4bff8d5b-7de6-4655-b397-69b0afc81113" providerId="ADAL" clId="{CB67199D-1E10-4A37-B145-3924D15E7A49}" dt="2024-07-17T19:32:29.927" v="6600" actId="1035"/>
        <pc:sldMkLst>
          <pc:docMk/>
          <pc:sldMk cId="2165176847" sldId="2144327879"/>
        </pc:sldMkLst>
        <pc:spChg chg="add mod">
          <ac:chgData name="Jason Wiese" userId="4bff8d5b-7de6-4655-b397-69b0afc81113" providerId="ADAL" clId="{CB67199D-1E10-4A37-B145-3924D15E7A49}" dt="2024-07-17T19:32:24.822" v="6597" actId="14100"/>
          <ac:spMkLst>
            <pc:docMk/>
            <pc:sldMk cId="2165176847" sldId="2144327879"/>
            <ac:spMk id="5" creationId="{1714560D-6289-E517-F77A-C85DD72CAE0F}"/>
          </ac:spMkLst>
        </pc:spChg>
        <pc:spChg chg="add del mod">
          <ac:chgData name="Jason Wiese" userId="4bff8d5b-7de6-4655-b397-69b0afc81113" providerId="ADAL" clId="{CB67199D-1E10-4A37-B145-3924D15E7A49}" dt="2024-07-17T18:54:49.216" v="5626" actId="478"/>
          <ac:spMkLst>
            <pc:docMk/>
            <pc:sldMk cId="2165176847" sldId="2144327879"/>
            <ac:spMk id="8" creationId="{A6AEDF49-27A7-E36E-353C-94E986C6D3F6}"/>
          </ac:spMkLst>
        </pc:spChg>
        <pc:spChg chg="add del mod">
          <ac:chgData name="Jason Wiese" userId="4bff8d5b-7de6-4655-b397-69b0afc81113" providerId="ADAL" clId="{CB67199D-1E10-4A37-B145-3924D15E7A49}" dt="2024-07-17T18:55:26.498" v="5648" actId="478"/>
          <ac:spMkLst>
            <pc:docMk/>
            <pc:sldMk cId="2165176847" sldId="2144327879"/>
            <ac:spMk id="9" creationId="{EE23F24E-3202-68E4-6578-48E7BB8FE90F}"/>
          </ac:spMkLst>
        </pc:spChg>
        <pc:spChg chg="add mod">
          <ac:chgData name="Jason Wiese" userId="4bff8d5b-7de6-4655-b397-69b0afc81113" providerId="ADAL" clId="{CB67199D-1E10-4A37-B145-3924D15E7A49}" dt="2024-07-17T18:55:47.756" v="5672" actId="20577"/>
          <ac:spMkLst>
            <pc:docMk/>
            <pc:sldMk cId="2165176847" sldId="2144327879"/>
            <ac:spMk id="10" creationId="{849DEB36-4CF1-C57D-EE3F-98AD6AB212D7}"/>
          </ac:spMkLst>
        </pc:spChg>
        <pc:spChg chg="mod">
          <ac:chgData name="Jason Wiese" userId="4bff8d5b-7de6-4655-b397-69b0afc81113" providerId="ADAL" clId="{CB67199D-1E10-4A37-B145-3924D15E7A49}" dt="2024-07-17T19:32:29.927" v="6600" actId="1035"/>
          <ac:spMkLst>
            <pc:docMk/>
            <pc:sldMk cId="2165176847" sldId="2144327879"/>
            <ac:spMk id="11" creationId="{53E2727D-81B5-6065-DCD8-FD1AEBCAC0DA}"/>
          </ac:spMkLst>
        </pc:spChg>
        <pc:spChg chg="del">
          <ac:chgData name="Jason Wiese" userId="4bff8d5b-7de6-4655-b397-69b0afc81113" providerId="ADAL" clId="{CB67199D-1E10-4A37-B145-3924D15E7A49}" dt="2024-07-17T18:52:54.141" v="5477" actId="478"/>
          <ac:spMkLst>
            <pc:docMk/>
            <pc:sldMk cId="2165176847" sldId="2144327879"/>
            <ac:spMk id="12" creationId="{A0C18FD6-3D7F-63D4-EE9C-3AA851FF90B2}"/>
          </ac:spMkLst>
        </pc:spChg>
        <pc:spChg chg="mod">
          <ac:chgData name="Jason Wiese" userId="4bff8d5b-7de6-4655-b397-69b0afc81113" providerId="ADAL" clId="{CB67199D-1E10-4A37-B145-3924D15E7A49}" dt="2024-07-17T18:56:01.020" v="5692" actId="1035"/>
          <ac:spMkLst>
            <pc:docMk/>
            <pc:sldMk cId="2165176847" sldId="2144327879"/>
            <ac:spMk id="21" creationId="{A5A58E31-FA80-E373-1C4E-82CDDAE5F639}"/>
          </ac:spMkLst>
        </pc:spChg>
        <pc:spChg chg="mod">
          <ac:chgData name="Jason Wiese" userId="4bff8d5b-7de6-4655-b397-69b0afc81113" providerId="ADAL" clId="{CB67199D-1E10-4A37-B145-3924D15E7A49}" dt="2024-07-17T18:56:01.020" v="5692" actId="1035"/>
          <ac:spMkLst>
            <pc:docMk/>
            <pc:sldMk cId="2165176847" sldId="2144327879"/>
            <ac:spMk id="23" creationId="{AF5550B8-B297-44AA-3F72-DB898AF00CE6}"/>
          </ac:spMkLst>
        </pc:spChg>
        <pc:spChg chg="mod">
          <ac:chgData name="Jason Wiese" userId="4bff8d5b-7de6-4655-b397-69b0afc81113" providerId="ADAL" clId="{CB67199D-1E10-4A37-B145-3924D15E7A49}" dt="2024-07-17T06:25:37.536" v="3583" actId="1076"/>
          <ac:spMkLst>
            <pc:docMk/>
            <pc:sldMk cId="2165176847" sldId="2144327879"/>
            <ac:spMk id="26" creationId="{23E015CA-22E2-3C08-262C-8AEA4AD20616}"/>
          </ac:spMkLst>
        </pc:spChg>
        <pc:spChg chg="mod">
          <ac:chgData name="Jason Wiese" userId="4bff8d5b-7de6-4655-b397-69b0afc81113" providerId="ADAL" clId="{CB67199D-1E10-4A37-B145-3924D15E7A49}" dt="2024-07-17T18:56:06.032" v="5706" actId="1035"/>
          <ac:spMkLst>
            <pc:docMk/>
            <pc:sldMk cId="2165176847" sldId="2144327879"/>
            <ac:spMk id="27" creationId="{26FA969B-3DDE-CE3D-3AAE-28312865B3F3}"/>
          </ac:spMkLst>
        </pc:spChg>
        <pc:spChg chg="mod">
          <ac:chgData name="Jason Wiese" userId="4bff8d5b-7de6-4655-b397-69b0afc81113" providerId="ADAL" clId="{CB67199D-1E10-4A37-B145-3924D15E7A49}" dt="2024-07-17T06:28:05.538" v="3633" actId="1037"/>
          <ac:spMkLst>
            <pc:docMk/>
            <pc:sldMk cId="2165176847" sldId="2144327879"/>
            <ac:spMk id="70" creationId="{E03CB3C0-58D0-0BD4-DC0D-B2AF1BF40061}"/>
          </ac:spMkLst>
        </pc:spChg>
        <pc:spChg chg="mod">
          <ac:chgData name="Jason Wiese" userId="4bff8d5b-7de6-4655-b397-69b0afc81113" providerId="ADAL" clId="{CB67199D-1E10-4A37-B145-3924D15E7A49}" dt="2024-07-17T18:56:16.011" v="5712" actId="1035"/>
          <ac:spMkLst>
            <pc:docMk/>
            <pc:sldMk cId="2165176847" sldId="2144327879"/>
            <ac:spMk id="73" creationId="{E3A5F5F8-A6ED-0420-5791-6082130F2051}"/>
          </ac:spMkLst>
        </pc:spChg>
        <pc:spChg chg="mod">
          <ac:chgData name="Jason Wiese" userId="4bff8d5b-7de6-4655-b397-69b0afc81113" providerId="ADAL" clId="{CB67199D-1E10-4A37-B145-3924D15E7A49}" dt="2024-07-17T06:22:10.812" v="3522" actId="20577"/>
          <ac:spMkLst>
            <pc:docMk/>
            <pc:sldMk cId="2165176847" sldId="2144327879"/>
            <ac:spMk id="76" creationId="{95084A5A-4E4D-E2FC-AF6A-2E7532C70656}"/>
          </ac:spMkLst>
        </pc:spChg>
        <pc:spChg chg="mod">
          <ac:chgData name="Jason Wiese" userId="4bff8d5b-7de6-4655-b397-69b0afc81113" providerId="ADAL" clId="{CB67199D-1E10-4A37-B145-3924D15E7A49}" dt="2024-07-17T06:22:15.320" v="3523" actId="20577"/>
          <ac:spMkLst>
            <pc:docMk/>
            <pc:sldMk cId="2165176847" sldId="2144327879"/>
            <ac:spMk id="77" creationId="{A4F0EBD6-0C18-E805-6D7B-9DA5CB97A81A}"/>
          </ac:spMkLst>
        </pc:spChg>
        <pc:spChg chg="mod">
          <ac:chgData name="Jason Wiese" userId="4bff8d5b-7de6-4655-b397-69b0afc81113" providerId="ADAL" clId="{CB67199D-1E10-4A37-B145-3924D15E7A49}" dt="2024-07-17T06:27:52.844" v="3609" actId="207"/>
          <ac:spMkLst>
            <pc:docMk/>
            <pc:sldMk cId="2165176847" sldId="2144327879"/>
            <ac:spMk id="86" creationId="{C2D1CA25-D211-AB17-B929-03C32D49AFE2}"/>
          </ac:spMkLst>
        </pc:spChg>
        <pc:spChg chg="mod">
          <ac:chgData name="Jason Wiese" userId="4bff8d5b-7de6-4655-b397-69b0afc81113" providerId="ADAL" clId="{CB67199D-1E10-4A37-B145-3924D15E7A49}" dt="2024-07-17T06:27:57.372" v="3611" actId="207"/>
          <ac:spMkLst>
            <pc:docMk/>
            <pc:sldMk cId="2165176847" sldId="2144327879"/>
            <ac:spMk id="87" creationId="{BF25BD6E-EAF1-D5AF-FEFA-9B793DABAA4F}"/>
          </ac:spMkLst>
        </pc:spChg>
        <pc:picChg chg="mod">
          <ac:chgData name="Jason Wiese" userId="4bff8d5b-7de6-4655-b397-69b0afc81113" providerId="ADAL" clId="{CB67199D-1E10-4A37-B145-3924D15E7A49}" dt="2024-07-17T06:26:28.865" v="3601" actId="1076"/>
          <ac:picMkLst>
            <pc:docMk/>
            <pc:sldMk cId="2165176847" sldId="2144327879"/>
            <ac:picMk id="28" creationId="{897BEFED-94FF-6FE4-21C4-7CC7F2031743}"/>
          </ac:picMkLst>
        </pc:picChg>
        <pc:picChg chg="mod">
          <ac:chgData name="Jason Wiese" userId="4bff8d5b-7de6-4655-b397-69b0afc81113" providerId="ADAL" clId="{CB67199D-1E10-4A37-B145-3924D15E7A49}" dt="2024-07-17T06:26:22.701" v="3599" actId="3626"/>
          <ac:picMkLst>
            <pc:docMk/>
            <pc:sldMk cId="2165176847" sldId="2144327879"/>
            <ac:picMk id="29" creationId="{5E013F92-1626-C6E2-6092-4A1AE606D2B3}"/>
          </ac:picMkLst>
        </pc:picChg>
        <pc:picChg chg="mod">
          <ac:chgData name="Jason Wiese" userId="4bff8d5b-7de6-4655-b397-69b0afc81113" providerId="ADAL" clId="{CB67199D-1E10-4A37-B145-3924D15E7A49}" dt="2024-07-17T06:26:14.599" v="3596" actId="3626"/>
          <ac:picMkLst>
            <pc:docMk/>
            <pc:sldMk cId="2165176847" sldId="2144327879"/>
            <ac:picMk id="30" creationId="{D8197A98-760F-58E0-5D39-84B460DD116F}"/>
          </ac:picMkLst>
        </pc:picChg>
        <pc:picChg chg="mod">
          <ac:chgData name="Jason Wiese" userId="4bff8d5b-7de6-4655-b397-69b0afc81113" providerId="ADAL" clId="{CB67199D-1E10-4A37-B145-3924D15E7A49}" dt="2024-07-17T06:26:18.091" v="3597" actId="3626"/>
          <ac:picMkLst>
            <pc:docMk/>
            <pc:sldMk cId="2165176847" sldId="2144327879"/>
            <ac:picMk id="31" creationId="{83ED01CE-4A1F-A8C5-E3A6-210DBD3D212E}"/>
          </ac:picMkLst>
        </pc:picChg>
        <pc:picChg chg="mod">
          <ac:chgData name="Jason Wiese" userId="4bff8d5b-7de6-4655-b397-69b0afc81113" providerId="ADAL" clId="{CB67199D-1E10-4A37-B145-3924D15E7A49}" dt="2024-07-17T06:26:20.075" v="3598" actId="3626"/>
          <ac:picMkLst>
            <pc:docMk/>
            <pc:sldMk cId="2165176847" sldId="2144327879"/>
            <ac:picMk id="32" creationId="{2E97D273-5925-1B2D-07DA-D6997B5F42A1}"/>
          </ac:picMkLst>
        </pc:picChg>
        <pc:picChg chg="mod">
          <ac:chgData name="Jason Wiese" userId="4bff8d5b-7de6-4655-b397-69b0afc81113" providerId="ADAL" clId="{CB67199D-1E10-4A37-B145-3924D15E7A49}" dt="2024-07-17T06:26:10.217" v="3594" actId="3626"/>
          <ac:picMkLst>
            <pc:docMk/>
            <pc:sldMk cId="2165176847" sldId="2144327879"/>
            <ac:picMk id="33" creationId="{4C3CB96A-74B8-CFCA-3A18-2B3A1008F30A}"/>
          </ac:picMkLst>
        </pc:picChg>
        <pc:picChg chg="mod">
          <ac:chgData name="Jason Wiese" userId="4bff8d5b-7de6-4655-b397-69b0afc81113" providerId="ADAL" clId="{CB67199D-1E10-4A37-B145-3924D15E7A49}" dt="2024-07-17T06:26:31.692" v="3604" actId="1076"/>
          <ac:picMkLst>
            <pc:docMk/>
            <pc:sldMk cId="2165176847" sldId="2144327879"/>
            <ac:picMk id="35" creationId="{8B4A8F46-5815-167B-433F-960BE25BF40E}"/>
          </ac:picMkLst>
        </pc:picChg>
        <pc:picChg chg="mod">
          <ac:chgData name="Jason Wiese" userId="4bff8d5b-7de6-4655-b397-69b0afc81113" providerId="ADAL" clId="{CB67199D-1E10-4A37-B145-3924D15E7A49}" dt="2024-07-17T06:26:08.057" v="3593" actId="3626"/>
          <ac:picMkLst>
            <pc:docMk/>
            <pc:sldMk cId="2165176847" sldId="2144327879"/>
            <ac:picMk id="37" creationId="{F7377142-BE3D-5044-F80A-4F5EC8C2EEE5}"/>
          </ac:picMkLst>
        </pc:picChg>
        <pc:picChg chg="mod">
          <ac:chgData name="Jason Wiese" userId="4bff8d5b-7de6-4655-b397-69b0afc81113" providerId="ADAL" clId="{CB67199D-1E10-4A37-B145-3924D15E7A49}" dt="2024-07-17T06:26:05.855" v="3592" actId="3626"/>
          <ac:picMkLst>
            <pc:docMk/>
            <pc:sldMk cId="2165176847" sldId="2144327879"/>
            <ac:picMk id="38" creationId="{E6527E3F-72AC-2A49-9267-FDB418551524}"/>
          </ac:picMkLst>
        </pc:picChg>
        <pc:picChg chg="mod">
          <ac:chgData name="Jason Wiese" userId="4bff8d5b-7de6-4655-b397-69b0afc81113" providerId="ADAL" clId="{CB67199D-1E10-4A37-B145-3924D15E7A49}" dt="2024-07-17T06:26:30.087" v="3602" actId="1076"/>
          <ac:picMkLst>
            <pc:docMk/>
            <pc:sldMk cId="2165176847" sldId="2144327879"/>
            <ac:picMk id="39" creationId="{F47D2678-97BD-1583-4ABB-56DCBCD061F3}"/>
          </ac:picMkLst>
        </pc:picChg>
        <pc:extLst>
          <p:ext xmlns:p="http://schemas.openxmlformats.org/presentationml/2006/main" uri="{D6D511B9-2390-475A-947B-AFAB55BFBCF1}">
            <pc226:cmChg xmlns:pc226="http://schemas.microsoft.com/office/powerpoint/2022/06/main/command" chg="add">
              <pc226:chgData name="Jason Wiese" userId="4bff8d5b-7de6-4655-b397-69b0afc81113" providerId="ADAL" clId="{CB67199D-1E10-4A37-B145-3924D15E7A49}" dt="2024-07-17T06:27:44.521" v="3607"/>
              <pc2:cmMkLst xmlns:pc2="http://schemas.microsoft.com/office/powerpoint/2019/9/main/command">
                <pc:docMk/>
                <pc:sldMk cId="2165176847" sldId="2144327879"/>
                <pc2:cmMk id="{CF84A229-3451-4EAA-B568-5593AD26D1EC}"/>
              </pc2:cmMkLst>
            </pc226:cmChg>
            <pc226:cmChg xmlns:pc226="http://schemas.microsoft.com/office/powerpoint/2022/06/main/command" chg="add">
              <pc226:chgData name="Jason Wiese" userId="4bff8d5b-7de6-4655-b397-69b0afc81113" providerId="ADAL" clId="{CB67199D-1E10-4A37-B145-3924D15E7A49}" dt="2024-07-17T06:27:21.216" v="3606"/>
              <pc2:cmMkLst xmlns:pc2="http://schemas.microsoft.com/office/powerpoint/2019/9/main/command">
                <pc:docMk/>
                <pc:sldMk cId="2165176847" sldId="2144327879"/>
                <pc2:cmMk id="{90B3CE37-A290-46C7-9065-33DD2D3210ED}"/>
              </pc2:cmMkLst>
              <pc226:cmRplyChg chg="add">
                <pc226:chgData name="Jason Wiese" userId="4bff8d5b-7de6-4655-b397-69b0afc81113" providerId="ADAL" clId="{CB67199D-1E10-4A37-B145-3924D15E7A49}" dt="2024-07-17T06:27:21.216" v="3606"/>
                <pc2:cmRplyMkLst xmlns:pc2="http://schemas.microsoft.com/office/powerpoint/2019/9/main/command">
                  <pc:docMk/>
                  <pc:sldMk cId="2165176847" sldId="2144327879"/>
                  <pc2:cmMk id="{90B3CE37-A290-46C7-9065-33DD2D3210ED}"/>
                  <pc2:cmRplyMk id="{F56B47B9-7D7D-424F-B08E-DC15571D1D90}"/>
                </pc2:cmRplyMkLst>
              </pc226:cmRplyChg>
            </pc226:cmChg>
          </p:ext>
        </pc:extLst>
      </pc:sldChg>
      <pc:sldChg chg="addSp modSp mod">
        <pc:chgData name="Jason Wiese" userId="4bff8d5b-7de6-4655-b397-69b0afc81113" providerId="ADAL" clId="{CB67199D-1E10-4A37-B145-3924D15E7A49}" dt="2024-07-17T18:48:05.389" v="5327" actId="403"/>
        <pc:sldMkLst>
          <pc:docMk/>
          <pc:sldMk cId="32667264" sldId="2144327880"/>
        </pc:sldMkLst>
        <pc:spChg chg="add mod">
          <ac:chgData name="Jason Wiese" userId="4bff8d5b-7de6-4655-b397-69b0afc81113" providerId="ADAL" clId="{CB67199D-1E10-4A37-B145-3924D15E7A49}" dt="2024-07-17T18:47:11.316" v="5262" actId="1076"/>
          <ac:spMkLst>
            <pc:docMk/>
            <pc:sldMk cId="32667264" sldId="2144327880"/>
            <ac:spMk id="5" creationId="{573C9909-CEFF-9CFE-59E0-271CE0CEDBFD}"/>
          </ac:spMkLst>
        </pc:spChg>
        <pc:spChg chg="mod">
          <ac:chgData name="Jason Wiese" userId="4bff8d5b-7de6-4655-b397-69b0afc81113" providerId="ADAL" clId="{CB67199D-1E10-4A37-B145-3924D15E7A49}" dt="2024-07-17T18:48:05.389" v="5327" actId="403"/>
          <ac:spMkLst>
            <pc:docMk/>
            <pc:sldMk cId="32667264" sldId="2144327880"/>
            <ac:spMk id="6" creationId="{7B72A43B-2A71-0F81-DC27-FF65A14FC35D}"/>
          </ac:spMkLst>
        </pc:spChg>
        <pc:spChg chg="mod">
          <ac:chgData name="Jason Wiese" userId="4bff8d5b-7de6-4655-b397-69b0afc81113" providerId="ADAL" clId="{CB67199D-1E10-4A37-B145-3924D15E7A49}" dt="2024-07-17T18:47:31.101" v="5291" actId="14100"/>
          <ac:spMkLst>
            <pc:docMk/>
            <pc:sldMk cId="32667264" sldId="2144327880"/>
            <ac:spMk id="12" creationId="{E0978F8A-84AF-060D-6AC5-ECF05EBAAF9C}"/>
          </ac:spMkLst>
        </pc:spChg>
      </pc:sldChg>
      <pc:sldChg chg="modSp mod">
        <pc:chgData name="Jason Wiese" userId="4bff8d5b-7de6-4655-b397-69b0afc81113" providerId="ADAL" clId="{CB67199D-1E10-4A37-B145-3924D15E7A49}" dt="2024-07-17T07:32:22.222" v="4929" actId="6549"/>
        <pc:sldMkLst>
          <pc:docMk/>
          <pc:sldMk cId="4011592573" sldId="2144327880"/>
        </pc:sldMkLst>
        <pc:spChg chg="mod">
          <ac:chgData name="Jason Wiese" userId="4bff8d5b-7de6-4655-b397-69b0afc81113" providerId="ADAL" clId="{CB67199D-1E10-4A37-B145-3924D15E7A49}" dt="2024-07-17T07:32:22.222" v="4929" actId="6549"/>
          <ac:spMkLst>
            <pc:docMk/>
            <pc:sldMk cId="4011592573" sldId="2144327880"/>
            <ac:spMk id="6" creationId="{7B72A43B-2A71-0F81-DC27-FF65A14FC35D}"/>
          </ac:spMkLst>
        </pc:spChg>
      </pc:sldChg>
      <pc:sldChg chg="addSp delSp modSp mod delCm">
        <pc:chgData name="Jason Wiese" userId="4bff8d5b-7de6-4655-b397-69b0afc81113" providerId="ADAL" clId="{CB67199D-1E10-4A37-B145-3924D15E7A49}" dt="2024-07-17T19:25:36.202" v="6596" actId="14100"/>
        <pc:sldMkLst>
          <pc:docMk/>
          <pc:sldMk cId="32718974" sldId="2144327881"/>
        </pc:sldMkLst>
        <pc:spChg chg="mod">
          <ac:chgData name="Jason Wiese" userId="4bff8d5b-7de6-4655-b397-69b0afc81113" providerId="ADAL" clId="{CB67199D-1E10-4A37-B145-3924D15E7A49}" dt="2024-07-17T19:13:28.270" v="6158" actId="1076"/>
          <ac:spMkLst>
            <pc:docMk/>
            <pc:sldMk cId="32718974" sldId="2144327881"/>
            <ac:spMk id="2" creationId="{57C93CA3-76ED-E660-1DCF-39631DF2314E}"/>
          </ac:spMkLst>
        </pc:spChg>
        <pc:spChg chg="mod">
          <ac:chgData name="Jason Wiese" userId="4bff8d5b-7de6-4655-b397-69b0afc81113" providerId="ADAL" clId="{CB67199D-1E10-4A37-B145-3924D15E7A49}" dt="2024-07-17T19:24:30.910" v="6582" actId="20577"/>
          <ac:spMkLst>
            <pc:docMk/>
            <pc:sldMk cId="32718974" sldId="2144327881"/>
            <ac:spMk id="3" creationId="{DF879C3D-8F5F-1D5A-675E-E3366DD482D7}"/>
          </ac:spMkLst>
        </pc:spChg>
        <pc:spChg chg="add mod">
          <ac:chgData name="Jason Wiese" userId="4bff8d5b-7de6-4655-b397-69b0afc81113" providerId="ADAL" clId="{CB67199D-1E10-4A37-B145-3924D15E7A49}" dt="2024-07-17T05:00:41.604" v="620" actId="1035"/>
          <ac:spMkLst>
            <pc:docMk/>
            <pc:sldMk cId="32718974" sldId="2144327881"/>
            <ac:spMk id="6" creationId="{D65033CA-C3CC-5636-2EFD-7C25B48DF09B}"/>
          </ac:spMkLst>
        </pc:spChg>
        <pc:spChg chg="add mod">
          <ac:chgData name="Jason Wiese" userId="4bff8d5b-7de6-4655-b397-69b0afc81113" providerId="ADAL" clId="{CB67199D-1E10-4A37-B145-3924D15E7A49}" dt="2024-07-17T05:00:41.604" v="620" actId="1035"/>
          <ac:spMkLst>
            <pc:docMk/>
            <pc:sldMk cId="32718974" sldId="2144327881"/>
            <ac:spMk id="11" creationId="{F0A7B63A-B001-7BB5-2B56-B8771F261DF1}"/>
          </ac:spMkLst>
        </pc:spChg>
        <pc:spChg chg="mod">
          <ac:chgData name="Jason Wiese" userId="4bff8d5b-7de6-4655-b397-69b0afc81113" providerId="ADAL" clId="{CB67199D-1E10-4A37-B145-3924D15E7A49}" dt="2024-07-17T19:25:36.202" v="6596" actId="14100"/>
          <ac:spMkLst>
            <pc:docMk/>
            <pc:sldMk cId="32718974" sldId="2144327881"/>
            <ac:spMk id="14" creationId="{ED7E441D-0CA4-0B91-6A75-6C2A3CD5D8FF}"/>
          </ac:spMkLst>
        </pc:spChg>
        <pc:spChg chg="mod">
          <ac:chgData name="Jason Wiese" userId="4bff8d5b-7de6-4655-b397-69b0afc81113" providerId="ADAL" clId="{CB67199D-1E10-4A37-B145-3924D15E7A49}" dt="2024-07-17T19:23:10.412" v="6574" actId="1076"/>
          <ac:spMkLst>
            <pc:docMk/>
            <pc:sldMk cId="32718974" sldId="2144327881"/>
            <ac:spMk id="15" creationId="{93259BF4-70FC-DDBB-9A5B-6229F70717FC}"/>
          </ac:spMkLst>
        </pc:spChg>
        <pc:picChg chg="add mod">
          <ac:chgData name="Jason Wiese" userId="4bff8d5b-7de6-4655-b397-69b0afc81113" providerId="ADAL" clId="{CB67199D-1E10-4A37-B145-3924D15E7A49}" dt="2024-07-17T05:00:41.604" v="620" actId="1035"/>
          <ac:picMkLst>
            <pc:docMk/>
            <pc:sldMk cId="32718974" sldId="2144327881"/>
            <ac:picMk id="4" creationId="{4940A5AC-9168-F73D-911F-B770EA36B50F}"/>
          </ac:picMkLst>
        </pc:picChg>
        <pc:picChg chg="mod">
          <ac:chgData name="Jason Wiese" userId="4bff8d5b-7de6-4655-b397-69b0afc81113" providerId="ADAL" clId="{CB67199D-1E10-4A37-B145-3924D15E7A49}" dt="2024-07-17T19:13:28.270" v="6158" actId="1076"/>
          <ac:picMkLst>
            <pc:docMk/>
            <pc:sldMk cId="32718974" sldId="2144327881"/>
            <ac:picMk id="10" creationId="{05068F6E-7092-DF81-C2CE-AE4BCAE88E36}"/>
          </ac:picMkLst>
        </pc:picChg>
        <pc:picChg chg="mod">
          <ac:chgData name="Jason Wiese" userId="4bff8d5b-7de6-4655-b397-69b0afc81113" providerId="ADAL" clId="{CB67199D-1E10-4A37-B145-3924D15E7A49}" dt="2024-07-17T19:23:10.412" v="6574" actId="1076"/>
          <ac:picMkLst>
            <pc:docMk/>
            <pc:sldMk cId="32718974" sldId="2144327881"/>
            <ac:picMk id="12" creationId="{ACAA9715-D2AA-D134-DA16-E047F5D34B1E}"/>
          </ac:picMkLst>
        </pc:picChg>
        <pc:cxnChg chg="add del mod">
          <ac:chgData name="Jason Wiese" userId="4bff8d5b-7de6-4655-b397-69b0afc81113" providerId="ADAL" clId="{CB67199D-1E10-4A37-B145-3924D15E7A49}" dt="2024-07-17T04:53:58.049" v="53" actId="478"/>
          <ac:cxnSpMkLst>
            <pc:docMk/>
            <pc:sldMk cId="32718974" sldId="2144327881"/>
            <ac:cxnSpMk id="5" creationId="{D5A5BBAF-A681-01AA-7341-9E2BA215AF14}"/>
          </ac:cxnSpMkLst>
        </pc:cxnChg>
        <pc:cxnChg chg="mod">
          <ac:chgData name="Jason Wiese" userId="4bff8d5b-7de6-4655-b397-69b0afc81113" providerId="ADAL" clId="{CB67199D-1E10-4A37-B145-3924D15E7A49}" dt="2024-07-17T05:00:49.608" v="622" actId="1076"/>
          <ac:cxnSpMkLst>
            <pc:docMk/>
            <pc:sldMk cId="32718974" sldId="2144327881"/>
            <ac:cxnSpMk id="22" creationId="{4A5BFD59-6968-E123-F8E0-E9D093D37042}"/>
          </ac:cxnSpMkLst>
        </pc:cxnChg>
        <pc:extLst>
          <p:ext xmlns:p="http://schemas.openxmlformats.org/presentationml/2006/main" uri="{D6D511B9-2390-475A-947B-AFAB55BFBCF1}">
            <pc226:cmChg xmlns:pc226="http://schemas.microsoft.com/office/powerpoint/2022/06/main/command" chg="del">
              <pc226:chgData name="Jason Wiese" userId="4bff8d5b-7de6-4655-b397-69b0afc81113" providerId="ADAL" clId="{CB67199D-1E10-4A37-B145-3924D15E7A49}" dt="2024-07-17T04:55:19.716" v="97"/>
              <pc2:cmMkLst xmlns:pc2="http://schemas.microsoft.com/office/powerpoint/2019/9/main/command">
                <pc:docMk/>
                <pc:sldMk cId="32718974" sldId="2144327881"/>
                <pc2:cmMk id="{603B719F-AFF1-4C22-882E-6BB15ACCAC80}"/>
              </pc2:cmMkLst>
            </pc226:cmChg>
          </p:ext>
        </pc:extLst>
      </pc:sldChg>
      <pc:sldChg chg="modSp mod">
        <pc:chgData name="Jason Wiese" userId="4bff8d5b-7de6-4655-b397-69b0afc81113" providerId="ADAL" clId="{CB67199D-1E10-4A37-B145-3924D15E7A49}" dt="2024-07-17T19:04:47.803" v="5934" actId="6549"/>
        <pc:sldMkLst>
          <pc:docMk/>
          <pc:sldMk cId="387164660" sldId="2144327882"/>
        </pc:sldMkLst>
        <pc:spChg chg="mod">
          <ac:chgData name="Jason Wiese" userId="4bff8d5b-7de6-4655-b397-69b0afc81113" providerId="ADAL" clId="{CB67199D-1E10-4A37-B145-3924D15E7A49}" dt="2024-07-17T19:04:47.803" v="5934" actId="6549"/>
          <ac:spMkLst>
            <pc:docMk/>
            <pc:sldMk cId="387164660" sldId="2144327882"/>
            <ac:spMk id="3" creationId="{C1EA0A68-2E1B-6AB8-367E-B5386BD462E2}"/>
          </ac:spMkLst>
        </pc:spChg>
        <pc:spChg chg="mod">
          <ac:chgData name="Jason Wiese" userId="4bff8d5b-7de6-4655-b397-69b0afc81113" providerId="ADAL" clId="{CB67199D-1E10-4A37-B145-3924D15E7A49}" dt="2024-07-17T04:52:14.584" v="23" actId="20577"/>
          <ac:spMkLst>
            <pc:docMk/>
            <pc:sldMk cId="387164660" sldId="2144327882"/>
            <ac:spMk id="19" creationId="{C5FE7699-1339-F000-30C2-B87A6FB18D27}"/>
          </ac:spMkLst>
        </pc:spChg>
      </pc:sldChg>
      <pc:sldChg chg="addSp delSp modSp mod">
        <pc:chgData name="Jason Wiese" userId="4bff8d5b-7de6-4655-b397-69b0afc81113" providerId="ADAL" clId="{CB67199D-1E10-4A37-B145-3924D15E7A49}" dt="2024-07-17T19:20:50.721" v="6352" actId="20577"/>
        <pc:sldMkLst>
          <pc:docMk/>
          <pc:sldMk cId="3920476212" sldId="2144327883"/>
        </pc:sldMkLst>
        <pc:spChg chg="mod">
          <ac:chgData name="Jason Wiese" userId="4bff8d5b-7de6-4655-b397-69b0afc81113" providerId="ADAL" clId="{CB67199D-1E10-4A37-B145-3924D15E7A49}" dt="2024-07-17T18:37:59.478" v="5003" actId="1035"/>
          <ac:spMkLst>
            <pc:docMk/>
            <pc:sldMk cId="3920476212" sldId="2144327883"/>
            <ac:spMk id="11" creationId="{973C8EA3-F3CD-EC11-830F-1BA0C360D465}"/>
          </ac:spMkLst>
        </pc:spChg>
        <pc:spChg chg="mod">
          <ac:chgData name="Jason Wiese" userId="4bff8d5b-7de6-4655-b397-69b0afc81113" providerId="ADAL" clId="{CB67199D-1E10-4A37-B145-3924D15E7A49}" dt="2024-07-17T19:20:50.721" v="6352" actId="20577"/>
          <ac:spMkLst>
            <pc:docMk/>
            <pc:sldMk cId="3920476212" sldId="2144327883"/>
            <ac:spMk id="24" creationId="{B122A0FC-C940-6670-78FE-0E046AF2E3E4}"/>
          </ac:spMkLst>
        </pc:spChg>
        <pc:picChg chg="mod">
          <ac:chgData name="Jason Wiese" userId="4bff8d5b-7de6-4655-b397-69b0afc81113" providerId="ADAL" clId="{CB67199D-1E10-4A37-B145-3924D15E7A49}" dt="2024-07-17T18:37:45.872" v="4985" actId="1076"/>
          <ac:picMkLst>
            <pc:docMk/>
            <pc:sldMk cId="3920476212" sldId="2144327883"/>
            <ac:picMk id="3" creationId="{F916C4E1-1357-AC58-31DE-22996A93544A}"/>
          </ac:picMkLst>
        </pc:picChg>
        <pc:picChg chg="mod">
          <ac:chgData name="Jason Wiese" userId="4bff8d5b-7de6-4655-b397-69b0afc81113" providerId="ADAL" clId="{CB67199D-1E10-4A37-B145-3924D15E7A49}" dt="2024-07-17T18:37:45.872" v="4985" actId="1076"/>
          <ac:picMkLst>
            <pc:docMk/>
            <pc:sldMk cId="3920476212" sldId="2144327883"/>
            <ac:picMk id="6" creationId="{5BB1D081-2281-05B4-2821-C5F0CA1850DE}"/>
          </ac:picMkLst>
        </pc:picChg>
        <pc:picChg chg="mod">
          <ac:chgData name="Jason Wiese" userId="4bff8d5b-7de6-4655-b397-69b0afc81113" providerId="ADAL" clId="{CB67199D-1E10-4A37-B145-3924D15E7A49}" dt="2024-07-17T18:38:09.313" v="5022" actId="1035"/>
          <ac:picMkLst>
            <pc:docMk/>
            <pc:sldMk cId="3920476212" sldId="2144327883"/>
            <ac:picMk id="9" creationId="{708590DD-1A5F-8C36-D485-34690893C1AB}"/>
          </ac:picMkLst>
        </pc:picChg>
        <pc:picChg chg="add mod">
          <ac:chgData name="Jason Wiese" userId="4bff8d5b-7de6-4655-b397-69b0afc81113" providerId="ADAL" clId="{CB67199D-1E10-4A37-B145-3924D15E7A49}" dt="2024-07-17T18:37:50.792" v="4986" actId="14100"/>
          <ac:picMkLst>
            <pc:docMk/>
            <pc:sldMk cId="3920476212" sldId="2144327883"/>
            <ac:picMk id="10" creationId="{33E076BB-2751-B78B-B117-E781304948FE}"/>
          </ac:picMkLst>
        </pc:picChg>
        <pc:picChg chg="del">
          <ac:chgData name="Jason Wiese" userId="4bff8d5b-7de6-4655-b397-69b0afc81113" providerId="ADAL" clId="{CB67199D-1E10-4A37-B145-3924D15E7A49}" dt="2024-07-17T07:33:05.920" v="4930" actId="478"/>
          <ac:picMkLst>
            <pc:docMk/>
            <pc:sldMk cId="3920476212" sldId="2144327883"/>
            <ac:picMk id="12" creationId="{42E0A1FA-2604-9C92-9EAF-F63257B60BA0}"/>
          </ac:picMkLst>
        </pc:picChg>
        <pc:picChg chg="mod">
          <ac:chgData name="Jason Wiese" userId="4bff8d5b-7de6-4655-b397-69b0afc81113" providerId="ADAL" clId="{CB67199D-1E10-4A37-B145-3924D15E7A49}" dt="2024-07-17T18:38:05.301" v="5014" actId="1035"/>
          <ac:picMkLst>
            <pc:docMk/>
            <pc:sldMk cId="3920476212" sldId="2144327883"/>
            <ac:picMk id="28" creationId="{690BFCA9-414C-95FE-BDC9-ACF0FC9AD390}"/>
          </ac:picMkLst>
        </pc:picChg>
        <pc:picChg chg="mod">
          <ac:chgData name="Jason Wiese" userId="4bff8d5b-7de6-4655-b397-69b0afc81113" providerId="ADAL" clId="{CB67199D-1E10-4A37-B145-3924D15E7A49}" dt="2024-07-17T18:37:54.927" v="4996" actId="1035"/>
          <ac:picMkLst>
            <pc:docMk/>
            <pc:sldMk cId="3920476212" sldId="2144327883"/>
            <ac:picMk id="30" creationId="{B9C2AE47-1550-9CD7-F802-54ADB8A557DF}"/>
          </ac:picMkLst>
        </pc:picChg>
        <pc:picChg chg="mod">
          <ac:chgData name="Jason Wiese" userId="4bff8d5b-7de6-4655-b397-69b0afc81113" providerId="ADAL" clId="{CB67199D-1E10-4A37-B145-3924D15E7A49}" dt="2024-07-17T18:37:54.927" v="4996" actId="1035"/>
          <ac:picMkLst>
            <pc:docMk/>
            <pc:sldMk cId="3920476212" sldId="2144327883"/>
            <ac:picMk id="31" creationId="{473B670B-3F60-5E17-1D14-9D3ADEEA69F4}"/>
          </ac:picMkLst>
        </pc:picChg>
        <pc:picChg chg="mod">
          <ac:chgData name="Jason Wiese" userId="4bff8d5b-7de6-4655-b397-69b0afc81113" providerId="ADAL" clId="{CB67199D-1E10-4A37-B145-3924D15E7A49}" dt="2024-07-17T18:37:54.927" v="4996" actId="1035"/>
          <ac:picMkLst>
            <pc:docMk/>
            <pc:sldMk cId="3920476212" sldId="2144327883"/>
            <ac:picMk id="32" creationId="{1665927B-8130-914E-B31C-CB61F3CE53C9}"/>
          </ac:picMkLst>
        </pc:picChg>
        <pc:picChg chg="mod">
          <ac:chgData name="Jason Wiese" userId="4bff8d5b-7de6-4655-b397-69b0afc81113" providerId="ADAL" clId="{CB67199D-1E10-4A37-B145-3924D15E7A49}" dt="2024-07-17T18:38:05.301" v="5014" actId="1035"/>
          <ac:picMkLst>
            <pc:docMk/>
            <pc:sldMk cId="3920476212" sldId="2144327883"/>
            <ac:picMk id="33" creationId="{9280C2AE-CFE9-285B-ACBD-CDDCFE50EDB7}"/>
          </ac:picMkLst>
        </pc:picChg>
        <pc:picChg chg="mod">
          <ac:chgData name="Jason Wiese" userId="4bff8d5b-7de6-4655-b397-69b0afc81113" providerId="ADAL" clId="{CB67199D-1E10-4A37-B145-3924D15E7A49}" dt="2024-07-17T18:38:05.301" v="5014" actId="1035"/>
          <ac:picMkLst>
            <pc:docMk/>
            <pc:sldMk cId="3920476212" sldId="2144327883"/>
            <ac:picMk id="34" creationId="{5F4A6D5D-97A3-4808-98AB-8A07F8CE4002}"/>
          </ac:picMkLst>
        </pc:picChg>
        <pc:picChg chg="mod">
          <ac:chgData name="Jason Wiese" userId="4bff8d5b-7de6-4655-b397-69b0afc81113" providerId="ADAL" clId="{CB67199D-1E10-4A37-B145-3924D15E7A49}" dt="2024-07-17T18:38:13.303" v="5028" actId="1035"/>
          <ac:picMkLst>
            <pc:docMk/>
            <pc:sldMk cId="3920476212" sldId="2144327883"/>
            <ac:picMk id="36" creationId="{B08E1626-64BB-3238-2690-050F5E8F568A}"/>
          </ac:picMkLst>
        </pc:picChg>
        <pc:picChg chg="mod">
          <ac:chgData name="Jason Wiese" userId="4bff8d5b-7de6-4655-b397-69b0afc81113" providerId="ADAL" clId="{CB67199D-1E10-4A37-B145-3924D15E7A49}" dt="2024-07-17T18:38:13.303" v="5028" actId="1035"/>
          <ac:picMkLst>
            <pc:docMk/>
            <pc:sldMk cId="3920476212" sldId="2144327883"/>
            <ac:picMk id="37" creationId="{8596456C-045F-95F5-FB1B-9D5C123F4209}"/>
          </ac:picMkLst>
        </pc:picChg>
        <pc:picChg chg="mod">
          <ac:chgData name="Jason Wiese" userId="4bff8d5b-7de6-4655-b397-69b0afc81113" providerId="ADAL" clId="{CB67199D-1E10-4A37-B145-3924D15E7A49}" dt="2024-07-17T18:38:13.303" v="5028" actId="1035"/>
          <ac:picMkLst>
            <pc:docMk/>
            <pc:sldMk cId="3920476212" sldId="2144327883"/>
            <ac:picMk id="38" creationId="{4CE19F06-74DB-2CF8-21B2-978BFAA8018B}"/>
          </ac:picMkLst>
        </pc:picChg>
        <pc:picChg chg="mod">
          <ac:chgData name="Jason Wiese" userId="4bff8d5b-7de6-4655-b397-69b0afc81113" providerId="ADAL" clId="{CB67199D-1E10-4A37-B145-3924D15E7A49}" dt="2024-07-17T18:38:09.313" v="5022" actId="1035"/>
          <ac:picMkLst>
            <pc:docMk/>
            <pc:sldMk cId="3920476212" sldId="2144327883"/>
            <ac:picMk id="39" creationId="{737A7876-7288-91A8-CBCA-A620C3A5225B}"/>
          </ac:picMkLst>
        </pc:picChg>
        <pc:picChg chg="mod">
          <ac:chgData name="Jason Wiese" userId="4bff8d5b-7de6-4655-b397-69b0afc81113" providerId="ADAL" clId="{CB67199D-1E10-4A37-B145-3924D15E7A49}" dt="2024-07-17T18:38:09.313" v="5022" actId="1035"/>
          <ac:picMkLst>
            <pc:docMk/>
            <pc:sldMk cId="3920476212" sldId="2144327883"/>
            <ac:picMk id="40" creationId="{30173967-0224-0CB8-4179-E66385804C3B}"/>
          </ac:picMkLst>
        </pc:picChg>
      </pc:sldChg>
      <pc:sldChg chg="addSp delSp modSp mod">
        <pc:chgData name="Jason Wiese" userId="4bff8d5b-7de6-4655-b397-69b0afc81113" providerId="ADAL" clId="{CB67199D-1E10-4A37-B145-3924D15E7A49}" dt="2024-07-17T19:20:01.812" v="6271" actId="1076"/>
        <pc:sldMkLst>
          <pc:docMk/>
          <pc:sldMk cId="1067006215" sldId="2144327885"/>
        </pc:sldMkLst>
        <pc:spChg chg="add mod">
          <ac:chgData name="Jason Wiese" userId="4bff8d5b-7de6-4655-b397-69b0afc81113" providerId="ADAL" clId="{CB67199D-1E10-4A37-B145-3924D15E7A49}" dt="2024-07-17T19:07:16.810" v="6013" actId="1076"/>
          <ac:spMkLst>
            <pc:docMk/>
            <pc:sldMk cId="1067006215" sldId="2144327885"/>
            <ac:spMk id="2" creationId="{27E910EB-0415-825D-652E-71E0CC3A2C04}"/>
          </ac:spMkLst>
        </pc:spChg>
        <pc:spChg chg="add mod">
          <ac:chgData name="Jason Wiese" userId="4bff8d5b-7de6-4655-b397-69b0afc81113" providerId="ADAL" clId="{CB67199D-1E10-4A37-B145-3924D15E7A49}" dt="2024-07-17T19:19:56.207" v="6270" actId="1076"/>
          <ac:spMkLst>
            <pc:docMk/>
            <pc:sldMk cId="1067006215" sldId="2144327885"/>
            <ac:spMk id="3" creationId="{53948D54-189F-958F-9185-FFDEE02042F1}"/>
          </ac:spMkLst>
        </pc:spChg>
        <pc:spChg chg="mod">
          <ac:chgData name="Jason Wiese" userId="4bff8d5b-7de6-4655-b397-69b0afc81113" providerId="ADAL" clId="{CB67199D-1E10-4A37-B145-3924D15E7A49}" dt="2024-07-17T19:17:48.982" v="6200" actId="554"/>
          <ac:spMkLst>
            <pc:docMk/>
            <pc:sldMk cId="1067006215" sldId="2144327885"/>
            <ac:spMk id="5" creationId="{F6EE9799-E6B1-A9B8-BC27-CF899A3C2694}"/>
          </ac:spMkLst>
        </pc:spChg>
        <pc:spChg chg="mod">
          <ac:chgData name="Jason Wiese" userId="4bff8d5b-7de6-4655-b397-69b0afc81113" providerId="ADAL" clId="{CB67199D-1E10-4A37-B145-3924D15E7A49}" dt="2024-07-17T19:17:48.982" v="6200" actId="554"/>
          <ac:spMkLst>
            <pc:docMk/>
            <pc:sldMk cId="1067006215" sldId="2144327885"/>
            <ac:spMk id="6" creationId="{58D7984E-4B65-C24B-BEDA-254577378102}"/>
          </ac:spMkLst>
        </pc:spChg>
        <pc:spChg chg="add mod">
          <ac:chgData name="Jason Wiese" userId="4bff8d5b-7de6-4655-b397-69b0afc81113" providerId="ADAL" clId="{CB67199D-1E10-4A37-B145-3924D15E7A49}" dt="2024-07-17T19:19:56.207" v="6270" actId="1076"/>
          <ac:spMkLst>
            <pc:docMk/>
            <pc:sldMk cId="1067006215" sldId="2144327885"/>
            <ac:spMk id="7" creationId="{57AAB0A6-41DA-CFC5-6D40-C4C7B80A44C9}"/>
          </ac:spMkLst>
        </pc:spChg>
        <pc:spChg chg="mod">
          <ac:chgData name="Jason Wiese" userId="4bff8d5b-7de6-4655-b397-69b0afc81113" providerId="ADAL" clId="{CB67199D-1E10-4A37-B145-3924D15E7A49}" dt="2024-07-17T19:17:48.982" v="6200" actId="554"/>
          <ac:spMkLst>
            <pc:docMk/>
            <pc:sldMk cId="1067006215" sldId="2144327885"/>
            <ac:spMk id="10" creationId="{B3E5A229-B24B-F8A9-0E2E-DFE212217F45}"/>
          </ac:spMkLst>
        </pc:spChg>
        <pc:spChg chg="mod">
          <ac:chgData name="Jason Wiese" userId="4bff8d5b-7de6-4655-b397-69b0afc81113" providerId="ADAL" clId="{CB67199D-1E10-4A37-B145-3924D15E7A49}" dt="2024-07-17T19:17:48.982" v="6200" actId="554"/>
          <ac:spMkLst>
            <pc:docMk/>
            <pc:sldMk cId="1067006215" sldId="2144327885"/>
            <ac:spMk id="11" creationId="{79A4FD4B-61DC-4FF8-3991-967E12461F51}"/>
          </ac:spMkLst>
        </pc:spChg>
        <pc:spChg chg="mod">
          <ac:chgData name="Jason Wiese" userId="4bff8d5b-7de6-4655-b397-69b0afc81113" providerId="ADAL" clId="{CB67199D-1E10-4A37-B145-3924D15E7A49}" dt="2024-07-17T19:20:01.812" v="6271" actId="1076"/>
          <ac:spMkLst>
            <pc:docMk/>
            <pc:sldMk cId="1067006215" sldId="2144327885"/>
            <ac:spMk id="17" creationId="{E432CBE9-9BB2-3B52-55A5-61D60BE23B50}"/>
          </ac:spMkLst>
        </pc:spChg>
        <pc:spChg chg="mod">
          <ac:chgData name="Jason Wiese" userId="4bff8d5b-7de6-4655-b397-69b0afc81113" providerId="ADAL" clId="{CB67199D-1E10-4A37-B145-3924D15E7A49}" dt="2024-07-17T19:20:01.812" v="6271" actId="1076"/>
          <ac:spMkLst>
            <pc:docMk/>
            <pc:sldMk cId="1067006215" sldId="2144327885"/>
            <ac:spMk id="18" creationId="{7CD715DA-D38F-0144-107B-6CC771C4D4D5}"/>
          </ac:spMkLst>
        </pc:spChg>
        <pc:spChg chg="mod">
          <ac:chgData name="Jason Wiese" userId="4bff8d5b-7de6-4655-b397-69b0afc81113" providerId="ADAL" clId="{CB67199D-1E10-4A37-B145-3924D15E7A49}" dt="2024-07-17T19:20:01.812" v="6271" actId="1076"/>
          <ac:spMkLst>
            <pc:docMk/>
            <pc:sldMk cId="1067006215" sldId="2144327885"/>
            <ac:spMk id="19" creationId="{6C731194-C374-2EBA-15B8-468B5612FBFA}"/>
          </ac:spMkLst>
        </pc:spChg>
        <pc:spChg chg="mod">
          <ac:chgData name="Jason Wiese" userId="4bff8d5b-7de6-4655-b397-69b0afc81113" providerId="ADAL" clId="{CB67199D-1E10-4A37-B145-3924D15E7A49}" dt="2024-07-17T19:20:01.812" v="6271" actId="1076"/>
          <ac:spMkLst>
            <pc:docMk/>
            <pc:sldMk cId="1067006215" sldId="2144327885"/>
            <ac:spMk id="20" creationId="{FFA08B5D-74AD-2F38-2FAF-510AB9E1C754}"/>
          </ac:spMkLst>
        </pc:spChg>
        <pc:spChg chg="mod">
          <ac:chgData name="Jason Wiese" userId="4bff8d5b-7de6-4655-b397-69b0afc81113" providerId="ADAL" clId="{CB67199D-1E10-4A37-B145-3924D15E7A49}" dt="2024-07-17T19:19:56.207" v="6270" actId="1076"/>
          <ac:spMkLst>
            <pc:docMk/>
            <pc:sldMk cId="1067006215" sldId="2144327885"/>
            <ac:spMk id="21" creationId="{A0758915-9E83-1AA8-58B5-D6DD2D15FBF3}"/>
          </ac:spMkLst>
        </pc:spChg>
        <pc:spChg chg="mod">
          <ac:chgData name="Jason Wiese" userId="4bff8d5b-7de6-4655-b397-69b0afc81113" providerId="ADAL" clId="{CB67199D-1E10-4A37-B145-3924D15E7A49}" dt="2024-07-17T19:19:56.207" v="6270" actId="1076"/>
          <ac:spMkLst>
            <pc:docMk/>
            <pc:sldMk cId="1067006215" sldId="2144327885"/>
            <ac:spMk id="22" creationId="{C1191B92-5785-E94A-C743-3DC1BEE74A57}"/>
          </ac:spMkLst>
        </pc:spChg>
        <pc:spChg chg="mod">
          <ac:chgData name="Jason Wiese" userId="4bff8d5b-7de6-4655-b397-69b0afc81113" providerId="ADAL" clId="{CB67199D-1E10-4A37-B145-3924D15E7A49}" dt="2024-07-17T19:19:36.003" v="6265" actId="14100"/>
          <ac:spMkLst>
            <pc:docMk/>
            <pc:sldMk cId="1067006215" sldId="2144327885"/>
            <ac:spMk id="26" creationId="{23E015CA-22E2-3C08-262C-8AEA4AD20616}"/>
          </ac:spMkLst>
        </pc:spChg>
        <pc:spChg chg="del">
          <ac:chgData name="Jason Wiese" userId="4bff8d5b-7de6-4655-b397-69b0afc81113" providerId="ADAL" clId="{CB67199D-1E10-4A37-B145-3924D15E7A49}" dt="2024-07-17T19:06:57.963" v="6010" actId="478"/>
          <ac:spMkLst>
            <pc:docMk/>
            <pc:sldMk cId="1067006215" sldId="2144327885"/>
            <ac:spMk id="45" creationId="{E6FE7C94-3FEB-32AD-7CE1-759FF294FA9C}"/>
          </ac:spMkLst>
        </pc:spChg>
        <pc:spChg chg="mod">
          <ac:chgData name="Jason Wiese" userId="4bff8d5b-7de6-4655-b397-69b0afc81113" providerId="ADAL" clId="{CB67199D-1E10-4A37-B145-3924D15E7A49}" dt="2024-07-17T19:07:21.263" v="6015" actId="14100"/>
          <ac:spMkLst>
            <pc:docMk/>
            <pc:sldMk cId="1067006215" sldId="2144327885"/>
            <ac:spMk id="46" creationId="{319D5AC3-27ED-715D-0D10-2C74C89C5A24}"/>
          </ac:spMkLst>
        </pc:spChg>
        <pc:spChg chg="mod">
          <ac:chgData name="Jason Wiese" userId="4bff8d5b-7de6-4655-b397-69b0afc81113" providerId="ADAL" clId="{CB67199D-1E10-4A37-B145-3924D15E7A49}" dt="2024-07-17T19:19:43.256" v="6267" actId="14100"/>
          <ac:spMkLst>
            <pc:docMk/>
            <pc:sldMk cId="1067006215" sldId="2144327885"/>
            <ac:spMk id="53" creationId="{93C41FEA-A3C8-3FC0-2C24-BD70AFA4AD37}"/>
          </ac:spMkLst>
        </pc:spChg>
        <pc:spChg chg="mod">
          <ac:chgData name="Jason Wiese" userId="4bff8d5b-7de6-4655-b397-69b0afc81113" providerId="ADAL" clId="{CB67199D-1E10-4A37-B145-3924D15E7A49}" dt="2024-07-17T19:19:31.359" v="6264" actId="1076"/>
          <ac:spMkLst>
            <pc:docMk/>
            <pc:sldMk cId="1067006215" sldId="2144327885"/>
            <ac:spMk id="86" creationId="{C2D1CA25-D211-AB17-B929-03C32D49AFE2}"/>
          </ac:spMkLst>
        </pc:spChg>
        <pc:spChg chg="mod">
          <ac:chgData name="Jason Wiese" userId="4bff8d5b-7de6-4655-b397-69b0afc81113" providerId="ADAL" clId="{CB67199D-1E10-4A37-B145-3924D15E7A49}" dt="2024-07-17T19:19:31.359" v="6264" actId="1076"/>
          <ac:spMkLst>
            <pc:docMk/>
            <pc:sldMk cId="1067006215" sldId="2144327885"/>
            <ac:spMk id="87" creationId="{BF25BD6E-EAF1-D5AF-FEFA-9B793DABAA4F}"/>
          </ac:spMkLst>
        </pc:spChg>
        <pc:picChg chg="mod modCrop">
          <ac:chgData name="Jason Wiese" userId="4bff8d5b-7de6-4655-b397-69b0afc81113" providerId="ADAL" clId="{CB67199D-1E10-4A37-B145-3924D15E7A49}" dt="2024-07-17T19:19:56.207" v="6270" actId="1076"/>
          <ac:picMkLst>
            <pc:docMk/>
            <pc:sldMk cId="1067006215" sldId="2144327885"/>
            <ac:picMk id="4" creationId="{B4C7DF1F-768A-F4BC-8C6B-1CE2501D05C2}"/>
          </ac:picMkLst>
        </pc:picChg>
        <pc:picChg chg="mod">
          <ac:chgData name="Jason Wiese" userId="4bff8d5b-7de6-4655-b397-69b0afc81113" providerId="ADAL" clId="{CB67199D-1E10-4A37-B145-3924D15E7A49}" dt="2024-07-17T19:19:20.937" v="6263" actId="12789"/>
          <ac:picMkLst>
            <pc:docMk/>
            <pc:sldMk cId="1067006215" sldId="2144327885"/>
            <ac:picMk id="28" creationId="{897BEFED-94FF-6FE4-21C4-7CC7F2031743}"/>
          </ac:picMkLst>
        </pc:picChg>
        <pc:picChg chg="mod">
          <ac:chgData name="Jason Wiese" userId="4bff8d5b-7de6-4655-b397-69b0afc81113" providerId="ADAL" clId="{CB67199D-1E10-4A37-B145-3924D15E7A49}" dt="2024-07-17T19:19:20.937" v="6263" actId="12789"/>
          <ac:picMkLst>
            <pc:docMk/>
            <pc:sldMk cId="1067006215" sldId="2144327885"/>
            <ac:picMk id="29" creationId="{5E013F92-1626-C6E2-6092-4A1AE606D2B3}"/>
          </ac:picMkLst>
        </pc:picChg>
        <pc:picChg chg="mod">
          <ac:chgData name="Jason Wiese" userId="4bff8d5b-7de6-4655-b397-69b0afc81113" providerId="ADAL" clId="{CB67199D-1E10-4A37-B145-3924D15E7A49}" dt="2024-07-17T19:19:20.937" v="6263" actId="12789"/>
          <ac:picMkLst>
            <pc:docMk/>
            <pc:sldMk cId="1067006215" sldId="2144327885"/>
            <ac:picMk id="30" creationId="{D8197A98-760F-58E0-5D39-84B460DD116F}"/>
          </ac:picMkLst>
        </pc:picChg>
        <pc:picChg chg="mod">
          <ac:chgData name="Jason Wiese" userId="4bff8d5b-7de6-4655-b397-69b0afc81113" providerId="ADAL" clId="{CB67199D-1E10-4A37-B145-3924D15E7A49}" dt="2024-07-17T19:20:01.812" v="6271" actId="1076"/>
          <ac:picMkLst>
            <pc:docMk/>
            <pc:sldMk cId="1067006215" sldId="2144327885"/>
            <ac:picMk id="31" creationId="{83ED01CE-4A1F-A8C5-E3A6-210DBD3D212E}"/>
          </ac:picMkLst>
        </pc:picChg>
        <pc:picChg chg="mod">
          <ac:chgData name="Jason Wiese" userId="4bff8d5b-7de6-4655-b397-69b0afc81113" providerId="ADAL" clId="{CB67199D-1E10-4A37-B145-3924D15E7A49}" dt="2024-07-17T19:20:01.812" v="6271" actId="1076"/>
          <ac:picMkLst>
            <pc:docMk/>
            <pc:sldMk cId="1067006215" sldId="2144327885"/>
            <ac:picMk id="32" creationId="{2E97D273-5925-1B2D-07DA-D6997B5F42A1}"/>
          </ac:picMkLst>
        </pc:picChg>
        <pc:picChg chg="mod">
          <ac:chgData name="Jason Wiese" userId="4bff8d5b-7de6-4655-b397-69b0afc81113" providerId="ADAL" clId="{CB67199D-1E10-4A37-B145-3924D15E7A49}" dt="2024-07-17T19:20:01.812" v="6271" actId="1076"/>
          <ac:picMkLst>
            <pc:docMk/>
            <pc:sldMk cId="1067006215" sldId="2144327885"/>
            <ac:picMk id="33" creationId="{4C3CB96A-74B8-CFCA-3A18-2B3A1008F30A}"/>
          </ac:picMkLst>
        </pc:picChg>
        <pc:picChg chg="mod">
          <ac:chgData name="Jason Wiese" userId="4bff8d5b-7de6-4655-b397-69b0afc81113" providerId="ADAL" clId="{CB67199D-1E10-4A37-B145-3924D15E7A49}" dt="2024-07-17T19:20:01.812" v="6271" actId="1076"/>
          <ac:picMkLst>
            <pc:docMk/>
            <pc:sldMk cId="1067006215" sldId="2144327885"/>
            <ac:picMk id="35" creationId="{8B4A8F46-5815-167B-433F-960BE25BF40E}"/>
          </ac:picMkLst>
        </pc:picChg>
        <pc:picChg chg="mod">
          <ac:chgData name="Jason Wiese" userId="4bff8d5b-7de6-4655-b397-69b0afc81113" providerId="ADAL" clId="{CB67199D-1E10-4A37-B145-3924D15E7A49}" dt="2024-07-17T19:19:56.207" v="6270" actId="1076"/>
          <ac:picMkLst>
            <pc:docMk/>
            <pc:sldMk cId="1067006215" sldId="2144327885"/>
            <ac:picMk id="37" creationId="{F7377142-BE3D-5044-F80A-4F5EC8C2EEE5}"/>
          </ac:picMkLst>
        </pc:picChg>
        <pc:picChg chg="mod">
          <ac:chgData name="Jason Wiese" userId="4bff8d5b-7de6-4655-b397-69b0afc81113" providerId="ADAL" clId="{CB67199D-1E10-4A37-B145-3924D15E7A49}" dt="2024-07-17T19:19:56.207" v="6270" actId="1076"/>
          <ac:picMkLst>
            <pc:docMk/>
            <pc:sldMk cId="1067006215" sldId="2144327885"/>
            <ac:picMk id="38" creationId="{E6527E3F-72AC-2A49-9267-FDB418551524}"/>
          </ac:picMkLst>
        </pc:picChg>
        <pc:picChg chg="mod">
          <ac:chgData name="Jason Wiese" userId="4bff8d5b-7de6-4655-b397-69b0afc81113" providerId="ADAL" clId="{CB67199D-1E10-4A37-B145-3924D15E7A49}" dt="2024-07-17T19:19:20.937" v="6263" actId="12789"/>
          <ac:picMkLst>
            <pc:docMk/>
            <pc:sldMk cId="1067006215" sldId="2144327885"/>
            <ac:picMk id="39" creationId="{F47D2678-97BD-1583-4ABB-56DCBCD061F3}"/>
          </ac:picMkLst>
        </pc:picChg>
        <pc:picChg chg="add mod">
          <ac:chgData name="Jason Wiese" userId="4bff8d5b-7de6-4655-b397-69b0afc81113" providerId="ADAL" clId="{CB67199D-1E10-4A37-B145-3924D15E7A49}" dt="2024-07-17T19:19:56.207" v="6270" actId="1076"/>
          <ac:picMkLst>
            <pc:docMk/>
            <pc:sldMk cId="1067006215" sldId="2144327885"/>
            <ac:picMk id="1026" creationId="{EEA1B57D-1CB9-A553-54E8-7A4C848EF30E}"/>
          </ac:picMkLst>
        </pc:picChg>
      </pc:sldChg>
      <pc:sldChg chg="addSp modSp mod">
        <pc:chgData name="Jason Wiese" userId="4bff8d5b-7de6-4655-b397-69b0afc81113" providerId="ADAL" clId="{CB67199D-1E10-4A37-B145-3924D15E7A49}" dt="2024-07-17T18:52:17.029" v="5467" actId="14100"/>
        <pc:sldMkLst>
          <pc:docMk/>
          <pc:sldMk cId="2190913705" sldId="2144327886"/>
        </pc:sldMkLst>
        <pc:spChg chg="mod">
          <ac:chgData name="Jason Wiese" userId="4bff8d5b-7de6-4655-b397-69b0afc81113" providerId="ADAL" clId="{CB67199D-1E10-4A37-B145-3924D15E7A49}" dt="2024-07-17T18:51:43.937" v="5460" actId="1076"/>
          <ac:spMkLst>
            <pc:docMk/>
            <pc:sldMk cId="2190913705" sldId="2144327886"/>
            <ac:spMk id="2" creationId="{C9796C9C-6943-E35D-99DB-4ED913F3FEF7}"/>
          </ac:spMkLst>
        </pc:spChg>
        <pc:spChg chg="mod">
          <ac:chgData name="Jason Wiese" userId="4bff8d5b-7de6-4655-b397-69b0afc81113" providerId="ADAL" clId="{CB67199D-1E10-4A37-B145-3924D15E7A49}" dt="2024-07-17T18:51:36.487" v="5459" actId="14100"/>
          <ac:spMkLst>
            <pc:docMk/>
            <pc:sldMk cId="2190913705" sldId="2144327886"/>
            <ac:spMk id="4" creationId="{229164B7-49D1-7914-DB5B-FA366FA00E43}"/>
          </ac:spMkLst>
        </pc:spChg>
        <pc:spChg chg="mod">
          <ac:chgData name="Jason Wiese" userId="4bff8d5b-7de6-4655-b397-69b0afc81113" providerId="ADAL" clId="{CB67199D-1E10-4A37-B145-3924D15E7A49}" dt="2024-07-17T18:52:17.029" v="5467" actId="14100"/>
          <ac:spMkLst>
            <pc:docMk/>
            <pc:sldMk cId="2190913705" sldId="2144327886"/>
            <ac:spMk id="5" creationId="{4827BD14-66A2-35BB-7DC9-A3CF0A0F1105}"/>
          </ac:spMkLst>
        </pc:spChg>
        <pc:spChg chg="mod">
          <ac:chgData name="Jason Wiese" userId="4bff8d5b-7de6-4655-b397-69b0afc81113" providerId="ADAL" clId="{CB67199D-1E10-4A37-B145-3924D15E7A49}" dt="2024-07-17T18:51:43.937" v="5460" actId="1076"/>
          <ac:spMkLst>
            <pc:docMk/>
            <pc:sldMk cId="2190913705" sldId="2144327886"/>
            <ac:spMk id="6" creationId="{7B72A43B-2A71-0F81-DC27-FF65A14FC35D}"/>
          </ac:spMkLst>
        </pc:spChg>
        <pc:spChg chg="add mod">
          <ac:chgData name="Jason Wiese" userId="4bff8d5b-7de6-4655-b397-69b0afc81113" providerId="ADAL" clId="{CB67199D-1E10-4A37-B145-3924D15E7A49}" dt="2024-07-17T18:51:43.937" v="5460" actId="1076"/>
          <ac:spMkLst>
            <pc:docMk/>
            <pc:sldMk cId="2190913705" sldId="2144327886"/>
            <ac:spMk id="8" creationId="{87534134-EB17-9D7A-2E7B-34CE96E74720}"/>
          </ac:spMkLst>
        </pc:spChg>
      </pc:sldChg>
      <pc:sldChg chg="modSp mod">
        <pc:chgData name="Jason Wiese" userId="4bff8d5b-7de6-4655-b397-69b0afc81113" providerId="ADAL" clId="{CB67199D-1E10-4A37-B145-3924D15E7A49}" dt="2024-07-22T23:32:19.788" v="6609" actId="208"/>
        <pc:sldMkLst>
          <pc:docMk/>
          <pc:sldMk cId="3174356844" sldId="2144327887"/>
        </pc:sldMkLst>
        <pc:picChg chg="mod">
          <ac:chgData name="Jason Wiese" userId="4bff8d5b-7de6-4655-b397-69b0afc81113" providerId="ADAL" clId="{CB67199D-1E10-4A37-B145-3924D15E7A49}" dt="2024-07-22T23:32:19.788" v="6609" actId="208"/>
          <ac:picMkLst>
            <pc:docMk/>
            <pc:sldMk cId="3174356844" sldId="2144327887"/>
            <ac:picMk id="13" creationId="{86B51E44-7B76-7C8D-97E8-1520175521E7}"/>
          </ac:picMkLst>
        </pc:picChg>
      </pc:sldChg>
    </pc:docChg>
  </pc:docChgLst>
  <pc:docChgLst>
    <pc:chgData name="Kaileen Cain" userId="21167d2d-fdf2-4320-ae3a-272888c89590" providerId="ADAL" clId="{8F751658-F6DB-4CD2-B346-61F333753279}"/>
    <pc:docChg chg="custSel addSld modSld">
      <pc:chgData name="Kaileen Cain" userId="21167d2d-fdf2-4320-ae3a-272888c89590" providerId="ADAL" clId="{8F751658-F6DB-4CD2-B346-61F333753279}" dt="2024-07-10T18:07:09.795" v="345" actId="408"/>
      <pc:docMkLst>
        <pc:docMk/>
      </pc:docMkLst>
      <pc:sldChg chg="modSp mod">
        <pc:chgData name="Kaileen Cain" userId="21167d2d-fdf2-4320-ae3a-272888c89590" providerId="ADAL" clId="{8F751658-F6DB-4CD2-B346-61F333753279}" dt="2024-06-27T20:52:18.576" v="87" actId="404"/>
        <pc:sldMkLst>
          <pc:docMk/>
          <pc:sldMk cId="4280119520" sldId="2144327855"/>
        </pc:sldMkLst>
        <pc:spChg chg="mod">
          <ac:chgData name="Kaileen Cain" userId="21167d2d-fdf2-4320-ae3a-272888c89590" providerId="ADAL" clId="{8F751658-F6DB-4CD2-B346-61F333753279}" dt="2024-06-27T20:52:18.576" v="87" actId="404"/>
          <ac:spMkLst>
            <pc:docMk/>
            <pc:sldMk cId="4280119520" sldId="2144327855"/>
            <ac:spMk id="6" creationId="{7B72A43B-2A71-0F81-DC27-FF65A14FC35D}"/>
          </ac:spMkLst>
        </pc:spChg>
      </pc:sldChg>
      <pc:sldChg chg="modSp mod">
        <pc:chgData name="Kaileen Cain" userId="21167d2d-fdf2-4320-ae3a-272888c89590" providerId="ADAL" clId="{8F751658-F6DB-4CD2-B346-61F333753279}" dt="2024-06-27T20:52:31.026" v="91" actId="404"/>
        <pc:sldMkLst>
          <pc:docMk/>
          <pc:sldMk cId="2844322093" sldId="2144327857"/>
        </pc:sldMkLst>
        <pc:spChg chg="mod">
          <ac:chgData name="Kaileen Cain" userId="21167d2d-fdf2-4320-ae3a-272888c89590" providerId="ADAL" clId="{8F751658-F6DB-4CD2-B346-61F333753279}" dt="2024-06-27T20:52:31.026" v="91" actId="404"/>
          <ac:spMkLst>
            <pc:docMk/>
            <pc:sldMk cId="2844322093" sldId="2144327857"/>
            <ac:spMk id="22" creationId="{548A450D-40BA-885F-43AC-643D5AEBE7A0}"/>
          </ac:spMkLst>
        </pc:spChg>
      </pc:sldChg>
      <pc:sldChg chg="modSp mod">
        <pc:chgData name="Kaileen Cain" userId="21167d2d-fdf2-4320-ae3a-272888c89590" providerId="ADAL" clId="{8F751658-F6DB-4CD2-B346-61F333753279}" dt="2024-06-27T20:52:39.538" v="95" actId="404"/>
        <pc:sldMkLst>
          <pc:docMk/>
          <pc:sldMk cId="2084466037" sldId="2144327860"/>
        </pc:sldMkLst>
        <pc:spChg chg="mod">
          <ac:chgData name="Kaileen Cain" userId="21167d2d-fdf2-4320-ae3a-272888c89590" providerId="ADAL" clId="{8F751658-F6DB-4CD2-B346-61F333753279}" dt="2024-06-27T20:52:39.538" v="95" actId="404"/>
          <ac:spMkLst>
            <pc:docMk/>
            <pc:sldMk cId="2084466037" sldId="2144327860"/>
            <ac:spMk id="6" creationId="{7B72A43B-2A71-0F81-DC27-FF65A14FC35D}"/>
          </ac:spMkLst>
        </pc:spChg>
      </pc:sldChg>
      <pc:sldChg chg="modSp mod">
        <pc:chgData name="Kaileen Cain" userId="21167d2d-fdf2-4320-ae3a-272888c89590" providerId="ADAL" clId="{8F751658-F6DB-4CD2-B346-61F333753279}" dt="2024-06-27T18:48:34.507" v="32" actId="1582"/>
        <pc:sldMkLst>
          <pc:docMk/>
          <pc:sldMk cId="1640698835" sldId="2144327861"/>
        </pc:sldMkLst>
        <pc:spChg chg="mod">
          <ac:chgData name="Kaileen Cain" userId="21167d2d-fdf2-4320-ae3a-272888c89590" providerId="ADAL" clId="{8F751658-F6DB-4CD2-B346-61F333753279}" dt="2024-06-27T18:48:34.507" v="32" actId="1582"/>
          <ac:spMkLst>
            <pc:docMk/>
            <pc:sldMk cId="1640698835" sldId="2144327861"/>
            <ac:spMk id="32" creationId="{C4DF4059-9559-C021-F7E6-906B287F8B43}"/>
          </ac:spMkLst>
        </pc:spChg>
      </pc:sldChg>
      <pc:sldChg chg="modSp mod">
        <pc:chgData name="Kaileen Cain" userId="21167d2d-fdf2-4320-ae3a-272888c89590" providerId="ADAL" clId="{8F751658-F6DB-4CD2-B346-61F333753279}" dt="2024-06-27T16:00:59.292" v="18" actId="1035"/>
        <pc:sldMkLst>
          <pc:docMk/>
          <pc:sldMk cId="3746036269" sldId="2144327863"/>
        </pc:sldMkLst>
        <pc:spChg chg="mod">
          <ac:chgData name="Kaileen Cain" userId="21167d2d-fdf2-4320-ae3a-272888c89590" providerId="ADAL" clId="{8F751658-F6DB-4CD2-B346-61F333753279}" dt="2024-06-27T16:00:59.292" v="18" actId="1035"/>
          <ac:spMkLst>
            <pc:docMk/>
            <pc:sldMk cId="3746036269" sldId="2144327863"/>
            <ac:spMk id="6" creationId="{7B72A43B-2A71-0F81-DC27-FF65A14FC35D}"/>
          </ac:spMkLst>
        </pc:spChg>
        <pc:spChg chg="mod">
          <ac:chgData name="Kaileen Cain" userId="21167d2d-fdf2-4320-ae3a-272888c89590" providerId="ADAL" clId="{8F751658-F6DB-4CD2-B346-61F333753279}" dt="2024-06-27T16:00:54.925" v="10" actId="1035"/>
          <ac:spMkLst>
            <pc:docMk/>
            <pc:sldMk cId="3746036269" sldId="2144327863"/>
            <ac:spMk id="9" creationId="{831FFF5F-6672-2F77-ECFD-370302D50809}"/>
          </ac:spMkLst>
        </pc:spChg>
        <pc:spChg chg="mod">
          <ac:chgData name="Kaileen Cain" userId="21167d2d-fdf2-4320-ae3a-272888c89590" providerId="ADAL" clId="{8F751658-F6DB-4CD2-B346-61F333753279}" dt="2024-06-27T16:00:59.292" v="18" actId="1035"/>
          <ac:spMkLst>
            <pc:docMk/>
            <pc:sldMk cId="3746036269" sldId="2144327863"/>
            <ac:spMk id="11" creationId="{9FBC6836-B12C-2E4D-F9DB-41303B840A68}"/>
          </ac:spMkLst>
        </pc:spChg>
        <pc:cxnChg chg="mod">
          <ac:chgData name="Kaileen Cain" userId="21167d2d-fdf2-4320-ae3a-272888c89590" providerId="ADAL" clId="{8F751658-F6DB-4CD2-B346-61F333753279}" dt="2024-06-27T16:00:59.292" v="18" actId="1035"/>
          <ac:cxnSpMkLst>
            <pc:docMk/>
            <pc:sldMk cId="3746036269" sldId="2144327863"/>
            <ac:cxnSpMk id="12" creationId="{92BD1CA5-BCD2-448B-4F42-DC6BD7CD9FC1}"/>
          </ac:cxnSpMkLst>
        </pc:cxnChg>
      </pc:sldChg>
      <pc:sldChg chg="modSp mod">
        <pc:chgData name="Kaileen Cain" userId="21167d2d-fdf2-4320-ae3a-272888c89590" providerId="ADAL" clId="{8F751658-F6DB-4CD2-B346-61F333753279}" dt="2024-06-27T20:53:04.882" v="100" actId="404"/>
        <pc:sldMkLst>
          <pc:docMk/>
          <pc:sldMk cId="1564388056" sldId="2144327865"/>
        </pc:sldMkLst>
        <pc:spChg chg="mod">
          <ac:chgData name="Kaileen Cain" userId="21167d2d-fdf2-4320-ae3a-272888c89590" providerId="ADAL" clId="{8F751658-F6DB-4CD2-B346-61F333753279}" dt="2024-06-27T20:53:04.882" v="100" actId="404"/>
          <ac:spMkLst>
            <pc:docMk/>
            <pc:sldMk cId="1564388056" sldId="2144327865"/>
            <ac:spMk id="6" creationId="{7B72A43B-2A71-0F81-DC27-FF65A14FC35D}"/>
          </ac:spMkLst>
        </pc:spChg>
      </pc:sldChg>
      <pc:sldChg chg="modSp mod delCm">
        <pc:chgData name="Kaileen Cain" userId="21167d2d-fdf2-4320-ae3a-272888c89590" providerId="ADAL" clId="{8F751658-F6DB-4CD2-B346-61F333753279}" dt="2024-06-27T20:53:11.285" v="102" actId="404"/>
        <pc:sldMkLst>
          <pc:docMk/>
          <pc:sldMk cId="1417717785" sldId="2144327866"/>
        </pc:sldMkLst>
        <pc:spChg chg="mod">
          <ac:chgData name="Kaileen Cain" userId="21167d2d-fdf2-4320-ae3a-272888c89590" providerId="ADAL" clId="{8F751658-F6DB-4CD2-B346-61F333753279}" dt="2024-06-27T20:53:11.285" v="102" actId="404"/>
          <ac:spMkLst>
            <pc:docMk/>
            <pc:sldMk cId="1417717785" sldId="2144327866"/>
            <ac:spMk id="6" creationId="{7B72A43B-2A71-0F81-DC27-FF65A14FC35D}"/>
          </ac:spMkLst>
        </pc:spChg>
        <pc:extLst>
          <p:ext xmlns:p="http://schemas.openxmlformats.org/presentationml/2006/main" uri="{D6D511B9-2390-475A-947B-AFAB55BFBCF1}">
            <pc226:cmChg xmlns:pc226="http://schemas.microsoft.com/office/powerpoint/2022/06/main/command" chg="del">
              <pc226:chgData name="Kaileen Cain" userId="21167d2d-fdf2-4320-ae3a-272888c89590" providerId="ADAL" clId="{8F751658-F6DB-4CD2-B346-61F333753279}" dt="2024-06-27T16:00:30.519" v="0"/>
              <pc2:cmMkLst xmlns:pc2="http://schemas.microsoft.com/office/powerpoint/2019/9/main/command">
                <pc:docMk/>
                <pc:sldMk cId="1417717785" sldId="2144327866"/>
                <pc2:cmMk id="{243CB7A8-5505-4482-BBED-F8F2AEF54481}"/>
              </pc2:cmMkLst>
            </pc226:cmChg>
          </p:ext>
        </pc:extLst>
      </pc:sldChg>
      <pc:sldChg chg="modSp mod">
        <pc:chgData name="Kaileen Cain" userId="21167d2d-fdf2-4320-ae3a-272888c89590" providerId="ADAL" clId="{8F751658-F6DB-4CD2-B346-61F333753279}" dt="2024-06-27T20:53:36.312" v="110" actId="404"/>
        <pc:sldMkLst>
          <pc:docMk/>
          <pc:sldMk cId="2768825592" sldId="2144327868"/>
        </pc:sldMkLst>
        <pc:spChg chg="mod">
          <ac:chgData name="Kaileen Cain" userId="21167d2d-fdf2-4320-ae3a-272888c89590" providerId="ADAL" clId="{8F751658-F6DB-4CD2-B346-61F333753279}" dt="2024-06-27T20:53:36.312" v="110" actId="404"/>
          <ac:spMkLst>
            <pc:docMk/>
            <pc:sldMk cId="2768825592" sldId="2144327868"/>
            <ac:spMk id="6" creationId="{7B72A43B-2A71-0F81-DC27-FF65A14FC35D}"/>
          </ac:spMkLst>
        </pc:spChg>
        <pc:spChg chg="mod">
          <ac:chgData name="Kaileen Cain" userId="21167d2d-fdf2-4320-ae3a-272888c89590" providerId="ADAL" clId="{8F751658-F6DB-4CD2-B346-61F333753279}" dt="2024-06-27T20:53:31.921" v="108" actId="404"/>
          <ac:spMkLst>
            <pc:docMk/>
            <pc:sldMk cId="2768825592" sldId="2144327868"/>
            <ac:spMk id="8" creationId="{F03A3715-6329-C26A-5F5C-1D07E7B02215}"/>
          </ac:spMkLst>
        </pc:spChg>
      </pc:sldChg>
      <pc:sldChg chg="modSp mod">
        <pc:chgData name="Kaileen Cain" userId="21167d2d-fdf2-4320-ae3a-272888c89590" providerId="ADAL" clId="{8F751658-F6DB-4CD2-B346-61F333753279}" dt="2024-06-27T20:53:44.794" v="114" actId="404"/>
        <pc:sldMkLst>
          <pc:docMk/>
          <pc:sldMk cId="447989960" sldId="2144327869"/>
        </pc:sldMkLst>
        <pc:spChg chg="mod">
          <ac:chgData name="Kaileen Cain" userId="21167d2d-fdf2-4320-ae3a-272888c89590" providerId="ADAL" clId="{8F751658-F6DB-4CD2-B346-61F333753279}" dt="2024-06-27T20:53:44.794" v="114" actId="404"/>
          <ac:spMkLst>
            <pc:docMk/>
            <pc:sldMk cId="447989960" sldId="2144327869"/>
            <ac:spMk id="6" creationId="{D22AE98F-5E2E-231B-0C17-8503B70A1E55}"/>
          </ac:spMkLst>
        </pc:spChg>
      </pc:sldChg>
      <pc:sldChg chg="modSp mod">
        <pc:chgData name="Kaileen Cain" userId="21167d2d-fdf2-4320-ae3a-272888c89590" providerId="ADAL" clId="{8F751658-F6DB-4CD2-B346-61F333753279}" dt="2024-06-27T19:17:34.862" v="52" actId="20577"/>
        <pc:sldMkLst>
          <pc:docMk/>
          <pc:sldMk cId="793742564" sldId="2144327870"/>
        </pc:sldMkLst>
        <pc:spChg chg="mod">
          <ac:chgData name="Kaileen Cain" userId="21167d2d-fdf2-4320-ae3a-272888c89590" providerId="ADAL" clId="{8F751658-F6DB-4CD2-B346-61F333753279}" dt="2024-06-27T19:17:34.862" v="52" actId="20577"/>
          <ac:spMkLst>
            <pc:docMk/>
            <pc:sldMk cId="793742564" sldId="2144327870"/>
            <ac:spMk id="8" creationId="{2281C668-A605-2514-0459-D0F09F4992E8}"/>
          </ac:spMkLst>
        </pc:spChg>
      </pc:sldChg>
      <pc:sldChg chg="modSp mod">
        <pc:chgData name="Kaileen Cain" userId="21167d2d-fdf2-4320-ae3a-272888c89590" providerId="ADAL" clId="{8F751658-F6DB-4CD2-B346-61F333753279}" dt="2024-06-27T20:54:08.032" v="117" actId="404"/>
        <pc:sldMkLst>
          <pc:docMk/>
          <pc:sldMk cId="4076356575" sldId="2144327872"/>
        </pc:sldMkLst>
        <pc:spChg chg="mod">
          <ac:chgData name="Kaileen Cain" userId="21167d2d-fdf2-4320-ae3a-272888c89590" providerId="ADAL" clId="{8F751658-F6DB-4CD2-B346-61F333753279}" dt="2024-06-27T19:18:59.979" v="80" actId="20577"/>
          <ac:spMkLst>
            <pc:docMk/>
            <pc:sldMk cId="4076356575" sldId="2144327872"/>
            <ac:spMk id="4" creationId="{A5A58E31-FA80-E373-1C4E-82CDDAE5F639}"/>
          </ac:spMkLst>
        </pc:spChg>
        <pc:spChg chg="mod">
          <ac:chgData name="Kaileen Cain" userId="21167d2d-fdf2-4320-ae3a-272888c89590" providerId="ADAL" clId="{8F751658-F6DB-4CD2-B346-61F333753279}" dt="2024-06-27T20:54:04.425" v="115" actId="404"/>
          <ac:spMkLst>
            <pc:docMk/>
            <pc:sldMk cId="4076356575" sldId="2144327872"/>
            <ac:spMk id="10" creationId="{71C2B71F-15D4-E738-363B-2942BBD2BDDC}"/>
          </ac:spMkLst>
        </pc:spChg>
        <pc:spChg chg="mod">
          <ac:chgData name="Kaileen Cain" userId="21167d2d-fdf2-4320-ae3a-272888c89590" providerId="ADAL" clId="{8F751658-F6DB-4CD2-B346-61F333753279}" dt="2024-06-27T20:54:08.032" v="117" actId="404"/>
          <ac:spMkLst>
            <pc:docMk/>
            <pc:sldMk cId="4076356575" sldId="2144327872"/>
            <ac:spMk id="23" creationId="{6D0392F8-5695-0F91-0B2A-DD45CD66F3D2}"/>
          </ac:spMkLst>
        </pc:spChg>
      </pc:sldChg>
      <pc:sldChg chg="modSp mod">
        <pc:chgData name="Kaileen Cain" userId="21167d2d-fdf2-4320-ae3a-272888c89590" providerId="ADAL" clId="{8F751658-F6DB-4CD2-B346-61F333753279}" dt="2024-06-27T20:54:13.873" v="119" actId="404"/>
        <pc:sldMkLst>
          <pc:docMk/>
          <pc:sldMk cId="1498365367" sldId="2144327873"/>
        </pc:sldMkLst>
        <pc:spChg chg="mod">
          <ac:chgData name="Kaileen Cain" userId="21167d2d-fdf2-4320-ae3a-272888c89590" providerId="ADAL" clId="{8F751658-F6DB-4CD2-B346-61F333753279}" dt="2024-06-27T19:19:12.629" v="84"/>
          <ac:spMkLst>
            <pc:docMk/>
            <pc:sldMk cId="1498365367" sldId="2144327873"/>
            <ac:spMk id="4" creationId="{A5A58E31-FA80-E373-1C4E-82CDDAE5F639}"/>
          </ac:spMkLst>
        </pc:spChg>
        <pc:spChg chg="mod">
          <ac:chgData name="Kaileen Cain" userId="21167d2d-fdf2-4320-ae3a-272888c89590" providerId="ADAL" clId="{8F751658-F6DB-4CD2-B346-61F333753279}" dt="2024-06-27T20:54:13.873" v="119" actId="404"/>
          <ac:spMkLst>
            <pc:docMk/>
            <pc:sldMk cId="1498365367" sldId="2144327873"/>
            <ac:spMk id="12" creationId="{46E64023-7098-3098-E930-286997B05C20}"/>
          </ac:spMkLst>
        </pc:spChg>
      </pc:sldChg>
      <pc:sldChg chg="modSp mod">
        <pc:chgData name="Kaileen Cain" userId="21167d2d-fdf2-4320-ae3a-272888c89590" providerId="ADAL" clId="{8F751658-F6DB-4CD2-B346-61F333753279}" dt="2024-06-27T20:54:30.857" v="129" actId="404"/>
        <pc:sldMkLst>
          <pc:docMk/>
          <pc:sldMk cId="1775044934" sldId="2144327874"/>
        </pc:sldMkLst>
        <pc:spChg chg="mod">
          <ac:chgData name="Kaileen Cain" userId="21167d2d-fdf2-4320-ae3a-272888c89590" providerId="ADAL" clId="{8F751658-F6DB-4CD2-B346-61F333753279}" dt="2024-06-27T20:54:30.857" v="129" actId="404"/>
          <ac:spMkLst>
            <pc:docMk/>
            <pc:sldMk cId="1775044934" sldId="2144327874"/>
            <ac:spMk id="6" creationId="{7B72A43B-2A71-0F81-DC27-FF65A14FC35D}"/>
          </ac:spMkLst>
        </pc:spChg>
      </pc:sldChg>
      <pc:sldChg chg="modSp mod">
        <pc:chgData name="Kaileen Cain" userId="21167d2d-fdf2-4320-ae3a-272888c89590" providerId="ADAL" clId="{8F751658-F6DB-4CD2-B346-61F333753279}" dt="2024-06-27T20:53:24.553" v="106" actId="404"/>
        <pc:sldMkLst>
          <pc:docMk/>
          <pc:sldMk cId="2954703474" sldId="2144327877"/>
        </pc:sldMkLst>
        <pc:spChg chg="mod">
          <ac:chgData name="Kaileen Cain" userId="21167d2d-fdf2-4320-ae3a-272888c89590" providerId="ADAL" clId="{8F751658-F6DB-4CD2-B346-61F333753279}" dt="2024-06-27T20:53:24.553" v="106" actId="404"/>
          <ac:spMkLst>
            <pc:docMk/>
            <pc:sldMk cId="2954703474" sldId="2144327877"/>
            <ac:spMk id="9" creationId="{5DD2D9A0-88DB-7F3D-BBD9-922ADE93959D}"/>
          </ac:spMkLst>
        </pc:spChg>
      </pc:sldChg>
      <pc:sldChg chg="modSp mod">
        <pc:chgData name="Kaileen Cain" userId="21167d2d-fdf2-4320-ae3a-272888c89590" providerId="ADAL" clId="{8F751658-F6DB-4CD2-B346-61F333753279}" dt="2024-06-27T19:17:59.357" v="62"/>
        <pc:sldMkLst>
          <pc:docMk/>
          <pc:sldMk cId="2292163713" sldId="2144327878"/>
        </pc:sldMkLst>
        <pc:spChg chg="mod">
          <ac:chgData name="Kaileen Cain" userId="21167d2d-fdf2-4320-ae3a-272888c89590" providerId="ADAL" clId="{8F751658-F6DB-4CD2-B346-61F333753279}" dt="2024-06-27T19:17:59.357" v="62"/>
          <ac:spMkLst>
            <pc:docMk/>
            <pc:sldMk cId="2292163713" sldId="2144327878"/>
            <ac:spMk id="8" creationId="{2281C668-A605-2514-0459-D0F09F4992E8}"/>
          </ac:spMkLst>
        </pc:spChg>
      </pc:sldChg>
      <pc:sldChg chg="modSp mod">
        <pc:chgData name="Kaileen Cain" userId="21167d2d-fdf2-4320-ae3a-272888c89590" providerId="ADAL" clId="{8F751658-F6DB-4CD2-B346-61F333753279}" dt="2024-06-27T20:54:47.065" v="137" actId="404"/>
        <pc:sldMkLst>
          <pc:docMk/>
          <pc:sldMk cId="4011592573" sldId="2144327880"/>
        </pc:sldMkLst>
        <pc:spChg chg="mod">
          <ac:chgData name="Kaileen Cain" userId="21167d2d-fdf2-4320-ae3a-272888c89590" providerId="ADAL" clId="{8F751658-F6DB-4CD2-B346-61F333753279}" dt="2024-06-27T20:54:47.065" v="137" actId="404"/>
          <ac:spMkLst>
            <pc:docMk/>
            <pc:sldMk cId="4011592573" sldId="2144327880"/>
            <ac:spMk id="6" creationId="{7B72A43B-2A71-0F81-DC27-FF65A14FC35D}"/>
          </ac:spMkLst>
        </pc:spChg>
      </pc:sldChg>
      <pc:sldChg chg="modSp mod">
        <pc:chgData name="Kaileen Cain" userId="21167d2d-fdf2-4320-ae3a-272888c89590" providerId="ADAL" clId="{8F751658-F6DB-4CD2-B346-61F333753279}" dt="2024-06-27T18:48:05.267" v="31" actId="20577"/>
        <pc:sldMkLst>
          <pc:docMk/>
          <pc:sldMk cId="32718974" sldId="2144327881"/>
        </pc:sldMkLst>
        <pc:spChg chg="mod">
          <ac:chgData name="Kaileen Cain" userId="21167d2d-fdf2-4320-ae3a-272888c89590" providerId="ADAL" clId="{8F751658-F6DB-4CD2-B346-61F333753279}" dt="2024-06-27T18:47:52.784" v="21" actId="404"/>
          <ac:spMkLst>
            <pc:docMk/>
            <pc:sldMk cId="32718974" sldId="2144327881"/>
            <ac:spMk id="3" creationId="{DF879C3D-8F5F-1D5A-675E-E3366DD482D7}"/>
          </ac:spMkLst>
        </pc:spChg>
        <pc:spChg chg="mod">
          <ac:chgData name="Kaileen Cain" userId="21167d2d-fdf2-4320-ae3a-272888c89590" providerId="ADAL" clId="{8F751658-F6DB-4CD2-B346-61F333753279}" dt="2024-06-27T18:47:58.380" v="29" actId="1036"/>
          <ac:spMkLst>
            <pc:docMk/>
            <pc:sldMk cId="32718974" sldId="2144327881"/>
            <ac:spMk id="4" creationId="{6D9B85FD-3F61-BA76-1FA8-A13D871B03A5}"/>
          </ac:spMkLst>
        </pc:spChg>
        <pc:spChg chg="mod">
          <ac:chgData name="Kaileen Cain" userId="21167d2d-fdf2-4320-ae3a-272888c89590" providerId="ADAL" clId="{8F751658-F6DB-4CD2-B346-61F333753279}" dt="2024-06-27T18:48:05.267" v="31" actId="20577"/>
          <ac:spMkLst>
            <pc:docMk/>
            <pc:sldMk cId="32718974" sldId="2144327881"/>
            <ac:spMk id="13" creationId="{7BC03A88-CB6D-3CD1-5996-E6ECBE8675E4}"/>
          </ac:spMkLst>
        </pc:spChg>
        <pc:picChg chg="mod">
          <ac:chgData name="Kaileen Cain" userId="21167d2d-fdf2-4320-ae3a-272888c89590" providerId="ADAL" clId="{8F751658-F6DB-4CD2-B346-61F333753279}" dt="2024-06-27T18:47:58.380" v="29" actId="1036"/>
          <ac:picMkLst>
            <pc:docMk/>
            <pc:sldMk cId="32718974" sldId="2144327881"/>
            <ac:picMk id="1026" creationId="{8994818A-41D7-02F5-F5BA-16DB8630E7DD}"/>
          </ac:picMkLst>
        </pc:picChg>
        <pc:cxnChg chg="mod">
          <ac:chgData name="Kaileen Cain" userId="21167d2d-fdf2-4320-ae3a-272888c89590" providerId="ADAL" clId="{8F751658-F6DB-4CD2-B346-61F333753279}" dt="2024-06-27T18:47:58.380" v="29" actId="1036"/>
          <ac:cxnSpMkLst>
            <pc:docMk/>
            <pc:sldMk cId="32718974" sldId="2144327881"/>
            <ac:cxnSpMk id="22" creationId="{4A5BFD59-6968-E123-F8E0-E9D093D37042}"/>
          </ac:cxnSpMkLst>
        </pc:cxnChg>
      </pc:sldChg>
      <pc:sldChg chg="addSp delSp modSp add mod">
        <pc:chgData name="Kaileen Cain" userId="21167d2d-fdf2-4320-ae3a-272888c89590" providerId="ADAL" clId="{8F751658-F6DB-4CD2-B346-61F333753279}" dt="2024-07-10T18:07:09.795" v="345" actId="408"/>
        <pc:sldMkLst>
          <pc:docMk/>
          <pc:sldMk cId="704731932" sldId="2144327883"/>
        </pc:sldMkLst>
        <pc:spChg chg="add mod">
          <ac:chgData name="Kaileen Cain" userId="21167d2d-fdf2-4320-ae3a-272888c89590" providerId="ADAL" clId="{8F751658-F6DB-4CD2-B346-61F333753279}" dt="2024-07-10T17:52:32.677" v="238" actId="1076"/>
          <ac:spMkLst>
            <pc:docMk/>
            <pc:sldMk cId="704731932" sldId="2144327883"/>
            <ac:spMk id="2" creationId="{82FBD299-F848-8714-B7A7-69339A5E6343}"/>
          </ac:spMkLst>
        </pc:spChg>
        <pc:spChg chg="add mod">
          <ac:chgData name="Kaileen Cain" userId="21167d2d-fdf2-4320-ae3a-272888c89590" providerId="ADAL" clId="{8F751658-F6DB-4CD2-B346-61F333753279}" dt="2024-07-10T18:07:06.021" v="344" actId="1037"/>
          <ac:spMkLst>
            <pc:docMk/>
            <pc:sldMk cId="704731932" sldId="2144327883"/>
            <ac:spMk id="4" creationId="{3D96DA15-1846-3FFF-B0A6-46040CEF3D96}"/>
          </ac:spMkLst>
        </pc:spChg>
        <pc:spChg chg="del">
          <ac:chgData name="Kaileen Cain" userId="21167d2d-fdf2-4320-ae3a-272888c89590" providerId="ADAL" clId="{8F751658-F6DB-4CD2-B346-61F333753279}" dt="2024-07-10T17:48:57.395" v="139" actId="478"/>
          <ac:spMkLst>
            <pc:docMk/>
            <pc:sldMk cId="704731932" sldId="2144327883"/>
            <ac:spMk id="6" creationId="{7B72A43B-2A71-0F81-DC27-FF65A14FC35D}"/>
          </ac:spMkLst>
        </pc:spChg>
        <pc:spChg chg="add mod">
          <ac:chgData name="Kaileen Cain" userId="21167d2d-fdf2-4320-ae3a-272888c89590" providerId="ADAL" clId="{8F751658-F6DB-4CD2-B346-61F333753279}" dt="2024-07-10T18:07:09.795" v="345" actId="408"/>
          <ac:spMkLst>
            <pc:docMk/>
            <pc:sldMk cId="704731932" sldId="2144327883"/>
            <ac:spMk id="8" creationId="{2CBA9E24-DC58-D9B0-E586-BED4E6AE5595}"/>
          </ac:spMkLst>
        </pc:spChg>
        <pc:spChg chg="del">
          <ac:chgData name="Kaileen Cain" userId="21167d2d-fdf2-4320-ae3a-272888c89590" providerId="ADAL" clId="{8F751658-F6DB-4CD2-B346-61F333753279}" dt="2024-07-10T17:48:57.395" v="139" actId="478"/>
          <ac:spMkLst>
            <pc:docMk/>
            <pc:sldMk cId="704731932" sldId="2144327883"/>
            <ac:spMk id="9" creationId="{831FFF5F-6672-2F77-ECFD-370302D50809}"/>
          </ac:spMkLst>
        </pc:spChg>
        <pc:spChg chg="del">
          <ac:chgData name="Kaileen Cain" userId="21167d2d-fdf2-4320-ae3a-272888c89590" providerId="ADAL" clId="{8F751658-F6DB-4CD2-B346-61F333753279}" dt="2024-07-10T17:48:57.395" v="139" actId="478"/>
          <ac:spMkLst>
            <pc:docMk/>
            <pc:sldMk cId="704731932" sldId="2144327883"/>
            <ac:spMk id="10" creationId="{34C5BD57-5E84-1592-6AC5-19FCE4EE34BB}"/>
          </ac:spMkLst>
        </pc:spChg>
        <pc:spChg chg="del">
          <ac:chgData name="Kaileen Cain" userId="21167d2d-fdf2-4320-ae3a-272888c89590" providerId="ADAL" clId="{8F751658-F6DB-4CD2-B346-61F333753279}" dt="2024-07-10T17:48:57.395" v="139" actId="478"/>
          <ac:spMkLst>
            <pc:docMk/>
            <pc:sldMk cId="704731932" sldId="2144327883"/>
            <ac:spMk id="11" creationId="{9FBC6836-B12C-2E4D-F9DB-41303B840A68}"/>
          </ac:spMkLst>
        </pc:spChg>
        <pc:spChg chg="add mod">
          <ac:chgData name="Kaileen Cain" userId="21167d2d-fdf2-4320-ae3a-272888c89590" providerId="ADAL" clId="{8F751658-F6DB-4CD2-B346-61F333753279}" dt="2024-07-10T18:06:57.859" v="336" actId="1037"/>
          <ac:spMkLst>
            <pc:docMk/>
            <pc:sldMk cId="704731932" sldId="2144327883"/>
            <ac:spMk id="13" creationId="{BCAAEB95-DCD1-30C4-9451-E618BFBD0452}"/>
          </ac:spMkLst>
        </pc:spChg>
        <pc:spChg chg="add mod">
          <ac:chgData name="Kaileen Cain" userId="21167d2d-fdf2-4320-ae3a-272888c89590" providerId="ADAL" clId="{8F751658-F6DB-4CD2-B346-61F333753279}" dt="2024-07-10T18:07:09.795" v="345" actId="408"/>
          <ac:spMkLst>
            <pc:docMk/>
            <pc:sldMk cId="704731932" sldId="2144327883"/>
            <ac:spMk id="14" creationId="{66528830-59A7-BB50-36ED-EA58BDD10878}"/>
          </ac:spMkLst>
        </pc:spChg>
        <pc:spChg chg="add mod">
          <ac:chgData name="Kaileen Cain" userId="21167d2d-fdf2-4320-ae3a-272888c89590" providerId="ADAL" clId="{8F751658-F6DB-4CD2-B346-61F333753279}" dt="2024-07-10T18:00:15.953" v="287" actId="571"/>
          <ac:spMkLst>
            <pc:docMk/>
            <pc:sldMk cId="704731932" sldId="2144327883"/>
            <ac:spMk id="15" creationId="{C79D3F42-9105-51DB-77AB-0600190E44C2}"/>
          </ac:spMkLst>
        </pc:spChg>
        <pc:spChg chg="add mod">
          <ac:chgData name="Kaileen Cain" userId="21167d2d-fdf2-4320-ae3a-272888c89590" providerId="ADAL" clId="{8F751658-F6DB-4CD2-B346-61F333753279}" dt="2024-07-10T18:00:15.953" v="287" actId="571"/>
          <ac:spMkLst>
            <pc:docMk/>
            <pc:sldMk cId="704731932" sldId="2144327883"/>
            <ac:spMk id="16" creationId="{707BFFCF-59CF-7A03-39EE-BFAFF2B2748C}"/>
          </ac:spMkLst>
        </pc:spChg>
        <pc:spChg chg="add mod">
          <ac:chgData name="Kaileen Cain" userId="21167d2d-fdf2-4320-ae3a-272888c89590" providerId="ADAL" clId="{8F751658-F6DB-4CD2-B346-61F333753279}" dt="2024-07-10T18:00:15.953" v="287" actId="571"/>
          <ac:spMkLst>
            <pc:docMk/>
            <pc:sldMk cId="704731932" sldId="2144327883"/>
            <ac:spMk id="17" creationId="{BAABB87A-922B-2596-B41B-0E8D780EF264}"/>
          </ac:spMkLst>
        </pc:spChg>
        <pc:cxnChg chg="del">
          <ac:chgData name="Kaileen Cain" userId="21167d2d-fdf2-4320-ae3a-272888c89590" providerId="ADAL" clId="{8F751658-F6DB-4CD2-B346-61F333753279}" dt="2024-07-10T17:48:59.035" v="140" actId="478"/>
          <ac:cxnSpMkLst>
            <pc:docMk/>
            <pc:sldMk cId="704731932" sldId="2144327883"/>
            <ac:cxnSpMk id="12" creationId="{92BD1CA5-BCD2-448B-4F42-DC6BD7CD9FC1}"/>
          </ac:cxnSpMkLst>
        </pc:cxnChg>
        <pc:cxnChg chg="add mod">
          <ac:chgData name="Kaileen Cain" userId="21167d2d-fdf2-4320-ae3a-272888c89590" providerId="ADAL" clId="{8F751658-F6DB-4CD2-B346-61F333753279}" dt="2024-07-10T18:02:14.551" v="308" actId="14100"/>
          <ac:cxnSpMkLst>
            <pc:docMk/>
            <pc:sldMk cId="704731932" sldId="2144327883"/>
            <ac:cxnSpMk id="19" creationId="{33814C54-950A-DC2D-4B5F-04280DC92197}"/>
          </ac:cxnSpMkLst>
        </pc:cxnChg>
        <pc:cxnChg chg="add del mod">
          <ac:chgData name="Kaileen Cain" userId="21167d2d-fdf2-4320-ae3a-272888c89590" providerId="ADAL" clId="{8F751658-F6DB-4CD2-B346-61F333753279}" dt="2024-07-10T18:01:08.765" v="297" actId="478"/>
          <ac:cxnSpMkLst>
            <pc:docMk/>
            <pc:sldMk cId="704731932" sldId="2144327883"/>
            <ac:cxnSpMk id="20" creationId="{2111C3F9-37D8-252E-881D-80C1C9A33649}"/>
          </ac:cxnSpMkLst>
        </pc:cxnChg>
        <pc:cxnChg chg="add mod">
          <ac:chgData name="Kaileen Cain" userId="21167d2d-fdf2-4320-ae3a-272888c89590" providerId="ADAL" clId="{8F751658-F6DB-4CD2-B346-61F333753279}" dt="2024-07-10T18:02:14.551" v="308" actId="14100"/>
          <ac:cxnSpMkLst>
            <pc:docMk/>
            <pc:sldMk cId="704731932" sldId="2144327883"/>
            <ac:cxnSpMk id="22" creationId="{00E74FCD-1D15-0EF4-1B08-1B304ECC9FDA}"/>
          </ac:cxnSpMkLst>
        </pc:cxnChg>
        <pc:cxnChg chg="add mod">
          <ac:chgData name="Kaileen Cain" userId="21167d2d-fdf2-4320-ae3a-272888c89590" providerId="ADAL" clId="{8F751658-F6DB-4CD2-B346-61F333753279}" dt="2024-07-10T18:02:14.551" v="308" actId="14100"/>
          <ac:cxnSpMkLst>
            <pc:docMk/>
            <pc:sldMk cId="704731932" sldId="2144327883"/>
            <ac:cxnSpMk id="24" creationId="{0250204F-349B-724C-1186-F7EB50F49FE3}"/>
          </ac:cxnSpMkLst>
        </pc:cxnChg>
      </pc:sldChg>
    </pc:docChg>
  </pc:docChgLst>
  <pc:docChgLst>
    <pc:chgData name="Kailyn Hartmann" userId="S::kailynh@thevab.com::8b42c5e5-9ec8-46fd-a4ed-f96c0879c9aa" providerId="AD" clId="Web-{2366FCF4-D5F2-D986-AEFD-147DBC5FBFDF}"/>
    <pc:docChg chg="mod">
      <pc:chgData name="Kailyn Hartmann" userId="S::kailynh@thevab.com::8b42c5e5-9ec8-46fd-a4ed-f96c0879c9aa" providerId="AD" clId="Web-{2366FCF4-D5F2-D986-AEFD-147DBC5FBFDF}" dt="2024-06-27T20:46:50.977" v="1"/>
      <pc:docMkLst>
        <pc:docMk/>
      </pc:docMkLst>
      <pc:sldChg chg="modCm">
        <pc:chgData name="Kailyn Hartmann" userId="S::kailynh@thevab.com::8b42c5e5-9ec8-46fd-a4ed-f96c0879c9aa" providerId="AD" clId="Web-{2366FCF4-D5F2-D986-AEFD-147DBC5FBFDF}" dt="2024-06-27T20:46:50.977" v="1"/>
        <pc:sldMkLst>
          <pc:docMk/>
          <pc:sldMk cId="2954703474" sldId="2144327877"/>
        </pc:sldMkLst>
        <pc:extLst>
          <p:ext xmlns:p="http://schemas.openxmlformats.org/presentationml/2006/main" uri="{D6D511B9-2390-475A-947B-AFAB55BFBCF1}">
            <pc226:cmChg xmlns:pc226="http://schemas.microsoft.com/office/powerpoint/2022/06/main/command" chg="">
              <pc226:chgData name="Kailyn Hartmann" userId="S::kailynh@thevab.com::8b42c5e5-9ec8-46fd-a4ed-f96c0879c9aa" providerId="AD" clId="Web-{2366FCF4-D5F2-D986-AEFD-147DBC5FBFDF}" dt="2024-06-27T20:46:50.977" v="1"/>
              <pc2:cmMkLst xmlns:pc2="http://schemas.microsoft.com/office/powerpoint/2019/9/main/command">
                <pc:docMk/>
                <pc:sldMk cId="2954703474" sldId="2144327877"/>
                <pc2:cmMk id="{9D0933C3-152D-428A-949F-7ECC7FBA05F3}"/>
              </pc2:cmMkLst>
              <pc226:cmRplyChg chg="add">
                <pc226:chgData name="Kailyn Hartmann" userId="S::kailynh@thevab.com::8b42c5e5-9ec8-46fd-a4ed-f96c0879c9aa" providerId="AD" clId="Web-{2366FCF4-D5F2-D986-AEFD-147DBC5FBFDF}" dt="2024-06-27T20:46:50.977" v="1"/>
                <pc2:cmRplyMkLst xmlns:pc2="http://schemas.microsoft.com/office/powerpoint/2019/9/main/command">
                  <pc:docMk/>
                  <pc:sldMk cId="2954703474" sldId="2144327877"/>
                  <pc2:cmMk id="{9D0933C3-152D-428A-949F-7ECC7FBA05F3}"/>
                  <pc2:cmRplyMk id="{E4FD5547-3589-439E-8E7F-5B6FE5882F17}"/>
                </pc2:cmRplyMkLst>
              </pc226:cmRplyChg>
            </pc226:cmChg>
          </p:ext>
        </pc:extLst>
      </pc:sldChg>
    </pc:docChg>
  </pc:docChgLst>
</pc:chgInfo>
</file>

<file path=ppt/comments/modernComment_7FCFD8CF_BD34D76C.xml><?xml version="1.0" encoding="utf-8"?>
<p188:cmLst xmlns:a="http://schemas.openxmlformats.org/drawingml/2006/main" xmlns:r="http://schemas.openxmlformats.org/officeDocument/2006/relationships" xmlns:p188="http://schemas.microsoft.com/office/powerpoint/2018/8/main">
  <p188:cm id="{81CA8FEE-C3C7-4370-9726-57CE729E36F3}" authorId="{40CDBCD8-5C78-F3A3-F41F-DA4694EE60DF}" created="2024-07-22T18:53:51.411">
    <ac:deMkLst xmlns:ac="http://schemas.microsoft.com/office/drawing/2013/main/command">
      <pc:docMk xmlns:pc="http://schemas.microsoft.com/office/powerpoint/2013/main/command"/>
      <pc:sldMk xmlns:pc="http://schemas.microsoft.com/office/powerpoint/2013/main/command" cId="3174356844" sldId="2144327887"/>
      <ac:picMk id="13" creationId="{86B51E44-7B76-7C8D-97E8-1520175521E7}"/>
    </ac:deMkLst>
    <p188:txBody>
      <a:bodyPr/>
      <a:lstStyle/>
      <a:p>
        <a:r>
          <a:rPr lang="en-US"/>
          <a:t>Link with LP</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7071"/>
          </a:xfrm>
          <a:prstGeom prst="rect">
            <a:avLst/>
          </a:prstGeom>
        </p:spPr>
        <p:txBody>
          <a:bodyPr vert="horz" lIns="93317" tIns="46659" rIns="93317" bIns="46659" rtlCol="0"/>
          <a:lstStyle>
            <a:lvl1pPr algn="l">
              <a:defRPr sz="1300"/>
            </a:lvl1pPr>
          </a:lstStyle>
          <a:p>
            <a:endParaRPr lang="en-US"/>
          </a:p>
        </p:txBody>
      </p:sp>
      <p:sp>
        <p:nvSpPr>
          <p:cNvPr id="3" name="Date Placeholder 2"/>
          <p:cNvSpPr>
            <a:spLocks noGrp="1"/>
          </p:cNvSpPr>
          <p:nvPr>
            <p:ph type="dt" idx="1"/>
          </p:nvPr>
        </p:nvSpPr>
        <p:spPr>
          <a:xfrm>
            <a:off x="3978131" y="1"/>
            <a:ext cx="3043343" cy="467071"/>
          </a:xfrm>
          <a:prstGeom prst="rect">
            <a:avLst/>
          </a:prstGeom>
        </p:spPr>
        <p:txBody>
          <a:bodyPr vert="horz" lIns="93317" tIns="46659" rIns="93317" bIns="46659" rtlCol="0"/>
          <a:lstStyle>
            <a:lvl1pPr algn="r">
              <a:defRPr sz="1300"/>
            </a:lvl1pPr>
          </a:lstStyle>
          <a:p>
            <a:fld id="{2A32DC3A-9E2F-4456-9206-A3CD653A9EE8}" type="datetimeFigureOut">
              <a:rPr lang="en-US" smtClean="0"/>
              <a:t>7/30/2024</a:t>
            </a:fld>
            <a:endParaRPr lang="en-US"/>
          </a:p>
        </p:txBody>
      </p:sp>
      <p:sp>
        <p:nvSpPr>
          <p:cNvPr id="4" name="Slide Image Placeholder 3"/>
          <p:cNvSpPr>
            <a:spLocks noGrp="1" noRot="1" noChangeAspect="1"/>
          </p:cNvSpPr>
          <p:nvPr>
            <p:ph type="sldImg" idx="2"/>
          </p:nvPr>
        </p:nvSpPr>
        <p:spPr>
          <a:xfrm>
            <a:off x="2298700" y="1163638"/>
            <a:ext cx="2425700" cy="3141662"/>
          </a:xfrm>
          <a:prstGeom prst="rect">
            <a:avLst/>
          </a:prstGeom>
          <a:noFill/>
          <a:ln w="12700">
            <a:solidFill>
              <a:prstClr val="black"/>
            </a:solidFill>
          </a:ln>
        </p:spPr>
        <p:txBody>
          <a:bodyPr vert="horz" lIns="93317" tIns="46659" rIns="93317" bIns="46659" rtlCol="0" anchor="ctr"/>
          <a:lstStyle/>
          <a:p>
            <a:endParaRPr lang="en-US"/>
          </a:p>
        </p:txBody>
      </p:sp>
      <p:sp>
        <p:nvSpPr>
          <p:cNvPr id="5" name="Notes Placeholder 4"/>
          <p:cNvSpPr>
            <a:spLocks noGrp="1"/>
          </p:cNvSpPr>
          <p:nvPr>
            <p:ph type="body" sz="quarter" idx="3"/>
          </p:nvPr>
        </p:nvSpPr>
        <p:spPr>
          <a:xfrm>
            <a:off x="702310" y="4480004"/>
            <a:ext cx="5618480" cy="3665459"/>
          </a:xfrm>
          <a:prstGeom prst="rect">
            <a:avLst/>
          </a:prstGeom>
        </p:spPr>
        <p:txBody>
          <a:bodyPr vert="horz" lIns="93317" tIns="46659" rIns="93317" bIns="4665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0"/>
          </a:xfrm>
          <a:prstGeom prst="rect">
            <a:avLst/>
          </a:prstGeom>
        </p:spPr>
        <p:txBody>
          <a:bodyPr vert="horz" lIns="93317" tIns="46659" rIns="93317" bIns="46659" rtlCol="0" anchor="b"/>
          <a:lstStyle>
            <a:lvl1pPr algn="l">
              <a:defRPr sz="1300"/>
            </a:lvl1pPr>
          </a:lstStyle>
          <a:p>
            <a:endParaRPr lang="en-US"/>
          </a:p>
        </p:txBody>
      </p:sp>
      <p:sp>
        <p:nvSpPr>
          <p:cNvPr id="7" name="Slide Number Placeholder 6"/>
          <p:cNvSpPr>
            <a:spLocks noGrp="1"/>
          </p:cNvSpPr>
          <p:nvPr>
            <p:ph type="sldNum" sz="quarter" idx="5"/>
          </p:nvPr>
        </p:nvSpPr>
        <p:spPr>
          <a:xfrm>
            <a:off x="3978131" y="8842030"/>
            <a:ext cx="3043343" cy="467070"/>
          </a:xfrm>
          <a:prstGeom prst="rect">
            <a:avLst/>
          </a:prstGeom>
        </p:spPr>
        <p:txBody>
          <a:bodyPr vert="horz" lIns="93317" tIns="46659" rIns="93317" bIns="46659" rtlCol="0" anchor="b"/>
          <a:lstStyle>
            <a:lvl1pPr algn="r">
              <a:defRPr sz="1300"/>
            </a:lvl1pPr>
          </a:lstStyle>
          <a:p>
            <a:fld id="{567B7532-E3C5-4766-9EA0-76E396AC7BFA}" type="slidenum">
              <a:rPr lang="en-US" smtClean="0"/>
              <a:t>‹#›</a:t>
            </a:fld>
            <a:endParaRPr lang="en-US"/>
          </a:p>
        </p:txBody>
      </p:sp>
    </p:spTree>
    <p:extLst>
      <p:ext uri="{BB962C8B-B14F-4D97-AF65-F5344CB8AC3E}">
        <p14:creationId xmlns:p14="http://schemas.microsoft.com/office/powerpoint/2010/main" val="1413723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7B7532-E3C5-4766-9EA0-76E396AC7BFA}"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2909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7B7532-E3C5-4766-9EA0-76E396AC7BFA}" type="slidenum">
              <a:rPr lang="en-US" smtClean="0"/>
              <a:t>2</a:t>
            </a:fld>
            <a:endParaRPr lang="en-US"/>
          </a:p>
        </p:txBody>
      </p:sp>
    </p:spTree>
    <p:extLst>
      <p:ext uri="{BB962C8B-B14F-4D97-AF65-F5344CB8AC3E}">
        <p14:creationId xmlns:p14="http://schemas.microsoft.com/office/powerpoint/2010/main" val="3200610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7B7532-E3C5-4766-9EA0-76E396AC7BFA}" type="slidenum">
              <a:rPr lang="en-US" smtClean="0"/>
              <a:t>3</a:t>
            </a:fld>
            <a:endParaRPr lang="en-US"/>
          </a:p>
        </p:txBody>
      </p:sp>
    </p:spTree>
    <p:extLst>
      <p:ext uri="{BB962C8B-B14F-4D97-AF65-F5344CB8AC3E}">
        <p14:creationId xmlns:p14="http://schemas.microsoft.com/office/powerpoint/2010/main" val="365267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7B7532-E3C5-4766-9EA0-76E396AC7BFA}"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3414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7B7532-E3C5-4766-9EA0-76E396AC7BFA}"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9542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7B7532-E3C5-4766-9EA0-76E396AC7BFA}" type="slidenum">
              <a:rPr lang="en-US" smtClean="0"/>
              <a:t>8</a:t>
            </a:fld>
            <a:endParaRPr lang="en-US"/>
          </a:p>
        </p:txBody>
      </p:sp>
    </p:spTree>
    <p:extLst>
      <p:ext uri="{BB962C8B-B14F-4D97-AF65-F5344CB8AC3E}">
        <p14:creationId xmlns:p14="http://schemas.microsoft.com/office/powerpoint/2010/main" val="3953033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7B7532-E3C5-4766-9EA0-76E396AC7BFA}" type="slidenum">
              <a:rPr lang="en-US" smtClean="0"/>
              <a:t>9</a:t>
            </a:fld>
            <a:endParaRPr lang="en-US"/>
          </a:p>
        </p:txBody>
      </p:sp>
    </p:spTree>
    <p:extLst>
      <p:ext uri="{BB962C8B-B14F-4D97-AF65-F5344CB8AC3E}">
        <p14:creationId xmlns:p14="http://schemas.microsoft.com/office/powerpoint/2010/main" val="1230102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7B7532-E3C5-4766-9EA0-76E396AC7BFA}" type="slidenum">
              <a:rPr lang="en-US" smtClean="0"/>
              <a:t>14</a:t>
            </a:fld>
            <a:endParaRPr lang="en-US"/>
          </a:p>
        </p:txBody>
      </p:sp>
    </p:spTree>
    <p:extLst>
      <p:ext uri="{BB962C8B-B14F-4D97-AF65-F5344CB8AC3E}">
        <p14:creationId xmlns:p14="http://schemas.microsoft.com/office/powerpoint/2010/main" val="2775381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p>
        </p:txBody>
      </p:sp>
      <p:sp>
        <p:nvSpPr>
          <p:cNvPr id="4" name="Date Placeholder 3"/>
          <p:cNvSpPr>
            <a:spLocks noGrp="1"/>
          </p:cNvSpPr>
          <p:nvPr>
            <p:ph type="dt" sz="half" idx="10"/>
          </p:nvPr>
        </p:nvSpPr>
        <p:spPr/>
        <p:txBody>
          <a:bodyPr/>
          <a:lstStyle/>
          <a:p>
            <a:fld id="{A6A3021C-2C6B-4BD8-B38F-8A7CA8C20633}" type="datetimeFigureOut">
              <a:rPr lang="en-US" smtClean="0"/>
              <a:t>7/30/2024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F70899-1265-43BC-A588-25A052B4E623}" type="slidenum">
              <a:rPr lang="en-US" smtClean="0"/>
              <a:t>‹#›</a:t>
            </a:fld>
            <a:endParaRPr lang="en-US"/>
          </a:p>
        </p:txBody>
      </p:sp>
    </p:spTree>
    <p:extLst>
      <p:ext uri="{BB962C8B-B14F-4D97-AF65-F5344CB8AC3E}">
        <p14:creationId xmlns:p14="http://schemas.microsoft.com/office/powerpoint/2010/main" val="2848807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A3021C-2C6B-4BD8-B38F-8A7CA8C20633}" type="datetimeFigureOut">
              <a:rPr lang="en-US" smtClean="0"/>
              <a:t>7/30/2024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F70899-1265-43BC-A588-25A052B4E623}" type="slidenum">
              <a:rPr lang="en-US" smtClean="0"/>
              <a:t>‹#›</a:t>
            </a:fld>
            <a:endParaRPr lang="en-US"/>
          </a:p>
        </p:txBody>
      </p:sp>
    </p:spTree>
    <p:extLst>
      <p:ext uri="{BB962C8B-B14F-4D97-AF65-F5344CB8AC3E}">
        <p14:creationId xmlns:p14="http://schemas.microsoft.com/office/powerpoint/2010/main" val="3871911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A3021C-2C6B-4BD8-B38F-8A7CA8C20633}" type="datetimeFigureOut">
              <a:rPr lang="en-US" smtClean="0"/>
              <a:t>7/30/2024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F70899-1265-43BC-A588-25A052B4E623}" type="slidenum">
              <a:rPr lang="en-US" smtClean="0"/>
              <a:t>‹#›</a:t>
            </a:fld>
            <a:endParaRPr lang="en-US"/>
          </a:p>
        </p:txBody>
      </p:sp>
    </p:spTree>
    <p:extLst>
      <p:ext uri="{BB962C8B-B14F-4D97-AF65-F5344CB8AC3E}">
        <p14:creationId xmlns:p14="http://schemas.microsoft.com/office/powerpoint/2010/main" val="3575151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A3021C-2C6B-4BD8-B38F-8A7CA8C20633}" type="datetimeFigureOut">
              <a:rPr lang="en-US" smtClean="0"/>
              <a:t>7/30/2024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F70899-1265-43BC-A588-25A052B4E623}" type="slidenum">
              <a:rPr lang="en-US" smtClean="0"/>
              <a:t>‹#›</a:t>
            </a:fld>
            <a:endParaRPr lang="en-US"/>
          </a:p>
        </p:txBody>
      </p:sp>
    </p:spTree>
    <p:extLst>
      <p:ext uri="{BB962C8B-B14F-4D97-AF65-F5344CB8AC3E}">
        <p14:creationId xmlns:p14="http://schemas.microsoft.com/office/powerpoint/2010/main" val="2191949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A3021C-2C6B-4BD8-B38F-8A7CA8C20633}" type="datetimeFigureOut">
              <a:rPr lang="en-US" smtClean="0"/>
              <a:t>7/30/2024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F70899-1265-43BC-A588-25A052B4E623}" type="slidenum">
              <a:rPr lang="en-US" smtClean="0"/>
              <a:t>‹#›</a:t>
            </a:fld>
            <a:endParaRPr lang="en-US"/>
          </a:p>
        </p:txBody>
      </p:sp>
    </p:spTree>
    <p:extLst>
      <p:ext uri="{BB962C8B-B14F-4D97-AF65-F5344CB8AC3E}">
        <p14:creationId xmlns:p14="http://schemas.microsoft.com/office/powerpoint/2010/main" val="2968772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6A3021C-2C6B-4BD8-B38F-8A7CA8C20633}" type="datetimeFigureOut">
              <a:rPr lang="en-US" smtClean="0"/>
              <a:t>7/30/2024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F70899-1265-43BC-A588-25A052B4E623}" type="slidenum">
              <a:rPr lang="en-US" smtClean="0"/>
              <a:t>‹#›</a:t>
            </a:fld>
            <a:endParaRPr lang="en-US"/>
          </a:p>
        </p:txBody>
      </p:sp>
    </p:spTree>
    <p:extLst>
      <p:ext uri="{BB962C8B-B14F-4D97-AF65-F5344CB8AC3E}">
        <p14:creationId xmlns:p14="http://schemas.microsoft.com/office/powerpoint/2010/main" val="2733867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6A3021C-2C6B-4BD8-B38F-8A7CA8C20633}" type="datetimeFigureOut">
              <a:rPr lang="en-US" smtClean="0"/>
              <a:t>7/30/2024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F70899-1265-43BC-A588-25A052B4E623}" type="slidenum">
              <a:rPr lang="en-US" smtClean="0"/>
              <a:t>‹#›</a:t>
            </a:fld>
            <a:endParaRPr lang="en-US"/>
          </a:p>
        </p:txBody>
      </p:sp>
    </p:spTree>
    <p:extLst>
      <p:ext uri="{BB962C8B-B14F-4D97-AF65-F5344CB8AC3E}">
        <p14:creationId xmlns:p14="http://schemas.microsoft.com/office/powerpoint/2010/main" val="295928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6A3021C-2C6B-4BD8-B38F-8A7CA8C20633}" type="datetimeFigureOut">
              <a:rPr lang="en-US" smtClean="0"/>
              <a:t>7/30/2024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F70899-1265-43BC-A588-25A052B4E623}" type="slidenum">
              <a:rPr lang="en-US" smtClean="0"/>
              <a:t>‹#›</a:t>
            </a:fld>
            <a:endParaRPr lang="en-US"/>
          </a:p>
        </p:txBody>
      </p:sp>
    </p:spTree>
    <p:extLst>
      <p:ext uri="{BB962C8B-B14F-4D97-AF65-F5344CB8AC3E}">
        <p14:creationId xmlns:p14="http://schemas.microsoft.com/office/powerpoint/2010/main" val="319898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A3021C-2C6B-4BD8-B38F-8A7CA8C20633}" type="datetimeFigureOut">
              <a:rPr lang="en-US" smtClean="0"/>
              <a:t>7/30/2024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F70899-1265-43BC-A588-25A052B4E623}" type="slidenum">
              <a:rPr lang="en-US" smtClean="0"/>
              <a:t>‹#›</a:t>
            </a:fld>
            <a:endParaRPr lang="en-US"/>
          </a:p>
        </p:txBody>
      </p:sp>
    </p:spTree>
    <p:extLst>
      <p:ext uri="{BB962C8B-B14F-4D97-AF65-F5344CB8AC3E}">
        <p14:creationId xmlns:p14="http://schemas.microsoft.com/office/powerpoint/2010/main" val="1901596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A6A3021C-2C6B-4BD8-B38F-8A7CA8C20633}" type="datetimeFigureOut">
              <a:rPr lang="en-US" smtClean="0"/>
              <a:t>7/30/2024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F70899-1265-43BC-A588-25A052B4E623}" type="slidenum">
              <a:rPr lang="en-US" smtClean="0"/>
              <a:t>‹#›</a:t>
            </a:fld>
            <a:endParaRPr lang="en-US"/>
          </a:p>
        </p:txBody>
      </p:sp>
    </p:spTree>
    <p:extLst>
      <p:ext uri="{BB962C8B-B14F-4D97-AF65-F5344CB8AC3E}">
        <p14:creationId xmlns:p14="http://schemas.microsoft.com/office/powerpoint/2010/main" val="3154390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A6A3021C-2C6B-4BD8-B38F-8A7CA8C20633}" type="datetimeFigureOut">
              <a:rPr lang="en-US" smtClean="0"/>
              <a:t>7/30/2024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F70899-1265-43BC-A588-25A052B4E623}" type="slidenum">
              <a:rPr lang="en-US" smtClean="0"/>
              <a:t>‹#›</a:t>
            </a:fld>
            <a:endParaRPr lang="en-US"/>
          </a:p>
        </p:txBody>
      </p:sp>
    </p:spTree>
    <p:extLst>
      <p:ext uri="{BB962C8B-B14F-4D97-AF65-F5344CB8AC3E}">
        <p14:creationId xmlns:p14="http://schemas.microsoft.com/office/powerpoint/2010/main" val="4015421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A6A3021C-2C6B-4BD8-B38F-8A7CA8C20633}" type="datetimeFigureOut">
              <a:rPr lang="en-US" smtClean="0"/>
              <a:t>7/30/2024</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23F70899-1265-43BC-A588-25A052B4E623}" type="slidenum">
              <a:rPr lang="en-US" smtClean="0"/>
              <a:t>‹#›</a:t>
            </a:fld>
            <a:endParaRPr lang="en-US"/>
          </a:p>
        </p:txBody>
      </p:sp>
    </p:spTree>
    <p:extLst>
      <p:ext uri="{BB962C8B-B14F-4D97-AF65-F5344CB8AC3E}">
        <p14:creationId xmlns:p14="http://schemas.microsoft.com/office/powerpoint/2010/main" val="5991683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thevab.com/insight/data-privacy-series" TargetMode="External"/><Relationship Id="rId5" Type="http://schemas.openxmlformats.org/officeDocument/2006/relationships/image" Target="../media/image6.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1.png"/><Relationship Id="rId3" Type="http://schemas.openxmlformats.org/officeDocument/2006/relationships/image" Target="../media/image19.png"/><Relationship Id="rId7" Type="http://schemas.openxmlformats.org/officeDocument/2006/relationships/image" Target="../media/image21.jpeg"/><Relationship Id="rId12" Type="http://schemas.openxmlformats.org/officeDocument/2006/relationships/image" Target="../media/image26.png"/><Relationship Id="rId17" Type="http://schemas.openxmlformats.org/officeDocument/2006/relationships/image" Target="../media/image28.png"/><Relationship Id="rId2" Type="http://schemas.openxmlformats.org/officeDocument/2006/relationships/image" Target="../media/image18.gif"/><Relationship Id="rId16"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25.png"/><Relationship Id="rId5" Type="http://schemas.openxmlformats.org/officeDocument/2006/relationships/hyperlink" Target="https://thevab.com/" TargetMode="External"/><Relationship Id="rId15" Type="http://schemas.openxmlformats.org/officeDocument/2006/relationships/image" Target="../media/image6.png"/><Relationship Id="rId10" Type="http://schemas.openxmlformats.org/officeDocument/2006/relationships/image" Target="../media/image24.png"/><Relationship Id="rId4" Type="http://schemas.openxmlformats.org/officeDocument/2006/relationships/image" Target="../media/image20.png"/><Relationship Id="rId9" Type="http://schemas.openxmlformats.org/officeDocument/2006/relationships/image" Target="../media/image23.png"/><Relationship Id="rId14" Type="http://schemas.openxmlformats.org/officeDocument/2006/relationships/image" Target="../media/image5.png"/></Relationships>
</file>

<file path=ppt/slides/_rels/slide14.xml.rels><?xml version="1.0" encoding="UTF-8" standalone="yes"?>
<Relationships xmlns="http://schemas.openxmlformats.org/package/2006/relationships"><Relationship Id="rId13" Type="http://schemas.openxmlformats.org/officeDocument/2006/relationships/hyperlink" Target="https://thevab.com/insight/what-video-impression" TargetMode="External"/><Relationship Id="rId18" Type="http://schemas.openxmlformats.org/officeDocument/2006/relationships/image" Target="../media/image34.png"/><Relationship Id="rId26" Type="http://schemas.openxmlformats.org/officeDocument/2006/relationships/image" Target="../media/image38.png"/><Relationship Id="rId39" Type="http://schemas.openxmlformats.org/officeDocument/2006/relationships/hyperlink" Target="https://thevab.com/insight/whats-changing-tv-currency" TargetMode="External"/><Relationship Id="rId21" Type="http://schemas.openxmlformats.org/officeDocument/2006/relationships/hyperlink" Target="https://thevab.com/insight/simplifying-common-video-measurement-terminology" TargetMode="External"/><Relationship Id="rId34" Type="http://schemas.openxmlformats.org/officeDocument/2006/relationships/image" Target="../media/image42.png"/><Relationship Id="rId7" Type="http://schemas.openxmlformats.org/officeDocument/2006/relationships/image" Target="../media/image6.png"/><Relationship Id="rId12" Type="http://schemas.openxmlformats.org/officeDocument/2006/relationships/image" Target="../media/image31.png"/><Relationship Id="rId17" Type="http://schemas.openxmlformats.org/officeDocument/2006/relationships/hyperlink" Target="https://thevab.com/insight/what-is-digital-ad-fraud" TargetMode="External"/><Relationship Id="rId25" Type="http://schemas.openxmlformats.org/officeDocument/2006/relationships/hyperlink" Target="https://thevab.com/insight/simplifying-common-video-streaming-terminology" TargetMode="External"/><Relationship Id="rId33" Type="http://schemas.openxmlformats.org/officeDocument/2006/relationships/hyperlink" Target="https://thevab.com/insight/what-is-us-census" TargetMode="External"/><Relationship Id="rId38" Type="http://schemas.openxmlformats.org/officeDocument/2006/relationships/image" Target="../media/image44.png"/><Relationship Id="rId2" Type="http://schemas.openxmlformats.org/officeDocument/2006/relationships/notesSlide" Target="../notesSlides/notesSlide8.xml"/><Relationship Id="rId16" Type="http://schemas.openxmlformats.org/officeDocument/2006/relationships/image" Target="../media/image33.png"/><Relationship Id="rId20" Type="http://schemas.openxmlformats.org/officeDocument/2006/relationships/image" Target="../media/image35.png"/><Relationship Id="rId29" Type="http://schemas.openxmlformats.org/officeDocument/2006/relationships/hyperlink" Target="https://thevab.com/insight/untangling-generative-ai-machine-learning" TargetMode="External"/><Relationship Id="rId1" Type="http://schemas.openxmlformats.org/officeDocument/2006/relationships/slideLayout" Target="../slideLayouts/slideLayout1.xml"/><Relationship Id="rId6" Type="http://schemas.openxmlformats.org/officeDocument/2006/relationships/hyperlink" Target="https://thevab.com/insight/glossaries-help-you-prepare-2023" TargetMode="External"/><Relationship Id="rId11" Type="http://schemas.openxmlformats.org/officeDocument/2006/relationships/hyperlink" Target="https://thevab.com/insight/digital-video-supply-chain" TargetMode="External"/><Relationship Id="rId24" Type="http://schemas.openxmlformats.org/officeDocument/2006/relationships/image" Target="../media/image37.png"/><Relationship Id="rId32" Type="http://schemas.openxmlformats.org/officeDocument/2006/relationships/image" Target="../media/image41.png"/><Relationship Id="rId37" Type="http://schemas.openxmlformats.org/officeDocument/2006/relationships/hyperlink" Target="https://thevab.com/insight/data-privacy-series" TargetMode="External"/><Relationship Id="rId40" Type="http://schemas.openxmlformats.org/officeDocument/2006/relationships/image" Target="../media/image45.png"/><Relationship Id="rId5" Type="http://schemas.openxmlformats.org/officeDocument/2006/relationships/image" Target="../media/image5.png"/><Relationship Id="rId15" Type="http://schemas.openxmlformats.org/officeDocument/2006/relationships/hyperlink" Target="https://thevab.com/insight/brand-safety" TargetMode="External"/><Relationship Id="rId23" Type="http://schemas.openxmlformats.org/officeDocument/2006/relationships/hyperlink" Target="https://thevab.com/insight/untangling-terminology-within-web3-metaverse-blockchain-nft" TargetMode="External"/><Relationship Id="rId28" Type="http://schemas.openxmlformats.org/officeDocument/2006/relationships/image" Target="../media/image39.png"/><Relationship Id="rId36" Type="http://schemas.openxmlformats.org/officeDocument/2006/relationships/image" Target="../media/image43.png"/><Relationship Id="rId10" Type="http://schemas.openxmlformats.org/officeDocument/2006/relationships/image" Target="../media/image30.png"/><Relationship Id="rId19" Type="http://schemas.openxmlformats.org/officeDocument/2006/relationships/hyperlink" Target="https://thevab.com/insight/what-is-tv" TargetMode="External"/><Relationship Id="rId31" Type="http://schemas.openxmlformats.org/officeDocument/2006/relationships/hyperlink" Target="https://thevab.com/insight/i-see-lot-brands-looking-connect-gen-z-can-you-help-me-better-understand-these-younger-audiences" TargetMode="External"/><Relationship Id="rId4" Type="http://schemas.openxmlformats.org/officeDocument/2006/relationships/image" Target="../media/image1.png"/><Relationship Id="rId9" Type="http://schemas.openxmlformats.org/officeDocument/2006/relationships/hyperlink" Target="https://thevab.com/insight/what-audience-based-buying" TargetMode="External"/><Relationship Id="rId14" Type="http://schemas.openxmlformats.org/officeDocument/2006/relationships/image" Target="../media/image32.png"/><Relationship Id="rId22" Type="http://schemas.openxmlformats.org/officeDocument/2006/relationships/image" Target="../media/image36.png"/><Relationship Id="rId27" Type="http://schemas.openxmlformats.org/officeDocument/2006/relationships/hyperlink" Target="https://thevab.com/insight/untangling-data" TargetMode="External"/><Relationship Id="rId30" Type="http://schemas.openxmlformats.org/officeDocument/2006/relationships/image" Target="../media/image40.png"/><Relationship Id="rId35" Type="http://schemas.openxmlformats.org/officeDocument/2006/relationships/hyperlink" Target="https://thevab.com/insight/social-video-ecosystem" TargetMode="External"/><Relationship Id="rId8" Type="http://schemas.openxmlformats.org/officeDocument/2006/relationships/image" Target="../media/image29.png"/><Relationship Id="rId3" Type="http://schemas.microsoft.com/office/2018/10/relationships/comments" Target="../comments/modernComment_7FCFD8CF_BD34D76C.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6.png"/><Relationship Id="rId10" Type="http://schemas.openxmlformats.org/officeDocument/2006/relationships/image" Target="../media/image12.png"/><Relationship Id="rId4" Type="http://schemas.openxmlformats.org/officeDocument/2006/relationships/image" Target="../media/image5.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FF2"/>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01CF40D5-12A6-CDD4-1E90-489F14C45E27}"/>
              </a:ext>
            </a:extLst>
          </p:cNvPr>
          <p:cNvSpPr/>
          <p:nvPr/>
        </p:nvSpPr>
        <p:spPr>
          <a:xfrm>
            <a:off x="0" y="0"/>
            <a:ext cx="7772400" cy="1584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F908DF24-672B-23D5-A6A3-842442E3E139}"/>
              </a:ext>
            </a:extLst>
          </p:cNvPr>
          <p:cNvPicPr>
            <a:picLocks noChangeAspect="1"/>
          </p:cNvPicPr>
          <p:nvPr/>
        </p:nvPicPr>
        <p:blipFill rotWithShape="1">
          <a:blip r:embed="rId3">
            <a:alphaModFix amt="85000"/>
            <a:extLst>
              <a:ext uri="{28A0092B-C50C-407E-A947-70E740481C1C}">
                <a14:useLocalDpi xmlns:a14="http://schemas.microsoft.com/office/drawing/2010/main" val="0"/>
              </a:ext>
            </a:extLst>
          </a:blip>
          <a:srcRect r="46863"/>
          <a:stretch/>
        </p:blipFill>
        <p:spPr bwMode="auto">
          <a:xfrm>
            <a:off x="365483" y="176845"/>
            <a:ext cx="4195110" cy="1262707"/>
          </a:xfrm>
          <a:prstGeom prst="roundRect">
            <a:avLst/>
          </a:prstGeom>
          <a:noFill/>
          <a:ln>
            <a:noFill/>
          </a:ln>
        </p:spPr>
      </p:pic>
      <p:pic>
        <p:nvPicPr>
          <p:cNvPr id="17" name="Picture 16">
            <a:extLst>
              <a:ext uri="{FF2B5EF4-FFF2-40B4-BE49-F238E27FC236}">
                <a16:creationId xmlns:a16="http://schemas.microsoft.com/office/drawing/2014/main" id="{6FD5C641-335B-82A4-A096-675D94E2A265}"/>
              </a:ext>
            </a:extLst>
          </p:cNvPr>
          <p:cNvPicPr>
            <a:picLocks noChangeAspect="1"/>
          </p:cNvPicPr>
          <p:nvPr/>
        </p:nvPicPr>
        <p:blipFill rotWithShape="1">
          <a:blip r:embed="rId4"/>
          <a:srcRect l="14609"/>
          <a:stretch/>
        </p:blipFill>
        <p:spPr>
          <a:xfrm rot="5400000">
            <a:off x="-226624" y="2050143"/>
            <a:ext cx="10058400" cy="5958113"/>
          </a:xfrm>
          <a:prstGeom prst="rect">
            <a:avLst/>
          </a:prstGeom>
        </p:spPr>
      </p:pic>
      <p:sp>
        <p:nvSpPr>
          <p:cNvPr id="19" name="TextBox 18">
            <a:extLst>
              <a:ext uri="{FF2B5EF4-FFF2-40B4-BE49-F238E27FC236}">
                <a16:creationId xmlns:a16="http://schemas.microsoft.com/office/drawing/2014/main" id="{C5FE7699-1339-F000-30C2-B87A6FB18D27}"/>
              </a:ext>
            </a:extLst>
          </p:cNvPr>
          <p:cNvSpPr txBox="1"/>
          <p:nvPr/>
        </p:nvSpPr>
        <p:spPr>
          <a:xfrm>
            <a:off x="261054" y="1970898"/>
            <a:ext cx="5525791"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Helvetica" pitchFamily="2" charset="0"/>
                <a:ea typeface="+mn-ea"/>
                <a:cs typeface="+mn-cs"/>
              </a:rPr>
              <a:t>Marketing &amp; Advertising Acronyms</a:t>
            </a:r>
          </a:p>
        </p:txBody>
      </p:sp>
      <p:cxnSp>
        <p:nvCxnSpPr>
          <p:cNvPr id="27" name="Straight Connector 26">
            <a:extLst>
              <a:ext uri="{FF2B5EF4-FFF2-40B4-BE49-F238E27FC236}">
                <a16:creationId xmlns:a16="http://schemas.microsoft.com/office/drawing/2014/main" id="{2FC10217-8AEB-4821-04E4-47C6ACB7C179}"/>
              </a:ext>
            </a:extLst>
          </p:cNvPr>
          <p:cNvCxnSpPr>
            <a:cxnSpLocks/>
          </p:cNvCxnSpPr>
          <p:nvPr/>
        </p:nvCxnSpPr>
        <p:spPr>
          <a:xfrm>
            <a:off x="440899" y="3262855"/>
            <a:ext cx="2839390" cy="0"/>
          </a:xfrm>
          <a:prstGeom prst="line">
            <a:avLst/>
          </a:prstGeom>
          <a:ln w="38100">
            <a:solidFill>
              <a:srgbClr val="1B1464"/>
            </a:solidFill>
          </a:ln>
        </p:spPr>
        <p:style>
          <a:lnRef idx="3">
            <a:schemeClr val="accent1"/>
          </a:lnRef>
          <a:fillRef idx="0">
            <a:schemeClr val="accent1"/>
          </a:fillRef>
          <a:effectRef idx="2">
            <a:schemeClr val="accent1"/>
          </a:effectRef>
          <a:fontRef idx="minor">
            <a:schemeClr val="tx1"/>
          </a:fontRef>
        </p:style>
      </p:cxnSp>
      <p:pic>
        <p:nvPicPr>
          <p:cNvPr id="23" name="Picture 22">
            <a:extLst>
              <a:ext uri="{FF2B5EF4-FFF2-40B4-BE49-F238E27FC236}">
                <a16:creationId xmlns:a16="http://schemas.microsoft.com/office/drawing/2014/main" id="{B98534D5-FDA6-B9E9-25CB-0B54CE6F9C86}"/>
              </a:ext>
            </a:extLst>
          </p:cNvPr>
          <p:cNvPicPr>
            <a:picLocks noChangeAspect="1"/>
          </p:cNvPicPr>
          <p:nvPr/>
        </p:nvPicPr>
        <p:blipFill>
          <a:blip r:embed="rId5"/>
          <a:stretch>
            <a:fillRect/>
          </a:stretch>
        </p:blipFill>
        <p:spPr>
          <a:xfrm>
            <a:off x="5093655" y="186383"/>
            <a:ext cx="2225124" cy="577273"/>
          </a:xfrm>
          <a:prstGeom prst="rect">
            <a:avLst/>
          </a:prstGeom>
        </p:spPr>
      </p:pic>
      <p:pic>
        <p:nvPicPr>
          <p:cNvPr id="30" name="Picture 29" descr="A picture containing text&#10;&#10;Description automatically generated">
            <a:extLst>
              <a:ext uri="{FF2B5EF4-FFF2-40B4-BE49-F238E27FC236}">
                <a16:creationId xmlns:a16="http://schemas.microsoft.com/office/drawing/2014/main" id="{BF68128B-D2B9-8957-5A50-59B2706BB257}"/>
              </a:ext>
            </a:extLst>
          </p:cNvPr>
          <p:cNvPicPr>
            <a:picLocks noChangeAspect="1"/>
          </p:cNvPicPr>
          <p:nvPr/>
        </p:nvPicPr>
        <p:blipFill rotWithShape="1">
          <a:blip r:embed="rId6" cstate="screen">
            <a:alphaModFix/>
            <a:extLst>
              <a:ext uri="{28A0092B-C50C-407E-A947-70E740481C1C}">
                <a14:useLocalDpi xmlns:a14="http://schemas.microsoft.com/office/drawing/2010/main" val="0"/>
              </a:ext>
            </a:extLst>
          </a:blip>
          <a:srcRect/>
          <a:stretch/>
        </p:blipFill>
        <p:spPr>
          <a:xfrm>
            <a:off x="5523137" y="808199"/>
            <a:ext cx="1795642" cy="625580"/>
          </a:xfrm>
          <a:prstGeom prst="rect">
            <a:avLst/>
          </a:prstGeom>
        </p:spPr>
      </p:pic>
      <p:sp>
        <p:nvSpPr>
          <p:cNvPr id="3" name="TextBox 2">
            <a:extLst>
              <a:ext uri="{FF2B5EF4-FFF2-40B4-BE49-F238E27FC236}">
                <a16:creationId xmlns:a16="http://schemas.microsoft.com/office/drawing/2014/main" id="{C1EA0A68-2E1B-6AB8-367E-B5386BD462E2}"/>
              </a:ext>
            </a:extLst>
          </p:cNvPr>
          <p:cNvSpPr txBox="1"/>
          <p:nvPr/>
        </p:nvSpPr>
        <p:spPr>
          <a:xfrm>
            <a:off x="264671" y="3401052"/>
            <a:ext cx="4295921" cy="707886"/>
          </a:xfrm>
          <a:prstGeom prst="rect">
            <a:avLst/>
          </a:prstGeom>
          <a:noFill/>
        </p:spPr>
        <p:txBody>
          <a:bodyPr wrap="square" rtlCol="0">
            <a:spAutoFit/>
          </a:bodyPr>
          <a:lstStyle/>
          <a:p>
            <a:r>
              <a:rPr lang="en-US" sz="2000" b="1">
                <a:solidFill>
                  <a:schemeClr val="bg1"/>
                </a:solidFill>
                <a:latin typeface="Helvetica" pitchFamily="2" charset="0"/>
              </a:rPr>
              <a:t>Deciphering 120 industry-related acronyms</a:t>
            </a:r>
          </a:p>
        </p:txBody>
      </p:sp>
    </p:spTree>
    <p:extLst>
      <p:ext uri="{BB962C8B-B14F-4D97-AF65-F5344CB8AC3E}">
        <p14:creationId xmlns:p14="http://schemas.microsoft.com/office/powerpoint/2010/main" val="387164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8D89837-62A2-4BE3-EC22-D7CB042A7C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20432" y="165735"/>
            <a:ext cx="5931535" cy="948690"/>
          </a:xfrm>
          <a:prstGeom prst="rect">
            <a:avLst/>
          </a:prstGeom>
          <a:noFill/>
          <a:ln>
            <a:noFill/>
          </a:ln>
        </p:spPr>
      </p:pic>
      <p:pic>
        <p:nvPicPr>
          <p:cNvPr id="3" name="Picture 2">
            <a:extLst>
              <a:ext uri="{FF2B5EF4-FFF2-40B4-BE49-F238E27FC236}">
                <a16:creationId xmlns:a16="http://schemas.microsoft.com/office/drawing/2014/main" id="{63B2240E-E0D1-7871-FC8F-197EB165B4E4}"/>
              </a:ext>
            </a:extLst>
          </p:cNvPr>
          <p:cNvPicPr>
            <a:picLocks noChangeAspect="1"/>
          </p:cNvPicPr>
          <p:nvPr/>
        </p:nvPicPr>
        <p:blipFill>
          <a:blip r:embed="rId3">
            <a:lum bright="70000" contrast="-70000"/>
          </a:blip>
          <a:stretch>
            <a:fillRect/>
          </a:stretch>
        </p:blipFill>
        <p:spPr>
          <a:xfrm>
            <a:off x="5732428" y="655176"/>
            <a:ext cx="931176" cy="399842"/>
          </a:xfrm>
          <a:prstGeom prst="rect">
            <a:avLst/>
          </a:prstGeom>
        </p:spPr>
      </p:pic>
      <p:sp>
        <p:nvSpPr>
          <p:cNvPr id="19" name="Rectangle: Rounded Corners 18">
            <a:extLst>
              <a:ext uri="{FF2B5EF4-FFF2-40B4-BE49-F238E27FC236}">
                <a16:creationId xmlns:a16="http://schemas.microsoft.com/office/drawing/2014/main" id="{CD3D7ECB-3BA5-262B-B53C-500513FF1271}"/>
              </a:ext>
            </a:extLst>
          </p:cNvPr>
          <p:cNvSpPr/>
          <p:nvPr/>
        </p:nvSpPr>
        <p:spPr>
          <a:xfrm>
            <a:off x="302987" y="7502038"/>
            <a:ext cx="3499501" cy="2101394"/>
          </a:xfrm>
          <a:prstGeom prst="roundRect">
            <a:avLst/>
          </a:prstGeom>
          <a:solidFill>
            <a:srgbClr val="E2E8F0"/>
          </a:solidFill>
          <a:ln w="38100">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E3A5F5F8-A6ED-0420-5791-6082130F2051}"/>
              </a:ext>
            </a:extLst>
          </p:cNvPr>
          <p:cNvSpPr/>
          <p:nvPr/>
        </p:nvSpPr>
        <p:spPr>
          <a:xfrm>
            <a:off x="230885" y="6382944"/>
            <a:ext cx="7188630" cy="942812"/>
          </a:xfrm>
          <a:prstGeom prst="roundRect">
            <a:avLst>
              <a:gd name="adj" fmla="val 9697"/>
            </a:avLst>
          </a:prstGeom>
          <a:solidFill>
            <a:srgbClr val="E2E8F0"/>
          </a:solidFill>
          <a:ln w="28575">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7000"/>
              </a:lnSpc>
              <a:defRPr/>
            </a:pPr>
            <a:r>
              <a:rPr kumimoji="0" lang="en-US" sz="1400" b="1" i="0" u="none" strike="noStrike" kern="1200" cap="none" spc="0" normalizeH="0" baseline="0" noProof="0">
                <a:ln>
                  <a:noFill/>
                </a:ln>
                <a:solidFill>
                  <a:srgbClr val="1F1A62"/>
                </a:solidFill>
                <a:effectLst/>
                <a:uLnTx/>
                <a:uFillTx/>
                <a:latin typeface="Helvetica" panose="020B0403020202020204" pitchFamily="34" charset="0"/>
                <a:ea typeface="+mn-ea"/>
                <a:cs typeface="Times New Roman" panose="02020603050405020304" pitchFamily="18" charset="0"/>
              </a:rPr>
              <a:t>PII </a:t>
            </a:r>
            <a:r>
              <a:rPr lang="en-US" sz="1400" b="1" kern="10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(Personal Identifiable Information)</a:t>
            </a:r>
            <a:r>
              <a:rPr lang="en-US" sz="1400" kern="10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 </a:t>
            </a:r>
            <a:endParaRPr kumimoji="0" lang="en-US" sz="1400" b="1" i="0" u="none" strike="noStrike" kern="1200" cap="none" spc="0" normalizeH="0" baseline="0" noProof="0">
              <a:ln>
                <a:noFill/>
              </a:ln>
              <a:solidFill>
                <a:srgbClr val="1F1A62"/>
              </a:solidFill>
              <a:effectLst/>
              <a:uLnTx/>
              <a:uFillTx/>
              <a:latin typeface="Helvetica" panose="020B0403020202020204" pitchFamily="34" charset="0"/>
              <a:ea typeface="+mn-ea"/>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n-US" sz="500" b="1" i="0" u="none" strike="noStrike" kern="1200" cap="none" spc="0" normalizeH="0" baseline="0" noProof="0">
              <a:ln>
                <a:noFill/>
              </a:ln>
              <a:solidFill>
                <a:srgbClr val="FFE600"/>
              </a:solidFill>
              <a:effectLst/>
              <a:uLnTx/>
              <a:uFillTx/>
              <a:latin typeface="Helvetica" panose="020B0403020202020204" pitchFamily="34" charset="0"/>
              <a:ea typeface="+mn-ea"/>
              <a:cs typeface="Times New Roman" panose="02020603050405020304" pitchFamily="18" charset="0"/>
            </a:endParaRPr>
          </a:p>
          <a:p>
            <a:pPr marL="171450" marR="0" lvl="0" indent="-171450" algn="l" defTabSz="457200" rtl="0" eaLnBrk="1" fontAlgn="auto" latinLnBrk="0" hangingPunct="1">
              <a:lnSpc>
                <a:spcPct val="107000"/>
              </a:lnSpc>
              <a:spcBef>
                <a:spcPts val="0"/>
              </a:spcBef>
              <a:spcAft>
                <a:spcPts val="0"/>
              </a:spcAft>
              <a:buClrTx/>
              <a:buSzTx/>
              <a:buFontTx/>
              <a:buBlip>
                <a:blip r:embed="rId4"/>
              </a:buBlip>
              <a:tabLst/>
              <a:defRPr/>
            </a:pP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Times New Roman" panose="02020603050405020304" pitchFamily="18" charset="0"/>
              </a:rPr>
              <a:t>Information that can be used to </a:t>
            </a:r>
            <a:r>
              <a:rPr kumimoji="0" lang="en-US" sz="1200" b="1" i="0" u="none" strike="noStrike" kern="1200" cap="none" spc="0" normalizeH="0" baseline="0" noProof="0">
                <a:ln>
                  <a:noFill/>
                </a:ln>
                <a:solidFill>
                  <a:srgbClr val="1F1A62"/>
                </a:solidFill>
                <a:effectLst/>
                <a:uLnTx/>
                <a:uFillTx/>
                <a:latin typeface="Helvetica" panose="020B0403020202020204" pitchFamily="34" charset="0"/>
                <a:ea typeface="+mn-ea"/>
                <a:cs typeface="Times New Roman" panose="02020603050405020304" pitchFamily="18" charset="0"/>
              </a:rPr>
              <a:t>distinguish or trace an individual’s identity</a:t>
            </a:r>
            <a:r>
              <a:rPr kumimoji="0" lang="en-US" sz="1200" b="0" i="0" u="none" strike="noStrike" kern="1200" cap="none" spc="0" normalizeH="0" baseline="0" noProof="0">
                <a:ln>
                  <a:noFill/>
                </a:ln>
                <a:solidFill>
                  <a:srgbClr val="1F1A62"/>
                </a:solidFill>
                <a:effectLst/>
                <a:uLnTx/>
                <a:uFillTx/>
                <a:latin typeface="Helvetica" panose="020B0403020202020204" pitchFamily="34" charset="0"/>
                <a:ea typeface="+mn-ea"/>
                <a:cs typeface="Times New Roman" panose="02020603050405020304" pitchFamily="18" charset="0"/>
              </a:rPr>
              <a:t>, either alone or when combined with other information that is linked or linkable to a specific individual.</a:t>
            </a:r>
          </a:p>
        </p:txBody>
      </p:sp>
      <p:sp>
        <p:nvSpPr>
          <p:cNvPr id="74" name="Rectangle: Rounded Corners 73">
            <a:extLst>
              <a:ext uri="{FF2B5EF4-FFF2-40B4-BE49-F238E27FC236}">
                <a16:creationId xmlns:a16="http://schemas.microsoft.com/office/drawing/2014/main" id="{B50C642E-570C-3513-16D1-B3ED9385C6CA}"/>
              </a:ext>
            </a:extLst>
          </p:cNvPr>
          <p:cNvSpPr/>
          <p:nvPr/>
        </p:nvSpPr>
        <p:spPr>
          <a:xfrm>
            <a:off x="3920014" y="7502038"/>
            <a:ext cx="3499501" cy="2101394"/>
          </a:xfrm>
          <a:prstGeom prst="roundRect">
            <a:avLst/>
          </a:prstGeom>
          <a:solidFill>
            <a:srgbClr val="E2E8F0"/>
          </a:solidFill>
          <a:ln w="38100">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9786053D-92A5-4344-109C-5E1F96CC30B3}"/>
              </a:ext>
            </a:extLst>
          </p:cNvPr>
          <p:cNvSpPr txBox="1"/>
          <p:nvPr/>
        </p:nvSpPr>
        <p:spPr>
          <a:xfrm>
            <a:off x="353503" y="8486625"/>
            <a:ext cx="1744404" cy="969496"/>
          </a:xfrm>
          <a:prstGeom prst="rect">
            <a:avLst/>
          </a:prstGeom>
          <a:noFill/>
        </p:spPr>
        <p:txBody>
          <a:bodyPr wrap="square">
            <a:spAutoFit/>
          </a:bodyPr>
          <a:lstStyle/>
          <a:p>
            <a:pPr marL="457200" marR="0" lvl="1" indent="0" algn="l" defTabSz="914400" rtl="0" eaLnBrk="1" fontAlgn="base" latinLnBrk="0" hangingPunct="1">
              <a:lnSpc>
                <a:spcPct val="100000"/>
              </a:lnSpc>
              <a:spcBef>
                <a:spcPts val="0"/>
              </a:spcBef>
              <a:spcAft>
                <a:spcPts val="0"/>
              </a:spcAft>
              <a:buClrTx/>
              <a:buSzTx/>
              <a:buFontTx/>
              <a:buNone/>
              <a:tabLst/>
              <a:defRPr/>
            </a:pPr>
            <a:endParaRPr kumimoji="0" lang="en-US" sz="100" b="1" i="0" u="sng"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endParaRPr>
          </a:p>
          <a:p>
            <a:pPr marL="228600" indent="-228600" defTabSz="914400" fontAlgn="base">
              <a:buFont typeface="Wingdings" pitchFamily="2" charset="2"/>
              <a:buChar char=""/>
              <a:defRPr/>
            </a:pPr>
            <a:r>
              <a:rPr kumimoji="0" lang="en-US" sz="10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Full Name</a:t>
            </a:r>
            <a:br>
              <a:rPr kumimoji="0" lang="en-US" sz="10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br>
            <a:endParaRPr kumimoji="0" lang="en-US" sz="1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a:p>
            <a:pPr marL="228600" indent="-228600" defTabSz="914400" fontAlgn="base">
              <a:buFont typeface="Wingdings" pitchFamily="2" charset="2"/>
              <a:buChar char=""/>
              <a:defRPr/>
            </a:pPr>
            <a:r>
              <a:rPr kumimoji="0" lang="en-US" sz="10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Social Security Number</a:t>
            </a:r>
          </a:p>
          <a:p>
            <a:pPr marL="228600" indent="-228600" defTabSz="914400" fontAlgn="base">
              <a:buFont typeface="Wingdings" pitchFamily="2" charset="2"/>
              <a:buChar char=""/>
              <a:defRPr/>
            </a:pPr>
            <a:endParaRPr kumimoji="0" lang="en-US" sz="1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a:p>
            <a:pPr marL="228600" indent="-228600" defTabSz="914400" fontAlgn="base">
              <a:buFont typeface="Wingdings" pitchFamily="2" charset="2"/>
              <a:buChar char=""/>
              <a:defRPr/>
            </a:pPr>
            <a:r>
              <a:rPr kumimoji="0" lang="en-US" sz="10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Telephone number</a:t>
            </a:r>
          </a:p>
          <a:p>
            <a:pPr marL="228600" indent="-228600" defTabSz="914400" fontAlgn="base">
              <a:buFont typeface="Wingdings" pitchFamily="2" charset="2"/>
              <a:buChar char=""/>
              <a:defRPr/>
            </a:pPr>
            <a:endParaRPr kumimoji="0" lang="en-US" sz="1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a:p>
            <a:pPr marL="228600" indent="-228600" defTabSz="914400" fontAlgn="base">
              <a:buFont typeface="Wingdings" pitchFamily="2" charset="2"/>
              <a:buChar char=""/>
              <a:defRPr/>
            </a:pPr>
            <a:r>
              <a:rPr kumimoji="0" lang="en-US" sz="10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Fingerprints</a:t>
            </a:r>
            <a:br>
              <a:rPr kumimoji="0" lang="en-US" sz="10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br>
            <a:endParaRPr kumimoji="0" lang="en-US" sz="1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a:p>
            <a:pPr marL="228600" indent="-228600" defTabSz="914400" fontAlgn="base">
              <a:buFont typeface="Wingdings" pitchFamily="2" charset="2"/>
              <a:buChar char=""/>
              <a:defRPr/>
            </a:pPr>
            <a:r>
              <a:rPr kumimoji="0" lang="en-US" sz="10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Driver’s License</a:t>
            </a:r>
            <a:br>
              <a:rPr kumimoji="0" lang="en-US" sz="10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br>
            <a:endParaRPr kumimoji="0" lang="en-US" sz="1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76" name="TextBox 75">
            <a:extLst>
              <a:ext uri="{FF2B5EF4-FFF2-40B4-BE49-F238E27FC236}">
                <a16:creationId xmlns:a16="http://schemas.microsoft.com/office/drawing/2014/main" id="{95084A5A-4E4D-E2FC-AF6A-2E7532C70656}"/>
              </a:ext>
            </a:extLst>
          </p:cNvPr>
          <p:cNvSpPr txBox="1"/>
          <p:nvPr/>
        </p:nvSpPr>
        <p:spPr>
          <a:xfrm>
            <a:off x="297608" y="7579882"/>
            <a:ext cx="3504880"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Sensitive Data (Direct PII)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Data that </a:t>
            </a:r>
            <a:r>
              <a:rPr kumimoji="0" lang="en-US" sz="11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can be directly linked </a:t>
            </a:r>
            <a:br>
              <a:rPr kumimoji="0" lang="en-US" sz="11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br>
            <a:r>
              <a:rPr kumimoji="0" lang="en-US" sz="11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to an individual's identity and can vary by state</a:t>
            </a:r>
            <a:r>
              <a:rPr lang="en-US" sz="1100" baseline="30000">
                <a:solidFill>
                  <a:srgbClr val="1B1464"/>
                </a:solidFill>
                <a:latin typeface="Helvetica" panose="020B0403020202020204" pitchFamily="34" charset="0"/>
              </a:rPr>
              <a:t> 3</a:t>
            </a:r>
            <a:endParaRPr kumimoji="0" lang="en-US" sz="11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sz="11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br>
            <a:endParaRPr kumimoji="0" lang="en-US" sz="1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77" name="TextBox 76">
            <a:extLst>
              <a:ext uri="{FF2B5EF4-FFF2-40B4-BE49-F238E27FC236}">
                <a16:creationId xmlns:a16="http://schemas.microsoft.com/office/drawing/2014/main" id="{A4F0EBD6-0C18-E805-6D7B-9DA5CB97A81A}"/>
              </a:ext>
            </a:extLst>
          </p:cNvPr>
          <p:cNvSpPr txBox="1"/>
          <p:nvPr/>
        </p:nvSpPr>
        <p:spPr>
          <a:xfrm>
            <a:off x="3914636" y="7579882"/>
            <a:ext cx="350488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Non-Sensitive Data (Indirect PII)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Data that </a:t>
            </a:r>
            <a:r>
              <a:rPr kumimoji="0" lang="en-US" sz="11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can’t be used to directly </a:t>
            </a:r>
            <a:br>
              <a:rPr kumimoji="0" lang="en-US" sz="11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br>
            <a:r>
              <a:rPr kumimoji="0" lang="en-US" sz="11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identify an individual</a:t>
            </a:r>
            <a:r>
              <a:rPr lang="en-US" sz="1100" baseline="30000">
                <a:solidFill>
                  <a:srgbClr val="1B1464"/>
                </a:solidFill>
                <a:latin typeface="Helvetica" panose="020B0403020202020204" pitchFamily="34" charset="0"/>
              </a:rPr>
              <a:t> 3</a:t>
            </a:r>
            <a:endParaRPr kumimoji="0" lang="en-US" sz="11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78" name="TextBox 77">
            <a:extLst>
              <a:ext uri="{FF2B5EF4-FFF2-40B4-BE49-F238E27FC236}">
                <a16:creationId xmlns:a16="http://schemas.microsoft.com/office/drawing/2014/main" id="{FEE4CAD4-4180-06E0-E367-6282F8A692D5}"/>
              </a:ext>
            </a:extLst>
          </p:cNvPr>
          <p:cNvSpPr txBox="1"/>
          <p:nvPr/>
        </p:nvSpPr>
        <p:spPr>
          <a:xfrm>
            <a:off x="1989000" y="8486625"/>
            <a:ext cx="1744404" cy="769441"/>
          </a:xfrm>
          <a:prstGeom prst="rect">
            <a:avLst/>
          </a:prstGeom>
          <a:noFill/>
        </p:spPr>
        <p:txBody>
          <a:bodyPr wrap="square">
            <a:spAutoFit/>
          </a:bodyPr>
          <a:lstStyle/>
          <a:p>
            <a:pPr marL="457200" marR="0" lvl="1" indent="0" algn="l" defTabSz="914400" rtl="0" eaLnBrk="1" fontAlgn="base" latinLnBrk="0" hangingPunct="1">
              <a:lnSpc>
                <a:spcPct val="100000"/>
              </a:lnSpc>
              <a:spcBef>
                <a:spcPts val="0"/>
              </a:spcBef>
              <a:spcAft>
                <a:spcPts val="0"/>
              </a:spcAft>
              <a:buClrTx/>
              <a:buSzTx/>
              <a:buFontTx/>
              <a:buNone/>
              <a:tabLst/>
              <a:defRPr/>
            </a:pPr>
            <a:endParaRPr kumimoji="0" lang="en-US" sz="1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a:p>
            <a:pPr marL="228600" indent="-228600" defTabSz="914400" fontAlgn="base">
              <a:buFont typeface="Wingdings" pitchFamily="2" charset="2"/>
              <a:buChar char=""/>
              <a:defRPr/>
            </a:pPr>
            <a:r>
              <a:rPr kumimoji="0" lang="en-US" sz="10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Credit Card Information</a:t>
            </a:r>
            <a:br>
              <a:rPr kumimoji="0" lang="en-US" sz="10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br>
            <a:endParaRPr kumimoji="0" lang="en-US" sz="1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a:p>
            <a:pPr marL="228600" indent="-228600" defTabSz="914400" fontAlgn="base">
              <a:buFont typeface="Wingdings" pitchFamily="2" charset="2"/>
              <a:buChar char=""/>
              <a:defRPr/>
            </a:pPr>
            <a:r>
              <a:rPr kumimoji="0" lang="en-US" sz="10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Medical Records</a:t>
            </a:r>
            <a:br>
              <a:rPr kumimoji="0" lang="en-US" sz="10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br>
            <a:endParaRPr kumimoji="0" lang="en-US" sz="1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a:p>
            <a:pPr marL="228600" indent="-228600" defTabSz="914400" fontAlgn="base">
              <a:buFont typeface="Wingdings" pitchFamily="2" charset="2"/>
              <a:buChar char=""/>
              <a:defRPr/>
            </a:pPr>
            <a:r>
              <a:rPr kumimoji="0" lang="en-US" sz="10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Passport Info</a:t>
            </a:r>
            <a:br>
              <a:rPr kumimoji="0" lang="en-US" sz="10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br>
            <a:endParaRPr kumimoji="0" lang="en-US" sz="1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a:p>
            <a:pPr marL="228600" indent="-228600" defTabSz="914400" fontAlgn="base">
              <a:buFont typeface="Wingdings" pitchFamily="2" charset="2"/>
              <a:buChar char=""/>
              <a:defRPr/>
            </a:pPr>
            <a:r>
              <a:rPr kumimoji="0" lang="en-US" sz="10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Precise Geolocation </a:t>
            </a:r>
          </a:p>
        </p:txBody>
      </p:sp>
      <p:sp>
        <p:nvSpPr>
          <p:cNvPr id="79" name="TextBox 78">
            <a:extLst>
              <a:ext uri="{FF2B5EF4-FFF2-40B4-BE49-F238E27FC236}">
                <a16:creationId xmlns:a16="http://schemas.microsoft.com/office/drawing/2014/main" id="{8E50C21A-5A4E-474D-AE86-CE694F4523AD}"/>
              </a:ext>
            </a:extLst>
          </p:cNvPr>
          <p:cNvSpPr txBox="1"/>
          <p:nvPr/>
        </p:nvSpPr>
        <p:spPr>
          <a:xfrm>
            <a:off x="297608" y="8234996"/>
            <a:ext cx="3478151"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Information commonly considered as sensitive</a:t>
            </a:r>
          </a:p>
        </p:txBody>
      </p:sp>
      <p:sp>
        <p:nvSpPr>
          <p:cNvPr id="80" name="TextBox 79">
            <a:extLst>
              <a:ext uri="{FF2B5EF4-FFF2-40B4-BE49-F238E27FC236}">
                <a16:creationId xmlns:a16="http://schemas.microsoft.com/office/drawing/2014/main" id="{01353534-C03F-82FE-B232-6606F0498B21}"/>
              </a:ext>
            </a:extLst>
          </p:cNvPr>
          <p:cNvSpPr txBox="1"/>
          <p:nvPr/>
        </p:nvSpPr>
        <p:spPr>
          <a:xfrm>
            <a:off x="3812152" y="8234996"/>
            <a:ext cx="3729364" cy="2616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Information commonly considered as non-sensitive</a:t>
            </a:r>
          </a:p>
        </p:txBody>
      </p:sp>
      <p:sp>
        <p:nvSpPr>
          <p:cNvPr id="81" name="TextBox 80">
            <a:extLst>
              <a:ext uri="{FF2B5EF4-FFF2-40B4-BE49-F238E27FC236}">
                <a16:creationId xmlns:a16="http://schemas.microsoft.com/office/drawing/2014/main" id="{FC5CE963-E8C3-1CCE-9EBB-9CE68AFF356F}"/>
              </a:ext>
            </a:extLst>
          </p:cNvPr>
          <p:cNvSpPr txBox="1"/>
          <p:nvPr/>
        </p:nvSpPr>
        <p:spPr>
          <a:xfrm>
            <a:off x="3962480" y="8484734"/>
            <a:ext cx="1192948" cy="707886"/>
          </a:xfrm>
          <a:prstGeom prst="rect">
            <a:avLst/>
          </a:prstGeom>
          <a:noFill/>
        </p:spPr>
        <p:txBody>
          <a:bodyPr wrap="square">
            <a:spAutoFit/>
          </a:bodyPr>
          <a:lstStyle/>
          <a:p>
            <a:pPr marL="228600" indent="-228600" defTabSz="914400" fontAlgn="base">
              <a:buFont typeface="Wingdings" pitchFamily="2" charset="2"/>
              <a:buChar char=""/>
              <a:defRPr/>
            </a:pPr>
            <a:r>
              <a:rPr kumimoji="0" lang="en-US" sz="10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Zip code</a:t>
            </a:r>
          </a:p>
          <a:p>
            <a:pPr marL="228600" indent="-228600" defTabSz="914400" fontAlgn="base">
              <a:buFont typeface="Wingdings" pitchFamily="2" charset="2"/>
              <a:buChar char=""/>
              <a:defRPr/>
            </a:pPr>
            <a:r>
              <a:rPr kumimoji="0" lang="en-US" sz="10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Country code</a:t>
            </a:r>
          </a:p>
          <a:p>
            <a:pPr marL="228600" indent="-228600" defTabSz="914400" fontAlgn="base">
              <a:buFont typeface="Wingdings" pitchFamily="2" charset="2"/>
              <a:buChar char=""/>
              <a:defRPr/>
            </a:pPr>
            <a:r>
              <a:rPr kumimoji="0" lang="en-US" sz="10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Race</a:t>
            </a:r>
          </a:p>
          <a:p>
            <a:pPr marL="228600" indent="-228600" defTabSz="914400" fontAlgn="base">
              <a:buFont typeface="Wingdings" pitchFamily="2" charset="2"/>
              <a:buChar char=""/>
              <a:defRPr/>
            </a:pPr>
            <a:r>
              <a:rPr kumimoji="0" lang="en-US" sz="10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Gender</a:t>
            </a:r>
          </a:p>
        </p:txBody>
      </p:sp>
      <p:sp>
        <p:nvSpPr>
          <p:cNvPr id="82" name="TextBox 81">
            <a:extLst>
              <a:ext uri="{FF2B5EF4-FFF2-40B4-BE49-F238E27FC236}">
                <a16:creationId xmlns:a16="http://schemas.microsoft.com/office/drawing/2014/main" id="{D8F20722-E70B-4FEE-F5B1-C78D29518E47}"/>
              </a:ext>
            </a:extLst>
          </p:cNvPr>
          <p:cNvSpPr txBox="1"/>
          <p:nvPr/>
        </p:nvSpPr>
        <p:spPr>
          <a:xfrm>
            <a:off x="5575392" y="8484734"/>
            <a:ext cx="1789599" cy="707886"/>
          </a:xfrm>
          <a:prstGeom prst="rect">
            <a:avLst/>
          </a:prstGeom>
          <a:noFill/>
        </p:spPr>
        <p:txBody>
          <a:bodyPr wrap="square">
            <a:spAutoFit/>
          </a:bodyPr>
          <a:lstStyle/>
          <a:p>
            <a:pPr marL="228600" indent="-228600" defTabSz="914400" fontAlgn="base">
              <a:buFont typeface="Wingdings" pitchFamily="2" charset="2"/>
              <a:buChar char=""/>
              <a:defRPr/>
            </a:pPr>
            <a:r>
              <a:rPr kumimoji="0" lang="en-US" sz="10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Date of birth</a:t>
            </a:r>
          </a:p>
          <a:p>
            <a:pPr marL="228600" indent="-228600" defTabSz="914400" fontAlgn="base">
              <a:buFont typeface="Wingdings" pitchFamily="2" charset="2"/>
              <a:buChar char=""/>
              <a:defRPr/>
            </a:pPr>
            <a:r>
              <a:rPr kumimoji="0" lang="en-US" sz="10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Place of birth</a:t>
            </a:r>
          </a:p>
          <a:p>
            <a:pPr marL="228600" indent="-228600" defTabSz="914400" fontAlgn="base">
              <a:buFont typeface="Wingdings" pitchFamily="2" charset="2"/>
              <a:buChar char=""/>
              <a:defRPr/>
            </a:pPr>
            <a:r>
              <a:rPr kumimoji="0" lang="en-US" sz="10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Employer</a:t>
            </a:r>
          </a:p>
          <a:p>
            <a:pPr marL="228600" indent="-228600" defTabSz="914400" fontAlgn="base">
              <a:buFont typeface="Wingdings" pitchFamily="2" charset="2"/>
              <a:buChar char=""/>
              <a:defRPr/>
            </a:pPr>
            <a:r>
              <a:rPr kumimoji="0" lang="en-US" sz="10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Mother’s Maiden Name</a:t>
            </a:r>
          </a:p>
        </p:txBody>
      </p:sp>
      <p:pic>
        <p:nvPicPr>
          <p:cNvPr id="2" name="Picture 1">
            <a:extLst>
              <a:ext uri="{FF2B5EF4-FFF2-40B4-BE49-F238E27FC236}">
                <a16:creationId xmlns:a16="http://schemas.microsoft.com/office/drawing/2014/main" id="{50A5C4A3-B63E-F4D4-50FF-85B34A5327C0}"/>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r="-2"/>
          <a:stretch/>
        </p:blipFill>
        <p:spPr>
          <a:xfrm>
            <a:off x="0" y="9708293"/>
            <a:ext cx="7772400" cy="350107"/>
          </a:xfrm>
          <a:prstGeom prst="rect">
            <a:avLst/>
          </a:prstGeom>
        </p:spPr>
      </p:pic>
      <p:sp>
        <p:nvSpPr>
          <p:cNvPr id="4" name="Slide Number Placeholder 5">
            <a:extLst>
              <a:ext uri="{FF2B5EF4-FFF2-40B4-BE49-F238E27FC236}">
                <a16:creationId xmlns:a16="http://schemas.microsoft.com/office/drawing/2014/main" id="{2B1E3C80-6B5A-CEAC-3131-2D81028E91CE}"/>
              </a:ext>
            </a:extLst>
          </p:cNvPr>
          <p:cNvSpPr txBox="1">
            <a:spLocks/>
          </p:cNvSpPr>
          <p:nvPr/>
        </p:nvSpPr>
        <p:spPr>
          <a:xfrm>
            <a:off x="81003" y="9784342"/>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59A7DB8C-A05F-0D9A-6FBB-19BD441CC8A7}"/>
              </a:ext>
            </a:extLst>
          </p:cNvPr>
          <p:cNvSpPr/>
          <p:nvPr/>
        </p:nvSpPr>
        <p:spPr>
          <a:xfrm>
            <a:off x="887490" y="9775499"/>
            <a:ext cx="5997420"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11" name="TextBox 10">
            <a:extLst>
              <a:ext uri="{FF2B5EF4-FFF2-40B4-BE49-F238E27FC236}">
                <a16:creationId xmlns:a16="http://schemas.microsoft.com/office/drawing/2014/main" id="{53E2727D-81B5-6065-DCD8-FD1AEBCAC0DA}"/>
              </a:ext>
            </a:extLst>
          </p:cNvPr>
          <p:cNvSpPr txBox="1"/>
          <p:nvPr/>
        </p:nvSpPr>
        <p:spPr>
          <a:xfrm>
            <a:off x="416281" y="1713567"/>
            <a:ext cx="6651617" cy="741100"/>
          </a:xfrm>
          <a:prstGeom prst="rect">
            <a:avLst/>
          </a:prstGeom>
          <a:noFill/>
        </p:spPr>
        <p:txBody>
          <a:bodyPr wrap="square">
            <a:spAutoFit/>
          </a:bodyPr>
          <a:lstStyle/>
          <a:p>
            <a:pPr marL="342900" marR="0" lvl="0" indent="-342900">
              <a:lnSpc>
                <a:spcPct val="107000"/>
              </a:lnSpc>
              <a:spcBef>
                <a:spcPts val="0"/>
              </a:spcBef>
              <a:spcAft>
                <a:spcPts val="800"/>
              </a:spcAft>
              <a:buFont typeface="Symbol" panose="05050102010706020507" pitchFamily="18" charset="2"/>
              <a:buChar char=""/>
            </a:pPr>
            <a:r>
              <a:rPr lang="en-US" sz="1000" b="1" kern="10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VID (Virtual People Identification): </a:t>
            </a:r>
            <a:r>
              <a:rPr lang="en-US" sz="1000" kern="10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Synthetic individuals that mimic the general population through the assignment of probabilistic demographics. This is a way to label impression data consistently across all data providers enabling deduplicated cross platform reach and frequency</a:t>
            </a:r>
            <a:r>
              <a:rPr lang="en-US" sz="1000" kern="100">
                <a:solidFill>
                  <a:srgbClr val="1B1464"/>
                </a:solidFill>
                <a:latin typeface="Helvetica" panose="020B0403020202020204" pitchFamily="34" charset="0"/>
                <a:ea typeface="Aptos" panose="020B0004020202020204" pitchFamily="34" charset="0"/>
                <a:cs typeface="Times New Roman" panose="02020603050405020304" pitchFamily="18" charset="0"/>
              </a:rPr>
              <a:t> and c</a:t>
            </a:r>
            <a:r>
              <a:rPr lang="en-US" sz="1000" kern="10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an be used to complement and enhance calibration panels.</a:t>
            </a:r>
          </a:p>
        </p:txBody>
      </p:sp>
      <p:sp>
        <p:nvSpPr>
          <p:cNvPr id="21" name="TextBox 20">
            <a:extLst>
              <a:ext uri="{FF2B5EF4-FFF2-40B4-BE49-F238E27FC236}">
                <a16:creationId xmlns:a16="http://schemas.microsoft.com/office/drawing/2014/main" id="{A5A58E31-FA80-E373-1C4E-82CDDAE5F639}"/>
              </a:ext>
            </a:extLst>
          </p:cNvPr>
          <p:cNvSpPr txBox="1"/>
          <p:nvPr/>
        </p:nvSpPr>
        <p:spPr>
          <a:xfrm>
            <a:off x="416282" y="2893876"/>
            <a:ext cx="6725666" cy="2708434"/>
          </a:xfrm>
          <a:prstGeom prst="rect">
            <a:avLst/>
          </a:prstGeom>
          <a:noFill/>
        </p:spPr>
        <p:txBody>
          <a:bodyPr wrap="square">
            <a:spAutoFit/>
          </a:bodyPr>
          <a:lstStyle/>
          <a:p>
            <a:pPr marL="342900" marR="0" lvl="0" indent="-342900">
              <a:spcBef>
                <a:spcPts val="0"/>
              </a:spcBef>
              <a:spcAft>
                <a:spcPts val="0"/>
              </a:spcAft>
              <a:buFont typeface="Symbol" panose="05050102010706020507" pitchFamily="18" charset="2"/>
              <a:buChar char=""/>
            </a:pPr>
            <a:r>
              <a:rPr lang="en-US" sz="1000" b="1" kern="10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ARPA (American Privacy Rights Act 2024): </a:t>
            </a:r>
            <a:r>
              <a:rPr lang="en-US" sz="1000" kern="10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New bi-partisan national legislation introduced covering data minimization and security, consumer rights, restrictions on data brokers and an enforcement regime.</a:t>
            </a:r>
          </a:p>
          <a:p>
            <a:pPr marL="457200" marR="0">
              <a:spcBef>
                <a:spcPts val="0"/>
              </a:spcBef>
              <a:spcAft>
                <a:spcPts val="0"/>
              </a:spcAft>
            </a:pPr>
            <a:r>
              <a:rPr lang="en-US" sz="1000" b="1" kern="10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 </a:t>
            </a:r>
            <a:endParaRPr lang="en-US" sz="1000" kern="100">
              <a:solidFill>
                <a:srgbClr val="1B1464"/>
              </a:solidFill>
              <a:effectLst/>
              <a:latin typeface="Helvetica" panose="020B0403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000" b="1" kern="10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CCPA (California Consumer Privacy Act):</a:t>
            </a:r>
            <a:r>
              <a:rPr lang="en-US" sz="1000" kern="10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 A California law that provides residents the right to know what data is being collected about them, where/if it is sold, the right of refusal, personal data access, data deletion and anti-discrimination. Any business that conducts business with California residents must adhere to this law.</a:t>
            </a:r>
          </a:p>
          <a:p>
            <a:pPr marL="800100" lvl="1" indent="-342900">
              <a:buFont typeface="Symbol" panose="05050102010706020507" pitchFamily="18" charset="2"/>
              <a:buChar char=""/>
            </a:pPr>
            <a:r>
              <a:rPr lang="en-US" sz="1000" b="1" kern="100">
                <a:solidFill>
                  <a:srgbClr val="1B1464"/>
                </a:solidFill>
                <a:latin typeface="Helvetica" panose="020B0403020202020204" pitchFamily="34" charset="0"/>
                <a:cs typeface="Times New Roman" panose="02020603050405020304" pitchFamily="18" charset="0"/>
              </a:rPr>
              <a:t>Related</a:t>
            </a:r>
            <a:r>
              <a:rPr lang="en-US" sz="1000" b="1" kern="10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 Terms: </a:t>
            </a:r>
            <a:r>
              <a:rPr lang="en-US" sz="1000" i="1" kern="10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Virginia Consumer Data Protection Act (CDPA)</a:t>
            </a:r>
          </a:p>
          <a:p>
            <a:pPr marL="0" marR="0">
              <a:spcBef>
                <a:spcPts val="0"/>
              </a:spcBef>
              <a:spcAft>
                <a:spcPts val="0"/>
              </a:spcAft>
            </a:pPr>
            <a:r>
              <a:rPr lang="en-US" sz="1000" b="1" kern="10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 </a:t>
            </a:r>
            <a:endParaRPr lang="en-US" sz="1000" kern="100">
              <a:solidFill>
                <a:srgbClr val="1B1464"/>
              </a:solidFill>
              <a:effectLst/>
              <a:latin typeface="Helvetica" panose="020B0403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000" b="1" kern="10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COPPA (Children's Online Privacy Protection Act 2000):</a:t>
            </a:r>
            <a:r>
              <a:rPr lang="en-US" sz="1000" b="1" kern="100">
                <a:solidFill>
                  <a:srgbClr val="1B1464"/>
                </a:solidFill>
                <a:latin typeface="Helvetica" panose="020B0403020202020204" pitchFamily="34" charset="0"/>
                <a:ea typeface="Aptos" panose="020B0004020202020204" pitchFamily="34" charset="0"/>
                <a:cs typeface="Times New Roman" panose="02020603050405020304" pitchFamily="18" charset="0"/>
              </a:rPr>
              <a:t> </a:t>
            </a:r>
            <a:r>
              <a:rPr lang="en-US" sz="1000" kern="10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Created to impose requirements on website operators to protect and inform data collection and usage for children under the age of 13.</a:t>
            </a:r>
          </a:p>
          <a:p>
            <a:pPr marL="342900" marR="0" lvl="0" indent="-342900">
              <a:spcBef>
                <a:spcPts val="0"/>
              </a:spcBef>
              <a:spcAft>
                <a:spcPts val="0"/>
              </a:spcAft>
              <a:buFont typeface="Symbol" panose="05050102010706020507" pitchFamily="18" charset="2"/>
              <a:buChar char=""/>
            </a:pPr>
            <a:endParaRPr lang="en-US" sz="1000" kern="100">
              <a:solidFill>
                <a:srgbClr val="1B1464"/>
              </a:solidFill>
              <a:effectLst/>
              <a:latin typeface="Helvetica" panose="020B0403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000" b="1" kern="10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GDPR (General Data Protection Regulation 2018):</a:t>
            </a:r>
            <a:r>
              <a:rPr lang="en-US" sz="1000" b="1" kern="100">
                <a:solidFill>
                  <a:srgbClr val="1B1464"/>
                </a:solidFill>
                <a:latin typeface="Helvetica" panose="020B0403020202020204" pitchFamily="34" charset="0"/>
                <a:ea typeface="Aptos" panose="020B0004020202020204" pitchFamily="34" charset="0"/>
                <a:cs typeface="Times New Roman" panose="02020603050405020304" pitchFamily="18" charset="0"/>
              </a:rPr>
              <a:t> </a:t>
            </a:r>
            <a:r>
              <a:rPr lang="en-US" sz="1000" kern="10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Europe’s data privacy and security law, affecting global companies, that covers the transparency, accuracy, storage, integrity and accountability. </a:t>
            </a:r>
          </a:p>
          <a:p>
            <a:pPr marR="0" lvl="0">
              <a:spcBef>
                <a:spcPts val="0"/>
              </a:spcBef>
              <a:spcAft>
                <a:spcPts val="0"/>
              </a:spcAft>
            </a:pPr>
            <a:endParaRPr lang="en-US" sz="1000" kern="100">
              <a:solidFill>
                <a:srgbClr val="1B1464"/>
              </a:solidFill>
              <a:latin typeface="Helvetica" panose="020B0403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000" b="1" kern="10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VPPA (Virtual Power Purchase Agreement 1988):</a:t>
            </a:r>
            <a:r>
              <a:rPr lang="en-US" sz="1000" b="1" kern="100">
                <a:solidFill>
                  <a:srgbClr val="1B1464"/>
                </a:solidFill>
                <a:latin typeface="Helvetica" panose="020B0403020202020204" pitchFamily="34" charset="0"/>
                <a:ea typeface="Aptos" panose="020B0004020202020204" pitchFamily="34" charset="0"/>
                <a:cs typeface="Times New Roman" panose="02020603050405020304" pitchFamily="18" charset="0"/>
              </a:rPr>
              <a:t> </a:t>
            </a:r>
            <a:r>
              <a:rPr lang="en-US" sz="1000" kern="10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Created to preserve personal privacy with respect to the rental, purchase, or delivery of video tapes or similar audio-visual materials.</a:t>
            </a:r>
          </a:p>
        </p:txBody>
      </p:sp>
      <p:sp>
        <p:nvSpPr>
          <p:cNvPr id="23" name="Text Box 6">
            <a:extLst>
              <a:ext uri="{FF2B5EF4-FFF2-40B4-BE49-F238E27FC236}">
                <a16:creationId xmlns:a16="http://schemas.microsoft.com/office/drawing/2014/main" id="{AF5550B8-B297-44AA-3F72-DB898AF00CE6}"/>
              </a:ext>
            </a:extLst>
          </p:cNvPr>
          <p:cNvSpPr txBox="1"/>
          <p:nvPr/>
        </p:nvSpPr>
        <p:spPr>
          <a:xfrm>
            <a:off x="430885" y="2534556"/>
            <a:ext cx="2014178" cy="276225"/>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200" b="1" i="1" u="sng">
                <a:solidFill>
                  <a:srgbClr val="1B1464"/>
                </a:solidFill>
                <a:effectLst/>
                <a:latin typeface="Helvetica" panose="020B0403020202020204" pitchFamily="34" charset="0"/>
                <a:ea typeface="Calibri" panose="020F0502020204030204" pitchFamily="34" charset="0"/>
                <a:cs typeface="Times New Roman" panose="02020603050405020304" pitchFamily="18" charset="0"/>
              </a:rPr>
              <a:t>Data Privacy Legislation:</a:t>
            </a:r>
          </a:p>
        </p:txBody>
      </p:sp>
      <p:sp>
        <p:nvSpPr>
          <p:cNvPr id="27" name="TextBox 26">
            <a:extLst>
              <a:ext uri="{FF2B5EF4-FFF2-40B4-BE49-F238E27FC236}">
                <a16:creationId xmlns:a16="http://schemas.microsoft.com/office/drawing/2014/main" id="{26FA969B-3DDE-CE3D-3AAE-28312865B3F3}"/>
              </a:ext>
            </a:extLst>
          </p:cNvPr>
          <p:cNvSpPr txBox="1"/>
          <p:nvPr/>
        </p:nvSpPr>
        <p:spPr>
          <a:xfrm>
            <a:off x="512130" y="5637968"/>
            <a:ext cx="6459917" cy="261610"/>
          </a:xfrm>
          <a:prstGeom prst="rect">
            <a:avLst/>
          </a:prstGeom>
          <a:solidFill>
            <a:srgbClr val="1B1464"/>
          </a:solidFill>
          <a:ln>
            <a:noFill/>
          </a:ln>
        </p:spPr>
        <p:txBody>
          <a:bodyPr wrap="square">
            <a:spAutoFit/>
          </a:bodyPr>
          <a:lstStyle/>
          <a:p>
            <a:pPr algn="ctr"/>
            <a:r>
              <a:rPr lang="en-US" sz="1100" b="1">
                <a:solidFill>
                  <a:schemeClr val="bg1"/>
                </a:solidFill>
                <a:effectLst/>
                <a:latin typeface="Helvetica" panose="020B0403020202020204" pitchFamily="34" charset="0"/>
              </a:rPr>
              <a:t>To learn more about data privacy legislation, </a:t>
            </a:r>
            <a:r>
              <a:rPr lang="en-US" sz="1100" b="1">
                <a:solidFill>
                  <a:schemeClr val="bg1"/>
                </a:solidFill>
                <a:effectLst/>
                <a:latin typeface="Helvetica" panose="020B0403020202020204" pitchFamily="34" charset="0"/>
                <a:hlinkClick r:id="rId6">
                  <a:extLst>
                    <a:ext uri="{A12FA001-AC4F-418D-AE19-62706E023703}">
                      <ahyp:hlinkClr xmlns:ahyp="http://schemas.microsoft.com/office/drawing/2018/hyperlinkcolor" val="tx"/>
                    </a:ext>
                  </a:extLst>
                </a:hlinkClick>
              </a:rPr>
              <a:t>click here to download VAB’s Data Privacy 101</a:t>
            </a:r>
            <a:endParaRPr lang="en-US" sz="1200" b="1">
              <a:solidFill>
                <a:schemeClr val="bg1"/>
              </a:solidFill>
              <a:effectLst/>
              <a:latin typeface="Helvetica" panose="020B0403020202020204" pitchFamily="34" charset="0"/>
            </a:endParaRPr>
          </a:p>
        </p:txBody>
      </p:sp>
      <p:sp>
        <p:nvSpPr>
          <p:cNvPr id="5" name="Text Box 6">
            <a:extLst>
              <a:ext uri="{FF2B5EF4-FFF2-40B4-BE49-F238E27FC236}">
                <a16:creationId xmlns:a16="http://schemas.microsoft.com/office/drawing/2014/main" id="{1714560D-6289-E517-F77A-C85DD72CAE0F}"/>
              </a:ext>
            </a:extLst>
          </p:cNvPr>
          <p:cNvSpPr txBox="1"/>
          <p:nvPr/>
        </p:nvSpPr>
        <p:spPr>
          <a:xfrm>
            <a:off x="416281" y="1316138"/>
            <a:ext cx="3016886" cy="258903"/>
          </a:xfrm>
          <a:prstGeom prst="rect">
            <a:avLst/>
          </a:prstGeom>
          <a:solidFill>
            <a:srgbClr val="4EBEA4"/>
          </a:solidFill>
          <a:ln w="6350">
            <a:noFill/>
          </a:ln>
        </p:spPr>
        <p:txBody>
          <a:bodyPr rot="0" spcFirstLastPara="0" vert="horz" wrap="non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400" b="1">
                <a:solidFill>
                  <a:schemeClr val="bg1"/>
                </a:solidFill>
                <a:effectLst/>
                <a:latin typeface="Helvetica" panose="020B0403020202020204" pitchFamily="34" charset="0"/>
                <a:ea typeface="Calibri" panose="020F0502020204030204" pitchFamily="34" charset="0"/>
                <a:cs typeface="Times New Roman" panose="02020603050405020304" pitchFamily="18" charset="0"/>
              </a:rPr>
              <a:t>Data Privacy &amp; Identity </a:t>
            </a:r>
            <a:r>
              <a:rPr lang="en-US" sz="1400" b="1" i="1">
                <a:solidFill>
                  <a:schemeClr val="bg1"/>
                </a:solidFill>
                <a:effectLst/>
                <a:latin typeface="Helvetica" panose="020B0403020202020204" pitchFamily="34" charset="0"/>
                <a:ea typeface="Calibri" panose="020F0502020204030204" pitchFamily="34" charset="0"/>
                <a:cs typeface="Times New Roman" panose="02020603050405020304" pitchFamily="18" charset="0"/>
              </a:rPr>
              <a:t>(cont’d)</a:t>
            </a:r>
            <a:r>
              <a:rPr lang="en-US" sz="1400" b="1">
                <a:solidFill>
                  <a:schemeClr val="bg1"/>
                </a:solidFill>
                <a:effectLst/>
                <a:latin typeface="Helvetica" panose="020B0403020202020204" pitchFamily="34" charset="0"/>
                <a:ea typeface="Calibri" panose="020F0502020204030204" pitchFamily="34" charset="0"/>
                <a:cs typeface="Times New Roman" panose="02020603050405020304" pitchFamily="18" charset="0"/>
              </a:rPr>
              <a:t>:</a:t>
            </a:r>
            <a:endParaRPr lang="en-US" sz="1400" b="1" i="1">
              <a:solidFill>
                <a:schemeClr val="bg1"/>
              </a:solidFill>
              <a:effectLst/>
              <a:latin typeface="Helvetica" panose="020B0403020202020204" pitchFamily="34" charset="0"/>
              <a:ea typeface="Calibri" panose="020F0502020204030204" pitchFamily="34" charset="0"/>
              <a:cs typeface="Times New Roman" panose="02020603050405020304" pitchFamily="18" charset="0"/>
            </a:endParaRPr>
          </a:p>
        </p:txBody>
      </p:sp>
      <p:sp>
        <p:nvSpPr>
          <p:cNvPr id="10" name="Text Box 6">
            <a:extLst>
              <a:ext uri="{FF2B5EF4-FFF2-40B4-BE49-F238E27FC236}">
                <a16:creationId xmlns:a16="http://schemas.microsoft.com/office/drawing/2014/main" id="{849DEB36-4CF1-C57D-EE3F-98AD6AB212D7}"/>
              </a:ext>
            </a:extLst>
          </p:cNvPr>
          <p:cNvSpPr txBox="1"/>
          <p:nvPr/>
        </p:nvSpPr>
        <p:spPr>
          <a:xfrm>
            <a:off x="353503" y="6029725"/>
            <a:ext cx="2014178" cy="276225"/>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200" b="1" i="1" u="sng">
                <a:solidFill>
                  <a:srgbClr val="1B1464"/>
                </a:solidFill>
                <a:effectLst/>
                <a:latin typeface="Helvetica" panose="020B0403020202020204" pitchFamily="34" charset="0"/>
                <a:ea typeface="Calibri" panose="020F0502020204030204" pitchFamily="34" charset="0"/>
                <a:cs typeface="Times New Roman" panose="02020603050405020304" pitchFamily="18" charset="0"/>
              </a:rPr>
              <a:t>Types of identifiers:</a:t>
            </a:r>
          </a:p>
        </p:txBody>
      </p:sp>
    </p:spTree>
    <p:extLst>
      <p:ext uri="{BB962C8B-B14F-4D97-AF65-F5344CB8AC3E}">
        <p14:creationId xmlns:p14="http://schemas.microsoft.com/office/powerpoint/2010/main" val="2165176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1C2B71F-15D4-E738-363B-2942BBD2BDDC}"/>
              </a:ext>
            </a:extLst>
          </p:cNvPr>
          <p:cNvSpPr txBox="1"/>
          <p:nvPr/>
        </p:nvSpPr>
        <p:spPr>
          <a:xfrm>
            <a:off x="430497" y="2153307"/>
            <a:ext cx="6637108" cy="3016210"/>
          </a:xfrm>
          <a:prstGeom prst="rect">
            <a:avLst/>
          </a:prstGeom>
          <a:noFill/>
        </p:spPr>
        <p:txBody>
          <a:bodyPr wrap="square">
            <a:spAutoFit/>
          </a:bodyPr>
          <a:lstStyle/>
          <a:p>
            <a:pPr marL="342900" marR="0" lvl="0" indent="-342900" algn="l" defTabSz="457200" rtl="0" eaLnBrk="1" fontAlgn="auto" latinLnBrk="0" hangingPunct="1">
              <a:spcBef>
                <a:spcPts val="0"/>
              </a:spcBef>
              <a:buClrTx/>
              <a:buSzTx/>
              <a:buFont typeface="Symbol" panose="05050102010706020507" pitchFamily="18" charset="2"/>
              <a:buChar char=""/>
              <a:tabLst/>
              <a:defRPr/>
            </a:pPr>
            <a:r>
              <a:rPr kumimoji="0" lang="en-US" sz="1000" b="1" i="0" u="none" strike="noStrike" kern="100" cap="none" spc="0" normalizeH="0" baseline="0" noProof="0">
                <a:ln>
                  <a:noFill/>
                </a:ln>
                <a:solidFill>
                  <a:srgbClr val="002060"/>
                </a:solidFill>
                <a:effectLst/>
                <a:uLnTx/>
                <a:uFillTx/>
                <a:latin typeface="Helvetica" panose="020B0403020202020204" pitchFamily="34" charset="0"/>
                <a:ea typeface="Aptos" panose="020B0004020202020204" pitchFamily="34" charset="0"/>
                <a:cs typeface="Times New Roman" panose="02020603050405020304" pitchFamily="18" charset="0"/>
              </a:rPr>
              <a:t>AGI (Artificial General Intelligence): </a:t>
            </a:r>
            <a:r>
              <a:rPr kumimoji="0" lang="en-US" sz="1000" i="0" u="none" strike="noStrike" kern="100" cap="none" spc="0" normalizeH="0" baseline="0" noProof="0">
                <a:ln>
                  <a:noFill/>
                </a:ln>
                <a:solidFill>
                  <a:srgbClr val="002060"/>
                </a:solidFill>
                <a:effectLst/>
                <a:uLnTx/>
                <a:uFillTx/>
                <a:latin typeface="Helvetica" panose="020B0403020202020204" pitchFamily="34" charset="0"/>
                <a:ea typeface="Aptos" panose="020B0004020202020204" pitchFamily="34" charset="0"/>
                <a:cs typeface="Times New Roman" panose="02020603050405020304" pitchFamily="18" charset="0"/>
              </a:rPr>
              <a:t>Artificial intelligence that possesses human-like cognitive abilities, like the ability to learn, reason, solve problems and communicate in natural language.</a:t>
            </a:r>
          </a:p>
          <a:p>
            <a:pPr marL="342900" marR="0" lvl="0" indent="-342900" algn="l" defTabSz="457200" rtl="0" eaLnBrk="1" fontAlgn="auto" latinLnBrk="0" hangingPunct="1">
              <a:spcBef>
                <a:spcPts val="0"/>
              </a:spcBef>
              <a:buClrTx/>
              <a:buSzTx/>
              <a:buFont typeface="Symbol" panose="05050102010706020507" pitchFamily="18" charset="2"/>
              <a:buChar char=""/>
              <a:tabLst/>
              <a:defRPr/>
            </a:pPr>
            <a:endParaRPr lang="en-US" sz="1000" b="1" kern="100">
              <a:solidFill>
                <a:srgbClr val="1B1464"/>
              </a:solidFill>
              <a:effectLst/>
              <a:latin typeface="Helvetica" panose="020B0403020202020204" pitchFamily="34" charset="0"/>
              <a:ea typeface="Aptos" panose="020B0004020202020204" pitchFamily="34" charset="0"/>
              <a:cs typeface="Times New Roman" panose="02020603050405020304" pitchFamily="18" charset="0"/>
            </a:endParaRPr>
          </a:p>
          <a:p>
            <a:pPr marL="342900" marR="0" lvl="0" indent="-342900" algn="l" defTabSz="457200" rtl="0" eaLnBrk="1" fontAlgn="auto" latinLnBrk="0" hangingPunct="1">
              <a:spcBef>
                <a:spcPts val="0"/>
              </a:spcBef>
              <a:buClrTx/>
              <a:buSzTx/>
              <a:buFont typeface="Symbol" panose="05050102010706020507" pitchFamily="18" charset="2"/>
              <a:buChar char=""/>
              <a:tabLst/>
              <a:defRPr/>
            </a:pPr>
            <a:r>
              <a:rPr lang="en-US" sz="1000" b="1" kern="10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AI (Artificial Intelligence):</a:t>
            </a:r>
            <a:r>
              <a:rPr lang="en-US" sz="1000" kern="10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 Machines or computers that can learn and make decisions in a human-like way through intelligence simulation. A common example would be text prediction on your cellphone.</a:t>
            </a:r>
          </a:p>
          <a:p>
            <a:pPr marL="342900" marR="0" lvl="0" indent="-342900" algn="l" defTabSz="457200" rtl="0" eaLnBrk="1" fontAlgn="auto" latinLnBrk="0" hangingPunct="1">
              <a:spcBef>
                <a:spcPts val="0"/>
              </a:spcBef>
              <a:buClrTx/>
              <a:buSzTx/>
              <a:buFont typeface="Symbol" panose="05050102010706020507" pitchFamily="18" charset="2"/>
              <a:buChar char=""/>
              <a:tabLst/>
              <a:defRPr/>
            </a:pPr>
            <a:endParaRPr lang="en-US" sz="1000" b="1" kern="100">
              <a:solidFill>
                <a:srgbClr val="1B1464"/>
              </a:solidFill>
              <a:effectLst/>
              <a:latin typeface="Helvetica" panose="020B0403020202020204" pitchFamily="34" charset="0"/>
              <a:ea typeface="Aptos" panose="020B0004020202020204" pitchFamily="34" charset="0"/>
              <a:cs typeface="Times New Roman" panose="02020603050405020304" pitchFamily="18" charset="0"/>
            </a:endParaRPr>
          </a:p>
          <a:p>
            <a:pPr marL="342900" marR="0" lvl="0" indent="-342900" algn="l" defTabSz="457200" rtl="0" eaLnBrk="1" fontAlgn="auto" latinLnBrk="0" hangingPunct="1">
              <a:spcBef>
                <a:spcPts val="0"/>
              </a:spcBef>
              <a:buClrTx/>
              <a:buSzTx/>
              <a:buFont typeface="Symbol" panose="05050102010706020507" pitchFamily="18" charset="2"/>
              <a:buChar char=""/>
              <a:tabLst/>
              <a:defRPr/>
            </a:pPr>
            <a:r>
              <a:rPr lang="en-US" sz="1000" b="1" kern="10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GPT (Generative Pre-training Transformer):</a:t>
            </a:r>
            <a:r>
              <a:rPr lang="en-US" sz="1000" kern="10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 An AI/ML learning architecture used for language tasks like text generation, summarization and answering questions. It utilizes a neural network to break down and understand each word’s context in a text. An example of a GPT platform is OpenAI’s GPT-4, the fourth iteration of the popular tool.</a:t>
            </a:r>
          </a:p>
          <a:p>
            <a:pPr marL="800100" lvl="1" indent="-342900">
              <a:buFont typeface="Symbol" panose="05050102010706020507" pitchFamily="18" charset="2"/>
              <a:buChar char=""/>
              <a:defRPr/>
            </a:pPr>
            <a:r>
              <a:rPr lang="en-US" sz="1000" b="1" kern="10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Related Terms: </a:t>
            </a:r>
            <a:r>
              <a:rPr lang="en-US" sz="1000" i="1" kern="10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Conversational AI, Transformer</a:t>
            </a:r>
          </a:p>
          <a:p>
            <a:pPr marL="342900" marR="0" lvl="0" indent="-342900" algn="l" defTabSz="457200" rtl="0" eaLnBrk="1" fontAlgn="auto" latinLnBrk="0" hangingPunct="1">
              <a:spcBef>
                <a:spcPts val="0"/>
              </a:spcBef>
              <a:buClrTx/>
              <a:buSzTx/>
              <a:buFont typeface="Symbol" panose="05050102010706020507" pitchFamily="18" charset="2"/>
              <a:buChar char=""/>
              <a:tabLst/>
              <a:defRPr/>
            </a:pPr>
            <a:endParaRPr lang="en-US" sz="1000" b="1" kern="100">
              <a:solidFill>
                <a:srgbClr val="1B1464"/>
              </a:solidFill>
              <a:latin typeface="Helvetica" panose="020B0403020202020204" pitchFamily="34" charset="0"/>
              <a:ea typeface="Aptos" panose="020B0004020202020204" pitchFamily="34" charset="0"/>
              <a:cs typeface="Times New Roman" panose="02020603050405020304" pitchFamily="18" charset="0"/>
            </a:endParaRPr>
          </a:p>
          <a:p>
            <a:pPr marL="342900" indent="-342900">
              <a:buFont typeface="Symbol" panose="05050102010706020507" pitchFamily="18" charset="2"/>
              <a:buChar char=""/>
              <a:defRPr/>
            </a:pPr>
            <a:r>
              <a:rPr lang="en-US" sz="1000" b="1" kern="10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LLM (Large Language Model):</a:t>
            </a:r>
            <a:r>
              <a:rPr lang="en-US" sz="1000" kern="10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 A type of neural network that learns skills — including generating prose, conducting conversations and writing computer code — by analyzing vast amounts of text from across the internet. The basic function is to predict the next word in a sequence, but these models have surprised experts by learning new abilities.</a:t>
            </a:r>
          </a:p>
          <a:p>
            <a:pPr marL="342900" marR="0" lvl="0" indent="-342900" algn="l" defTabSz="457200" rtl="0" eaLnBrk="1" fontAlgn="auto" latinLnBrk="0" hangingPunct="1">
              <a:spcBef>
                <a:spcPts val="0"/>
              </a:spcBef>
              <a:buClrTx/>
              <a:buSzTx/>
              <a:buFont typeface="Symbol" panose="05050102010706020507" pitchFamily="18" charset="2"/>
              <a:buChar char=""/>
              <a:tabLst/>
              <a:defRPr/>
            </a:pPr>
            <a:endParaRPr lang="en-US" sz="1000" b="1" kern="100">
              <a:solidFill>
                <a:srgbClr val="1B1464"/>
              </a:solidFill>
              <a:effectLst/>
              <a:latin typeface="Helvetica" panose="020B0403020202020204" pitchFamily="34" charset="0"/>
              <a:ea typeface="Aptos" panose="020B0004020202020204" pitchFamily="34" charset="0"/>
              <a:cs typeface="Times New Roman" panose="02020603050405020304" pitchFamily="18" charset="0"/>
            </a:endParaRPr>
          </a:p>
          <a:p>
            <a:pPr marL="342900" marR="0" lvl="0" indent="-342900" algn="l" defTabSz="457200" rtl="0" eaLnBrk="1" fontAlgn="auto" latinLnBrk="0" hangingPunct="1">
              <a:spcBef>
                <a:spcPts val="0"/>
              </a:spcBef>
              <a:buClrTx/>
              <a:buSzTx/>
              <a:buFont typeface="Symbol" panose="05050102010706020507" pitchFamily="18" charset="2"/>
              <a:buChar char=""/>
              <a:tabLst/>
              <a:defRPr/>
            </a:pPr>
            <a:r>
              <a:rPr lang="en-US" sz="1000" b="1" kern="10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ML (Machine Learning):</a:t>
            </a:r>
            <a:r>
              <a:rPr lang="en-US" sz="1000" kern="10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 The practice of teaching computers to recognize patterns through data and algorithms. Machine learning systems can be prescriptive or allow for self-learning and evolution.  </a:t>
            </a:r>
          </a:p>
        </p:txBody>
      </p:sp>
      <p:pic>
        <p:nvPicPr>
          <p:cNvPr id="7" name="Picture 6">
            <a:extLst>
              <a:ext uri="{FF2B5EF4-FFF2-40B4-BE49-F238E27FC236}">
                <a16:creationId xmlns:a16="http://schemas.microsoft.com/office/drawing/2014/main" id="{38D89837-62A2-4BE3-EC22-D7CB042A7C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20432" y="165735"/>
            <a:ext cx="5931535" cy="948690"/>
          </a:xfrm>
          <a:prstGeom prst="rect">
            <a:avLst/>
          </a:prstGeom>
          <a:noFill/>
          <a:ln>
            <a:noFill/>
          </a:ln>
        </p:spPr>
      </p:pic>
      <p:pic>
        <p:nvPicPr>
          <p:cNvPr id="3" name="Picture 2">
            <a:extLst>
              <a:ext uri="{FF2B5EF4-FFF2-40B4-BE49-F238E27FC236}">
                <a16:creationId xmlns:a16="http://schemas.microsoft.com/office/drawing/2014/main" id="{63B2240E-E0D1-7871-FC8F-197EB165B4E4}"/>
              </a:ext>
            </a:extLst>
          </p:cNvPr>
          <p:cNvPicPr>
            <a:picLocks noChangeAspect="1"/>
          </p:cNvPicPr>
          <p:nvPr/>
        </p:nvPicPr>
        <p:blipFill>
          <a:blip r:embed="rId3">
            <a:lum bright="70000" contrast="-70000"/>
          </a:blip>
          <a:stretch>
            <a:fillRect/>
          </a:stretch>
        </p:blipFill>
        <p:spPr>
          <a:xfrm>
            <a:off x="5732428" y="655176"/>
            <a:ext cx="931176" cy="399842"/>
          </a:xfrm>
          <a:prstGeom prst="rect">
            <a:avLst/>
          </a:prstGeom>
        </p:spPr>
      </p:pic>
      <p:pic>
        <p:nvPicPr>
          <p:cNvPr id="2" name="Picture 1">
            <a:extLst>
              <a:ext uri="{FF2B5EF4-FFF2-40B4-BE49-F238E27FC236}">
                <a16:creationId xmlns:a16="http://schemas.microsoft.com/office/drawing/2014/main" id="{F030C5BC-D8BE-0B97-C503-0D5453BE3A24}"/>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2"/>
          <a:stretch/>
        </p:blipFill>
        <p:spPr>
          <a:xfrm>
            <a:off x="0" y="9708293"/>
            <a:ext cx="7772400" cy="350107"/>
          </a:xfrm>
          <a:prstGeom prst="rect">
            <a:avLst/>
          </a:prstGeom>
        </p:spPr>
      </p:pic>
      <p:sp>
        <p:nvSpPr>
          <p:cNvPr id="6" name="Slide Number Placeholder 5">
            <a:extLst>
              <a:ext uri="{FF2B5EF4-FFF2-40B4-BE49-F238E27FC236}">
                <a16:creationId xmlns:a16="http://schemas.microsoft.com/office/drawing/2014/main" id="{587CE52E-6E32-8231-5FE3-1617C4BD642C}"/>
              </a:ext>
            </a:extLst>
          </p:cNvPr>
          <p:cNvSpPr txBox="1">
            <a:spLocks/>
          </p:cNvSpPr>
          <p:nvPr/>
        </p:nvSpPr>
        <p:spPr>
          <a:xfrm>
            <a:off x="81003" y="9784342"/>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C40CBE8A-181B-405C-DD00-0A074ACA2D67}"/>
              </a:ext>
            </a:extLst>
          </p:cNvPr>
          <p:cNvSpPr/>
          <p:nvPr/>
        </p:nvSpPr>
        <p:spPr>
          <a:xfrm>
            <a:off x="887490" y="9775499"/>
            <a:ext cx="5997420"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14" name="Text Box 6">
            <a:extLst>
              <a:ext uri="{FF2B5EF4-FFF2-40B4-BE49-F238E27FC236}">
                <a16:creationId xmlns:a16="http://schemas.microsoft.com/office/drawing/2014/main" id="{269FD58F-B638-880A-9F25-14DD441A107E}"/>
              </a:ext>
            </a:extLst>
          </p:cNvPr>
          <p:cNvSpPr txBox="1"/>
          <p:nvPr/>
        </p:nvSpPr>
        <p:spPr>
          <a:xfrm>
            <a:off x="408599" y="1419309"/>
            <a:ext cx="1223213" cy="265435"/>
          </a:xfrm>
          <a:prstGeom prst="rect">
            <a:avLst/>
          </a:prstGeom>
          <a:solidFill>
            <a:srgbClr val="FFE600"/>
          </a:solidFill>
          <a:ln w="6350">
            <a:noFill/>
          </a:ln>
        </p:spPr>
        <p:txBody>
          <a:bodyPr rot="0" spcFirstLastPara="0" vert="horz" wrap="non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400" b="1">
                <a:solidFill>
                  <a:srgbClr val="1B1464"/>
                </a:solidFill>
                <a:effectLst/>
                <a:latin typeface="Helvetica" panose="020B0403020202020204" pitchFamily="34" charset="0"/>
                <a:ea typeface="Calibri" panose="020F0502020204030204" pitchFamily="34" charset="0"/>
                <a:cs typeface="Times New Roman" panose="02020603050405020304" pitchFamily="18" charset="0"/>
              </a:rPr>
              <a:t>Innovations:</a:t>
            </a:r>
          </a:p>
        </p:txBody>
      </p:sp>
      <p:sp>
        <p:nvSpPr>
          <p:cNvPr id="15" name="Text Box 6">
            <a:extLst>
              <a:ext uri="{FF2B5EF4-FFF2-40B4-BE49-F238E27FC236}">
                <a16:creationId xmlns:a16="http://schemas.microsoft.com/office/drawing/2014/main" id="{E127C3F8-A84A-3684-44B3-20984684089A}"/>
              </a:ext>
            </a:extLst>
          </p:cNvPr>
          <p:cNvSpPr txBox="1"/>
          <p:nvPr/>
        </p:nvSpPr>
        <p:spPr>
          <a:xfrm>
            <a:off x="408599" y="1831780"/>
            <a:ext cx="2014178" cy="276225"/>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200" b="1" i="1" u="sng">
                <a:solidFill>
                  <a:srgbClr val="1B1464"/>
                </a:solidFill>
                <a:effectLst/>
                <a:latin typeface="Helvetica" panose="020B0403020202020204" pitchFamily="34" charset="0"/>
                <a:ea typeface="Calibri" panose="020F0502020204030204" pitchFamily="34" charset="0"/>
                <a:cs typeface="Times New Roman" panose="02020603050405020304" pitchFamily="18" charset="0"/>
              </a:rPr>
              <a:t>AI &amp; Machine Learning</a:t>
            </a:r>
            <a:r>
              <a:rPr lang="en-US" sz="1200" b="1" i="1">
                <a:solidFill>
                  <a:srgbClr val="1B1464"/>
                </a:solidFill>
                <a:effectLst/>
                <a:latin typeface="Helvetica" panose="020B0403020202020204" pitchFamily="34" charset="0"/>
                <a:ea typeface="Calibri" panose="020F0502020204030204" pitchFamily="34" charset="0"/>
                <a:cs typeface="Times New Roman" panose="02020603050405020304" pitchFamily="18" charset="0"/>
              </a:rPr>
              <a:t>:</a:t>
            </a:r>
          </a:p>
        </p:txBody>
      </p:sp>
      <p:sp>
        <p:nvSpPr>
          <p:cNvPr id="17" name="Rectangle: Rounded Corners 16">
            <a:extLst>
              <a:ext uri="{FF2B5EF4-FFF2-40B4-BE49-F238E27FC236}">
                <a16:creationId xmlns:a16="http://schemas.microsoft.com/office/drawing/2014/main" id="{EBF7C4F3-1344-EE15-C1CF-259B70A842BE}"/>
              </a:ext>
            </a:extLst>
          </p:cNvPr>
          <p:cNvSpPr/>
          <p:nvPr/>
        </p:nvSpPr>
        <p:spPr>
          <a:xfrm>
            <a:off x="430496" y="5785878"/>
            <a:ext cx="3368984" cy="1600874"/>
          </a:xfrm>
          <a:prstGeom prst="roundRect">
            <a:avLst>
              <a:gd name="adj" fmla="val 4403"/>
            </a:avLst>
          </a:prstGeom>
          <a:solidFill>
            <a:srgbClr val="E2E8F0"/>
          </a:solidFill>
          <a:ln w="28575">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8" name="Rectangle: Rounded Corners 17">
            <a:extLst>
              <a:ext uri="{FF2B5EF4-FFF2-40B4-BE49-F238E27FC236}">
                <a16:creationId xmlns:a16="http://schemas.microsoft.com/office/drawing/2014/main" id="{A0C5E98E-5DB4-7E06-1A43-FC577449CFEB}"/>
              </a:ext>
            </a:extLst>
          </p:cNvPr>
          <p:cNvSpPr/>
          <p:nvPr/>
        </p:nvSpPr>
        <p:spPr>
          <a:xfrm>
            <a:off x="3878051" y="5785877"/>
            <a:ext cx="3368984" cy="1600874"/>
          </a:xfrm>
          <a:prstGeom prst="roundRect">
            <a:avLst>
              <a:gd name="adj" fmla="val 4403"/>
            </a:avLst>
          </a:prstGeom>
          <a:solidFill>
            <a:srgbClr val="E2E8F0"/>
          </a:solidFill>
          <a:ln w="28575">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9" name="TextBox 18">
            <a:extLst>
              <a:ext uri="{FF2B5EF4-FFF2-40B4-BE49-F238E27FC236}">
                <a16:creationId xmlns:a16="http://schemas.microsoft.com/office/drawing/2014/main" id="{5C16E9EC-6ABB-C681-2EB6-26CBE9E42825}"/>
              </a:ext>
            </a:extLst>
          </p:cNvPr>
          <p:cNvSpPr txBox="1"/>
          <p:nvPr/>
        </p:nvSpPr>
        <p:spPr>
          <a:xfrm>
            <a:off x="990262" y="5868928"/>
            <a:ext cx="2826415" cy="369332"/>
          </a:xfrm>
          <a:prstGeom prst="rect">
            <a:avLst/>
          </a:prstGeom>
          <a:noFill/>
        </p:spPr>
        <p:txBody>
          <a:bodyPr wrap="none" rtlCol="0">
            <a:spAutoFit/>
          </a:bodyPr>
          <a:lstStyle/>
          <a:p>
            <a:r>
              <a:rPr lang="en-US" b="1">
                <a:solidFill>
                  <a:srgbClr val="ED3C8D"/>
                </a:solidFill>
                <a:latin typeface="Helvetica" pitchFamily="2" charset="0"/>
              </a:rPr>
              <a:t>AR (Augmented Reality)</a:t>
            </a:r>
          </a:p>
        </p:txBody>
      </p:sp>
      <p:sp>
        <p:nvSpPr>
          <p:cNvPr id="20" name="TextBox 19">
            <a:extLst>
              <a:ext uri="{FF2B5EF4-FFF2-40B4-BE49-F238E27FC236}">
                <a16:creationId xmlns:a16="http://schemas.microsoft.com/office/drawing/2014/main" id="{2661065B-46DD-0A63-255B-A6CF1278A5EF}"/>
              </a:ext>
            </a:extLst>
          </p:cNvPr>
          <p:cNvSpPr txBox="1"/>
          <p:nvPr/>
        </p:nvSpPr>
        <p:spPr>
          <a:xfrm>
            <a:off x="4522776" y="5906817"/>
            <a:ext cx="2695396" cy="369332"/>
          </a:xfrm>
          <a:prstGeom prst="rect">
            <a:avLst/>
          </a:prstGeom>
          <a:noFill/>
        </p:spPr>
        <p:txBody>
          <a:bodyPr wrap="square" rtlCol="0">
            <a:spAutoFit/>
          </a:bodyPr>
          <a:lstStyle/>
          <a:p>
            <a:r>
              <a:rPr lang="en-US" b="1">
                <a:solidFill>
                  <a:srgbClr val="ED3C8D"/>
                </a:solidFill>
                <a:latin typeface="Helvetica" pitchFamily="2" charset="0"/>
              </a:rPr>
              <a:t>XR (Extended Reality)</a:t>
            </a:r>
          </a:p>
        </p:txBody>
      </p:sp>
      <p:sp>
        <p:nvSpPr>
          <p:cNvPr id="21" name="TextBox 20">
            <a:extLst>
              <a:ext uri="{FF2B5EF4-FFF2-40B4-BE49-F238E27FC236}">
                <a16:creationId xmlns:a16="http://schemas.microsoft.com/office/drawing/2014/main" id="{3C33EBD0-C331-0215-513C-CDFC59B8F269}"/>
              </a:ext>
            </a:extLst>
          </p:cNvPr>
          <p:cNvSpPr txBox="1"/>
          <p:nvPr/>
        </p:nvSpPr>
        <p:spPr>
          <a:xfrm>
            <a:off x="451611" y="6394817"/>
            <a:ext cx="3347869" cy="769441"/>
          </a:xfrm>
          <a:prstGeom prst="rect">
            <a:avLst/>
          </a:prstGeom>
          <a:noFill/>
        </p:spPr>
        <p:txBody>
          <a:bodyPr wrap="square" rtlCol="0">
            <a:spAutoFit/>
          </a:bodyPr>
          <a:lstStyle/>
          <a:p>
            <a:r>
              <a:rPr lang="en-US" sz="1100" b="1">
                <a:solidFill>
                  <a:srgbClr val="1F1A62"/>
                </a:solidFill>
                <a:latin typeface="Helvetica" panose="020B0604020202020204" pitchFamily="34" charset="0"/>
                <a:cs typeface="Helvetica" panose="020B0604020202020204" pitchFamily="34" charset="0"/>
              </a:rPr>
              <a:t>Definition: </a:t>
            </a:r>
            <a:r>
              <a:rPr lang="en-US" sz="1100">
                <a:solidFill>
                  <a:srgbClr val="1F1A62"/>
                </a:solidFill>
                <a:latin typeface="Helvetica" panose="020B0604020202020204" pitchFamily="34" charset="0"/>
                <a:cs typeface="Helvetica" panose="020B0604020202020204" pitchFamily="34" charset="0"/>
              </a:rPr>
              <a:t>Technology that adds digital components to a real-life view, commonly used on smartphones. Examples: Pokémon Go and filters on Snapchat.</a:t>
            </a:r>
          </a:p>
        </p:txBody>
      </p:sp>
      <p:sp>
        <p:nvSpPr>
          <p:cNvPr id="27" name="TextBox 26">
            <a:extLst>
              <a:ext uri="{FF2B5EF4-FFF2-40B4-BE49-F238E27FC236}">
                <a16:creationId xmlns:a16="http://schemas.microsoft.com/office/drawing/2014/main" id="{9266F100-3D67-202A-1773-DB3BD2C4B9AB}"/>
              </a:ext>
            </a:extLst>
          </p:cNvPr>
          <p:cNvSpPr txBox="1"/>
          <p:nvPr/>
        </p:nvSpPr>
        <p:spPr>
          <a:xfrm>
            <a:off x="3878052" y="6394817"/>
            <a:ext cx="3360834" cy="769441"/>
          </a:xfrm>
          <a:prstGeom prst="rect">
            <a:avLst/>
          </a:prstGeom>
          <a:noFill/>
        </p:spPr>
        <p:txBody>
          <a:bodyPr wrap="square" rtlCol="0">
            <a:spAutoFit/>
          </a:bodyPr>
          <a:lstStyle/>
          <a:p>
            <a:r>
              <a:rPr lang="en-US" sz="1100" b="1">
                <a:solidFill>
                  <a:srgbClr val="1F1A62"/>
                </a:solidFill>
                <a:latin typeface="Helvetica" panose="020B0604020202020204" pitchFamily="34" charset="0"/>
                <a:cs typeface="Helvetica" panose="020B0604020202020204" pitchFamily="34" charset="0"/>
              </a:rPr>
              <a:t>Definition: </a:t>
            </a:r>
            <a:r>
              <a:rPr lang="en-US" sz="1100">
                <a:solidFill>
                  <a:srgbClr val="1F1A62"/>
                </a:solidFill>
                <a:latin typeface="Helvetica" panose="020B0604020202020204" pitchFamily="34" charset="0"/>
                <a:cs typeface="Helvetica" panose="020B0604020202020204" pitchFamily="34" charset="0"/>
              </a:rPr>
              <a:t>A category of multiple technologies — including virtual reality (VR), augmented reality (AR), and mixed reality (MR) — which, in various ways, blend virtual worlds with physical reality.</a:t>
            </a:r>
          </a:p>
        </p:txBody>
      </p:sp>
      <p:sp>
        <p:nvSpPr>
          <p:cNvPr id="28" name="Rectangle: Rounded Corners 27">
            <a:extLst>
              <a:ext uri="{FF2B5EF4-FFF2-40B4-BE49-F238E27FC236}">
                <a16:creationId xmlns:a16="http://schemas.microsoft.com/office/drawing/2014/main" id="{AA8362F9-D7A6-0607-800F-CFA2001FD621}"/>
              </a:ext>
            </a:extLst>
          </p:cNvPr>
          <p:cNvSpPr/>
          <p:nvPr/>
        </p:nvSpPr>
        <p:spPr>
          <a:xfrm>
            <a:off x="430496" y="7691807"/>
            <a:ext cx="3368984" cy="1600874"/>
          </a:xfrm>
          <a:prstGeom prst="roundRect">
            <a:avLst>
              <a:gd name="adj" fmla="val 4403"/>
            </a:avLst>
          </a:prstGeom>
          <a:solidFill>
            <a:srgbClr val="E2E8F0"/>
          </a:solidFill>
          <a:ln w="28575">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9" name="Rectangle: Rounded Corners 28">
            <a:extLst>
              <a:ext uri="{FF2B5EF4-FFF2-40B4-BE49-F238E27FC236}">
                <a16:creationId xmlns:a16="http://schemas.microsoft.com/office/drawing/2014/main" id="{C9B68F20-98C2-8FFC-C64A-210B1B11923D}"/>
              </a:ext>
            </a:extLst>
          </p:cNvPr>
          <p:cNvSpPr/>
          <p:nvPr/>
        </p:nvSpPr>
        <p:spPr>
          <a:xfrm>
            <a:off x="3878051" y="7691806"/>
            <a:ext cx="3368984" cy="1600874"/>
          </a:xfrm>
          <a:prstGeom prst="roundRect">
            <a:avLst>
              <a:gd name="adj" fmla="val 4403"/>
            </a:avLst>
          </a:prstGeom>
          <a:solidFill>
            <a:srgbClr val="E2E8F0"/>
          </a:solidFill>
          <a:ln w="28575">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31" name="TextBox 30">
            <a:extLst>
              <a:ext uri="{FF2B5EF4-FFF2-40B4-BE49-F238E27FC236}">
                <a16:creationId xmlns:a16="http://schemas.microsoft.com/office/drawing/2014/main" id="{324C26CB-BC94-1003-996F-B07AAE89AD2F}"/>
              </a:ext>
            </a:extLst>
          </p:cNvPr>
          <p:cNvSpPr txBox="1"/>
          <p:nvPr/>
        </p:nvSpPr>
        <p:spPr>
          <a:xfrm>
            <a:off x="990262" y="7750654"/>
            <a:ext cx="2236510" cy="369332"/>
          </a:xfrm>
          <a:prstGeom prst="rect">
            <a:avLst/>
          </a:prstGeom>
          <a:noFill/>
        </p:spPr>
        <p:txBody>
          <a:bodyPr wrap="none" rtlCol="0">
            <a:spAutoFit/>
          </a:bodyPr>
          <a:lstStyle/>
          <a:p>
            <a:r>
              <a:rPr lang="en-US" b="1">
                <a:solidFill>
                  <a:srgbClr val="ED3C8D"/>
                </a:solidFill>
                <a:latin typeface="Helvetica" pitchFamily="2" charset="0"/>
              </a:rPr>
              <a:t>MR (Mixed Reality)</a:t>
            </a:r>
          </a:p>
        </p:txBody>
      </p:sp>
      <p:sp>
        <p:nvSpPr>
          <p:cNvPr id="32" name="TextBox 31">
            <a:extLst>
              <a:ext uri="{FF2B5EF4-FFF2-40B4-BE49-F238E27FC236}">
                <a16:creationId xmlns:a16="http://schemas.microsoft.com/office/drawing/2014/main" id="{61593E21-C040-B752-9EBC-6CF522D1BA10}"/>
              </a:ext>
            </a:extLst>
          </p:cNvPr>
          <p:cNvSpPr txBox="1"/>
          <p:nvPr/>
        </p:nvSpPr>
        <p:spPr>
          <a:xfrm>
            <a:off x="4522776" y="7763354"/>
            <a:ext cx="2544828" cy="369332"/>
          </a:xfrm>
          <a:prstGeom prst="rect">
            <a:avLst/>
          </a:prstGeom>
          <a:noFill/>
        </p:spPr>
        <p:txBody>
          <a:bodyPr wrap="square" rtlCol="0">
            <a:spAutoFit/>
          </a:bodyPr>
          <a:lstStyle/>
          <a:p>
            <a:r>
              <a:rPr lang="en-US" b="1">
                <a:solidFill>
                  <a:srgbClr val="ED3C8D"/>
                </a:solidFill>
                <a:latin typeface="Helvetica" pitchFamily="2" charset="0"/>
              </a:rPr>
              <a:t>VR (Virtual Reality)</a:t>
            </a:r>
          </a:p>
        </p:txBody>
      </p:sp>
      <p:sp>
        <p:nvSpPr>
          <p:cNvPr id="34" name="TextBox 33">
            <a:extLst>
              <a:ext uri="{FF2B5EF4-FFF2-40B4-BE49-F238E27FC236}">
                <a16:creationId xmlns:a16="http://schemas.microsoft.com/office/drawing/2014/main" id="{92FFF644-9A0A-19CE-454F-440AD65F6915}"/>
              </a:ext>
            </a:extLst>
          </p:cNvPr>
          <p:cNvSpPr txBox="1"/>
          <p:nvPr/>
        </p:nvSpPr>
        <p:spPr>
          <a:xfrm>
            <a:off x="445128" y="8160715"/>
            <a:ext cx="3360834" cy="1107996"/>
          </a:xfrm>
          <a:prstGeom prst="rect">
            <a:avLst/>
          </a:prstGeom>
          <a:noFill/>
        </p:spPr>
        <p:txBody>
          <a:bodyPr wrap="square" rtlCol="0">
            <a:spAutoFit/>
          </a:bodyPr>
          <a:lstStyle/>
          <a:p>
            <a:r>
              <a:rPr lang="en-US" sz="1100" b="1">
                <a:solidFill>
                  <a:srgbClr val="1F1A62"/>
                </a:solidFill>
                <a:latin typeface="Helvetica" panose="020B0604020202020204" pitchFamily="34" charset="0"/>
                <a:cs typeface="Helvetica" panose="020B0604020202020204" pitchFamily="34" charset="0"/>
              </a:rPr>
              <a:t>Definition: </a:t>
            </a:r>
            <a:r>
              <a:rPr lang="en-US" sz="1100">
                <a:solidFill>
                  <a:srgbClr val="1F1A62"/>
                </a:solidFill>
                <a:latin typeface="Helvetica" panose="020B0604020202020204" pitchFamily="34" charset="0"/>
                <a:cs typeface="Helvetica" panose="020B0604020202020204" pitchFamily="34" charset="0"/>
              </a:rPr>
              <a:t>Technology that fuses virtual reality with physical reality and allows for the interaction between those two worlds. In other words, in mixed reality, input from the physical environment directly affects the output that the user receives from the virtual world.</a:t>
            </a:r>
          </a:p>
        </p:txBody>
      </p:sp>
      <p:sp>
        <p:nvSpPr>
          <p:cNvPr id="35" name="TextBox 34">
            <a:extLst>
              <a:ext uri="{FF2B5EF4-FFF2-40B4-BE49-F238E27FC236}">
                <a16:creationId xmlns:a16="http://schemas.microsoft.com/office/drawing/2014/main" id="{F33111FA-851E-C13C-8E99-4776B6BAF832}"/>
              </a:ext>
            </a:extLst>
          </p:cNvPr>
          <p:cNvSpPr txBox="1"/>
          <p:nvPr/>
        </p:nvSpPr>
        <p:spPr>
          <a:xfrm>
            <a:off x="3886200" y="8160715"/>
            <a:ext cx="3432923" cy="1107996"/>
          </a:xfrm>
          <a:prstGeom prst="rect">
            <a:avLst/>
          </a:prstGeom>
          <a:noFill/>
        </p:spPr>
        <p:txBody>
          <a:bodyPr wrap="square" rtlCol="0">
            <a:spAutoFit/>
          </a:bodyPr>
          <a:lstStyle/>
          <a:p>
            <a:r>
              <a:rPr lang="en-US" sz="1100" b="1">
                <a:solidFill>
                  <a:srgbClr val="1F1A62"/>
                </a:solidFill>
                <a:latin typeface="Helvetica" panose="020B0604020202020204" pitchFamily="34" charset="0"/>
                <a:cs typeface="Helvetica" panose="020B0604020202020204" pitchFamily="34" charset="0"/>
              </a:rPr>
              <a:t>Definition: </a:t>
            </a:r>
            <a:r>
              <a:rPr lang="en-US" sz="1100">
                <a:solidFill>
                  <a:srgbClr val="1F1A62"/>
                </a:solidFill>
                <a:latin typeface="Helvetica" panose="020B0604020202020204" pitchFamily="34" charset="0"/>
                <a:cs typeface="Helvetica" panose="020B0604020202020204" pitchFamily="34" charset="0"/>
              </a:rPr>
              <a:t>Technology that fully immerses the viewer in a completely digital experience. Common uses are gaming, entertainment and many industrial solutions. VR experiences are commonly engaged with on Meta Quest / Oculus headsets and Sony’s PlayStation VR. </a:t>
            </a:r>
          </a:p>
        </p:txBody>
      </p:sp>
      <p:pic>
        <p:nvPicPr>
          <p:cNvPr id="41" name="Picture 40" descr="A hand holding a phone with cubes&#10;&#10;Description automatically generated">
            <a:extLst>
              <a:ext uri="{FF2B5EF4-FFF2-40B4-BE49-F238E27FC236}">
                <a16:creationId xmlns:a16="http://schemas.microsoft.com/office/drawing/2014/main" id="{C46F96F0-739C-ED4D-787B-C2C3A2BA07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0152" y="5886017"/>
            <a:ext cx="450054" cy="450054"/>
          </a:xfrm>
          <a:prstGeom prst="rect">
            <a:avLst/>
          </a:prstGeom>
        </p:spPr>
      </p:pic>
      <p:pic>
        <p:nvPicPr>
          <p:cNvPr id="43" name="Picture 42" descr="A person wearing goggles&#10;&#10;Description automatically generated">
            <a:extLst>
              <a:ext uri="{FF2B5EF4-FFF2-40B4-BE49-F238E27FC236}">
                <a16:creationId xmlns:a16="http://schemas.microsoft.com/office/drawing/2014/main" id="{16D891C8-B8F0-204E-26D5-AB22AEF7BE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50637" y="7730749"/>
            <a:ext cx="409140" cy="409140"/>
          </a:xfrm>
          <a:prstGeom prst="rect">
            <a:avLst/>
          </a:prstGeom>
        </p:spPr>
      </p:pic>
      <p:pic>
        <p:nvPicPr>
          <p:cNvPr id="45" name="Picture 44" descr="A pair of hands with a cube&#10;&#10;Description automatically generated">
            <a:extLst>
              <a:ext uri="{FF2B5EF4-FFF2-40B4-BE49-F238E27FC236}">
                <a16:creationId xmlns:a16="http://schemas.microsoft.com/office/drawing/2014/main" id="{F3AA4D52-28A3-FF00-75BE-C27C17596EB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7649" y="7681635"/>
            <a:ext cx="495059" cy="495059"/>
          </a:xfrm>
          <a:prstGeom prst="rect">
            <a:avLst/>
          </a:prstGeom>
        </p:spPr>
      </p:pic>
      <p:pic>
        <p:nvPicPr>
          <p:cNvPr id="46" name="Picture 45" descr="A hand holding a phone with cubes&#10;&#10;Description automatically generated">
            <a:extLst>
              <a:ext uri="{FF2B5EF4-FFF2-40B4-BE49-F238E27FC236}">
                <a16:creationId xmlns:a16="http://schemas.microsoft.com/office/drawing/2014/main" id="{D05B7F74-811B-16B5-FE7E-FBB7C1C9CE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7339" y="5904942"/>
            <a:ext cx="279448" cy="279448"/>
          </a:xfrm>
          <a:prstGeom prst="rect">
            <a:avLst/>
          </a:prstGeom>
        </p:spPr>
      </p:pic>
      <p:pic>
        <p:nvPicPr>
          <p:cNvPr id="47" name="Picture 46" descr="A person wearing goggles&#10;&#10;Description automatically generated">
            <a:extLst>
              <a:ext uri="{FF2B5EF4-FFF2-40B4-BE49-F238E27FC236}">
                <a16:creationId xmlns:a16="http://schemas.microsoft.com/office/drawing/2014/main" id="{775F434D-292E-2063-E175-BB49FD1CA49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75873" y="5924988"/>
            <a:ext cx="254044" cy="254044"/>
          </a:xfrm>
          <a:prstGeom prst="rect">
            <a:avLst/>
          </a:prstGeom>
        </p:spPr>
      </p:pic>
      <p:pic>
        <p:nvPicPr>
          <p:cNvPr id="48" name="Picture 47" descr="A pair of hands with a cube&#10;&#10;Description automatically generated">
            <a:extLst>
              <a:ext uri="{FF2B5EF4-FFF2-40B4-BE49-F238E27FC236}">
                <a16:creationId xmlns:a16="http://schemas.microsoft.com/office/drawing/2014/main" id="{42478A7A-F82A-EFC2-FB2E-5E4537821B4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29516" y="6031940"/>
            <a:ext cx="307393" cy="307393"/>
          </a:xfrm>
          <a:prstGeom prst="rect">
            <a:avLst/>
          </a:prstGeom>
        </p:spPr>
      </p:pic>
      <p:sp>
        <p:nvSpPr>
          <p:cNvPr id="5" name="Text Box 6">
            <a:extLst>
              <a:ext uri="{FF2B5EF4-FFF2-40B4-BE49-F238E27FC236}">
                <a16:creationId xmlns:a16="http://schemas.microsoft.com/office/drawing/2014/main" id="{033BE062-A122-471E-D754-ED3ECF462958}"/>
              </a:ext>
            </a:extLst>
          </p:cNvPr>
          <p:cNvSpPr txBox="1"/>
          <p:nvPr/>
        </p:nvSpPr>
        <p:spPr>
          <a:xfrm>
            <a:off x="443052" y="5327345"/>
            <a:ext cx="2014178" cy="276225"/>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200" b="1" i="1" u="sng">
                <a:solidFill>
                  <a:srgbClr val="1B1464"/>
                </a:solidFill>
                <a:effectLst/>
                <a:latin typeface="Helvetica" panose="020B0403020202020204" pitchFamily="34" charset="0"/>
                <a:ea typeface="Calibri" panose="020F0502020204030204" pitchFamily="34" charset="0"/>
                <a:cs typeface="Times New Roman" panose="02020603050405020304" pitchFamily="18" charset="0"/>
              </a:rPr>
              <a:t>Type of ‘Realities</a:t>
            </a:r>
            <a:r>
              <a:rPr lang="en-US" sz="1200" b="1" i="1">
                <a:solidFill>
                  <a:srgbClr val="1B1464"/>
                </a:solidFill>
                <a:effectLst/>
                <a:latin typeface="Helvetica" panose="020B040302020202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4076356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B72A43B-2A71-0F81-DC27-FF65A14FC35D}"/>
              </a:ext>
            </a:extLst>
          </p:cNvPr>
          <p:cNvSpPr txBox="1"/>
          <p:nvPr/>
        </p:nvSpPr>
        <p:spPr>
          <a:xfrm>
            <a:off x="430883" y="3289033"/>
            <a:ext cx="6711063" cy="1169551"/>
          </a:xfrm>
          <a:prstGeom prst="rect">
            <a:avLst/>
          </a:prstGeom>
          <a:noFill/>
        </p:spPr>
        <p:txBody>
          <a:bodyPr wrap="square">
            <a:spAutoFit/>
          </a:bodyPr>
          <a:lstStyle/>
          <a:p>
            <a:pPr marL="342900" marR="0" lvl="0" indent="-342900" algn="l" defTabSz="457200" rtl="0" eaLnBrk="1" fontAlgn="auto" latinLnBrk="0" hangingPunct="1">
              <a:spcBef>
                <a:spcPts val="0"/>
              </a:spcBef>
              <a:buClrTx/>
              <a:buSzTx/>
              <a:buFont typeface="Symbol" panose="05050102010706020507" pitchFamily="18" charset="2"/>
              <a:buChar char=""/>
              <a:tabLst/>
              <a:defRPr/>
            </a:pPr>
            <a:r>
              <a:rPr kumimoji="0" lang="en-US" sz="1000" b="1" i="0" u="none" strike="noStrike" kern="100" cap="none" spc="0" normalizeH="0" baseline="0" noProof="0">
                <a:ln>
                  <a:noFill/>
                </a:ln>
                <a:solidFill>
                  <a:srgbClr val="002060"/>
                </a:solidFill>
                <a:effectLst/>
                <a:uLnTx/>
                <a:uFillTx/>
                <a:latin typeface="Helvetica" panose="020B0403020202020204" pitchFamily="34" charset="0"/>
                <a:ea typeface="Aptos" panose="020B0004020202020204" pitchFamily="34" charset="0"/>
                <a:cs typeface="Times New Roman" panose="02020603050405020304" pitchFamily="18" charset="0"/>
              </a:rPr>
              <a:t>API (Application Programming Interface): </a:t>
            </a:r>
            <a:r>
              <a:rPr kumimoji="0" lang="en-US" sz="1000" i="0" u="none" strike="noStrike" kern="100" cap="none" spc="0" normalizeH="0" baseline="0" noProof="0">
                <a:ln>
                  <a:noFill/>
                </a:ln>
                <a:solidFill>
                  <a:srgbClr val="002060"/>
                </a:solidFill>
                <a:effectLst/>
                <a:uLnTx/>
                <a:uFillTx/>
                <a:latin typeface="Helvetica" panose="020B0403020202020204" pitchFamily="34" charset="0"/>
                <a:ea typeface="Aptos" panose="020B0004020202020204" pitchFamily="34" charset="0"/>
                <a:cs typeface="Times New Roman" panose="02020603050405020304" pitchFamily="18" charset="0"/>
              </a:rPr>
              <a:t>A tool that allows different software programs to interact. It defines a set of methods and standards for requesting and exchanging information between applications, enabling them to share data and features seamlessly.</a:t>
            </a:r>
            <a:r>
              <a:rPr kumimoji="0" lang="en-US" sz="1000" b="1" i="0" u="none" strike="noStrike" kern="100" cap="none" spc="0" normalizeH="0" baseline="0" noProof="0">
                <a:ln>
                  <a:noFill/>
                </a:ln>
                <a:solidFill>
                  <a:srgbClr val="002060"/>
                </a:solidFill>
                <a:effectLst/>
                <a:uLnTx/>
                <a:uFillTx/>
                <a:latin typeface="Helvetica" panose="020B0403020202020204" pitchFamily="34" charset="0"/>
                <a:ea typeface="Aptos" panose="020B0004020202020204" pitchFamily="34" charset="0"/>
                <a:cs typeface="Times New Roman" panose="02020603050405020304" pitchFamily="18" charset="0"/>
              </a:rPr>
              <a:t> </a:t>
            </a:r>
          </a:p>
          <a:p>
            <a:pPr marL="342900" marR="0" lvl="0" indent="-342900" algn="l" defTabSz="457200" rtl="0" eaLnBrk="1" fontAlgn="auto" latinLnBrk="0" hangingPunct="1">
              <a:spcBef>
                <a:spcPts val="0"/>
              </a:spcBef>
              <a:buClrTx/>
              <a:buSzTx/>
              <a:buFont typeface="Symbol" panose="05050102010706020507" pitchFamily="18" charset="2"/>
              <a:buChar char=""/>
              <a:tabLst/>
              <a:defRPr/>
            </a:pPr>
            <a:endParaRPr kumimoji="0" lang="en-US" sz="1000" b="1" i="0" u="none" strike="noStrike" kern="100" cap="none" spc="0" normalizeH="0" baseline="0" noProof="0">
              <a:ln>
                <a:noFill/>
              </a:ln>
              <a:solidFill>
                <a:srgbClr val="002060"/>
              </a:solidFill>
              <a:effectLst/>
              <a:uLnTx/>
              <a:uFillTx/>
              <a:latin typeface="Helvetica" panose="020B0403020202020204" pitchFamily="34" charset="0"/>
              <a:ea typeface="Aptos" panose="020B0004020202020204" pitchFamily="34" charset="0"/>
              <a:cs typeface="Times New Roman" panose="02020603050405020304" pitchFamily="18" charset="0"/>
            </a:endParaRPr>
          </a:p>
          <a:p>
            <a:pPr marL="342900" marR="0" lvl="0" indent="-342900" algn="l" defTabSz="457200" rtl="0" eaLnBrk="1" fontAlgn="auto" latinLnBrk="0" hangingPunct="1">
              <a:spcBef>
                <a:spcPts val="0"/>
              </a:spcBef>
              <a:buClrTx/>
              <a:buSzTx/>
              <a:buFont typeface="Symbol" panose="05050102010706020507" pitchFamily="18" charset="2"/>
              <a:buChar char=""/>
              <a:tabLst/>
              <a:defRPr/>
            </a:pPr>
            <a:r>
              <a:rPr kumimoji="0" lang="en-US" sz="1000" b="1" i="0" u="none" strike="noStrike" kern="100" cap="none" spc="0" normalizeH="0" baseline="0" noProof="0">
                <a:ln>
                  <a:noFill/>
                </a:ln>
                <a:solidFill>
                  <a:srgbClr val="002060"/>
                </a:solidFill>
                <a:effectLst/>
                <a:uLnTx/>
                <a:uFillTx/>
                <a:latin typeface="Helvetica" panose="020B0403020202020204" pitchFamily="34" charset="0"/>
                <a:ea typeface="Aptos" panose="020B0004020202020204" pitchFamily="34" charset="0"/>
                <a:cs typeface="Times New Roman" panose="02020603050405020304" pitchFamily="18" charset="0"/>
              </a:rPr>
              <a:t>SDK (Software Development Kit): </a:t>
            </a:r>
            <a:r>
              <a:rPr kumimoji="0" lang="en-US" sz="1000" i="0" u="none" strike="noStrike" kern="100" cap="none" spc="0" normalizeH="0" baseline="0" noProof="0">
                <a:ln>
                  <a:noFill/>
                </a:ln>
                <a:solidFill>
                  <a:srgbClr val="002060"/>
                </a:solidFill>
                <a:effectLst/>
                <a:uLnTx/>
                <a:uFillTx/>
                <a:latin typeface="Helvetica" panose="020B0403020202020204" pitchFamily="34" charset="0"/>
                <a:ea typeface="Aptos" panose="020B0004020202020204" pitchFamily="34" charset="0"/>
                <a:cs typeface="Times New Roman" panose="02020603050405020304" pitchFamily="18" charset="0"/>
              </a:rPr>
              <a:t>A collection of tools and resources that help developers create applications for a specific platform or operating system, including code libraries, debuggers, compilers, and documentation. </a:t>
            </a:r>
          </a:p>
        </p:txBody>
      </p:sp>
      <p:pic>
        <p:nvPicPr>
          <p:cNvPr id="7" name="Picture 6">
            <a:extLst>
              <a:ext uri="{FF2B5EF4-FFF2-40B4-BE49-F238E27FC236}">
                <a16:creationId xmlns:a16="http://schemas.microsoft.com/office/drawing/2014/main" id="{38D89837-62A2-4BE3-EC22-D7CB042A7C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20432" y="165735"/>
            <a:ext cx="5931535" cy="948690"/>
          </a:xfrm>
          <a:prstGeom prst="rect">
            <a:avLst/>
          </a:prstGeom>
          <a:noFill/>
          <a:ln>
            <a:noFill/>
          </a:ln>
        </p:spPr>
      </p:pic>
      <p:pic>
        <p:nvPicPr>
          <p:cNvPr id="3" name="Picture 2">
            <a:extLst>
              <a:ext uri="{FF2B5EF4-FFF2-40B4-BE49-F238E27FC236}">
                <a16:creationId xmlns:a16="http://schemas.microsoft.com/office/drawing/2014/main" id="{63B2240E-E0D1-7871-FC8F-197EB165B4E4}"/>
              </a:ext>
            </a:extLst>
          </p:cNvPr>
          <p:cNvPicPr>
            <a:picLocks noChangeAspect="1"/>
          </p:cNvPicPr>
          <p:nvPr/>
        </p:nvPicPr>
        <p:blipFill>
          <a:blip r:embed="rId3">
            <a:lum bright="70000" contrast="-70000"/>
          </a:blip>
          <a:stretch>
            <a:fillRect/>
          </a:stretch>
        </p:blipFill>
        <p:spPr>
          <a:xfrm>
            <a:off x="5732428" y="655176"/>
            <a:ext cx="931176" cy="399842"/>
          </a:xfrm>
          <a:prstGeom prst="rect">
            <a:avLst/>
          </a:prstGeom>
        </p:spPr>
      </p:pic>
      <p:pic>
        <p:nvPicPr>
          <p:cNvPr id="2" name="Picture 1">
            <a:extLst>
              <a:ext uri="{FF2B5EF4-FFF2-40B4-BE49-F238E27FC236}">
                <a16:creationId xmlns:a16="http://schemas.microsoft.com/office/drawing/2014/main" id="{B1FA5C1A-519D-8331-3EB5-3C82D1356D5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2"/>
          <a:stretch/>
        </p:blipFill>
        <p:spPr>
          <a:xfrm>
            <a:off x="0" y="9708293"/>
            <a:ext cx="7772400" cy="350107"/>
          </a:xfrm>
          <a:prstGeom prst="rect">
            <a:avLst/>
          </a:prstGeom>
        </p:spPr>
      </p:pic>
      <p:sp>
        <p:nvSpPr>
          <p:cNvPr id="10" name="Slide Number Placeholder 5">
            <a:extLst>
              <a:ext uri="{FF2B5EF4-FFF2-40B4-BE49-F238E27FC236}">
                <a16:creationId xmlns:a16="http://schemas.microsoft.com/office/drawing/2014/main" id="{AD2135FC-6B53-293E-4860-E3522BF8B6FF}"/>
              </a:ext>
            </a:extLst>
          </p:cNvPr>
          <p:cNvSpPr txBox="1">
            <a:spLocks/>
          </p:cNvSpPr>
          <p:nvPr/>
        </p:nvSpPr>
        <p:spPr>
          <a:xfrm>
            <a:off x="81003" y="9784342"/>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1" name="Rectangle 10">
            <a:extLst>
              <a:ext uri="{FF2B5EF4-FFF2-40B4-BE49-F238E27FC236}">
                <a16:creationId xmlns:a16="http://schemas.microsoft.com/office/drawing/2014/main" id="{5090E875-06B8-745E-EE57-DDC817FCA6EA}"/>
              </a:ext>
            </a:extLst>
          </p:cNvPr>
          <p:cNvSpPr/>
          <p:nvPr/>
        </p:nvSpPr>
        <p:spPr>
          <a:xfrm>
            <a:off x="887490" y="9775499"/>
            <a:ext cx="5997420"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17" name="Text Box 6">
            <a:extLst>
              <a:ext uri="{FF2B5EF4-FFF2-40B4-BE49-F238E27FC236}">
                <a16:creationId xmlns:a16="http://schemas.microsoft.com/office/drawing/2014/main" id="{69056B4B-8A98-923E-D305-4AD7C279E913}"/>
              </a:ext>
            </a:extLst>
          </p:cNvPr>
          <p:cNvSpPr txBox="1"/>
          <p:nvPr/>
        </p:nvSpPr>
        <p:spPr>
          <a:xfrm>
            <a:off x="473746" y="2986557"/>
            <a:ext cx="2014178" cy="276225"/>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200" b="1" i="1" u="sng">
                <a:solidFill>
                  <a:srgbClr val="1B1464"/>
                </a:solidFill>
                <a:effectLst/>
                <a:latin typeface="Helvetica" panose="020B0403020202020204" pitchFamily="34" charset="0"/>
                <a:ea typeface="Calibri" panose="020F0502020204030204" pitchFamily="34" charset="0"/>
                <a:cs typeface="Times New Roman" panose="02020603050405020304" pitchFamily="18" charset="0"/>
              </a:rPr>
              <a:t>Software</a:t>
            </a:r>
            <a:r>
              <a:rPr lang="en-US" sz="1200" b="1" i="1">
                <a:solidFill>
                  <a:srgbClr val="1B1464"/>
                </a:solidFill>
                <a:effectLst/>
                <a:latin typeface="Helvetica" panose="020B0403020202020204" pitchFamily="34" charset="0"/>
                <a:ea typeface="Calibri" panose="020F0502020204030204" pitchFamily="34" charset="0"/>
                <a:cs typeface="Times New Roman" panose="02020603050405020304" pitchFamily="18" charset="0"/>
              </a:rPr>
              <a:t>:</a:t>
            </a:r>
          </a:p>
        </p:txBody>
      </p:sp>
      <p:sp>
        <p:nvSpPr>
          <p:cNvPr id="19" name="Text Box 6">
            <a:extLst>
              <a:ext uri="{FF2B5EF4-FFF2-40B4-BE49-F238E27FC236}">
                <a16:creationId xmlns:a16="http://schemas.microsoft.com/office/drawing/2014/main" id="{EA2CB162-7911-67D6-44E5-9CE4E42A8124}"/>
              </a:ext>
            </a:extLst>
          </p:cNvPr>
          <p:cNvSpPr txBox="1"/>
          <p:nvPr/>
        </p:nvSpPr>
        <p:spPr>
          <a:xfrm>
            <a:off x="408599" y="4599392"/>
            <a:ext cx="1748814" cy="276225"/>
          </a:xfrm>
          <a:prstGeom prst="rect">
            <a:avLst/>
          </a:prstGeom>
          <a:solidFill>
            <a:srgbClr val="A343FF"/>
          </a:solidFill>
          <a:ln w="6350">
            <a:noFill/>
          </a:ln>
        </p:spPr>
        <p:txBody>
          <a:bodyPr rot="0" spcFirstLastPara="0" vert="horz" wrap="non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400" b="1">
                <a:solidFill>
                  <a:schemeClr val="bg1"/>
                </a:solidFill>
                <a:effectLst/>
                <a:latin typeface="Helvetica" panose="020B0403020202020204" pitchFamily="34" charset="0"/>
                <a:ea typeface="Calibri" panose="020F0502020204030204" pitchFamily="34" charset="0"/>
                <a:cs typeface="Times New Roman" panose="02020603050405020304" pitchFamily="18" charset="0"/>
              </a:rPr>
              <a:t>Category-Related:</a:t>
            </a:r>
          </a:p>
        </p:txBody>
      </p:sp>
      <p:sp>
        <p:nvSpPr>
          <p:cNvPr id="21" name="TextBox 20">
            <a:extLst>
              <a:ext uri="{FF2B5EF4-FFF2-40B4-BE49-F238E27FC236}">
                <a16:creationId xmlns:a16="http://schemas.microsoft.com/office/drawing/2014/main" id="{2281C668-A605-2514-0459-D0F09F4992E8}"/>
              </a:ext>
            </a:extLst>
          </p:cNvPr>
          <p:cNvSpPr txBox="1"/>
          <p:nvPr/>
        </p:nvSpPr>
        <p:spPr>
          <a:xfrm>
            <a:off x="408599" y="4962632"/>
            <a:ext cx="6830843" cy="4708981"/>
          </a:xfrm>
          <a:prstGeom prst="rect">
            <a:avLst/>
          </a:prstGeom>
          <a:noFill/>
        </p:spPr>
        <p:txBody>
          <a:bodyPr wrap="square">
            <a:spAutoFit/>
          </a:bodyPr>
          <a:lstStyle/>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000" b="1" i="0" u="none" strike="noStrike" kern="100" cap="none" spc="0" normalizeH="0" baseline="0" noProof="0">
                <a:ln>
                  <a:noFill/>
                </a:ln>
                <a:solidFill>
                  <a:srgbClr val="1B1464"/>
                </a:solidFill>
                <a:effectLst/>
                <a:uLnTx/>
                <a:uFillTx/>
                <a:latin typeface="Helvetica" panose="020B0403020202020204" pitchFamily="34" charset="0"/>
                <a:ea typeface="Aptos" panose="020B0004020202020204" pitchFamily="34" charset="0"/>
                <a:cs typeface="Times New Roman" panose="02020603050405020304" pitchFamily="18" charset="0"/>
              </a:rPr>
              <a:t>B2B (Business to Business): </a:t>
            </a:r>
            <a:r>
              <a:rPr kumimoji="0" lang="en-US" sz="1000" i="0" u="none" strike="noStrike" kern="100" cap="none" spc="0" normalizeH="0" baseline="0" noProof="0">
                <a:ln>
                  <a:noFill/>
                </a:ln>
                <a:solidFill>
                  <a:srgbClr val="1B1464"/>
                </a:solidFill>
                <a:effectLst/>
                <a:uLnTx/>
                <a:uFillTx/>
                <a:latin typeface="Helvetica" panose="020B0403020202020204" pitchFamily="34" charset="0"/>
                <a:ea typeface="Aptos" panose="020B0004020202020204" pitchFamily="34" charset="0"/>
                <a:cs typeface="Times New Roman" panose="02020603050405020304" pitchFamily="18" charset="0"/>
              </a:rPr>
              <a:t>Refers to companies that primarily sell products or services to other businesses rather than to individual consumers. B2B transactions typically involve larger volumes, longer sales cycles and more complex decision-making processes compared to consumer-focused businesses.</a:t>
            </a:r>
          </a:p>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kumimoji="0" lang="en-US" sz="1000" b="1" i="0" u="none" strike="noStrike" kern="100" cap="none" spc="0" normalizeH="0" baseline="0" noProof="0">
              <a:ln>
                <a:noFill/>
              </a:ln>
              <a:solidFill>
                <a:srgbClr val="1B1464"/>
              </a:solidFill>
              <a:effectLst/>
              <a:uLnTx/>
              <a:uFillTx/>
              <a:latin typeface="Helvetica" panose="020B0403020202020204" pitchFamily="34" charset="0"/>
              <a:ea typeface="Aptos" panose="020B0004020202020204" pitchFamily="34" charset="0"/>
              <a:cs typeface="Times New Roman" panose="02020603050405020304" pitchFamily="18" charset="0"/>
            </a:endParaRPr>
          </a:p>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000" b="1" i="0" u="none" strike="noStrike" kern="100" cap="none" spc="0" normalizeH="0" baseline="0" noProof="0">
                <a:ln>
                  <a:noFill/>
                </a:ln>
                <a:solidFill>
                  <a:srgbClr val="1B1464"/>
                </a:solidFill>
                <a:effectLst/>
                <a:uLnTx/>
                <a:uFillTx/>
                <a:latin typeface="Helvetica" panose="020B0403020202020204" pitchFamily="34" charset="0"/>
                <a:ea typeface="Aptos" panose="020B0004020202020204" pitchFamily="34" charset="0"/>
                <a:cs typeface="Times New Roman" panose="02020603050405020304" pitchFamily="18" charset="0"/>
              </a:rPr>
              <a:t>B2C (Business to Consumer): </a:t>
            </a:r>
            <a:r>
              <a:rPr kumimoji="0" lang="en-US" sz="1000" i="0" u="none" strike="noStrike" kern="100" cap="none" spc="0" normalizeH="0" baseline="0" noProof="0">
                <a:ln>
                  <a:noFill/>
                </a:ln>
                <a:solidFill>
                  <a:srgbClr val="1B1464"/>
                </a:solidFill>
                <a:effectLst/>
                <a:uLnTx/>
                <a:uFillTx/>
                <a:latin typeface="Helvetica" panose="020B0403020202020204" pitchFamily="34" charset="0"/>
                <a:ea typeface="Aptos" panose="020B0004020202020204" pitchFamily="34" charset="0"/>
                <a:cs typeface="Times New Roman" panose="02020603050405020304" pitchFamily="18" charset="0"/>
              </a:rPr>
              <a:t>Refers to companies that sell products or services to individual consumers for personal use. B2C businesses typically focus on retail sales, customer experience and marketing to the public.</a:t>
            </a:r>
          </a:p>
          <a:p>
            <a:pPr marR="0" lvl="0" algn="l" defTabSz="457200" rtl="0" eaLnBrk="1" fontAlgn="auto" latinLnBrk="0" hangingPunct="1">
              <a:lnSpc>
                <a:spcPct val="100000"/>
              </a:lnSpc>
              <a:spcBef>
                <a:spcPts val="0"/>
              </a:spcBef>
              <a:spcAft>
                <a:spcPts val="0"/>
              </a:spcAft>
              <a:buClrTx/>
              <a:buSzTx/>
              <a:tabLst/>
              <a:defRPr/>
            </a:pPr>
            <a:endParaRPr lang="en-US" sz="1000" b="1" kern="100">
              <a:solidFill>
                <a:srgbClr val="1B1464"/>
              </a:solidFill>
              <a:latin typeface="Helvetica" panose="020B0403020202020204" pitchFamily="34" charset="0"/>
              <a:ea typeface="Aptos" panose="020B0004020202020204" pitchFamily="34" charset="0"/>
              <a:cs typeface="Times New Roman" panose="02020603050405020304" pitchFamily="18" charset="0"/>
            </a:endParaRPr>
          </a:p>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000" b="1" i="0" u="none" strike="noStrike" kern="100" cap="none" spc="0" normalizeH="0" baseline="0" noProof="0">
                <a:ln>
                  <a:noFill/>
                </a:ln>
                <a:solidFill>
                  <a:srgbClr val="1B1464"/>
                </a:solidFill>
                <a:effectLst/>
                <a:uLnTx/>
                <a:uFillTx/>
                <a:latin typeface="Helvetica" panose="020B0403020202020204" pitchFamily="34" charset="0"/>
                <a:ea typeface="Aptos" panose="020B0004020202020204" pitchFamily="34" charset="0"/>
                <a:cs typeface="Times New Roman" panose="02020603050405020304" pitchFamily="18" charset="0"/>
              </a:rPr>
              <a:t>BNPL (Buy Now, Pay Later): </a:t>
            </a:r>
            <a:r>
              <a:rPr kumimoji="0" lang="en-US" sz="1000" i="0" u="none" strike="noStrike" kern="100" cap="none" spc="0" normalizeH="0" baseline="0" noProof="0">
                <a:ln>
                  <a:noFill/>
                </a:ln>
                <a:solidFill>
                  <a:srgbClr val="1B1464"/>
                </a:solidFill>
                <a:effectLst/>
                <a:uLnTx/>
                <a:uFillTx/>
                <a:latin typeface="Helvetica" panose="020B0403020202020204" pitchFamily="34" charset="0"/>
                <a:ea typeface="Aptos" panose="020B0004020202020204" pitchFamily="34" charset="0"/>
                <a:cs typeface="Times New Roman" panose="02020603050405020304" pitchFamily="18" charset="0"/>
              </a:rPr>
              <a:t>A type of transaction where consumers or businesses can purchase a product good and service immediately and will pay back over time </a:t>
            </a:r>
            <a:r>
              <a:rPr kumimoji="0" lang="en-US" sz="1000" i="0" u="none" strike="noStrike" kern="100" cap="none" spc="0" normalizeH="0" baseline="0" noProof="0">
                <a:ln>
                  <a:noFill/>
                </a:ln>
                <a:solidFill>
                  <a:srgbClr val="002060"/>
                </a:solidFill>
                <a:effectLst/>
                <a:uLnTx/>
                <a:uFillTx/>
                <a:latin typeface="Helvetica" panose="020B0403020202020204" pitchFamily="34" charset="0"/>
                <a:ea typeface="Aptos" panose="020B0004020202020204" pitchFamily="34" charset="0"/>
                <a:cs typeface="Times New Roman" panose="02020603050405020304" pitchFamily="18" charset="0"/>
              </a:rPr>
              <a:t>in </a:t>
            </a:r>
            <a:r>
              <a:rPr lang="en-US" sz="1000" kern="100">
                <a:solidFill>
                  <a:srgbClr val="002060"/>
                </a:solidFill>
                <a:latin typeface="Helvetica" panose="020B0403020202020204" pitchFamily="34" charset="0"/>
                <a:ea typeface="Aptos" panose="020B0004020202020204" pitchFamily="34" charset="0"/>
                <a:cs typeface="Times New Roman" panose="02020603050405020304" pitchFamily="18" charset="0"/>
              </a:rPr>
              <a:t>fixed installments</a:t>
            </a:r>
            <a:r>
              <a:rPr kumimoji="0" lang="en-US" sz="1000" i="0" u="none" strike="noStrike" kern="100" cap="none" spc="0" normalizeH="0" baseline="0" noProof="0">
                <a:ln>
                  <a:noFill/>
                </a:ln>
                <a:solidFill>
                  <a:srgbClr val="002060"/>
                </a:solidFill>
                <a:effectLst/>
                <a:uLnTx/>
                <a:uFillTx/>
                <a:latin typeface="Helvetica" panose="020B0403020202020204" pitchFamily="34" charset="0"/>
                <a:ea typeface="Aptos" panose="020B0004020202020204" pitchFamily="34" charset="0"/>
                <a:cs typeface="Times New Roman" panose="02020603050405020304" pitchFamily="18" charset="0"/>
              </a:rPr>
              <a:t>.</a:t>
            </a:r>
          </a:p>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kumimoji="0" lang="en-US" sz="1000" b="1" i="0" u="none" strike="noStrike" kern="100" cap="none" spc="0" normalizeH="0" baseline="0" noProof="0">
              <a:ln>
                <a:noFill/>
              </a:ln>
              <a:solidFill>
                <a:srgbClr val="002060"/>
              </a:solidFill>
              <a:effectLst/>
              <a:uLnTx/>
              <a:uFillTx/>
              <a:latin typeface="Helvetica" panose="020B0403020202020204" pitchFamily="34" charset="0"/>
              <a:ea typeface="Aptos" panose="020B0004020202020204" pitchFamily="34" charset="0"/>
              <a:cs typeface="Times New Roman" panose="02020603050405020304" pitchFamily="18" charset="0"/>
            </a:endParaRPr>
          </a:p>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000" b="1" i="0" u="none" strike="noStrike" kern="100" cap="none" spc="0" normalizeH="0" baseline="0" noProof="0">
                <a:ln>
                  <a:noFill/>
                </a:ln>
                <a:solidFill>
                  <a:srgbClr val="002060"/>
                </a:solidFill>
                <a:effectLst/>
                <a:uLnTx/>
                <a:uFillTx/>
                <a:latin typeface="Helvetica" panose="020B0403020202020204" pitchFamily="34" charset="0"/>
                <a:ea typeface="Aptos" panose="020B0004020202020204" pitchFamily="34" charset="0"/>
                <a:cs typeface="Times New Roman" panose="02020603050405020304" pitchFamily="18" charset="0"/>
              </a:rPr>
              <a:t>CPG (Consumer Packaged Goods): </a:t>
            </a:r>
            <a:r>
              <a:rPr kumimoji="0" lang="en-US" sz="1000" i="0" u="none" strike="noStrike" kern="100" cap="none" spc="0" normalizeH="0" baseline="0" noProof="0">
                <a:ln>
                  <a:noFill/>
                </a:ln>
                <a:solidFill>
                  <a:srgbClr val="002060"/>
                </a:solidFill>
                <a:effectLst/>
                <a:uLnTx/>
                <a:uFillTx/>
                <a:latin typeface="Helvetica" panose="020B0403020202020204" pitchFamily="34" charset="0"/>
                <a:ea typeface="Aptos" panose="020B0004020202020204" pitchFamily="34" charset="0"/>
                <a:cs typeface="Times New Roman" panose="02020603050405020304" pitchFamily="18" charset="0"/>
              </a:rPr>
              <a:t>Products that consumers use regularly and need to replace often which are often produced on a large scale. Examples include food, beverages, cosmetics, cleaning products, personal care products, medications and clothes.</a:t>
            </a:r>
          </a:p>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kumimoji="0" lang="en-US" sz="1000" b="1" i="0" u="none" strike="noStrike" kern="100" cap="none" spc="0" normalizeH="0" baseline="0" noProof="0">
              <a:ln>
                <a:noFill/>
              </a:ln>
              <a:solidFill>
                <a:srgbClr val="002060"/>
              </a:solidFill>
              <a:effectLst/>
              <a:uLnTx/>
              <a:uFillTx/>
              <a:latin typeface="Helvetica" panose="020B0403020202020204" pitchFamily="34" charset="0"/>
              <a:ea typeface="Aptos" panose="020B0004020202020204" pitchFamily="34" charset="0"/>
              <a:cs typeface="Times New Roman" panose="02020603050405020304" pitchFamily="18" charset="0"/>
            </a:endParaRPr>
          </a:p>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000" b="1" i="0" u="none" strike="noStrike" kern="100" cap="none" spc="0" normalizeH="0" baseline="0" noProof="0">
                <a:ln>
                  <a:noFill/>
                </a:ln>
                <a:solidFill>
                  <a:srgbClr val="002060"/>
                </a:solidFill>
                <a:effectLst/>
                <a:uLnTx/>
                <a:uFillTx/>
                <a:latin typeface="Helvetica" panose="020B0403020202020204" pitchFamily="34" charset="0"/>
                <a:ea typeface="Aptos" panose="020B0004020202020204" pitchFamily="34" charset="0"/>
                <a:cs typeface="Times New Roman" panose="02020603050405020304" pitchFamily="18" charset="0"/>
              </a:rPr>
              <a:t>DNVB (Digitally Native Vertical Brands): </a:t>
            </a:r>
            <a:r>
              <a:rPr kumimoji="0" lang="en-US" sz="1000" i="0" u="none" strike="noStrike" kern="100" cap="none" spc="0" normalizeH="0" baseline="0" noProof="0">
                <a:ln>
                  <a:noFill/>
                </a:ln>
                <a:solidFill>
                  <a:srgbClr val="002060"/>
                </a:solidFill>
                <a:effectLst/>
                <a:uLnTx/>
                <a:uFillTx/>
                <a:latin typeface="Helvetica" panose="020B0403020202020204" pitchFamily="34" charset="0"/>
                <a:ea typeface="Aptos" panose="020B0004020202020204" pitchFamily="34" charset="0"/>
                <a:cs typeface="Times New Roman" panose="02020603050405020304" pitchFamily="18" charset="0"/>
              </a:rPr>
              <a:t>Brands that sells their products and services directly to consumers online. DNVB have complete control of their distribution processes, which differentiates them from e-commerce companies.</a:t>
            </a:r>
          </a:p>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kumimoji="0" lang="en-US" sz="1000" b="1" i="0" u="none" strike="noStrike" kern="100" cap="none" spc="0" normalizeH="0" baseline="0" noProof="0">
              <a:ln>
                <a:noFill/>
              </a:ln>
              <a:solidFill>
                <a:srgbClr val="002060"/>
              </a:solidFill>
              <a:effectLst/>
              <a:uLnTx/>
              <a:uFillTx/>
              <a:latin typeface="Helvetica" panose="020B0403020202020204" pitchFamily="34" charset="0"/>
              <a:ea typeface="Aptos" panose="020B0004020202020204" pitchFamily="34" charset="0"/>
              <a:cs typeface="Times New Roman" panose="02020603050405020304" pitchFamily="18" charset="0"/>
            </a:endParaRPr>
          </a:p>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000" b="1" i="0" u="none" strike="noStrike" kern="100" cap="none" spc="0" normalizeH="0" baseline="0" noProof="0">
                <a:ln>
                  <a:noFill/>
                </a:ln>
                <a:solidFill>
                  <a:srgbClr val="002060"/>
                </a:solidFill>
                <a:effectLst/>
                <a:uLnTx/>
                <a:uFillTx/>
                <a:latin typeface="Helvetica" panose="020B0403020202020204" pitchFamily="34" charset="0"/>
                <a:ea typeface="Aptos" panose="020B0004020202020204" pitchFamily="34" charset="0"/>
                <a:cs typeface="Times New Roman" panose="02020603050405020304" pitchFamily="18" charset="0"/>
              </a:rPr>
              <a:t>D2C / DTC (Direct to Consumer): </a:t>
            </a:r>
            <a:r>
              <a:rPr kumimoji="0" lang="en-US" sz="1000" i="0" u="none" strike="noStrike" kern="100" cap="none" spc="0" normalizeH="0" baseline="0" noProof="0">
                <a:ln>
                  <a:noFill/>
                </a:ln>
                <a:solidFill>
                  <a:srgbClr val="002060"/>
                </a:solidFill>
                <a:effectLst/>
                <a:uLnTx/>
                <a:uFillTx/>
                <a:latin typeface="Helvetica" panose="020B0403020202020204" pitchFamily="34" charset="0"/>
                <a:ea typeface="Aptos" panose="020B0004020202020204" pitchFamily="34" charset="0"/>
                <a:cs typeface="Times New Roman" panose="02020603050405020304" pitchFamily="18" charset="0"/>
              </a:rPr>
              <a:t>Companies that bypass traditional sales models by selling their product directly to end customers without being encumbered by third-party retailers, wholesalers or other parts of the legacy infrastructure / supply chain.</a:t>
            </a:r>
          </a:p>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kumimoji="0" lang="en-US" sz="1000" b="1" i="0" u="none" strike="noStrike" kern="100" cap="none" spc="0" normalizeH="0" baseline="0" noProof="0">
              <a:ln>
                <a:noFill/>
              </a:ln>
              <a:solidFill>
                <a:srgbClr val="002060"/>
              </a:solidFill>
              <a:effectLst/>
              <a:uLnTx/>
              <a:uFillTx/>
              <a:latin typeface="Helvetica" panose="020B0403020202020204" pitchFamily="34" charset="0"/>
              <a:ea typeface="Aptos" panose="020B0004020202020204" pitchFamily="34" charset="0"/>
              <a:cs typeface="Times New Roman" panose="02020603050405020304" pitchFamily="18" charset="0"/>
            </a:endParaRPr>
          </a:p>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000" b="1" i="0" u="none" strike="noStrike" kern="100" cap="none" spc="0" normalizeH="0" baseline="0" noProof="0">
                <a:ln>
                  <a:noFill/>
                </a:ln>
                <a:solidFill>
                  <a:srgbClr val="002060"/>
                </a:solidFill>
                <a:effectLst/>
                <a:uLnTx/>
                <a:uFillTx/>
                <a:latin typeface="Helvetica" panose="020B0403020202020204" pitchFamily="34" charset="0"/>
                <a:ea typeface="Aptos" panose="020B0004020202020204" pitchFamily="34" charset="0"/>
                <a:cs typeface="Times New Roman" panose="02020603050405020304" pitchFamily="18" charset="0"/>
              </a:rPr>
              <a:t>DTCPA / DTCA / DTC (Direct to Consumer Pharmaceutical Advertising): </a:t>
            </a:r>
            <a:r>
              <a:rPr kumimoji="0" lang="en-US" sz="1000" i="0" u="none" strike="noStrike" kern="100" cap="none" spc="0" normalizeH="0" baseline="0" noProof="0">
                <a:ln>
                  <a:noFill/>
                </a:ln>
                <a:solidFill>
                  <a:srgbClr val="002060"/>
                </a:solidFill>
                <a:effectLst/>
                <a:uLnTx/>
                <a:uFillTx/>
                <a:latin typeface="Helvetica" panose="020B0403020202020204" pitchFamily="34" charset="0"/>
                <a:ea typeface="Aptos" panose="020B0004020202020204" pitchFamily="34" charset="0"/>
                <a:cs typeface="Times New Roman" panose="02020603050405020304" pitchFamily="18" charset="0"/>
              </a:rPr>
              <a:t>When a pharmaceutical company promotes prescription drugs directly to patients, typically through media channels. The FDA has several requirements around major statement, audio information and risk information for DTC prescription drug advertising to ensure that the ads are fair, truthful, and balanced.</a:t>
            </a:r>
          </a:p>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lang="en-US" sz="1000" kern="100">
              <a:solidFill>
                <a:srgbClr val="002060"/>
              </a:solidFill>
              <a:latin typeface="Helvetica" panose="020B0403020202020204" pitchFamily="34" charset="0"/>
              <a:ea typeface="Aptos" panose="020B0004020202020204" pitchFamily="34" charset="0"/>
              <a:cs typeface="Times New Roman" panose="02020603050405020304" pitchFamily="18" charset="0"/>
            </a:endParaRPr>
          </a:p>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000" b="1" i="0" u="none" strike="noStrike" kern="100" cap="none" spc="0" normalizeH="0" baseline="0" noProof="0">
                <a:ln>
                  <a:noFill/>
                </a:ln>
                <a:solidFill>
                  <a:srgbClr val="002060"/>
                </a:solidFill>
                <a:effectLst/>
                <a:uLnTx/>
                <a:uFillTx/>
                <a:latin typeface="Helvetica" panose="020B0403020202020204" pitchFamily="34" charset="0"/>
                <a:ea typeface="Aptos" panose="020B0004020202020204" pitchFamily="34" charset="0"/>
                <a:cs typeface="Times New Roman" panose="02020603050405020304" pitchFamily="18" charset="0"/>
              </a:rPr>
              <a:t>ESG (Environmental, Social and Governance): </a:t>
            </a:r>
            <a:r>
              <a:rPr kumimoji="0" lang="en-US" sz="1000" i="0" u="none" strike="noStrike" kern="100" cap="none" spc="0" normalizeH="0" baseline="0" noProof="0">
                <a:ln>
                  <a:noFill/>
                </a:ln>
                <a:solidFill>
                  <a:srgbClr val="002060"/>
                </a:solidFill>
                <a:effectLst/>
                <a:uLnTx/>
                <a:uFillTx/>
                <a:latin typeface="Helvetica" panose="020B0403020202020204" pitchFamily="34" charset="0"/>
                <a:ea typeface="Aptos" panose="020B0004020202020204" pitchFamily="34" charset="0"/>
                <a:cs typeface="Times New Roman" panose="02020603050405020304" pitchFamily="18" charset="0"/>
              </a:rPr>
              <a:t>A company's practices around environmental sustainability, treatment of people and communities and organizational ethics and leadership. ESG investing aims to put money into companies that perform well in these areas.</a:t>
            </a:r>
          </a:p>
        </p:txBody>
      </p:sp>
      <p:sp>
        <p:nvSpPr>
          <p:cNvPr id="38" name="TextBox 37">
            <a:extLst>
              <a:ext uri="{FF2B5EF4-FFF2-40B4-BE49-F238E27FC236}">
                <a16:creationId xmlns:a16="http://schemas.microsoft.com/office/drawing/2014/main" id="{6D0392F8-5695-0F91-0B2A-DD45CD66F3D2}"/>
              </a:ext>
            </a:extLst>
          </p:cNvPr>
          <p:cNvSpPr txBox="1"/>
          <p:nvPr/>
        </p:nvSpPr>
        <p:spPr>
          <a:xfrm>
            <a:off x="430883" y="2098532"/>
            <a:ext cx="6711061" cy="861774"/>
          </a:xfrm>
          <a:prstGeom prst="rect">
            <a:avLst/>
          </a:prstGeom>
          <a:noFill/>
        </p:spPr>
        <p:txBody>
          <a:bodyPr wrap="square">
            <a:spAutoFit/>
          </a:bodyPr>
          <a:lstStyle/>
          <a:p>
            <a:pPr marL="342900" marR="0" lvl="0" indent="-342900">
              <a:spcBef>
                <a:spcPts val="0"/>
              </a:spcBef>
              <a:spcAft>
                <a:spcPts val="0"/>
              </a:spcAft>
              <a:buFont typeface="Symbol" panose="05050102010706020507" pitchFamily="18" charset="2"/>
              <a:buChar char=""/>
            </a:pPr>
            <a:r>
              <a:rPr lang="en-US" sz="1000" b="1">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Advanced Television Systems Committee Standards 3.0 (ATSC 3.0):</a:t>
            </a:r>
            <a:r>
              <a:rPr lang="en-US" sz="100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 Built on the same Internet Protocol backbone as today's streaming media platforms, this next generation terrestrial broadcast system is designed to bring together OTA with OTT content to deliver better video quality and immersive audio to viewers.</a:t>
            </a:r>
          </a:p>
          <a:p>
            <a:pPr marL="800100" lvl="1" indent="-342900">
              <a:buFont typeface="Symbol" panose="05050102010706020507" pitchFamily="18" charset="2"/>
              <a:buChar char=""/>
            </a:pPr>
            <a:r>
              <a:rPr lang="en-US" sz="1000" b="1">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Related Terms: </a:t>
            </a:r>
            <a:r>
              <a:rPr lang="en-US" sz="1000" i="1">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Next Gen TV</a:t>
            </a:r>
            <a:endParaRPr lang="en-US" sz="1000" i="1" kern="100">
              <a:solidFill>
                <a:srgbClr val="1B1464"/>
              </a:solidFill>
              <a:effectLst/>
              <a:latin typeface="Helvetica" panose="020B0403020202020204" pitchFamily="34" charset="0"/>
              <a:ea typeface="Aptos" panose="020B0004020202020204" pitchFamily="34" charset="0"/>
              <a:cs typeface="Times New Roman" panose="02020603050405020304" pitchFamily="18" charset="0"/>
            </a:endParaRPr>
          </a:p>
        </p:txBody>
      </p:sp>
      <p:sp>
        <p:nvSpPr>
          <p:cNvPr id="49" name="Text Box 6">
            <a:extLst>
              <a:ext uri="{FF2B5EF4-FFF2-40B4-BE49-F238E27FC236}">
                <a16:creationId xmlns:a16="http://schemas.microsoft.com/office/drawing/2014/main" id="{2814BD3C-3879-80AB-C133-A2DD107417B5}"/>
              </a:ext>
            </a:extLst>
          </p:cNvPr>
          <p:cNvSpPr txBox="1"/>
          <p:nvPr/>
        </p:nvSpPr>
        <p:spPr>
          <a:xfrm>
            <a:off x="430883" y="1710329"/>
            <a:ext cx="2014178" cy="276225"/>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200" b="1" i="1" u="sng">
                <a:solidFill>
                  <a:srgbClr val="1B1464"/>
                </a:solidFill>
                <a:effectLst/>
                <a:latin typeface="Helvetica" panose="020B0403020202020204" pitchFamily="34" charset="0"/>
                <a:ea typeface="Calibri" panose="020F0502020204030204" pitchFamily="34" charset="0"/>
                <a:cs typeface="Times New Roman" panose="02020603050405020304" pitchFamily="18" charset="0"/>
              </a:rPr>
              <a:t>NextGen TV</a:t>
            </a:r>
            <a:r>
              <a:rPr lang="en-US" sz="1200" b="1" i="1">
                <a:solidFill>
                  <a:srgbClr val="1B1464"/>
                </a:solidFill>
                <a:effectLst/>
                <a:latin typeface="Helvetica" panose="020B0403020202020204" pitchFamily="34" charset="0"/>
                <a:ea typeface="Calibri" panose="020F0502020204030204" pitchFamily="34" charset="0"/>
                <a:cs typeface="Times New Roman" panose="02020603050405020304" pitchFamily="18" charset="0"/>
              </a:rPr>
              <a:t>:</a:t>
            </a:r>
          </a:p>
        </p:txBody>
      </p:sp>
      <p:sp>
        <p:nvSpPr>
          <p:cNvPr id="4" name="Text Box 6">
            <a:extLst>
              <a:ext uri="{FF2B5EF4-FFF2-40B4-BE49-F238E27FC236}">
                <a16:creationId xmlns:a16="http://schemas.microsoft.com/office/drawing/2014/main" id="{9C39EA12-0585-810C-7F2D-B165DBDEBFA5}"/>
              </a:ext>
            </a:extLst>
          </p:cNvPr>
          <p:cNvSpPr txBox="1"/>
          <p:nvPr/>
        </p:nvSpPr>
        <p:spPr>
          <a:xfrm>
            <a:off x="408599" y="1308701"/>
            <a:ext cx="2014179" cy="350107"/>
          </a:xfrm>
          <a:prstGeom prst="rect">
            <a:avLst/>
          </a:prstGeom>
          <a:solidFill>
            <a:srgbClr val="FFE600"/>
          </a:solidFill>
          <a:ln w="6350">
            <a:noFill/>
          </a:ln>
        </p:spPr>
        <p:txBody>
          <a:bodyPr rot="0" spcFirstLastPara="0" vert="horz" wrap="non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400" b="1">
                <a:solidFill>
                  <a:srgbClr val="1B1464"/>
                </a:solidFill>
                <a:effectLst/>
                <a:latin typeface="Helvetica" panose="020B0403020202020204" pitchFamily="34" charset="0"/>
                <a:ea typeface="Calibri" panose="020F0502020204030204" pitchFamily="34" charset="0"/>
                <a:cs typeface="Times New Roman" panose="02020603050405020304" pitchFamily="18" charset="0"/>
              </a:rPr>
              <a:t>Innovations </a:t>
            </a:r>
            <a:r>
              <a:rPr lang="en-US" sz="1400" b="1" i="1">
                <a:solidFill>
                  <a:srgbClr val="1B1464"/>
                </a:solidFill>
                <a:effectLst/>
                <a:latin typeface="Helvetica" panose="020B0403020202020204" pitchFamily="34" charset="0"/>
                <a:ea typeface="Calibri" panose="020F0502020204030204" pitchFamily="34" charset="0"/>
                <a:cs typeface="Times New Roman" panose="02020603050405020304" pitchFamily="18" charset="0"/>
              </a:rPr>
              <a:t>(cont’d)</a:t>
            </a:r>
            <a:r>
              <a:rPr lang="en-US" sz="1400" b="1">
                <a:solidFill>
                  <a:srgbClr val="1B1464"/>
                </a:solidFill>
                <a:effectLst/>
                <a:latin typeface="Helvetica" panose="020B0403020202020204" pitchFamily="34" charset="0"/>
                <a:ea typeface="Calibri" panose="020F0502020204030204" pitchFamily="34" charset="0"/>
                <a:cs typeface="Times New Roman" panose="02020603050405020304" pitchFamily="18" charset="0"/>
              </a:rPr>
              <a:t>:</a:t>
            </a:r>
            <a:endParaRPr lang="en-US" sz="1400" b="1" i="1">
              <a:solidFill>
                <a:srgbClr val="1B1464"/>
              </a:solidFill>
              <a:effectLst/>
              <a:latin typeface="Helvetica" panose="020B0403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98365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Rectangle: Rounded Corners 86">
            <a:extLst>
              <a:ext uri="{FF2B5EF4-FFF2-40B4-BE49-F238E27FC236}">
                <a16:creationId xmlns:a16="http://schemas.microsoft.com/office/drawing/2014/main" id="{BF25BD6E-EAF1-D5AF-FEFA-9B793DABAA4F}"/>
              </a:ext>
            </a:extLst>
          </p:cNvPr>
          <p:cNvSpPr/>
          <p:nvPr/>
        </p:nvSpPr>
        <p:spPr>
          <a:xfrm>
            <a:off x="3886200" y="8684317"/>
            <a:ext cx="3504878" cy="779632"/>
          </a:xfrm>
          <a:prstGeom prst="roundRect">
            <a:avLst/>
          </a:prstGeom>
          <a:solidFill>
            <a:srgbClr val="1B1464"/>
          </a:solidFill>
          <a:ln w="19050">
            <a:solidFill>
              <a:srgbClr val="1B1464"/>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100" b="1">
                <a:solidFill>
                  <a:schemeClr val="bg1"/>
                </a:solidFill>
                <a:latin typeface="Helvetica" panose="020B0403020202020204" pitchFamily="34" charset="0"/>
              </a:rPr>
              <a:t>MOC (Media Owned Committee): </a:t>
            </a:r>
            <a:r>
              <a:rPr lang="en-US" sz="1100">
                <a:solidFill>
                  <a:schemeClr val="bg1"/>
                </a:solidFill>
                <a:latin typeface="Helvetica" panose="020B0403020202020204" pitchFamily="34" charset="0"/>
              </a:rPr>
              <a:t>An organization established by media owners to coordinate and standardize practices, measurement, and reporting within their media properties.</a:t>
            </a:r>
          </a:p>
        </p:txBody>
      </p:sp>
      <p:sp>
        <p:nvSpPr>
          <p:cNvPr id="26" name="Rectangle: Rounded Corners 25">
            <a:extLst>
              <a:ext uri="{FF2B5EF4-FFF2-40B4-BE49-F238E27FC236}">
                <a16:creationId xmlns:a16="http://schemas.microsoft.com/office/drawing/2014/main" id="{23E015CA-22E2-3C08-262C-8AEA4AD20616}"/>
              </a:ext>
            </a:extLst>
          </p:cNvPr>
          <p:cNvSpPr/>
          <p:nvPr/>
        </p:nvSpPr>
        <p:spPr>
          <a:xfrm>
            <a:off x="372612" y="4668077"/>
            <a:ext cx="7083838" cy="3771896"/>
          </a:xfrm>
          <a:prstGeom prst="roundRect">
            <a:avLst/>
          </a:prstGeom>
          <a:solidFill>
            <a:schemeClr val="bg1"/>
          </a:solidFill>
          <a:ln w="28575">
            <a:solidFill>
              <a:srgbClr val="1B146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Rounded Corners 85">
            <a:extLst>
              <a:ext uri="{FF2B5EF4-FFF2-40B4-BE49-F238E27FC236}">
                <a16:creationId xmlns:a16="http://schemas.microsoft.com/office/drawing/2014/main" id="{C2D1CA25-D211-AB17-B929-03C32D49AFE2}"/>
              </a:ext>
            </a:extLst>
          </p:cNvPr>
          <p:cNvSpPr/>
          <p:nvPr/>
        </p:nvSpPr>
        <p:spPr>
          <a:xfrm>
            <a:off x="269171" y="8690420"/>
            <a:ext cx="3514544" cy="773529"/>
          </a:xfrm>
          <a:prstGeom prst="roundRect">
            <a:avLst/>
          </a:prstGeom>
          <a:solidFill>
            <a:srgbClr val="1B1464"/>
          </a:solidFill>
          <a:ln w="19050">
            <a:solidFill>
              <a:srgbClr val="1B1464"/>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100" b="1">
                <a:solidFill>
                  <a:schemeClr val="bg1"/>
                </a:solidFill>
                <a:latin typeface="Helvetica" panose="020B0403020202020204" pitchFamily="34" charset="0"/>
              </a:rPr>
              <a:t>JIC (Joint Industry Committee): </a:t>
            </a:r>
            <a:r>
              <a:rPr lang="en-US" sz="1100">
                <a:solidFill>
                  <a:schemeClr val="bg1"/>
                </a:solidFill>
                <a:latin typeface="Helvetica" panose="020B0403020202020204" pitchFamily="34" charset="0"/>
              </a:rPr>
              <a:t>A collaborative organization formed by multiple stakeholders in an industry to establish and oversee standardized practices, measurements and data reporting.</a:t>
            </a:r>
          </a:p>
        </p:txBody>
      </p:sp>
      <p:pic>
        <p:nvPicPr>
          <p:cNvPr id="28" name="Picture 2" descr="Monthly Research Webinars - 4A's">
            <a:extLst>
              <a:ext uri="{FF2B5EF4-FFF2-40B4-BE49-F238E27FC236}">
                <a16:creationId xmlns:a16="http://schemas.microsoft.com/office/drawing/2014/main" id="{897BEFED-94FF-6FE4-21C4-7CC7F203174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50" t="7600" r="62874" b="6000"/>
          <a:stretch/>
        </p:blipFill>
        <p:spPr bwMode="auto">
          <a:xfrm>
            <a:off x="2858056" y="4899803"/>
            <a:ext cx="506692" cy="38134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6EE9799-E6B1-A9B8-BC27-CF899A3C2694}"/>
              </a:ext>
            </a:extLst>
          </p:cNvPr>
          <p:cNvSpPr txBox="1"/>
          <p:nvPr/>
        </p:nvSpPr>
        <p:spPr>
          <a:xfrm>
            <a:off x="2298853" y="5423091"/>
            <a:ext cx="1625098" cy="577081"/>
          </a:xfrm>
          <a:prstGeom prst="rect">
            <a:avLst/>
          </a:prstGeom>
          <a:noFill/>
        </p:spPr>
        <p:txBody>
          <a:bodyPr wrap="square" rtlCol="0">
            <a:spAutoFit/>
          </a:bodyPr>
          <a:lstStyle/>
          <a:p>
            <a:pPr algn="ctr"/>
            <a:r>
              <a:rPr lang="en-US" sz="1050">
                <a:solidFill>
                  <a:srgbClr val="1B1464"/>
                </a:solidFill>
                <a:latin typeface="Helvetica" panose="020B0403020202020204" pitchFamily="34" charset="0"/>
              </a:rPr>
              <a:t>American Association of Advertising Agencies </a:t>
            </a:r>
          </a:p>
          <a:p>
            <a:pPr algn="ctr"/>
            <a:r>
              <a:rPr lang="en-US" sz="1050">
                <a:solidFill>
                  <a:srgbClr val="1B1464"/>
                </a:solidFill>
                <a:latin typeface="Helvetica" panose="020B0403020202020204" pitchFamily="34" charset="0"/>
              </a:rPr>
              <a:t>(4A’s / AAAA’s)</a:t>
            </a:r>
          </a:p>
        </p:txBody>
      </p:sp>
      <p:pic>
        <p:nvPicPr>
          <p:cNvPr id="29" name="Picture 4" descr="ANA AIMM logo">
            <a:extLst>
              <a:ext uri="{FF2B5EF4-FFF2-40B4-BE49-F238E27FC236}">
                <a16:creationId xmlns:a16="http://schemas.microsoft.com/office/drawing/2014/main" id="{5E013F92-1626-C6E2-6092-4A1AE606D2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9432" y="4761704"/>
            <a:ext cx="657541" cy="65754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8D7984E-4B65-C24B-BEDA-254577378102}"/>
              </a:ext>
            </a:extLst>
          </p:cNvPr>
          <p:cNvSpPr txBox="1"/>
          <p:nvPr/>
        </p:nvSpPr>
        <p:spPr>
          <a:xfrm>
            <a:off x="3741368" y="5423091"/>
            <a:ext cx="1773668" cy="577081"/>
          </a:xfrm>
          <a:prstGeom prst="rect">
            <a:avLst/>
          </a:prstGeom>
          <a:noFill/>
        </p:spPr>
        <p:txBody>
          <a:bodyPr wrap="square" rtlCol="0">
            <a:spAutoFit/>
          </a:bodyPr>
          <a:lstStyle/>
          <a:p>
            <a:pPr algn="ctr"/>
            <a:r>
              <a:rPr lang="en-US" sz="1050">
                <a:solidFill>
                  <a:srgbClr val="1B1464"/>
                </a:solidFill>
                <a:latin typeface="Helvetica" panose="020B0403020202020204" pitchFamily="34" charset="0"/>
              </a:rPr>
              <a:t>Alliance for Inclusive and Multicultural Marketing (AIMM)</a:t>
            </a:r>
          </a:p>
        </p:txBody>
      </p:sp>
      <p:pic>
        <p:nvPicPr>
          <p:cNvPr id="30" name="Picture 6" descr="ANA | Driving Growth">
            <a:extLst>
              <a:ext uri="{FF2B5EF4-FFF2-40B4-BE49-F238E27FC236}">
                <a16:creationId xmlns:a16="http://schemas.microsoft.com/office/drawing/2014/main" id="{D8197A98-760F-58E0-5D39-84B460DD116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5104"/>
          <a:stretch/>
        </p:blipFill>
        <p:spPr bwMode="auto">
          <a:xfrm>
            <a:off x="5837843" y="4790610"/>
            <a:ext cx="762891" cy="59972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3E5A229-B24B-F8A9-0E2E-DFE212217F45}"/>
              </a:ext>
            </a:extLst>
          </p:cNvPr>
          <p:cNvSpPr txBox="1"/>
          <p:nvPr/>
        </p:nvSpPr>
        <p:spPr>
          <a:xfrm>
            <a:off x="5332454" y="5423091"/>
            <a:ext cx="1773668" cy="415498"/>
          </a:xfrm>
          <a:prstGeom prst="rect">
            <a:avLst/>
          </a:prstGeom>
          <a:noFill/>
        </p:spPr>
        <p:txBody>
          <a:bodyPr wrap="square" rtlCol="0">
            <a:spAutoFit/>
          </a:bodyPr>
          <a:lstStyle/>
          <a:p>
            <a:pPr algn="ctr"/>
            <a:r>
              <a:rPr lang="en-US" sz="1050">
                <a:solidFill>
                  <a:srgbClr val="1B1464"/>
                </a:solidFill>
                <a:latin typeface="Helvetica" panose="020B0403020202020204" pitchFamily="34" charset="0"/>
              </a:rPr>
              <a:t>Association of National Advertisers</a:t>
            </a:r>
          </a:p>
        </p:txBody>
      </p:sp>
      <p:pic>
        <p:nvPicPr>
          <p:cNvPr id="39" name="Picture 38" descr="A picture containing text&#10;&#10;Description automatically generated">
            <a:hlinkClick r:id="rId5"/>
            <a:extLst>
              <a:ext uri="{FF2B5EF4-FFF2-40B4-BE49-F238E27FC236}">
                <a16:creationId xmlns:a16="http://schemas.microsoft.com/office/drawing/2014/main" id="{F47D2678-97BD-1583-4ABB-56DCBCD061F3}"/>
              </a:ext>
            </a:extLst>
          </p:cNvPr>
          <p:cNvPicPr>
            <a:picLocks noChangeAspect="1"/>
          </p:cNvPicPr>
          <p:nvPr/>
        </p:nvPicPr>
        <p:blipFill rotWithShape="1">
          <a:blip r:embed="rId6" cstate="screen">
            <a:alphaModFix/>
            <a:extLst>
              <a:ext uri="{28A0092B-C50C-407E-A947-70E740481C1C}">
                <a14:useLocalDpi xmlns:a14="http://schemas.microsoft.com/office/drawing/2010/main" val="0"/>
              </a:ext>
            </a:extLst>
          </a:blip>
          <a:srcRect/>
          <a:stretch/>
        </p:blipFill>
        <p:spPr>
          <a:xfrm>
            <a:off x="685794" y="4777684"/>
            <a:ext cx="1795642" cy="625580"/>
          </a:xfrm>
          <a:prstGeom prst="rect">
            <a:avLst/>
          </a:prstGeom>
        </p:spPr>
      </p:pic>
      <p:sp>
        <p:nvSpPr>
          <p:cNvPr id="11" name="TextBox 10">
            <a:extLst>
              <a:ext uri="{FF2B5EF4-FFF2-40B4-BE49-F238E27FC236}">
                <a16:creationId xmlns:a16="http://schemas.microsoft.com/office/drawing/2014/main" id="{79A4FD4B-61DC-4FF8-3991-967E12461F51}"/>
              </a:ext>
            </a:extLst>
          </p:cNvPr>
          <p:cNvSpPr txBox="1"/>
          <p:nvPr/>
        </p:nvSpPr>
        <p:spPr>
          <a:xfrm>
            <a:off x="912087" y="5423091"/>
            <a:ext cx="1343056" cy="415498"/>
          </a:xfrm>
          <a:prstGeom prst="rect">
            <a:avLst/>
          </a:prstGeom>
          <a:noFill/>
        </p:spPr>
        <p:txBody>
          <a:bodyPr wrap="square" rtlCol="0">
            <a:spAutoFit/>
          </a:bodyPr>
          <a:lstStyle/>
          <a:p>
            <a:pPr algn="ctr"/>
            <a:r>
              <a:rPr lang="en-US" sz="1050">
                <a:solidFill>
                  <a:srgbClr val="1B1464"/>
                </a:solidFill>
                <a:latin typeface="Helvetica" panose="020B0403020202020204" pitchFamily="34" charset="0"/>
              </a:rPr>
              <a:t>Video Advertising Bureau</a:t>
            </a:r>
          </a:p>
        </p:txBody>
      </p:sp>
      <p:pic>
        <p:nvPicPr>
          <p:cNvPr id="33" name="Picture 12" descr="logo-dpaa - Displayce">
            <a:extLst>
              <a:ext uri="{FF2B5EF4-FFF2-40B4-BE49-F238E27FC236}">
                <a16:creationId xmlns:a16="http://schemas.microsoft.com/office/drawing/2014/main" id="{4C3CB96A-74B8-CFCA-3A18-2B3A1008F30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6967" t="12472" r="7366" b="34138"/>
          <a:stretch/>
        </p:blipFill>
        <p:spPr bwMode="auto">
          <a:xfrm>
            <a:off x="4116991" y="6085496"/>
            <a:ext cx="1418026" cy="497842"/>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FFA08B5D-74AD-2F38-2FAF-510AB9E1C754}"/>
              </a:ext>
            </a:extLst>
          </p:cNvPr>
          <p:cNvSpPr txBox="1"/>
          <p:nvPr/>
        </p:nvSpPr>
        <p:spPr>
          <a:xfrm>
            <a:off x="4056175" y="6661317"/>
            <a:ext cx="1614838" cy="415498"/>
          </a:xfrm>
          <a:prstGeom prst="rect">
            <a:avLst/>
          </a:prstGeom>
          <a:noFill/>
        </p:spPr>
        <p:txBody>
          <a:bodyPr wrap="square" rtlCol="0">
            <a:spAutoFit/>
          </a:bodyPr>
          <a:lstStyle/>
          <a:p>
            <a:pPr algn="ctr"/>
            <a:r>
              <a:rPr lang="en-US" sz="1050">
                <a:solidFill>
                  <a:srgbClr val="1B1464"/>
                </a:solidFill>
                <a:latin typeface="Helvetica" panose="020B0403020202020204" pitchFamily="34" charset="0"/>
              </a:rPr>
              <a:t>Digital Place-Based Advertising Association</a:t>
            </a:r>
          </a:p>
        </p:txBody>
      </p:sp>
      <p:pic>
        <p:nvPicPr>
          <p:cNvPr id="37" name="Picture 36">
            <a:extLst>
              <a:ext uri="{FF2B5EF4-FFF2-40B4-BE49-F238E27FC236}">
                <a16:creationId xmlns:a16="http://schemas.microsoft.com/office/drawing/2014/main" id="{F7377142-BE3D-5044-F80A-4F5EC8C2EEE5}"/>
              </a:ext>
            </a:extLst>
          </p:cNvPr>
          <p:cNvPicPr>
            <a:picLocks noChangeAspect="1"/>
          </p:cNvPicPr>
          <p:nvPr/>
        </p:nvPicPr>
        <p:blipFill>
          <a:blip r:embed="rId8"/>
          <a:stretch>
            <a:fillRect/>
          </a:stretch>
        </p:blipFill>
        <p:spPr>
          <a:xfrm>
            <a:off x="935606" y="7280990"/>
            <a:ext cx="1344720" cy="453452"/>
          </a:xfrm>
          <a:prstGeom prst="rect">
            <a:avLst/>
          </a:prstGeom>
        </p:spPr>
      </p:pic>
      <p:sp>
        <p:nvSpPr>
          <p:cNvPr id="21" name="TextBox 20">
            <a:extLst>
              <a:ext uri="{FF2B5EF4-FFF2-40B4-BE49-F238E27FC236}">
                <a16:creationId xmlns:a16="http://schemas.microsoft.com/office/drawing/2014/main" id="{A0758915-9E83-1AA8-58B5-D6DD2D15FBF3}"/>
              </a:ext>
            </a:extLst>
          </p:cNvPr>
          <p:cNvSpPr txBox="1"/>
          <p:nvPr/>
        </p:nvSpPr>
        <p:spPr>
          <a:xfrm>
            <a:off x="800547" y="7830225"/>
            <a:ext cx="1614838" cy="253916"/>
          </a:xfrm>
          <a:prstGeom prst="rect">
            <a:avLst/>
          </a:prstGeom>
          <a:noFill/>
        </p:spPr>
        <p:txBody>
          <a:bodyPr wrap="square" rtlCol="0">
            <a:spAutoFit/>
          </a:bodyPr>
          <a:lstStyle/>
          <a:p>
            <a:pPr algn="ctr"/>
            <a:r>
              <a:rPr lang="en-US" sz="1050">
                <a:solidFill>
                  <a:srgbClr val="1B1464"/>
                </a:solidFill>
                <a:latin typeface="Helvetica" panose="020B0403020202020204" pitchFamily="34" charset="0"/>
              </a:rPr>
              <a:t>Media Rating Council</a:t>
            </a:r>
          </a:p>
        </p:txBody>
      </p:sp>
      <p:pic>
        <p:nvPicPr>
          <p:cNvPr id="35" name="Picture 14" descr="IAB">
            <a:extLst>
              <a:ext uri="{FF2B5EF4-FFF2-40B4-BE49-F238E27FC236}">
                <a16:creationId xmlns:a16="http://schemas.microsoft.com/office/drawing/2014/main" id="{8B4A8F46-5815-167B-433F-960BE25BF40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66540" y="6005368"/>
            <a:ext cx="1096829" cy="658098"/>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E432CBE9-9BB2-3B52-55A5-61D60BE23B50}"/>
              </a:ext>
            </a:extLst>
          </p:cNvPr>
          <p:cNvSpPr txBox="1"/>
          <p:nvPr/>
        </p:nvSpPr>
        <p:spPr>
          <a:xfrm>
            <a:off x="5676274" y="6661317"/>
            <a:ext cx="1477362" cy="415498"/>
          </a:xfrm>
          <a:prstGeom prst="rect">
            <a:avLst/>
          </a:prstGeom>
          <a:noFill/>
        </p:spPr>
        <p:txBody>
          <a:bodyPr wrap="square" rtlCol="0">
            <a:spAutoFit/>
          </a:bodyPr>
          <a:lstStyle/>
          <a:p>
            <a:pPr algn="ctr"/>
            <a:r>
              <a:rPr lang="en-US" sz="1050">
                <a:solidFill>
                  <a:srgbClr val="1B1464"/>
                </a:solidFill>
                <a:latin typeface="Helvetica" panose="020B0403020202020204" pitchFamily="34" charset="0"/>
              </a:rPr>
              <a:t>Interactive Advertising Bureau</a:t>
            </a:r>
          </a:p>
        </p:txBody>
      </p:sp>
      <p:pic>
        <p:nvPicPr>
          <p:cNvPr id="31" name="Picture 8" descr="ARF the Advertising Research Foundation">
            <a:extLst>
              <a:ext uri="{FF2B5EF4-FFF2-40B4-BE49-F238E27FC236}">
                <a16:creationId xmlns:a16="http://schemas.microsoft.com/office/drawing/2014/main" id="{83ED01CE-4A1F-A8C5-E3A6-210DBD3D212E}"/>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 r="67375" b="-6959"/>
          <a:stretch/>
        </p:blipFill>
        <p:spPr bwMode="auto">
          <a:xfrm>
            <a:off x="1247208" y="6021627"/>
            <a:ext cx="629124" cy="625581"/>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7CD715DA-D38F-0144-107B-6CC771C4D4D5}"/>
              </a:ext>
            </a:extLst>
          </p:cNvPr>
          <p:cNvSpPr txBox="1"/>
          <p:nvPr/>
        </p:nvSpPr>
        <p:spPr>
          <a:xfrm>
            <a:off x="823089" y="6661317"/>
            <a:ext cx="1477362" cy="415498"/>
          </a:xfrm>
          <a:prstGeom prst="rect">
            <a:avLst/>
          </a:prstGeom>
          <a:noFill/>
        </p:spPr>
        <p:txBody>
          <a:bodyPr wrap="square" rtlCol="0">
            <a:spAutoFit/>
          </a:bodyPr>
          <a:lstStyle/>
          <a:p>
            <a:pPr algn="ctr"/>
            <a:r>
              <a:rPr lang="en-US" sz="1050">
                <a:solidFill>
                  <a:srgbClr val="1B1464"/>
                </a:solidFill>
                <a:latin typeface="Helvetica" panose="020B0403020202020204" pitchFamily="34" charset="0"/>
              </a:rPr>
              <a:t>Advertising Research Foundation</a:t>
            </a:r>
          </a:p>
        </p:txBody>
      </p:sp>
      <p:pic>
        <p:nvPicPr>
          <p:cNvPr id="32" name="Picture 31">
            <a:extLst>
              <a:ext uri="{FF2B5EF4-FFF2-40B4-BE49-F238E27FC236}">
                <a16:creationId xmlns:a16="http://schemas.microsoft.com/office/drawing/2014/main" id="{2E97D273-5925-1B2D-07DA-D6997B5F42A1}"/>
              </a:ext>
            </a:extLst>
          </p:cNvPr>
          <p:cNvPicPr>
            <a:picLocks noChangeAspect="1"/>
          </p:cNvPicPr>
          <p:nvPr/>
        </p:nvPicPr>
        <p:blipFill>
          <a:blip r:embed="rId11"/>
          <a:stretch>
            <a:fillRect/>
          </a:stretch>
        </p:blipFill>
        <p:spPr>
          <a:xfrm>
            <a:off x="2505616" y="6126668"/>
            <a:ext cx="1285046" cy="415498"/>
          </a:xfrm>
          <a:prstGeom prst="rect">
            <a:avLst/>
          </a:prstGeom>
        </p:spPr>
      </p:pic>
      <p:sp>
        <p:nvSpPr>
          <p:cNvPr id="19" name="TextBox 18">
            <a:extLst>
              <a:ext uri="{FF2B5EF4-FFF2-40B4-BE49-F238E27FC236}">
                <a16:creationId xmlns:a16="http://schemas.microsoft.com/office/drawing/2014/main" id="{6C731194-C374-2EBA-15B8-468B5612FBFA}"/>
              </a:ext>
            </a:extLst>
          </p:cNvPr>
          <p:cNvSpPr txBox="1"/>
          <p:nvPr/>
        </p:nvSpPr>
        <p:spPr>
          <a:xfrm>
            <a:off x="2343324" y="6661317"/>
            <a:ext cx="1773667" cy="415498"/>
          </a:xfrm>
          <a:prstGeom prst="rect">
            <a:avLst/>
          </a:prstGeom>
          <a:noFill/>
        </p:spPr>
        <p:txBody>
          <a:bodyPr wrap="square" rtlCol="0">
            <a:spAutoFit/>
          </a:bodyPr>
          <a:lstStyle/>
          <a:p>
            <a:pPr algn="ctr"/>
            <a:r>
              <a:rPr lang="en-US" sz="1050">
                <a:solidFill>
                  <a:srgbClr val="1B1464"/>
                </a:solidFill>
                <a:latin typeface="Helvetica" panose="020B0403020202020204" pitchFamily="34" charset="0"/>
              </a:rPr>
              <a:t>Coalition for Innovative Media Measurement</a:t>
            </a:r>
          </a:p>
        </p:txBody>
      </p:sp>
      <p:pic>
        <p:nvPicPr>
          <p:cNvPr id="38" name="Picture 18" descr="TVB_global-logo-70th_Horizontal">
            <a:extLst>
              <a:ext uri="{FF2B5EF4-FFF2-40B4-BE49-F238E27FC236}">
                <a16:creationId xmlns:a16="http://schemas.microsoft.com/office/drawing/2014/main" id="{E6527E3F-72AC-2A49-9267-FDB418551524}"/>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t="-1" r="58004" b="-14954"/>
          <a:stretch/>
        </p:blipFill>
        <p:spPr bwMode="auto">
          <a:xfrm>
            <a:off x="4392713" y="7318207"/>
            <a:ext cx="792028" cy="379019"/>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C1191B92-5785-E94A-C743-3DC1BEE74A57}"/>
              </a:ext>
            </a:extLst>
          </p:cNvPr>
          <p:cNvSpPr txBox="1"/>
          <p:nvPr/>
        </p:nvSpPr>
        <p:spPr>
          <a:xfrm>
            <a:off x="4116367" y="7830225"/>
            <a:ext cx="1344720" cy="415498"/>
          </a:xfrm>
          <a:prstGeom prst="rect">
            <a:avLst/>
          </a:prstGeom>
          <a:noFill/>
        </p:spPr>
        <p:txBody>
          <a:bodyPr wrap="square" rtlCol="0">
            <a:spAutoFit/>
          </a:bodyPr>
          <a:lstStyle/>
          <a:p>
            <a:pPr algn="ctr"/>
            <a:r>
              <a:rPr lang="en-US" sz="1050">
                <a:solidFill>
                  <a:srgbClr val="1B1464"/>
                </a:solidFill>
                <a:latin typeface="Helvetica" panose="020B0403020202020204" pitchFamily="34" charset="0"/>
              </a:rPr>
              <a:t>Television Bureau of Advertising</a:t>
            </a:r>
          </a:p>
        </p:txBody>
      </p:sp>
      <p:sp>
        <p:nvSpPr>
          <p:cNvPr id="46" name="TextBox 45">
            <a:extLst>
              <a:ext uri="{FF2B5EF4-FFF2-40B4-BE49-F238E27FC236}">
                <a16:creationId xmlns:a16="http://schemas.microsoft.com/office/drawing/2014/main" id="{319D5AC3-27ED-715D-0D10-2C74C89C5A24}"/>
              </a:ext>
            </a:extLst>
          </p:cNvPr>
          <p:cNvSpPr txBox="1"/>
          <p:nvPr/>
        </p:nvSpPr>
        <p:spPr>
          <a:xfrm>
            <a:off x="408599" y="1841296"/>
            <a:ext cx="6829449" cy="2092881"/>
          </a:xfrm>
          <a:prstGeom prst="rect">
            <a:avLst/>
          </a:prstGeom>
          <a:noFill/>
        </p:spPr>
        <p:txBody>
          <a:bodyPr wrap="square">
            <a:spAutoFit/>
          </a:bodyPr>
          <a:lstStyle/>
          <a:p>
            <a:pPr marL="342900" indent="-342900">
              <a:buFont typeface="Symbol" panose="05050102010706020507" pitchFamily="18" charset="2"/>
              <a:buChar char=""/>
              <a:defRPr/>
            </a:pPr>
            <a:r>
              <a:rPr kumimoji="0" lang="en-US" sz="1000" b="1" i="0" u="none" strike="noStrike" kern="100" cap="none" spc="0" normalizeH="0" baseline="0" noProof="0">
                <a:ln>
                  <a:noFill/>
                </a:ln>
                <a:solidFill>
                  <a:srgbClr val="1B1464"/>
                </a:solidFill>
                <a:effectLst/>
                <a:uLnTx/>
                <a:uFillTx/>
                <a:latin typeface="Helvetica" panose="020B0403020202020204" pitchFamily="34" charset="0"/>
                <a:ea typeface="Aptos" panose="020B0004020202020204" pitchFamily="34" charset="0"/>
                <a:cs typeface="Times New Roman" panose="02020603050405020304" pitchFamily="18" charset="0"/>
              </a:rPr>
              <a:t>FMCG (Fast-Moving Consumer Goods): </a:t>
            </a:r>
            <a:r>
              <a:rPr lang="en-US" sz="100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Low-cost products with high turnover rates due to their perishable nature or strong consumer demand, requiring frequent restocking by retailers. Examples include milk, gum, fruits and vegetables, soda and beer.</a:t>
            </a:r>
            <a:endParaRPr kumimoji="0" lang="en-US" sz="1000" b="1" u="none" strike="noStrike" kern="100" cap="none" spc="0" normalizeH="0" baseline="0" noProof="0">
              <a:ln>
                <a:noFill/>
              </a:ln>
              <a:solidFill>
                <a:srgbClr val="1B1464"/>
              </a:solidFill>
              <a:effectLst/>
              <a:uLnTx/>
              <a:uFillTx/>
              <a:latin typeface="Helvetica" panose="020B0403020202020204" pitchFamily="34" charset="0"/>
              <a:ea typeface="Aptos" panose="020B0004020202020204" pitchFamily="34" charset="0"/>
              <a:cs typeface="Times New Roman" panose="02020603050405020304" pitchFamily="18" charset="0"/>
            </a:endParaRPr>
          </a:p>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kumimoji="0" lang="en-US" sz="1000" b="1" i="0" u="none" strike="noStrike" kern="100" cap="none" spc="0" normalizeH="0" baseline="0" noProof="0">
              <a:ln>
                <a:noFill/>
              </a:ln>
              <a:solidFill>
                <a:srgbClr val="002060"/>
              </a:solidFill>
              <a:effectLst/>
              <a:uLnTx/>
              <a:uFillTx/>
              <a:latin typeface="Helvetica" panose="020B0403020202020204" pitchFamily="34" charset="0"/>
              <a:ea typeface="Aptos" panose="020B0004020202020204" pitchFamily="34" charset="0"/>
              <a:cs typeface="Times New Roman" panose="02020603050405020304" pitchFamily="18" charset="0"/>
            </a:endParaRPr>
          </a:p>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000" b="1" i="0" u="none" strike="noStrike" kern="100" cap="none" spc="0" normalizeH="0" baseline="0" noProof="0">
                <a:ln>
                  <a:noFill/>
                </a:ln>
                <a:solidFill>
                  <a:srgbClr val="002060"/>
                </a:solidFill>
                <a:effectLst/>
                <a:uLnTx/>
                <a:uFillTx/>
                <a:latin typeface="Helvetica" panose="020B0403020202020204" pitchFamily="34" charset="0"/>
                <a:ea typeface="Aptos" panose="020B0004020202020204" pitchFamily="34" charset="0"/>
                <a:cs typeface="Times New Roman" panose="02020603050405020304" pitchFamily="18" charset="0"/>
              </a:rPr>
              <a:t>OTC (Over the Counter): </a:t>
            </a:r>
            <a:r>
              <a:rPr kumimoji="0" lang="en-US" sz="1000" i="0" u="none" strike="noStrike" kern="100" cap="none" spc="0" normalizeH="0" baseline="0" noProof="0">
                <a:ln>
                  <a:noFill/>
                </a:ln>
                <a:solidFill>
                  <a:srgbClr val="002060"/>
                </a:solidFill>
                <a:effectLst/>
                <a:uLnTx/>
                <a:uFillTx/>
                <a:latin typeface="Helvetica" panose="020B0403020202020204" pitchFamily="34" charset="0"/>
                <a:ea typeface="Aptos" panose="020B0004020202020204" pitchFamily="34" charset="0"/>
                <a:cs typeface="Times New Roman" panose="02020603050405020304" pitchFamily="18" charset="0"/>
              </a:rPr>
              <a:t>Pharmaceuticals </a:t>
            </a:r>
            <a:r>
              <a:rPr lang="en-US" sz="1000" kern="100">
                <a:solidFill>
                  <a:srgbClr val="002060"/>
                </a:solidFill>
                <a:latin typeface="Helvetica" panose="020B0403020202020204" pitchFamily="34" charset="0"/>
                <a:ea typeface="Aptos" panose="020B0004020202020204" pitchFamily="34" charset="0"/>
                <a:cs typeface="Times New Roman" panose="02020603050405020304" pitchFamily="18" charset="0"/>
              </a:rPr>
              <a:t>drugs that can be sold in pharmacies without a prescription</a:t>
            </a:r>
            <a:r>
              <a:rPr kumimoji="0" lang="en-US" sz="1000" i="0" u="none" strike="noStrike" kern="100" cap="none" spc="0" normalizeH="0" baseline="0" noProof="0">
                <a:ln>
                  <a:noFill/>
                </a:ln>
                <a:solidFill>
                  <a:srgbClr val="002060"/>
                </a:solidFill>
                <a:effectLst/>
                <a:uLnTx/>
                <a:uFillTx/>
                <a:latin typeface="Helvetica" panose="020B0403020202020204" pitchFamily="34" charset="0"/>
                <a:ea typeface="Aptos" panose="020B0004020202020204" pitchFamily="34" charset="0"/>
                <a:cs typeface="Times New Roman" panose="02020603050405020304" pitchFamily="18" charset="0"/>
              </a:rPr>
              <a:t>.</a:t>
            </a:r>
          </a:p>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kumimoji="0" lang="en-US" sz="1000" b="1" i="0" u="none" strike="noStrike" kern="100" cap="none" spc="0" normalizeH="0" baseline="0" noProof="0">
              <a:ln>
                <a:noFill/>
              </a:ln>
              <a:solidFill>
                <a:srgbClr val="002060"/>
              </a:solidFill>
              <a:effectLst/>
              <a:uLnTx/>
              <a:uFillTx/>
              <a:latin typeface="Helvetica" panose="020B0403020202020204" pitchFamily="34" charset="0"/>
              <a:ea typeface="Aptos" panose="020B0004020202020204" pitchFamily="34" charset="0"/>
              <a:cs typeface="Times New Roman" panose="02020603050405020304" pitchFamily="18" charset="0"/>
            </a:endParaRPr>
          </a:p>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000" b="1" i="0" u="none" strike="noStrike" kern="100" cap="none" spc="0" normalizeH="0" baseline="0" noProof="0">
                <a:ln>
                  <a:noFill/>
                </a:ln>
                <a:solidFill>
                  <a:srgbClr val="002060"/>
                </a:solidFill>
                <a:effectLst/>
                <a:uLnTx/>
                <a:uFillTx/>
                <a:latin typeface="Helvetica" panose="020B0403020202020204" pitchFamily="34" charset="0"/>
                <a:ea typeface="Aptos" panose="020B0004020202020204" pitchFamily="34" charset="0"/>
                <a:cs typeface="Times New Roman" panose="02020603050405020304" pitchFamily="18" charset="0"/>
              </a:rPr>
              <a:t>SMB/SME (Small and Medium Sized Business / Enterprise): </a:t>
            </a:r>
            <a:r>
              <a:rPr lang="en-US" sz="1000" kern="100">
                <a:solidFill>
                  <a:srgbClr val="002060"/>
                </a:solidFill>
                <a:latin typeface="Helvetica" panose="020B0403020202020204" pitchFamily="34" charset="0"/>
                <a:ea typeface="Aptos" panose="020B0004020202020204" pitchFamily="34" charset="0"/>
                <a:cs typeface="Times New Roman" panose="02020603050405020304" pitchFamily="18" charset="0"/>
              </a:rPr>
              <a:t>Refers to businesses that maintain revenues, assets, or a number of employees below a certain threshold. The exact criteria for what constitutes an SMB or SME can vary but they are often defined by having fewer employees and lower annual revenue than large companies.</a:t>
            </a:r>
          </a:p>
          <a:p>
            <a:pPr marR="0" lvl="0" algn="l" defTabSz="457200" rtl="0" eaLnBrk="1" fontAlgn="auto" latinLnBrk="0" hangingPunct="1">
              <a:lnSpc>
                <a:spcPct val="100000"/>
              </a:lnSpc>
              <a:spcBef>
                <a:spcPts val="0"/>
              </a:spcBef>
              <a:spcAft>
                <a:spcPts val="0"/>
              </a:spcAft>
              <a:buClrTx/>
              <a:buSzTx/>
              <a:tabLst/>
              <a:defRPr/>
            </a:pPr>
            <a:endParaRPr kumimoji="0" lang="en-US" sz="1000" b="1" i="0" u="none" strike="noStrike" kern="100" cap="none" spc="0" normalizeH="0" baseline="0" noProof="0">
              <a:ln>
                <a:noFill/>
              </a:ln>
              <a:solidFill>
                <a:srgbClr val="002060"/>
              </a:solidFill>
              <a:effectLst/>
              <a:uLnTx/>
              <a:uFillTx/>
              <a:latin typeface="Helvetica" panose="020B0403020202020204" pitchFamily="34" charset="0"/>
              <a:ea typeface="Aptos" panose="020B0004020202020204" pitchFamily="34" charset="0"/>
              <a:cs typeface="Times New Roman" panose="02020603050405020304" pitchFamily="18" charset="0"/>
            </a:endParaRPr>
          </a:p>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000" b="1" i="0" u="none" strike="noStrike" kern="100" cap="none" spc="0" normalizeH="0" baseline="0" noProof="0">
                <a:ln>
                  <a:noFill/>
                </a:ln>
                <a:solidFill>
                  <a:srgbClr val="002060"/>
                </a:solidFill>
                <a:effectLst/>
                <a:uLnTx/>
                <a:uFillTx/>
                <a:latin typeface="Helvetica" panose="020B0403020202020204" pitchFamily="34" charset="0"/>
                <a:ea typeface="Aptos" panose="020B0004020202020204" pitchFamily="34" charset="0"/>
                <a:cs typeface="Times New Roman" panose="02020603050405020304" pitchFamily="18" charset="0"/>
              </a:rPr>
              <a:t>VC (Venture Capital): </a:t>
            </a:r>
            <a:r>
              <a:rPr kumimoji="0" lang="en-US" sz="1000" i="0" u="none" strike="noStrike" kern="100" cap="none" spc="0" normalizeH="0" baseline="0" noProof="0">
                <a:ln>
                  <a:noFill/>
                </a:ln>
                <a:solidFill>
                  <a:srgbClr val="002060"/>
                </a:solidFill>
                <a:effectLst/>
                <a:uLnTx/>
                <a:uFillTx/>
                <a:latin typeface="Helvetica" panose="020B0403020202020204" pitchFamily="34" charset="0"/>
                <a:ea typeface="Aptos" panose="020B0004020202020204" pitchFamily="34" charset="0"/>
                <a:cs typeface="Times New Roman" panose="02020603050405020304" pitchFamily="18" charset="0"/>
              </a:rPr>
              <a:t>A form of private equity </a:t>
            </a:r>
            <a:r>
              <a:rPr kumimoji="0" lang="en-US" sz="1000" b="1" i="0" u="none" strike="noStrike" kern="100" cap="none" spc="0" normalizeH="0" baseline="0" noProof="0">
                <a:ln>
                  <a:noFill/>
                </a:ln>
                <a:solidFill>
                  <a:srgbClr val="002060"/>
                </a:solidFill>
                <a:effectLst/>
                <a:uLnTx/>
                <a:uFillTx/>
                <a:latin typeface="Helvetica" panose="020B0403020202020204" pitchFamily="34" charset="0"/>
                <a:ea typeface="Aptos" panose="020B0004020202020204" pitchFamily="34" charset="0"/>
                <a:cs typeface="Times New Roman" panose="02020603050405020304" pitchFamily="18" charset="0"/>
              </a:rPr>
              <a:t>i</a:t>
            </a:r>
            <a:r>
              <a:rPr kumimoji="0" lang="en-US" sz="1000" i="0" u="none" strike="noStrike" kern="100" cap="none" spc="0" normalizeH="0" baseline="0" noProof="0">
                <a:ln>
                  <a:noFill/>
                </a:ln>
                <a:solidFill>
                  <a:srgbClr val="002060"/>
                </a:solidFill>
                <a:effectLst/>
                <a:uLnTx/>
                <a:uFillTx/>
                <a:latin typeface="Helvetica" panose="020B0403020202020204" pitchFamily="34" charset="0"/>
                <a:ea typeface="Aptos" panose="020B0004020202020204" pitchFamily="34" charset="0"/>
                <a:cs typeface="Times New Roman" panose="02020603050405020304" pitchFamily="18" charset="0"/>
              </a:rPr>
              <a:t>nvestment funding provided to startups and early-stage companies that are expected to experience high growth in areas like revenue and scale of operations.</a:t>
            </a:r>
          </a:p>
        </p:txBody>
      </p:sp>
      <p:pic>
        <p:nvPicPr>
          <p:cNvPr id="47" name="Picture 46">
            <a:extLst>
              <a:ext uri="{FF2B5EF4-FFF2-40B4-BE49-F238E27FC236}">
                <a16:creationId xmlns:a16="http://schemas.microsoft.com/office/drawing/2014/main" id="{323E40ED-DF76-4E70-38A6-02D00DA74B0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auto">
          <a:xfrm>
            <a:off x="920432" y="165735"/>
            <a:ext cx="5931535" cy="948690"/>
          </a:xfrm>
          <a:prstGeom prst="rect">
            <a:avLst/>
          </a:prstGeom>
          <a:noFill/>
          <a:ln>
            <a:noFill/>
          </a:ln>
        </p:spPr>
      </p:pic>
      <p:pic>
        <p:nvPicPr>
          <p:cNvPr id="48" name="Picture 47">
            <a:extLst>
              <a:ext uri="{FF2B5EF4-FFF2-40B4-BE49-F238E27FC236}">
                <a16:creationId xmlns:a16="http://schemas.microsoft.com/office/drawing/2014/main" id="{19CCB0CD-66CD-E28C-3F3F-187A48309242}"/>
              </a:ext>
            </a:extLst>
          </p:cNvPr>
          <p:cNvPicPr>
            <a:picLocks noChangeAspect="1"/>
          </p:cNvPicPr>
          <p:nvPr/>
        </p:nvPicPr>
        <p:blipFill>
          <a:blip r:embed="rId14">
            <a:lum bright="70000" contrast="-70000"/>
          </a:blip>
          <a:stretch>
            <a:fillRect/>
          </a:stretch>
        </p:blipFill>
        <p:spPr>
          <a:xfrm>
            <a:off x="5732428" y="655176"/>
            <a:ext cx="931176" cy="399842"/>
          </a:xfrm>
          <a:prstGeom prst="rect">
            <a:avLst/>
          </a:prstGeom>
        </p:spPr>
      </p:pic>
      <p:pic>
        <p:nvPicPr>
          <p:cNvPr id="50" name="Picture 49">
            <a:extLst>
              <a:ext uri="{FF2B5EF4-FFF2-40B4-BE49-F238E27FC236}">
                <a16:creationId xmlns:a16="http://schemas.microsoft.com/office/drawing/2014/main" id="{CA0507E4-C9E7-44F6-1CDB-CAF3AB37F020}"/>
              </a:ext>
            </a:extLst>
          </p:cNvPr>
          <p:cNvPicPr>
            <a:picLocks noChangeAspect="1"/>
          </p:cNvPicPr>
          <p:nvPr/>
        </p:nvPicPr>
        <p:blipFill rotWithShape="1">
          <a:blip r:embed="rId15" cstate="print">
            <a:extLst>
              <a:ext uri="{28A0092B-C50C-407E-A947-70E740481C1C}">
                <a14:useLocalDpi xmlns:a14="http://schemas.microsoft.com/office/drawing/2010/main"/>
              </a:ext>
            </a:extLst>
          </a:blip>
          <a:srcRect r="-2"/>
          <a:stretch/>
        </p:blipFill>
        <p:spPr>
          <a:xfrm>
            <a:off x="0" y="9708293"/>
            <a:ext cx="7772400" cy="350107"/>
          </a:xfrm>
          <a:prstGeom prst="rect">
            <a:avLst/>
          </a:prstGeom>
        </p:spPr>
      </p:pic>
      <p:sp>
        <p:nvSpPr>
          <p:cNvPr id="51" name="Slide Number Placeholder 5">
            <a:extLst>
              <a:ext uri="{FF2B5EF4-FFF2-40B4-BE49-F238E27FC236}">
                <a16:creationId xmlns:a16="http://schemas.microsoft.com/office/drawing/2014/main" id="{E4788877-C704-88EF-5E14-2D4EF2BB32C0}"/>
              </a:ext>
            </a:extLst>
          </p:cNvPr>
          <p:cNvSpPr txBox="1">
            <a:spLocks/>
          </p:cNvSpPr>
          <p:nvPr/>
        </p:nvSpPr>
        <p:spPr>
          <a:xfrm>
            <a:off x="81003" y="9784342"/>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52" name="Rectangle 51">
            <a:extLst>
              <a:ext uri="{FF2B5EF4-FFF2-40B4-BE49-F238E27FC236}">
                <a16:creationId xmlns:a16="http://schemas.microsoft.com/office/drawing/2014/main" id="{8D6141A6-0B6D-BD1D-F03E-1746B32727CA}"/>
              </a:ext>
            </a:extLst>
          </p:cNvPr>
          <p:cNvSpPr/>
          <p:nvPr/>
        </p:nvSpPr>
        <p:spPr>
          <a:xfrm>
            <a:off x="887490" y="9775499"/>
            <a:ext cx="5997420"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53" name="Text Box 6">
            <a:extLst>
              <a:ext uri="{FF2B5EF4-FFF2-40B4-BE49-F238E27FC236}">
                <a16:creationId xmlns:a16="http://schemas.microsoft.com/office/drawing/2014/main" id="{93C41FEA-A3C8-3FC0-2C24-BD70AFA4AD37}"/>
              </a:ext>
            </a:extLst>
          </p:cNvPr>
          <p:cNvSpPr txBox="1"/>
          <p:nvPr/>
        </p:nvSpPr>
        <p:spPr>
          <a:xfrm>
            <a:off x="404009" y="4162554"/>
            <a:ext cx="2175745" cy="273859"/>
          </a:xfrm>
          <a:prstGeom prst="rect">
            <a:avLst/>
          </a:prstGeom>
          <a:solidFill>
            <a:srgbClr val="FF6E30"/>
          </a:solidFill>
          <a:ln w="6350">
            <a:noFill/>
          </a:ln>
        </p:spPr>
        <p:txBody>
          <a:bodyPr rot="0" spcFirstLastPara="0" vert="horz" wrap="non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400" b="1">
                <a:solidFill>
                  <a:schemeClr val="bg1"/>
                </a:solidFill>
                <a:effectLst/>
                <a:latin typeface="Helvetica" panose="020B0403020202020204" pitchFamily="34" charset="0"/>
                <a:ea typeface="Calibri" panose="020F0502020204030204" pitchFamily="34" charset="0"/>
                <a:cs typeface="Times New Roman" panose="02020603050405020304" pitchFamily="18" charset="0"/>
              </a:rPr>
              <a:t>Industry Organizations:</a:t>
            </a:r>
          </a:p>
        </p:txBody>
      </p:sp>
      <p:sp>
        <p:nvSpPr>
          <p:cNvPr id="2" name="Text Box 6">
            <a:extLst>
              <a:ext uri="{FF2B5EF4-FFF2-40B4-BE49-F238E27FC236}">
                <a16:creationId xmlns:a16="http://schemas.microsoft.com/office/drawing/2014/main" id="{27E910EB-0415-825D-652E-71E0CC3A2C04}"/>
              </a:ext>
            </a:extLst>
          </p:cNvPr>
          <p:cNvSpPr txBox="1"/>
          <p:nvPr/>
        </p:nvSpPr>
        <p:spPr>
          <a:xfrm>
            <a:off x="408599" y="1383898"/>
            <a:ext cx="2501839" cy="319602"/>
          </a:xfrm>
          <a:prstGeom prst="rect">
            <a:avLst/>
          </a:prstGeom>
          <a:solidFill>
            <a:srgbClr val="A343FF"/>
          </a:solidFill>
          <a:ln w="6350">
            <a:noFill/>
          </a:ln>
        </p:spPr>
        <p:txBody>
          <a:bodyPr rot="0" spcFirstLastPara="0" vert="horz" wrap="non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400" b="1">
                <a:solidFill>
                  <a:schemeClr val="bg1"/>
                </a:solidFill>
                <a:effectLst/>
                <a:latin typeface="Helvetica" panose="020B0403020202020204" pitchFamily="34" charset="0"/>
                <a:ea typeface="Calibri" panose="020F0502020204030204" pitchFamily="34" charset="0"/>
                <a:cs typeface="Times New Roman" panose="02020603050405020304" pitchFamily="18" charset="0"/>
              </a:rPr>
              <a:t>Category-Related </a:t>
            </a:r>
            <a:r>
              <a:rPr lang="en-US" sz="1400" b="1" i="1">
                <a:solidFill>
                  <a:schemeClr val="bg1"/>
                </a:solidFill>
                <a:effectLst/>
                <a:latin typeface="Helvetica" panose="020B0403020202020204" pitchFamily="34" charset="0"/>
                <a:ea typeface="Calibri" panose="020F0502020204030204" pitchFamily="34" charset="0"/>
                <a:cs typeface="Times New Roman" panose="02020603050405020304" pitchFamily="18" charset="0"/>
              </a:rPr>
              <a:t>(cont’d)</a:t>
            </a:r>
            <a:r>
              <a:rPr lang="en-US" sz="1400" b="1">
                <a:solidFill>
                  <a:schemeClr val="bg1"/>
                </a:solidFill>
                <a:effectLst/>
                <a:latin typeface="Helvetica" panose="020B0403020202020204" pitchFamily="34" charset="0"/>
                <a:ea typeface="Calibri" panose="020F0502020204030204" pitchFamily="34" charset="0"/>
                <a:cs typeface="Times New Roman" panose="02020603050405020304" pitchFamily="18" charset="0"/>
              </a:rPr>
              <a:t>:</a:t>
            </a:r>
          </a:p>
        </p:txBody>
      </p:sp>
      <p:pic>
        <p:nvPicPr>
          <p:cNvPr id="1026" name="Picture 2" descr="MMA Global">
            <a:extLst>
              <a:ext uri="{FF2B5EF4-FFF2-40B4-BE49-F238E27FC236}">
                <a16:creationId xmlns:a16="http://schemas.microsoft.com/office/drawing/2014/main" id="{EEA1B57D-1CB9-A553-54E8-7A4C848EF30E}"/>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589297" y="7324298"/>
            <a:ext cx="1264952" cy="36683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3948D54-189F-958F-9185-FFDEE02042F1}"/>
              </a:ext>
            </a:extLst>
          </p:cNvPr>
          <p:cNvSpPr txBox="1"/>
          <p:nvPr/>
        </p:nvSpPr>
        <p:spPr>
          <a:xfrm>
            <a:off x="2483092" y="7830225"/>
            <a:ext cx="1477362" cy="415498"/>
          </a:xfrm>
          <a:prstGeom prst="rect">
            <a:avLst/>
          </a:prstGeom>
          <a:noFill/>
        </p:spPr>
        <p:txBody>
          <a:bodyPr wrap="square" rtlCol="0">
            <a:spAutoFit/>
          </a:bodyPr>
          <a:lstStyle/>
          <a:p>
            <a:pPr algn="ctr"/>
            <a:r>
              <a:rPr lang="en-US" sz="1050">
                <a:solidFill>
                  <a:srgbClr val="1B1464"/>
                </a:solidFill>
                <a:latin typeface="Helvetica" panose="020B0403020202020204" pitchFamily="34" charset="0"/>
              </a:rPr>
              <a:t>Mobile Marketing Association</a:t>
            </a:r>
          </a:p>
        </p:txBody>
      </p:sp>
      <p:pic>
        <p:nvPicPr>
          <p:cNvPr id="4" name="Picture 3">
            <a:extLst>
              <a:ext uri="{FF2B5EF4-FFF2-40B4-BE49-F238E27FC236}">
                <a16:creationId xmlns:a16="http://schemas.microsoft.com/office/drawing/2014/main" id="{B4C7DF1F-768A-F4BC-8C6B-1CE2501D05C2}"/>
              </a:ext>
            </a:extLst>
          </p:cNvPr>
          <p:cNvPicPr>
            <a:picLocks noChangeAspect="1"/>
          </p:cNvPicPr>
          <p:nvPr/>
        </p:nvPicPr>
        <p:blipFill rotWithShape="1">
          <a:blip r:embed="rId17"/>
          <a:srcRect l="30141" t="10717" r="36673" b="45867"/>
          <a:stretch/>
        </p:blipFill>
        <p:spPr>
          <a:xfrm>
            <a:off x="5951856" y="7089085"/>
            <a:ext cx="854387" cy="837262"/>
          </a:xfrm>
          <a:prstGeom prst="rect">
            <a:avLst/>
          </a:prstGeom>
        </p:spPr>
      </p:pic>
      <p:sp>
        <p:nvSpPr>
          <p:cNvPr id="7" name="TextBox 6">
            <a:extLst>
              <a:ext uri="{FF2B5EF4-FFF2-40B4-BE49-F238E27FC236}">
                <a16:creationId xmlns:a16="http://schemas.microsoft.com/office/drawing/2014/main" id="{57AAB0A6-41DA-CFC5-6D40-C4C7B80A44C9}"/>
              </a:ext>
            </a:extLst>
          </p:cNvPr>
          <p:cNvSpPr txBox="1"/>
          <p:nvPr/>
        </p:nvSpPr>
        <p:spPr>
          <a:xfrm>
            <a:off x="5741970" y="7830225"/>
            <a:ext cx="1344720" cy="415498"/>
          </a:xfrm>
          <a:prstGeom prst="rect">
            <a:avLst/>
          </a:prstGeom>
          <a:noFill/>
        </p:spPr>
        <p:txBody>
          <a:bodyPr wrap="square" rtlCol="0">
            <a:spAutoFit/>
          </a:bodyPr>
          <a:lstStyle/>
          <a:p>
            <a:pPr algn="ctr"/>
            <a:r>
              <a:rPr lang="en-US" sz="1050">
                <a:solidFill>
                  <a:srgbClr val="1B1464"/>
                </a:solidFill>
                <a:latin typeface="Helvetica" panose="020B0403020202020204" pitchFamily="34" charset="0"/>
              </a:rPr>
              <a:t>World Federation of Advertisers</a:t>
            </a:r>
          </a:p>
        </p:txBody>
      </p:sp>
    </p:spTree>
    <p:extLst>
      <p:ext uri="{BB962C8B-B14F-4D97-AF65-F5344CB8AC3E}">
        <p14:creationId xmlns:p14="http://schemas.microsoft.com/office/powerpoint/2010/main" val="1067006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FA37377-43D7-E595-B0E1-C558580877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920432" y="165735"/>
            <a:ext cx="5931535" cy="948690"/>
          </a:xfrm>
          <a:prstGeom prst="rect">
            <a:avLst/>
          </a:prstGeom>
          <a:noFill/>
          <a:ln>
            <a:noFill/>
          </a:ln>
        </p:spPr>
      </p:pic>
      <p:pic>
        <p:nvPicPr>
          <p:cNvPr id="7" name="Picture 6">
            <a:extLst>
              <a:ext uri="{FF2B5EF4-FFF2-40B4-BE49-F238E27FC236}">
                <a16:creationId xmlns:a16="http://schemas.microsoft.com/office/drawing/2014/main" id="{6DD22680-FC44-C842-9199-73F2FFAFE5E6}"/>
              </a:ext>
            </a:extLst>
          </p:cNvPr>
          <p:cNvPicPr>
            <a:picLocks noChangeAspect="1"/>
          </p:cNvPicPr>
          <p:nvPr/>
        </p:nvPicPr>
        <p:blipFill>
          <a:blip r:embed="rId5">
            <a:lum bright="70000" contrast="-70000"/>
          </a:blip>
          <a:stretch>
            <a:fillRect/>
          </a:stretch>
        </p:blipFill>
        <p:spPr>
          <a:xfrm>
            <a:off x="5732428" y="655176"/>
            <a:ext cx="931176" cy="399842"/>
          </a:xfrm>
          <a:prstGeom prst="rect">
            <a:avLst/>
          </a:prstGeom>
        </p:spPr>
      </p:pic>
      <p:sp>
        <p:nvSpPr>
          <p:cNvPr id="11" name="Text Box 10">
            <a:extLst>
              <a:ext uri="{FF2B5EF4-FFF2-40B4-BE49-F238E27FC236}">
                <a16:creationId xmlns:a16="http://schemas.microsoft.com/office/drawing/2014/main" id="{973C8EA3-F3CD-EC11-830F-1BA0C360D465}"/>
              </a:ext>
            </a:extLst>
          </p:cNvPr>
          <p:cNvSpPr txBox="1"/>
          <p:nvPr/>
        </p:nvSpPr>
        <p:spPr>
          <a:xfrm>
            <a:off x="2517775" y="1244411"/>
            <a:ext cx="2736850" cy="571500"/>
          </a:xfrm>
          <a:prstGeom prst="rect">
            <a:avLst/>
          </a:prstGeom>
          <a:solidFill>
            <a:srgbClr val="D0D8E0"/>
          </a:solid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1100" b="1">
                <a:solidFill>
                  <a:srgbClr val="1B1464"/>
                </a:solidFill>
                <a:effectLst/>
                <a:latin typeface="Helvetica" panose="020B0403020202020204" pitchFamily="34" charset="0"/>
                <a:ea typeface="Calibri" panose="020F0502020204030204" pitchFamily="34" charset="0"/>
                <a:cs typeface="Times New Roman" panose="02020603050405020304" pitchFamily="18" charset="0"/>
              </a:rPr>
              <a:t>Looking for more industry terminology?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000" b="1" i="1">
                <a:solidFill>
                  <a:srgbClr val="1B1464"/>
                </a:solidFill>
                <a:effectLst/>
                <a:latin typeface="Helvetica" panose="020B0403020202020204" pitchFamily="34" charset="0"/>
                <a:ea typeface="Calibri" panose="020F0502020204030204" pitchFamily="34" charset="0"/>
                <a:cs typeface="Times New Roman" panose="02020603050405020304" pitchFamily="18" charset="0"/>
              </a:rPr>
              <a:t>Click on the images below to download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B122A0FC-C940-6670-78FE-0E046AF2E3E4}"/>
              </a:ext>
            </a:extLst>
          </p:cNvPr>
          <p:cNvSpPr txBox="1"/>
          <p:nvPr/>
        </p:nvSpPr>
        <p:spPr>
          <a:xfrm>
            <a:off x="311346" y="1891945"/>
            <a:ext cx="7149862" cy="430887"/>
          </a:xfrm>
          <a:prstGeom prst="rect">
            <a:avLst/>
          </a:prstGeom>
          <a:noFill/>
        </p:spPr>
        <p:txBody>
          <a:bodyPr wrap="square" rtlCol="0">
            <a:spAutoFit/>
          </a:bodyPr>
          <a:lstStyle/>
          <a:p>
            <a:pPr algn="ctr"/>
            <a:r>
              <a:rPr lang="en-US" sz="1100" b="1" i="1">
                <a:solidFill>
                  <a:srgbClr val="1B1464"/>
                </a:solidFill>
                <a:latin typeface="Helvetica" panose="020B0403020202020204" pitchFamily="34" charset="0"/>
              </a:rPr>
              <a:t>VAB’s </a:t>
            </a:r>
            <a:r>
              <a:rPr lang="en-US" sz="1100" b="1" i="1">
                <a:solidFill>
                  <a:srgbClr val="00BFF2"/>
                </a:solidFill>
                <a:latin typeface="Helvetica" panose="020B0403020202020204" pitchFamily="34" charset="0"/>
                <a:hlinkClick r:id="rId6">
                  <a:extLst>
                    <a:ext uri="{A12FA001-AC4F-418D-AE19-62706E023703}">
                      <ahyp:hlinkClr xmlns:ahyp="http://schemas.microsoft.com/office/drawing/2018/hyperlinkcolor" val="tx"/>
                    </a:ext>
                  </a:extLst>
                </a:hlinkClick>
              </a:rPr>
              <a:t>advertising glossaries</a:t>
            </a:r>
            <a:r>
              <a:rPr lang="en-US" sz="1100" b="1" i="1">
                <a:solidFill>
                  <a:srgbClr val="00BFF2"/>
                </a:solidFill>
                <a:latin typeface="Helvetica" panose="020B0403020202020204" pitchFamily="34" charset="0"/>
              </a:rPr>
              <a:t> </a:t>
            </a:r>
            <a:r>
              <a:rPr lang="en-US" sz="1100" b="1" i="1">
                <a:solidFill>
                  <a:srgbClr val="1B1464"/>
                </a:solidFill>
                <a:latin typeface="Helvetica" panose="020B0403020202020204" pitchFamily="34" charset="0"/>
              </a:rPr>
              <a:t>cover topics like </a:t>
            </a:r>
            <a:r>
              <a:rPr lang="en-US" sz="1100" b="1" i="1">
                <a:solidFill>
                  <a:srgbClr val="ED3C8D"/>
                </a:solidFill>
                <a:latin typeface="Helvetica" panose="020B0403020202020204" pitchFamily="34" charset="0"/>
              </a:rPr>
              <a:t>generative AI &amp; machine learning</a:t>
            </a:r>
            <a:r>
              <a:rPr lang="en-US" sz="1100" b="1" i="1">
                <a:solidFill>
                  <a:srgbClr val="1B1464"/>
                </a:solidFill>
                <a:latin typeface="Helvetica" panose="020B0403020202020204" pitchFamily="34" charset="0"/>
              </a:rPr>
              <a:t>, </a:t>
            </a:r>
            <a:r>
              <a:rPr lang="en-US" sz="1100" b="1" i="1">
                <a:solidFill>
                  <a:srgbClr val="A343FF"/>
                </a:solidFill>
                <a:latin typeface="Helvetica" panose="020B0403020202020204" pitchFamily="34" charset="0"/>
              </a:rPr>
              <a:t>video measurement,</a:t>
            </a:r>
            <a:r>
              <a:rPr lang="en-US" sz="1100" b="1" i="1">
                <a:solidFill>
                  <a:srgbClr val="1B1464"/>
                </a:solidFill>
                <a:latin typeface="Helvetica" panose="020B0403020202020204" pitchFamily="34" charset="0"/>
              </a:rPr>
              <a:t> </a:t>
            </a:r>
            <a:r>
              <a:rPr lang="en-US" sz="1100" b="1" i="1">
                <a:solidFill>
                  <a:srgbClr val="FF6E30"/>
                </a:solidFill>
                <a:latin typeface="Helvetica" panose="020B0403020202020204" pitchFamily="34" charset="0"/>
              </a:rPr>
              <a:t>data / identity / privacy, </a:t>
            </a:r>
            <a:r>
              <a:rPr lang="en-US" sz="1100" b="1" i="1">
                <a:solidFill>
                  <a:srgbClr val="4EBEA4"/>
                </a:solidFill>
                <a:latin typeface="Helvetica" panose="020B0403020202020204" pitchFamily="34" charset="0"/>
              </a:rPr>
              <a:t>audience-based buying, </a:t>
            </a:r>
            <a:r>
              <a:rPr lang="en-US" sz="1100" b="1" i="1">
                <a:solidFill>
                  <a:srgbClr val="2C82FF"/>
                </a:solidFill>
                <a:latin typeface="Helvetica" panose="020B0403020202020204" pitchFamily="34" charset="0"/>
              </a:rPr>
              <a:t>TV ecosystem </a:t>
            </a:r>
            <a:r>
              <a:rPr lang="en-US" sz="1100" b="1" i="1">
                <a:solidFill>
                  <a:srgbClr val="1B1464"/>
                </a:solidFill>
                <a:latin typeface="Helvetica" panose="020B0403020202020204" pitchFamily="34" charset="0"/>
              </a:rPr>
              <a:t>and </a:t>
            </a:r>
            <a:r>
              <a:rPr lang="en-US" sz="1100" b="1" i="1">
                <a:solidFill>
                  <a:srgbClr val="55AD00"/>
                </a:solidFill>
                <a:latin typeface="Helvetica" panose="020B0403020202020204" pitchFamily="34" charset="0"/>
              </a:rPr>
              <a:t>streaming.</a:t>
            </a:r>
            <a:endParaRPr lang="en-US" sz="1100" b="1" i="1">
              <a:solidFill>
                <a:srgbClr val="1B1464"/>
              </a:solidFill>
              <a:latin typeface="Helvetica" panose="020B0403020202020204" pitchFamily="34" charset="0"/>
            </a:endParaRPr>
          </a:p>
        </p:txBody>
      </p:sp>
      <p:pic>
        <p:nvPicPr>
          <p:cNvPr id="2" name="Picture 1">
            <a:extLst>
              <a:ext uri="{FF2B5EF4-FFF2-40B4-BE49-F238E27FC236}">
                <a16:creationId xmlns:a16="http://schemas.microsoft.com/office/drawing/2014/main" id="{76FB5E62-1B63-0479-721F-A193359EF43E}"/>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r="-2"/>
          <a:stretch/>
        </p:blipFill>
        <p:spPr>
          <a:xfrm>
            <a:off x="0" y="9708293"/>
            <a:ext cx="7772400" cy="350107"/>
          </a:xfrm>
          <a:prstGeom prst="rect">
            <a:avLst/>
          </a:prstGeom>
        </p:spPr>
      </p:pic>
      <p:sp>
        <p:nvSpPr>
          <p:cNvPr id="4" name="Slide Number Placeholder 5">
            <a:extLst>
              <a:ext uri="{FF2B5EF4-FFF2-40B4-BE49-F238E27FC236}">
                <a16:creationId xmlns:a16="http://schemas.microsoft.com/office/drawing/2014/main" id="{2D374395-C87F-51BC-9616-5FD1647C8AB2}"/>
              </a:ext>
            </a:extLst>
          </p:cNvPr>
          <p:cNvSpPr txBox="1">
            <a:spLocks/>
          </p:cNvSpPr>
          <p:nvPr/>
        </p:nvSpPr>
        <p:spPr>
          <a:xfrm>
            <a:off x="81003" y="9784342"/>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8" name="Rectangle 7">
            <a:extLst>
              <a:ext uri="{FF2B5EF4-FFF2-40B4-BE49-F238E27FC236}">
                <a16:creationId xmlns:a16="http://schemas.microsoft.com/office/drawing/2014/main" id="{86EC77DE-6556-2DDF-C60E-6FA68245FEF8}"/>
              </a:ext>
            </a:extLst>
          </p:cNvPr>
          <p:cNvSpPr/>
          <p:nvPr/>
        </p:nvSpPr>
        <p:spPr>
          <a:xfrm>
            <a:off x="887490" y="9775499"/>
            <a:ext cx="5997420"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pic>
        <p:nvPicPr>
          <p:cNvPr id="13" name="Picture 12">
            <a:extLst>
              <a:ext uri="{FF2B5EF4-FFF2-40B4-BE49-F238E27FC236}">
                <a16:creationId xmlns:a16="http://schemas.microsoft.com/office/drawing/2014/main" id="{86B51E44-7B76-7C8D-97E8-1520175521E7}"/>
              </a:ext>
            </a:extLst>
          </p:cNvPr>
          <p:cNvPicPr>
            <a:picLocks noChangeAspect="1"/>
          </p:cNvPicPr>
          <p:nvPr/>
        </p:nvPicPr>
        <p:blipFill rotWithShape="1">
          <a:blip r:embed="rId8"/>
          <a:srcRect b="21121"/>
          <a:stretch/>
        </p:blipFill>
        <p:spPr>
          <a:xfrm>
            <a:off x="2350008" y="2416364"/>
            <a:ext cx="3072384" cy="2121648"/>
          </a:xfrm>
          <a:prstGeom prst="rect">
            <a:avLst/>
          </a:prstGeom>
          <a:ln w="76200">
            <a:solidFill>
              <a:srgbClr val="ED3C8D"/>
            </a:solidFill>
          </a:ln>
        </p:spPr>
      </p:pic>
      <p:pic>
        <p:nvPicPr>
          <p:cNvPr id="12" name="Picture 11">
            <a:hlinkClick r:id="rId9"/>
            <a:extLst>
              <a:ext uri="{FF2B5EF4-FFF2-40B4-BE49-F238E27FC236}">
                <a16:creationId xmlns:a16="http://schemas.microsoft.com/office/drawing/2014/main" id="{324D8848-2DB1-7A15-A404-45EC5F50EF62}"/>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a:stretch/>
        </p:blipFill>
        <p:spPr>
          <a:xfrm>
            <a:off x="2146365" y="5968915"/>
            <a:ext cx="1637733" cy="1097280"/>
          </a:xfrm>
          <a:prstGeom prst="rect">
            <a:avLst/>
          </a:prstGeom>
          <a:ln>
            <a:solidFill>
              <a:srgbClr val="002060"/>
            </a:solidFill>
          </a:ln>
        </p:spPr>
      </p:pic>
      <p:pic>
        <p:nvPicPr>
          <p:cNvPr id="14" name="Picture 13">
            <a:hlinkClick r:id="rId11"/>
            <a:extLst>
              <a:ext uri="{FF2B5EF4-FFF2-40B4-BE49-F238E27FC236}">
                <a16:creationId xmlns:a16="http://schemas.microsoft.com/office/drawing/2014/main" id="{95AE39FD-8A4C-4285-7A48-550355C1EE77}"/>
              </a:ext>
            </a:extLst>
          </p:cNvPr>
          <p:cNvPicPr>
            <a:picLocks noChangeAspect="1"/>
          </p:cNvPicPr>
          <p:nvPr/>
        </p:nvPicPr>
        <p:blipFill rotWithShape="1">
          <a:blip r:embed="rId12" cstate="hqprint">
            <a:extLst>
              <a:ext uri="{28A0092B-C50C-407E-A947-70E740481C1C}">
                <a14:useLocalDpi xmlns:a14="http://schemas.microsoft.com/office/drawing/2010/main"/>
              </a:ext>
            </a:extLst>
          </a:blip>
          <a:srcRect/>
          <a:stretch/>
        </p:blipFill>
        <p:spPr>
          <a:xfrm>
            <a:off x="4032790" y="4667575"/>
            <a:ext cx="1637733" cy="1097280"/>
          </a:xfrm>
          <a:prstGeom prst="rect">
            <a:avLst/>
          </a:prstGeom>
          <a:ln>
            <a:solidFill>
              <a:srgbClr val="002060"/>
            </a:solidFill>
          </a:ln>
        </p:spPr>
      </p:pic>
      <p:pic>
        <p:nvPicPr>
          <p:cNvPr id="15" name="Picture 14">
            <a:hlinkClick r:id="rId13"/>
            <a:extLst>
              <a:ext uri="{FF2B5EF4-FFF2-40B4-BE49-F238E27FC236}">
                <a16:creationId xmlns:a16="http://schemas.microsoft.com/office/drawing/2014/main" id="{8E0900C0-E284-AF9B-68C7-D03A4DB72C7D}"/>
              </a:ext>
            </a:extLst>
          </p:cNvPr>
          <p:cNvPicPr>
            <a:picLocks noChangeAspect="1"/>
          </p:cNvPicPr>
          <p:nvPr/>
        </p:nvPicPr>
        <p:blipFill rotWithShape="1">
          <a:blip r:embed="rId14" cstate="hqprint">
            <a:extLst>
              <a:ext uri="{28A0092B-C50C-407E-A947-70E740481C1C}">
                <a14:useLocalDpi xmlns:a14="http://schemas.microsoft.com/office/drawing/2010/main"/>
              </a:ext>
            </a:extLst>
          </a:blip>
          <a:srcRect/>
          <a:stretch/>
        </p:blipFill>
        <p:spPr>
          <a:xfrm>
            <a:off x="333772" y="4671285"/>
            <a:ext cx="1641581" cy="1097280"/>
          </a:xfrm>
          <a:prstGeom prst="rect">
            <a:avLst/>
          </a:prstGeom>
          <a:ln>
            <a:solidFill>
              <a:srgbClr val="1B1464"/>
            </a:solidFill>
          </a:ln>
        </p:spPr>
      </p:pic>
      <p:pic>
        <p:nvPicPr>
          <p:cNvPr id="16" name="Picture 15">
            <a:hlinkClick r:id="rId15"/>
            <a:extLst>
              <a:ext uri="{FF2B5EF4-FFF2-40B4-BE49-F238E27FC236}">
                <a16:creationId xmlns:a16="http://schemas.microsoft.com/office/drawing/2014/main" id="{EC54001F-9C72-2C27-9F44-AD2E0953C2FF}"/>
              </a:ext>
            </a:extLst>
          </p:cNvPr>
          <p:cNvPicPr>
            <a:picLocks noChangeAspect="1"/>
          </p:cNvPicPr>
          <p:nvPr/>
        </p:nvPicPr>
        <p:blipFill rotWithShape="1">
          <a:blip r:embed="rId16" cstate="hqprint">
            <a:extLst>
              <a:ext uri="{28A0092B-C50C-407E-A947-70E740481C1C}">
                <a14:useLocalDpi xmlns:a14="http://schemas.microsoft.com/office/drawing/2010/main"/>
              </a:ext>
            </a:extLst>
          </a:blip>
          <a:srcRect/>
          <a:stretch/>
        </p:blipFill>
        <p:spPr>
          <a:xfrm>
            <a:off x="2164554" y="4674203"/>
            <a:ext cx="1641581" cy="1097280"/>
          </a:xfrm>
          <a:prstGeom prst="rect">
            <a:avLst/>
          </a:prstGeom>
          <a:ln>
            <a:solidFill>
              <a:srgbClr val="1B1464"/>
            </a:solidFill>
          </a:ln>
        </p:spPr>
      </p:pic>
      <p:pic>
        <p:nvPicPr>
          <p:cNvPr id="17" name="Picture 16" descr="A blue and green cover with white text and blue and white triangles&#10;&#10;Description automatically generated">
            <a:hlinkClick r:id="rId17"/>
            <a:extLst>
              <a:ext uri="{FF2B5EF4-FFF2-40B4-BE49-F238E27FC236}">
                <a16:creationId xmlns:a16="http://schemas.microsoft.com/office/drawing/2014/main" id="{BDA37772-89B6-7D12-92C7-F7CE6E880F21}"/>
              </a:ext>
            </a:extLst>
          </p:cNvPr>
          <p:cNvPicPr>
            <a:picLocks noChangeAspect="1"/>
          </p:cNvPicPr>
          <p:nvPr/>
        </p:nvPicPr>
        <p:blipFill rotWithShape="1">
          <a:blip r:embed="rId18" cstate="hqprint">
            <a:extLst>
              <a:ext uri="{28A0092B-C50C-407E-A947-70E740481C1C}">
                <a14:useLocalDpi xmlns:a14="http://schemas.microsoft.com/office/drawing/2010/main"/>
              </a:ext>
            </a:extLst>
          </a:blip>
          <a:srcRect/>
          <a:stretch/>
        </p:blipFill>
        <p:spPr>
          <a:xfrm>
            <a:off x="3986383" y="5968915"/>
            <a:ext cx="1641581" cy="1097280"/>
          </a:xfrm>
          <a:prstGeom prst="rect">
            <a:avLst/>
          </a:prstGeom>
          <a:ln>
            <a:solidFill>
              <a:srgbClr val="1F1A62"/>
            </a:solidFill>
          </a:ln>
        </p:spPr>
      </p:pic>
      <p:pic>
        <p:nvPicPr>
          <p:cNvPr id="18" name="Picture 17" descr="A blue and white background with white text and blue squares&#10;&#10;Description automatically generated">
            <a:hlinkClick r:id="rId19"/>
            <a:extLst>
              <a:ext uri="{FF2B5EF4-FFF2-40B4-BE49-F238E27FC236}">
                <a16:creationId xmlns:a16="http://schemas.microsoft.com/office/drawing/2014/main" id="{20DBB129-6E53-1D54-0B81-F26FE11F79F9}"/>
              </a:ext>
            </a:extLst>
          </p:cNvPr>
          <p:cNvPicPr>
            <a:picLocks noChangeAspect="1"/>
          </p:cNvPicPr>
          <p:nvPr/>
        </p:nvPicPr>
        <p:blipFill rotWithShape="1">
          <a:blip r:embed="rId20" cstate="hqprint">
            <a:extLst>
              <a:ext uri="{28A0092B-C50C-407E-A947-70E740481C1C}">
                <a14:useLocalDpi xmlns:a14="http://schemas.microsoft.com/office/drawing/2010/main"/>
              </a:ext>
            </a:extLst>
          </a:blip>
          <a:srcRect/>
          <a:stretch/>
        </p:blipFill>
        <p:spPr>
          <a:xfrm>
            <a:off x="5844787" y="4666304"/>
            <a:ext cx="1641581" cy="1097280"/>
          </a:xfrm>
          <a:prstGeom prst="rect">
            <a:avLst/>
          </a:prstGeom>
          <a:ln>
            <a:solidFill>
              <a:srgbClr val="1F1A62"/>
            </a:solidFill>
          </a:ln>
        </p:spPr>
      </p:pic>
      <p:pic>
        <p:nvPicPr>
          <p:cNvPr id="19" name="Picture 18" descr="A blue and green rectangular background with white text&#10;&#10;Description automatically generated">
            <a:hlinkClick r:id="rId21"/>
            <a:extLst>
              <a:ext uri="{FF2B5EF4-FFF2-40B4-BE49-F238E27FC236}">
                <a16:creationId xmlns:a16="http://schemas.microsoft.com/office/drawing/2014/main" id="{7929EBCF-2F1A-6AA0-8125-AEABB1C20F90}"/>
              </a:ext>
            </a:extLst>
          </p:cNvPr>
          <p:cNvPicPr>
            <a:picLocks noChangeAspect="1"/>
          </p:cNvPicPr>
          <p:nvPr/>
        </p:nvPicPr>
        <p:blipFill rotWithShape="1">
          <a:blip r:embed="rId22" cstate="hqprint">
            <a:extLst>
              <a:ext uri="{28A0092B-C50C-407E-A947-70E740481C1C}">
                <a14:useLocalDpi xmlns:a14="http://schemas.microsoft.com/office/drawing/2010/main"/>
              </a:ext>
            </a:extLst>
          </a:blip>
          <a:srcRect/>
          <a:stretch/>
        </p:blipFill>
        <p:spPr>
          <a:xfrm>
            <a:off x="300570" y="7266456"/>
            <a:ext cx="1639836" cy="1097280"/>
          </a:xfrm>
          <a:prstGeom prst="rect">
            <a:avLst/>
          </a:prstGeom>
          <a:ln>
            <a:solidFill>
              <a:srgbClr val="1F1A62"/>
            </a:solidFill>
          </a:ln>
        </p:spPr>
      </p:pic>
      <p:pic>
        <p:nvPicPr>
          <p:cNvPr id="20" name="Picture 19" descr="A blue and white cover with white text&#10;&#10;Description automatically generated">
            <a:hlinkClick r:id="rId23"/>
            <a:extLst>
              <a:ext uri="{FF2B5EF4-FFF2-40B4-BE49-F238E27FC236}">
                <a16:creationId xmlns:a16="http://schemas.microsoft.com/office/drawing/2014/main" id="{EFA27738-24A3-2621-F9D0-B5291616A412}"/>
              </a:ext>
            </a:extLst>
          </p:cNvPr>
          <p:cNvPicPr>
            <a:picLocks noChangeAspect="1"/>
          </p:cNvPicPr>
          <p:nvPr/>
        </p:nvPicPr>
        <p:blipFill rotWithShape="1">
          <a:blip r:embed="rId24" cstate="hqprint">
            <a:extLst>
              <a:ext uri="{28A0092B-C50C-407E-A947-70E740481C1C}">
                <a14:useLocalDpi xmlns:a14="http://schemas.microsoft.com/office/drawing/2010/main"/>
              </a:ext>
            </a:extLst>
          </a:blip>
          <a:srcRect/>
          <a:stretch/>
        </p:blipFill>
        <p:spPr>
          <a:xfrm>
            <a:off x="2144262" y="7266456"/>
            <a:ext cx="1639836" cy="1097280"/>
          </a:xfrm>
          <a:prstGeom prst="rect">
            <a:avLst/>
          </a:prstGeom>
          <a:ln>
            <a:solidFill>
              <a:srgbClr val="1F1A62"/>
            </a:solidFill>
          </a:ln>
        </p:spPr>
      </p:pic>
      <p:pic>
        <p:nvPicPr>
          <p:cNvPr id="21" name="Picture 20" descr="A blue and white cover with white and blue squares&#10;&#10;Description automatically generated">
            <a:hlinkClick r:id="rId25"/>
            <a:extLst>
              <a:ext uri="{FF2B5EF4-FFF2-40B4-BE49-F238E27FC236}">
                <a16:creationId xmlns:a16="http://schemas.microsoft.com/office/drawing/2014/main" id="{3D6D1A45-7973-C63E-B2A1-D1BAEF329B71}"/>
              </a:ext>
            </a:extLst>
          </p:cNvPr>
          <p:cNvPicPr>
            <a:picLocks noChangeAspect="1"/>
          </p:cNvPicPr>
          <p:nvPr/>
        </p:nvPicPr>
        <p:blipFill rotWithShape="1">
          <a:blip r:embed="rId26" cstate="hqprint">
            <a:extLst>
              <a:ext uri="{28A0092B-C50C-407E-A947-70E740481C1C}">
                <a14:useLocalDpi xmlns:a14="http://schemas.microsoft.com/office/drawing/2010/main"/>
              </a:ext>
            </a:extLst>
          </a:blip>
          <a:srcRect/>
          <a:stretch/>
        </p:blipFill>
        <p:spPr>
          <a:xfrm>
            <a:off x="3987954" y="7266456"/>
            <a:ext cx="1640010" cy="1097280"/>
          </a:xfrm>
          <a:prstGeom prst="rect">
            <a:avLst/>
          </a:prstGeom>
          <a:ln>
            <a:solidFill>
              <a:srgbClr val="1F1A62"/>
            </a:solidFill>
          </a:ln>
        </p:spPr>
      </p:pic>
      <p:pic>
        <p:nvPicPr>
          <p:cNvPr id="22" name="Picture 21" descr="A blue and white cover with white and blue triangles&#10;&#10;Description automatically generated">
            <a:hlinkClick r:id="rId27"/>
            <a:extLst>
              <a:ext uri="{FF2B5EF4-FFF2-40B4-BE49-F238E27FC236}">
                <a16:creationId xmlns:a16="http://schemas.microsoft.com/office/drawing/2014/main" id="{CA390057-8E99-3792-F06B-415EB2656C0B}"/>
              </a:ext>
            </a:extLst>
          </p:cNvPr>
          <p:cNvPicPr>
            <a:picLocks noChangeAspect="1"/>
          </p:cNvPicPr>
          <p:nvPr/>
        </p:nvPicPr>
        <p:blipFill rotWithShape="1">
          <a:blip r:embed="rId28" cstate="hqprint">
            <a:extLst>
              <a:ext uri="{28A0092B-C50C-407E-A947-70E740481C1C}">
                <a14:useLocalDpi xmlns:a14="http://schemas.microsoft.com/office/drawing/2010/main"/>
              </a:ext>
            </a:extLst>
          </a:blip>
          <a:srcRect/>
          <a:stretch/>
        </p:blipFill>
        <p:spPr>
          <a:xfrm>
            <a:off x="5845572" y="7266456"/>
            <a:ext cx="1640010" cy="1097280"/>
          </a:xfrm>
          <a:prstGeom prst="rect">
            <a:avLst/>
          </a:prstGeom>
          <a:ln>
            <a:solidFill>
              <a:srgbClr val="1F1A62"/>
            </a:solidFill>
          </a:ln>
        </p:spPr>
      </p:pic>
      <p:pic>
        <p:nvPicPr>
          <p:cNvPr id="23" name="Picture 22" descr="A blue and green background with white text&#10;&#10;Description automatically generated">
            <a:hlinkClick r:id="rId29"/>
            <a:extLst>
              <a:ext uri="{FF2B5EF4-FFF2-40B4-BE49-F238E27FC236}">
                <a16:creationId xmlns:a16="http://schemas.microsoft.com/office/drawing/2014/main" id="{1962B860-FE67-0750-C2C3-C8436306CDE7}"/>
              </a:ext>
            </a:extLst>
          </p:cNvPr>
          <p:cNvPicPr>
            <a:picLocks noChangeAspect="1"/>
          </p:cNvPicPr>
          <p:nvPr/>
        </p:nvPicPr>
        <p:blipFill>
          <a:blip r:embed="rId30">
            <a:extLst>
              <a:ext uri="{28A0092B-C50C-407E-A947-70E740481C1C}">
                <a14:useLocalDpi xmlns:a14="http://schemas.microsoft.com/office/drawing/2010/main"/>
              </a:ext>
            </a:extLst>
          </a:blip>
          <a:stretch>
            <a:fillRect/>
          </a:stretch>
        </p:blipFill>
        <p:spPr>
          <a:xfrm>
            <a:off x="3992667" y="8505974"/>
            <a:ext cx="1662512" cy="1097280"/>
          </a:xfrm>
          <a:prstGeom prst="rect">
            <a:avLst/>
          </a:prstGeom>
          <a:ln>
            <a:solidFill>
              <a:srgbClr val="1F1A62"/>
            </a:solidFill>
          </a:ln>
        </p:spPr>
      </p:pic>
      <p:pic>
        <p:nvPicPr>
          <p:cNvPr id="25" name="Picture 24" descr="A blue and white cover with white text and blue triangles&#10;&#10;Description automatically generated">
            <a:hlinkClick r:id="rId31"/>
            <a:extLst>
              <a:ext uri="{FF2B5EF4-FFF2-40B4-BE49-F238E27FC236}">
                <a16:creationId xmlns:a16="http://schemas.microsoft.com/office/drawing/2014/main" id="{29950213-7DAD-B387-CAD0-D34B61BCB993}"/>
              </a:ext>
            </a:extLst>
          </p:cNvPr>
          <p:cNvPicPr>
            <a:picLocks noChangeAspect="1"/>
          </p:cNvPicPr>
          <p:nvPr/>
        </p:nvPicPr>
        <p:blipFill rotWithShape="1">
          <a:blip r:embed="rId32">
            <a:extLst>
              <a:ext uri="{28A0092B-C50C-407E-A947-70E740481C1C}">
                <a14:useLocalDpi xmlns:a14="http://schemas.microsoft.com/office/drawing/2010/main" val="0"/>
              </a:ext>
            </a:extLst>
          </a:blip>
          <a:srcRect b="20866"/>
          <a:stretch/>
        </p:blipFill>
        <p:spPr>
          <a:xfrm>
            <a:off x="2163827" y="8507192"/>
            <a:ext cx="1644506" cy="1097280"/>
          </a:xfrm>
          <a:prstGeom prst="rect">
            <a:avLst/>
          </a:prstGeom>
          <a:ln>
            <a:solidFill>
              <a:srgbClr val="1B1464"/>
            </a:solidFill>
          </a:ln>
        </p:spPr>
      </p:pic>
      <p:pic>
        <p:nvPicPr>
          <p:cNvPr id="26" name="Picture 25" descr="A blue and white background with white text&#10;&#10;Description automatically generated">
            <a:hlinkClick r:id="rId33"/>
            <a:extLst>
              <a:ext uri="{FF2B5EF4-FFF2-40B4-BE49-F238E27FC236}">
                <a16:creationId xmlns:a16="http://schemas.microsoft.com/office/drawing/2014/main" id="{E28B4412-1550-D835-37E6-C905CDF76114}"/>
              </a:ext>
            </a:extLst>
          </p:cNvPr>
          <p:cNvPicPr>
            <a:picLocks noChangeAspect="1"/>
          </p:cNvPicPr>
          <p:nvPr/>
        </p:nvPicPr>
        <p:blipFill rotWithShape="1">
          <a:blip r:embed="rId34">
            <a:extLst>
              <a:ext uri="{28A0092B-C50C-407E-A947-70E740481C1C}">
                <a14:useLocalDpi xmlns:a14="http://schemas.microsoft.com/office/drawing/2010/main" val="0"/>
              </a:ext>
            </a:extLst>
          </a:blip>
          <a:srcRect b="19522"/>
          <a:stretch/>
        </p:blipFill>
        <p:spPr>
          <a:xfrm>
            <a:off x="316982" y="8508796"/>
            <a:ext cx="1641581" cy="1097280"/>
          </a:xfrm>
          <a:prstGeom prst="rect">
            <a:avLst/>
          </a:prstGeom>
          <a:ln>
            <a:solidFill>
              <a:srgbClr val="1B1464"/>
            </a:solidFill>
          </a:ln>
        </p:spPr>
      </p:pic>
      <p:pic>
        <p:nvPicPr>
          <p:cNvPr id="27" name="Picture 26" descr="A blue and white cover with white and green squares&#10;&#10;Description automatically generated">
            <a:hlinkClick r:id="rId35"/>
            <a:extLst>
              <a:ext uri="{FF2B5EF4-FFF2-40B4-BE49-F238E27FC236}">
                <a16:creationId xmlns:a16="http://schemas.microsoft.com/office/drawing/2014/main" id="{F77A2461-A40F-329C-F1DE-27AA865ECCCA}"/>
              </a:ext>
            </a:extLst>
          </p:cNvPr>
          <p:cNvPicPr>
            <a:picLocks noChangeAspect="1"/>
          </p:cNvPicPr>
          <p:nvPr/>
        </p:nvPicPr>
        <p:blipFill rotWithShape="1">
          <a:blip r:embed="rId36">
            <a:extLst>
              <a:ext uri="{28A0092B-C50C-407E-A947-70E740481C1C}">
                <a14:useLocalDpi xmlns:a14="http://schemas.microsoft.com/office/drawing/2010/main" val="0"/>
              </a:ext>
            </a:extLst>
          </a:blip>
          <a:srcRect b="25400"/>
          <a:stretch/>
        </p:blipFill>
        <p:spPr>
          <a:xfrm>
            <a:off x="298468" y="5968915"/>
            <a:ext cx="1644040" cy="1097280"/>
          </a:xfrm>
          <a:prstGeom prst="rect">
            <a:avLst/>
          </a:prstGeom>
          <a:ln>
            <a:solidFill>
              <a:srgbClr val="1B1464"/>
            </a:solidFill>
          </a:ln>
        </p:spPr>
      </p:pic>
      <p:pic>
        <p:nvPicPr>
          <p:cNvPr id="29" name="Picture 28">
            <a:hlinkClick r:id="rId37"/>
            <a:extLst>
              <a:ext uri="{FF2B5EF4-FFF2-40B4-BE49-F238E27FC236}">
                <a16:creationId xmlns:a16="http://schemas.microsoft.com/office/drawing/2014/main" id="{86CE9F79-3C30-C092-A9A1-9BB2E64FB255}"/>
              </a:ext>
            </a:extLst>
          </p:cNvPr>
          <p:cNvPicPr>
            <a:picLocks noChangeAspect="1"/>
          </p:cNvPicPr>
          <p:nvPr/>
        </p:nvPicPr>
        <p:blipFill>
          <a:blip r:embed="rId38"/>
          <a:stretch>
            <a:fillRect/>
          </a:stretch>
        </p:blipFill>
        <p:spPr>
          <a:xfrm>
            <a:off x="5831824" y="8500352"/>
            <a:ext cx="1667507" cy="1097280"/>
          </a:xfrm>
          <a:prstGeom prst="rect">
            <a:avLst/>
          </a:prstGeom>
          <a:ln>
            <a:solidFill>
              <a:srgbClr val="1B1464"/>
            </a:solidFill>
          </a:ln>
        </p:spPr>
      </p:pic>
      <p:pic>
        <p:nvPicPr>
          <p:cNvPr id="35" name="Picture 34">
            <a:hlinkClick r:id="rId39"/>
            <a:extLst>
              <a:ext uri="{FF2B5EF4-FFF2-40B4-BE49-F238E27FC236}">
                <a16:creationId xmlns:a16="http://schemas.microsoft.com/office/drawing/2014/main" id="{A41241B3-E347-ED94-46A5-99D0D3490C6E}"/>
              </a:ext>
            </a:extLst>
          </p:cNvPr>
          <p:cNvPicPr>
            <a:picLocks noChangeAspect="1"/>
          </p:cNvPicPr>
          <p:nvPr/>
        </p:nvPicPr>
        <p:blipFill rotWithShape="1">
          <a:blip r:embed="rId40"/>
          <a:srcRect b="21930"/>
          <a:stretch/>
        </p:blipFill>
        <p:spPr>
          <a:xfrm>
            <a:off x="5846710" y="5968915"/>
            <a:ext cx="1637734" cy="1097280"/>
          </a:xfrm>
          <a:prstGeom prst="rect">
            <a:avLst/>
          </a:prstGeom>
          <a:ln>
            <a:solidFill>
              <a:srgbClr val="1B1464"/>
            </a:solidFill>
          </a:ln>
        </p:spPr>
      </p:pic>
    </p:spTree>
    <p:extLst>
      <p:ext uri="{BB962C8B-B14F-4D97-AF65-F5344CB8AC3E}">
        <p14:creationId xmlns:p14="http://schemas.microsoft.com/office/powerpoint/2010/main" val="3174356844"/>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29C0A495-0D49-66A6-33D1-32BE0A8C624D}"/>
              </a:ext>
            </a:extLst>
          </p:cNvPr>
          <p:cNvSpPr txBox="1"/>
          <p:nvPr/>
        </p:nvSpPr>
        <p:spPr>
          <a:xfrm>
            <a:off x="762843" y="1378002"/>
            <a:ext cx="6066156" cy="1808829"/>
          </a:xfrm>
          <a:prstGeom prst="rect">
            <a:avLst/>
          </a:prstGeom>
          <a:noFill/>
        </p:spPr>
        <p:txBody>
          <a:bodyPr wrap="square">
            <a:spAutoFit/>
          </a:bodyPr>
          <a:lstStyle/>
          <a:p>
            <a:pPr marL="0" marR="0">
              <a:lnSpc>
                <a:spcPct val="107000"/>
              </a:lnSpc>
              <a:spcBef>
                <a:spcPts val="0"/>
              </a:spcBef>
              <a:spcAft>
                <a:spcPts val="0"/>
              </a:spcAft>
            </a:pPr>
            <a:r>
              <a:rPr lang="en-US" sz="1100" b="1" kern="1200">
                <a:solidFill>
                  <a:srgbClr val="00B0F0"/>
                </a:solidFill>
                <a:effectLst/>
                <a:latin typeface="Helvetica" panose="020B0403020202020204" pitchFamily="34" charset="0"/>
                <a:ea typeface="Times New Roman" panose="02020603050405020304" pitchFamily="18" charset="0"/>
                <a:cs typeface="Times New Roman" panose="02020603050405020304" pitchFamily="18" charset="0"/>
              </a:rPr>
              <a:t>About VAB</a:t>
            </a:r>
            <a:endParaRPr lang="en-US" sz="1100">
              <a:effectLst/>
              <a:latin typeface="Helvetica" panose="020B0403020202020204" pitchFamily="34" charset="0"/>
              <a:ea typeface="Times New Roman" panose="02020603050405020304" pitchFamily="18" charset="0"/>
            </a:endParaRPr>
          </a:p>
          <a:p>
            <a:pPr marL="0" marR="0">
              <a:spcBef>
                <a:spcPts val="0"/>
              </a:spcBef>
              <a:spcAft>
                <a:spcPts val="0"/>
              </a:spcAft>
            </a:pPr>
            <a:r>
              <a:rPr lang="en-US" sz="1100" kern="1200">
                <a:solidFill>
                  <a:srgbClr val="1F1A62"/>
                </a:solidFill>
                <a:effectLst/>
                <a:latin typeface="Helvetica" panose="020B0403020202020204" pitchFamily="34" charset="0"/>
                <a:ea typeface="Times New Roman" panose="02020603050405020304" pitchFamily="18" charset="0"/>
                <a:cs typeface="Times New Roman" panose="02020603050405020304" pitchFamily="18" charset="0"/>
              </a:rPr>
              <a:t>VAB is an insights-driven organization that inspires marketers to reimagine their media strategies resulting in fully informed decisions. </a:t>
            </a:r>
            <a:endParaRPr lang="en-US" sz="1100">
              <a:effectLst/>
              <a:latin typeface="Helvetica" panose="020B0403020202020204" pitchFamily="34" charset="0"/>
              <a:ea typeface="Times New Roman" panose="02020603050405020304" pitchFamily="18" charset="0"/>
            </a:endParaRPr>
          </a:p>
          <a:p>
            <a:pPr marL="0" marR="0">
              <a:spcBef>
                <a:spcPts val="0"/>
              </a:spcBef>
              <a:spcAft>
                <a:spcPts val="0"/>
              </a:spcAft>
            </a:pPr>
            <a:r>
              <a:rPr lang="en-US" sz="1100">
                <a:effectLst/>
                <a:latin typeface="Helvetica" panose="020B0403020202020204" pitchFamily="34" charset="0"/>
                <a:ea typeface="Times New Roman" panose="02020603050405020304" pitchFamily="18" charset="0"/>
              </a:rPr>
              <a:t> </a:t>
            </a:r>
          </a:p>
          <a:p>
            <a:pPr marL="0" marR="0">
              <a:spcBef>
                <a:spcPts val="0"/>
              </a:spcBef>
              <a:spcAft>
                <a:spcPts val="0"/>
              </a:spcAft>
            </a:pPr>
            <a:r>
              <a:rPr lang="en-US" sz="1100" kern="1200">
                <a:solidFill>
                  <a:srgbClr val="1F1A62"/>
                </a:solidFill>
                <a:effectLst/>
                <a:latin typeface="Helvetica" panose="020B0403020202020204" pitchFamily="34" charset="0"/>
                <a:ea typeface="Times New Roman" panose="02020603050405020304" pitchFamily="18" charset="0"/>
                <a:cs typeface="Times New Roman" panose="02020603050405020304" pitchFamily="18" charset="0"/>
              </a:rPr>
              <a:t>Drawing on our marketing expertise, we </a:t>
            </a:r>
            <a:r>
              <a:rPr lang="en-US" sz="1100" b="1" kern="1200">
                <a:solidFill>
                  <a:srgbClr val="4EBEA4"/>
                </a:solidFill>
                <a:effectLst/>
                <a:latin typeface="Helvetica" panose="020B0403020202020204" pitchFamily="34" charset="0"/>
                <a:ea typeface="Times New Roman" panose="02020603050405020304" pitchFamily="18" charset="0"/>
                <a:cs typeface="Times New Roman" panose="02020603050405020304" pitchFamily="18" charset="0"/>
              </a:rPr>
              <a:t>simplify</a:t>
            </a:r>
            <a:r>
              <a:rPr lang="en-US" sz="1100" kern="1200">
                <a:solidFill>
                  <a:srgbClr val="1F1A62"/>
                </a:solidFill>
                <a:effectLst/>
                <a:latin typeface="Helvetica" panose="020B0403020202020204" pitchFamily="34" charset="0"/>
                <a:ea typeface="Times New Roman" panose="02020603050405020304" pitchFamily="18" charset="0"/>
                <a:cs typeface="Times New Roman" panose="02020603050405020304" pitchFamily="18" charset="0"/>
              </a:rPr>
              <a:t> the complexities in our industry and </a:t>
            </a:r>
            <a:r>
              <a:rPr lang="en-US" sz="1100" b="1" kern="1200">
                <a:solidFill>
                  <a:srgbClr val="00BFF2"/>
                </a:solidFill>
                <a:effectLst/>
                <a:latin typeface="Helvetica" panose="020B0403020202020204" pitchFamily="34" charset="0"/>
                <a:ea typeface="Times New Roman" panose="02020603050405020304" pitchFamily="18" charset="0"/>
              </a:rPr>
              <a:t>discover</a:t>
            </a:r>
            <a:r>
              <a:rPr lang="en-US" sz="1100" kern="1200">
                <a:solidFill>
                  <a:srgbClr val="1F1A62"/>
                </a:solidFill>
                <a:effectLst/>
                <a:latin typeface="Helvetica" panose="020B0403020202020204" pitchFamily="34" charset="0"/>
                <a:ea typeface="Times New Roman" panose="02020603050405020304" pitchFamily="18" charset="0"/>
                <a:cs typeface="Times New Roman" panose="02020603050405020304" pitchFamily="18" charset="0"/>
              </a:rPr>
              <a:t> new insights that </a:t>
            </a:r>
            <a:r>
              <a:rPr lang="en-US" sz="1100" b="1" kern="1200">
                <a:solidFill>
                  <a:srgbClr val="ED3C8D"/>
                </a:solidFill>
                <a:effectLst/>
                <a:latin typeface="Helvetica" panose="020B0403020202020204" pitchFamily="34" charset="0"/>
                <a:ea typeface="Times New Roman" panose="02020603050405020304" pitchFamily="18" charset="0"/>
                <a:cs typeface="Times New Roman" panose="02020603050405020304" pitchFamily="18" charset="0"/>
              </a:rPr>
              <a:t>transform</a:t>
            </a:r>
            <a:r>
              <a:rPr lang="en-US" sz="1100" kern="1200">
                <a:solidFill>
                  <a:srgbClr val="1F1A62"/>
                </a:solidFill>
                <a:effectLst/>
                <a:latin typeface="Helvetica" panose="020B0403020202020204" pitchFamily="34" charset="0"/>
                <a:ea typeface="Times New Roman" panose="02020603050405020304" pitchFamily="18" charset="0"/>
                <a:cs typeface="Times New Roman" panose="02020603050405020304" pitchFamily="18" charset="0"/>
              </a:rPr>
              <a:t> the way marketers look at their media strategy.  </a:t>
            </a:r>
            <a:endParaRPr lang="en-US" sz="1100">
              <a:effectLst/>
              <a:latin typeface="Helvetica" panose="020B0403020202020204" pitchFamily="34" charset="0"/>
              <a:ea typeface="Times New Roman" panose="02020603050405020304" pitchFamily="18" charset="0"/>
            </a:endParaRPr>
          </a:p>
          <a:p>
            <a:pPr marL="0" marR="0">
              <a:lnSpc>
                <a:spcPct val="107000"/>
              </a:lnSpc>
              <a:spcBef>
                <a:spcPts val="0"/>
              </a:spcBef>
              <a:spcAft>
                <a:spcPts val="0"/>
              </a:spcAft>
            </a:pPr>
            <a:r>
              <a:rPr lang="en-US" sz="1100">
                <a:effectLst/>
                <a:latin typeface="Helvetica" panose="020B040302020202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100" kern="1200">
                <a:solidFill>
                  <a:srgbClr val="002060"/>
                </a:solidFill>
                <a:effectLst/>
                <a:latin typeface="Helvetica" panose="020B0403020202020204" pitchFamily="34" charset="0"/>
                <a:ea typeface="Times New Roman" panose="02020603050405020304" pitchFamily="18" charset="0"/>
                <a:cs typeface="Times New Roman" panose="02020603050405020304" pitchFamily="18" charset="0"/>
              </a:rPr>
              <a:t>We are committed to your business growth and proud to offer VAB members, brand marketers and agencies </a:t>
            </a:r>
            <a:r>
              <a:rPr lang="en-US" sz="1100" b="1" i="1" kern="1200">
                <a:solidFill>
                  <a:srgbClr val="002060"/>
                </a:solidFill>
                <a:effectLst/>
                <a:latin typeface="Helvetica" panose="020B0403020202020204" pitchFamily="34" charset="0"/>
                <a:ea typeface="Times New Roman" panose="02020603050405020304" pitchFamily="18" charset="0"/>
                <a:cs typeface="Times New Roman" panose="02020603050405020304" pitchFamily="18" charset="0"/>
              </a:rPr>
              <a:t>complimentary access </a:t>
            </a:r>
            <a:r>
              <a:rPr lang="en-US" sz="1100" kern="1200">
                <a:solidFill>
                  <a:srgbClr val="002060"/>
                </a:solidFill>
                <a:effectLst/>
                <a:latin typeface="Helvetica" panose="020B0403020202020204" pitchFamily="34" charset="0"/>
                <a:ea typeface="Times New Roman" panose="02020603050405020304" pitchFamily="18" charset="0"/>
                <a:cs typeface="Times New Roman" panose="02020603050405020304" pitchFamily="18" charset="0"/>
              </a:rPr>
              <a:t>to our continuously-growing Insights library. </a:t>
            </a:r>
            <a:br>
              <a:rPr lang="en-US" sz="1100" kern="1200">
                <a:solidFill>
                  <a:srgbClr val="002060"/>
                </a:solidFill>
                <a:effectLst/>
                <a:latin typeface="Helvetica" panose="020B0403020202020204" pitchFamily="34" charset="0"/>
                <a:ea typeface="Times New Roman" panose="02020603050405020304" pitchFamily="18" charset="0"/>
                <a:cs typeface="Times New Roman" panose="02020603050405020304" pitchFamily="18" charset="0"/>
              </a:rPr>
            </a:br>
            <a:r>
              <a:rPr lang="en-US" sz="1100" b="1" kern="1200">
                <a:solidFill>
                  <a:srgbClr val="002060"/>
                </a:solidFill>
                <a:effectLst/>
                <a:latin typeface="Helvetica" panose="020B0403020202020204" pitchFamily="34" charset="0"/>
                <a:ea typeface="Times New Roman" panose="02020603050405020304" pitchFamily="18" charset="0"/>
                <a:cs typeface="Times New Roman" panose="02020603050405020304" pitchFamily="18" charset="0"/>
              </a:rPr>
              <a:t>Get immediate access </a:t>
            </a:r>
            <a:r>
              <a:rPr lang="en-US" sz="1100" kern="1200">
                <a:solidFill>
                  <a:srgbClr val="002060"/>
                </a:solidFill>
                <a:effectLst/>
                <a:latin typeface="Helvetica" panose="020B0403020202020204" pitchFamily="34" charset="0"/>
                <a:ea typeface="Times New Roman" panose="02020603050405020304" pitchFamily="18" charset="0"/>
                <a:cs typeface="Times New Roman" panose="02020603050405020304" pitchFamily="18" charset="0"/>
              </a:rPr>
              <a:t>at </a:t>
            </a:r>
            <a:r>
              <a:rPr lang="en-US" sz="1100" b="1" kern="1200">
                <a:solidFill>
                  <a:srgbClr val="002060"/>
                </a:solidFill>
                <a:effectLst/>
                <a:latin typeface="Helvetica" panose="020B0403020202020204" pitchFamily="34" charset="0"/>
                <a:ea typeface="Times New Roman" panose="02020603050405020304" pitchFamily="18" charset="0"/>
                <a:cs typeface="Times New Roman" panose="02020603050405020304" pitchFamily="18" charset="0"/>
              </a:rPr>
              <a:t>theVAB.com.</a:t>
            </a:r>
            <a:endParaRPr lang="en-US" sz="1100">
              <a:effectLst/>
              <a:latin typeface="Helvetica" panose="020B0403020202020204" pitchFamily="34" charset="0"/>
              <a:ea typeface="Times New Roman" panose="02020603050405020304" pitchFamily="18" charset="0"/>
            </a:endParaRPr>
          </a:p>
        </p:txBody>
      </p:sp>
      <p:sp>
        <p:nvSpPr>
          <p:cNvPr id="29" name="TextBox 28">
            <a:extLst>
              <a:ext uri="{FF2B5EF4-FFF2-40B4-BE49-F238E27FC236}">
                <a16:creationId xmlns:a16="http://schemas.microsoft.com/office/drawing/2014/main" id="{D14E2DEB-5FA9-8CB0-C388-97577EF3A6F9}"/>
              </a:ext>
            </a:extLst>
          </p:cNvPr>
          <p:cNvSpPr txBox="1"/>
          <p:nvPr/>
        </p:nvSpPr>
        <p:spPr>
          <a:xfrm>
            <a:off x="759582" y="3307604"/>
            <a:ext cx="6606948" cy="2062103"/>
          </a:xfrm>
          <a:prstGeom prst="rect">
            <a:avLst/>
          </a:prstGeom>
          <a:noFill/>
        </p:spPr>
        <p:txBody>
          <a:bodyPr wrap="square">
            <a:spAutoFit/>
          </a:bodyPr>
          <a:lstStyle/>
          <a:p>
            <a:pPr marL="0" marR="0">
              <a:spcBef>
                <a:spcPts val="0"/>
              </a:spcBef>
              <a:spcAft>
                <a:spcPts val="0"/>
              </a:spcAft>
            </a:pPr>
            <a:r>
              <a:rPr lang="en-US" sz="800" b="1" u="sng" kern="1200">
                <a:solidFill>
                  <a:srgbClr val="1B1464"/>
                </a:solidFill>
                <a:effectLst/>
                <a:latin typeface="Helvetica" panose="020B0403020202020204" pitchFamily="34" charset="0"/>
                <a:ea typeface="Times New Roman" panose="02020603050405020304" pitchFamily="18" charset="0"/>
                <a:cs typeface="Times New Roman" panose="02020603050405020304" pitchFamily="18" charset="0"/>
              </a:rPr>
              <a:t>Sources</a:t>
            </a:r>
          </a:p>
          <a:p>
            <a:pPr marL="0" marR="0">
              <a:spcBef>
                <a:spcPts val="0"/>
              </a:spcBef>
              <a:spcAft>
                <a:spcPts val="0"/>
              </a:spcAft>
            </a:pPr>
            <a:endParaRPr lang="en-US" sz="400">
              <a:solidFill>
                <a:srgbClr val="1B1464"/>
              </a:solidFill>
              <a:effectLst/>
              <a:latin typeface="Helvetica" panose="020B0403020202020204" pitchFamily="34" charset="0"/>
              <a:ea typeface="Times New Roman" panose="02020603050405020304" pitchFamily="18" charset="0"/>
            </a:endParaRPr>
          </a:p>
          <a:p>
            <a:pPr marL="342900" marR="0" lvl="0" indent="-342900">
              <a:spcBef>
                <a:spcPts val="0"/>
              </a:spcBef>
              <a:spcAft>
                <a:spcPts val="0"/>
              </a:spcAft>
              <a:buFont typeface="+mj-lt"/>
              <a:buAutoNum type="arabicPeriod"/>
            </a:pPr>
            <a:r>
              <a:rPr lang="en-US" sz="800" kern="1200">
                <a:solidFill>
                  <a:srgbClr val="1B1464"/>
                </a:solidFill>
                <a:effectLst/>
                <a:latin typeface="Helvetica" panose="020B0403020202020204" pitchFamily="34" charset="0"/>
                <a:ea typeface="Times New Roman" panose="02020603050405020304" pitchFamily="18" charset="0"/>
                <a:cs typeface="Times New Roman" panose="02020603050405020304" pitchFamily="18" charset="0"/>
              </a:rPr>
              <a:t>The Myers Report 2023 Survey of 4,200 Advertising Agency and Brand Media Decision-Makers and Influencers; 4,200 respondents. Fieldwork August/September 2023.</a:t>
            </a:r>
          </a:p>
          <a:p>
            <a:pPr marL="342900" marR="0" lvl="0" indent="-342900">
              <a:spcBef>
                <a:spcPts val="0"/>
              </a:spcBef>
              <a:spcAft>
                <a:spcPts val="0"/>
              </a:spcAft>
              <a:buFont typeface="+mj-lt"/>
              <a:buAutoNum type="arabicPeriod"/>
            </a:pPr>
            <a:r>
              <a:rPr lang="en-US" sz="800" err="1">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Simulmedia</a:t>
            </a:r>
            <a:r>
              <a:rPr lang="en-US" sz="800">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 Audience Deficiency Unit (ADU), June 2024.</a:t>
            </a:r>
          </a:p>
          <a:p>
            <a:pPr marL="342900" marR="0" lvl="0" indent="-342900">
              <a:spcBef>
                <a:spcPts val="0"/>
              </a:spcBef>
              <a:spcAft>
                <a:spcPts val="0"/>
              </a:spcAft>
              <a:buFont typeface="+mj-lt"/>
              <a:buAutoNum type="arabicPeriod"/>
            </a:pPr>
            <a:r>
              <a:rPr lang="en-US" sz="800">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Department of Homeland Security, ‘Handbook for Safeguarding Sensitive PII’, December 2017. *ARF (Advertising Research Foundation), ‘6th Annual Privacy Study (2023).’</a:t>
            </a:r>
            <a:r>
              <a:rPr lang="en-US" sz="800" kern="1200">
                <a:solidFill>
                  <a:srgbClr val="1B1464"/>
                </a:solidFill>
                <a:effectLst/>
                <a:latin typeface="Helvetica" panose="020B0403020202020204" pitchFamily="34" charset="0"/>
                <a:ea typeface="Times New Roman" panose="02020603050405020304" pitchFamily="18" charset="0"/>
                <a:cs typeface="Times New Roman" panose="02020603050405020304" pitchFamily="18" charset="0"/>
              </a:rPr>
              <a:t>CMO Council via eMarketer, </a:t>
            </a:r>
            <a:r>
              <a:rPr lang="en-US" sz="800" i="1" kern="1200">
                <a:solidFill>
                  <a:srgbClr val="1B1464"/>
                </a:solidFill>
                <a:effectLst/>
                <a:latin typeface="Helvetica" panose="020B0403020202020204" pitchFamily="34" charset="0"/>
                <a:ea typeface="Times New Roman" panose="02020603050405020304" pitchFamily="18" charset="0"/>
                <a:cs typeface="Times New Roman" panose="02020603050405020304" pitchFamily="18" charset="0"/>
              </a:rPr>
              <a:t>Cracking Tomorrow’s CK Code</a:t>
            </a:r>
            <a:r>
              <a:rPr lang="en-US" sz="800" kern="1200">
                <a:solidFill>
                  <a:srgbClr val="1B1464"/>
                </a:solidFill>
                <a:effectLst/>
                <a:latin typeface="Helvetica" panose="020B0403020202020204" pitchFamily="34" charset="0"/>
                <a:ea typeface="Times New Roman" panose="02020603050405020304" pitchFamily="18" charset="0"/>
                <a:cs typeface="Times New Roman" panose="02020603050405020304" pitchFamily="18" charset="0"/>
              </a:rPr>
              <a:t>, 12/8/2022.</a:t>
            </a:r>
          </a:p>
          <a:p>
            <a:pPr marR="0" lvl="0">
              <a:spcBef>
                <a:spcPts val="0"/>
              </a:spcBef>
              <a:spcAft>
                <a:spcPts val="0"/>
              </a:spcAft>
            </a:pPr>
            <a:endParaRPr lang="en-US" sz="800" b="1" u="sng">
              <a:solidFill>
                <a:srgbClr val="FF0000"/>
              </a:solidFill>
              <a:latin typeface="Helvetica" panose="020B0403020202020204" pitchFamily="34" charset="0"/>
              <a:ea typeface="Times New Roman" panose="02020603050405020304" pitchFamily="18" charset="0"/>
              <a:cs typeface="Times New Roman" panose="02020603050405020304" pitchFamily="18" charset="0"/>
            </a:endParaRPr>
          </a:p>
          <a:p>
            <a:pPr marR="0" lvl="0">
              <a:spcBef>
                <a:spcPts val="0"/>
              </a:spcBef>
              <a:spcAft>
                <a:spcPts val="0"/>
              </a:spcAft>
            </a:pPr>
            <a:r>
              <a:rPr lang="en-US" sz="800" b="1" u="sng">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Definition Sources</a:t>
            </a:r>
            <a:r>
              <a:rPr lang="en-US" sz="800" u="sng">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 (reference pieces used in the development of several definitions)</a:t>
            </a:r>
          </a:p>
          <a:p>
            <a:pPr marL="342900" marR="0" lvl="0" indent="-342900">
              <a:spcBef>
                <a:spcPts val="0"/>
              </a:spcBef>
              <a:spcAft>
                <a:spcPts val="0"/>
              </a:spcAft>
              <a:buFont typeface="+mj-lt"/>
              <a:buAutoNum type="arabicPeriod"/>
            </a:pPr>
            <a:endParaRPr lang="en-US" sz="400" kern="1200">
              <a:solidFill>
                <a:srgbClr val="FF0000"/>
              </a:solidFill>
              <a:effectLst/>
              <a:latin typeface="Helvetica" panose="020B0403020202020204" pitchFamily="34" charset="0"/>
              <a:ea typeface="Times New Roman" panose="02020603050405020304" pitchFamily="18" charset="0"/>
              <a:cs typeface="Times New Roman" panose="02020603050405020304" pitchFamily="18" charset="0"/>
            </a:endParaRPr>
          </a:p>
          <a:p>
            <a:pPr marL="171450" marR="0" lvl="0" indent="-171450">
              <a:spcBef>
                <a:spcPts val="0"/>
              </a:spcBef>
              <a:spcAft>
                <a:spcPts val="0"/>
              </a:spcAft>
              <a:buFont typeface="Arial" panose="020B0604020202020204" pitchFamily="34" charset="0"/>
              <a:buChar char="•"/>
            </a:pPr>
            <a:r>
              <a:rPr lang="en-US" sz="800">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IBM, </a:t>
            </a:r>
            <a:r>
              <a:rPr lang="en-US" sz="800" i="1">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What is an API (application programming interface)?, </a:t>
            </a:r>
            <a:r>
              <a:rPr lang="en-US" sz="800">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4/9/2024.</a:t>
            </a:r>
          </a:p>
          <a:p>
            <a:pPr marL="171450" marR="0" lvl="0" indent="-171450">
              <a:spcBef>
                <a:spcPts val="0"/>
              </a:spcBef>
              <a:spcAft>
                <a:spcPts val="0"/>
              </a:spcAft>
              <a:buFont typeface="Arial" panose="020B0604020202020204" pitchFamily="34" charset="0"/>
              <a:buChar char="•"/>
            </a:pPr>
            <a:r>
              <a:rPr lang="en-US" sz="800">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IBM, </a:t>
            </a:r>
            <a:r>
              <a:rPr lang="en-US" sz="800" i="1">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SDK versus. API: What’s the difference?, </a:t>
            </a:r>
            <a:r>
              <a:rPr lang="en-US" sz="800">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7/13/2021.</a:t>
            </a:r>
          </a:p>
          <a:p>
            <a:pPr marL="171450" marR="0" lvl="0" indent="-171450">
              <a:spcBef>
                <a:spcPts val="0"/>
              </a:spcBef>
              <a:spcAft>
                <a:spcPts val="0"/>
              </a:spcAft>
              <a:buFont typeface="Arial" panose="020B0604020202020204" pitchFamily="34" charset="0"/>
              <a:buChar char="•"/>
            </a:pPr>
            <a:r>
              <a:rPr lang="en-US" sz="800" err="1">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Hubspot</a:t>
            </a:r>
            <a:r>
              <a:rPr lang="en-US" sz="800">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 </a:t>
            </a:r>
            <a:r>
              <a:rPr lang="en-US" sz="800" i="1">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Confused about Customer Acquisition Cost? I Asked Experts About CAC to Help, </a:t>
            </a:r>
            <a:r>
              <a:rPr lang="en-US" sz="800">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6/20/2024.</a:t>
            </a:r>
          </a:p>
          <a:p>
            <a:pPr marL="171450" marR="0" lvl="0" indent="-171450">
              <a:spcBef>
                <a:spcPts val="0"/>
              </a:spcBef>
              <a:spcAft>
                <a:spcPts val="0"/>
              </a:spcAft>
              <a:buFont typeface="Arial" panose="020B0604020202020204" pitchFamily="34" charset="0"/>
              <a:buChar char="•"/>
            </a:pPr>
            <a:r>
              <a:rPr lang="en-US" sz="800">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Sprout Social, </a:t>
            </a:r>
            <a:r>
              <a:rPr lang="en-US" sz="800" i="1">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CPC (Cost per click),</a:t>
            </a:r>
            <a:r>
              <a:rPr lang="en-US" sz="800">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 2024.</a:t>
            </a:r>
          </a:p>
          <a:p>
            <a:pPr marL="171450" marR="0" lvl="0" indent="-171450">
              <a:spcBef>
                <a:spcPts val="0"/>
              </a:spcBef>
              <a:spcAft>
                <a:spcPts val="0"/>
              </a:spcAft>
              <a:buFont typeface="Arial" panose="020B0604020202020204" pitchFamily="34" charset="0"/>
              <a:buChar char="•"/>
            </a:pPr>
            <a:r>
              <a:rPr lang="en-US" sz="800">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Adjust, </a:t>
            </a:r>
            <a:r>
              <a:rPr lang="en-US" sz="800" i="1">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What is Media Mix Modeling?, </a:t>
            </a:r>
            <a:r>
              <a:rPr lang="en-US" sz="800">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2024.</a:t>
            </a:r>
          </a:p>
          <a:p>
            <a:pPr marL="171450" marR="0" lvl="0" indent="-171450">
              <a:spcBef>
                <a:spcPts val="0"/>
              </a:spcBef>
              <a:spcAft>
                <a:spcPts val="0"/>
              </a:spcAft>
              <a:buFont typeface="Arial" panose="020B0604020202020204" pitchFamily="34" charset="0"/>
              <a:buChar char="•"/>
            </a:pPr>
            <a:r>
              <a:rPr lang="en-US" sz="800">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Mailchimp, </a:t>
            </a:r>
            <a:r>
              <a:rPr lang="en-US" sz="800" i="1">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SERP, </a:t>
            </a:r>
            <a:r>
              <a:rPr lang="en-US" sz="800">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2024.</a:t>
            </a:r>
          </a:p>
          <a:p>
            <a:pPr marL="171450" marR="0" lvl="0" indent="-171450">
              <a:spcBef>
                <a:spcPts val="0"/>
              </a:spcBef>
              <a:spcAft>
                <a:spcPts val="0"/>
              </a:spcAft>
              <a:buFont typeface="Arial" panose="020B0604020202020204" pitchFamily="34" charset="0"/>
              <a:buChar char="•"/>
            </a:pPr>
            <a:r>
              <a:rPr lang="en-US" sz="800" err="1">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Ahrefs</a:t>
            </a:r>
            <a:r>
              <a:rPr lang="en-US" sz="800">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 </a:t>
            </a:r>
            <a:r>
              <a:rPr lang="en-US" sz="800" i="1">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What Is IMC? Integrated Marketing Communications Explained, </a:t>
            </a:r>
            <a:r>
              <a:rPr lang="en-US" sz="800">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3/7/2024.</a:t>
            </a:r>
          </a:p>
        </p:txBody>
      </p:sp>
      <p:pic>
        <p:nvPicPr>
          <p:cNvPr id="5" name="Picture 4">
            <a:extLst>
              <a:ext uri="{FF2B5EF4-FFF2-40B4-BE49-F238E27FC236}">
                <a16:creationId xmlns:a16="http://schemas.microsoft.com/office/drawing/2014/main" id="{7FA37377-43D7-E595-B0E1-C558580877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20432" y="165735"/>
            <a:ext cx="5931535" cy="948690"/>
          </a:xfrm>
          <a:prstGeom prst="rect">
            <a:avLst/>
          </a:prstGeom>
          <a:noFill/>
          <a:ln>
            <a:noFill/>
          </a:ln>
        </p:spPr>
      </p:pic>
      <p:pic>
        <p:nvPicPr>
          <p:cNvPr id="2" name="Picture 1">
            <a:extLst>
              <a:ext uri="{FF2B5EF4-FFF2-40B4-BE49-F238E27FC236}">
                <a16:creationId xmlns:a16="http://schemas.microsoft.com/office/drawing/2014/main" id="{11955C78-758E-49E3-5F55-0940C1417E1F}"/>
              </a:ext>
            </a:extLst>
          </p:cNvPr>
          <p:cNvPicPr>
            <a:picLocks noChangeAspect="1"/>
          </p:cNvPicPr>
          <p:nvPr/>
        </p:nvPicPr>
        <p:blipFill>
          <a:blip r:embed="rId3">
            <a:lum bright="70000" contrast="-70000"/>
          </a:blip>
          <a:stretch>
            <a:fillRect/>
          </a:stretch>
        </p:blipFill>
        <p:spPr>
          <a:xfrm>
            <a:off x="5732428" y="655176"/>
            <a:ext cx="931176" cy="399842"/>
          </a:xfrm>
          <a:prstGeom prst="rect">
            <a:avLst/>
          </a:prstGeom>
        </p:spPr>
      </p:pic>
      <p:pic>
        <p:nvPicPr>
          <p:cNvPr id="4" name="Picture 3">
            <a:extLst>
              <a:ext uri="{FF2B5EF4-FFF2-40B4-BE49-F238E27FC236}">
                <a16:creationId xmlns:a16="http://schemas.microsoft.com/office/drawing/2014/main" id="{2782FB49-B0DF-BBBD-B2D9-F8C04EDBA618}"/>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2"/>
          <a:stretch/>
        </p:blipFill>
        <p:spPr>
          <a:xfrm>
            <a:off x="0" y="9708293"/>
            <a:ext cx="7772400" cy="350107"/>
          </a:xfrm>
          <a:prstGeom prst="rect">
            <a:avLst/>
          </a:prstGeom>
        </p:spPr>
      </p:pic>
      <p:sp>
        <p:nvSpPr>
          <p:cNvPr id="6" name="Slide Number Placeholder 5">
            <a:extLst>
              <a:ext uri="{FF2B5EF4-FFF2-40B4-BE49-F238E27FC236}">
                <a16:creationId xmlns:a16="http://schemas.microsoft.com/office/drawing/2014/main" id="{D506EA96-2C23-C9FA-04E0-BF42EFEE97A2}"/>
              </a:ext>
            </a:extLst>
          </p:cNvPr>
          <p:cNvSpPr txBox="1">
            <a:spLocks/>
          </p:cNvSpPr>
          <p:nvPr/>
        </p:nvSpPr>
        <p:spPr>
          <a:xfrm>
            <a:off x="81003" y="9784342"/>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7" name="Rectangle 6">
            <a:extLst>
              <a:ext uri="{FF2B5EF4-FFF2-40B4-BE49-F238E27FC236}">
                <a16:creationId xmlns:a16="http://schemas.microsoft.com/office/drawing/2014/main" id="{34AED6A4-AD1A-03C4-4629-11F0CAF329D0}"/>
              </a:ext>
            </a:extLst>
          </p:cNvPr>
          <p:cNvSpPr/>
          <p:nvPr/>
        </p:nvSpPr>
        <p:spPr>
          <a:xfrm>
            <a:off x="887490" y="9775499"/>
            <a:ext cx="5997420"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Tree>
    <p:extLst>
      <p:ext uri="{BB962C8B-B14F-4D97-AF65-F5344CB8AC3E}">
        <p14:creationId xmlns:p14="http://schemas.microsoft.com/office/powerpoint/2010/main" val="1379551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58F70648-6E19-D960-F416-C75E73A843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920432" y="165735"/>
            <a:ext cx="5931535" cy="948690"/>
          </a:xfrm>
          <a:prstGeom prst="rect">
            <a:avLst/>
          </a:prstGeom>
          <a:noFill/>
          <a:ln>
            <a:noFill/>
          </a:ln>
        </p:spPr>
      </p:pic>
      <p:pic>
        <p:nvPicPr>
          <p:cNvPr id="10" name="Picture 9">
            <a:extLst>
              <a:ext uri="{FF2B5EF4-FFF2-40B4-BE49-F238E27FC236}">
                <a16:creationId xmlns:a16="http://schemas.microsoft.com/office/drawing/2014/main" id="{05068F6E-7092-DF81-C2CE-AE4BCAE88E36}"/>
              </a:ext>
            </a:extLst>
          </p:cNvPr>
          <p:cNvPicPr>
            <a:picLocks noChangeAspect="1"/>
          </p:cNvPicPr>
          <p:nvPr/>
        </p:nvPicPr>
        <p:blipFill>
          <a:blip r:embed="rId4">
            <a:lum bright="70000" contrast="-70000"/>
          </a:blip>
          <a:stretch>
            <a:fillRect/>
          </a:stretch>
        </p:blipFill>
        <p:spPr>
          <a:xfrm>
            <a:off x="5732428" y="723294"/>
            <a:ext cx="931176" cy="399842"/>
          </a:xfrm>
          <a:prstGeom prst="rect">
            <a:avLst/>
          </a:prstGeom>
        </p:spPr>
      </p:pic>
      <p:sp>
        <p:nvSpPr>
          <p:cNvPr id="2" name="TextBox 1">
            <a:extLst>
              <a:ext uri="{FF2B5EF4-FFF2-40B4-BE49-F238E27FC236}">
                <a16:creationId xmlns:a16="http://schemas.microsoft.com/office/drawing/2014/main" id="{57C93CA3-76ED-E660-1DCF-39631DF2314E}"/>
              </a:ext>
            </a:extLst>
          </p:cNvPr>
          <p:cNvSpPr txBox="1"/>
          <p:nvPr/>
        </p:nvSpPr>
        <p:spPr>
          <a:xfrm>
            <a:off x="528306" y="1237606"/>
            <a:ext cx="6538700" cy="369332"/>
          </a:xfrm>
          <a:prstGeom prst="rect">
            <a:avLst/>
          </a:prstGeom>
          <a:noFill/>
        </p:spPr>
        <p:txBody>
          <a:bodyPr wrap="square" rtlCol="0">
            <a:spAutoFit/>
          </a:bodyPr>
          <a:lstStyle/>
          <a:p>
            <a:r>
              <a:rPr lang="en-US" b="1">
                <a:solidFill>
                  <a:srgbClr val="1B1464"/>
                </a:solidFill>
                <a:latin typeface="Helvetica" panose="020B0403020202020204" pitchFamily="34" charset="0"/>
              </a:rPr>
              <a:t>Untangling Acronyms within Marketing &amp; Advertising</a:t>
            </a:r>
          </a:p>
        </p:txBody>
      </p:sp>
      <p:sp>
        <p:nvSpPr>
          <p:cNvPr id="3" name="Text Box 3">
            <a:extLst>
              <a:ext uri="{FF2B5EF4-FFF2-40B4-BE49-F238E27FC236}">
                <a16:creationId xmlns:a16="http://schemas.microsoft.com/office/drawing/2014/main" id="{DF879C3D-8F5F-1D5A-675E-E3366DD482D7}"/>
              </a:ext>
            </a:extLst>
          </p:cNvPr>
          <p:cNvSpPr txBox="1"/>
          <p:nvPr/>
        </p:nvSpPr>
        <p:spPr>
          <a:xfrm>
            <a:off x="628651" y="1771013"/>
            <a:ext cx="6288088" cy="2434000"/>
          </a:xfrm>
          <a:prstGeom prst="rect">
            <a:avLst/>
          </a:prstGeom>
          <a:solidFill>
            <a:srgbClr val="4EBEA4"/>
          </a:solidFill>
          <a:ln w="6350">
            <a:noFill/>
          </a:ln>
        </p:spPr>
        <p:txBody>
          <a:bodyPr rot="0" spcFirstLastPara="0" vert="horz" wrap="square" lIns="91440" tIns="45720" rIns="91440" bIns="45720" numCol="1" spcCol="0" rtlCol="0" fromWordArt="0" anchor="t" anchorCtr="0" forceAA="0" compatLnSpc="1">
            <a:prstTxWarp prst="textNoShape">
              <a:avLst/>
            </a:prstTxWarp>
            <a:spAutoFit/>
          </a:bodyPr>
          <a:lstStyle/>
          <a:p>
            <a:pPr marL="0" marR="0">
              <a:lnSpc>
                <a:spcPct val="107000"/>
              </a:lnSpc>
              <a:spcBef>
                <a:spcPts val="0"/>
              </a:spcBef>
              <a:spcAft>
                <a:spcPts val="0"/>
              </a:spcAft>
            </a:pPr>
            <a:r>
              <a:rPr lang="en-US" sz="1100" b="1">
                <a:solidFill>
                  <a:srgbClr val="1B1464"/>
                </a:solidFill>
                <a:effectLst/>
                <a:latin typeface="Helvetica" panose="020B0403020202020204" pitchFamily="34" charset="0"/>
                <a:ea typeface="Calibri" panose="020F0502020204030204" pitchFamily="34" charset="0"/>
                <a:cs typeface="Arial" panose="020B0604020202020204" pitchFamily="34" charset="0"/>
              </a:rPr>
              <a:t>Why is it important for everyone in marketing and advertising to understand the common acronyms used in the industry</a:t>
            </a:r>
            <a:r>
              <a:rPr lang="en-US" sz="1100" b="1">
                <a:solidFill>
                  <a:srgbClr val="1B1464"/>
                </a:solidFill>
                <a:latin typeface="Helvetica" panose="020B0403020202020204" pitchFamily="34" charset="0"/>
                <a:ea typeface="Calibri" panose="020F0502020204030204" pitchFamily="34" charset="0"/>
                <a:cs typeface="Arial" panose="020B0604020202020204" pitchFamily="34" charset="0"/>
              </a:rPr>
              <a:t>?</a:t>
            </a:r>
            <a:r>
              <a:rPr lang="en-US" sz="1100" b="1">
                <a:solidFill>
                  <a:srgbClr val="1B1464"/>
                </a:solidFill>
                <a:effectLst/>
                <a:latin typeface="Helvetica" panose="020B0403020202020204" pitchFamily="34" charset="0"/>
                <a:ea typeface="Calibri" panose="020F0502020204030204" pitchFamily="34" charset="0"/>
                <a:cs typeface="Arial" panose="020B0604020202020204" pitchFamily="34" charset="0"/>
              </a:rPr>
              <a:t> </a:t>
            </a:r>
            <a:br>
              <a:rPr lang="en-US" sz="1100" b="1">
                <a:solidFill>
                  <a:srgbClr val="1B1464"/>
                </a:solidFill>
                <a:effectLst/>
                <a:latin typeface="Helvetica" panose="020B0403020202020204" pitchFamily="34" charset="0"/>
                <a:ea typeface="Calibri" panose="020F0502020204030204" pitchFamily="34" charset="0"/>
                <a:cs typeface="Arial" panose="020B0604020202020204" pitchFamily="34" charset="0"/>
              </a:rPr>
            </a:br>
            <a:endParaRPr lang="en-US" sz="1100">
              <a:solidFill>
                <a:srgbClr val="1B1464"/>
              </a:solidFill>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100">
                <a:solidFill>
                  <a:srgbClr val="1B1464"/>
                </a:solidFill>
                <a:effectLst/>
                <a:latin typeface="Helvetica" panose="020B0403020202020204" pitchFamily="34" charset="0"/>
                <a:ea typeface="Calibri" panose="020F0502020204030204" pitchFamily="34" charset="0"/>
                <a:cs typeface="Arial" panose="020B0604020202020204" pitchFamily="34" charset="0"/>
              </a:rPr>
              <a:t>Have you ever been in a meeting where someone </a:t>
            </a:r>
            <a:r>
              <a:rPr lang="en-US" sz="1100">
                <a:solidFill>
                  <a:srgbClr val="1B1464"/>
                </a:solidFill>
                <a:latin typeface="Helvetica" panose="020B0403020202020204" pitchFamily="34" charset="0"/>
                <a:ea typeface="Calibri" panose="020F0502020204030204" pitchFamily="34" charset="0"/>
                <a:cs typeface="Arial" panose="020B0604020202020204" pitchFamily="34" charset="0"/>
              </a:rPr>
              <a:t>drops an</a:t>
            </a:r>
            <a:r>
              <a:rPr lang="en-US" sz="1100">
                <a:solidFill>
                  <a:srgbClr val="1B1464"/>
                </a:solidFill>
                <a:effectLst/>
                <a:latin typeface="Helvetica" panose="020B0403020202020204" pitchFamily="34" charset="0"/>
                <a:ea typeface="Calibri" panose="020F0502020204030204" pitchFamily="34" charset="0"/>
                <a:cs typeface="Arial" panose="020B0604020202020204" pitchFamily="34" charset="0"/>
              </a:rPr>
              <a:t> acronym and you're too embarrassed to ask what it means? </a:t>
            </a:r>
            <a:r>
              <a:rPr lang="en-US" sz="1100">
                <a:solidFill>
                  <a:srgbClr val="1B1464"/>
                </a:solidFill>
                <a:latin typeface="Helvetica" panose="020B0403020202020204" pitchFamily="34" charset="0"/>
                <a:cs typeface="Arial" panose="020B0604020202020204" pitchFamily="34" charset="0"/>
              </a:rPr>
              <a:t>Or have you found yourself quietly using the search engine on your phone to learn more about the acronym that was just casually mentioned by a speaker during their presentation</a:t>
            </a:r>
            <a:r>
              <a:rPr lang="en-US" sz="1100">
                <a:solidFill>
                  <a:srgbClr val="1B1464"/>
                </a:solidFill>
                <a:effectLst/>
                <a:latin typeface="Helvetica" panose="020B0403020202020204" pitchFamily="34" charset="0"/>
                <a:ea typeface="Calibri" panose="020F0502020204030204" pitchFamily="34" charset="0"/>
                <a:cs typeface="Arial" panose="020B0604020202020204" pitchFamily="34" charset="0"/>
              </a:rPr>
              <a:t>? Perhaps you've witnessed colleagues volleying acronyms back and forth like a high-stakes tennis match, leaving you feeling like a spectator at a foreign language tournament.</a:t>
            </a:r>
            <a:br>
              <a:rPr lang="en-US" sz="1100">
                <a:solidFill>
                  <a:srgbClr val="1B1464"/>
                </a:solidFill>
                <a:effectLst/>
                <a:latin typeface="Helvetica" panose="020B0403020202020204" pitchFamily="34" charset="0"/>
                <a:ea typeface="Calibri" panose="020F0502020204030204" pitchFamily="34" charset="0"/>
                <a:cs typeface="Arial" panose="020B0604020202020204" pitchFamily="34" charset="0"/>
              </a:rPr>
            </a:br>
            <a:br>
              <a:rPr lang="en-US" sz="1100">
                <a:solidFill>
                  <a:srgbClr val="1B1464"/>
                </a:solidFill>
                <a:effectLst/>
                <a:latin typeface="Helvetica" panose="020B0403020202020204" pitchFamily="34" charset="0"/>
                <a:ea typeface="Calibri" panose="020F0502020204030204" pitchFamily="34" charset="0"/>
                <a:cs typeface="Arial" panose="020B0604020202020204" pitchFamily="34" charset="0"/>
              </a:rPr>
            </a:br>
            <a:r>
              <a:rPr lang="en-US" sz="1100">
                <a:solidFill>
                  <a:srgbClr val="1B1464"/>
                </a:solidFill>
                <a:effectLst/>
                <a:latin typeface="Helvetica" panose="020B0403020202020204" pitchFamily="34" charset="0"/>
                <a:ea typeface="Calibri" panose="020F0502020204030204" pitchFamily="34" charset="0"/>
                <a:cs typeface="Arial" panose="020B0604020202020204" pitchFamily="34" charset="0"/>
              </a:rPr>
              <a:t>We've all been there - nodding along sagely while secretly wondering if everyone else was issued a secret marketing decoder. Fear not! This glossary will simplify the complex and decipher the crazy acronyms that are used daily. Say goodbye to awkward smiles and vague "mm-</a:t>
            </a:r>
            <a:r>
              <a:rPr lang="en-US" sz="1100" err="1">
                <a:solidFill>
                  <a:srgbClr val="1B1464"/>
                </a:solidFill>
                <a:effectLst/>
                <a:latin typeface="Helvetica" panose="020B0403020202020204" pitchFamily="34" charset="0"/>
                <a:ea typeface="Calibri" panose="020F0502020204030204" pitchFamily="34" charset="0"/>
                <a:cs typeface="Arial" panose="020B0604020202020204" pitchFamily="34" charset="0"/>
              </a:rPr>
              <a:t>hmms</a:t>
            </a:r>
            <a:r>
              <a:rPr lang="en-US" sz="1100">
                <a:solidFill>
                  <a:srgbClr val="1B1464"/>
                </a:solidFill>
                <a:effectLst/>
                <a:latin typeface="Helvetica" panose="020B0403020202020204" pitchFamily="34" charset="0"/>
                <a:ea typeface="Calibri" panose="020F0502020204030204" pitchFamily="34" charset="0"/>
                <a:cs typeface="Arial" panose="020B0604020202020204" pitchFamily="34" charset="0"/>
              </a:rPr>
              <a:t>" - </a:t>
            </a:r>
            <a:r>
              <a:rPr lang="en-US" sz="1100" b="1">
                <a:solidFill>
                  <a:srgbClr val="1B1464"/>
                </a:solidFill>
                <a:effectLst/>
                <a:latin typeface="Helvetica" panose="020B0403020202020204" pitchFamily="34" charset="0"/>
                <a:ea typeface="Calibri" panose="020F0502020204030204" pitchFamily="34" charset="0"/>
                <a:cs typeface="Arial" panose="020B0604020202020204" pitchFamily="34" charset="0"/>
              </a:rPr>
              <a:t>it's time to join the conversation with confidence. </a:t>
            </a:r>
            <a:endParaRPr lang="en-US" sz="500" b="1">
              <a:solidFill>
                <a:srgbClr val="1B1464"/>
              </a:solidFill>
              <a:effectLst/>
              <a:latin typeface="Helvetica" panose="020B0403020202020204" pitchFamily="34" charset="0"/>
              <a:ea typeface="Calibri" panose="020F050202020403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4EBC1E46-1F85-3312-9D95-197E4B0822C2}"/>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r="-2"/>
          <a:stretch/>
        </p:blipFill>
        <p:spPr>
          <a:xfrm>
            <a:off x="0" y="9708293"/>
            <a:ext cx="7772400" cy="350107"/>
          </a:xfrm>
          <a:prstGeom prst="rect">
            <a:avLst/>
          </a:prstGeom>
        </p:spPr>
      </p:pic>
      <p:sp>
        <p:nvSpPr>
          <p:cNvPr id="8" name="Slide Number Placeholder 5">
            <a:extLst>
              <a:ext uri="{FF2B5EF4-FFF2-40B4-BE49-F238E27FC236}">
                <a16:creationId xmlns:a16="http://schemas.microsoft.com/office/drawing/2014/main" id="{088BF3D2-72D5-A7DB-214A-5ED401A782D3}"/>
              </a:ext>
            </a:extLst>
          </p:cNvPr>
          <p:cNvSpPr txBox="1">
            <a:spLocks/>
          </p:cNvSpPr>
          <p:nvPr/>
        </p:nvSpPr>
        <p:spPr>
          <a:xfrm>
            <a:off x="81003" y="9784342"/>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D0F77B9B-D09E-08FC-6D31-E5934BCF9F1E}"/>
              </a:ext>
            </a:extLst>
          </p:cNvPr>
          <p:cNvSpPr/>
          <p:nvPr/>
        </p:nvSpPr>
        <p:spPr>
          <a:xfrm>
            <a:off x="887490" y="9775499"/>
            <a:ext cx="5997420"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pic>
        <p:nvPicPr>
          <p:cNvPr id="12" name="Picture 2" descr="Revolution in Advertising Sales: The Myers Report Foretells a New Era in  Media | MediaVillage">
            <a:extLst>
              <a:ext uri="{FF2B5EF4-FFF2-40B4-BE49-F238E27FC236}">
                <a16:creationId xmlns:a16="http://schemas.microsoft.com/office/drawing/2014/main" id="{ACAA9715-D2AA-D134-DA16-E047F5D34B1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683" t="22381" r="3368" b="18691"/>
          <a:stretch/>
        </p:blipFill>
        <p:spPr bwMode="auto">
          <a:xfrm>
            <a:off x="204625" y="5811259"/>
            <a:ext cx="7077901" cy="3794285"/>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6">
            <a:extLst>
              <a:ext uri="{FF2B5EF4-FFF2-40B4-BE49-F238E27FC236}">
                <a16:creationId xmlns:a16="http://schemas.microsoft.com/office/drawing/2014/main" id="{ED7E441D-0CA4-0B91-6A75-6C2A3CD5D8FF}"/>
              </a:ext>
            </a:extLst>
          </p:cNvPr>
          <p:cNvSpPr txBox="1"/>
          <p:nvPr/>
        </p:nvSpPr>
        <p:spPr>
          <a:xfrm>
            <a:off x="485443" y="4422305"/>
            <a:ext cx="2629232" cy="296701"/>
          </a:xfrm>
          <a:prstGeom prst="rect">
            <a:avLst/>
          </a:prstGeom>
          <a:solidFill>
            <a:srgbClr val="FFE600"/>
          </a:solid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defPPr>
              <a:defRPr lang="en-US"/>
            </a:defPPr>
            <a:lvl1pPr marR="0">
              <a:lnSpc>
                <a:spcPct val="107000"/>
              </a:lnSpc>
              <a:spcBef>
                <a:spcPts val="0"/>
              </a:spcBef>
              <a:spcAft>
                <a:spcPts val="800"/>
              </a:spcAft>
              <a:defRPr sz="1100" b="1">
                <a:solidFill>
                  <a:srgbClr val="1B1464"/>
                </a:solidFill>
                <a:effectLst/>
                <a:latin typeface="Helvetica" panose="020B0403020202020204" pitchFamily="34" charset="0"/>
                <a:ea typeface="Calibri" panose="020F0502020204030204" pitchFamily="34" charset="0"/>
                <a:cs typeface="Times New Roman" panose="02020603050405020304" pitchFamily="18" charset="0"/>
              </a:defRPr>
            </a:lvl1pPr>
          </a:lstStyle>
          <a:p>
            <a:r>
              <a:rPr lang="en-US" sz="1400"/>
              <a:t>Ad Industry Knowledge Gap:</a:t>
            </a:r>
          </a:p>
        </p:txBody>
      </p:sp>
      <p:sp>
        <p:nvSpPr>
          <p:cNvPr id="15" name="TextBox 14">
            <a:extLst>
              <a:ext uri="{FF2B5EF4-FFF2-40B4-BE49-F238E27FC236}">
                <a16:creationId xmlns:a16="http://schemas.microsoft.com/office/drawing/2014/main" id="{93259BF4-70FC-DDBB-9A5B-6229F70717FC}"/>
              </a:ext>
            </a:extLst>
          </p:cNvPr>
          <p:cNvSpPr txBox="1"/>
          <p:nvPr/>
        </p:nvSpPr>
        <p:spPr>
          <a:xfrm>
            <a:off x="485443" y="4788079"/>
            <a:ext cx="6715789" cy="954107"/>
          </a:xfrm>
          <a:prstGeom prst="rect">
            <a:avLst/>
          </a:prstGeom>
          <a:noFill/>
        </p:spPr>
        <p:txBody>
          <a:bodyPr wrap="square">
            <a:spAutoFit/>
          </a:bodyPr>
          <a:lstStyle/>
          <a:p>
            <a:pPr algn="ctr"/>
            <a:r>
              <a:rPr lang="en-US" sz="1600" b="1">
                <a:solidFill>
                  <a:srgbClr val="1B1464"/>
                </a:solidFill>
                <a:latin typeface="Helvetica" panose="020B0403020202020204" pitchFamily="34" charset="0"/>
              </a:rPr>
              <a:t>Knowing terminology is important because, on average, fewer than 30% of Media Professionals are “Presentation/Discussion” Ready</a:t>
            </a:r>
            <a:endParaRPr lang="en-US" sz="1600" b="1" i="0">
              <a:solidFill>
                <a:srgbClr val="1B1464"/>
              </a:solidFill>
              <a:effectLst/>
              <a:latin typeface="Helvetica" panose="020B0403020202020204" pitchFamily="34" charset="0"/>
            </a:endParaRPr>
          </a:p>
          <a:p>
            <a:pPr algn="ctr"/>
            <a:r>
              <a:rPr lang="en-US" sz="1200" b="0" i="0">
                <a:solidFill>
                  <a:srgbClr val="1B1464"/>
                </a:solidFill>
                <a:effectLst/>
                <a:latin typeface="Helvetica" panose="020B0403020202020204" pitchFamily="34" charset="0"/>
              </a:rPr>
              <a:t>According to </a:t>
            </a:r>
            <a:r>
              <a:rPr lang="en-US" sz="1200">
                <a:solidFill>
                  <a:srgbClr val="1B1464"/>
                </a:solidFill>
                <a:latin typeface="Helvetica" panose="020B0403020202020204" pitchFamily="34" charset="0"/>
              </a:rPr>
              <a:t>The Myers Report 2023 Survey of 4,200 Agency / Brand / Media Professionals, covering 26 business categories</a:t>
            </a:r>
            <a:r>
              <a:rPr lang="en-US" sz="1200" baseline="30000">
                <a:solidFill>
                  <a:srgbClr val="1B1464"/>
                </a:solidFill>
                <a:latin typeface="Helvetica" panose="020B0403020202020204" pitchFamily="34" charset="0"/>
              </a:rPr>
              <a:t>1</a:t>
            </a:r>
          </a:p>
        </p:txBody>
      </p:sp>
    </p:spTree>
    <p:extLst>
      <p:ext uri="{BB962C8B-B14F-4D97-AF65-F5344CB8AC3E}">
        <p14:creationId xmlns:p14="http://schemas.microsoft.com/office/powerpoint/2010/main" val="32718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58F70648-6E19-D960-F416-C75E73A843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920432" y="165735"/>
            <a:ext cx="5931535" cy="948690"/>
          </a:xfrm>
          <a:prstGeom prst="rect">
            <a:avLst/>
          </a:prstGeom>
          <a:noFill/>
          <a:ln>
            <a:noFill/>
          </a:ln>
        </p:spPr>
      </p:pic>
      <p:pic>
        <p:nvPicPr>
          <p:cNvPr id="10" name="Picture 9">
            <a:extLst>
              <a:ext uri="{FF2B5EF4-FFF2-40B4-BE49-F238E27FC236}">
                <a16:creationId xmlns:a16="http://schemas.microsoft.com/office/drawing/2014/main" id="{05068F6E-7092-DF81-C2CE-AE4BCAE88E36}"/>
              </a:ext>
            </a:extLst>
          </p:cNvPr>
          <p:cNvPicPr>
            <a:picLocks noChangeAspect="1"/>
          </p:cNvPicPr>
          <p:nvPr/>
        </p:nvPicPr>
        <p:blipFill>
          <a:blip r:embed="rId4">
            <a:lum bright="70000" contrast="-70000"/>
          </a:blip>
          <a:stretch>
            <a:fillRect/>
          </a:stretch>
        </p:blipFill>
        <p:spPr>
          <a:xfrm>
            <a:off x="5732428" y="655176"/>
            <a:ext cx="931176" cy="399842"/>
          </a:xfrm>
          <a:prstGeom prst="rect">
            <a:avLst/>
          </a:prstGeom>
        </p:spPr>
      </p:pic>
      <p:pic>
        <p:nvPicPr>
          <p:cNvPr id="3" name="Picture 2">
            <a:extLst>
              <a:ext uri="{FF2B5EF4-FFF2-40B4-BE49-F238E27FC236}">
                <a16:creationId xmlns:a16="http://schemas.microsoft.com/office/drawing/2014/main" id="{F0BA3022-BC8D-5F88-D0EE-BE1BFC65D76E}"/>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r="-2"/>
          <a:stretch/>
        </p:blipFill>
        <p:spPr>
          <a:xfrm>
            <a:off x="0" y="9708293"/>
            <a:ext cx="7772400" cy="350107"/>
          </a:xfrm>
          <a:prstGeom prst="rect">
            <a:avLst/>
          </a:prstGeom>
        </p:spPr>
      </p:pic>
      <p:sp>
        <p:nvSpPr>
          <p:cNvPr id="4" name="Slide Number Placeholder 5">
            <a:extLst>
              <a:ext uri="{FF2B5EF4-FFF2-40B4-BE49-F238E27FC236}">
                <a16:creationId xmlns:a16="http://schemas.microsoft.com/office/drawing/2014/main" id="{878CA96A-BB22-FDD6-6C80-9E6D13D1940F}"/>
              </a:ext>
            </a:extLst>
          </p:cNvPr>
          <p:cNvSpPr txBox="1">
            <a:spLocks/>
          </p:cNvSpPr>
          <p:nvPr/>
        </p:nvSpPr>
        <p:spPr>
          <a:xfrm>
            <a:off x="81003" y="9784342"/>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5" name="Rectangle 4">
            <a:extLst>
              <a:ext uri="{FF2B5EF4-FFF2-40B4-BE49-F238E27FC236}">
                <a16:creationId xmlns:a16="http://schemas.microsoft.com/office/drawing/2014/main" id="{A3332CBB-3E23-ADEB-7EA9-1C4E3A038A97}"/>
              </a:ext>
            </a:extLst>
          </p:cNvPr>
          <p:cNvSpPr/>
          <p:nvPr/>
        </p:nvSpPr>
        <p:spPr>
          <a:xfrm>
            <a:off x="887490" y="9775499"/>
            <a:ext cx="5997420"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9" name="Rectangle: Rounded Corners 8">
            <a:extLst>
              <a:ext uri="{FF2B5EF4-FFF2-40B4-BE49-F238E27FC236}">
                <a16:creationId xmlns:a16="http://schemas.microsoft.com/office/drawing/2014/main" id="{685F6662-82E4-6E25-7190-CE3919DDDC30}"/>
              </a:ext>
            </a:extLst>
          </p:cNvPr>
          <p:cNvSpPr/>
          <p:nvPr/>
        </p:nvSpPr>
        <p:spPr>
          <a:xfrm>
            <a:off x="405659" y="1800902"/>
            <a:ext cx="2181997" cy="1145005"/>
          </a:xfrm>
          <a:prstGeom prst="roundRect">
            <a:avLst/>
          </a:prstGeom>
          <a:solidFill>
            <a:srgbClr val="00BFF2"/>
          </a:solidFill>
          <a:ln w="28575">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D149F29-7C21-FCD7-800B-2ABF5E93A172}"/>
              </a:ext>
            </a:extLst>
          </p:cNvPr>
          <p:cNvSpPr txBox="1"/>
          <p:nvPr/>
        </p:nvSpPr>
        <p:spPr>
          <a:xfrm>
            <a:off x="489939" y="2400127"/>
            <a:ext cx="2013436" cy="523220"/>
          </a:xfrm>
          <a:prstGeom prst="rect">
            <a:avLst/>
          </a:prstGeom>
          <a:noFill/>
        </p:spPr>
        <p:txBody>
          <a:bodyPr wrap="square" rtlCol="0">
            <a:spAutoFit/>
          </a:bodyPr>
          <a:lstStyle/>
          <a:p>
            <a:pPr algn="ctr"/>
            <a:r>
              <a:rPr lang="en-US" sz="1400" b="1">
                <a:solidFill>
                  <a:schemeClr val="bg1"/>
                </a:solidFill>
                <a:latin typeface="Helvetica" panose="020B0403020202020204" pitchFamily="34" charset="0"/>
              </a:rPr>
              <a:t>Campaign Strategy, Planning &amp; Buying </a:t>
            </a:r>
          </a:p>
        </p:txBody>
      </p:sp>
      <p:pic>
        <p:nvPicPr>
          <p:cNvPr id="27" name="Picture 26" descr="A white board with a graph and arrow&#10;&#10;Description automatically generated">
            <a:extLst>
              <a:ext uri="{FF2B5EF4-FFF2-40B4-BE49-F238E27FC236}">
                <a16:creationId xmlns:a16="http://schemas.microsoft.com/office/drawing/2014/main" id="{F4D1029E-A2E2-129E-230B-0991360BE78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49128" y="1907099"/>
            <a:ext cx="495059" cy="495059"/>
          </a:xfrm>
          <a:prstGeom prst="rect">
            <a:avLst/>
          </a:prstGeom>
        </p:spPr>
      </p:pic>
      <p:sp>
        <p:nvSpPr>
          <p:cNvPr id="48" name="Rectangle: Rounded Corners 47">
            <a:extLst>
              <a:ext uri="{FF2B5EF4-FFF2-40B4-BE49-F238E27FC236}">
                <a16:creationId xmlns:a16="http://schemas.microsoft.com/office/drawing/2014/main" id="{51FD7A0A-952F-7F34-B604-C5D6CA0407C1}"/>
              </a:ext>
            </a:extLst>
          </p:cNvPr>
          <p:cNvSpPr/>
          <p:nvPr/>
        </p:nvSpPr>
        <p:spPr>
          <a:xfrm>
            <a:off x="2823776" y="1817071"/>
            <a:ext cx="2181997" cy="1145005"/>
          </a:xfrm>
          <a:prstGeom prst="roundRect">
            <a:avLst/>
          </a:prstGeom>
          <a:solidFill>
            <a:srgbClr val="ED3C8D"/>
          </a:solidFill>
          <a:ln w="28575">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176C6F83-0DF5-E386-24F5-AF91E6C56ACE}"/>
              </a:ext>
            </a:extLst>
          </p:cNvPr>
          <p:cNvSpPr txBox="1"/>
          <p:nvPr/>
        </p:nvSpPr>
        <p:spPr>
          <a:xfrm>
            <a:off x="2908056" y="2400127"/>
            <a:ext cx="2013436" cy="523220"/>
          </a:xfrm>
          <a:prstGeom prst="rect">
            <a:avLst/>
          </a:prstGeom>
          <a:noFill/>
        </p:spPr>
        <p:txBody>
          <a:bodyPr wrap="square" rtlCol="0">
            <a:spAutoFit/>
          </a:bodyPr>
          <a:lstStyle/>
          <a:p>
            <a:pPr algn="ctr"/>
            <a:r>
              <a:rPr lang="en-US" sz="1400" b="1">
                <a:solidFill>
                  <a:schemeClr val="bg1"/>
                </a:solidFill>
                <a:latin typeface="Helvetica" panose="020B0403020202020204" pitchFamily="34" charset="0"/>
              </a:rPr>
              <a:t>Metrics &amp; Measurement</a:t>
            </a:r>
          </a:p>
        </p:txBody>
      </p:sp>
      <p:pic>
        <p:nvPicPr>
          <p:cNvPr id="30" name="Picture 29" descr="A white and black graphic&#10;&#10;Description automatically generated with medium confidence">
            <a:extLst>
              <a:ext uri="{FF2B5EF4-FFF2-40B4-BE49-F238E27FC236}">
                <a16:creationId xmlns:a16="http://schemas.microsoft.com/office/drawing/2014/main" id="{DC49C79A-3A1B-C9F2-DF56-24519ABD04A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15264" y="1855118"/>
            <a:ext cx="599021" cy="599021"/>
          </a:xfrm>
          <a:prstGeom prst="rect">
            <a:avLst/>
          </a:prstGeom>
        </p:spPr>
      </p:pic>
      <p:sp>
        <p:nvSpPr>
          <p:cNvPr id="51" name="Rectangle: Rounded Corners 50">
            <a:extLst>
              <a:ext uri="{FF2B5EF4-FFF2-40B4-BE49-F238E27FC236}">
                <a16:creationId xmlns:a16="http://schemas.microsoft.com/office/drawing/2014/main" id="{BA54DE5B-9F21-9428-DFC0-C41D0AAF38EE}"/>
              </a:ext>
            </a:extLst>
          </p:cNvPr>
          <p:cNvSpPr/>
          <p:nvPr/>
        </p:nvSpPr>
        <p:spPr>
          <a:xfrm>
            <a:off x="5241894" y="1806530"/>
            <a:ext cx="2181997" cy="1145005"/>
          </a:xfrm>
          <a:prstGeom prst="roundRect">
            <a:avLst/>
          </a:prstGeom>
          <a:solidFill>
            <a:srgbClr val="4EBEA4"/>
          </a:solidFill>
          <a:ln w="28575">
            <a:solidFill>
              <a:srgbClr val="4EBE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7C58CE1E-029D-5093-3A3A-24778B07A155}"/>
              </a:ext>
            </a:extLst>
          </p:cNvPr>
          <p:cNvSpPr txBox="1"/>
          <p:nvPr/>
        </p:nvSpPr>
        <p:spPr>
          <a:xfrm>
            <a:off x="5326174" y="2400127"/>
            <a:ext cx="2013436" cy="523220"/>
          </a:xfrm>
          <a:prstGeom prst="rect">
            <a:avLst/>
          </a:prstGeom>
          <a:noFill/>
        </p:spPr>
        <p:txBody>
          <a:bodyPr wrap="square" rtlCol="0">
            <a:spAutoFit/>
          </a:bodyPr>
          <a:lstStyle/>
          <a:p>
            <a:pPr algn="ctr"/>
            <a:r>
              <a:rPr lang="en-US" sz="1400" b="1">
                <a:solidFill>
                  <a:schemeClr val="bg1"/>
                </a:solidFill>
                <a:latin typeface="Helvetica" panose="020B0403020202020204" pitchFamily="34" charset="0"/>
              </a:rPr>
              <a:t>Data Privacy &amp; Identity</a:t>
            </a:r>
          </a:p>
        </p:txBody>
      </p:sp>
      <p:pic>
        <p:nvPicPr>
          <p:cNvPr id="32" name="Picture 31" descr="A white icon of a paper with a lock&#10;&#10;Description automatically generated">
            <a:extLst>
              <a:ext uri="{FF2B5EF4-FFF2-40B4-BE49-F238E27FC236}">
                <a16:creationId xmlns:a16="http://schemas.microsoft.com/office/drawing/2014/main" id="{EF88A93B-E94C-E08F-E4C6-FD7F9EC4B80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60610" y="1882346"/>
            <a:ext cx="544565" cy="544565"/>
          </a:xfrm>
          <a:prstGeom prst="rect">
            <a:avLst/>
          </a:prstGeom>
        </p:spPr>
      </p:pic>
      <p:sp>
        <p:nvSpPr>
          <p:cNvPr id="59" name="Rectangle: Rounded Corners 58">
            <a:extLst>
              <a:ext uri="{FF2B5EF4-FFF2-40B4-BE49-F238E27FC236}">
                <a16:creationId xmlns:a16="http://schemas.microsoft.com/office/drawing/2014/main" id="{E3663022-1DB3-46BF-9751-FD828EC24DE1}"/>
              </a:ext>
            </a:extLst>
          </p:cNvPr>
          <p:cNvSpPr/>
          <p:nvPr/>
        </p:nvSpPr>
        <p:spPr>
          <a:xfrm>
            <a:off x="405659" y="3036706"/>
            <a:ext cx="2181997" cy="1145005"/>
          </a:xfrm>
          <a:prstGeom prst="roundRect">
            <a:avLst/>
          </a:prstGeom>
          <a:solidFill>
            <a:srgbClr val="FFE600"/>
          </a:solidFill>
          <a:ln w="28575">
            <a:solidFill>
              <a:srgbClr val="FFE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7CC336F-162A-A6B6-D200-921F899CAE05}"/>
              </a:ext>
            </a:extLst>
          </p:cNvPr>
          <p:cNvSpPr txBox="1"/>
          <p:nvPr/>
        </p:nvSpPr>
        <p:spPr>
          <a:xfrm>
            <a:off x="489939" y="3682231"/>
            <a:ext cx="2013436" cy="307777"/>
          </a:xfrm>
          <a:prstGeom prst="rect">
            <a:avLst/>
          </a:prstGeom>
          <a:noFill/>
        </p:spPr>
        <p:txBody>
          <a:bodyPr wrap="square" rtlCol="0">
            <a:spAutoFit/>
          </a:bodyPr>
          <a:lstStyle/>
          <a:p>
            <a:pPr algn="ctr"/>
            <a:r>
              <a:rPr lang="en-US" sz="1400" b="1">
                <a:solidFill>
                  <a:srgbClr val="1B1464"/>
                </a:solidFill>
                <a:latin typeface="Helvetica" panose="020B0403020202020204" pitchFamily="34" charset="0"/>
              </a:rPr>
              <a:t>Innovations</a:t>
            </a:r>
          </a:p>
        </p:txBody>
      </p:sp>
      <p:sp>
        <p:nvSpPr>
          <p:cNvPr id="63" name="Rectangle: Rounded Corners 62">
            <a:extLst>
              <a:ext uri="{FF2B5EF4-FFF2-40B4-BE49-F238E27FC236}">
                <a16:creationId xmlns:a16="http://schemas.microsoft.com/office/drawing/2014/main" id="{F249D24F-029D-0248-4517-CD180C801A12}"/>
              </a:ext>
            </a:extLst>
          </p:cNvPr>
          <p:cNvSpPr/>
          <p:nvPr/>
        </p:nvSpPr>
        <p:spPr>
          <a:xfrm>
            <a:off x="2823776" y="3052875"/>
            <a:ext cx="2181997" cy="1145005"/>
          </a:xfrm>
          <a:prstGeom prst="roundRect">
            <a:avLst/>
          </a:prstGeom>
          <a:solidFill>
            <a:srgbClr val="A343FF"/>
          </a:solidFill>
          <a:ln w="28575">
            <a:solidFill>
              <a:srgbClr val="A343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00015E4F-B63C-2943-D60D-AA517362B797}"/>
              </a:ext>
            </a:extLst>
          </p:cNvPr>
          <p:cNvSpPr txBox="1"/>
          <p:nvPr/>
        </p:nvSpPr>
        <p:spPr>
          <a:xfrm>
            <a:off x="2908056" y="3682231"/>
            <a:ext cx="2013436" cy="307777"/>
          </a:xfrm>
          <a:prstGeom prst="rect">
            <a:avLst/>
          </a:prstGeom>
          <a:noFill/>
        </p:spPr>
        <p:txBody>
          <a:bodyPr wrap="square" rtlCol="0">
            <a:spAutoFit/>
          </a:bodyPr>
          <a:lstStyle/>
          <a:p>
            <a:pPr algn="ctr"/>
            <a:r>
              <a:rPr lang="en-US" sz="1400" b="1">
                <a:solidFill>
                  <a:schemeClr val="bg1"/>
                </a:solidFill>
                <a:latin typeface="Helvetica" panose="020B0403020202020204" pitchFamily="34" charset="0"/>
              </a:rPr>
              <a:t>Category-Related</a:t>
            </a:r>
          </a:p>
        </p:txBody>
      </p:sp>
      <p:sp>
        <p:nvSpPr>
          <p:cNvPr id="67" name="Rectangle: Rounded Corners 66">
            <a:extLst>
              <a:ext uri="{FF2B5EF4-FFF2-40B4-BE49-F238E27FC236}">
                <a16:creationId xmlns:a16="http://schemas.microsoft.com/office/drawing/2014/main" id="{E0D910CD-0854-EFEE-C14E-FCAB23998A2F}"/>
              </a:ext>
            </a:extLst>
          </p:cNvPr>
          <p:cNvSpPr/>
          <p:nvPr/>
        </p:nvSpPr>
        <p:spPr>
          <a:xfrm>
            <a:off x="5241894" y="3042334"/>
            <a:ext cx="2181997" cy="1145005"/>
          </a:xfrm>
          <a:prstGeom prst="roundRect">
            <a:avLst/>
          </a:prstGeom>
          <a:solidFill>
            <a:srgbClr val="FF6E30"/>
          </a:solidFill>
          <a:ln w="28575">
            <a:solidFill>
              <a:srgbClr val="FF6E3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74FDB087-7DBC-653B-93BE-C9F501488829}"/>
              </a:ext>
            </a:extLst>
          </p:cNvPr>
          <p:cNvSpPr txBox="1"/>
          <p:nvPr/>
        </p:nvSpPr>
        <p:spPr>
          <a:xfrm>
            <a:off x="5326174" y="3682231"/>
            <a:ext cx="2013436" cy="523220"/>
          </a:xfrm>
          <a:prstGeom prst="rect">
            <a:avLst/>
          </a:prstGeom>
          <a:noFill/>
        </p:spPr>
        <p:txBody>
          <a:bodyPr wrap="square" rtlCol="0">
            <a:spAutoFit/>
          </a:bodyPr>
          <a:lstStyle/>
          <a:p>
            <a:pPr algn="ctr"/>
            <a:r>
              <a:rPr lang="en-US" sz="1400" b="1">
                <a:solidFill>
                  <a:schemeClr val="bg1"/>
                </a:solidFill>
                <a:latin typeface="Helvetica" panose="020B0403020202020204" pitchFamily="34" charset="0"/>
              </a:rPr>
              <a:t>Industry Organizations</a:t>
            </a:r>
          </a:p>
        </p:txBody>
      </p:sp>
      <p:pic>
        <p:nvPicPr>
          <p:cNvPr id="34" name="Picture 33" descr="A white light bulb with lines and dots&#10;&#10;Description automatically generated">
            <a:extLst>
              <a:ext uri="{FF2B5EF4-FFF2-40B4-BE49-F238E27FC236}">
                <a16:creationId xmlns:a16="http://schemas.microsoft.com/office/drawing/2014/main" id="{9C1F2E9A-55A6-5703-D7F7-D65C5ABD85D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24375" y="3135689"/>
            <a:ext cx="544565" cy="544565"/>
          </a:xfrm>
          <a:prstGeom prst="rect">
            <a:avLst/>
          </a:prstGeom>
        </p:spPr>
      </p:pic>
      <p:pic>
        <p:nvPicPr>
          <p:cNvPr id="36" name="Picture 35" descr="A white cube with dots and lines&#10;&#10;Description automatically generated">
            <a:extLst>
              <a:ext uri="{FF2B5EF4-FFF2-40B4-BE49-F238E27FC236}">
                <a16:creationId xmlns:a16="http://schemas.microsoft.com/office/drawing/2014/main" id="{4C287EC6-7E42-B434-7951-DEEC488DF03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43314" y="3108461"/>
            <a:ext cx="599021" cy="599021"/>
          </a:xfrm>
          <a:prstGeom prst="rect">
            <a:avLst/>
          </a:prstGeom>
        </p:spPr>
      </p:pic>
      <p:pic>
        <p:nvPicPr>
          <p:cNvPr id="38" name="Picture 37" descr="A group of people with a ribbon&#10;&#10;Description automatically generated">
            <a:extLst>
              <a:ext uri="{FF2B5EF4-FFF2-40B4-BE49-F238E27FC236}">
                <a16:creationId xmlns:a16="http://schemas.microsoft.com/office/drawing/2014/main" id="{BAA708CB-0AF2-9A4F-A053-DD643BA0BDD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060610" y="3135689"/>
            <a:ext cx="544565" cy="544565"/>
          </a:xfrm>
          <a:prstGeom prst="rect">
            <a:avLst/>
          </a:prstGeom>
        </p:spPr>
      </p:pic>
      <p:cxnSp>
        <p:nvCxnSpPr>
          <p:cNvPr id="71" name="Straight Connector 70">
            <a:extLst>
              <a:ext uri="{FF2B5EF4-FFF2-40B4-BE49-F238E27FC236}">
                <a16:creationId xmlns:a16="http://schemas.microsoft.com/office/drawing/2014/main" id="{2D62ADF6-718A-19B8-CBEA-7A8026D2AEC2}"/>
              </a:ext>
            </a:extLst>
          </p:cNvPr>
          <p:cNvCxnSpPr>
            <a:cxnSpLocks/>
          </p:cNvCxnSpPr>
          <p:nvPr/>
        </p:nvCxnSpPr>
        <p:spPr>
          <a:xfrm>
            <a:off x="425657" y="4411737"/>
            <a:ext cx="6773438" cy="0"/>
          </a:xfrm>
          <a:prstGeom prst="line">
            <a:avLst/>
          </a:prstGeom>
          <a:ln w="9525">
            <a:solidFill>
              <a:srgbClr val="1B1464"/>
            </a:solidFill>
            <a:prstDash val="dash"/>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59201551-E8E6-C669-8A7F-D2ECDDABB2A5}"/>
              </a:ext>
            </a:extLst>
          </p:cNvPr>
          <p:cNvSpPr txBox="1"/>
          <p:nvPr/>
        </p:nvSpPr>
        <p:spPr>
          <a:xfrm>
            <a:off x="425657" y="5006844"/>
            <a:ext cx="6655645" cy="4608954"/>
          </a:xfrm>
          <a:prstGeom prst="rect">
            <a:avLst/>
          </a:prstGeom>
          <a:noFill/>
        </p:spPr>
        <p:txBody>
          <a:bodyPr wrap="square">
            <a:spAutoFit/>
          </a:bodyPr>
          <a:lstStyle/>
          <a:p>
            <a:pPr marL="342900" indent="-342900">
              <a:buFont typeface="Symbol" panose="05050102010706020507" pitchFamily="18" charset="2"/>
              <a:buChar char=""/>
            </a:pPr>
            <a:r>
              <a:rPr kumimoji="0" lang="en-US" sz="1000" b="1" i="0" u="none" strike="noStrike" kern="100" cap="none" spc="0" normalizeH="0" baseline="0" noProof="0">
                <a:ln>
                  <a:noFill/>
                </a:ln>
                <a:solidFill>
                  <a:srgbClr val="002060"/>
                </a:solidFill>
                <a:effectLst/>
                <a:uLnTx/>
                <a:uFillTx/>
                <a:latin typeface="Helvetica" panose="020B0403020202020204" pitchFamily="34" charset="0"/>
                <a:ea typeface="Aptos" panose="020B0004020202020204" pitchFamily="34" charset="0"/>
                <a:cs typeface="Times New Roman" panose="02020603050405020304" pitchFamily="18" charset="0"/>
              </a:rPr>
              <a:t>ABB (Audience Based Buying): </a:t>
            </a:r>
            <a:r>
              <a:rPr kumimoji="0" lang="en-US" sz="1000" i="0" u="none" strike="noStrike" kern="100" cap="none" spc="0" normalizeH="0" baseline="0" noProof="0">
                <a:ln>
                  <a:noFill/>
                </a:ln>
                <a:solidFill>
                  <a:srgbClr val="002060"/>
                </a:solidFill>
                <a:effectLst/>
                <a:uLnTx/>
                <a:uFillTx/>
                <a:latin typeface="Helvetica" panose="020B0403020202020204" pitchFamily="34" charset="0"/>
                <a:ea typeface="Aptos" panose="020B0004020202020204" pitchFamily="34" charset="0"/>
                <a:cs typeface="Times New Roman" panose="02020603050405020304" pitchFamily="18" charset="0"/>
              </a:rPr>
              <a:t>Refers to the practice of segmenting viewers beyond traditional demographics to target a group of consumers based on behavioral, attitudinal, lifestyle and/or transactional data.</a:t>
            </a:r>
          </a:p>
          <a:p>
            <a:endParaRPr kumimoji="0" lang="en-US" sz="1000" i="0" u="none" strike="noStrike" kern="100" cap="none" spc="0" normalizeH="0" baseline="0" noProof="0">
              <a:ln>
                <a:noFill/>
              </a:ln>
              <a:solidFill>
                <a:srgbClr val="002060"/>
              </a:solidFill>
              <a:effectLst/>
              <a:uLnTx/>
              <a:uFillTx/>
              <a:latin typeface="Helvetica" panose="020B0403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000" b="1" kern="10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CTV (Connected TV): </a:t>
            </a:r>
            <a:r>
              <a:rPr lang="en-US" sz="1000" kern="10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A television set that has built-in Internet capabilities (e.g., Smart TV) or is connected to the Internet via a streaming device such as a streaming box/stick, gaming console or Blu-ray player; all of which can access a variety of long-form and short-form content. </a:t>
            </a:r>
          </a:p>
          <a:p>
            <a:pPr marR="0" lvl="0">
              <a:spcBef>
                <a:spcPts val="0"/>
              </a:spcBef>
              <a:spcAft>
                <a:spcPts val="0"/>
              </a:spcAft>
            </a:pPr>
            <a:endParaRPr lang="en-US" sz="1000" b="1" kern="100">
              <a:solidFill>
                <a:srgbClr val="002060"/>
              </a:solidFill>
              <a:effectLst/>
              <a:latin typeface="Helvetica" panose="020B0403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000" b="1" kern="100">
                <a:solidFill>
                  <a:srgbClr val="002060"/>
                </a:solidFill>
                <a:effectLst/>
                <a:latin typeface="Helvetica" panose="020B0403020202020204" pitchFamily="34" charset="0"/>
                <a:ea typeface="Aptos" panose="020B0004020202020204" pitchFamily="34" charset="0"/>
                <a:cs typeface="Times New Roman" panose="02020603050405020304" pitchFamily="18" charset="0"/>
              </a:rPr>
              <a:t>DAI (Dynamic Ad Insertion): </a:t>
            </a:r>
            <a:r>
              <a:rPr lang="en-US" sz="1000" kern="100">
                <a:solidFill>
                  <a:srgbClr val="002060"/>
                </a:solidFill>
                <a:effectLst/>
                <a:latin typeface="Helvetica" panose="020B0403020202020204" pitchFamily="34" charset="0"/>
                <a:ea typeface="Aptos" panose="020B0004020202020204" pitchFamily="34" charset="0"/>
                <a:cs typeface="Times New Roman" panose="02020603050405020304" pitchFamily="18" charset="0"/>
              </a:rPr>
              <a:t>The process of inserting targeted ads into a content stream, allowing for different ads to be served to relevant households / audiences within the same ad break.</a:t>
            </a:r>
          </a:p>
          <a:p>
            <a:pPr marL="800100" lvl="1" indent="-342900">
              <a:buFont typeface="Symbol" panose="05050102010706020507" pitchFamily="18" charset="2"/>
              <a:buChar char=""/>
            </a:pPr>
            <a:r>
              <a:rPr lang="en-US" sz="1000" b="1" kern="100">
                <a:solidFill>
                  <a:srgbClr val="002060"/>
                </a:solidFill>
                <a:effectLst/>
                <a:latin typeface="Helvetica" panose="020B0403020202020204" pitchFamily="34" charset="0"/>
                <a:ea typeface="Aptos" panose="020B0004020202020204" pitchFamily="34" charset="0"/>
                <a:cs typeface="Times New Roman" panose="02020603050405020304" pitchFamily="18" charset="0"/>
              </a:rPr>
              <a:t>Related Terms: </a:t>
            </a:r>
            <a:r>
              <a:rPr lang="en-US" sz="1000" i="1" kern="100">
                <a:solidFill>
                  <a:srgbClr val="002060"/>
                </a:solidFill>
                <a:effectLst/>
                <a:latin typeface="Helvetica" panose="020B0403020202020204" pitchFamily="34" charset="0"/>
                <a:ea typeface="Aptos" panose="020B0004020202020204" pitchFamily="34" charset="0"/>
                <a:cs typeface="Times New Roman" panose="02020603050405020304" pitchFamily="18" charset="0"/>
              </a:rPr>
              <a:t>Server-Side Ad Insertion (SSAI</a:t>
            </a:r>
            <a:r>
              <a:rPr lang="en-US" sz="1000" kern="100">
                <a:solidFill>
                  <a:srgbClr val="002060"/>
                </a:solidFill>
                <a:effectLst/>
                <a:latin typeface="Helvetica" panose="020B0403020202020204" pitchFamily="34" charset="0"/>
                <a:ea typeface="Aptos" panose="020B0004020202020204" pitchFamily="34" charset="0"/>
                <a:cs typeface="Times New Roman" panose="02020603050405020304" pitchFamily="18" charset="0"/>
              </a:rPr>
              <a:t>)</a:t>
            </a:r>
          </a:p>
          <a:p>
            <a:pPr marL="342900" marR="0" lvl="0" indent="-342900">
              <a:spcBef>
                <a:spcPts val="0"/>
              </a:spcBef>
              <a:spcAft>
                <a:spcPts val="0"/>
              </a:spcAft>
              <a:buFont typeface="Symbol" panose="05050102010706020507" pitchFamily="18" charset="2"/>
              <a:buChar char=""/>
            </a:pPr>
            <a:endParaRPr lang="en-US" sz="1000" b="1" kern="100">
              <a:solidFill>
                <a:srgbClr val="002060"/>
              </a:solidFill>
              <a:effectLst/>
              <a:latin typeface="Helvetica" panose="020B0403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000" b="1" kern="100">
                <a:solidFill>
                  <a:srgbClr val="002060"/>
                </a:solidFill>
                <a:effectLst/>
                <a:latin typeface="Helvetica" panose="020B0403020202020204" pitchFamily="34" charset="0"/>
                <a:ea typeface="Aptos" panose="020B0004020202020204" pitchFamily="34" charset="0"/>
                <a:cs typeface="Times New Roman" panose="02020603050405020304" pitchFamily="18" charset="0"/>
              </a:rPr>
              <a:t>DDL (Data Driven Linear): </a:t>
            </a:r>
            <a:r>
              <a:rPr lang="en-US" sz="1000" kern="100">
                <a:solidFill>
                  <a:srgbClr val="002060"/>
                </a:solidFill>
                <a:effectLst/>
                <a:latin typeface="Helvetica" panose="020B0403020202020204" pitchFamily="34" charset="0"/>
                <a:ea typeface="Aptos" panose="020B0004020202020204" pitchFamily="34" charset="0"/>
                <a:cs typeface="Times New Roman" panose="02020603050405020304" pitchFamily="18" charset="0"/>
              </a:rPr>
              <a:t>Targeted linear TV advertising that is based on consumer data beyond just age and gender. By combining demographic data with viewing behaviors and consumer interests, marketers can target specific networks and dayparts to enhance their ability to reach a specific audience segment.</a:t>
            </a:r>
          </a:p>
          <a:p>
            <a:pPr marL="342900" indent="-342900">
              <a:buFont typeface="Symbol" panose="05050102010706020507" pitchFamily="18" charset="2"/>
              <a:buChar char=""/>
            </a:pPr>
            <a:endParaRPr lang="en-US" sz="1000" b="1" kern="100">
              <a:solidFill>
                <a:srgbClr val="002060"/>
              </a:solidFill>
              <a:latin typeface="Helvetica" panose="020B0403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000" b="1" kern="100">
                <a:solidFill>
                  <a:srgbClr val="1B1464"/>
                </a:solidFill>
                <a:effectLst/>
                <a:latin typeface="Helvetica" panose="020B0403020202020204" pitchFamily="34" charset="0"/>
                <a:ea typeface="Calibri" panose="020F0502020204030204" pitchFamily="34" charset="0"/>
                <a:cs typeface="Times New Roman" panose="02020603050405020304" pitchFamily="18" charset="0"/>
              </a:rPr>
              <a:t>DDV (Data-Driven Video): </a:t>
            </a:r>
            <a:r>
              <a:rPr lang="en-US" sz="1000" kern="100">
                <a:solidFill>
                  <a:srgbClr val="1B1464"/>
                </a:solidFill>
                <a:effectLst/>
                <a:latin typeface="Helvetica" panose="020B0403020202020204" pitchFamily="34" charset="0"/>
                <a:ea typeface="Calibri" panose="020F0502020204030204" pitchFamily="34" charset="0"/>
                <a:cs typeface="Times New Roman" panose="02020603050405020304" pitchFamily="18" charset="0"/>
              </a:rPr>
              <a:t>Data-driven video is an advertising strategy that uses audience data and analytics to optimize ad placements across TV, streaming and digital platforms. It combines audience profiling, cross-platform planning and performance measurement to maximize reach and efficiency, enabling more targeted and effective video campaigns in today's complex media landscape.</a:t>
            </a:r>
          </a:p>
          <a:p>
            <a:pPr marR="0" lvl="0">
              <a:lnSpc>
                <a:spcPct val="107000"/>
              </a:lnSpc>
              <a:spcBef>
                <a:spcPts val="0"/>
              </a:spcBef>
              <a:spcAft>
                <a:spcPts val="0"/>
              </a:spcAft>
            </a:pPr>
            <a:endParaRPr lang="en-US" sz="1000" b="1" kern="100">
              <a:solidFill>
                <a:srgbClr val="1B1464"/>
              </a:solidFill>
              <a:effectLst/>
              <a:latin typeface="Helvetica" panose="020B04030202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000" b="1" kern="100">
                <a:solidFill>
                  <a:srgbClr val="002060"/>
                </a:solidFill>
                <a:effectLst/>
                <a:latin typeface="Helvetica" panose="020B0403020202020204" pitchFamily="34" charset="0"/>
                <a:ea typeface="Aptos" panose="020B0004020202020204" pitchFamily="34" charset="0"/>
                <a:cs typeface="Times New Roman" panose="02020603050405020304" pitchFamily="18" charset="0"/>
              </a:rPr>
              <a:t>DMP (Data Management Platform): </a:t>
            </a:r>
            <a:r>
              <a:rPr lang="en-US" sz="1000" kern="100">
                <a:solidFill>
                  <a:srgbClr val="002060"/>
                </a:solidFill>
                <a:effectLst/>
                <a:latin typeface="Helvetica" panose="020B0403020202020204" pitchFamily="34" charset="0"/>
                <a:ea typeface="Aptos" panose="020B0004020202020204" pitchFamily="34" charset="0"/>
                <a:cs typeface="Times New Roman" panose="02020603050405020304" pitchFamily="18" charset="0"/>
              </a:rPr>
              <a:t>A platform that unifies and centralizes collecting, organizing, and activating large sets of data from disparate sources. Any audience built within the DMP can be defined and analyzed using audience profile reporting.</a:t>
            </a:r>
          </a:p>
          <a:p>
            <a:pPr marL="342900" marR="0" lvl="0" indent="-342900">
              <a:spcBef>
                <a:spcPts val="0"/>
              </a:spcBef>
              <a:spcAft>
                <a:spcPts val="0"/>
              </a:spcAft>
              <a:buFont typeface="Symbol" panose="05050102010706020507" pitchFamily="18" charset="2"/>
              <a:buChar char=""/>
            </a:pPr>
            <a:endParaRPr lang="en-US" sz="1000" kern="100">
              <a:solidFill>
                <a:srgbClr val="002060"/>
              </a:solidFill>
              <a:latin typeface="Helvetica" panose="020B0403020202020204" pitchFamily="34" charset="0"/>
              <a:ea typeface="Aptos" panose="020B0004020202020204" pitchFamily="34" charset="0"/>
              <a:cs typeface="Times New Roman" panose="02020603050405020304" pitchFamily="18" charset="0"/>
            </a:endParaRPr>
          </a:p>
          <a:p>
            <a:pPr marL="342900" indent="-342900">
              <a:buFont typeface="Symbol" panose="05050102010706020507" pitchFamily="18" charset="2"/>
              <a:buChar char=""/>
            </a:pPr>
            <a:r>
              <a:rPr lang="en-US" sz="1000" b="1" kern="100">
                <a:solidFill>
                  <a:srgbClr val="002060"/>
                </a:solidFill>
                <a:effectLst/>
                <a:latin typeface="Helvetica" panose="020B0403020202020204" pitchFamily="34" charset="0"/>
                <a:ea typeface="Aptos" panose="020B0004020202020204" pitchFamily="34" charset="0"/>
                <a:cs typeface="Times New Roman" panose="02020603050405020304" pitchFamily="18" charset="0"/>
              </a:rPr>
              <a:t>DPO (Demand Path Optimization): </a:t>
            </a:r>
            <a:r>
              <a:rPr lang="en-US" sz="1000" kern="100">
                <a:solidFill>
                  <a:srgbClr val="002060"/>
                </a:solidFill>
                <a:latin typeface="Helvetica" panose="020B0403020202020204" pitchFamily="34" charset="0"/>
                <a:ea typeface="Aptos" panose="020B0004020202020204" pitchFamily="34" charset="0"/>
                <a:cs typeface="Times New Roman" panose="02020603050405020304" pitchFamily="18" charset="0"/>
              </a:rPr>
              <a:t>A </a:t>
            </a:r>
            <a:r>
              <a:rPr lang="en-US" sz="1000" kern="100">
                <a:solidFill>
                  <a:srgbClr val="002060"/>
                </a:solidFill>
                <a:effectLst/>
                <a:latin typeface="Helvetica" panose="020B0403020202020204" pitchFamily="34" charset="0"/>
                <a:ea typeface="Aptos" panose="020B0004020202020204" pitchFamily="34" charset="0"/>
                <a:cs typeface="Times New Roman" panose="02020603050405020304" pitchFamily="18" charset="0"/>
              </a:rPr>
              <a:t>strategy publishers use to examine how advertisers and agencies buy their ad inventory. This process helps publishers identify effective areas in their media supply chain and spots needing improvement. By analyzing DPO data, publishers gain insights to boost ad revenue, enhance yield, cut AdTech costs, and improve user experience on their digital properties. </a:t>
            </a:r>
            <a:endParaRPr lang="en-US" sz="1000" kern="100">
              <a:solidFill>
                <a:srgbClr val="1B1464"/>
              </a:solidFill>
              <a:effectLst/>
              <a:latin typeface="Helvetica" panose="020B0403020202020204" pitchFamily="34" charset="0"/>
              <a:ea typeface="Aptos" panose="020B0004020202020204" pitchFamily="34" charset="0"/>
              <a:cs typeface="Times New Roman" panose="02020603050405020304" pitchFamily="18" charset="0"/>
            </a:endParaRPr>
          </a:p>
        </p:txBody>
      </p:sp>
      <p:sp>
        <p:nvSpPr>
          <p:cNvPr id="79" name="Text Box 6">
            <a:extLst>
              <a:ext uri="{FF2B5EF4-FFF2-40B4-BE49-F238E27FC236}">
                <a16:creationId xmlns:a16="http://schemas.microsoft.com/office/drawing/2014/main" id="{7BE2DE5F-304F-E939-17AB-E87E9D34A6E0}"/>
              </a:ext>
            </a:extLst>
          </p:cNvPr>
          <p:cNvSpPr txBox="1"/>
          <p:nvPr/>
        </p:nvSpPr>
        <p:spPr>
          <a:xfrm>
            <a:off x="425657" y="4572359"/>
            <a:ext cx="3516834" cy="321177"/>
          </a:xfrm>
          <a:prstGeom prst="rect">
            <a:avLst/>
          </a:prstGeom>
          <a:solidFill>
            <a:srgbClr val="00BFF2"/>
          </a:solidFill>
          <a:ln w="6350">
            <a:noFill/>
          </a:ln>
        </p:spPr>
        <p:txBody>
          <a:bodyPr rot="0" spcFirstLastPara="0" vert="horz" wrap="non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400" b="1">
                <a:solidFill>
                  <a:schemeClr val="bg1"/>
                </a:solidFill>
                <a:effectLst/>
                <a:latin typeface="Helvetica" panose="020B0403020202020204" pitchFamily="34" charset="0"/>
                <a:ea typeface="Calibri" panose="020F0502020204030204" pitchFamily="34" charset="0"/>
                <a:cs typeface="Times New Roman" panose="02020603050405020304" pitchFamily="18" charset="0"/>
              </a:rPr>
              <a:t>Campaign Strategy, Planning &amp; Buying:</a:t>
            </a:r>
            <a:endParaRPr lang="en-US"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 Box 6">
            <a:extLst>
              <a:ext uri="{FF2B5EF4-FFF2-40B4-BE49-F238E27FC236}">
                <a16:creationId xmlns:a16="http://schemas.microsoft.com/office/drawing/2014/main" id="{CC8F9B30-363A-D37C-EE96-CB5603923834}"/>
              </a:ext>
            </a:extLst>
          </p:cNvPr>
          <p:cNvSpPr txBox="1"/>
          <p:nvPr/>
        </p:nvSpPr>
        <p:spPr>
          <a:xfrm>
            <a:off x="397940" y="1357988"/>
            <a:ext cx="1930923" cy="282293"/>
          </a:xfrm>
          <a:prstGeom prst="rect">
            <a:avLst/>
          </a:prstGeom>
          <a:solidFill>
            <a:srgbClr val="1B1464"/>
          </a:solidFill>
          <a:ln w="6350">
            <a:noFill/>
          </a:ln>
        </p:spPr>
        <p:txBody>
          <a:bodyPr rot="0" spcFirstLastPara="0" vert="horz" wrap="non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400" b="1">
                <a:solidFill>
                  <a:schemeClr val="bg1"/>
                </a:solidFill>
                <a:effectLst/>
                <a:latin typeface="Helvetica" panose="020B0403020202020204" pitchFamily="34" charset="0"/>
                <a:ea typeface="Calibri" panose="020F0502020204030204" pitchFamily="34" charset="0"/>
                <a:cs typeface="Times New Roman" panose="02020603050405020304" pitchFamily="18" charset="0"/>
              </a:rPr>
              <a:t>Acronym Sections:</a:t>
            </a:r>
            <a:endParaRPr lang="en-US"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20318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8D89837-62A2-4BE3-EC22-D7CB042A7C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20432" y="165735"/>
            <a:ext cx="5931535" cy="948690"/>
          </a:xfrm>
          <a:prstGeom prst="rect">
            <a:avLst/>
          </a:prstGeom>
          <a:noFill/>
          <a:ln>
            <a:noFill/>
          </a:ln>
        </p:spPr>
      </p:pic>
      <p:pic>
        <p:nvPicPr>
          <p:cNvPr id="3" name="Picture 2">
            <a:extLst>
              <a:ext uri="{FF2B5EF4-FFF2-40B4-BE49-F238E27FC236}">
                <a16:creationId xmlns:a16="http://schemas.microsoft.com/office/drawing/2014/main" id="{63B2240E-E0D1-7871-FC8F-197EB165B4E4}"/>
              </a:ext>
            </a:extLst>
          </p:cNvPr>
          <p:cNvPicPr>
            <a:picLocks noChangeAspect="1"/>
          </p:cNvPicPr>
          <p:nvPr/>
        </p:nvPicPr>
        <p:blipFill>
          <a:blip r:embed="rId3">
            <a:lum bright="70000" contrast="-70000"/>
          </a:blip>
          <a:stretch>
            <a:fillRect/>
          </a:stretch>
        </p:blipFill>
        <p:spPr>
          <a:xfrm>
            <a:off x="5732428" y="655176"/>
            <a:ext cx="931176" cy="399842"/>
          </a:xfrm>
          <a:prstGeom prst="rect">
            <a:avLst/>
          </a:prstGeom>
        </p:spPr>
      </p:pic>
      <p:pic>
        <p:nvPicPr>
          <p:cNvPr id="4" name="Picture 3">
            <a:extLst>
              <a:ext uri="{FF2B5EF4-FFF2-40B4-BE49-F238E27FC236}">
                <a16:creationId xmlns:a16="http://schemas.microsoft.com/office/drawing/2014/main" id="{05FA1EC7-584F-B97B-9BB2-40DA33044C8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2"/>
          <a:stretch/>
        </p:blipFill>
        <p:spPr>
          <a:xfrm>
            <a:off x="0" y="9708293"/>
            <a:ext cx="7772400" cy="350107"/>
          </a:xfrm>
          <a:prstGeom prst="rect">
            <a:avLst/>
          </a:prstGeom>
        </p:spPr>
      </p:pic>
      <p:sp>
        <p:nvSpPr>
          <p:cNvPr id="6" name="Slide Number Placeholder 5">
            <a:extLst>
              <a:ext uri="{FF2B5EF4-FFF2-40B4-BE49-F238E27FC236}">
                <a16:creationId xmlns:a16="http://schemas.microsoft.com/office/drawing/2014/main" id="{1760A588-3FA8-3EDC-8B29-2152EDE2E613}"/>
              </a:ext>
            </a:extLst>
          </p:cNvPr>
          <p:cNvSpPr txBox="1">
            <a:spLocks/>
          </p:cNvSpPr>
          <p:nvPr/>
        </p:nvSpPr>
        <p:spPr>
          <a:xfrm>
            <a:off x="81003" y="9784342"/>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0" name="Rectangle 9">
            <a:extLst>
              <a:ext uri="{FF2B5EF4-FFF2-40B4-BE49-F238E27FC236}">
                <a16:creationId xmlns:a16="http://schemas.microsoft.com/office/drawing/2014/main" id="{392915E1-9218-B857-9FC5-8ED57E467180}"/>
              </a:ext>
            </a:extLst>
          </p:cNvPr>
          <p:cNvSpPr/>
          <p:nvPr/>
        </p:nvSpPr>
        <p:spPr>
          <a:xfrm>
            <a:off x="887490" y="9775499"/>
            <a:ext cx="5997420"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72" name="TextBox 71">
            <a:extLst>
              <a:ext uri="{FF2B5EF4-FFF2-40B4-BE49-F238E27FC236}">
                <a16:creationId xmlns:a16="http://schemas.microsoft.com/office/drawing/2014/main" id="{61A24EA1-3684-3078-9649-72395A5FDEF4}"/>
              </a:ext>
            </a:extLst>
          </p:cNvPr>
          <p:cNvSpPr txBox="1"/>
          <p:nvPr/>
        </p:nvSpPr>
        <p:spPr>
          <a:xfrm>
            <a:off x="430424" y="1690164"/>
            <a:ext cx="6813339" cy="7940635"/>
          </a:xfrm>
          <a:prstGeom prst="rect">
            <a:avLst/>
          </a:prstGeom>
          <a:noFill/>
        </p:spPr>
        <p:txBody>
          <a:bodyPr wrap="square">
            <a:spAutoFit/>
          </a:bodyPr>
          <a:lstStyle/>
          <a:p>
            <a:pPr marL="342900" indent="-342900">
              <a:buFont typeface="Symbol" panose="05050102010706020507" pitchFamily="18" charset="2"/>
              <a:buChar char=""/>
            </a:pPr>
            <a:r>
              <a:rPr lang="en-US" sz="1000" b="1" kern="100" dirty="0">
                <a:solidFill>
                  <a:srgbClr val="002060"/>
                </a:solidFill>
                <a:effectLst/>
                <a:latin typeface="Helvetica" panose="020B0403020202020204" pitchFamily="34" charset="0"/>
                <a:ea typeface="Aptos" panose="020B0004020202020204" pitchFamily="34" charset="0"/>
                <a:cs typeface="Times New Roman" panose="02020603050405020304" pitchFamily="18" charset="0"/>
              </a:rPr>
              <a:t>DSP (Demand Side Platform): </a:t>
            </a:r>
            <a:r>
              <a:rPr lang="en-US" sz="1000" kern="100" dirty="0">
                <a:solidFill>
                  <a:srgbClr val="002060"/>
                </a:solidFill>
                <a:effectLst/>
                <a:latin typeface="Helvetica" panose="020B0403020202020204" pitchFamily="34" charset="0"/>
                <a:ea typeface="Aptos" panose="020B0004020202020204" pitchFamily="34" charset="0"/>
                <a:cs typeface="Times New Roman" panose="02020603050405020304" pitchFamily="18" charset="0"/>
              </a:rPr>
              <a:t>A technology platform that provides centralized &amp; aggregated media buying from multiple sources - including ad exchanges, ad networks and sell-side platforms - which often leverages the real-time bidding capabilities of these sources (e.g., Amobee, VideoAmp).</a:t>
            </a:r>
            <a:endParaRPr lang="en-US" sz="1000" kern="100" dirty="0">
              <a:solidFill>
                <a:srgbClr val="002060"/>
              </a:solidFill>
              <a:latin typeface="Helvetica" panose="020B0403020202020204" pitchFamily="34" charset="0"/>
              <a:ea typeface="Aptos" panose="020B0004020202020204" pitchFamily="34" charset="0"/>
              <a:cs typeface="Times New Roman" panose="02020603050405020304" pitchFamily="18" charset="0"/>
            </a:endParaRPr>
          </a:p>
          <a:p>
            <a:pPr marL="800100" lvl="1" indent="-342900">
              <a:buFont typeface="Symbol" panose="05050102010706020507" pitchFamily="18" charset="2"/>
              <a:buChar char=""/>
            </a:pPr>
            <a:r>
              <a:rPr lang="en-US" sz="1000" b="1" kern="100" dirty="0">
                <a:solidFill>
                  <a:srgbClr val="002060"/>
                </a:solidFill>
                <a:effectLst/>
                <a:latin typeface="Helvetica" panose="020B0403020202020204" pitchFamily="34" charset="0"/>
                <a:ea typeface="Aptos" panose="020B0004020202020204" pitchFamily="34" charset="0"/>
                <a:cs typeface="Times New Roman" panose="02020603050405020304" pitchFamily="18" charset="0"/>
              </a:rPr>
              <a:t>Related Terms: </a:t>
            </a:r>
            <a:r>
              <a:rPr lang="en-US" sz="1000" i="1" kern="100" dirty="0">
                <a:solidFill>
                  <a:srgbClr val="002060"/>
                </a:solidFill>
                <a:effectLst/>
                <a:latin typeface="Helvetica" panose="020B0403020202020204" pitchFamily="34" charset="0"/>
                <a:ea typeface="Aptos" panose="020B0004020202020204" pitchFamily="34" charset="0"/>
                <a:cs typeface="Times New Roman" panose="02020603050405020304" pitchFamily="18" charset="0"/>
              </a:rPr>
              <a:t>Buy-Side Platform</a:t>
            </a:r>
            <a:endParaRPr lang="en-US" sz="1000" kern="100" dirty="0">
              <a:solidFill>
                <a:srgbClr val="1B1464"/>
              </a:solidFill>
              <a:effectLst/>
              <a:latin typeface="Helvetica" panose="020B0403020202020204" pitchFamily="34" charset="0"/>
              <a:ea typeface="Aptos" panose="020B0004020202020204" pitchFamily="34" charset="0"/>
              <a:cs typeface="Times New Roman" panose="02020603050405020304" pitchFamily="18" charset="0"/>
            </a:endParaRPr>
          </a:p>
          <a:p>
            <a:pPr marL="914400" marR="0">
              <a:spcBef>
                <a:spcPts val="0"/>
              </a:spcBef>
              <a:spcAft>
                <a:spcPts val="0"/>
              </a:spcAft>
            </a:pPr>
            <a:r>
              <a:rPr lang="en-US" sz="1000" kern="100" dirty="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r>
              <a:rPr lang="en-US" sz="1000" b="1" kern="100" dirty="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FAST (Free Ad-Supported Streaming TV): </a:t>
            </a:r>
            <a:r>
              <a:rPr lang="en-US" sz="1000" kern="100" dirty="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Streaming services that have content pre-programmed into linear TV-like channels with ad breaks, which the user can choose from to watch without needing a subscription. (e.g., Pluto TV, Tubi,  </a:t>
            </a:r>
            <a:r>
              <a:rPr lang="en-US" sz="1000" kern="100" dirty="0" err="1">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Xumo</a:t>
            </a:r>
            <a:r>
              <a:rPr lang="en-US" sz="1000" kern="100" dirty="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 Samsung TV Plus).</a:t>
            </a:r>
          </a:p>
          <a:p>
            <a:pPr marL="342900" marR="0" lvl="0" indent="-342900">
              <a:spcBef>
                <a:spcPts val="0"/>
              </a:spcBef>
              <a:spcAft>
                <a:spcPts val="0"/>
              </a:spcAft>
              <a:buFont typeface="Symbol" panose="05050102010706020507" pitchFamily="18" charset="2"/>
              <a:buChar char=""/>
            </a:pPr>
            <a:endParaRPr lang="en-US" sz="1000" kern="100" dirty="0">
              <a:solidFill>
                <a:srgbClr val="1B1464"/>
              </a:solidFill>
              <a:latin typeface="Helvetica" panose="020B0403020202020204" pitchFamily="34" charset="0"/>
              <a:ea typeface="Aptos" panose="020B0004020202020204" pitchFamily="34" charset="0"/>
              <a:cs typeface="Times New Roman" panose="02020603050405020304" pitchFamily="18" charset="0"/>
            </a:endParaRPr>
          </a:p>
          <a:p>
            <a:pPr marL="342900" indent="-342900">
              <a:buFont typeface="Symbol" panose="05050102010706020507" pitchFamily="18" charset="2"/>
              <a:buChar char=""/>
            </a:pPr>
            <a:r>
              <a:rPr lang="en-US" sz="1000" b="1" kern="100" dirty="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FMN </a:t>
            </a:r>
            <a:r>
              <a:rPr lang="en-US" sz="1000" b="1" kern="100" dirty="0">
                <a:solidFill>
                  <a:srgbClr val="1B1464"/>
                </a:solidFill>
                <a:latin typeface="Helvetica" panose="020B0403020202020204" pitchFamily="34" charset="0"/>
                <a:ea typeface="Aptos" panose="020B0004020202020204" pitchFamily="34" charset="0"/>
                <a:cs typeface="Times New Roman" panose="02020603050405020304" pitchFamily="18" charset="0"/>
              </a:rPr>
              <a:t>(</a:t>
            </a:r>
            <a:r>
              <a:rPr lang="en-US" sz="1000" b="1" kern="100" dirty="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Financial Media Network)</a:t>
            </a:r>
            <a:r>
              <a:rPr lang="en-US" sz="1000" kern="100" dirty="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 An advertising platform built by financial institutions like banks (e.g. Chase) or digital payment companies (e.g. PayPal, </a:t>
            </a:r>
            <a:r>
              <a:rPr lang="en-US" sz="1000" kern="100" dirty="0" err="1">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Revolut</a:t>
            </a:r>
            <a:r>
              <a:rPr lang="en-US" sz="1000" kern="100" dirty="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 that leverages their data to target personalized ads to customers. These companies can monetize the first-party data they have on their customers' incomes, spending habits and interests across retailers and industries to create advertising opportunities for brands.</a:t>
            </a:r>
          </a:p>
          <a:p>
            <a:pPr marL="342900" indent="-342900">
              <a:buFont typeface="Symbol" panose="05050102010706020507" pitchFamily="18" charset="2"/>
              <a:buChar char=""/>
            </a:pPr>
            <a:endParaRPr lang="en-US" sz="1000" kern="100" dirty="0">
              <a:solidFill>
                <a:srgbClr val="1B1464"/>
              </a:solidFill>
              <a:latin typeface="Helvetica" panose="020B0403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000" b="1" kern="100" dirty="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MCN (Multi-Channel Network): </a:t>
            </a:r>
            <a:r>
              <a:rPr lang="en-US" sz="1000" kern="100" dirty="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A third-party company that partners with creators, </a:t>
            </a:r>
            <a:r>
              <a:rPr lang="en-US" sz="1000" kern="100" dirty="0">
                <a:solidFill>
                  <a:srgbClr val="1B1464"/>
                </a:solidFill>
                <a:latin typeface="Helvetica" panose="020B0403020202020204" pitchFamily="34" charset="0"/>
                <a:ea typeface="Aptos" panose="020B0004020202020204" pitchFamily="34" charset="0"/>
                <a:cs typeface="Times New Roman" panose="02020603050405020304" pitchFamily="18" charset="0"/>
              </a:rPr>
              <a:t>or </a:t>
            </a:r>
            <a:r>
              <a:rPr lang="en-US" sz="1000" kern="100" dirty="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multiple channels, on a video platforms to help them grow their audience and monetize their content.</a:t>
            </a:r>
          </a:p>
          <a:p>
            <a:pPr marL="0" marR="0">
              <a:spcBef>
                <a:spcPts val="0"/>
              </a:spcBef>
              <a:spcAft>
                <a:spcPts val="0"/>
              </a:spcAft>
            </a:pPr>
            <a:r>
              <a:rPr lang="en-US" sz="1000" kern="100" dirty="0">
                <a:solidFill>
                  <a:srgbClr val="1B1464"/>
                </a:solidFill>
                <a:effectLst/>
                <a:highlight>
                  <a:srgbClr val="FFFF00"/>
                </a:highlight>
                <a:latin typeface="Helvetica" panose="020B0403020202020204" pitchFamily="34" charset="0"/>
                <a:ea typeface="Aptos" panose="020B0004020202020204" pitchFamily="34" charset="0"/>
                <a:cs typeface="Times New Roman" panose="02020603050405020304" pitchFamily="18" charset="0"/>
              </a:rPr>
              <a:t> </a:t>
            </a:r>
            <a:endParaRPr lang="en-US" sz="1000" kern="100" dirty="0">
              <a:solidFill>
                <a:srgbClr val="1B1464"/>
              </a:solidFill>
              <a:effectLst/>
              <a:latin typeface="Helvetica" panose="020B0403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000" b="1" kern="100" dirty="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MFA (Made For Advertising): </a:t>
            </a:r>
            <a:r>
              <a:rPr lang="en-US" sz="1000" kern="100" dirty="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Websites that operate with the sole purpose of maximizing ad profits, leaving the actual content and user experience as afterthoughts. They are often filled with spam, clickbait, and stolen content.</a:t>
            </a:r>
          </a:p>
          <a:p>
            <a:pPr marL="342900" marR="0" lvl="0" indent="-342900">
              <a:spcBef>
                <a:spcPts val="0"/>
              </a:spcBef>
              <a:spcAft>
                <a:spcPts val="0"/>
              </a:spcAft>
              <a:buFont typeface="Symbol" panose="05050102010706020507" pitchFamily="18" charset="2"/>
              <a:buChar char=""/>
            </a:pPr>
            <a:endParaRPr lang="en-US" sz="1000" kern="100" dirty="0">
              <a:solidFill>
                <a:srgbClr val="1B1464"/>
              </a:solidFill>
              <a:latin typeface="Helvetica" panose="020B0403020202020204" pitchFamily="34" charset="0"/>
              <a:ea typeface="Aptos" panose="020B0004020202020204" pitchFamily="34" charset="0"/>
              <a:cs typeface="Times New Roman" panose="02020603050405020304" pitchFamily="18" charset="0"/>
            </a:endParaRPr>
          </a:p>
          <a:p>
            <a:pPr marL="342900" indent="-342900">
              <a:buFont typeface="Symbol" panose="05050102010706020507" pitchFamily="18" charset="2"/>
              <a:buChar char=""/>
            </a:pPr>
            <a:r>
              <a:rPr lang="en-US" sz="1000" b="1" kern="100" dirty="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MVPD (Multichannel Video Programming Distributor):</a:t>
            </a:r>
            <a:r>
              <a:rPr lang="en-US" sz="1000" kern="100" dirty="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 Media distribution companies that provide multiple television channels to subscribers either through cable, satellite or telco (e.g., Comcast, DirecTV, Verizon Fios).</a:t>
            </a:r>
          </a:p>
          <a:p>
            <a:pPr marL="342900" marR="0" lvl="0" indent="-342900">
              <a:spcBef>
                <a:spcPts val="0"/>
              </a:spcBef>
              <a:spcAft>
                <a:spcPts val="0"/>
              </a:spcAft>
              <a:buFont typeface="Symbol" panose="05050102010706020507" pitchFamily="18" charset="2"/>
              <a:buChar char=""/>
            </a:pPr>
            <a:endParaRPr lang="en-US" sz="1000" kern="100" dirty="0">
              <a:solidFill>
                <a:srgbClr val="1B1464"/>
              </a:solidFill>
              <a:latin typeface="Helvetica" panose="020B0403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000" b="1" kern="100" dirty="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OEM (Original Equipment Manufacturers):</a:t>
            </a:r>
            <a:r>
              <a:rPr lang="en-US" sz="1000" kern="100" dirty="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 TV set manufacturers like Samsung, LG and Vizio. Historically, TV OEMs’ focus has typically been on selling hardware (i.e., Smart TVs) to consumers, however advancements in Smart TV capabilities now also enables them to provide TV viewing data and utilize dynamic ad insertion (DAI) for advertisers.</a:t>
            </a:r>
          </a:p>
          <a:p>
            <a:pPr marL="342900" marR="0" lvl="0" indent="-342900">
              <a:spcBef>
                <a:spcPts val="0"/>
              </a:spcBef>
              <a:spcAft>
                <a:spcPts val="0"/>
              </a:spcAft>
              <a:buFont typeface="Symbol" panose="05050102010706020507" pitchFamily="18" charset="2"/>
              <a:buChar char=""/>
            </a:pPr>
            <a:endParaRPr lang="en-US" sz="1000" kern="100" dirty="0">
              <a:solidFill>
                <a:srgbClr val="1B1464"/>
              </a:solidFill>
              <a:latin typeface="Helvetica" panose="020B0403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000" b="1" kern="100" dirty="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OLV (Online Video): </a:t>
            </a:r>
            <a:r>
              <a:rPr lang="en-US" sz="1000" kern="100" dirty="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Video content that is streamed via the internet and accessible on various devices, including computers, smartphones, and tablets.</a:t>
            </a:r>
          </a:p>
          <a:p>
            <a:pPr marR="0" lvl="0">
              <a:spcBef>
                <a:spcPts val="0"/>
              </a:spcBef>
              <a:spcAft>
                <a:spcPts val="0"/>
              </a:spcAft>
            </a:pPr>
            <a:r>
              <a:rPr lang="en-US" sz="1000" b="1" kern="100" dirty="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 </a:t>
            </a:r>
            <a:endParaRPr lang="en-US" sz="1000" kern="100" dirty="0">
              <a:solidFill>
                <a:srgbClr val="1B1464"/>
              </a:solidFill>
              <a:effectLst/>
              <a:latin typeface="Helvetica" panose="020B0403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000" b="1" kern="100" dirty="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OOH </a:t>
            </a:r>
            <a:r>
              <a:rPr lang="en-US" sz="1000" b="1" kern="100" dirty="0">
                <a:solidFill>
                  <a:srgbClr val="1B1464"/>
                </a:solidFill>
                <a:latin typeface="Helvetica" panose="020B0403020202020204" pitchFamily="34" charset="0"/>
                <a:ea typeface="Aptos" panose="020B0004020202020204" pitchFamily="34" charset="0"/>
                <a:cs typeface="Times New Roman" panose="02020603050405020304" pitchFamily="18" charset="0"/>
              </a:rPr>
              <a:t>(</a:t>
            </a:r>
            <a:r>
              <a:rPr lang="en-US" sz="1000" b="1" kern="100" dirty="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Out-of-Home):</a:t>
            </a:r>
            <a:r>
              <a:rPr lang="en-US" sz="1000" kern="100" dirty="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 Advertisements that you see outside of your home. This includes billboards, bus stops, benches and more.</a:t>
            </a:r>
          </a:p>
          <a:p>
            <a:pPr marR="0" lvl="0">
              <a:spcBef>
                <a:spcPts val="0"/>
              </a:spcBef>
              <a:spcAft>
                <a:spcPts val="0"/>
              </a:spcAft>
            </a:pPr>
            <a:endParaRPr lang="en-US" sz="1000" kern="100" dirty="0">
              <a:solidFill>
                <a:srgbClr val="1B1464"/>
              </a:solidFill>
              <a:effectLst/>
              <a:latin typeface="Helvetica" panose="020B0403020202020204" pitchFamily="34" charset="0"/>
              <a:ea typeface="Aptos" panose="020B0004020202020204" pitchFamily="34" charset="0"/>
              <a:cs typeface="Times New Roman" panose="02020603050405020304" pitchFamily="18" charset="0"/>
            </a:endParaRPr>
          </a:p>
          <a:p>
            <a:pPr marL="342900" indent="-342900">
              <a:buFont typeface="Symbol" panose="05050102010706020507" pitchFamily="18" charset="2"/>
              <a:buChar char=""/>
            </a:pPr>
            <a:r>
              <a:rPr lang="en-US" sz="1000" b="1" kern="100" dirty="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OTA </a:t>
            </a:r>
            <a:r>
              <a:rPr lang="en-US" sz="1000" b="1" kern="100" dirty="0">
                <a:solidFill>
                  <a:srgbClr val="1B1464"/>
                </a:solidFill>
                <a:latin typeface="Helvetica" panose="020B0403020202020204" pitchFamily="34" charset="0"/>
                <a:ea typeface="Aptos" panose="020B0004020202020204" pitchFamily="34" charset="0"/>
                <a:cs typeface="Times New Roman" panose="02020603050405020304" pitchFamily="18" charset="0"/>
              </a:rPr>
              <a:t>(</a:t>
            </a:r>
            <a:r>
              <a:rPr lang="en-US" sz="1000" b="1" kern="100" dirty="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Over-the-Air): </a:t>
            </a:r>
            <a:r>
              <a:rPr lang="en-US" sz="1000" kern="100" dirty="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Video delivery system of TV broadcasts from local stations that does not involve a paid service like cable or satellite transmission.</a:t>
            </a:r>
          </a:p>
          <a:p>
            <a:pPr marL="342900" marR="0" lvl="0" indent="-342900">
              <a:spcBef>
                <a:spcPts val="0"/>
              </a:spcBef>
              <a:spcAft>
                <a:spcPts val="0"/>
              </a:spcAft>
              <a:buFont typeface="Symbol" panose="05050102010706020507" pitchFamily="18" charset="2"/>
              <a:buChar char=""/>
            </a:pPr>
            <a:endParaRPr lang="en-US" sz="1000" b="1" kern="100" dirty="0">
              <a:solidFill>
                <a:srgbClr val="1B1464"/>
              </a:solidFill>
              <a:effectLst/>
              <a:latin typeface="Helvetica" panose="020B0403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000" b="1" kern="100" dirty="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OTT (Over the Top):</a:t>
            </a:r>
            <a:r>
              <a:rPr lang="en-US" sz="1000" kern="100" dirty="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 Video content that is delivered over an Internet connection through an app or connected video device (TV, PC, Tablet, or Smartphone).</a:t>
            </a:r>
          </a:p>
          <a:p>
            <a:pPr marR="0" lvl="0">
              <a:spcBef>
                <a:spcPts val="0"/>
              </a:spcBef>
              <a:spcAft>
                <a:spcPts val="0"/>
              </a:spcAft>
            </a:pPr>
            <a:endParaRPr lang="en-US" sz="1000" b="1" kern="100" dirty="0">
              <a:solidFill>
                <a:srgbClr val="002060"/>
              </a:solidFill>
              <a:latin typeface="Helvetica" panose="020B0403020202020204" pitchFamily="34" charset="0"/>
              <a:ea typeface="Aptos" panose="020B0004020202020204" pitchFamily="34" charset="0"/>
              <a:cs typeface="Times New Roman" panose="02020603050405020304" pitchFamily="18" charset="0"/>
            </a:endParaRPr>
          </a:p>
          <a:p>
            <a:pPr marL="342900" indent="-342900">
              <a:buFont typeface="Symbol" panose="05050102010706020507" pitchFamily="18" charset="2"/>
              <a:buChar char=""/>
            </a:pPr>
            <a:r>
              <a:rPr lang="en-US" sz="1000" b="1" kern="100" dirty="0">
                <a:solidFill>
                  <a:srgbClr val="002060"/>
                </a:solidFill>
                <a:effectLst/>
                <a:latin typeface="Helvetica" panose="020B0403020202020204" pitchFamily="34" charset="0"/>
                <a:ea typeface="Aptos" panose="020B0004020202020204" pitchFamily="34" charset="0"/>
                <a:cs typeface="Times New Roman" panose="02020603050405020304" pitchFamily="18" charset="0"/>
              </a:rPr>
              <a:t>PMP (Private Marketplace): </a:t>
            </a:r>
            <a:r>
              <a:rPr lang="en-US" sz="1000" kern="100" dirty="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A programmatic auction that offers real-time-bidding in a closed, invitation only auction. When handled appropriately by responsible sell-side partners, it can offer assurance to buyers that they are not buying fraudulent inventory and it can also offer a "first look" opportunity into quality – and sometimes exclusive or rare - inventory that cannot be found in the open auction.</a:t>
            </a:r>
            <a:endParaRPr lang="en-US" sz="1000" kern="100" dirty="0">
              <a:solidFill>
                <a:srgbClr val="002060"/>
              </a:solidFill>
              <a:latin typeface="Helvetica" panose="020B0403020202020204" pitchFamily="34" charset="0"/>
              <a:ea typeface="Aptos" panose="020B0004020202020204" pitchFamily="34" charset="0"/>
              <a:cs typeface="Times New Roman" panose="02020603050405020304" pitchFamily="18" charset="0"/>
            </a:endParaRPr>
          </a:p>
          <a:p>
            <a:pPr marL="800100" lvl="1" indent="-342900">
              <a:buFont typeface="Symbol" panose="05050102010706020507" pitchFamily="18" charset="2"/>
              <a:buChar char=""/>
            </a:pPr>
            <a:r>
              <a:rPr lang="en-US" sz="1000" b="1" kern="100" dirty="0">
                <a:solidFill>
                  <a:srgbClr val="002060"/>
                </a:solidFill>
                <a:effectLst/>
                <a:latin typeface="Helvetica" panose="020B0403020202020204" pitchFamily="34" charset="0"/>
                <a:ea typeface="Aptos" panose="020B0004020202020204" pitchFamily="34" charset="0"/>
                <a:cs typeface="Times New Roman" panose="02020603050405020304" pitchFamily="18" charset="0"/>
              </a:rPr>
              <a:t>Related Terms: </a:t>
            </a:r>
            <a:r>
              <a:rPr lang="en-US" sz="1000" i="1" kern="100" dirty="0">
                <a:solidFill>
                  <a:srgbClr val="002060"/>
                </a:solidFill>
                <a:effectLst/>
                <a:latin typeface="Helvetica" panose="020B0403020202020204" pitchFamily="34" charset="0"/>
                <a:ea typeface="Aptos" panose="020B0004020202020204" pitchFamily="34" charset="0"/>
                <a:cs typeface="Times New Roman" panose="02020603050405020304" pitchFamily="18" charset="0"/>
              </a:rPr>
              <a:t>Preferred Deal, Private Auction and Automated Guaranteed</a:t>
            </a:r>
          </a:p>
          <a:p>
            <a:pPr lvl="1"/>
            <a:endParaRPr lang="en-US" sz="1000" i="1" kern="100" dirty="0">
              <a:solidFill>
                <a:srgbClr val="002060"/>
              </a:solidFill>
              <a:effectLst/>
              <a:latin typeface="Helvetica" panose="020B0403020202020204" pitchFamily="34" charset="0"/>
              <a:ea typeface="Aptos" panose="020B0004020202020204" pitchFamily="34" charset="0"/>
              <a:cs typeface="Times New Roman" panose="02020603050405020304" pitchFamily="18" charset="0"/>
            </a:endParaRPr>
          </a:p>
          <a:p>
            <a:pPr marL="342900" indent="-342900">
              <a:buFont typeface="Symbol" panose="05050102010706020507" pitchFamily="18" charset="2"/>
              <a:buChar char=""/>
            </a:pPr>
            <a:r>
              <a:rPr lang="en-US" sz="1000" b="1" kern="100" dirty="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RMN (Retail Media Network):</a:t>
            </a:r>
            <a:r>
              <a:rPr lang="en-US" sz="1000" kern="100" dirty="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 An advertising platform where retailers sell ad space using their first-party customer data to advertisers who can target their audience based on actual shopping behavior. These ads can appear on the retailer's own platforms (like their website or app), in their stores, or on outside channels (like social media).</a:t>
            </a:r>
          </a:p>
        </p:txBody>
      </p:sp>
      <p:sp>
        <p:nvSpPr>
          <p:cNvPr id="16" name="Text Box 6">
            <a:extLst>
              <a:ext uri="{FF2B5EF4-FFF2-40B4-BE49-F238E27FC236}">
                <a16:creationId xmlns:a16="http://schemas.microsoft.com/office/drawing/2014/main" id="{FEC95E30-BB9E-A5A0-DAB9-615CD81CB109}"/>
              </a:ext>
            </a:extLst>
          </p:cNvPr>
          <p:cNvSpPr txBox="1"/>
          <p:nvPr/>
        </p:nvSpPr>
        <p:spPr>
          <a:xfrm>
            <a:off x="430424" y="1316609"/>
            <a:ext cx="4384464" cy="296061"/>
          </a:xfrm>
          <a:prstGeom prst="rect">
            <a:avLst/>
          </a:prstGeom>
          <a:solidFill>
            <a:srgbClr val="00BFF2"/>
          </a:solidFill>
          <a:ln w="6350">
            <a:noFill/>
          </a:ln>
        </p:spPr>
        <p:txBody>
          <a:bodyPr rot="0" spcFirstLastPara="0" vert="horz" wrap="non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400" b="1">
                <a:solidFill>
                  <a:schemeClr val="bg1"/>
                </a:solidFill>
                <a:effectLst/>
                <a:latin typeface="Helvetica" panose="020B0403020202020204" pitchFamily="34" charset="0"/>
                <a:ea typeface="Calibri" panose="020F0502020204030204" pitchFamily="34" charset="0"/>
                <a:cs typeface="Times New Roman" panose="02020603050405020304" pitchFamily="18" charset="0"/>
              </a:rPr>
              <a:t>Campaign Strategy, Planning &amp; Buying </a:t>
            </a:r>
            <a:r>
              <a:rPr lang="en-US" sz="1400" b="1" i="1">
                <a:solidFill>
                  <a:schemeClr val="bg1"/>
                </a:solidFill>
                <a:effectLst/>
                <a:latin typeface="Helvetica" panose="020B0403020202020204" pitchFamily="34" charset="0"/>
                <a:ea typeface="Calibri" panose="020F0502020204030204" pitchFamily="34" charset="0"/>
                <a:cs typeface="Times New Roman" panose="02020603050405020304" pitchFamily="18" charset="0"/>
              </a:rPr>
              <a:t>(cont’d)</a:t>
            </a:r>
            <a:r>
              <a:rPr lang="en-US" sz="1400" b="1">
                <a:solidFill>
                  <a:schemeClr val="bg1"/>
                </a:solidFill>
                <a:latin typeface="Helvetica" panose="020B0403020202020204" pitchFamily="34" charset="0"/>
                <a:ea typeface="Calibri" panose="020F0502020204030204" pitchFamily="34" charset="0"/>
                <a:cs typeface="Times New Roman" panose="02020603050405020304" pitchFamily="18" charset="0"/>
              </a:rPr>
              <a:t>:</a:t>
            </a:r>
            <a:endParaRPr lang="en-US" sz="1400" i="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92163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8D89837-62A2-4BE3-EC22-D7CB042A7C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20432" y="165735"/>
            <a:ext cx="5931535" cy="948690"/>
          </a:xfrm>
          <a:prstGeom prst="rect">
            <a:avLst/>
          </a:prstGeom>
          <a:noFill/>
          <a:ln>
            <a:noFill/>
          </a:ln>
        </p:spPr>
      </p:pic>
      <p:pic>
        <p:nvPicPr>
          <p:cNvPr id="3" name="Picture 2">
            <a:extLst>
              <a:ext uri="{FF2B5EF4-FFF2-40B4-BE49-F238E27FC236}">
                <a16:creationId xmlns:a16="http://schemas.microsoft.com/office/drawing/2014/main" id="{63B2240E-E0D1-7871-FC8F-197EB165B4E4}"/>
              </a:ext>
            </a:extLst>
          </p:cNvPr>
          <p:cNvPicPr>
            <a:picLocks noChangeAspect="1"/>
          </p:cNvPicPr>
          <p:nvPr/>
        </p:nvPicPr>
        <p:blipFill>
          <a:blip r:embed="rId3">
            <a:lum bright="70000" contrast="-70000"/>
          </a:blip>
          <a:stretch>
            <a:fillRect/>
          </a:stretch>
        </p:blipFill>
        <p:spPr>
          <a:xfrm>
            <a:off x="5732428" y="655176"/>
            <a:ext cx="931176" cy="399842"/>
          </a:xfrm>
          <a:prstGeom prst="rect">
            <a:avLst/>
          </a:prstGeom>
        </p:spPr>
      </p:pic>
      <p:pic>
        <p:nvPicPr>
          <p:cNvPr id="2" name="Picture 1">
            <a:extLst>
              <a:ext uri="{FF2B5EF4-FFF2-40B4-BE49-F238E27FC236}">
                <a16:creationId xmlns:a16="http://schemas.microsoft.com/office/drawing/2014/main" id="{3AE53503-8916-7967-048C-AB6A67F556A0}"/>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2"/>
          <a:stretch/>
        </p:blipFill>
        <p:spPr>
          <a:xfrm>
            <a:off x="0" y="9708293"/>
            <a:ext cx="7772400" cy="350107"/>
          </a:xfrm>
          <a:prstGeom prst="rect">
            <a:avLst/>
          </a:prstGeom>
        </p:spPr>
      </p:pic>
      <p:sp>
        <p:nvSpPr>
          <p:cNvPr id="4" name="Slide Number Placeholder 5">
            <a:extLst>
              <a:ext uri="{FF2B5EF4-FFF2-40B4-BE49-F238E27FC236}">
                <a16:creationId xmlns:a16="http://schemas.microsoft.com/office/drawing/2014/main" id="{165E79D7-D18C-9D08-0DCD-A4DDAA1F44FC}"/>
              </a:ext>
            </a:extLst>
          </p:cNvPr>
          <p:cNvSpPr txBox="1">
            <a:spLocks/>
          </p:cNvSpPr>
          <p:nvPr/>
        </p:nvSpPr>
        <p:spPr>
          <a:xfrm>
            <a:off x="81003" y="9784342"/>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8" name="Rectangle 7">
            <a:extLst>
              <a:ext uri="{FF2B5EF4-FFF2-40B4-BE49-F238E27FC236}">
                <a16:creationId xmlns:a16="http://schemas.microsoft.com/office/drawing/2014/main" id="{9EACCB8E-31AF-AE10-B296-4BD9EFFCF81B}"/>
              </a:ext>
            </a:extLst>
          </p:cNvPr>
          <p:cNvSpPr/>
          <p:nvPr/>
        </p:nvSpPr>
        <p:spPr>
          <a:xfrm>
            <a:off x="887490" y="9775499"/>
            <a:ext cx="5997420"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15" name="TextBox 14">
            <a:extLst>
              <a:ext uri="{FF2B5EF4-FFF2-40B4-BE49-F238E27FC236}">
                <a16:creationId xmlns:a16="http://schemas.microsoft.com/office/drawing/2014/main" id="{BEC29D22-6BA3-6266-4F00-76409257CEE2}"/>
              </a:ext>
            </a:extLst>
          </p:cNvPr>
          <p:cNvSpPr txBox="1"/>
          <p:nvPr/>
        </p:nvSpPr>
        <p:spPr>
          <a:xfrm>
            <a:off x="451854" y="1782673"/>
            <a:ext cx="6754389" cy="7567328"/>
          </a:xfrm>
          <a:prstGeom prst="rect">
            <a:avLst/>
          </a:prstGeom>
          <a:noFill/>
        </p:spPr>
        <p:txBody>
          <a:bodyPr wrap="square">
            <a:spAutoFit/>
          </a:bodyPr>
          <a:lstStyle/>
          <a:p>
            <a:pPr marL="342900" marR="0" lvl="0" indent="-342900">
              <a:spcBef>
                <a:spcPts val="0"/>
              </a:spcBef>
              <a:spcAft>
                <a:spcPts val="0"/>
              </a:spcAft>
              <a:buFont typeface="Symbol" panose="05050102010706020507" pitchFamily="18" charset="2"/>
              <a:buChar char=""/>
            </a:pPr>
            <a:r>
              <a:rPr lang="en-US" sz="1000" b="1" kern="100">
                <a:solidFill>
                  <a:srgbClr val="002060"/>
                </a:solidFill>
                <a:effectLst/>
                <a:latin typeface="Helvetica" panose="020B0403020202020204" pitchFamily="34" charset="0"/>
                <a:ea typeface="Aptos" panose="020B0004020202020204" pitchFamily="34" charset="0"/>
                <a:cs typeface="Times New Roman" panose="02020603050405020304" pitchFamily="18" charset="0"/>
              </a:rPr>
              <a:t>RTB (Real-Time Bidding): </a:t>
            </a:r>
            <a:r>
              <a:rPr lang="en-US" sz="1000" kern="100">
                <a:solidFill>
                  <a:srgbClr val="002060"/>
                </a:solidFill>
                <a:effectLst/>
                <a:latin typeface="Helvetica" panose="020B0403020202020204" pitchFamily="34" charset="0"/>
                <a:ea typeface="Aptos" panose="020B0004020202020204" pitchFamily="34" charset="0"/>
                <a:cs typeface="Times New Roman" panose="02020603050405020304" pitchFamily="18" charset="0"/>
              </a:rPr>
              <a:t>Dynamic form of programmatic advertising where digital ad space is bought and sold instantly. As a user accesses a website or app, an automated auction occurs immediately. Advertisers compete for the available ad slot, with the highest bidder winning the opportunity to display their ad to the user. This process happens in milliseconds, allowing for highly targeted and efficient ad placement based on user data and advertiser preferences.</a:t>
            </a:r>
          </a:p>
          <a:p>
            <a:pPr marL="342900" indent="-342900">
              <a:buFont typeface="Symbol" panose="05050102010706020507" pitchFamily="18" charset="2"/>
              <a:buChar char=""/>
            </a:pPr>
            <a:endParaRPr lang="en-US" sz="1200" kern="100">
              <a:solidFill>
                <a:srgbClr val="1B1464"/>
              </a:solidFill>
              <a:latin typeface="Helvetica" panose="020B0403020202020204" pitchFamily="34" charset="0"/>
              <a:ea typeface="Aptos" panose="020B0004020202020204" pitchFamily="34" charset="0"/>
              <a:cs typeface="Times New Roman" panose="02020603050405020304" pitchFamily="18" charset="0"/>
            </a:endParaRPr>
          </a:p>
          <a:p>
            <a:pPr marL="342900" indent="-342900">
              <a:lnSpc>
                <a:spcPct val="107000"/>
              </a:lnSpc>
              <a:buFont typeface="Symbol" panose="05050102010706020507" pitchFamily="18" charset="2"/>
              <a:buChar char=""/>
              <a:defRPr/>
            </a:pPr>
            <a:r>
              <a:rPr lang="en-US" sz="1000" b="1" kern="100">
                <a:solidFill>
                  <a:srgbClr val="002060"/>
                </a:solidFill>
                <a:effectLst/>
                <a:latin typeface="Helvetica" panose="020B0403020202020204" pitchFamily="34" charset="0"/>
                <a:ea typeface="Aptos" panose="020B0004020202020204" pitchFamily="34" charset="0"/>
                <a:cs typeface="Times New Roman" panose="02020603050405020304" pitchFamily="18" charset="0"/>
              </a:rPr>
              <a:t>SEO (Search Engine Optimization): </a:t>
            </a:r>
            <a:r>
              <a:rPr lang="en-US" sz="1000" kern="100">
                <a:solidFill>
                  <a:srgbClr val="002060"/>
                </a:solidFill>
                <a:latin typeface="Helvetica" panose="020B0403020202020204" pitchFamily="34" charset="0"/>
                <a:ea typeface="Aptos" panose="020B0004020202020204" pitchFamily="34" charset="0"/>
                <a:cs typeface="Times New Roman" panose="02020603050405020304" pitchFamily="18" charset="0"/>
              </a:rPr>
              <a:t>T</a:t>
            </a:r>
            <a:r>
              <a:rPr lang="en-US" sz="1000" kern="100">
                <a:solidFill>
                  <a:srgbClr val="002060"/>
                </a:solidFill>
                <a:effectLst/>
                <a:latin typeface="Helvetica" panose="020B0403020202020204" pitchFamily="34" charset="0"/>
                <a:ea typeface="Aptos" panose="020B0004020202020204" pitchFamily="34" charset="0"/>
                <a:cs typeface="Times New Roman" panose="02020603050405020304" pitchFamily="18" charset="0"/>
              </a:rPr>
              <a:t>he process of maximizing the number of visitors to a particular website by ensuring that the site appears high on the list of results returned by a search engine. This is used so consumers can naturally find and visit the website when they search something related to that site’s content. </a:t>
            </a:r>
          </a:p>
          <a:p>
            <a:pPr>
              <a:lnSpc>
                <a:spcPct val="107000"/>
              </a:lnSpc>
              <a:defRPr/>
            </a:pPr>
            <a:endParaRPr lang="en-US" sz="1200" kern="100">
              <a:solidFill>
                <a:srgbClr val="002060"/>
              </a:solidFill>
              <a:effectLst/>
              <a:latin typeface="Helvetica" panose="020B0403020202020204" pitchFamily="34" charset="0"/>
              <a:ea typeface="Aptos" panose="020B0004020202020204" pitchFamily="34" charset="0"/>
              <a:cs typeface="Times New Roman" panose="02020603050405020304" pitchFamily="18" charset="0"/>
            </a:endParaRPr>
          </a:p>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sz="1000" b="1" kern="100">
                <a:solidFill>
                  <a:srgbClr val="1B1464"/>
                </a:solidFill>
                <a:latin typeface="Helvetica" panose="020B0403020202020204" pitchFamily="34" charset="0"/>
                <a:ea typeface="Aptos" panose="020B0004020202020204" pitchFamily="34" charset="0"/>
                <a:cs typeface="Times New Roman" panose="02020603050405020304" pitchFamily="18" charset="0"/>
              </a:rPr>
              <a:t>SERP (Search Engine Results Page): </a:t>
            </a:r>
            <a:r>
              <a:rPr lang="en-US" sz="1000" kern="100">
                <a:solidFill>
                  <a:srgbClr val="1B1464"/>
                </a:solidFill>
                <a:latin typeface="Helvetica" panose="020B0403020202020204" pitchFamily="34" charset="0"/>
                <a:ea typeface="Aptos" panose="020B0004020202020204" pitchFamily="34" charset="0"/>
                <a:cs typeface="Times New Roman" panose="02020603050405020304" pitchFamily="18" charset="0"/>
              </a:rPr>
              <a:t>Displays information in response to a user's query. It combines organic website listings, paid ads, featured snippets, and AI-generated summaries. This mix aims to provide the most relevant and comprehensive results, balancing algorithmic rankings with sponsored content and quick-access information features. </a:t>
            </a:r>
          </a:p>
          <a:p>
            <a:pPr marL="342900" indent="-342900">
              <a:buFont typeface="Symbol" panose="05050102010706020507" pitchFamily="18" charset="2"/>
              <a:buChar char=""/>
            </a:pPr>
            <a:endParaRPr lang="en-US" sz="1200" b="1" kern="100">
              <a:solidFill>
                <a:srgbClr val="002060"/>
              </a:solidFill>
              <a:effectLst/>
              <a:latin typeface="Helvetica" panose="020B0403020202020204" pitchFamily="34" charset="0"/>
              <a:ea typeface="Aptos" panose="020B0004020202020204" pitchFamily="34" charset="0"/>
              <a:cs typeface="Times New Roman" panose="02020603050405020304" pitchFamily="18" charset="0"/>
            </a:endParaRPr>
          </a:p>
          <a:p>
            <a:pPr marL="342900" indent="-342900">
              <a:buFont typeface="Symbol" panose="05050102010706020507" pitchFamily="18" charset="2"/>
              <a:buChar char=""/>
            </a:pPr>
            <a:r>
              <a:rPr lang="en-US" sz="1000" b="1" kern="100">
                <a:solidFill>
                  <a:srgbClr val="002060"/>
                </a:solidFill>
                <a:effectLst/>
                <a:latin typeface="Helvetica" panose="020B0403020202020204" pitchFamily="34" charset="0"/>
                <a:ea typeface="Aptos" panose="020B0004020202020204" pitchFamily="34" charset="0"/>
                <a:cs typeface="Times New Roman" panose="02020603050405020304" pitchFamily="18" charset="0"/>
              </a:rPr>
              <a:t>SPO (Supply Path Optimization): </a:t>
            </a:r>
            <a:r>
              <a:rPr lang="en-US" sz="1000" kern="100">
                <a:solidFill>
                  <a:srgbClr val="002060"/>
                </a:solidFill>
                <a:effectLst/>
                <a:latin typeface="Helvetica" panose="020B0403020202020204" pitchFamily="34" charset="0"/>
                <a:ea typeface="Aptos" panose="020B0004020202020204" pitchFamily="34" charset="0"/>
                <a:cs typeface="Times New Roman" panose="02020603050405020304" pitchFamily="18" charset="0"/>
              </a:rPr>
              <a:t>A strategy that aims to simplify the supply chain between advertisers and publishers by reducing redundancies and removing unnecessary intermediaries. The goal is to find the most efficient and profitable path to ad inventory for demand-side platforms (DSPs). </a:t>
            </a:r>
          </a:p>
          <a:p>
            <a:pPr marL="342900" indent="-342900">
              <a:buFont typeface="Symbol" panose="05050102010706020507" pitchFamily="18" charset="2"/>
              <a:buChar char=""/>
            </a:pPr>
            <a:endParaRPr lang="en-US" sz="1200" b="1" kern="100">
              <a:solidFill>
                <a:srgbClr val="002060"/>
              </a:solidFill>
              <a:latin typeface="Helvetica" panose="020B0403020202020204" pitchFamily="34" charset="0"/>
              <a:ea typeface="Aptos" panose="020B0004020202020204" pitchFamily="34" charset="0"/>
              <a:cs typeface="Times New Roman" panose="02020603050405020304" pitchFamily="18" charset="0"/>
            </a:endParaRPr>
          </a:p>
          <a:p>
            <a:pPr marL="342900" indent="-342900">
              <a:buFont typeface="Symbol" panose="05050102010706020507" pitchFamily="18" charset="2"/>
              <a:buChar char=""/>
            </a:pPr>
            <a:r>
              <a:rPr lang="en-US" sz="1000" b="1" kern="100">
                <a:solidFill>
                  <a:srgbClr val="002060"/>
                </a:solidFill>
                <a:effectLst/>
                <a:latin typeface="Helvetica" panose="020B0403020202020204" pitchFamily="34" charset="0"/>
                <a:ea typeface="Aptos" panose="020B0004020202020204" pitchFamily="34" charset="0"/>
                <a:cs typeface="Times New Roman" panose="02020603050405020304" pitchFamily="18" charset="0"/>
              </a:rPr>
              <a:t>SSP (Supply Side Platform): </a:t>
            </a:r>
            <a:r>
              <a:rPr lang="en-US" sz="1000" kern="100">
                <a:solidFill>
                  <a:srgbClr val="002060"/>
                </a:solidFill>
                <a:effectLst/>
                <a:latin typeface="Helvetica" panose="020B0403020202020204" pitchFamily="34" charset="0"/>
                <a:ea typeface="Aptos" panose="020B0004020202020204" pitchFamily="34" charset="0"/>
                <a:cs typeface="Times New Roman" panose="02020603050405020304" pitchFamily="18" charset="0"/>
              </a:rPr>
              <a:t>A technology platform that provides outsourced media selling and ad network management services for publishers. The business model resembles that of an ad network in that it aggregates ad inventory, however they serve publishers exclusively and do not provide services for advertisers (e.g., FreeWheel, </a:t>
            </a:r>
            <a:r>
              <a:rPr lang="en-US" sz="1000" kern="100" err="1">
                <a:solidFill>
                  <a:srgbClr val="002060"/>
                </a:solidFill>
                <a:effectLst/>
                <a:latin typeface="Helvetica" panose="020B0403020202020204" pitchFamily="34" charset="0"/>
                <a:ea typeface="Aptos" panose="020B0004020202020204" pitchFamily="34" charset="0"/>
                <a:cs typeface="Times New Roman" panose="02020603050405020304" pitchFamily="18" charset="0"/>
              </a:rPr>
              <a:t>SpotX</a:t>
            </a:r>
            <a:r>
              <a:rPr lang="en-US" sz="1000" kern="100">
                <a:solidFill>
                  <a:srgbClr val="002060"/>
                </a:solidFill>
                <a:effectLst/>
                <a:latin typeface="Helvetica" panose="020B0403020202020204" pitchFamily="34" charset="0"/>
                <a:ea typeface="Aptos" panose="020B0004020202020204" pitchFamily="34" charset="0"/>
                <a:cs typeface="Times New Roman" panose="02020603050405020304" pitchFamily="18" charset="0"/>
              </a:rPr>
              <a:t>).</a:t>
            </a:r>
            <a:endParaRPr lang="en-US" sz="1000" kern="100">
              <a:solidFill>
                <a:srgbClr val="1B1464"/>
              </a:solidFill>
              <a:latin typeface="Helvetica" panose="020B0403020202020204" pitchFamily="34" charset="0"/>
              <a:ea typeface="Aptos" panose="020B0004020202020204" pitchFamily="34" charset="0"/>
              <a:cs typeface="Times New Roman" panose="02020603050405020304" pitchFamily="18" charset="0"/>
            </a:endParaRPr>
          </a:p>
          <a:p>
            <a:pPr marR="0" lvl="0">
              <a:spcBef>
                <a:spcPts val="0"/>
              </a:spcBef>
              <a:spcAft>
                <a:spcPts val="0"/>
              </a:spcAft>
            </a:pPr>
            <a:endParaRPr lang="en-US" sz="1200" b="1" kern="100">
              <a:solidFill>
                <a:srgbClr val="1B1464"/>
              </a:solidFill>
              <a:effectLst/>
              <a:latin typeface="Helvetica" panose="020B0403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000" b="1" kern="10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TVE (Television Everywhere):</a:t>
            </a:r>
            <a:r>
              <a:rPr lang="en-US" sz="1000" kern="10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 The ability for a viewer to watch TV and film content whenever and wherever across devices (Smart TV, Connected Device, Tablet, Mobile Device or PC) and accessed through either a broadcast or cable programmer (via MVPD authentication/user log-in) or an MVPD app (like Comcast Xfinity &amp; Spectrum TV).</a:t>
            </a:r>
          </a:p>
          <a:p>
            <a:pPr marR="0" lvl="0">
              <a:spcBef>
                <a:spcPts val="0"/>
              </a:spcBef>
              <a:spcAft>
                <a:spcPts val="0"/>
              </a:spcAft>
            </a:pPr>
            <a:endParaRPr lang="en-US" sz="1200" b="1" kern="100">
              <a:solidFill>
                <a:srgbClr val="1B1464"/>
              </a:solidFill>
              <a:effectLst/>
              <a:latin typeface="Helvetica" panose="020B0403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000" b="1" kern="10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UGC </a:t>
            </a:r>
            <a:r>
              <a:rPr lang="en-US" sz="1000" b="1" kern="100">
                <a:solidFill>
                  <a:srgbClr val="1B1464"/>
                </a:solidFill>
                <a:latin typeface="Helvetica" panose="020B0403020202020204" pitchFamily="34" charset="0"/>
                <a:ea typeface="Aptos" panose="020B0004020202020204" pitchFamily="34" charset="0"/>
                <a:cs typeface="Times New Roman" panose="02020603050405020304" pitchFamily="18" charset="0"/>
              </a:rPr>
              <a:t>(</a:t>
            </a:r>
            <a:r>
              <a:rPr lang="en-US" sz="1000" b="1" kern="10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User Generated Content):</a:t>
            </a:r>
            <a:r>
              <a:rPr lang="en-US" sz="1000" kern="10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 Original videos or streams that have been created and posted by users of digital websites or social media platforms like Instagram, TikTok and YouTube. </a:t>
            </a:r>
          </a:p>
          <a:p>
            <a:pPr marR="0" lvl="0">
              <a:spcBef>
                <a:spcPts val="0"/>
              </a:spcBef>
              <a:spcAft>
                <a:spcPts val="0"/>
              </a:spcAft>
            </a:pPr>
            <a:endParaRPr lang="en-US" sz="1200" kern="100">
              <a:solidFill>
                <a:srgbClr val="1B1464"/>
              </a:solidFill>
              <a:effectLst/>
              <a:latin typeface="Helvetica" panose="020B0403020202020204" pitchFamily="34" charset="0"/>
              <a:ea typeface="Aptos" panose="020B0004020202020204" pitchFamily="34" charset="0"/>
              <a:cs typeface="Times New Roman" panose="02020603050405020304" pitchFamily="18" charset="0"/>
            </a:endParaRPr>
          </a:p>
          <a:p>
            <a:pPr marL="342900" indent="-342900">
              <a:buFont typeface="Symbol" panose="05050102010706020507" pitchFamily="18" charset="2"/>
              <a:buChar char=""/>
            </a:pPr>
            <a:r>
              <a:rPr lang="en-US" sz="1000" b="1" kern="100">
                <a:solidFill>
                  <a:srgbClr val="002060"/>
                </a:solidFill>
                <a:effectLst/>
                <a:latin typeface="Helvetica" panose="020B0403020202020204" pitchFamily="34" charset="0"/>
                <a:ea typeface="Aptos" panose="020B0004020202020204" pitchFamily="34" charset="0"/>
                <a:cs typeface="Times New Roman" panose="02020603050405020304" pitchFamily="18" charset="0"/>
              </a:rPr>
              <a:t>USP (Unique Selling Point): </a:t>
            </a:r>
            <a:r>
              <a:rPr lang="en-US" sz="1000" kern="100">
                <a:solidFill>
                  <a:srgbClr val="002060"/>
                </a:solidFill>
                <a:latin typeface="Helvetica" panose="020B0403020202020204" pitchFamily="34" charset="0"/>
                <a:ea typeface="Aptos" panose="020B0004020202020204" pitchFamily="34" charset="0"/>
                <a:cs typeface="Times New Roman" panose="02020603050405020304" pitchFamily="18" charset="0"/>
              </a:rPr>
              <a:t>The </a:t>
            </a:r>
            <a:r>
              <a:rPr lang="en-US" sz="1000" kern="100">
                <a:solidFill>
                  <a:srgbClr val="002060"/>
                </a:solidFill>
                <a:effectLst/>
                <a:latin typeface="Helvetica" panose="020B0403020202020204" pitchFamily="34" charset="0"/>
                <a:ea typeface="Aptos" panose="020B0004020202020204" pitchFamily="34" charset="0"/>
                <a:cs typeface="Times New Roman" panose="02020603050405020304" pitchFamily="18" charset="0"/>
              </a:rPr>
              <a:t>essence of what makes your product or service better than competitors. In marketing, communicating your USP clearly and quickly is one of the keys to getting potential customers to convert on your site. Also referred to as ‘unique selling proposition.</a:t>
            </a:r>
            <a:endParaRPr lang="en-US" sz="1000" b="1" kern="100">
              <a:solidFill>
                <a:srgbClr val="1B1464"/>
              </a:solidFill>
              <a:effectLst/>
              <a:latin typeface="Helvetica" panose="020B0403020202020204" pitchFamily="34" charset="0"/>
              <a:ea typeface="Aptos" panose="020B0004020202020204" pitchFamily="34" charset="0"/>
              <a:cs typeface="Times New Roman" panose="02020603050405020304" pitchFamily="18" charset="0"/>
            </a:endParaRPr>
          </a:p>
          <a:p>
            <a:pPr marL="342900" indent="-342900">
              <a:buFont typeface="Symbol" panose="05050102010706020507" pitchFamily="18" charset="2"/>
              <a:buChar char=""/>
            </a:pPr>
            <a:endParaRPr lang="en-US" sz="1200" b="1" kern="100">
              <a:solidFill>
                <a:srgbClr val="1B1464"/>
              </a:solidFill>
              <a:latin typeface="Helvetica" panose="020B0403020202020204" pitchFamily="34" charset="0"/>
              <a:ea typeface="Aptos" panose="020B0004020202020204" pitchFamily="34" charset="0"/>
              <a:cs typeface="Times New Roman" panose="02020603050405020304" pitchFamily="18" charset="0"/>
            </a:endParaRPr>
          </a:p>
          <a:p>
            <a:pPr marL="342900" indent="-342900">
              <a:buFont typeface="Symbol" panose="05050102010706020507" pitchFamily="18" charset="2"/>
              <a:buChar char=""/>
            </a:pPr>
            <a:r>
              <a:rPr lang="en-US" sz="1000" b="1" kern="10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vMVPD (Virtual Multichannel Video Programming Distributor): </a:t>
            </a:r>
            <a:r>
              <a:rPr lang="en-US" sz="1000" kern="10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A subscription service that allows users to stream live and on-demand TV channels online through a broadband connection without a cable or satellite subscription (e.g., Sling TV, </a:t>
            </a:r>
            <a:r>
              <a:rPr lang="en-US" sz="1000" kern="100" err="1">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fuboTV</a:t>
            </a:r>
            <a:r>
              <a:rPr lang="en-US" sz="1000" kern="10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a:t>
            </a:r>
          </a:p>
          <a:p>
            <a:pPr marL="0" marR="0">
              <a:spcBef>
                <a:spcPts val="0"/>
              </a:spcBef>
              <a:spcAft>
                <a:spcPts val="0"/>
              </a:spcAft>
            </a:pPr>
            <a:endParaRPr lang="en-US" sz="1200" kern="100">
              <a:solidFill>
                <a:srgbClr val="1B1464"/>
              </a:solidFill>
              <a:effectLst/>
              <a:latin typeface="Helvetica" panose="020B0403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000" b="1" kern="10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VOD </a:t>
            </a:r>
            <a:r>
              <a:rPr lang="en-US" sz="1000" b="1" kern="100">
                <a:solidFill>
                  <a:srgbClr val="1B1464"/>
                </a:solidFill>
                <a:latin typeface="Helvetica" panose="020B0403020202020204" pitchFamily="34" charset="0"/>
                <a:ea typeface="Aptos" panose="020B0004020202020204" pitchFamily="34" charset="0"/>
                <a:cs typeface="Times New Roman" panose="02020603050405020304" pitchFamily="18" charset="0"/>
              </a:rPr>
              <a:t>(</a:t>
            </a:r>
            <a:r>
              <a:rPr lang="en-US" sz="1000" b="1" kern="10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Video-on-Demand):</a:t>
            </a:r>
            <a:r>
              <a:rPr lang="en-US" sz="1000" kern="10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 Enables users to select and watch video content whenever they choose to, rather than at a specific broadcast time.</a:t>
            </a:r>
          </a:p>
          <a:p>
            <a:pPr marL="342900" indent="-342900">
              <a:buFont typeface="Symbol" panose="05050102010706020507" pitchFamily="18" charset="2"/>
              <a:buChar char=""/>
            </a:pPr>
            <a:endParaRPr lang="en-US" sz="1200" kern="100">
              <a:solidFill>
                <a:srgbClr val="1B1464"/>
              </a:solidFill>
              <a:effectLst/>
              <a:latin typeface="Helvetica" panose="020B0403020202020204" pitchFamily="34" charset="0"/>
              <a:ea typeface="Aptos" panose="020B0004020202020204" pitchFamily="34" charset="0"/>
              <a:cs typeface="Times New Roman" panose="02020603050405020304" pitchFamily="18" charset="0"/>
            </a:endParaRPr>
          </a:p>
          <a:p>
            <a:pPr marL="342900" indent="-342900">
              <a:buFont typeface="Symbol" panose="05050102010706020507" pitchFamily="18" charset="2"/>
              <a:buChar char=""/>
            </a:pPr>
            <a:r>
              <a:rPr kumimoji="0" lang="en-US" sz="1000" b="1" i="0" u="none" strike="noStrike" kern="100" cap="none" spc="0" normalizeH="0" baseline="0" noProof="0">
                <a:ln>
                  <a:noFill/>
                </a:ln>
                <a:solidFill>
                  <a:srgbClr val="1B1464"/>
                </a:solidFill>
                <a:effectLst/>
                <a:uLnTx/>
                <a:uFillTx/>
                <a:latin typeface="Helvetica" panose="020B0403020202020204" pitchFamily="34" charset="0"/>
                <a:ea typeface="Aptos" panose="020B0004020202020204" pitchFamily="34" charset="0"/>
                <a:cs typeface="Times New Roman" panose="02020603050405020304" pitchFamily="18" charset="0"/>
              </a:rPr>
              <a:t>Video-on-Demand Dynamic Ad Insertion (VOD DAI):</a:t>
            </a:r>
            <a:r>
              <a:rPr kumimoji="0" lang="en-US" sz="1000" b="0" i="0" u="none" strike="noStrike" kern="100" cap="none" spc="0" normalizeH="0" baseline="0" noProof="0">
                <a:ln>
                  <a:noFill/>
                </a:ln>
                <a:solidFill>
                  <a:srgbClr val="1B1464"/>
                </a:solidFill>
                <a:effectLst/>
                <a:uLnTx/>
                <a:uFillTx/>
                <a:latin typeface="Helvetica" panose="020B0403020202020204" pitchFamily="34" charset="0"/>
                <a:ea typeface="Aptos" panose="020B0004020202020204" pitchFamily="34" charset="0"/>
                <a:cs typeface="Times New Roman" panose="02020603050405020304" pitchFamily="18" charset="0"/>
              </a:rPr>
              <a:t> Allows MVPDs and programmers to insert ads into on-demand TV shows and movies through MVPD platforms (e.g., Xfinity, Spectrum TV, Optimum TV). As users watch content at home or on the go, ads are dynamically inserted before, during or after the program</a:t>
            </a:r>
            <a:r>
              <a:rPr lang="en-US" sz="1000" b="0" kern="100">
                <a:solidFill>
                  <a:srgbClr val="1B1464"/>
                </a:solidFill>
                <a:latin typeface="Helvetica" panose="020B0403020202020204" pitchFamily="34" charset="0"/>
                <a:ea typeface="Aptos" panose="020B0004020202020204" pitchFamily="34" charset="0"/>
                <a:cs typeface="Times New Roman" panose="02020603050405020304" pitchFamily="18" charset="0"/>
              </a:rPr>
              <a:t>.</a:t>
            </a:r>
          </a:p>
        </p:txBody>
      </p:sp>
      <p:sp>
        <p:nvSpPr>
          <p:cNvPr id="9" name="Text Box 6">
            <a:extLst>
              <a:ext uri="{FF2B5EF4-FFF2-40B4-BE49-F238E27FC236}">
                <a16:creationId xmlns:a16="http://schemas.microsoft.com/office/drawing/2014/main" id="{A40D2CC5-E1F1-E86D-FB75-4C8843AA1B52}"/>
              </a:ext>
            </a:extLst>
          </p:cNvPr>
          <p:cNvSpPr txBox="1"/>
          <p:nvPr/>
        </p:nvSpPr>
        <p:spPr>
          <a:xfrm>
            <a:off x="430424" y="1316609"/>
            <a:ext cx="4384464" cy="296061"/>
          </a:xfrm>
          <a:prstGeom prst="rect">
            <a:avLst/>
          </a:prstGeom>
          <a:solidFill>
            <a:srgbClr val="00BFF2"/>
          </a:solidFill>
          <a:ln w="6350">
            <a:noFill/>
          </a:ln>
        </p:spPr>
        <p:txBody>
          <a:bodyPr rot="0" spcFirstLastPara="0" vert="horz" wrap="non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400" b="1">
                <a:solidFill>
                  <a:schemeClr val="bg1"/>
                </a:solidFill>
                <a:effectLst/>
                <a:latin typeface="Helvetica" panose="020B0403020202020204" pitchFamily="34" charset="0"/>
                <a:ea typeface="Calibri" panose="020F0502020204030204" pitchFamily="34" charset="0"/>
                <a:cs typeface="Times New Roman" panose="02020603050405020304" pitchFamily="18" charset="0"/>
              </a:rPr>
              <a:t>Campaign Strategy, Planning &amp; Buying </a:t>
            </a:r>
            <a:r>
              <a:rPr lang="en-US" sz="1400" b="1" i="1">
                <a:solidFill>
                  <a:schemeClr val="bg1"/>
                </a:solidFill>
                <a:effectLst/>
                <a:latin typeface="Helvetica" panose="020B0403020202020204" pitchFamily="34" charset="0"/>
                <a:ea typeface="Calibri" panose="020F0502020204030204" pitchFamily="34" charset="0"/>
                <a:cs typeface="Times New Roman" panose="02020603050405020304" pitchFamily="18" charset="0"/>
              </a:rPr>
              <a:t>(cont’d)</a:t>
            </a:r>
            <a:r>
              <a:rPr lang="en-US" sz="1400" b="1">
                <a:solidFill>
                  <a:schemeClr val="bg1"/>
                </a:solidFill>
                <a:latin typeface="Helvetica" panose="020B0403020202020204" pitchFamily="34" charset="0"/>
                <a:ea typeface="Calibri" panose="020F0502020204030204" pitchFamily="34" charset="0"/>
                <a:cs typeface="Times New Roman" panose="02020603050405020304" pitchFamily="18" charset="0"/>
              </a:rPr>
              <a:t>:</a:t>
            </a:r>
            <a:endParaRPr lang="en-US" sz="1400" i="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68825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B72A43B-2A71-0F81-DC27-FF65A14FC35D}"/>
              </a:ext>
            </a:extLst>
          </p:cNvPr>
          <p:cNvSpPr txBox="1"/>
          <p:nvPr/>
        </p:nvSpPr>
        <p:spPr>
          <a:xfrm>
            <a:off x="430883" y="1970130"/>
            <a:ext cx="6697238" cy="7719036"/>
          </a:xfrm>
          <a:prstGeom prst="rect">
            <a:avLst/>
          </a:prstGeom>
          <a:noFill/>
        </p:spPr>
        <p:txBody>
          <a:bodyPr wrap="square">
            <a:spAutoFit/>
          </a:bodyPr>
          <a:lstStyle/>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000" b="1" i="0" u="none" strike="noStrike" kern="1200" cap="none" spc="0" normalizeH="0" baseline="0" noProof="0">
                <a:ln>
                  <a:noFill/>
                </a:ln>
                <a:solidFill>
                  <a:srgbClr val="1B1464"/>
                </a:solidFill>
                <a:effectLst/>
                <a:uLnTx/>
                <a:uFillTx/>
                <a:latin typeface="Helvetica" panose="020B0403020202020204" pitchFamily="34" charset="0"/>
                <a:ea typeface="Aptos" panose="020B0004020202020204" pitchFamily="34" charset="0"/>
                <a:cs typeface="Times New Roman" panose="02020603050405020304" pitchFamily="18" charset="0"/>
              </a:rPr>
              <a:t>AA (Average Audience): </a:t>
            </a: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Aptos" panose="020B0004020202020204" pitchFamily="34" charset="0"/>
                <a:cs typeface="Times New Roman" panose="02020603050405020304" pitchFamily="18" charset="0"/>
              </a:rPr>
              <a:t>Average Audience reflects viewing for an average minute to a program and is an average of the audience at the specific minute (Min. 1, Min. 2, Min. 3, </a:t>
            </a:r>
            <a:r>
              <a:rPr kumimoji="0" lang="en-US" sz="1000" b="0" i="0" u="none" strike="noStrike" kern="1200" cap="none" spc="0" normalizeH="0" baseline="0" noProof="0" err="1">
                <a:ln>
                  <a:noFill/>
                </a:ln>
                <a:solidFill>
                  <a:srgbClr val="1B1464"/>
                </a:solidFill>
                <a:effectLst/>
                <a:uLnTx/>
                <a:uFillTx/>
                <a:latin typeface="Helvetica" panose="020B0403020202020204" pitchFamily="34" charset="0"/>
                <a:ea typeface="Aptos" panose="020B0004020202020204" pitchFamily="34" charset="0"/>
                <a:cs typeface="Times New Roman" panose="02020603050405020304" pitchFamily="18" charset="0"/>
              </a:rPr>
              <a:t>etc</a:t>
            </a: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Aptos" panose="020B0004020202020204" pitchFamily="34" charset="0"/>
                <a:cs typeface="Times New Roman" panose="02020603050405020304" pitchFamily="18" charset="0"/>
              </a:rPr>
              <a:t>…) and can be expressed as a rating % or projected audience. Note: Impressions can be added together across demos, dayparts or stations/sources (ex: M18-49 + F18-49 = A18-49).</a:t>
            </a:r>
          </a:p>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kumimoji="0" lang="en-US" sz="1000" b="1" i="0" u="none" strike="noStrike" kern="1200" cap="none" spc="0" normalizeH="0" baseline="0" noProof="0">
              <a:ln>
                <a:noFill/>
              </a:ln>
              <a:solidFill>
                <a:srgbClr val="1B1464"/>
              </a:solidFill>
              <a:effectLst/>
              <a:uLnTx/>
              <a:uFillTx/>
              <a:latin typeface="Helvetica" panose="020B0403020202020204" pitchFamily="34" charset="0"/>
              <a:ea typeface="Aptos" panose="020B0004020202020204" pitchFamily="34" charset="0"/>
              <a:cs typeface="Times New Roman" panose="02020603050405020304" pitchFamily="18" charset="0"/>
            </a:endParaRPr>
          </a:p>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000" b="1" i="0" u="none" strike="noStrike" kern="1200" cap="none" spc="0" normalizeH="0" baseline="0" noProof="0">
                <a:ln>
                  <a:noFill/>
                </a:ln>
                <a:solidFill>
                  <a:srgbClr val="1B1464"/>
                </a:solidFill>
                <a:effectLst/>
                <a:uLnTx/>
                <a:uFillTx/>
                <a:latin typeface="Helvetica" panose="020B0403020202020204" pitchFamily="34" charset="0"/>
                <a:ea typeface="Aptos" panose="020B0004020202020204" pitchFamily="34" charset="0"/>
                <a:cs typeface="Times New Roman" panose="02020603050405020304" pitchFamily="18" charset="0"/>
              </a:rPr>
              <a:t>C3 (Commercial Live + 3 Days Rating): </a:t>
            </a: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Aptos" panose="020B0004020202020204" pitchFamily="34" charset="0"/>
                <a:cs typeface="Times New Roman" panose="02020603050405020304" pitchFamily="18" charset="0"/>
              </a:rPr>
              <a:t>A measure of the viewership of commercials watched in a program by a target demo both live and up to three days of DVR playback, which is the metric that much of primetime TV advertising is bought and sold on. </a:t>
            </a:r>
          </a:p>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kumimoji="0" lang="en-US" sz="1000" b="1" i="0" u="none" strike="noStrike" kern="1200" cap="none" spc="0" normalizeH="0" baseline="0" noProof="0">
              <a:ln>
                <a:noFill/>
              </a:ln>
              <a:solidFill>
                <a:srgbClr val="1B1464"/>
              </a:solidFill>
              <a:effectLst/>
              <a:uLnTx/>
              <a:uFillTx/>
              <a:latin typeface="Helvetica" panose="020B0403020202020204" pitchFamily="34" charset="0"/>
              <a:ea typeface="Aptos" panose="020B0004020202020204" pitchFamily="34" charset="0"/>
              <a:cs typeface="Times New Roman" panose="02020603050405020304" pitchFamily="18" charset="0"/>
            </a:endParaRPr>
          </a:p>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000" b="1" i="0" u="none" strike="noStrike" kern="1200" cap="none" spc="0" normalizeH="0" baseline="0" noProof="0">
                <a:ln>
                  <a:noFill/>
                </a:ln>
                <a:solidFill>
                  <a:srgbClr val="1B1464"/>
                </a:solidFill>
                <a:effectLst/>
                <a:uLnTx/>
                <a:uFillTx/>
                <a:latin typeface="Helvetica" panose="020B0403020202020204" pitchFamily="34" charset="0"/>
                <a:ea typeface="Aptos" panose="020B0004020202020204" pitchFamily="34" charset="0"/>
                <a:cs typeface="Times New Roman" panose="02020603050405020304" pitchFamily="18" charset="0"/>
              </a:rPr>
              <a:t>C7 (Commercial Live + 7 days Rating): </a:t>
            </a: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Aptos" panose="020B0004020202020204" pitchFamily="34" charset="0"/>
                <a:cs typeface="Times New Roman" panose="02020603050405020304" pitchFamily="18" charset="0"/>
              </a:rPr>
              <a:t>A measure of the viewership of commercials watched in a program by a target demo both live and up to seven days of DVR playback, which is another metric that primetime TV advertising is bought and sold on.</a:t>
            </a:r>
            <a:endParaRPr kumimoji="0" lang="en-US" sz="1000" b="1" i="0" u="none" strike="noStrike" kern="100" cap="none" spc="0" normalizeH="0" baseline="0" noProof="0">
              <a:ln>
                <a:noFill/>
              </a:ln>
              <a:solidFill>
                <a:srgbClr val="1B1464"/>
              </a:solidFill>
              <a:effectLst/>
              <a:uLnTx/>
              <a:uFillTx/>
              <a:latin typeface="Helvetica" panose="020B0403020202020204" pitchFamily="34" charset="0"/>
              <a:ea typeface="Aptos" panose="020B0004020202020204" pitchFamily="34" charset="0"/>
              <a:cs typeface="Times New Roman" panose="02020603050405020304" pitchFamily="18" charset="0"/>
            </a:endParaRPr>
          </a:p>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kumimoji="0" lang="en-US" sz="1000" b="1" i="0" u="none" strike="noStrike" kern="100" cap="none" spc="0" normalizeH="0" baseline="0" noProof="0">
              <a:ln>
                <a:noFill/>
              </a:ln>
              <a:solidFill>
                <a:srgbClr val="1B1464"/>
              </a:solidFill>
              <a:effectLst/>
              <a:uLnTx/>
              <a:uFillTx/>
              <a:latin typeface="Helvetica" panose="020B0403020202020204" pitchFamily="34" charset="0"/>
              <a:ea typeface="Aptos" panose="020B0004020202020204" pitchFamily="34" charset="0"/>
              <a:cs typeface="Times New Roman" panose="02020603050405020304" pitchFamily="18" charset="0"/>
            </a:endParaRPr>
          </a:p>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000" b="1" i="0" u="none" strike="noStrike" kern="100" cap="none" spc="0" normalizeH="0" baseline="0" noProof="0">
                <a:ln>
                  <a:noFill/>
                </a:ln>
                <a:solidFill>
                  <a:srgbClr val="1B1464"/>
                </a:solidFill>
                <a:effectLst/>
                <a:uLnTx/>
                <a:uFillTx/>
                <a:latin typeface="Helvetica" panose="020B0403020202020204" pitchFamily="34" charset="0"/>
                <a:ea typeface="Aptos" panose="020B0004020202020204" pitchFamily="34" charset="0"/>
                <a:cs typeface="Times New Roman" panose="02020603050405020304" pitchFamily="18" charset="0"/>
              </a:rPr>
              <a:t>CAC (Customer Acquisition Cost): </a:t>
            </a:r>
            <a:r>
              <a:rPr kumimoji="0" lang="en-US" sz="1000" b="0" i="0" u="none" strike="noStrike" kern="100" cap="none" spc="0" normalizeH="0" baseline="0" noProof="0">
                <a:ln>
                  <a:noFill/>
                </a:ln>
                <a:solidFill>
                  <a:srgbClr val="1B1464"/>
                </a:solidFill>
                <a:effectLst/>
                <a:uLnTx/>
                <a:uFillTx/>
                <a:latin typeface="Helvetica" panose="020B0403020202020204" pitchFamily="34" charset="0"/>
                <a:ea typeface="Aptos" panose="020B0004020202020204" pitchFamily="34" charset="0"/>
                <a:cs typeface="Times New Roman" panose="02020603050405020304" pitchFamily="18" charset="0"/>
              </a:rPr>
              <a:t>The total amount a company spends to gain a new customer. This metric includes all expenses related to attracting customers, such as marketing campaigns, sales team costs and related overhead expenses. </a:t>
            </a:r>
          </a:p>
          <a:p>
            <a:pPr marL="800100" marR="0" lvl="1"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000" b="1" i="0" u="none" strike="noStrike" kern="100" cap="none" spc="0" normalizeH="0" baseline="0" noProof="0">
                <a:ln>
                  <a:noFill/>
                </a:ln>
                <a:solidFill>
                  <a:srgbClr val="1B1464"/>
                </a:solidFill>
                <a:effectLst/>
                <a:uLnTx/>
                <a:uFillTx/>
                <a:latin typeface="Helvetica" panose="020B0403020202020204" pitchFamily="34" charset="0"/>
                <a:ea typeface="Aptos" panose="020B0004020202020204" pitchFamily="34" charset="0"/>
                <a:cs typeface="Times New Roman" panose="02020603050405020304" pitchFamily="18" charset="0"/>
              </a:rPr>
              <a:t>Equation: </a:t>
            </a:r>
            <a:r>
              <a:rPr kumimoji="0" lang="en-US" sz="1000" b="0" i="1" u="none" strike="noStrike" kern="100" cap="none" spc="0" normalizeH="0" baseline="0" noProof="0">
                <a:ln>
                  <a:noFill/>
                </a:ln>
                <a:solidFill>
                  <a:srgbClr val="1B1464"/>
                </a:solidFill>
                <a:effectLst/>
                <a:uLnTx/>
                <a:uFillTx/>
                <a:latin typeface="Helvetica" panose="020B0403020202020204" pitchFamily="34" charset="0"/>
                <a:ea typeface="Aptos" panose="020B0004020202020204" pitchFamily="34" charset="0"/>
                <a:cs typeface="Times New Roman" panose="02020603050405020304" pitchFamily="18" charset="0"/>
              </a:rPr>
              <a:t>CAC = (Cost of sales + cost of marketing) / Number of new customers.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00" cap="none" spc="0" normalizeH="0" baseline="0" noProof="0">
              <a:ln>
                <a:noFill/>
              </a:ln>
              <a:solidFill>
                <a:srgbClr val="1B1464"/>
              </a:solidFill>
              <a:effectLst/>
              <a:uLnTx/>
              <a:uFillTx/>
              <a:latin typeface="Helvetica" panose="020B0403020202020204" pitchFamily="34" charset="0"/>
              <a:ea typeface="Aptos" panose="020B0004020202020204" pitchFamily="34" charset="0"/>
              <a:cs typeface="Times New Roman" panose="02020603050405020304" pitchFamily="18" charset="0"/>
            </a:endParaRPr>
          </a:p>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000" b="1" i="0" u="none" strike="noStrike" kern="100" cap="none" spc="0" normalizeH="0" baseline="0" noProof="0">
                <a:ln>
                  <a:noFill/>
                </a:ln>
                <a:solidFill>
                  <a:srgbClr val="1B1464"/>
                </a:solidFill>
                <a:effectLst/>
                <a:uLnTx/>
                <a:uFillTx/>
                <a:latin typeface="Helvetica" panose="020B0403020202020204" pitchFamily="34" charset="0"/>
                <a:ea typeface="Aptos" panose="020B0004020202020204" pitchFamily="34" charset="0"/>
                <a:cs typeface="Times New Roman" panose="02020603050405020304" pitchFamily="18" charset="0"/>
              </a:rPr>
              <a:t>CPA (Cost Per Acquisition): </a:t>
            </a:r>
            <a:r>
              <a:rPr kumimoji="0" lang="en-US" sz="1000" b="0" i="0" u="none" strike="noStrike" kern="100" cap="none" spc="0" normalizeH="0" baseline="0" noProof="0">
                <a:ln>
                  <a:noFill/>
                </a:ln>
                <a:solidFill>
                  <a:srgbClr val="1B1464"/>
                </a:solidFill>
                <a:effectLst/>
                <a:uLnTx/>
                <a:uFillTx/>
                <a:latin typeface="Helvetica" panose="020B0403020202020204" pitchFamily="34" charset="0"/>
                <a:ea typeface="Aptos" panose="020B0004020202020204" pitchFamily="34" charset="0"/>
                <a:cs typeface="Times New Roman" panose="02020603050405020304" pitchFamily="18" charset="0"/>
              </a:rPr>
              <a:t>Measures how much money a company spends to acquire a new customer through a specific action like a click, lead, purchase or other action depending on the business's performance marketing goals.. CPA helps businesses evaluate the efficiency of their marketing efforts and determine which strategies are most cost-effective for gaining new customers.</a:t>
            </a:r>
          </a:p>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kumimoji="0" lang="en-US" sz="1000" b="0" i="0" u="none" strike="noStrike" kern="100" cap="none" spc="0" normalizeH="0" baseline="0" noProof="0">
              <a:ln>
                <a:noFill/>
              </a:ln>
              <a:solidFill>
                <a:srgbClr val="1B1464"/>
              </a:solidFill>
              <a:effectLst/>
              <a:uLnTx/>
              <a:uFillTx/>
              <a:latin typeface="Helvetica" panose="020B0403020202020204" pitchFamily="34" charset="0"/>
              <a:ea typeface="Aptos" panose="020B0004020202020204" pitchFamily="34" charset="0"/>
              <a:cs typeface="Times New Roman" panose="02020603050405020304" pitchFamily="18" charset="0"/>
            </a:endParaRPr>
          </a:p>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000" b="1" i="0" u="none" strike="noStrike" kern="100" cap="none" spc="0" normalizeH="0" baseline="0" noProof="0">
                <a:ln>
                  <a:noFill/>
                </a:ln>
                <a:solidFill>
                  <a:srgbClr val="1B1464"/>
                </a:solidFill>
                <a:effectLst/>
                <a:uLnTx/>
                <a:uFillTx/>
                <a:latin typeface="Helvetica" panose="020B0403020202020204" pitchFamily="34" charset="0"/>
                <a:ea typeface="Aptos" panose="020B0004020202020204" pitchFamily="34" charset="0"/>
                <a:cs typeface="Times New Roman" panose="02020603050405020304" pitchFamily="18" charset="0"/>
              </a:rPr>
              <a:t>CPC (Cost Per Click): </a:t>
            </a:r>
            <a:r>
              <a:rPr kumimoji="0" lang="en-US" sz="1000" b="0" i="0" u="none" strike="noStrike" kern="100" cap="none" spc="0" normalizeH="0" baseline="0" noProof="0">
                <a:ln>
                  <a:noFill/>
                </a:ln>
                <a:solidFill>
                  <a:srgbClr val="1B1464"/>
                </a:solidFill>
                <a:effectLst/>
                <a:uLnTx/>
                <a:uFillTx/>
                <a:latin typeface="Helvetica" panose="020B0403020202020204" pitchFamily="34" charset="0"/>
                <a:ea typeface="Aptos" panose="020B0004020202020204" pitchFamily="34" charset="0"/>
                <a:cs typeface="Times New Roman" panose="02020603050405020304" pitchFamily="18" charset="0"/>
              </a:rPr>
              <a:t>A paid advertising term where an advertiser pays a cost to a publisher for every click on an ad. CPC is used to determine costs of showing users ads on search engines, Google Display Network for AdWords, social media platforms and other publishers. </a:t>
            </a:r>
          </a:p>
          <a:p>
            <a:pPr marL="800100" marR="0" lvl="1"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000" b="1" i="0" u="none" strike="noStrike" kern="100" cap="none" spc="0" normalizeH="0" baseline="0" noProof="0">
                <a:ln>
                  <a:noFill/>
                </a:ln>
                <a:solidFill>
                  <a:srgbClr val="1B1464"/>
                </a:solidFill>
                <a:effectLst/>
                <a:uLnTx/>
                <a:uFillTx/>
                <a:latin typeface="Helvetica" panose="020B0403020202020204" pitchFamily="34" charset="0"/>
                <a:ea typeface="Aptos" panose="020B0004020202020204" pitchFamily="34" charset="0"/>
                <a:cs typeface="Times New Roman" panose="02020603050405020304" pitchFamily="18" charset="0"/>
              </a:rPr>
              <a:t>Related Terms: </a:t>
            </a:r>
            <a:r>
              <a:rPr kumimoji="0" lang="en-US" sz="1000" b="0" i="1" u="none" strike="noStrike" kern="100" cap="none" spc="0" normalizeH="0" baseline="0" noProof="0">
                <a:ln>
                  <a:noFill/>
                </a:ln>
                <a:solidFill>
                  <a:srgbClr val="1B1464"/>
                </a:solidFill>
                <a:effectLst/>
                <a:uLnTx/>
                <a:uFillTx/>
                <a:latin typeface="Helvetica" panose="020B0403020202020204" pitchFamily="34" charset="0"/>
                <a:ea typeface="Aptos" panose="020B0004020202020204" pitchFamily="34" charset="0"/>
                <a:cs typeface="Times New Roman" panose="02020603050405020304" pitchFamily="18" charset="0"/>
              </a:rPr>
              <a:t>PPC (pay per click)</a:t>
            </a:r>
          </a:p>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kumimoji="0" lang="en-US" sz="1000" b="0" i="0" u="none" strike="noStrike" kern="100" cap="none" spc="0" normalizeH="0" baseline="0" noProof="0">
              <a:ln>
                <a:noFill/>
              </a:ln>
              <a:solidFill>
                <a:srgbClr val="1B1464"/>
              </a:solidFill>
              <a:effectLst/>
              <a:uLnTx/>
              <a:uFillTx/>
              <a:latin typeface="Helvetica" panose="020B0403020202020204" pitchFamily="34" charset="0"/>
              <a:ea typeface="Aptos" panose="020B0004020202020204" pitchFamily="34" charset="0"/>
              <a:cs typeface="Times New Roman" panose="02020603050405020304" pitchFamily="18" charset="0"/>
            </a:endParaRPr>
          </a:p>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000" b="1" i="0" u="none" strike="noStrike" kern="100" cap="none" spc="0" normalizeH="0" baseline="0" noProof="0">
                <a:ln>
                  <a:noFill/>
                </a:ln>
                <a:solidFill>
                  <a:srgbClr val="1B1464"/>
                </a:solidFill>
                <a:effectLst/>
                <a:uLnTx/>
                <a:uFillTx/>
                <a:latin typeface="Helvetica" panose="020B0403020202020204" pitchFamily="34" charset="0"/>
                <a:ea typeface="Aptos" panose="020B0004020202020204" pitchFamily="34" charset="0"/>
                <a:cs typeface="Times New Roman" panose="02020603050405020304" pitchFamily="18" charset="0"/>
              </a:rPr>
              <a:t>CPM  (Cost Per Mile / Thousand): </a:t>
            </a:r>
            <a:r>
              <a:rPr kumimoji="0" lang="en-US" sz="1000" b="0" i="0" u="none" strike="noStrike" kern="100" cap="none" spc="0" normalizeH="0" baseline="0" noProof="0">
                <a:ln>
                  <a:noFill/>
                </a:ln>
                <a:solidFill>
                  <a:srgbClr val="1B1464"/>
                </a:solidFill>
                <a:effectLst/>
                <a:uLnTx/>
                <a:uFillTx/>
                <a:latin typeface="Helvetica" panose="020B0403020202020204" pitchFamily="34" charset="0"/>
                <a:ea typeface="Aptos" panose="020B0004020202020204" pitchFamily="34" charset="0"/>
                <a:cs typeface="Times New Roman" panose="02020603050405020304" pitchFamily="18" charset="0"/>
              </a:rPr>
              <a:t>The average cost per one thousand advertising impressions.</a:t>
            </a:r>
          </a:p>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kumimoji="0" lang="en-US" sz="1000" b="0" i="0" u="none" strike="noStrike" kern="100" cap="none" spc="0" normalizeH="0" baseline="0" noProof="0">
              <a:ln>
                <a:noFill/>
              </a:ln>
              <a:solidFill>
                <a:srgbClr val="1B1464"/>
              </a:solidFill>
              <a:effectLst/>
              <a:uLnTx/>
              <a:uFillTx/>
              <a:latin typeface="Helvetica" panose="020B0403020202020204" pitchFamily="34" charset="0"/>
              <a:ea typeface="Aptos" panose="020B0004020202020204" pitchFamily="34" charset="0"/>
              <a:cs typeface="Times New Roman" panose="02020603050405020304" pitchFamily="18" charset="0"/>
            </a:endParaRPr>
          </a:p>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000" b="1" i="0" u="none" strike="noStrike" kern="100" cap="none" spc="0" normalizeH="0" baseline="0" noProof="0">
                <a:ln>
                  <a:noFill/>
                </a:ln>
                <a:solidFill>
                  <a:srgbClr val="1B1464"/>
                </a:solidFill>
                <a:effectLst/>
                <a:uLnTx/>
                <a:uFillTx/>
                <a:latin typeface="Helvetica" panose="020B0403020202020204" pitchFamily="34" charset="0"/>
                <a:ea typeface="Aptos" panose="020B0004020202020204" pitchFamily="34" charset="0"/>
                <a:cs typeface="Times New Roman" panose="02020603050405020304" pitchFamily="18" charset="0"/>
              </a:rPr>
              <a:t>CPP (Cost Per Point): </a:t>
            </a:r>
            <a:r>
              <a:rPr kumimoji="0" lang="en-US" sz="1000" b="0" i="0" u="none" strike="noStrike" kern="100" cap="none" spc="0" normalizeH="0" baseline="0" noProof="0">
                <a:ln>
                  <a:noFill/>
                </a:ln>
                <a:solidFill>
                  <a:srgbClr val="1B1464"/>
                </a:solidFill>
                <a:effectLst/>
                <a:uLnTx/>
                <a:uFillTx/>
                <a:latin typeface="Helvetica" panose="020B0403020202020204" pitchFamily="34" charset="0"/>
                <a:ea typeface="Aptos" panose="020B0004020202020204" pitchFamily="34" charset="0"/>
                <a:cs typeface="Times New Roman" panose="02020603050405020304" pitchFamily="18" charset="0"/>
              </a:rPr>
              <a:t>The cost to deliver a single rating point (1% of the defined target population).</a:t>
            </a:r>
          </a:p>
          <a:p>
            <a:pPr marL="685800" marR="0" lvl="1" indent="-22860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000" b="0" i="1" u="none" strike="noStrike" kern="100" cap="none" spc="0" normalizeH="0" baseline="0" noProof="0">
              <a:ln>
                <a:noFill/>
              </a:ln>
              <a:solidFill>
                <a:srgbClr val="1B1464"/>
              </a:solidFill>
              <a:effectLst/>
              <a:uLnTx/>
              <a:uFillTx/>
              <a:latin typeface="Helvetica" panose="020B0403020202020204" pitchFamily="34" charset="0"/>
              <a:ea typeface="Aptos" panose="020B0004020202020204" pitchFamily="34" charset="0"/>
              <a:cs typeface="Times New Roman" panose="02020603050405020304" pitchFamily="18" charset="0"/>
            </a:endParaRPr>
          </a:p>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000" b="1" i="0" u="none" strike="noStrike" kern="100" cap="none" spc="0" normalizeH="0" baseline="0" noProof="0">
                <a:ln>
                  <a:noFill/>
                </a:ln>
                <a:solidFill>
                  <a:srgbClr val="1B1464"/>
                </a:solidFill>
                <a:effectLst/>
                <a:uLnTx/>
                <a:uFillTx/>
                <a:latin typeface="Helvetica" panose="020B0403020202020204" pitchFamily="34" charset="0"/>
                <a:ea typeface="Aptos" panose="020B0004020202020204" pitchFamily="34" charset="0"/>
                <a:cs typeface="Times New Roman" panose="02020603050405020304" pitchFamily="18" charset="0"/>
              </a:rPr>
              <a:t>DAU (Daily Active Users): </a:t>
            </a:r>
            <a:r>
              <a:rPr kumimoji="0" lang="en-US" sz="1000" b="0" i="0" u="none" strike="noStrike" kern="100" cap="none" spc="0" normalizeH="0" baseline="0" noProof="0">
                <a:ln>
                  <a:noFill/>
                </a:ln>
                <a:solidFill>
                  <a:srgbClr val="1B1464"/>
                </a:solidFill>
                <a:effectLst/>
                <a:uLnTx/>
                <a:uFillTx/>
                <a:latin typeface="Helvetica" panose="020B0403020202020204" pitchFamily="34" charset="0"/>
                <a:ea typeface="Aptos" panose="020B0004020202020204" pitchFamily="34" charset="0"/>
                <a:cs typeface="Times New Roman" panose="02020603050405020304" pitchFamily="18" charset="0"/>
              </a:rPr>
              <a:t>Refers to the number of unique individuals who engage with a digital platform (website or app) within a 24-hour period.</a:t>
            </a:r>
            <a:endParaRPr kumimoji="0" lang="en-US" sz="1000" b="1" i="0" u="none" strike="noStrike" kern="100" cap="none" spc="0" normalizeH="0" baseline="0" noProof="0">
              <a:ln>
                <a:noFill/>
              </a:ln>
              <a:solidFill>
                <a:srgbClr val="1B1464"/>
              </a:solidFill>
              <a:effectLst/>
              <a:uLnTx/>
              <a:uFillTx/>
              <a:latin typeface="Helvetica" panose="020B0403020202020204" pitchFamily="34" charset="0"/>
              <a:ea typeface="Aptos" panose="020B0004020202020204" pitchFamily="34" charset="0"/>
              <a:cs typeface="Times New Roman" panose="02020603050405020304" pitchFamily="18" charset="0"/>
            </a:endParaRPr>
          </a:p>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endParaRPr kumimoji="0" lang="en-US" sz="1000" b="1" i="0" u="none" strike="noStrike" kern="100" cap="none" spc="0" normalizeH="0" baseline="0" noProof="0">
              <a:ln>
                <a:noFill/>
              </a:ln>
              <a:solidFill>
                <a:srgbClr val="1B1464"/>
              </a:solidFill>
              <a:effectLst/>
              <a:uLnTx/>
              <a:uFillTx/>
              <a:latin typeface="Helvetica" panose="020B0403020202020204" pitchFamily="34" charset="0"/>
              <a:ea typeface="Calibri" panose="020F0502020204030204" pitchFamily="34" charset="0"/>
              <a:cs typeface="Times New Roman" panose="02020603050405020304" pitchFamily="18" charset="0"/>
            </a:endParaRPr>
          </a:p>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000" b="1" i="0" u="none" strike="noStrike" kern="100" cap="none" spc="0" normalizeH="0" baseline="0" noProof="0">
                <a:ln>
                  <a:noFill/>
                </a:ln>
                <a:solidFill>
                  <a:srgbClr val="1B1464"/>
                </a:solidFill>
                <a:effectLst/>
                <a:uLnTx/>
                <a:uFillTx/>
                <a:latin typeface="Helvetica" panose="020B0403020202020204" pitchFamily="34" charset="0"/>
                <a:ea typeface="Calibri" panose="020F0502020204030204" pitchFamily="34" charset="0"/>
                <a:cs typeface="Times New Roman" panose="02020603050405020304" pitchFamily="18" charset="0"/>
              </a:rPr>
              <a:t>GRPs (Gross Rating Points): </a:t>
            </a:r>
            <a:r>
              <a:rPr kumimoji="0" lang="en-US" sz="1000" b="0" i="0" u="none" strike="noStrike" kern="100" cap="none" spc="0" normalizeH="0" baseline="0" noProof="0">
                <a:ln>
                  <a:noFill/>
                </a:ln>
                <a:solidFill>
                  <a:srgbClr val="1B1464"/>
                </a:solidFill>
                <a:effectLst/>
                <a:uLnTx/>
                <a:uFillTx/>
                <a:latin typeface="Helvetica" panose="020B0403020202020204" pitchFamily="34" charset="0"/>
                <a:ea typeface="Calibri" panose="020F0502020204030204" pitchFamily="34" charset="0"/>
                <a:cs typeface="Times New Roman" panose="02020603050405020304" pitchFamily="18" charset="0"/>
              </a:rPr>
              <a:t>A standard measurement of how many people within a target audience saw an ad, or an ad campaign, and how often they saw it.</a:t>
            </a:r>
          </a:p>
          <a:p>
            <a:pPr marL="800100" marR="0" lvl="1"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000" b="1" i="0" u="none" strike="noStrike" kern="100" cap="none" spc="0" normalizeH="0" baseline="0" noProof="0">
                <a:ln>
                  <a:noFill/>
                </a:ln>
                <a:solidFill>
                  <a:srgbClr val="1B1464"/>
                </a:solidFill>
                <a:effectLst/>
                <a:uLnTx/>
                <a:uFillTx/>
                <a:latin typeface="Helvetica" panose="020B0403020202020204" pitchFamily="34" charset="0"/>
                <a:ea typeface="Aptos" panose="020B0004020202020204" pitchFamily="34" charset="0"/>
                <a:cs typeface="Times New Roman" panose="02020603050405020304" pitchFamily="18" charset="0"/>
              </a:rPr>
              <a:t>Equation: </a:t>
            </a:r>
            <a:r>
              <a:rPr kumimoji="0" lang="en-US" sz="1000" b="0" i="0" u="none" strike="noStrike" kern="100" cap="none" spc="0" normalizeH="0" baseline="0" noProof="0">
                <a:ln>
                  <a:noFill/>
                </a:ln>
                <a:solidFill>
                  <a:srgbClr val="1B1464"/>
                </a:solidFill>
                <a:effectLst/>
                <a:uLnTx/>
                <a:uFillTx/>
                <a:latin typeface="Helvetica" panose="020B0403020202020204" pitchFamily="34" charset="0"/>
                <a:ea typeface="Aptos" panose="020B0004020202020204" pitchFamily="34" charset="0"/>
                <a:cs typeface="Times New Roman" panose="02020603050405020304" pitchFamily="18" charset="0"/>
              </a:rPr>
              <a:t>Gross Rating Points (GRPs)  = Reach % x Frequency</a:t>
            </a:r>
          </a:p>
          <a:p>
            <a:pPr marL="800100" marR="0" lvl="1"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000" b="1" i="0" u="none" strike="noStrike" kern="100" cap="none" spc="0" normalizeH="0" baseline="0" noProof="0">
                <a:ln>
                  <a:noFill/>
                </a:ln>
                <a:solidFill>
                  <a:srgbClr val="1B1464"/>
                </a:solidFill>
                <a:effectLst/>
                <a:uLnTx/>
                <a:uFillTx/>
                <a:latin typeface="Helvetica" panose="020B0403020202020204" pitchFamily="34" charset="0"/>
                <a:ea typeface="Aptos" panose="020B0004020202020204" pitchFamily="34" charset="0"/>
                <a:cs typeface="Times New Roman" panose="02020603050405020304" pitchFamily="18" charset="0"/>
              </a:rPr>
              <a:t>Related Term: </a:t>
            </a:r>
            <a:r>
              <a:rPr kumimoji="0" lang="en-US" sz="1000" b="0" i="1" u="none" strike="noStrike" kern="100" cap="none" spc="0" normalizeH="0" baseline="0" noProof="0">
                <a:ln>
                  <a:noFill/>
                </a:ln>
                <a:solidFill>
                  <a:srgbClr val="1B1464"/>
                </a:solidFill>
                <a:effectLst/>
                <a:uLnTx/>
                <a:uFillTx/>
                <a:latin typeface="Helvetica" panose="020B0403020202020204" pitchFamily="34" charset="0"/>
                <a:ea typeface="Aptos" panose="020B0004020202020204" pitchFamily="34" charset="0"/>
                <a:cs typeface="Times New Roman" panose="02020603050405020304" pitchFamily="18" charset="0"/>
              </a:rPr>
              <a:t>TRP (Target Rating Points)</a:t>
            </a:r>
          </a:p>
          <a:p>
            <a:pPr marL="342900" marR="0" lvl="0" indent="-342900" algn="l" defTabSz="457200" rtl="0" eaLnBrk="1" fontAlgn="auto" latinLnBrk="0" hangingPunct="1">
              <a:lnSpc>
                <a:spcPct val="107000"/>
              </a:lnSpc>
              <a:spcBef>
                <a:spcPts val="0"/>
              </a:spcBef>
              <a:spcAft>
                <a:spcPts val="0"/>
              </a:spcAft>
              <a:buClrTx/>
              <a:buSzTx/>
              <a:buFont typeface="Symbol" panose="05050102010706020507" pitchFamily="18" charset="2"/>
              <a:buChar char=""/>
              <a:tabLst/>
              <a:defRPr/>
            </a:pPr>
            <a:endParaRPr kumimoji="0" lang="en-US" sz="1000" b="0" i="0" u="none" strike="noStrike" kern="100" cap="none" spc="0" normalizeH="0" baseline="0" noProof="0">
              <a:ln>
                <a:noFill/>
              </a:ln>
              <a:solidFill>
                <a:srgbClr val="1B1464"/>
              </a:solidFill>
              <a:effectLst/>
              <a:uLnTx/>
              <a:uFillTx/>
              <a:latin typeface="Helvetica" panose="020B0403020202020204" pitchFamily="34" charset="0"/>
              <a:ea typeface="Calibri" panose="020F0502020204030204" pitchFamily="34" charset="0"/>
              <a:cs typeface="Times New Roman" panose="02020603050405020304" pitchFamily="18" charset="0"/>
            </a:endParaRPr>
          </a:p>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000" b="1" i="0" u="none" strike="noStrike" kern="100" cap="none" spc="0" normalizeH="0" baseline="0" noProof="0">
                <a:ln>
                  <a:noFill/>
                </a:ln>
                <a:solidFill>
                  <a:srgbClr val="1B1464"/>
                </a:solidFill>
                <a:effectLst/>
                <a:uLnTx/>
                <a:uFillTx/>
                <a:latin typeface="Helvetica" panose="020B0403020202020204" pitchFamily="34" charset="0"/>
                <a:ea typeface="Aptos" panose="020B0004020202020204" pitchFamily="34" charset="0"/>
                <a:cs typeface="Times New Roman" panose="02020603050405020304" pitchFamily="18" charset="0"/>
              </a:rPr>
              <a:t>HUT (Households Using Television): </a:t>
            </a:r>
            <a:r>
              <a:rPr kumimoji="0" lang="en-US" sz="1000" b="0" i="0" u="none" strike="noStrike" kern="100" cap="none" spc="0" normalizeH="0" baseline="0" noProof="0">
                <a:ln>
                  <a:noFill/>
                </a:ln>
                <a:solidFill>
                  <a:srgbClr val="1B1464"/>
                </a:solidFill>
                <a:effectLst/>
                <a:uLnTx/>
                <a:uFillTx/>
                <a:latin typeface="Helvetica" panose="020B0403020202020204" pitchFamily="34" charset="0"/>
                <a:ea typeface="Aptos" panose="020B0004020202020204" pitchFamily="34" charset="0"/>
                <a:cs typeface="Times New Roman" panose="02020603050405020304" pitchFamily="18" charset="0"/>
              </a:rPr>
              <a:t>The percentage of TV households in a market where at least one television is on at a specific time.</a:t>
            </a:r>
          </a:p>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lang="en-US" sz="1000" kern="100">
              <a:solidFill>
                <a:srgbClr val="1B1464"/>
              </a:solidFill>
              <a:latin typeface="Helvetica" panose="020B0403020202020204" pitchFamily="34" charset="0"/>
              <a:ea typeface="Aptos" panose="020B0004020202020204" pitchFamily="34" charset="0"/>
              <a:cs typeface="Times New Roman" panose="02020603050405020304" pitchFamily="18" charset="0"/>
            </a:endParaRPr>
          </a:p>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000" b="1" i="0" u="none" strike="noStrike" kern="100" cap="none" spc="0" normalizeH="0" baseline="0" noProof="0">
                <a:ln>
                  <a:noFill/>
                </a:ln>
                <a:solidFill>
                  <a:srgbClr val="1B1464"/>
                </a:solidFill>
                <a:effectLst/>
                <a:uLnTx/>
                <a:uFillTx/>
                <a:latin typeface="Helvetica" panose="020B0403020202020204" pitchFamily="34" charset="0"/>
                <a:ea typeface="Aptos" panose="020B0004020202020204" pitchFamily="34" charset="0"/>
                <a:cs typeface="Times New Roman" panose="02020603050405020304" pitchFamily="18" charset="0"/>
              </a:rPr>
              <a:t>MAU (Monthly Active Users): </a:t>
            </a:r>
            <a:r>
              <a:rPr kumimoji="0" lang="en-US" sz="1000" b="0" i="0" u="none" strike="noStrike" kern="100" cap="none" spc="0" normalizeH="0" baseline="0" noProof="0">
                <a:ln>
                  <a:noFill/>
                </a:ln>
                <a:solidFill>
                  <a:srgbClr val="1B1464"/>
                </a:solidFill>
                <a:effectLst/>
                <a:uLnTx/>
                <a:uFillTx/>
                <a:latin typeface="Helvetica" panose="020B0403020202020204" pitchFamily="34" charset="0"/>
                <a:ea typeface="Aptos" panose="020B0004020202020204" pitchFamily="34" charset="0"/>
                <a:cs typeface="Times New Roman" panose="02020603050405020304" pitchFamily="18" charset="0"/>
              </a:rPr>
              <a:t>Refers to the number of unique individuals who engage with a digital platform (website or app) within a 30-day period.</a:t>
            </a:r>
            <a:endParaRPr kumimoji="0" lang="en-US" sz="1000" b="1" i="0" u="none" strike="noStrike" kern="100" cap="none" spc="0" normalizeH="0" baseline="0" noProof="0">
              <a:ln>
                <a:noFill/>
              </a:ln>
              <a:solidFill>
                <a:srgbClr val="1B1464"/>
              </a:solidFill>
              <a:effectLst/>
              <a:uLnTx/>
              <a:uFillTx/>
              <a:latin typeface="Helvetica" panose="020B0403020202020204" pitchFamily="34" charset="0"/>
              <a:ea typeface="Aptos" panose="020B0004020202020204" pitchFamily="34" charset="0"/>
              <a:cs typeface="Times New Roman" panose="02020603050405020304" pitchFamily="18" charset="0"/>
            </a:endParaRPr>
          </a:p>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kumimoji="0" lang="en-US" sz="1000" b="1" i="0" u="none" strike="noStrike" kern="100" cap="none" spc="0" normalizeH="0" baseline="0" noProof="0">
              <a:ln>
                <a:noFill/>
              </a:ln>
              <a:solidFill>
                <a:srgbClr val="1B1464"/>
              </a:solidFill>
              <a:effectLst/>
              <a:uLnTx/>
              <a:uFillTx/>
              <a:latin typeface="Helvetica" panose="020B0403020202020204" pitchFamily="34" charset="0"/>
              <a:ea typeface="Aptos" panose="020B0004020202020204" pitchFamily="34" charset="0"/>
              <a:cs typeface="Times New Roman" panose="02020603050405020304" pitchFamily="18" charset="0"/>
            </a:endParaRPr>
          </a:p>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000" b="1" i="0" u="none" strike="noStrike" kern="100" cap="none" spc="0" normalizeH="0" baseline="0" noProof="0">
                <a:ln>
                  <a:noFill/>
                </a:ln>
                <a:solidFill>
                  <a:srgbClr val="1B1464"/>
                </a:solidFill>
                <a:effectLst/>
                <a:uLnTx/>
                <a:uFillTx/>
                <a:latin typeface="Helvetica" panose="020B0403020202020204" pitchFamily="34" charset="0"/>
                <a:ea typeface="Aptos" panose="020B0004020202020204" pitchFamily="34" charset="0"/>
                <a:cs typeface="Times New Roman" panose="02020603050405020304" pitchFamily="18" charset="0"/>
              </a:rPr>
              <a:t>MRP (Meaningful Rating Point): </a:t>
            </a:r>
            <a:r>
              <a:rPr kumimoji="0" lang="en-US" sz="1000" b="0" i="0" u="none" strike="noStrike" kern="100" cap="none" spc="0" normalizeH="0" baseline="0" noProof="0">
                <a:ln>
                  <a:noFill/>
                </a:ln>
                <a:solidFill>
                  <a:srgbClr val="1B1464"/>
                </a:solidFill>
                <a:effectLst/>
                <a:uLnTx/>
                <a:uFillTx/>
                <a:latin typeface="Helvetica" panose="020B0403020202020204" pitchFamily="34" charset="0"/>
                <a:ea typeface="Aptos" panose="020B0004020202020204" pitchFamily="34" charset="0"/>
                <a:cs typeface="Times New Roman" panose="02020603050405020304" pitchFamily="18" charset="0"/>
              </a:rPr>
              <a:t>A measure that combines the reach of an ad (how many people saw it) with its impact (how well it resonated with viewers). This not only considers how many people were exposed to an ad, but also how meaningful or relevant that exposure was to the audience.</a:t>
            </a:r>
            <a:endParaRPr kumimoji="0" lang="en-US" sz="1000" b="1" i="0" u="none" strike="noStrike" kern="100" cap="none" spc="0" normalizeH="0" baseline="0" noProof="0">
              <a:ln>
                <a:noFill/>
              </a:ln>
              <a:solidFill>
                <a:srgbClr val="1B1464"/>
              </a:solidFill>
              <a:effectLst/>
              <a:uLnTx/>
              <a:uFillTx/>
              <a:latin typeface="Helvetica" panose="020B0403020202020204" pitchFamily="34" charset="0"/>
              <a:ea typeface="Aptos" panose="020B000402020202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38D89837-62A2-4BE3-EC22-D7CB042A7C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920432" y="165735"/>
            <a:ext cx="5931535" cy="948690"/>
          </a:xfrm>
          <a:prstGeom prst="rect">
            <a:avLst/>
          </a:prstGeom>
          <a:noFill/>
          <a:ln>
            <a:noFill/>
          </a:ln>
        </p:spPr>
      </p:pic>
      <p:pic>
        <p:nvPicPr>
          <p:cNvPr id="3" name="Picture 2">
            <a:extLst>
              <a:ext uri="{FF2B5EF4-FFF2-40B4-BE49-F238E27FC236}">
                <a16:creationId xmlns:a16="http://schemas.microsoft.com/office/drawing/2014/main" id="{63B2240E-E0D1-7871-FC8F-197EB165B4E4}"/>
              </a:ext>
            </a:extLst>
          </p:cNvPr>
          <p:cNvPicPr>
            <a:picLocks noChangeAspect="1"/>
          </p:cNvPicPr>
          <p:nvPr/>
        </p:nvPicPr>
        <p:blipFill>
          <a:blip r:embed="rId4">
            <a:lum bright="70000" contrast="-70000"/>
          </a:blip>
          <a:stretch>
            <a:fillRect/>
          </a:stretch>
        </p:blipFill>
        <p:spPr>
          <a:xfrm>
            <a:off x="5732428" y="655176"/>
            <a:ext cx="931176" cy="399842"/>
          </a:xfrm>
          <a:prstGeom prst="rect">
            <a:avLst/>
          </a:prstGeom>
        </p:spPr>
      </p:pic>
      <p:pic>
        <p:nvPicPr>
          <p:cNvPr id="5" name="Picture 4">
            <a:extLst>
              <a:ext uri="{FF2B5EF4-FFF2-40B4-BE49-F238E27FC236}">
                <a16:creationId xmlns:a16="http://schemas.microsoft.com/office/drawing/2014/main" id="{D3491FCF-7C76-FE2A-0E08-62D9A7E47552}"/>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r="-2"/>
          <a:stretch/>
        </p:blipFill>
        <p:spPr>
          <a:xfrm>
            <a:off x="0" y="9708293"/>
            <a:ext cx="7772400" cy="350107"/>
          </a:xfrm>
          <a:prstGeom prst="rect">
            <a:avLst/>
          </a:prstGeom>
        </p:spPr>
      </p:pic>
      <p:sp>
        <p:nvSpPr>
          <p:cNvPr id="8" name="Slide Number Placeholder 5">
            <a:extLst>
              <a:ext uri="{FF2B5EF4-FFF2-40B4-BE49-F238E27FC236}">
                <a16:creationId xmlns:a16="http://schemas.microsoft.com/office/drawing/2014/main" id="{2C3970F2-01C6-114D-19C5-B953350C61D2}"/>
              </a:ext>
            </a:extLst>
          </p:cNvPr>
          <p:cNvSpPr txBox="1">
            <a:spLocks/>
          </p:cNvSpPr>
          <p:nvPr/>
        </p:nvSpPr>
        <p:spPr>
          <a:xfrm>
            <a:off x="81003" y="9784342"/>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339D73E2-5B96-C49A-29AD-694C335BD169}"/>
              </a:ext>
            </a:extLst>
          </p:cNvPr>
          <p:cNvSpPr/>
          <p:nvPr/>
        </p:nvSpPr>
        <p:spPr>
          <a:xfrm>
            <a:off x="887490" y="9775499"/>
            <a:ext cx="5997420"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10" name="Text Box 6">
            <a:extLst>
              <a:ext uri="{FF2B5EF4-FFF2-40B4-BE49-F238E27FC236}">
                <a16:creationId xmlns:a16="http://schemas.microsoft.com/office/drawing/2014/main" id="{E2BA26CA-E034-7E56-E6E7-C968D7B919BC}"/>
              </a:ext>
            </a:extLst>
          </p:cNvPr>
          <p:cNvSpPr txBox="1"/>
          <p:nvPr/>
        </p:nvSpPr>
        <p:spPr>
          <a:xfrm>
            <a:off x="432225" y="1321999"/>
            <a:ext cx="2293061" cy="265435"/>
          </a:xfrm>
          <a:prstGeom prst="rect">
            <a:avLst/>
          </a:prstGeom>
          <a:solidFill>
            <a:srgbClr val="ED3C8D"/>
          </a:solidFill>
          <a:ln w="6350">
            <a:noFill/>
          </a:ln>
        </p:spPr>
        <p:txBody>
          <a:bodyPr rot="0" spcFirstLastPara="0" vert="horz" wrap="non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400" b="1">
                <a:solidFill>
                  <a:schemeClr val="bg1"/>
                </a:solidFill>
                <a:effectLst/>
                <a:latin typeface="Helvetica" panose="020B0403020202020204" pitchFamily="34" charset="0"/>
                <a:ea typeface="Calibri" panose="020F0502020204030204" pitchFamily="34" charset="0"/>
                <a:cs typeface="Times New Roman" panose="02020603050405020304" pitchFamily="18" charset="0"/>
              </a:rPr>
              <a:t>Metrics &amp; Measurement:</a:t>
            </a:r>
          </a:p>
        </p:txBody>
      </p:sp>
      <p:sp>
        <p:nvSpPr>
          <p:cNvPr id="14" name="Text Box 6">
            <a:extLst>
              <a:ext uri="{FF2B5EF4-FFF2-40B4-BE49-F238E27FC236}">
                <a16:creationId xmlns:a16="http://schemas.microsoft.com/office/drawing/2014/main" id="{8B71C3C6-170E-66CD-1578-9D9800232E3E}"/>
              </a:ext>
            </a:extLst>
          </p:cNvPr>
          <p:cNvSpPr txBox="1"/>
          <p:nvPr/>
        </p:nvSpPr>
        <p:spPr>
          <a:xfrm>
            <a:off x="430883" y="1636662"/>
            <a:ext cx="826242" cy="276225"/>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200" b="1" i="1" u="sng">
                <a:solidFill>
                  <a:srgbClr val="1B1464"/>
                </a:solidFill>
                <a:effectLst/>
                <a:latin typeface="Helvetica" panose="020B0403020202020204" pitchFamily="34" charset="0"/>
                <a:ea typeface="Calibri" panose="020F0502020204030204" pitchFamily="34" charset="0"/>
                <a:cs typeface="Times New Roman" panose="02020603050405020304" pitchFamily="18" charset="0"/>
              </a:rPr>
              <a:t>Metrics:</a:t>
            </a:r>
            <a:endParaRPr lang="en-US" sz="1200" i="1" u="sng">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52086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B72A43B-2A71-0F81-DC27-FF65A14FC35D}"/>
              </a:ext>
            </a:extLst>
          </p:cNvPr>
          <p:cNvSpPr txBox="1"/>
          <p:nvPr/>
        </p:nvSpPr>
        <p:spPr>
          <a:xfrm>
            <a:off x="416594" y="2268612"/>
            <a:ext cx="6722468" cy="6678751"/>
          </a:xfrm>
          <a:prstGeom prst="rect">
            <a:avLst/>
          </a:prstGeom>
          <a:noFill/>
        </p:spPr>
        <p:txBody>
          <a:bodyPr wrap="square">
            <a:spAutoFit/>
          </a:bodyPr>
          <a:lstStyle/>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000" b="1" i="0" u="none" strike="noStrike" kern="100" cap="none" spc="0" normalizeH="0" baseline="0" noProof="0">
                <a:ln>
                  <a:noFill/>
                </a:ln>
                <a:solidFill>
                  <a:srgbClr val="1B1464"/>
                </a:solidFill>
                <a:effectLst/>
                <a:uLnTx/>
                <a:uFillTx/>
                <a:latin typeface="Helvetica" panose="020B0403020202020204" pitchFamily="34" charset="0"/>
                <a:ea typeface="Aptos" panose="020B0004020202020204" pitchFamily="34" charset="0"/>
                <a:cs typeface="Times New Roman" panose="02020603050405020304" pitchFamily="18" charset="0"/>
              </a:rPr>
              <a:t>MMM (Marketing Mix Modeling / Media Mix Modeling): </a:t>
            </a:r>
            <a:r>
              <a:rPr kumimoji="0" lang="en-US" sz="1000" b="0" i="0" u="none" strike="noStrike" kern="100" cap="none" spc="0" normalizeH="0" baseline="0" noProof="0">
                <a:ln>
                  <a:noFill/>
                </a:ln>
                <a:solidFill>
                  <a:srgbClr val="1B1464"/>
                </a:solidFill>
                <a:effectLst/>
                <a:uLnTx/>
                <a:uFillTx/>
                <a:latin typeface="Helvetica" panose="020B0403020202020204" pitchFamily="34" charset="0"/>
                <a:ea typeface="Aptos" panose="020B0004020202020204" pitchFamily="34" charset="0"/>
                <a:cs typeface="Times New Roman" panose="02020603050405020304" pitchFamily="18" charset="0"/>
              </a:rPr>
              <a:t>A data analysis method that helps companies understand how their various marketing efforts impact their return on investment. It looks at data from different marketing channels - both digital and traditional - and considers outside factors like seasonal trends or promotions. This analysis helps marketers figure out which marketing activities are most effective and how to best spend their budget. </a:t>
            </a:r>
          </a:p>
          <a:p>
            <a:pPr marL="800100" marR="0" lvl="1"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000" b="1" i="0" u="none" strike="noStrike" kern="100" cap="none" spc="0" normalizeH="0" baseline="0" noProof="0">
                <a:ln>
                  <a:noFill/>
                </a:ln>
                <a:solidFill>
                  <a:srgbClr val="1B1464"/>
                </a:solidFill>
                <a:effectLst/>
                <a:uLnTx/>
                <a:uFillTx/>
                <a:latin typeface="Helvetica" panose="020B0403020202020204" pitchFamily="34" charset="0"/>
                <a:ea typeface="Aptos" panose="020B0004020202020204" pitchFamily="34" charset="0"/>
                <a:cs typeface="Times New Roman" panose="02020603050405020304" pitchFamily="18" charset="0"/>
              </a:rPr>
              <a:t>Related Terms: </a:t>
            </a:r>
            <a:r>
              <a:rPr kumimoji="0" lang="en-US" sz="1000" b="0" i="1" u="none" strike="noStrike" kern="100" cap="none" spc="0" normalizeH="0" baseline="0" noProof="0">
                <a:ln>
                  <a:noFill/>
                </a:ln>
                <a:solidFill>
                  <a:srgbClr val="1B1464"/>
                </a:solidFill>
                <a:effectLst/>
                <a:uLnTx/>
                <a:uFillTx/>
                <a:latin typeface="Helvetica" panose="020B0403020202020204" pitchFamily="34" charset="0"/>
                <a:ea typeface="Aptos" panose="020B0004020202020204" pitchFamily="34" charset="0"/>
                <a:cs typeface="Times New Roman" panose="02020603050405020304" pitchFamily="18" charset="0"/>
              </a:rPr>
              <a:t>MMM (Media Mix Modeling)</a:t>
            </a:r>
          </a:p>
          <a:p>
            <a:pPr marL="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kumimoji="0" lang="en-US" sz="1600" b="1" i="0" u="none" strike="noStrike" kern="100" cap="none" spc="0" normalizeH="0" baseline="0" noProof="0">
              <a:ln>
                <a:noFill/>
              </a:ln>
              <a:solidFill>
                <a:srgbClr val="1B1464"/>
              </a:solidFill>
              <a:effectLst/>
              <a:uLnTx/>
              <a:uFillTx/>
              <a:latin typeface="Helvetica" panose="020B0403020202020204" pitchFamily="34" charset="0"/>
              <a:ea typeface="+mn-ea"/>
              <a:cs typeface="Times New Roman" panose="02020603050405020304" pitchFamily="18" charset="0"/>
            </a:endParaRPr>
          </a:p>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000" b="1" i="0" u="none" strike="noStrike" kern="100" cap="none" spc="0" normalizeH="0" baseline="0" noProof="0">
                <a:ln>
                  <a:noFill/>
                </a:ln>
                <a:solidFill>
                  <a:srgbClr val="1B1464"/>
                </a:solidFill>
                <a:effectLst/>
                <a:uLnTx/>
                <a:uFillTx/>
                <a:latin typeface="Helvetica" panose="020B0403020202020204" pitchFamily="34" charset="0"/>
                <a:ea typeface="Aptos" panose="020B0004020202020204" pitchFamily="34" charset="0"/>
                <a:cs typeface="Times New Roman" panose="02020603050405020304" pitchFamily="18" charset="0"/>
              </a:rPr>
              <a:t>LTV (Lifetime Value): </a:t>
            </a:r>
            <a:r>
              <a:rPr kumimoji="0" lang="en-US" sz="1000" b="0" i="0" u="none" strike="noStrike" kern="100" cap="none" spc="0" normalizeH="0" baseline="0" noProof="0">
                <a:ln>
                  <a:noFill/>
                </a:ln>
                <a:solidFill>
                  <a:srgbClr val="1B1464"/>
                </a:solidFill>
                <a:effectLst/>
                <a:uLnTx/>
                <a:uFillTx/>
                <a:latin typeface="Helvetica" panose="020B0403020202020204" pitchFamily="34" charset="0"/>
                <a:ea typeface="Aptos" panose="020B0004020202020204" pitchFamily="34" charset="0"/>
                <a:cs typeface="Times New Roman" panose="02020603050405020304" pitchFamily="18" charset="0"/>
              </a:rPr>
              <a:t>Estimates the total revenue a business can reasonably expect from a single customer throughout their relationship with the company.</a:t>
            </a:r>
          </a:p>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kumimoji="0" lang="en-US" sz="1600" b="0" i="0" u="none" strike="noStrike" kern="100" cap="none" spc="0" normalizeH="0" baseline="0" noProof="0">
              <a:ln>
                <a:noFill/>
              </a:ln>
              <a:solidFill>
                <a:srgbClr val="1B1464"/>
              </a:solidFill>
              <a:effectLst/>
              <a:uLnTx/>
              <a:uFillTx/>
              <a:latin typeface="Helvetica" panose="020B0403020202020204" pitchFamily="34" charset="0"/>
              <a:ea typeface="Aptos" panose="020B0004020202020204" pitchFamily="34" charset="0"/>
              <a:cs typeface="Times New Roman" panose="02020603050405020304" pitchFamily="18" charset="0"/>
            </a:endParaRPr>
          </a:p>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000" b="1" i="0" u="none" strike="noStrike" kern="100" cap="none" spc="0" normalizeH="0" baseline="0" noProof="0">
                <a:ln>
                  <a:noFill/>
                </a:ln>
                <a:solidFill>
                  <a:srgbClr val="1B1464"/>
                </a:solidFill>
                <a:effectLst/>
                <a:uLnTx/>
                <a:uFillTx/>
                <a:latin typeface="Helvetica" panose="020B0403020202020204" pitchFamily="34" charset="0"/>
                <a:ea typeface="Aptos" panose="020B0004020202020204" pitchFamily="34" charset="0"/>
                <a:cs typeface="Times New Roman" panose="02020603050405020304" pitchFamily="18" charset="0"/>
              </a:rPr>
              <a:t>PUT (Persons Using Television):  </a:t>
            </a:r>
            <a:r>
              <a:rPr kumimoji="0" lang="en-US" sz="1000" b="0" i="0" u="none" strike="noStrike" kern="100" cap="none" spc="0" normalizeH="0" baseline="0" noProof="0">
                <a:ln>
                  <a:noFill/>
                </a:ln>
                <a:solidFill>
                  <a:srgbClr val="1B1464"/>
                </a:solidFill>
                <a:effectLst/>
                <a:uLnTx/>
                <a:uFillTx/>
                <a:latin typeface="Helvetica" panose="020B0403020202020204" pitchFamily="34" charset="0"/>
                <a:ea typeface="Aptos" panose="020B0004020202020204" pitchFamily="34" charset="0"/>
                <a:cs typeface="Times New Roman" panose="02020603050405020304" pitchFamily="18" charset="0"/>
              </a:rPr>
              <a:t>The percentage of people in a particular target audience that are watching Television during a given time period.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1" u="none" strike="noStrike" kern="100" cap="none" spc="0" normalizeH="0" baseline="0" noProof="0">
              <a:ln>
                <a:noFill/>
              </a:ln>
              <a:solidFill>
                <a:srgbClr val="1B1464"/>
              </a:solidFill>
              <a:effectLst/>
              <a:uLnTx/>
              <a:uFillTx/>
              <a:latin typeface="Helvetica" panose="020B0403020202020204" pitchFamily="34" charset="0"/>
              <a:ea typeface="Aptos" panose="020B0004020202020204" pitchFamily="34" charset="0"/>
              <a:cs typeface="Times New Roman" panose="02020603050405020304" pitchFamily="18" charset="0"/>
            </a:endParaRPr>
          </a:p>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000" b="1" i="0" u="none" strike="noStrike" kern="100" cap="none" spc="0" normalizeH="0" baseline="0" noProof="0">
                <a:ln>
                  <a:noFill/>
                </a:ln>
                <a:solidFill>
                  <a:srgbClr val="1B1464"/>
                </a:solidFill>
                <a:effectLst/>
                <a:uLnTx/>
                <a:uFillTx/>
                <a:latin typeface="Helvetica" panose="020B0403020202020204" pitchFamily="34" charset="0"/>
                <a:ea typeface="Aptos" panose="020B0004020202020204" pitchFamily="34" charset="0"/>
                <a:cs typeface="Times New Roman" panose="02020603050405020304" pitchFamily="18" charset="0"/>
              </a:rPr>
              <a:t>ROAS (Return on Advertising Spend): </a:t>
            </a:r>
            <a:r>
              <a:rPr kumimoji="0" lang="en-US" sz="1000" b="0" i="0" u="none" strike="noStrike" kern="100" cap="none" spc="0" normalizeH="0" baseline="0" noProof="0">
                <a:ln>
                  <a:noFill/>
                </a:ln>
                <a:solidFill>
                  <a:srgbClr val="1B1464"/>
                </a:solidFill>
                <a:effectLst/>
                <a:uLnTx/>
                <a:uFillTx/>
                <a:latin typeface="Helvetica" panose="020B0403020202020204" pitchFamily="34" charset="0"/>
                <a:ea typeface="Aptos" panose="020B0004020202020204" pitchFamily="34" charset="0"/>
                <a:cs typeface="Times New Roman" panose="02020603050405020304" pitchFamily="18" charset="0"/>
              </a:rPr>
              <a:t>Measures the revenue generated for every dollar spent on advertising. It is calculated by dividing the total revenue by the total advertising cost. A higher ROAS indicates more effective advertising.</a:t>
            </a:r>
          </a:p>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kumimoji="0" lang="en-US" sz="1600" b="1" i="0" u="none" strike="noStrike" kern="100" cap="none" spc="0" normalizeH="0" baseline="0" noProof="0">
              <a:ln>
                <a:noFill/>
              </a:ln>
              <a:solidFill>
                <a:srgbClr val="1B1464"/>
              </a:solidFill>
              <a:effectLst/>
              <a:uLnTx/>
              <a:uFillTx/>
              <a:latin typeface="Helvetica" panose="020B0403020202020204" pitchFamily="34" charset="0"/>
              <a:ea typeface="Aptos" panose="020B0004020202020204" pitchFamily="34" charset="0"/>
              <a:cs typeface="Times New Roman" panose="02020603050405020304" pitchFamily="18" charset="0"/>
            </a:endParaRPr>
          </a:p>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000" b="1" i="0" u="none" strike="noStrike" kern="100" cap="none" spc="0" normalizeH="0" baseline="0" noProof="0">
                <a:ln>
                  <a:noFill/>
                </a:ln>
                <a:solidFill>
                  <a:srgbClr val="1B1464"/>
                </a:solidFill>
                <a:effectLst/>
                <a:uLnTx/>
                <a:uFillTx/>
                <a:latin typeface="Helvetica" panose="020B0403020202020204" pitchFamily="34" charset="0"/>
                <a:ea typeface="Aptos" panose="020B0004020202020204" pitchFamily="34" charset="0"/>
                <a:cs typeface="Times New Roman" panose="02020603050405020304" pitchFamily="18" charset="0"/>
              </a:rPr>
              <a:t>ROI (Return on Investment): </a:t>
            </a:r>
            <a:r>
              <a:rPr kumimoji="0" lang="en-US" sz="1000" b="0" i="0" u="none" strike="noStrike" kern="100" cap="none" spc="0" normalizeH="0" baseline="0" noProof="0">
                <a:ln>
                  <a:noFill/>
                </a:ln>
                <a:solidFill>
                  <a:srgbClr val="1B1464"/>
                </a:solidFill>
                <a:effectLst/>
                <a:uLnTx/>
                <a:uFillTx/>
                <a:latin typeface="Helvetica" panose="020B0403020202020204" pitchFamily="34" charset="0"/>
                <a:ea typeface="Aptos" panose="020B0004020202020204" pitchFamily="34" charset="0"/>
                <a:cs typeface="Times New Roman" panose="02020603050405020304" pitchFamily="18" charset="0"/>
              </a:rPr>
              <a:t>A business metric that measures the profitability of a marketing campaign by comparing the amount of money spent on the campaign to the amount of revenue it generates. A positive ROI means that the campaign is profitable, as the revenue from customers attracted by the campaign more than covers the cost of the campaign. ROI can help marketers determine if a campaign is successful or if they need to try a different approach.</a:t>
            </a:r>
          </a:p>
          <a:p>
            <a:pPr marL="800100" marR="0" lvl="1"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000" b="1" i="0" u="none" strike="noStrike" kern="100" cap="none" spc="0" normalizeH="0" baseline="0" noProof="0">
                <a:ln>
                  <a:noFill/>
                </a:ln>
                <a:solidFill>
                  <a:srgbClr val="1B1464"/>
                </a:solidFill>
                <a:effectLst/>
                <a:uLnTx/>
                <a:uFillTx/>
                <a:latin typeface="Helvetica" panose="020B0403020202020204" pitchFamily="34" charset="0"/>
                <a:ea typeface="Aptos" panose="020B0004020202020204" pitchFamily="34" charset="0"/>
                <a:cs typeface="Times New Roman" panose="02020603050405020304" pitchFamily="18" charset="0"/>
              </a:rPr>
              <a:t>Related Terms: </a:t>
            </a:r>
            <a:r>
              <a:rPr kumimoji="0" lang="en-US" sz="1000" b="0" i="1" u="none" strike="noStrike" kern="100" cap="none" spc="0" normalizeH="0" baseline="0" noProof="0">
                <a:ln>
                  <a:noFill/>
                </a:ln>
                <a:solidFill>
                  <a:srgbClr val="1B1464"/>
                </a:solidFill>
                <a:effectLst/>
                <a:uLnTx/>
                <a:uFillTx/>
                <a:latin typeface="Helvetica" panose="020B0403020202020204" pitchFamily="34" charset="0"/>
                <a:ea typeface="Aptos" panose="020B0004020202020204" pitchFamily="34" charset="0"/>
                <a:cs typeface="Times New Roman" panose="02020603050405020304" pitchFamily="18" charset="0"/>
              </a:rPr>
              <a:t>ROMI (Return on Marketing Investment)</a:t>
            </a:r>
          </a:p>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kumimoji="0" lang="en-US" sz="1600" b="0" i="0" u="none" strike="noStrike" kern="100" cap="none" spc="0" normalizeH="0" baseline="0" noProof="0">
              <a:ln>
                <a:noFill/>
              </a:ln>
              <a:solidFill>
                <a:srgbClr val="1B1464"/>
              </a:solidFill>
              <a:effectLst/>
              <a:uLnTx/>
              <a:uFillTx/>
              <a:latin typeface="Helvetica" panose="020B0403020202020204" pitchFamily="34" charset="0"/>
              <a:ea typeface="Aptos" panose="020B0004020202020204" pitchFamily="34" charset="0"/>
              <a:cs typeface="Times New Roman" panose="02020603050405020304" pitchFamily="18" charset="0"/>
            </a:endParaRPr>
          </a:p>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000" b="1" i="0" u="none" strike="noStrike" kern="100" cap="none" spc="0" normalizeH="0" baseline="0" noProof="0">
                <a:ln>
                  <a:noFill/>
                </a:ln>
                <a:solidFill>
                  <a:srgbClr val="1B1464"/>
                </a:solidFill>
                <a:effectLst/>
                <a:uLnTx/>
                <a:uFillTx/>
                <a:latin typeface="Helvetica" panose="020B0403020202020204" pitchFamily="34" charset="0"/>
                <a:ea typeface="Aptos" panose="020B0004020202020204" pitchFamily="34" charset="0"/>
                <a:cs typeface="Times New Roman" panose="02020603050405020304" pitchFamily="18" charset="0"/>
              </a:rPr>
              <a:t>SoS (Search of Search): </a:t>
            </a:r>
            <a:r>
              <a:rPr kumimoji="0" lang="en-US" sz="1000" b="0" i="0" u="none" strike="noStrike" kern="100" cap="none" spc="0" normalizeH="0" baseline="0" noProof="0">
                <a:ln>
                  <a:noFill/>
                </a:ln>
                <a:solidFill>
                  <a:srgbClr val="1B1464"/>
                </a:solidFill>
                <a:effectLst/>
                <a:uLnTx/>
                <a:uFillTx/>
                <a:latin typeface="Helvetica" panose="020B0403020202020204" pitchFamily="34" charset="0"/>
                <a:ea typeface="Aptos" panose="020B0004020202020204" pitchFamily="34" charset="0"/>
                <a:cs typeface="Times New Roman" panose="02020603050405020304" pitchFamily="18" charset="0"/>
              </a:rPr>
              <a:t>A metric that measures how many organic searches a brand receives on Google Search compared to the total number of searches for all brands in its industry over a specific time period. SoS can help businesses assess their brand health, market share while answering questions about a brand's current momentum and identifying opportunities for growth.</a:t>
            </a:r>
          </a:p>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kumimoji="0" lang="en-US" sz="1600" b="1" i="0" u="none" strike="noStrike" kern="100" cap="none" spc="0" normalizeH="0" baseline="0" noProof="0">
              <a:ln>
                <a:noFill/>
              </a:ln>
              <a:solidFill>
                <a:srgbClr val="1B1464"/>
              </a:solidFill>
              <a:effectLst/>
              <a:uLnTx/>
              <a:uFillTx/>
              <a:latin typeface="Helvetica" panose="020B0403020202020204" pitchFamily="34" charset="0"/>
              <a:ea typeface="Aptos" panose="020B0004020202020204" pitchFamily="34" charset="0"/>
              <a:cs typeface="Times New Roman" panose="02020603050405020304" pitchFamily="18" charset="0"/>
            </a:endParaRPr>
          </a:p>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000" b="1" i="0" u="none" strike="noStrike" kern="100" cap="none" spc="0" normalizeH="0" baseline="0" noProof="0">
                <a:ln>
                  <a:noFill/>
                </a:ln>
                <a:solidFill>
                  <a:srgbClr val="1B1464"/>
                </a:solidFill>
                <a:effectLst/>
                <a:uLnTx/>
                <a:uFillTx/>
                <a:latin typeface="Helvetica" panose="020B0403020202020204" pitchFamily="34" charset="0"/>
                <a:ea typeface="Aptos" panose="020B0004020202020204" pitchFamily="34" charset="0"/>
                <a:cs typeface="Times New Roman" panose="02020603050405020304" pitchFamily="18" charset="0"/>
              </a:rPr>
              <a:t>SOV (Share of Voice): </a:t>
            </a:r>
            <a:r>
              <a:rPr kumimoji="0" lang="en-US" sz="1000" b="0" i="0" u="none" strike="noStrike" kern="100" cap="none" spc="0" normalizeH="0" baseline="0" noProof="0">
                <a:ln>
                  <a:noFill/>
                </a:ln>
                <a:solidFill>
                  <a:srgbClr val="1B1464"/>
                </a:solidFill>
                <a:effectLst/>
                <a:uLnTx/>
                <a:uFillTx/>
                <a:latin typeface="Helvetica" panose="020B0403020202020204" pitchFamily="34" charset="0"/>
                <a:ea typeface="Aptos" panose="020B0004020202020204" pitchFamily="34" charset="0"/>
                <a:cs typeface="Times New Roman" panose="02020603050405020304" pitchFamily="18" charset="0"/>
              </a:rPr>
              <a:t>Measures a brand's presence in the market compared to competitors. It reflects how visible and dominant a brand is in conversations within the category and/or advertising share. This metric helps brands understand their market position, identify challenges and develop strategies for growth and increased customer engagement.</a:t>
            </a:r>
          </a:p>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kumimoji="0" lang="en-US" sz="1600" b="0" i="0" u="none" strike="noStrike" kern="100" cap="none" spc="0" normalizeH="0" baseline="0" noProof="0">
              <a:ln>
                <a:noFill/>
              </a:ln>
              <a:solidFill>
                <a:srgbClr val="1B1464"/>
              </a:solidFill>
              <a:effectLst/>
              <a:uLnTx/>
              <a:uFillTx/>
              <a:latin typeface="Helvetica" panose="020B0403020202020204" pitchFamily="34" charset="0"/>
              <a:ea typeface="Aptos" panose="020B0004020202020204" pitchFamily="34" charset="0"/>
              <a:cs typeface="Times New Roman" panose="02020603050405020304" pitchFamily="18" charset="0"/>
            </a:endParaRPr>
          </a:p>
          <a:p>
            <a:pPr marL="342900" marR="0" lvl="0"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000" b="1" i="0" u="none" strike="noStrike" kern="100" cap="none" spc="0" normalizeH="0" baseline="0" noProof="0">
                <a:ln>
                  <a:noFill/>
                </a:ln>
                <a:solidFill>
                  <a:srgbClr val="1B1464"/>
                </a:solidFill>
                <a:effectLst/>
                <a:uLnTx/>
                <a:uFillTx/>
                <a:latin typeface="Helvetica" panose="020B0403020202020204" pitchFamily="34" charset="0"/>
                <a:ea typeface="Aptos" panose="020B0004020202020204" pitchFamily="34" charset="0"/>
                <a:cs typeface="Times New Roman" panose="02020603050405020304" pitchFamily="18" charset="0"/>
              </a:rPr>
              <a:t>VPVH (Viewers per Viewing Household): </a:t>
            </a:r>
            <a:r>
              <a:rPr kumimoji="0" lang="en-US" sz="1000" b="0" i="0" u="none" strike="noStrike" kern="100" cap="none" spc="0" normalizeH="0" baseline="0" noProof="0">
                <a:ln>
                  <a:noFill/>
                </a:ln>
                <a:solidFill>
                  <a:srgbClr val="1B1464"/>
                </a:solidFill>
                <a:effectLst/>
                <a:uLnTx/>
                <a:uFillTx/>
                <a:latin typeface="Helvetica" panose="020B0403020202020204" pitchFamily="34" charset="0"/>
                <a:ea typeface="Aptos" panose="020B0004020202020204" pitchFamily="34" charset="0"/>
                <a:cs typeface="Times New Roman" panose="02020603050405020304" pitchFamily="18" charset="0"/>
              </a:rPr>
              <a:t>A measure of a program’s audience composition (or profile) based on the number of people within a demographic watching the program per household that is tuned in. VPVH is used to estimate a program's target audience and can show the audience skew of a network or program.</a:t>
            </a:r>
          </a:p>
          <a:p>
            <a:pPr marL="800100" marR="0" lvl="1" indent="-342900" algn="l" defTabSz="4572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000" b="1" i="0" u="none" strike="noStrike" kern="100" cap="none" spc="0" normalizeH="0" baseline="0" noProof="0">
                <a:ln>
                  <a:noFill/>
                </a:ln>
                <a:solidFill>
                  <a:srgbClr val="1B1464"/>
                </a:solidFill>
                <a:effectLst/>
                <a:uLnTx/>
                <a:uFillTx/>
                <a:latin typeface="Helvetica" panose="020B0403020202020204" pitchFamily="34" charset="0"/>
                <a:ea typeface="Aptos" panose="020B0004020202020204" pitchFamily="34" charset="0"/>
                <a:cs typeface="Times New Roman" panose="02020603050405020304" pitchFamily="18" charset="0"/>
              </a:rPr>
              <a:t>Equation: </a:t>
            </a:r>
            <a:r>
              <a:rPr kumimoji="0" lang="en-US" sz="1000" b="0" i="1" u="none" strike="noStrike" kern="100" cap="none" spc="0" normalizeH="0" baseline="0" noProof="0">
                <a:ln>
                  <a:noFill/>
                </a:ln>
                <a:solidFill>
                  <a:srgbClr val="1B1464"/>
                </a:solidFill>
                <a:effectLst/>
                <a:uLnTx/>
                <a:uFillTx/>
                <a:latin typeface="Helvetica" panose="020B0403020202020204" pitchFamily="34" charset="0"/>
                <a:ea typeface="Aptos" panose="020B0004020202020204" pitchFamily="34" charset="0"/>
                <a:cs typeface="Times New Roman" panose="02020603050405020304" pitchFamily="18" charset="0"/>
              </a:rPr>
              <a:t>VPVH = Persons or Demographic Projection (000) / Household Projection (000)</a:t>
            </a:r>
          </a:p>
        </p:txBody>
      </p:sp>
      <p:pic>
        <p:nvPicPr>
          <p:cNvPr id="7" name="Picture 6">
            <a:extLst>
              <a:ext uri="{FF2B5EF4-FFF2-40B4-BE49-F238E27FC236}">
                <a16:creationId xmlns:a16="http://schemas.microsoft.com/office/drawing/2014/main" id="{38D89837-62A2-4BE3-EC22-D7CB042A7C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920432" y="165735"/>
            <a:ext cx="5931535" cy="948690"/>
          </a:xfrm>
          <a:prstGeom prst="rect">
            <a:avLst/>
          </a:prstGeom>
          <a:noFill/>
          <a:ln>
            <a:noFill/>
          </a:ln>
        </p:spPr>
      </p:pic>
      <p:pic>
        <p:nvPicPr>
          <p:cNvPr id="3" name="Picture 2">
            <a:extLst>
              <a:ext uri="{FF2B5EF4-FFF2-40B4-BE49-F238E27FC236}">
                <a16:creationId xmlns:a16="http://schemas.microsoft.com/office/drawing/2014/main" id="{63B2240E-E0D1-7871-FC8F-197EB165B4E4}"/>
              </a:ext>
            </a:extLst>
          </p:cNvPr>
          <p:cNvPicPr>
            <a:picLocks noChangeAspect="1"/>
          </p:cNvPicPr>
          <p:nvPr/>
        </p:nvPicPr>
        <p:blipFill>
          <a:blip r:embed="rId4">
            <a:lum bright="70000" contrast="-70000"/>
          </a:blip>
          <a:stretch>
            <a:fillRect/>
          </a:stretch>
        </p:blipFill>
        <p:spPr>
          <a:xfrm>
            <a:off x="5732428" y="655176"/>
            <a:ext cx="931176" cy="399842"/>
          </a:xfrm>
          <a:prstGeom prst="rect">
            <a:avLst/>
          </a:prstGeom>
        </p:spPr>
      </p:pic>
      <p:pic>
        <p:nvPicPr>
          <p:cNvPr id="2" name="Picture 1">
            <a:extLst>
              <a:ext uri="{FF2B5EF4-FFF2-40B4-BE49-F238E27FC236}">
                <a16:creationId xmlns:a16="http://schemas.microsoft.com/office/drawing/2014/main" id="{C51F79D9-5BC5-5BD8-72A9-A77A78FC9CF6}"/>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r="-2"/>
          <a:stretch/>
        </p:blipFill>
        <p:spPr>
          <a:xfrm>
            <a:off x="0" y="9708293"/>
            <a:ext cx="7772400" cy="350107"/>
          </a:xfrm>
          <a:prstGeom prst="rect">
            <a:avLst/>
          </a:prstGeom>
        </p:spPr>
      </p:pic>
      <p:sp>
        <p:nvSpPr>
          <p:cNvPr id="4" name="Slide Number Placeholder 5">
            <a:extLst>
              <a:ext uri="{FF2B5EF4-FFF2-40B4-BE49-F238E27FC236}">
                <a16:creationId xmlns:a16="http://schemas.microsoft.com/office/drawing/2014/main" id="{B4060B89-28E3-A8F9-821A-B3E9796DED78}"/>
              </a:ext>
            </a:extLst>
          </p:cNvPr>
          <p:cNvSpPr txBox="1">
            <a:spLocks/>
          </p:cNvSpPr>
          <p:nvPr/>
        </p:nvSpPr>
        <p:spPr>
          <a:xfrm>
            <a:off x="81003" y="9784342"/>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8" name="Rectangle 7">
            <a:extLst>
              <a:ext uri="{FF2B5EF4-FFF2-40B4-BE49-F238E27FC236}">
                <a16:creationId xmlns:a16="http://schemas.microsoft.com/office/drawing/2014/main" id="{72E676A2-2480-440D-6401-E7002EC268F5}"/>
              </a:ext>
            </a:extLst>
          </p:cNvPr>
          <p:cNvSpPr/>
          <p:nvPr/>
        </p:nvSpPr>
        <p:spPr>
          <a:xfrm>
            <a:off x="887490" y="9775499"/>
            <a:ext cx="5997420"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12" name="Text Box 6">
            <a:extLst>
              <a:ext uri="{FF2B5EF4-FFF2-40B4-BE49-F238E27FC236}">
                <a16:creationId xmlns:a16="http://schemas.microsoft.com/office/drawing/2014/main" id="{E0978F8A-84AF-060D-6AC5-ECF05EBAAF9C}"/>
              </a:ext>
            </a:extLst>
          </p:cNvPr>
          <p:cNvSpPr txBox="1"/>
          <p:nvPr/>
        </p:nvSpPr>
        <p:spPr>
          <a:xfrm>
            <a:off x="416594" y="1844868"/>
            <a:ext cx="1812256" cy="276225"/>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200" b="1" i="1" u="sng">
                <a:solidFill>
                  <a:srgbClr val="1B1464"/>
                </a:solidFill>
                <a:effectLst/>
                <a:latin typeface="Helvetica" panose="020B0403020202020204" pitchFamily="34" charset="0"/>
                <a:ea typeface="Calibri" panose="020F0502020204030204" pitchFamily="34" charset="0"/>
                <a:cs typeface="Times New Roman" panose="02020603050405020304" pitchFamily="18" charset="0"/>
              </a:rPr>
              <a:t>Metrics (cont’d):</a:t>
            </a:r>
            <a:endParaRPr lang="en-US" sz="1200" i="1" u="sng">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 Box 6">
            <a:extLst>
              <a:ext uri="{FF2B5EF4-FFF2-40B4-BE49-F238E27FC236}">
                <a16:creationId xmlns:a16="http://schemas.microsoft.com/office/drawing/2014/main" id="{573C9909-CEFF-9CFE-59E0-271CE0CEDBFD}"/>
              </a:ext>
            </a:extLst>
          </p:cNvPr>
          <p:cNvSpPr txBox="1"/>
          <p:nvPr/>
        </p:nvSpPr>
        <p:spPr>
          <a:xfrm>
            <a:off x="419478" y="1421124"/>
            <a:ext cx="3024532" cy="276225"/>
          </a:xfrm>
          <a:prstGeom prst="rect">
            <a:avLst/>
          </a:prstGeom>
          <a:solidFill>
            <a:srgbClr val="ED3C8D"/>
          </a:solidFill>
          <a:ln w="6350">
            <a:noFill/>
          </a:ln>
        </p:spPr>
        <p:txBody>
          <a:bodyPr rot="0" spcFirstLastPara="0" vert="horz" wrap="non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400" b="1">
                <a:solidFill>
                  <a:schemeClr val="bg1"/>
                </a:solidFill>
                <a:effectLst/>
                <a:latin typeface="Helvetica" panose="020B0403020202020204" pitchFamily="34" charset="0"/>
                <a:ea typeface="Calibri" panose="020F0502020204030204" pitchFamily="34" charset="0"/>
                <a:cs typeface="Times New Roman" panose="02020603050405020304" pitchFamily="18" charset="0"/>
              </a:rPr>
              <a:t>Metrics &amp; Measurement </a:t>
            </a:r>
            <a:r>
              <a:rPr lang="en-US" sz="1400" b="1" i="1">
                <a:solidFill>
                  <a:schemeClr val="bg1"/>
                </a:solidFill>
                <a:effectLst/>
                <a:latin typeface="Helvetica" panose="020B0403020202020204" pitchFamily="34" charset="0"/>
                <a:ea typeface="Calibri" panose="020F0502020204030204" pitchFamily="34" charset="0"/>
                <a:cs typeface="Times New Roman" panose="02020603050405020304" pitchFamily="18" charset="0"/>
              </a:rPr>
              <a:t>(cont’d)</a:t>
            </a:r>
            <a:r>
              <a:rPr lang="en-US" sz="1400" b="1">
                <a:solidFill>
                  <a:schemeClr val="bg1"/>
                </a:solidFill>
                <a:effectLst/>
                <a:latin typeface="Helvetica" panose="020B0403020202020204" pitchFamily="34" charset="0"/>
                <a:ea typeface="Calibri" panose="020F0502020204030204" pitchFamily="34" charset="0"/>
                <a:cs typeface="Times New Roman" panose="02020603050405020304" pitchFamily="18" charset="0"/>
              </a:rPr>
              <a:t>:</a:t>
            </a:r>
            <a:endParaRPr lang="en-US" sz="1400" b="1" i="1">
              <a:solidFill>
                <a:schemeClr val="bg1"/>
              </a:solidFill>
              <a:effectLst/>
              <a:latin typeface="Helvetica" panose="020B0403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667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B72A43B-2A71-0F81-DC27-FF65A14FC35D}"/>
              </a:ext>
            </a:extLst>
          </p:cNvPr>
          <p:cNvSpPr txBox="1"/>
          <p:nvPr/>
        </p:nvSpPr>
        <p:spPr>
          <a:xfrm>
            <a:off x="419478" y="5544300"/>
            <a:ext cx="6729613" cy="4145109"/>
          </a:xfrm>
          <a:prstGeom prst="rect">
            <a:avLst/>
          </a:prstGeom>
          <a:noFill/>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1000" b="1" kern="100">
                <a:solidFill>
                  <a:srgbClr val="1B1464"/>
                </a:solidFill>
                <a:effectLst/>
                <a:latin typeface="Helvetica" panose="020B0403020202020204" pitchFamily="34" charset="0"/>
                <a:ea typeface="Calibri" panose="020F0502020204030204" pitchFamily="34" charset="0"/>
                <a:cs typeface="Times New Roman" panose="02020603050405020304" pitchFamily="18" charset="0"/>
              </a:rPr>
              <a:t>ACP (Audience Calibration Panel): </a:t>
            </a:r>
            <a:r>
              <a:rPr lang="en-US" sz="1000" kern="100">
                <a:solidFill>
                  <a:srgbClr val="1B1464"/>
                </a:solidFill>
                <a:effectLst/>
                <a:latin typeface="Helvetica" panose="020B0403020202020204" pitchFamily="34" charset="0"/>
                <a:ea typeface="Calibri" panose="020F0502020204030204" pitchFamily="34" charset="0"/>
                <a:cs typeface="Times New Roman" panose="02020603050405020304" pitchFamily="18" charset="0"/>
              </a:rPr>
              <a:t>a tool used in TV viewership measurement that works alongside other data sources (like big data) to identify and understand potential gaps or biases within a dataset. Its main benefit is helping to provide accurate demographic, geographic, and household type representation in TV audience measurement.</a:t>
            </a:r>
          </a:p>
          <a:p>
            <a:pPr marL="342900" marR="0" lvl="0" indent="-342900">
              <a:lnSpc>
                <a:spcPct val="107000"/>
              </a:lnSpc>
              <a:spcBef>
                <a:spcPts val="0"/>
              </a:spcBef>
              <a:spcAft>
                <a:spcPts val="0"/>
              </a:spcAft>
              <a:buFont typeface="Symbol" panose="05050102010706020507" pitchFamily="18" charset="2"/>
              <a:buChar char=""/>
            </a:pPr>
            <a:endParaRPr lang="en-US" sz="1000" b="1" kern="100">
              <a:solidFill>
                <a:srgbClr val="1B1464"/>
              </a:solidFill>
              <a:effectLst/>
              <a:latin typeface="Helvetica" panose="020B0403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000" b="1" kern="100">
                <a:solidFill>
                  <a:srgbClr val="1B1464"/>
                </a:solidFill>
                <a:effectLst/>
                <a:latin typeface="Helvetica" panose="020B0403020202020204" pitchFamily="34" charset="0"/>
                <a:ea typeface="Calibri" panose="020F0502020204030204" pitchFamily="34" charset="0"/>
                <a:cs typeface="Times New Roman" panose="02020603050405020304" pitchFamily="18" charset="0"/>
              </a:rPr>
              <a:t>ACR (Automatic Content Recognition): </a:t>
            </a:r>
            <a:r>
              <a:rPr lang="en-US" sz="1000" kern="100">
                <a:solidFill>
                  <a:srgbClr val="1B1464"/>
                </a:solidFill>
                <a:effectLst/>
                <a:latin typeface="Helvetica" panose="020B0403020202020204" pitchFamily="34" charset="0"/>
                <a:ea typeface="Calibri" panose="020F0502020204030204" pitchFamily="34" charset="0"/>
                <a:cs typeface="Times New Roman" panose="02020603050405020304" pitchFamily="18" charset="0"/>
              </a:rPr>
              <a:t>Identifies ads and programming content across Internet enabled TV-connected devices via audio or video fingerprints</a:t>
            </a:r>
            <a:r>
              <a:rPr lang="en-US" sz="1000" kern="100">
                <a:solidFill>
                  <a:srgbClr val="1B1464"/>
                </a:solidFill>
                <a:latin typeface="Helvetica" panose="020B0403020202020204" pitchFamily="34" charset="0"/>
                <a:ea typeface="Calibri" panose="020F0502020204030204" pitchFamily="34" charset="0"/>
                <a:cs typeface="Times New Roman" panose="02020603050405020304" pitchFamily="18" charset="0"/>
              </a:rPr>
              <a:t>; c</a:t>
            </a:r>
            <a:r>
              <a:rPr lang="en-US" sz="1000" kern="100">
                <a:solidFill>
                  <a:srgbClr val="1B1464"/>
                </a:solidFill>
                <a:effectLst/>
                <a:latin typeface="Helvetica" panose="020B0403020202020204" pitchFamily="34" charset="0"/>
                <a:ea typeface="Calibri" panose="020F0502020204030204" pitchFamily="34" charset="0"/>
                <a:cs typeface="Times New Roman" panose="02020603050405020304" pitchFamily="18" charset="0"/>
              </a:rPr>
              <a:t>apturing both linear and OTT viewing.</a:t>
            </a:r>
          </a:p>
          <a:p>
            <a:pPr marL="342900" marR="0" lvl="0" indent="-342900">
              <a:lnSpc>
                <a:spcPct val="107000"/>
              </a:lnSpc>
              <a:spcBef>
                <a:spcPts val="0"/>
              </a:spcBef>
              <a:spcAft>
                <a:spcPts val="0"/>
              </a:spcAft>
              <a:buFont typeface="Symbol" panose="05050102010706020507" pitchFamily="18" charset="2"/>
              <a:buChar char=""/>
            </a:pPr>
            <a:endParaRPr lang="en-US" sz="1000" b="1" kern="100">
              <a:solidFill>
                <a:srgbClr val="1B1464"/>
              </a:solidFill>
              <a:effectLst/>
              <a:latin typeface="Helvetica" panose="020B0403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000" b="1" kern="100">
                <a:solidFill>
                  <a:srgbClr val="1B1464"/>
                </a:solidFill>
                <a:effectLst/>
                <a:latin typeface="Helvetica" panose="020B0403020202020204" pitchFamily="34" charset="0"/>
                <a:ea typeface="Calibri" panose="020F0502020204030204" pitchFamily="34" charset="0"/>
                <a:cs typeface="Times New Roman" panose="02020603050405020304" pitchFamily="18" charset="0"/>
              </a:rPr>
              <a:t>ADUs (Audience Deficiency Unit): </a:t>
            </a:r>
            <a:r>
              <a:rPr lang="en-US" sz="1000" kern="100">
                <a:solidFill>
                  <a:srgbClr val="1B1464"/>
                </a:solidFill>
                <a:effectLst/>
                <a:latin typeface="Helvetica" panose="020B0403020202020204" pitchFamily="34" charset="0"/>
                <a:ea typeface="Calibri" panose="020F0502020204030204" pitchFamily="34" charset="0"/>
                <a:cs typeface="Times New Roman" panose="02020603050405020304" pitchFamily="18" charset="0"/>
              </a:rPr>
              <a:t>Contractual allocation of advertising slots offered to an advertiser or advertising agency at no cost. This allocation compensates for a shortfall in viewership that occurs during and/or after the initial contract period of a guaranteed deal.</a:t>
            </a:r>
            <a:r>
              <a:rPr lang="en-US" sz="1000" baseline="30000">
                <a:solidFill>
                  <a:srgbClr val="1B1464"/>
                </a:solidFill>
                <a:latin typeface="Helvetica" panose="020B0403020202020204" pitchFamily="34" charset="0"/>
              </a:rPr>
              <a:t> 2</a:t>
            </a:r>
            <a:endParaRPr lang="en-US" sz="1000" b="1" kern="100">
              <a:solidFill>
                <a:srgbClr val="1B1464"/>
              </a:solidFill>
              <a:effectLst/>
              <a:latin typeface="Helvetica" panose="020B0403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1000" b="1" kern="100">
              <a:solidFill>
                <a:srgbClr val="1B1464"/>
              </a:solidFill>
              <a:effectLst/>
              <a:latin typeface="Helvetica" panose="020B0403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000" b="1" kern="100">
                <a:solidFill>
                  <a:srgbClr val="1B1464"/>
                </a:solidFill>
                <a:effectLst/>
                <a:latin typeface="Helvetica" panose="020B0403020202020204" pitchFamily="34" charset="0"/>
                <a:ea typeface="Calibri" panose="020F0502020204030204" pitchFamily="34" charset="0"/>
                <a:cs typeface="Times New Roman" panose="02020603050405020304" pitchFamily="18" charset="0"/>
              </a:rPr>
              <a:t>AOT (All Other </a:t>
            </a:r>
            <a:r>
              <a:rPr lang="en-US" sz="1000" b="1" kern="100">
                <a:solidFill>
                  <a:srgbClr val="1B1464"/>
                </a:solidFill>
                <a:latin typeface="Helvetica" panose="020B0403020202020204" pitchFamily="34" charset="0"/>
                <a:ea typeface="Calibri" panose="020F0502020204030204" pitchFamily="34" charset="0"/>
                <a:cs typeface="Times New Roman" panose="02020603050405020304" pitchFamily="18" charset="0"/>
              </a:rPr>
              <a:t>T</a:t>
            </a:r>
            <a:r>
              <a:rPr lang="en-US" sz="1000" b="1" kern="100">
                <a:solidFill>
                  <a:srgbClr val="1B1464"/>
                </a:solidFill>
                <a:effectLst/>
                <a:latin typeface="Helvetica" panose="020B0403020202020204" pitchFamily="34" charset="0"/>
                <a:ea typeface="Calibri" panose="020F0502020204030204" pitchFamily="34" charset="0"/>
                <a:cs typeface="Times New Roman" panose="02020603050405020304" pitchFamily="18" charset="0"/>
              </a:rPr>
              <a:t>uning): </a:t>
            </a:r>
            <a:r>
              <a:rPr lang="en-US" sz="1000" kern="100">
                <a:solidFill>
                  <a:srgbClr val="1B1464"/>
                </a:solidFill>
                <a:effectLst/>
                <a:latin typeface="Helvetica" panose="020B0403020202020204" pitchFamily="34" charset="0"/>
                <a:ea typeface="Calibri" panose="020F0502020204030204" pitchFamily="34" charset="0"/>
                <a:cs typeface="Times New Roman" panose="02020603050405020304" pitchFamily="18" charset="0"/>
              </a:rPr>
              <a:t>Reports TV tuning to a distributor that could not be identified due to a lack of encoding and/or monitoring.</a:t>
            </a:r>
          </a:p>
          <a:p>
            <a:pPr marL="342900" marR="0" lvl="0" indent="-342900">
              <a:lnSpc>
                <a:spcPct val="107000"/>
              </a:lnSpc>
              <a:spcBef>
                <a:spcPts val="0"/>
              </a:spcBef>
              <a:spcAft>
                <a:spcPts val="0"/>
              </a:spcAft>
              <a:buFont typeface="Symbol" panose="05050102010706020507" pitchFamily="18" charset="2"/>
              <a:buChar char=""/>
            </a:pPr>
            <a:endParaRPr lang="en-US" sz="1000" b="1" kern="100">
              <a:solidFill>
                <a:srgbClr val="1B1464"/>
              </a:solidFill>
              <a:effectLst/>
              <a:latin typeface="Helvetica" panose="020B0403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000" b="1" kern="100">
                <a:solidFill>
                  <a:srgbClr val="1B1464"/>
                </a:solidFill>
                <a:effectLst/>
                <a:latin typeface="Helvetica" panose="020B0403020202020204" pitchFamily="34" charset="0"/>
                <a:ea typeface="Calibri" panose="020F0502020204030204" pitchFamily="34" charset="0"/>
                <a:cs typeface="Times New Roman" panose="02020603050405020304" pitchFamily="18" charset="0"/>
              </a:rPr>
              <a:t>BBO (Broadband Only): </a:t>
            </a:r>
            <a:r>
              <a:rPr lang="en-US" sz="1000" kern="100">
                <a:solidFill>
                  <a:srgbClr val="1B1464"/>
                </a:solidFill>
                <a:latin typeface="Helvetica" panose="020B0403020202020204" pitchFamily="34" charset="0"/>
                <a:ea typeface="Calibri" panose="020F0502020204030204" pitchFamily="34" charset="0"/>
                <a:cs typeface="Times New Roman" panose="02020603050405020304" pitchFamily="18" charset="0"/>
              </a:rPr>
              <a:t>H</a:t>
            </a:r>
            <a:r>
              <a:rPr lang="en-US" sz="1000" kern="100">
                <a:solidFill>
                  <a:srgbClr val="1B1464"/>
                </a:solidFill>
                <a:effectLst/>
                <a:latin typeface="Helvetica" panose="020B0403020202020204" pitchFamily="34" charset="0"/>
                <a:ea typeface="Calibri" panose="020F0502020204030204" pitchFamily="34" charset="0"/>
                <a:cs typeface="Times New Roman" panose="02020603050405020304" pitchFamily="18" charset="0"/>
              </a:rPr>
              <a:t>ouseholds that receive TV programming exclusively through a broadband internet connection, without access to traditional cable, satellite or OTA services.</a:t>
            </a:r>
          </a:p>
          <a:p>
            <a:pPr marL="342900" marR="0" lvl="0" indent="-342900">
              <a:lnSpc>
                <a:spcPct val="107000"/>
              </a:lnSpc>
              <a:spcBef>
                <a:spcPts val="0"/>
              </a:spcBef>
              <a:spcAft>
                <a:spcPts val="0"/>
              </a:spcAft>
              <a:buFont typeface="Symbol" panose="05050102010706020507" pitchFamily="18" charset="2"/>
              <a:buChar char=""/>
            </a:pPr>
            <a:endParaRPr lang="en-US" sz="1000" kern="100">
              <a:solidFill>
                <a:srgbClr val="1B1464"/>
              </a:solidFill>
              <a:latin typeface="Helvetica" panose="020B0403020202020204" pitchFamily="34" charset="0"/>
              <a:ea typeface="Calibri" panose="020F0502020204030204" pitchFamily="34" charset="0"/>
              <a:cs typeface="Times New Roman" panose="02020603050405020304" pitchFamily="18" charset="0"/>
            </a:endParaRPr>
          </a:p>
          <a:p>
            <a:pPr marL="342900" indent="-342900">
              <a:buFont typeface="Symbol" panose="05050102010706020507" pitchFamily="18" charset="2"/>
              <a:buChar char=""/>
            </a:pPr>
            <a:r>
              <a:rPr lang="en-US" sz="1000" b="1" kern="100">
                <a:solidFill>
                  <a:srgbClr val="002060"/>
                </a:solidFill>
                <a:latin typeface="Helvetica" panose="020B0403020202020204" pitchFamily="34" charset="0"/>
                <a:ea typeface="Aptos" panose="020B0004020202020204" pitchFamily="34" charset="0"/>
                <a:cs typeface="Times New Roman" panose="02020603050405020304" pitchFamily="18" charset="0"/>
              </a:rPr>
              <a:t>DMA (</a:t>
            </a:r>
            <a:r>
              <a:rPr kumimoji="0" lang="en-US" sz="1000" b="1" i="0" u="none" strike="noStrike" kern="100" cap="none" spc="0" normalizeH="0" baseline="0" noProof="0">
                <a:ln>
                  <a:noFill/>
                </a:ln>
                <a:solidFill>
                  <a:srgbClr val="002060"/>
                </a:solidFill>
                <a:effectLst/>
                <a:uLnTx/>
                <a:uFillTx/>
                <a:latin typeface="Helvetica" panose="020B0403020202020204" pitchFamily="34" charset="0"/>
                <a:ea typeface="Aptos" panose="020B0004020202020204" pitchFamily="34" charset="0"/>
                <a:cs typeface="Times New Roman" panose="02020603050405020304" pitchFamily="18" charset="0"/>
              </a:rPr>
              <a:t>Designated Market Area): </a:t>
            </a:r>
            <a:r>
              <a:rPr kumimoji="0" lang="en-US" sz="1000" i="0" u="none" strike="noStrike" kern="100" cap="none" spc="0" normalizeH="0" baseline="0" noProof="0">
                <a:ln>
                  <a:noFill/>
                </a:ln>
                <a:solidFill>
                  <a:srgbClr val="002060"/>
                </a:solidFill>
                <a:effectLst/>
                <a:uLnTx/>
                <a:uFillTx/>
                <a:latin typeface="Helvetica" panose="020B0403020202020204" pitchFamily="34" charset="0"/>
                <a:ea typeface="Aptos" panose="020B0004020202020204" pitchFamily="34" charset="0"/>
                <a:cs typeface="Times New Roman" panose="02020603050405020304" pitchFamily="18" charset="0"/>
              </a:rPr>
              <a:t>A geographic region in the United States that defines television and radio markets. They are based on the television viewing habits of people living in a specific area and are usually defined by metropolitan areas, with suburbs often included. DMAs can also include rural regions with few population centers, or very large metropolitan areas that are subdivided into multiple segments.</a:t>
            </a:r>
          </a:p>
          <a:p>
            <a:pPr marR="0" lvl="0">
              <a:spcBef>
                <a:spcPts val="0"/>
              </a:spcBef>
              <a:spcAft>
                <a:spcPts val="0"/>
              </a:spcAft>
            </a:pPr>
            <a:endParaRPr lang="en-US" sz="1000" b="1" kern="100">
              <a:solidFill>
                <a:srgbClr val="002060"/>
              </a:solidFill>
              <a:effectLst/>
              <a:latin typeface="Helvetica" panose="020B0403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000" b="1" kern="100">
                <a:solidFill>
                  <a:srgbClr val="1B1464"/>
                </a:solidFill>
                <a:effectLst/>
                <a:latin typeface="Helvetica" panose="020B0403020202020204" pitchFamily="34" charset="0"/>
                <a:ea typeface="Calibri" panose="020F0502020204030204" pitchFamily="34" charset="0"/>
                <a:cs typeface="Times New Roman" panose="02020603050405020304" pitchFamily="18" charset="0"/>
              </a:rPr>
              <a:t>LPM (Local People Meter): </a:t>
            </a:r>
            <a:r>
              <a:rPr lang="en-US" sz="1000" kern="100">
                <a:solidFill>
                  <a:srgbClr val="1B1464"/>
                </a:solidFill>
                <a:effectLst/>
                <a:latin typeface="Helvetica" panose="020B0403020202020204" pitchFamily="34" charset="0"/>
                <a:ea typeface="Calibri" panose="020F0502020204030204" pitchFamily="34" charset="0"/>
                <a:cs typeface="Times New Roman" panose="02020603050405020304" pitchFamily="18" charset="0"/>
              </a:rPr>
              <a:t>A Nielsen device that tracks TV viewing habits in households, providing demographic and viewing data to help broadcasters and advertisers understand local trends.</a:t>
            </a:r>
            <a:endParaRPr lang="en-US" sz="1000">
              <a:solidFill>
                <a:srgbClr val="1B1464"/>
              </a:solidFill>
              <a:effectLst/>
              <a:latin typeface="Helvetica" panose="020B0403020202020204" pitchFamily="34" charset="0"/>
              <a:ea typeface="Calibri" panose="020F0502020204030204" pitchFamily="34" charset="0"/>
            </a:endParaRPr>
          </a:p>
        </p:txBody>
      </p:sp>
      <p:pic>
        <p:nvPicPr>
          <p:cNvPr id="7" name="Picture 6">
            <a:extLst>
              <a:ext uri="{FF2B5EF4-FFF2-40B4-BE49-F238E27FC236}">
                <a16:creationId xmlns:a16="http://schemas.microsoft.com/office/drawing/2014/main" id="{38D89837-62A2-4BE3-EC22-D7CB042A7C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920432" y="165735"/>
            <a:ext cx="5931535" cy="948690"/>
          </a:xfrm>
          <a:prstGeom prst="rect">
            <a:avLst/>
          </a:prstGeom>
          <a:noFill/>
          <a:ln>
            <a:noFill/>
          </a:ln>
        </p:spPr>
      </p:pic>
      <p:pic>
        <p:nvPicPr>
          <p:cNvPr id="3" name="Picture 2">
            <a:extLst>
              <a:ext uri="{FF2B5EF4-FFF2-40B4-BE49-F238E27FC236}">
                <a16:creationId xmlns:a16="http://schemas.microsoft.com/office/drawing/2014/main" id="{63B2240E-E0D1-7871-FC8F-197EB165B4E4}"/>
              </a:ext>
            </a:extLst>
          </p:cNvPr>
          <p:cNvPicPr>
            <a:picLocks noChangeAspect="1"/>
          </p:cNvPicPr>
          <p:nvPr/>
        </p:nvPicPr>
        <p:blipFill>
          <a:blip r:embed="rId4">
            <a:lum bright="70000" contrast="-70000"/>
          </a:blip>
          <a:stretch>
            <a:fillRect/>
          </a:stretch>
        </p:blipFill>
        <p:spPr>
          <a:xfrm>
            <a:off x="5732428" y="655176"/>
            <a:ext cx="931176" cy="399842"/>
          </a:xfrm>
          <a:prstGeom prst="rect">
            <a:avLst/>
          </a:prstGeom>
        </p:spPr>
      </p:pic>
      <p:pic>
        <p:nvPicPr>
          <p:cNvPr id="10" name="Picture 9">
            <a:extLst>
              <a:ext uri="{FF2B5EF4-FFF2-40B4-BE49-F238E27FC236}">
                <a16:creationId xmlns:a16="http://schemas.microsoft.com/office/drawing/2014/main" id="{BBC292E8-CF8D-CB2B-0642-C3575C1C3510}"/>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r="-2"/>
          <a:stretch/>
        </p:blipFill>
        <p:spPr>
          <a:xfrm>
            <a:off x="0" y="9708293"/>
            <a:ext cx="7772400" cy="350107"/>
          </a:xfrm>
          <a:prstGeom prst="rect">
            <a:avLst/>
          </a:prstGeom>
        </p:spPr>
      </p:pic>
      <p:sp>
        <p:nvSpPr>
          <p:cNvPr id="11" name="Slide Number Placeholder 5">
            <a:extLst>
              <a:ext uri="{FF2B5EF4-FFF2-40B4-BE49-F238E27FC236}">
                <a16:creationId xmlns:a16="http://schemas.microsoft.com/office/drawing/2014/main" id="{4C71E726-E9CB-8649-243B-0E8787425CB8}"/>
              </a:ext>
            </a:extLst>
          </p:cNvPr>
          <p:cNvSpPr txBox="1">
            <a:spLocks/>
          </p:cNvSpPr>
          <p:nvPr/>
        </p:nvSpPr>
        <p:spPr>
          <a:xfrm>
            <a:off x="81003" y="9784342"/>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2" name="Rectangle 11">
            <a:extLst>
              <a:ext uri="{FF2B5EF4-FFF2-40B4-BE49-F238E27FC236}">
                <a16:creationId xmlns:a16="http://schemas.microsoft.com/office/drawing/2014/main" id="{B41C60F3-A291-09D5-00A4-833D81397A0B}"/>
              </a:ext>
            </a:extLst>
          </p:cNvPr>
          <p:cNvSpPr/>
          <p:nvPr/>
        </p:nvSpPr>
        <p:spPr>
          <a:xfrm>
            <a:off x="887490" y="9775499"/>
            <a:ext cx="5997420"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16" name="Rectangle 15">
            <a:extLst>
              <a:ext uri="{FF2B5EF4-FFF2-40B4-BE49-F238E27FC236}">
                <a16:creationId xmlns:a16="http://schemas.microsoft.com/office/drawing/2014/main" id="{5731CEA0-C338-DF09-3109-871D48D5EF10}"/>
              </a:ext>
            </a:extLst>
          </p:cNvPr>
          <p:cNvSpPr/>
          <p:nvPr/>
        </p:nvSpPr>
        <p:spPr>
          <a:xfrm>
            <a:off x="512660" y="1741202"/>
            <a:ext cx="3329941" cy="2956767"/>
          </a:xfrm>
          <a:prstGeom prst="rect">
            <a:avLst/>
          </a:prstGeom>
          <a:solidFill>
            <a:srgbClr val="FFE600"/>
          </a:solidFill>
          <a:ln w="28575">
            <a:solidFill>
              <a:srgbClr val="FFE6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C9B2D39-ABAD-A340-9FB9-EB7261E3AE89}"/>
              </a:ext>
            </a:extLst>
          </p:cNvPr>
          <p:cNvSpPr/>
          <p:nvPr/>
        </p:nvSpPr>
        <p:spPr>
          <a:xfrm>
            <a:off x="3929797" y="1741202"/>
            <a:ext cx="3329941" cy="2956767"/>
          </a:xfrm>
          <a:prstGeom prst="rect">
            <a:avLst/>
          </a:prstGeom>
          <a:solidFill>
            <a:srgbClr val="00BFF2"/>
          </a:solidFill>
          <a:ln w="28575">
            <a:solidFill>
              <a:srgbClr val="00BFF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FB55FD1-C26F-953E-A246-A533900D4F9E}"/>
              </a:ext>
            </a:extLst>
          </p:cNvPr>
          <p:cNvSpPr txBox="1"/>
          <p:nvPr/>
        </p:nvSpPr>
        <p:spPr>
          <a:xfrm>
            <a:off x="3929797" y="1755490"/>
            <a:ext cx="3308250" cy="2800767"/>
          </a:xfrm>
          <a:prstGeom prst="rect">
            <a:avLst/>
          </a:prstGeom>
          <a:noFill/>
        </p:spPr>
        <p:txBody>
          <a:bodyPr wrap="square">
            <a:spAutoFit/>
          </a:bodyPr>
          <a:lstStyle/>
          <a:p>
            <a:pPr algn="ctr"/>
            <a:r>
              <a:rPr lang="en-US" sz="2000" b="1" kern="100">
                <a:solidFill>
                  <a:schemeClr val="bg1"/>
                </a:solidFill>
                <a:effectLst/>
                <a:latin typeface="Helvetica" panose="020B0403020202020204" pitchFamily="34" charset="0"/>
                <a:ea typeface="Aptos" panose="020B0004020202020204" pitchFamily="34" charset="0"/>
                <a:cs typeface="Times New Roman" panose="02020603050405020304" pitchFamily="18" charset="0"/>
              </a:rPr>
              <a:t>OKR </a:t>
            </a:r>
          </a:p>
          <a:p>
            <a:pPr algn="ctr"/>
            <a:r>
              <a:rPr lang="en-US" sz="1600" b="1" kern="100">
                <a:solidFill>
                  <a:schemeClr val="bg1"/>
                </a:solidFill>
                <a:effectLst/>
                <a:latin typeface="Helvetica" panose="020B0403020202020204" pitchFamily="34" charset="0"/>
                <a:ea typeface="Aptos" panose="020B0004020202020204" pitchFamily="34" charset="0"/>
                <a:cs typeface="Times New Roman" panose="02020603050405020304" pitchFamily="18" charset="0"/>
              </a:rPr>
              <a:t>(Objectives and Key Results): </a:t>
            </a:r>
          </a:p>
          <a:p>
            <a:pPr algn="ctr"/>
            <a:r>
              <a:rPr lang="en-US" sz="1400" kern="100">
                <a:solidFill>
                  <a:schemeClr val="bg1"/>
                </a:solidFill>
                <a:latin typeface="Helvetica" panose="020B0403020202020204" pitchFamily="34" charset="0"/>
                <a:ea typeface="Aptos" panose="020B0004020202020204" pitchFamily="34" charset="0"/>
                <a:cs typeface="Times New Roman" panose="02020603050405020304" pitchFamily="18" charset="0"/>
              </a:rPr>
              <a:t>A</a:t>
            </a:r>
            <a:r>
              <a:rPr lang="en-US" sz="1400" kern="100">
                <a:solidFill>
                  <a:schemeClr val="bg1"/>
                </a:solidFill>
                <a:effectLst/>
                <a:latin typeface="Helvetica" panose="020B0403020202020204" pitchFamily="34" charset="0"/>
                <a:ea typeface="Aptos" panose="020B0004020202020204" pitchFamily="34" charset="0"/>
                <a:cs typeface="Times New Roman" panose="02020603050405020304" pitchFamily="18" charset="0"/>
              </a:rPr>
              <a:t> goal-setting system used by businesses which consists of two parts: Objectives</a:t>
            </a:r>
            <a:r>
              <a:rPr lang="en-US" sz="1400" kern="100">
                <a:solidFill>
                  <a:schemeClr val="bg1"/>
                </a:solidFill>
                <a:latin typeface="Helvetica" panose="020B0403020202020204" pitchFamily="34" charset="0"/>
                <a:ea typeface="Aptos" panose="020B0004020202020204" pitchFamily="34" charset="0"/>
                <a:cs typeface="Times New Roman" panose="02020603050405020304" pitchFamily="18" charset="0"/>
              </a:rPr>
              <a:t> (c</a:t>
            </a:r>
            <a:r>
              <a:rPr lang="en-US" sz="1400" kern="100">
                <a:solidFill>
                  <a:schemeClr val="bg1"/>
                </a:solidFill>
                <a:effectLst/>
                <a:latin typeface="Helvetica" panose="020B0403020202020204" pitchFamily="34" charset="0"/>
                <a:ea typeface="Aptos" panose="020B0004020202020204" pitchFamily="34" charset="0"/>
                <a:cs typeface="Times New Roman" panose="02020603050405020304" pitchFamily="18" charset="0"/>
              </a:rPr>
              <a:t>lear, specific goals a company wants to achieve) and Key Results (measurable outcomes used to track progress towards those objectives). This framework helps organizations set concrete targets and provides a way to measure their advancement towards these goals.</a:t>
            </a:r>
          </a:p>
        </p:txBody>
      </p:sp>
      <p:sp>
        <p:nvSpPr>
          <p:cNvPr id="19" name="TextBox 18">
            <a:extLst>
              <a:ext uri="{FF2B5EF4-FFF2-40B4-BE49-F238E27FC236}">
                <a16:creationId xmlns:a16="http://schemas.microsoft.com/office/drawing/2014/main" id="{2131A6C2-F729-4D86-7B62-5ECEE3C6E415}"/>
              </a:ext>
            </a:extLst>
          </p:cNvPr>
          <p:cNvSpPr txBox="1"/>
          <p:nvPr/>
        </p:nvSpPr>
        <p:spPr>
          <a:xfrm>
            <a:off x="505257" y="1755490"/>
            <a:ext cx="3329941" cy="2154436"/>
          </a:xfrm>
          <a:prstGeom prst="rect">
            <a:avLst/>
          </a:prstGeom>
          <a:noFill/>
        </p:spPr>
        <p:txBody>
          <a:bodyPr wrap="square">
            <a:spAutoFit/>
          </a:bodyPr>
          <a:lstStyle/>
          <a:p>
            <a:pPr algn="ctr"/>
            <a:r>
              <a:rPr lang="en-US" sz="2000" b="1" kern="10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KPI </a:t>
            </a:r>
          </a:p>
          <a:p>
            <a:pPr algn="ctr"/>
            <a:r>
              <a:rPr lang="en-US" sz="1600" b="1" kern="10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(Key Performance Indicator)</a:t>
            </a:r>
          </a:p>
          <a:p>
            <a:pPr algn="ctr"/>
            <a:r>
              <a:rPr lang="en-US" sz="1400" kern="100">
                <a:solidFill>
                  <a:srgbClr val="1B1464"/>
                </a:solidFill>
                <a:latin typeface="Helvetica" panose="020B0403020202020204" pitchFamily="34" charset="0"/>
                <a:ea typeface="Aptos" panose="020B0004020202020204" pitchFamily="34" charset="0"/>
                <a:cs typeface="Times New Roman" panose="02020603050405020304" pitchFamily="18" charset="0"/>
              </a:rPr>
              <a:t>A</a:t>
            </a:r>
            <a:r>
              <a:rPr lang="en-US" sz="1400" kern="10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 measurable value that shows how effectively a company or individual is achieving key business objectives. KPIs help organizations evaluate their success at reaching targets and are used across different levels to assess performance over time.</a:t>
            </a:r>
          </a:p>
        </p:txBody>
      </p:sp>
      <p:sp>
        <p:nvSpPr>
          <p:cNvPr id="20" name="TextBox 19">
            <a:extLst>
              <a:ext uri="{FF2B5EF4-FFF2-40B4-BE49-F238E27FC236}">
                <a16:creationId xmlns:a16="http://schemas.microsoft.com/office/drawing/2014/main" id="{AB8FDE67-3EEF-86C8-EB69-363C9B6DAF7F}"/>
              </a:ext>
            </a:extLst>
          </p:cNvPr>
          <p:cNvSpPr txBox="1"/>
          <p:nvPr/>
        </p:nvSpPr>
        <p:spPr>
          <a:xfrm>
            <a:off x="1385886" y="4534342"/>
            <a:ext cx="5000626" cy="461665"/>
          </a:xfrm>
          <a:prstGeom prst="rect">
            <a:avLst/>
          </a:prstGeom>
          <a:solidFill>
            <a:srgbClr val="1B1464"/>
          </a:solidFill>
        </p:spPr>
        <p:txBody>
          <a:bodyPr wrap="square">
            <a:spAutoFit/>
          </a:bodyPr>
          <a:lstStyle/>
          <a:p>
            <a:pPr algn="ctr"/>
            <a:r>
              <a:rPr lang="en-US" sz="1200" b="0" i="0">
                <a:solidFill>
                  <a:schemeClr val="bg1"/>
                </a:solidFill>
                <a:effectLst/>
                <a:latin typeface="Helvetica" panose="020B0403020202020204" pitchFamily="34" charset="0"/>
              </a:rPr>
              <a:t>KPIs are metrics that reflect your current state, while OKRs </a:t>
            </a:r>
            <a:br>
              <a:rPr lang="en-US" sz="1200" b="0" i="0">
                <a:solidFill>
                  <a:schemeClr val="bg1"/>
                </a:solidFill>
                <a:effectLst/>
                <a:latin typeface="Helvetica" panose="020B0403020202020204" pitchFamily="34" charset="0"/>
              </a:rPr>
            </a:br>
            <a:r>
              <a:rPr lang="en-US" sz="1200" b="0" i="0">
                <a:solidFill>
                  <a:schemeClr val="bg1"/>
                </a:solidFill>
                <a:effectLst/>
                <a:latin typeface="Helvetica" panose="020B0403020202020204" pitchFamily="34" charset="0"/>
              </a:rPr>
              <a:t>are a framework for setting and achieving your goals</a:t>
            </a:r>
            <a:endParaRPr lang="en-US" sz="1200">
              <a:solidFill>
                <a:schemeClr val="bg1"/>
              </a:solidFill>
              <a:latin typeface="Helvetica" panose="020B0403020202020204" pitchFamily="34" charset="0"/>
            </a:endParaRPr>
          </a:p>
        </p:txBody>
      </p:sp>
      <p:sp>
        <p:nvSpPr>
          <p:cNvPr id="22" name="Text Box 6">
            <a:extLst>
              <a:ext uri="{FF2B5EF4-FFF2-40B4-BE49-F238E27FC236}">
                <a16:creationId xmlns:a16="http://schemas.microsoft.com/office/drawing/2014/main" id="{22EC4A98-641B-807B-86A4-CD34405767C4}"/>
              </a:ext>
            </a:extLst>
          </p:cNvPr>
          <p:cNvSpPr txBox="1"/>
          <p:nvPr/>
        </p:nvSpPr>
        <p:spPr>
          <a:xfrm>
            <a:off x="459459" y="5181728"/>
            <a:ext cx="826242" cy="276225"/>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200" b="1" i="1" u="sng">
                <a:solidFill>
                  <a:srgbClr val="1B1464"/>
                </a:solidFill>
                <a:effectLst/>
                <a:latin typeface="Helvetica" panose="020B0403020202020204" pitchFamily="34" charset="0"/>
                <a:ea typeface="Calibri" panose="020F0502020204030204" pitchFamily="34" charset="0"/>
                <a:cs typeface="Times New Roman" panose="02020603050405020304" pitchFamily="18" charset="0"/>
              </a:rPr>
              <a:t>Measurement:</a:t>
            </a:r>
            <a:endParaRPr lang="en-US" sz="1200" i="1" u="sng">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 Box 6">
            <a:extLst>
              <a:ext uri="{FF2B5EF4-FFF2-40B4-BE49-F238E27FC236}">
                <a16:creationId xmlns:a16="http://schemas.microsoft.com/office/drawing/2014/main" id="{D52BAE58-BA51-97E0-3CA0-C2509B30862C}"/>
              </a:ext>
            </a:extLst>
          </p:cNvPr>
          <p:cNvSpPr txBox="1"/>
          <p:nvPr/>
        </p:nvSpPr>
        <p:spPr>
          <a:xfrm>
            <a:off x="419478" y="1312699"/>
            <a:ext cx="3024532" cy="276225"/>
          </a:xfrm>
          <a:prstGeom prst="rect">
            <a:avLst/>
          </a:prstGeom>
          <a:solidFill>
            <a:srgbClr val="ED3C8D"/>
          </a:solidFill>
          <a:ln w="6350">
            <a:noFill/>
          </a:ln>
        </p:spPr>
        <p:txBody>
          <a:bodyPr rot="0" spcFirstLastPara="0" vert="horz" wrap="non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400" b="1">
                <a:solidFill>
                  <a:schemeClr val="bg1"/>
                </a:solidFill>
                <a:effectLst/>
                <a:latin typeface="Helvetica" panose="020B0403020202020204" pitchFamily="34" charset="0"/>
                <a:ea typeface="Calibri" panose="020F0502020204030204" pitchFamily="34" charset="0"/>
                <a:cs typeface="Times New Roman" panose="02020603050405020304" pitchFamily="18" charset="0"/>
              </a:rPr>
              <a:t>Metrics &amp; Measurement </a:t>
            </a:r>
            <a:r>
              <a:rPr lang="en-US" sz="1400" b="1" i="1">
                <a:solidFill>
                  <a:schemeClr val="bg1"/>
                </a:solidFill>
                <a:effectLst/>
                <a:latin typeface="Helvetica" panose="020B0403020202020204" pitchFamily="34" charset="0"/>
                <a:ea typeface="Calibri" panose="020F0502020204030204" pitchFamily="34" charset="0"/>
                <a:cs typeface="Times New Roman" panose="02020603050405020304" pitchFamily="18" charset="0"/>
              </a:rPr>
              <a:t>(cont’d)</a:t>
            </a:r>
            <a:r>
              <a:rPr lang="en-US" sz="1400" b="1">
                <a:solidFill>
                  <a:schemeClr val="bg1"/>
                </a:solidFill>
                <a:effectLst/>
                <a:latin typeface="Helvetica" panose="020B0403020202020204" pitchFamily="34" charset="0"/>
                <a:ea typeface="Calibri" panose="020F0502020204030204" pitchFamily="34" charset="0"/>
                <a:cs typeface="Times New Roman" panose="02020603050405020304" pitchFamily="18" charset="0"/>
              </a:rPr>
              <a:t>:</a:t>
            </a:r>
            <a:endParaRPr lang="en-US" sz="1400" b="1" i="1">
              <a:solidFill>
                <a:schemeClr val="bg1"/>
              </a:solidFill>
              <a:effectLst/>
              <a:latin typeface="Helvetica" panose="020B0403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121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B72A43B-2A71-0F81-DC27-FF65A14FC35D}"/>
              </a:ext>
            </a:extLst>
          </p:cNvPr>
          <p:cNvSpPr txBox="1"/>
          <p:nvPr/>
        </p:nvSpPr>
        <p:spPr>
          <a:xfrm>
            <a:off x="412114" y="1891227"/>
            <a:ext cx="6938585" cy="3869264"/>
          </a:xfrm>
          <a:prstGeom prst="rect">
            <a:avLst/>
          </a:prstGeom>
          <a:noFill/>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1000" b="1" kern="100">
                <a:solidFill>
                  <a:srgbClr val="1B1464"/>
                </a:solidFill>
                <a:effectLst/>
                <a:latin typeface="Helvetica" panose="020B0403020202020204" pitchFamily="34" charset="0"/>
                <a:ea typeface="Calibri" panose="020F0502020204030204" pitchFamily="34" charset="0"/>
                <a:cs typeface="Times New Roman" panose="02020603050405020304" pitchFamily="18" charset="0"/>
              </a:rPr>
              <a:t>MRUE (Media-Related Universe Estimate): </a:t>
            </a:r>
            <a:r>
              <a:rPr lang="en-US" sz="1000" kern="100">
                <a:solidFill>
                  <a:srgbClr val="1B1464"/>
                </a:solidFill>
                <a:effectLst/>
                <a:latin typeface="Helvetica" panose="020B0403020202020204" pitchFamily="34" charset="0"/>
                <a:ea typeface="Calibri" panose="020F0502020204030204" pitchFamily="34" charset="0"/>
                <a:cs typeface="Times New Roman" panose="02020603050405020304" pitchFamily="18" charset="0"/>
              </a:rPr>
              <a:t>Refers to the total number of individuals who have access to a particular media service or device to help determine the potential audience.</a:t>
            </a:r>
          </a:p>
          <a:p>
            <a:pPr marL="342900" marR="0" lvl="0" indent="-342900">
              <a:lnSpc>
                <a:spcPct val="107000"/>
              </a:lnSpc>
              <a:spcBef>
                <a:spcPts val="0"/>
              </a:spcBef>
              <a:spcAft>
                <a:spcPts val="0"/>
              </a:spcAft>
              <a:buFont typeface="Symbol" panose="05050102010706020507" pitchFamily="18" charset="2"/>
              <a:buChar char=""/>
            </a:pPr>
            <a:endParaRPr lang="en-US" sz="1000" b="1" kern="100">
              <a:solidFill>
                <a:srgbClr val="1B1464"/>
              </a:solidFill>
              <a:effectLst/>
              <a:latin typeface="Helvetica" panose="020B0403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000" b="1" kern="100">
                <a:solidFill>
                  <a:srgbClr val="1B1464"/>
                </a:solidFill>
                <a:effectLst/>
                <a:latin typeface="Helvetica" panose="020B0403020202020204" pitchFamily="34" charset="0"/>
                <a:ea typeface="Calibri" panose="020F0502020204030204" pitchFamily="34" charset="0"/>
                <a:cs typeface="Times New Roman" panose="02020603050405020304" pitchFamily="18" charset="0"/>
              </a:rPr>
              <a:t>NPM (National People Meter):</a:t>
            </a:r>
            <a:r>
              <a:rPr lang="en-US" sz="1000" kern="100">
                <a:solidFill>
                  <a:srgbClr val="1B1464"/>
                </a:solidFill>
                <a:effectLst/>
                <a:latin typeface="Helvetica" panose="020B0403020202020204" pitchFamily="34" charset="0"/>
                <a:ea typeface="Calibri" panose="020F0502020204030204" pitchFamily="34" charset="0"/>
                <a:cs typeface="Times New Roman" panose="02020603050405020304" pitchFamily="18" charset="0"/>
              </a:rPr>
              <a:t> </a:t>
            </a:r>
            <a:r>
              <a:rPr lang="en-US" sz="100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Nielsen device that is hooked up to each TV set in a Nielsen National TV household panel home, a 24/7 electronic measurement system monitors the channel a TV set is tuned to, as well as the individuals present in the room while the TV set is switched on. Individuals are identified by having them manually ‘check in’ using a remote control when they are watching. </a:t>
            </a:r>
          </a:p>
          <a:p>
            <a:pPr marL="342900" marR="0" lvl="0" indent="-342900">
              <a:lnSpc>
                <a:spcPct val="107000"/>
              </a:lnSpc>
              <a:spcBef>
                <a:spcPts val="0"/>
              </a:spcBef>
              <a:spcAft>
                <a:spcPts val="0"/>
              </a:spcAft>
              <a:buFont typeface="Symbol" panose="05050102010706020507" pitchFamily="18" charset="2"/>
              <a:buChar char=""/>
            </a:pPr>
            <a:endParaRPr lang="en-US" sz="1000">
              <a:solidFill>
                <a:srgbClr val="1B1464"/>
              </a:solidFill>
              <a:latin typeface="Helvetica" panose="020B0403020202020204" pitchFamily="34" charset="0"/>
              <a:ea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en-US" sz="1000" b="1">
                <a:solidFill>
                  <a:srgbClr val="1B1464"/>
                </a:solidFill>
                <a:effectLst/>
                <a:latin typeface="Helvetica" panose="020B0403020202020204" pitchFamily="34" charset="0"/>
                <a:ea typeface="Calibri" panose="020F0502020204030204" pitchFamily="34" charset="0"/>
              </a:rPr>
              <a:t>PPM (Portable People Meter)</a:t>
            </a:r>
            <a:r>
              <a:rPr lang="en-US" sz="1000">
                <a:solidFill>
                  <a:srgbClr val="1B1464"/>
                </a:solidFill>
                <a:effectLst/>
                <a:latin typeface="Helvetica" panose="020B0403020202020204" pitchFamily="34" charset="0"/>
                <a:ea typeface="Calibri" panose="020F0502020204030204" pitchFamily="34" charset="0"/>
              </a:rPr>
              <a:t>: A pager-like device a Nielsen panel participant physically carries around that permits the measurement of an individual's overall exposure to Radio and TV (and possibly print media) both inside and outside the home. Designed to be worn or carried by selected individuals, personal meters can potentially capture viewing/listening in all types of out of home locations.</a:t>
            </a:r>
          </a:p>
          <a:p>
            <a:pPr marL="342900" indent="-342900">
              <a:lnSpc>
                <a:spcPct val="107000"/>
              </a:lnSpc>
              <a:buFont typeface="Symbol" panose="05050102010706020507" pitchFamily="18" charset="2"/>
              <a:buChar char=""/>
            </a:pPr>
            <a:endParaRPr lang="en-US" sz="1000" b="1">
              <a:solidFill>
                <a:srgbClr val="1B1464"/>
              </a:solidFill>
              <a:effectLst/>
              <a:latin typeface="Helvetica" panose="020B0403020202020204" pitchFamily="34" charset="0"/>
              <a:ea typeface="Calibri" panose="020F0502020204030204" pitchFamily="34" charset="0"/>
            </a:endParaRPr>
          </a:p>
          <a:p>
            <a:pPr marL="342900" indent="-342900">
              <a:lnSpc>
                <a:spcPct val="107000"/>
              </a:lnSpc>
              <a:buFont typeface="Symbol" panose="05050102010706020507" pitchFamily="18" charset="2"/>
              <a:buChar char=""/>
            </a:pPr>
            <a:r>
              <a:rPr lang="en-US" sz="1000" b="1">
                <a:solidFill>
                  <a:srgbClr val="1B1464"/>
                </a:solidFill>
                <a:effectLst/>
                <a:latin typeface="Helvetica" panose="020B0403020202020204" pitchFamily="34" charset="0"/>
                <a:ea typeface="Calibri" panose="020F0502020204030204" pitchFamily="34" charset="0"/>
              </a:rPr>
              <a:t>RPD (Return Path Data): </a:t>
            </a:r>
            <a:r>
              <a:rPr lang="en-US" sz="1000">
                <a:solidFill>
                  <a:srgbClr val="1B1464"/>
                </a:solidFill>
                <a:effectLst/>
                <a:latin typeface="Helvetica" panose="020B0403020202020204" pitchFamily="34" charset="0"/>
                <a:ea typeface="Calibri" panose="020F0502020204030204" pitchFamily="34" charset="0"/>
              </a:rPr>
              <a:t>Information about what is being watched on a TV device, such as a cable or satellite set-top box. It provides details on the viewing sessions, including which programs and advertisements were displayed. Measurement companies analyze this RPD to help advertisers and TV networks understand where their ads were shown and who the audience was based on the viewing data. </a:t>
            </a:r>
          </a:p>
          <a:p>
            <a:pPr marL="342900" marR="0" lvl="0" indent="-342900">
              <a:lnSpc>
                <a:spcPct val="107000"/>
              </a:lnSpc>
              <a:spcBef>
                <a:spcPts val="0"/>
              </a:spcBef>
              <a:spcAft>
                <a:spcPts val="0"/>
              </a:spcAft>
              <a:buFont typeface="Symbol" panose="05050102010706020507" pitchFamily="18" charset="2"/>
              <a:buChar char=""/>
            </a:pPr>
            <a:endParaRPr lang="en-US" sz="1000">
              <a:solidFill>
                <a:srgbClr val="1B1464"/>
              </a:solidFill>
              <a:latin typeface="Helvetica" panose="020B0403020202020204" pitchFamily="34" charset="0"/>
              <a:ea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000" b="1">
                <a:solidFill>
                  <a:srgbClr val="1B1464"/>
                </a:solidFill>
                <a:effectLst/>
                <a:latin typeface="Helvetica" panose="020B0403020202020204" pitchFamily="34" charset="0"/>
                <a:ea typeface="Calibri" panose="020F0502020204030204" pitchFamily="34" charset="0"/>
              </a:rPr>
              <a:t>STB (Set-Top Box): </a:t>
            </a:r>
            <a:r>
              <a:rPr lang="en-US" sz="1000">
                <a:solidFill>
                  <a:srgbClr val="1B1464"/>
                </a:solidFill>
                <a:effectLst/>
                <a:latin typeface="Helvetica" panose="020B0403020202020204" pitchFamily="34" charset="0"/>
                <a:ea typeface="Calibri" panose="020F0502020204030204" pitchFamily="34" charset="0"/>
              </a:rPr>
              <a:t>Audience based viewing data that comes from calibrated set-top boxes installed at the subscribers' home which can provide more granular data for the insights on audience behavior across a large footprint.</a:t>
            </a:r>
          </a:p>
          <a:p>
            <a:pPr marL="342900" marR="0" lvl="0" indent="-342900">
              <a:lnSpc>
                <a:spcPct val="107000"/>
              </a:lnSpc>
              <a:spcBef>
                <a:spcPts val="0"/>
              </a:spcBef>
              <a:spcAft>
                <a:spcPts val="0"/>
              </a:spcAft>
              <a:buFont typeface="Symbol" panose="05050102010706020507" pitchFamily="18" charset="2"/>
              <a:buChar char=""/>
            </a:pPr>
            <a:endParaRPr lang="en-US" sz="1000" b="1">
              <a:solidFill>
                <a:srgbClr val="1B1464"/>
              </a:solidFill>
              <a:latin typeface="Helvetica" panose="020B0403020202020204" pitchFamily="34" charset="0"/>
              <a:ea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000" b="1">
                <a:solidFill>
                  <a:srgbClr val="1B1464"/>
                </a:solidFill>
                <a:effectLst/>
                <a:latin typeface="Helvetica" panose="020B0403020202020204" pitchFamily="34" charset="0"/>
                <a:ea typeface="Calibri" panose="020F0502020204030204" pitchFamily="34" charset="0"/>
              </a:rPr>
              <a:t>UE (Universe Estimate): </a:t>
            </a:r>
            <a:r>
              <a:rPr lang="en-US" sz="1000">
                <a:solidFill>
                  <a:srgbClr val="1B1464"/>
                </a:solidFill>
                <a:effectLst/>
                <a:latin typeface="Helvetica" panose="020B0403020202020204" pitchFamily="34" charset="0"/>
                <a:ea typeface="Calibri" panose="020F0502020204030204" pitchFamily="34" charset="0"/>
              </a:rPr>
              <a:t>Total persons, demographics or homes in a given population, e.g., TV HHs in the U.S.</a:t>
            </a:r>
          </a:p>
        </p:txBody>
      </p:sp>
      <p:pic>
        <p:nvPicPr>
          <p:cNvPr id="7" name="Picture 6">
            <a:extLst>
              <a:ext uri="{FF2B5EF4-FFF2-40B4-BE49-F238E27FC236}">
                <a16:creationId xmlns:a16="http://schemas.microsoft.com/office/drawing/2014/main" id="{38D89837-62A2-4BE3-EC22-D7CB042A7C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920432" y="165735"/>
            <a:ext cx="5931535" cy="948690"/>
          </a:xfrm>
          <a:prstGeom prst="rect">
            <a:avLst/>
          </a:prstGeom>
          <a:noFill/>
          <a:ln>
            <a:noFill/>
          </a:ln>
        </p:spPr>
      </p:pic>
      <p:pic>
        <p:nvPicPr>
          <p:cNvPr id="3" name="Picture 2">
            <a:extLst>
              <a:ext uri="{FF2B5EF4-FFF2-40B4-BE49-F238E27FC236}">
                <a16:creationId xmlns:a16="http://schemas.microsoft.com/office/drawing/2014/main" id="{63B2240E-E0D1-7871-FC8F-197EB165B4E4}"/>
              </a:ext>
            </a:extLst>
          </p:cNvPr>
          <p:cNvPicPr>
            <a:picLocks noChangeAspect="1"/>
          </p:cNvPicPr>
          <p:nvPr/>
        </p:nvPicPr>
        <p:blipFill>
          <a:blip r:embed="rId4">
            <a:lum bright="70000" contrast="-70000"/>
          </a:blip>
          <a:stretch>
            <a:fillRect/>
          </a:stretch>
        </p:blipFill>
        <p:spPr>
          <a:xfrm>
            <a:off x="5732428" y="655176"/>
            <a:ext cx="931176" cy="399842"/>
          </a:xfrm>
          <a:prstGeom prst="rect">
            <a:avLst/>
          </a:prstGeom>
        </p:spPr>
      </p:pic>
      <p:pic>
        <p:nvPicPr>
          <p:cNvPr id="10" name="Picture 9">
            <a:extLst>
              <a:ext uri="{FF2B5EF4-FFF2-40B4-BE49-F238E27FC236}">
                <a16:creationId xmlns:a16="http://schemas.microsoft.com/office/drawing/2014/main" id="{BBC292E8-CF8D-CB2B-0642-C3575C1C3510}"/>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r="-2"/>
          <a:stretch/>
        </p:blipFill>
        <p:spPr>
          <a:xfrm>
            <a:off x="0" y="9708293"/>
            <a:ext cx="7772400" cy="350107"/>
          </a:xfrm>
          <a:prstGeom prst="rect">
            <a:avLst/>
          </a:prstGeom>
        </p:spPr>
      </p:pic>
      <p:sp>
        <p:nvSpPr>
          <p:cNvPr id="11" name="Slide Number Placeholder 5">
            <a:extLst>
              <a:ext uri="{FF2B5EF4-FFF2-40B4-BE49-F238E27FC236}">
                <a16:creationId xmlns:a16="http://schemas.microsoft.com/office/drawing/2014/main" id="{4C71E726-E9CB-8649-243B-0E8787425CB8}"/>
              </a:ext>
            </a:extLst>
          </p:cNvPr>
          <p:cNvSpPr txBox="1">
            <a:spLocks/>
          </p:cNvSpPr>
          <p:nvPr/>
        </p:nvSpPr>
        <p:spPr>
          <a:xfrm>
            <a:off x="81003" y="9784342"/>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2" name="Rectangle 11">
            <a:extLst>
              <a:ext uri="{FF2B5EF4-FFF2-40B4-BE49-F238E27FC236}">
                <a16:creationId xmlns:a16="http://schemas.microsoft.com/office/drawing/2014/main" id="{B41C60F3-A291-09D5-00A4-833D81397A0B}"/>
              </a:ext>
            </a:extLst>
          </p:cNvPr>
          <p:cNvSpPr/>
          <p:nvPr/>
        </p:nvSpPr>
        <p:spPr>
          <a:xfrm>
            <a:off x="887490" y="9775499"/>
            <a:ext cx="5997420"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2" name="Text Box 6">
            <a:extLst>
              <a:ext uri="{FF2B5EF4-FFF2-40B4-BE49-F238E27FC236}">
                <a16:creationId xmlns:a16="http://schemas.microsoft.com/office/drawing/2014/main" id="{C9796C9C-6943-E35D-99DB-4ED913F3FEF7}"/>
              </a:ext>
            </a:extLst>
          </p:cNvPr>
          <p:cNvSpPr txBox="1"/>
          <p:nvPr/>
        </p:nvSpPr>
        <p:spPr>
          <a:xfrm>
            <a:off x="452095" y="1538953"/>
            <a:ext cx="1386290" cy="276225"/>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200" b="1" i="1" u="sng">
                <a:solidFill>
                  <a:srgbClr val="1B1464"/>
                </a:solidFill>
                <a:effectLst/>
                <a:latin typeface="Helvetica" panose="020B0403020202020204" pitchFamily="34" charset="0"/>
                <a:ea typeface="Calibri" panose="020F0502020204030204" pitchFamily="34" charset="0"/>
                <a:cs typeface="Times New Roman" panose="02020603050405020304" pitchFamily="18" charset="0"/>
              </a:rPr>
              <a:t>Measurement (cont’d):</a:t>
            </a:r>
            <a:endParaRPr lang="en-US" sz="1200" i="1" u="sng">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229164B7-49D1-7914-DB5B-FA366FA00E43}"/>
              </a:ext>
            </a:extLst>
          </p:cNvPr>
          <p:cNvSpPr txBox="1"/>
          <p:nvPr/>
        </p:nvSpPr>
        <p:spPr>
          <a:xfrm>
            <a:off x="419478" y="6140920"/>
            <a:ext cx="6931221" cy="3612784"/>
          </a:xfrm>
          <a:prstGeom prst="rect">
            <a:avLst/>
          </a:prstGeom>
          <a:noFill/>
        </p:spPr>
        <p:txBody>
          <a:bodyPr wrap="square">
            <a:spAutoFit/>
          </a:bodyPr>
          <a:lstStyle/>
          <a:p>
            <a:pPr marL="342900" marR="0" lvl="0" indent="-342900">
              <a:lnSpc>
                <a:spcPct val="107000"/>
              </a:lnSpc>
              <a:spcBef>
                <a:spcPts val="0"/>
              </a:spcBef>
              <a:spcAft>
                <a:spcPts val="800"/>
              </a:spcAft>
              <a:buFont typeface="Symbol" panose="05050102010706020507" pitchFamily="18" charset="2"/>
              <a:buChar char=""/>
            </a:pPr>
            <a:r>
              <a:rPr lang="en-US" sz="1000" b="1" kern="10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CDP (Customer Data Platform): </a:t>
            </a:r>
            <a:r>
              <a:rPr lang="en-US" sz="1000" kern="10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A type of software that collects and organizes first-party customer data from various sources to create a complete view of each customer. This data includes behavioral data, transactional data and demographic data to analyze, track and manage customer interactions.</a:t>
            </a:r>
          </a:p>
          <a:p>
            <a:pPr marL="342900" marR="0" lvl="0" indent="-342900">
              <a:spcBef>
                <a:spcPts val="0"/>
              </a:spcBef>
              <a:spcAft>
                <a:spcPts val="0"/>
              </a:spcAft>
              <a:buFont typeface="Symbol" panose="05050102010706020507" pitchFamily="18" charset="2"/>
              <a:buChar char=""/>
            </a:pPr>
            <a:r>
              <a:rPr lang="en-US" sz="1000" b="1" kern="10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ID5: </a:t>
            </a:r>
            <a:r>
              <a:rPr lang="en-US" sz="1000" kern="10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A digital identity solution designed for the advertising industry, prioritizing data protection and privacy compliance across global regulations.</a:t>
            </a:r>
          </a:p>
          <a:p>
            <a:pPr marL="342900" marR="0" lvl="0" indent="-342900">
              <a:spcBef>
                <a:spcPts val="0"/>
              </a:spcBef>
              <a:spcAft>
                <a:spcPts val="0"/>
              </a:spcAft>
              <a:buFont typeface="Symbol" panose="05050102010706020507" pitchFamily="18" charset="2"/>
              <a:buChar char=""/>
            </a:pPr>
            <a:endParaRPr lang="en-US" sz="1000" b="1" kern="100">
              <a:solidFill>
                <a:srgbClr val="1B1464"/>
              </a:solidFill>
              <a:effectLst/>
              <a:latin typeface="Helvetica" panose="020B0403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000" b="1" kern="10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IP (Internet Protocol): </a:t>
            </a:r>
            <a:r>
              <a:rPr lang="en-US" sz="1000" kern="10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A set of rules governing the format of data sent over the internet or other networks. It ensures the correct routing and delivery of packets from the sender to the recipient by assigning unique IP addresses to devices on a network.</a:t>
            </a:r>
          </a:p>
          <a:p>
            <a:pPr marR="0" lvl="0">
              <a:spcBef>
                <a:spcPts val="0"/>
              </a:spcBef>
              <a:spcAft>
                <a:spcPts val="0"/>
              </a:spcAft>
            </a:pPr>
            <a:endParaRPr lang="en-US" sz="1000" b="1" kern="100">
              <a:solidFill>
                <a:srgbClr val="1B1464"/>
              </a:solidFill>
              <a:effectLst/>
              <a:latin typeface="Helvetica" panose="020B0403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000" b="1" kern="10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IPv4 / IPv6: </a:t>
            </a:r>
            <a:r>
              <a:rPr lang="en-US" sz="1000" kern="10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Both are versions of the Internet Protocol (IP). IPv4 uses 32-bit addresses, allowing for about 4.3 billion unique addresses, and is the most widely deployed Internet protocol. In contrast, IPv6 uses 128-bit addresses, providing a vastly larger address space (approximately 340 undecillion addresses), which is essential given the increasing number of devices connected to the internet. IPv6 also includes enhancements for security and routing efficiency compared to IPv4.</a:t>
            </a:r>
          </a:p>
          <a:p>
            <a:pPr marL="228600" marR="0">
              <a:spcBef>
                <a:spcPts val="0"/>
              </a:spcBef>
              <a:spcAft>
                <a:spcPts val="0"/>
              </a:spcAft>
            </a:pPr>
            <a:r>
              <a:rPr lang="en-US" sz="1000" kern="100">
                <a:solidFill>
                  <a:srgbClr val="1B1464"/>
                </a:solidFill>
                <a:effectLst/>
                <a:highlight>
                  <a:srgbClr val="FFFF00"/>
                </a:highlight>
                <a:latin typeface="Helvetica" panose="020B0403020202020204" pitchFamily="34" charset="0"/>
                <a:ea typeface="Aptos" panose="020B0004020202020204" pitchFamily="34" charset="0"/>
                <a:cs typeface="Times New Roman" panose="02020603050405020304" pitchFamily="18" charset="0"/>
              </a:rPr>
              <a:t> </a:t>
            </a:r>
            <a:endParaRPr lang="en-US" sz="1000" kern="100">
              <a:solidFill>
                <a:srgbClr val="1B1464"/>
              </a:solidFill>
              <a:effectLst/>
              <a:latin typeface="Helvetica" panose="020B0403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000" b="1" kern="10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PETs (Privacy Enhancing Technologies): </a:t>
            </a:r>
            <a:r>
              <a:rPr lang="en-US" sz="1000" kern="10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Hardware or software solutions that ensure data privacy and protection while allowing organizations to extract value from data.</a:t>
            </a:r>
          </a:p>
          <a:p>
            <a:pPr marL="342900" marR="0" lvl="0" indent="-342900">
              <a:spcBef>
                <a:spcPts val="0"/>
              </a:spcBef>
              <a:spcAft>
                <a:spcPts val="0"/>
              </a:spcAft>
              <a:buFont typeface="Symbol" panose="05050102010706020507" pitchFamily="18" charset="2"/>
              <a:buChar char=""/>
            </a:pPr>
            <a:endParaRPr lang="en-US" sz="1000" kern="100">
              <a:solidFill>
                <a:srgbClr val="1B1464"/>
              </a:solidFill>
              <a:latin typeface="Helvetica" panose="020B0403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000" b="1" kern="10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UID (Universal ID):</a:t>
            </a:r>
            <a:r>
              <a:rPr lang="en-US" sz="1000" kern="10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 Unique identifier that allows publishers and advertisers to recognize and authenticate users across publishers, platforms &amp; devices, providing a holistic view of audiences. Universal ID examples include UID 2.0 from The Trade Desk, Open ID from </a:t>
            </a:r>
            <a:r>
              <a:rPr lang="en-US" sz="1000" kern="100" err="1">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OpenAP</a:t>
            </a:r>
            <a:r>
              <a:rPr lang="en-US" sz="1000" kern="100">
                <a:solidFill>
                  <a:srgbClr val="1B1464"/>
                </a:solidFill>
                <a:effectLst/>
                <a:latin typeface="Helvetica" panose="020B0403020202020204" pitchFamily="34" charset="0"/>
                <a:ea typeface="Aptos" panose="020B0004020202020204" pitchFamily="34" charset="0"/>
                <a:cs typeface="Times New Roman" panose="02020603050405020304" pitchFamily="18" charset="0"/>
              </a:rPr>
              <a:t> and Ramp ID from /LiveRamp.</a:t>
            </a:r>
          </a:p>
        </p:txBody>
      </p:sp>
      <p:sp>
        <p:nvSpPr>
          <p:cNvPr id="5" name="Text Box 6">
            <a:extLst>
              <a:ext uri="{FF2B5EF4-FFF2-40B4-BE49-F238E27FC236}">
                <a16:creationId xmlns:a16="http://schemas.microsoft.com/office/drawing/2014/main" id="{4827BD14-66A2-35BB-7DC9-A3CF0A0F1105}"/>
              </a:ext>
            </a:extLst>
          </p:cNvPr>
          <p:cNvSpPr txBox="1"/>
          <p:nvPr/>
        </p:nvSpPr>
        <p:spPr>
          <a:xfrm>
            <a:off x="412114" y="5818333"/>
            <a:ext cx="2225703" cy="279361"/>
          </a:xfrm>
          <a:prstGeom prst="rect">
            <a:avLst/>
          </a:prstGeom>
          <a:solidFill>
            <a:srgbClr val="4EBEA4"/>
          </a:solidFill>
          <a:ln w="6350">
            <a:noFill/>
          </a:ln>
        </p:spPr>
        <p:txBody>
          <a:bodyPr rot="0" spcFirstLastPara="0" vert="horz" wrap="non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400" b="1">
                <a:solidFill>
                  <a:schemeClr val="bg1"/>
                </a:solidFill>
                <a:effectLst/>
                <a:latin typeface="Helvetica" panose="020B0403020202020204" pitchFamily="34" charset="0"/>
                <a:ea typeface="Calibri" panose="020F0502020204030204" pitchFamily="34" charset="0"/>
                <a:cs typeface="Times New Roman" panose="02020603050405020304" pitchFamily="18" charset="0"/>
              </a:rPr>
              <a:t>Data Privacy &amp; Identity:</a:t>
            </a:r>
          </a:p>
        </p:txBody>
      </p:sp>
      <p:sp>
        <p:nvSpPr>
          <p:cNvPr id="8" name="Text Box 6">
            <a:extLst>
              <a:ext uri="{FF2B5EF4-FFF2-40B4-BE49-F238E27FC236}">
                <a16:creationId xmlns:a16="http://schemas.microsoft.com/office/drawing/2014/main" id="{87534134-EB17-9D7A-2E7B-34CE96E74720}"/>
              </a:ext>
            </a:extLst>
          </p:cNvPr>
          <p:cNvSpPr txBox="1"/>
          <p:nvPr/>
        </p:nvSpPr>
        <p:spPr>
          <a:xfrm>
            <a:off x="412114" y="1258922"/>
            <a:ext cx="3024532" cy="276225"/>
          </a:xfrm>
          <a:prstGeom prst="rect">
            <a:avLst/>
          </a:prstGeom>
          <a:solidFill>
            <a:srgbClr val="ED3C8D"/>
          </a:solidFill>
          <a:ln w="6350">
            <a:noFill/>
          </a:ln>
        </p:spPr>
        <p:txBody>
          <a:bodyPr rot="0" spcFirstLastPara="0" vert="horz" wrap="non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400" b="1">
                <a:solidFill>
                  <a:schemeClr val="bg1"/>
                </a:solidFill>
                <a:effectLst/>
                <a:latin typeface="Helvetica" panose="020B0403020202020204" pitchFamily="34" charset="0"/>
                <a:ea typeface="Calibri" panose="020F0502020204030204" pitchFamily="34" charset="0"/>
                <a:cs typeface="Times New Roman" panose="02020603050405020304" pitchFamily="18" charset="0"/>
              </a:rPr>
              <a:t>Metrics &amp; Measurement </a:t>
            </a:r>
            <a:r>
              <a:rPr lang="en-US" sz="1400" b="1" i="1">
                <a:solidFill>
                  <a:schemeClr val="bg1"/>
                </a:solidFill>
                <a:effectLst/>
                <a:latin typeface="Helvetica" panose="020B0403020202020204" pitchFamily="34" charset="0"/>
                <a:ea typeface="Calibri" panose="020F0502020204030204" pitchFamily="34" charset="0"/>
                <a:cs typeface="Times New Roman" panose="02020603050405020304" pitchFamily="18" charset="0"/>
              </a:rPr>
              <a:t>(cont’d)</a:t>
            </a:r>
            <a:r>
              <a:rPr lang="en-US" sz="1400" b="1">
                <a:solidFill>
                  <a:schemeClr val="bg1"/>
                </a:solidFill>
                <a:effectLst/>
                <a:latin typeface="Helvetica" panose="020B0403020202020204" pitchFamily="34" charset="0"/>
                <a:ea typeface="Calibri" panose="020F0502020204030204" pitchFamily="34" charset="0"/>
                <a:cs typeface="Times New Roman" panose="02020603050405020304" pitchFamily="18" charset="0"/>
              </a:rPr>
              <a:t>:</a:t>
            </a:r>
            <a:endParaRPr lang="en-US" sz="1400" b="1" i="1">
              <a:solidFill>
                <a:schemeClr val="bg1"/>
              </a:solidFill>
              <a:effectLst/>
              <a:latin typeface="Helvetica" panose="020B0403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9091370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24291D3CFFFB3468A8BEBC160241642" ma:contentTypeVersion="18" ma:contentTypeDescription="Create a new document." ma:contentTypeScope="" ma:versionID="387be907f486394efa0aa922f6891cb4">
  <xsd:schema xmlns:xsd="http://www.w3.org/2001/XMLSchema" xmlns:xs="http://www.w3.org/2001/XMLSchema" xmlns:p="http://schemas.microsoft.com/office/2006/metadata/properties" xmlns:ns2="97cdb7a3-d8d8-4d5a-8559-ae518cf29f49" xmlns:ns3="8ffbcc2d-a520-42b9-8ca7-e090664160a6" targetNamespace="http://schemas.microsoft.com/office/2006/metadata/properties" ma:root="true" ma:fieldsID="5bf9659b688e4d2890b1db6b33d4e217" ns2:_="" ns3:_="">
    <xsd:import namespace="97cdb7a3-d8d8-4d5a-8559-ae518cf29f49"/>
    <xsd:import namespace="8ffbcc2d-a520-42b9-8ca7-e090664160a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cdb7a3-d8d8-4d5a-8559-ae518cf29f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c637ead-fd64-45b4-abde-ec2d09ec102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ffbcc2d-a520-42b9-8ca7-e090664160a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92ae5e6-0bf7-4809-94d2-b453c12df252}" ma:internalName="TaxCatchAll" ma:showField="CatchAllData" ma:web="8ffbcc2d-a520-42b9-8ca7-e090664160a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8ffbcc2d-a520-42b9-8ca7-e090664160a6" xsi:nil="true"/>
    <lcf76f155ced4ddcb4097134ff3c332f xmlns="97cdb7a3-d8d8-4d5a-8559-ae518cf29f49">
      <Terms xmlns="http://schemas.microsoft.com/office/infopath/2007/PartnerControls"/>
    </lcf76f155ced4ddcb4097134ff3c332f>
    <SharedWithUsers xmlns="8ffbcc2d-a520-42b9-8ca7-e090664160a6">
      <UserInfo>
        <DisplayName>Marianne Vita</DisplayName>
        <AccountId>43</AccountId>
        <AccountType/>
      </UserInfo>
      <UserInfo>
        <DisplayName>Jason Wiese</DisplayName>
        <AccountId>13</AccountId>
        <AccountType/>
      </UserInfo>
      <UserInfo>
        <DisplayName>Leah Montner Dixon</DisplayName>
        <AccountId>10</AccountId>
        <AccountType/>
      </UserInfo>
      <UserInfo>
        <DisplayName>Danielle Delauro</DisplayName>
        <AccountId>38</AccountId>
        <AccountType/>
      </UserInfo>
      <UserInfo>
        <DisplayName>Dylan Breger</DisplayName>
        <AccountId>93</AccountId>
        <AccountType/>
      </UserInfo>
      <UserInfo>
        <DisplayName>Britney Caprio</DisplayName>
        <AccountId>144</AccountId>
        <AccountType/>
      </UserInfo>
      <UserInfo>
        <DisplayName>Nellie Chung</DisplayName>
        <AccountId>63</AccountId>
        <AccountType/>
      </UserInfo>
      <UserInfo>
        <DisplayName>Kaileen Cain</DisplayName>
        <AccountId>143</AccountId>
        <AccountType/>
      </UserInfo>
      <UserInfo>
        <DisplayName>Kailyn Hartmann</DisplayName>
        <AccountId>153</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D3ACCD-053F-40F0-923A-790D2A6C19F1}"/>
</file>

<file path=customXml/itemProps2.xml><?xml version="1.0" encoding="utf-8"?>
<ds:datastoreItem xmlns:ds="http://schemas.openxmlformats.org/officeDocument/2006/customXml" ds:itemID="{A2AB75F6-E61E-4CDC-A225-86ECA2214DE3}">
  <ds:schemaRefs>
    <ds:schemaRef ds:uri="9f6166fe-9f5b-43aa-b8a9-b4d7ad530bda"/>
    <ds:schemaRef ds:uri="a86b28e8-29a6-4ab8-af18-2a7f61acfad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4FBB092-9C9B-4261-8011-FFB240A7045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0</TotalTime>
  <Words>6001</Words>
  <Application>Microsoft Office PowerPoint</Application>
  <PresentationFormat>Custom</PresentationFormat>
  <Paragraphs>356</Paragraphs>
  <Slides>15</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Calibri Light</vt:lpstr>
      <vt:lpstr>Helvetica</vt:lpstr>
      <vt:lpstr>Helvetica Light</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Leah Montner Dixon</dc:creator>
  <cp:lastModifiedBy>Jason Wiese</cp:lastModifiedBy>
  <cp:revision>1</cp:revision>
  <cp:lastPrinted>2024-07-16T21:12:27Z</cp:lastPrinted>
  <dcterms:created xsi:type="dcterms:W3CDTF">2023-02-03T16:10:38Z</dcterms:created>
  <dcterms:modified xsi:type="dcterms:W3CDTF">2024-07-30T16:27:57Z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0x010100AD0AAE1E4240B941A4C52734E19288AB</vt:lpwstr>
  </property>
  <property fmtid="{D5CDD505-2E9C-101B-9397-08002B2CF9AE}" pid="3" name="MediaServiceImageTags">
    <vt:lpwstr/>
  </property>
</Properties>
</file>