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26"/>
  </p:notesMasterIdLst>
  <p:sldIdLst>
    <p:sldId id="259" r:id="rId8"/>
    <p:sldId id="2144327391" r:id="rId9"/>
    <p:sldId id="2144328243" r:id="rId10"/>
    <p:sldId id="2144328227" r:id="rId11"/>
    <p:sldId id="2144328237" r:id="rId12"/>
    <p:sldId id="2144328233" r:id="rId13"/>
    <p:sldId id="2144328234" r:id="rId14"/>
    <p:sldId id="2144327327" r:id="rId15"/>
    <p:sldId id="2144327328" r:id="rId16"/>
    <p:sldId id="2144328238" r:id="rId17"/>
    <p:sldId id="2144327466" r:id="rId18"/>
    <p:sldId id="2144328239" r:id="rId19"/>
    <p:sldId id="2144328229" r:id="rId20"/>
    <p:sldId id="2144328244" r:id="rId21"/>
    <p:sldId id="2144328226" r:id="rId22"/>
    <p:sldId id="2144328106" r:id="rId23"/>
    <p:sldId id="2144328105" r:id="rId24"/>
    <p:sldId id="2144327406" r:id="rId2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FFE600"/>
    <a:srgbClr val="00BFF2"/>
    <a:srgbClr val="1B1464"/>
    <a:srgbClr val="FFFF00"/>
    <a:srgbClr val="E2E8F1"/>
    <a:srgbClr val="7ED2F6"/>
    <a:srgbClr val="7030A0"/>
    <a:srgbClr val="4EBEA4"/>
    <a:srgbClr val="B4E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13281-6E37-4FAA-916C-420BD7E03F67}" v="50" dt="2022-03-15T20:08:53.274"/>
    <p1510:client id="{C9A57931-9159-4E6D-BCCB-9C4128524B49}" v="3" dt="2022-03-15T18:41:30.122"/>
    <p1510:client id="{EDD67D27-C60A-49B8-B65B-5362F2FBDCF1}" v="68" dt="2022-03-15T19:29:29.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F5276E19-AA49-407E-970C-805FFDD18EB1}"/>
    <pc:docChg chg="modSld">
      <pc:chgData name="Reed Kiely" userId="768be38e-2fb5-40ce-925d-bd8e9d9e3c31" providerId="ADAL" clId="{F5276E19-AA49-407E-970C-805FFDD18EB1}" dt="2022-02-09T16:12:15.854" v="3" actId="20577"/>
      <pc:docMkLst>
        <pc:docMk/>
      </pc:docMkLst>
      <pc:sldChg chg="modSp mod">
        <pc:chgData name="Reed Kiely" userId="768be38e-2fb5-40ce-925d-bd8e9d9e3c31" providerId="ADAL" clId="{F5276E19-AA49-407E-970C-805FFDD18EB1}" dt="2022-02-09T16:12:15.854" v="3" actId="20577"/>
        <pc:sldMkLst>
          <pc:docMk/>
          <pc:sldMk cId="732019880" sldId="2144328106"/>
        </pc:sldMkLst>
        <pc:spChg chg="mod">
          <ac:chgData name="Reed Kiely" userId="768be38e-2fb5-40ce-925d-bd8e9d9e3c31" providerId="ADAL" clId="{F5276E19-AA49-407E-970C-805FFDD18EB1}" dt="2022-02-09T16:12:15.854" v="3" actId="20577"/>
          <ac:spMkLst>
            <pc:docMk/>
            <pc:sldMk cId="732019880" sldId="2144328106"/>
            <ac:spMk id="7" creationId="{F25B641F-1744-45AC-B343-CA9AA9737A1D}"/>
          </ac:spMkLst>
        </pc:spChg>
      </pc:sldChg>
      <pc:sldChg chg="modSp mod">
        <pc:chgData name="Reed Kiely" userId="768be38e-2fb5-40ce-925d-bd8e9d9e3c31" providerId="ADAL" clId="{F5276E19-AA49-407E-970C-805FFDD18EB1}" dt="2022-02-09T16:10:30.737" v="1" actId="1076"/>
        <pc:sldMkLst>
          <pc:docMk/>
          <pc:sldMk cId="82178466" sldId="2144328216"/>
        </pc:sldMkLst>
        <pc:grpChg chg="mod">
          <ac:chgData name="Reed Kiely" userId="768be38e-2fb5-40ce-925d-bd8e9d9e3c31" providerId="ADAL" clId="{F5276E19-AA49-407E-970C-805FFDD18EB1}" dt="2022-02-09T16:10:28.396" v="0" actId="1076"/>
          <ac:grpSpMkLst>
            <pc:docMk/>
            <pc:sldMk cId="82178466" sldId="2144328216"/>
            <ac:grpSpMk id="5" creationId="{A398BE0A-4DA0-439B-B6E7-ADF3D3D718B0}"/>
          </ac:grpSpMkLst>
        </pc:grpChg>
        <pc:grpChg chg="mod">
          <ac:chgData name="Reed Kiely" userId="768be38e-2fb5-40ce-925d-bd8e9d9e3c31" providerId="ADAL" clId="{F5276E19-AA49-407E-970C-805FFDD18EB1}" dt="2022-02-09T16:10:30.737" v="1" actId="1076"/>
          <ac:grpSpMkLst>
            <pc:docMk/>
            <pc:sldMk cId="82178466" sldId="2144328216"/>
            <ac:grpSpMk id="41" creationId="{8FE6D828-974F-4A55-AD5C-D50737B328D3}"/>
          </ac:grpSpMkLst>
        </pc:grpChg>
      </pc:sldChg>
    </pc:docChg>
  </pc:docChgLst>
  <pc:docChgLst>
    <pc:chgData name="Jason Wiese" userId="4bff8d5b-7de6-4655-b397-69b0afc81113" providerId="ADAL" clId="{75489CEB-5657-4CCF-8D48-1DA7DF3ACFB7}"/>
    <pc:docChg chg="undo custSel modSld">
      <pc:chgData name="Jason Wiese" userId="4bff8d5b-7de6-4655-b397-69b0afc81113" providerId="ADAL" clId="{75489CEB-5657-4CCF-8D48-1DA7DF3ACFB7}" dt="2022-03-09T18:49:37.667" v="257" actId="20577"/>
      <pc:docMkLst>
        <pc:docMk/>
      </pc:docMkLst>
      <pc:sldChg chg="modSp mod">
        <pc:chgData name="Jason Wiese" userId="4bff8d5b-7de6-4655-b397-69b0afc81113" providerId="ADAL" clId="{75489CEB-5657-4CCF-8D48-1DA7DF3ACFB7}" dt="2022-03-09T18:40:00.010" v="181" actId="20577"/>
        <pc:sldMkLst>
          <pc:docMk/>
          <pc:sldMk cId="2822426074" sldId="2144327327"/>
        </pc:sldMkLst>
        <pc:spChg chg="mod">
          <ac:chgData name="Jason Wiese" userId="4bff8d5b-7de6-4655-b397-69b0afc81113" providerId="ADAL" clId="{75489CEB-5657-4CCF-8D48-1DA7DF3ACFB7}" dt="2022-03-09T18:40:00.010" v="181" actId="20577"/>
          <ac:spMkLst>
            <pc:docMk/>
            <pc:sldMk cId="2822426074" sldId="2144327327"/>
            <ac:spMk id="16" creationId="{8D01B401-0D06-4EA4-9A79-4A4520DFF1C1}"/>
          </ac:spMkLst>
        </pc:spChg>
      </pc:sldChg>
      <pc:sldChg chg="modSp mod">
        <pc:chgData name="Jason Wiese" userId="4bff8d5b-7de6-4655-b397-69b0afc81113" providerId="ADAL" clId="{75489CEB-5657-4CCF-8D48-1DA7DF3ACFB7}" dt="2022-03-09T18:49:37.667" v="257" actId="20577"/>
        <pc:sldMkLst>
          <pc:docMk/>
          <pc:sldMk cId="4099370168" sldId="2144327328"/>
        </pc:sldMkLst>
        <pc:spChg chg="mod">
          <ac:chgData name="Jason Wiese" userId="4bff8d5b-7de6-4655-b397-69b0afc81113" providerId="ADAL" clId="{75489CEB-5657-4CCF-8D48-1DA7DF3ACFB7}" dt="2022-03-09T18:49:37.667" v="257" actId="20577"/>
          <ac:spMkLst>
            <pc:docMk/>
            <pc:sldMk cId="4099370168" sldId="2144327328"/>
            <ac:spMk id="19" creationId="{900FF41C-541E-4646-9F8E-71E17C64DA8C}"/>
          </ac:spMkLst>
        </pc:spChg>
        <pc:spChg chg="mod">
          <ac:chgData name="Jason Wiese" userId="4bff8d5b-7de6-4655-b397-69b0afc81113" providerId="ADAL" clId="{75489CEB-5657-4CCF-8D48-1DA7DF3ACFB7}" dt="2022-03-09T18:40:48.436" v="220" actId="20577"/>
          <ac:spMkLst>
            <pc:docMk/>
            <pc:sldMk cId="4099370168" sldId="2144327328"/>
            <ac:spMk id="26" creationId="{F4EEDE53-1CAE-4D4E-A18B-CA3725CB4E78}"/>
          </ac:spMkLst>
        </pc:spChg>
      </pc:sldChg>
      <pc:sldChg chg="modSp mod">
        <pc:chgData name="Jason Wiese" userId="4bff8d5b-7de6-4655-b397-69b0afc81113" providerId="ADAL" clId="{75489CEB-5657-4CCF-8D48-1DA7DF3ACFB7}" dt="2022-03-09T18:24:32.837" v="120" actId="20577"/>
        <pc:sldMkLst>
          <pc:docMk/>
          <pc:sldMk cId="2506243694" sldId="2144327391"/>
        </pc:sldMkLst>
        <pc:spChg chg="mod">
          <ac:chgData name="Jason Wiese" userId="4bff8d5b-7de6-4655-b397-69b0afc81113" providerId="ADAL" clId="{75489CEB-5657-4CCF-8D48-1DA7DF3ACFB7}" dt="2022-03-09T18:24:32.837" v="120" actId="20577"/>
          <ac:spMkLst>
            <pc:docMk/>
            <pc:sldMk cId="2506243694" sldId="2144327391"/>
            <ac:spMk id="10" creationId="{E3D88B66-E87E-424D-8CCE-314107D81A14}"/>
          </ac:spMkLst>
        </pc:spChg>
        <pc:spChg chg="mod">
          <ac:chgData name="Jason Wiese" userId="4bff8d5b-7de6-4655-b397-69b0afc81113" providerId="ADAL" clId="{75489CEB-5657-4CCF-8D48-1DA7DF3ACFB7}" dt="2022-03-09T18:22:50.052" v="100" actId="1035"/>
          <ac:spMkLst>
            <pc:docMk/>
            <pc:sldMk cId="2506243694" sldId="2144327391"/>
            <ac:spMk id="23" creationId="{16073AD3-087E-40FD-BE32-34CC0E3B0CDB}"/>
          </ac:spMkLst>
        </pc:spChg>
      </pc:sldChg>
      <pc:sldChg chg="modSp mod">
        <pc:chgData name="Jason Wiese" userId="4bff8d5b-7de6-4655-b397-69b0afc81113" providerId="ADAL" clId="{75489CEB-5657-4CCF-8D48-1DA7DF3ACFB7}" dt="2022-03-09T18:26:47.058" v="126" actId="115"/>
        <pc:sldMkLst>
          <pc:docMk/>
          <pc:sldMk cId="2293700019" sldId="2144328234"/>
        </pc:sldMkLst>
        <pc:spChg chg="mod">
          <ac:chgData name="Jason Wiese" userId="4bff8d5b-7de6-4655-b397-69b0afc81113" providerId="ADAL" clId="{75489CEB-5657-4CCF-8D48-1DA7DF3ACFB7}" dt="2022-03-09T18:26:29.056" v="122" actId="115"/>
          <ac:spMkLst>
            <pc:docMk/>
            <pc:sldMk cId="2293700019" sldId="2144328234"/>
            <ac:spMk id="23" creationId="{B6290C53-6ABF-4104-9902-F78CF14E41ED}"/>
          </ac:spMkLst>
        </pc:spChg>
        <pc:spChg chg="mod">
          <ac:chgData name="Jason Wiese" userId="4bff8d5b-7de6-4655-b397-69b0afc81113" providerId="ADAL" clId="{75489CEB-5657-4CCF-8D48-1DA7DF3ACFB7}" dt="2022-03-09T18:26:37.656" v="124" actId="115"/>
          <ac:spMkLst>
            <pc:docMk/>
            <pc:sldMk cId="2293700019" sldId="2144328234"/>
            <ac:spMk id="24" creationId="{2FAF9DAC-519C-443B-8948-E1C463B5DE67}"/>
          </ac:spMkLst>
        </pc:spChg>
        <pc:spChg chg="mod">
          <ac:chgData name="Jason Wiese" userId="4bff8d5b-7de6-4655-b397-69b0afc81113" providerId="ADAL" clId="{75489CEB-5657-4CCF-8D48-1DA7DF3ACFB7}" dt="2022-03-09T18:26:47.058" v="126" actId="115"/>
          <ac:spMkLst>
            <pc:docMk/>
            <pc:sldMk cId="2293700019" sldId="2144328234"/>
            <ac:spMk id="26" creationId="{7C01E8ED-981C-41C5-B773-B4AFB17E5C68}"/>
          </ac:spMkLst>
        </pc:spChg>
      </pc:sldChg>
      <pc:sldChg chg="modSp mod">
        <pc:chgData name="Jason Wiese" userId="4bff8d5b-7de6-4655-b397-69b0afc81113" providerId="ADAL" clId="{75489CEB-5657-4CCF-8D48-1DA7DF3ACFB7}" dt="2022-03-09T18:29:34.088" v="146" actId="1035"/>
        <pc:sldMkLst>
          <pc:docMk/>
          <pc:sldMk cId="3029302512" sldId="2144328237"/>
        </pc:sldMkLst>
        <pc:spChg chg="mod">
          <ac:chgData name="Jason Wiese" userId="4bff8d5b-7de6-4655-b397-69b0afc81113" providerId="ADAL" clId="{75489CEB-5657-4CCF-8D48-1DA7DF3ACFB7}" dt="2022-03-09T18:29:34.088" v="146" actId="1035"/>
          <ac:spMkLst>
            <pc:docMk/>
            <pc:sldMk cId="3029302512" sldId="2144328237"/>
            <ac:spMk id="10" creationId="{FD5B8013-38E7-4530-91E2-76B178207FD8}"/>
          </ac:spMkLst>
        </pc:spChg>
        <pc:spChg chg="mod">
          <ac:chgData name="Jason Wiese" userId="4bff8d5b-7de6-4655-b397-69b0afc81113" providerId="ADAL" clId="{75489CEB-5657-4CCF-8D48-1DA7DF3ACFB7}" dt="2022-03-09T18:29:22.558" v="130" actId="14100"/>
          <ac:spMkLst>
            <pc:docMk/>
            <pc:sldMk cId="3029302512" sldId="2144328237"/>
            <ac:spMk id="13" creationId="{F2549165-0953-44EA-9111-A62F74631E9D}"/>
          </ac:spMkLst>
        </pc:spChg>
        <pc:spChg chg="mod">
          <ac:chgData name="Jason Wiese" userId="4bff8d5b-7de6-4655-b397-69b0afc81113" providerId="ADAL" clId="{75489CEB-5657-4CCF-8D48-1DA7DF3ACFB7}" dt="2022-03-09T18:29:30.874" v="132" actId="14100"/>
          <ac:spMkLst>
            <pc:docMk/>
            <pc:sldMk cId="3029302512" sldId="2144328237"/>
            <ac:spMk id="18" creationId="{A374811C-BF28-4E38-A712-6331E36CF1C9}"/>
          </ac:spMkLst>
        </pc:spChg>
      </pc:sldChg>
      <pc:sldChg chg="modSp mod">
        <pc:chgData name="Jason Wiese" userId="4bff8d5b-7de6-4655-b397-69b0afc81113" providerId="ADAL" clId="{75489CEB-5657-4CCF-8D48-1DA7DF3ACFB7}" dt="2022-03-09T18:27:54.897" v="128" actId="14100"/>
        <pc:sldMkLst>
          <pc:docMk/>
          <pc:sldMk cId="2442570745" sldId="2144328244"/>
        </pc:sldMkLst>
        <pc:picChg chg="mod">
          <ac:chgData name="Jason Wiese" userId="4bff8d5b-7de6-4655-b397-69b0afc81113" providerId="ADAL" clId="{75489CEB-5657-4CCF-8D48-1DA7DF3ACFB7}" dt="2022-03-09T18:27:54.897" v="128" actId="14100"/>
          <ac:picMkLst>
            <pc:docMk/>
            <pc:sldMk cId="2442570745" sldId="2144328244"/>
            <ac:picMk id="22" creationId="{9E6FE65E-A42B-44EE-BE4E-BAF00D9541EB}"/>
          </ac:picMkLst>
        </pc:picChg>
      </pc:sldChg>
    </pc:docChg>
  </pc:docChgLst>
  <pc:docChgLst>
    <pc:chgData name="Karolina Guillen" userId="c1c08796-a0be-47c6-af52-5d31fd96ec50" providerId="ADAL" clId="{C9A57931-9159-4E6D-BCCB-9C4128524B49}"/>
    <pc:docChg chg="undo custSel delSld modSld">
      <pc:chgData name="Karolina Guillen" userId="c1c08796-a0be-47c6-af52-5d31fd96ec50" providerId="ADAL" clId="{C9A57931-9159-4E6D-BCCB-9C4128524B49}" dt="2022-03-15T21:03:50.236" v="1277" actId="27107"/>
      <pc:docMkLst>
        <pc:docMk/>
      </pc:docMkLst>
      <pc:sldChg chg="modSp mod delCm modCm">
        <pc:chgData name="Karolina Guillen" userId="c1c08796-a0be-47c6-af52-5d31fd96ec50" providerId="ADAL" clId="{C9A57931-9159-4E6D-BCCB-9C4128524B49}" dt="2022-03-15T21:01:53.685" v="1249" actId="1038"/>
        <pc:sldMkLst>
          <pc:docMk/>
          <pc:sldMk cId="586544117" sldId="259"/>
        </pc:sldMkLst>
        <pc:spChg chg="mod">
          <ac:chgData name="Karolina Guillen" userId="c1c08796-a0be-47c6-af52-5d31fd96ec50" providerId="ADAL" clId="{C9A57931-9159-4E6D-BCCB-9C4128524B49}" dt="2022-03-15T21:01:53.685" v="1249" actId="1038"/>
          <ac:spMkLst>
            <pc:docMk/>
            <pc:sldMk cId="586544117" sldId="259"/>
            <ac:spMk id="12" creationId="{D3ED8F18-80E6-D449-A031-541661F2A42F}"/>
          </ac:spMkLst>
        </pc:spChg>
        <pc:grpChg chg="mod">
          <ac:chgData name="Karolina Guillen" userId="c1c08796-a0be-47c6-af52-5d31fd96ec50" providerId="ADAL" clId="{C9A57931-9159-4E6D-BCCB-9C4128524B49}" dt="2022-03-15T21:01:48.081" v="1233" actId="1036"/>
          <ac:grpSpMkLst>
            <pc:docMk/>
            <pc:sldMk cId="586544117" sldId="259"/>
            <ac:grpSpMk id="16" creationId="{E17CFBF6-B7D8-405C-9545-CF1A3379D48B}"/>
          </ac:grpSpMkLst>
        </pc:grpChg>
        <pc:picChg chg="mod">
          <ac:chgData name="Karolina Guillen" userId="c1c08796-a0be-47c6-af52-5d31fd96ec50" providerId="ADAL" clId="{C9A57931-9159-4E6D-BCCB-9C4128524B49}" dt="2022-03-15T21:01:42.967" v="1217" actId="14100"/>
          <ac:picMkLst>
            <pc:docMk/>
            <pc:sldMk cId="586544117" sldId="259"/>
            <ac:picMk id="11" creationId="{111393FC-9481-FB48-9526-7965943C5C59}"/>
          </ac:picMkLst>
        </pc:picChg>
      </pc:sldChg>
      <pc:sldChg chg="modSp mod addCm delCm">
        <pc:chgData name="Karolina Guillen" userId="c1c08796-a0be-47c6-af52-5d31fd96ec50" providerId="ADAL" clId="{C9A57931-9159-4E6D-BCCB-9C4128524B49}" dt="2022-03-15T20:57:44.660" v="1110"/>
        <pc:sldMkLst>
          <pc:docMk/>
          <pc:sldMk cId="2822426074" sldId="2144327327"/>
        </pc:sldMkLst>
        <pc:spChg chg="mod">
          <ac:chgData name="Karolina Guillen" userId="c1c08796-a0be-47c6-af52-5d31fd96ec50" providerId="ADAL" clId="{C9A57931-9159-4E6D-BCCB-9C4128524B49}" dt="2022-03-15T17:18:06.917" v="171" actId="20577"/>
          <ac:spMkLst>
            <pc:docMk/>
            <pc:sldMk cId="2822426074" sldId="2144327327"/>
            <ac:spMk id="16" creationId="{8D01B401-0D06-4EA4-9A79-4A4520DFF1C1}"/>
          </ac:spMkLst>
        </pc:spChg>
        <pc:picChg chg="mod">
          <ac:chgData name="Karolina Guillen" userId="c1c08796-a0be-47c6-af52-5d31fd96ec50" providerId="ADAL" clId="{C9A57931-9159-4E6D-BCCB-9C4128524B49}" dt="2022-03-15T17:17:59.344" v="169" actId="14100"/>
          <ac:picMkLst>
            <pc:docMk/>
            <pc:sldMk cId="2822426074" sldId="2144327327"/>
            <ac:picMk id="3074" creationId="{97E80378-5648-4BC3-8796-F9229010D9AB}"/>
          </ac:picMkLst>
        </pc:picChg>
      </pc:sldChg>
      <pc:sldChg chg="modSp mod">
        <pc:chgData name="Karolina Guillen" userId="c1c08796-a0be-47c6-af52-5d31fd96ec50" providerId="ADAL" clId="{C9A57931-9159-4E6D-BCCB-9C4128524B49}" dt="2022-03-15T17:18:42.974" v="186" actId="20577"/>
        <pc:sldMkLst>
          <pc:docMk/>
          <pc:sldMk cId="4099370168" sldId="2144327328"/>
        </pc:sldMkLst>
        <pc:spChg chg="mod">
          <ac:chgData name="Karolina Guillen" userId="c1c08796-a0be-47c6-af52-5d31fd96ec50" providerId="ADAL" clId="{C9A57931-9159-4E6D-BCCB-9C4128524B49}" dt="2022-03-15T17:18:42.974" v="186" actId="20577"/>
          <ac:spMkLst>
            <pc:docMk/>
            <pc:sldMk cId="4099370168" sldId="2144327328"/>
            <ac:spMk id="26" creationId="{F4EEDE53-1CAE-4D4E-A18B-CA3725CB4E78}"/>
          </ac:spMkLst>
        </pc:spChg>
        <pc:picChg chg="mod">
          <ac:chgData name="Karolina Guillen" userId="c1c08796-a0be-47c6-af52-5d31fd96ec50" providerId="ADAL" clId="{C9A57931-9159-4E6D-BCCB-9C4128524B49}" dt="2022-03-15T17:17:53.573" v="168" actId="14100"/>
          <ac:picMkLst>
            <pc:docMk/>
            <pc:sldMk cId="4099370168" sldId="2144327328"/>
            <ac:picMk id="2052" creationId="{E273953D-01B4-49AD-8E4E-EF4E627FA50F}"/>
          </ac:picMkLst>
        </pc:picChg>
      </pc:sldChg>
      <pc:sldChg chg="modSp mod delCm">
        <pc:chgData name="Karolina Guillen" userId="c1c08796-a0be-47c6-af52-5d31fd96ec50" providerId="ADAL" clId="{C9A57931-9159-4E6D-BCCB-9C4128524B49}" dt="2022-03-15T20:57:44.660" v="1110"/>
        <pc:sldMkLst>
          <pc:docMk/>
          <pc:sldMk cId="2506243694" sldId="2144327391"/>
        </pc:sldMkLst>
        <pc:spChg chg="mod">
          <ac:chgData name="Karolina Guillen" userId="c1c08796-a0be-47c6-af52-5d31fd96ec50" providerId="ADAL" clId="{C9A57931-9159-4E6D-BCCB-9C4128524B49}" dt="2022-03-15T13:17:53.750" v="7" actId="20577"/>
          <ac:spMkLst>
            <pc:docMk/>
            <pc:sldMk cId="2506243694" sldId="2144327391"/>
            <ac:spMk id="10" creationId="{E3D88B66-E87E-424D-8CCE-314107D81A14}"/>
          </ac:spMkLst>
        </pc:spChg>
      </pc:sldChg>
      <pc:sldChg chg="modSp mod addCm delCm">
        <pc:chgData name="Karolina Guillen" userId="c1c08796-a0be-47c6-af52-5d31fd96ec50" providerId="ADAL" clId="{C9A57931-9159-4E6D-BCCB-9C4128524B49}" dt="2022-03-15T20:57:44.660" v="1110"/>
        <pc:sldMkLst>
          <pc:docMk/>
          <pc:sldMk cId="732019880" sldId="2144328106"/>
        </pc:sldMkLst>
        <pc:spChg chg="mod">
          <ac:chgData name="Karolina Guillen" userId="c1c08796-a0be-47c6-af52-5d31fd96ec50" providerId="ADAL" clId="{C9A57931-9159-4E6D-BCCB-9C4128524B49}" dt="2022-03-15T17:38:37.692" v="339" actId="20577"/>
          <ac:spMkLst>
            <pc:docMk/>
            <pc:sldMk cId="732019880" sldId="2144328106"/>
            <ac:spMk id="7" creationId="{F25B641F-1744-45AC-B343-CA9AA9737A1D}"/>
          </ac:spMkLst>
        </pc:spChg>
      </pc:sldChg>
      <pc:sldChg chg="del mod modShow addCm">
        <pc:chgData name="Karolina Guillen" userId="c1c08796-a0be-47c6-af52-5d31fd96ec50" providerId="ADAL" clId="{C9A57931-9159-4E6D-BCCB-9C4128524B49}" dt="2022-03-15T17:15:09.618" v="46" actId="47"/>
        <pc:sldMkLst>
          <pc:docMk/>
          <pc:sldMk cId="612656646" sldId="2144328219"/>
        </pc:sldMkLst>
      </pc:sldChg>
      <pc:sldChg chg="modSp mod addCm delCm modCm">
        <pc:chgData name="Karolina Guillen" userId="c1c08796-a0be-47c6-af52-5d31fd96ec50" providerId="ADAL" clId="{C9A57931-9159-4E6D-BCCB-9C4128524B49}" dt="2022-03-15T21:03:37.196" v="1276" actId="1035"/>
        <pc:sldMkLst>
          <pc:docMk/>
          <pc:sldMk cId="4055304107" sldId="2144328229"/>
        </pc:sldMkLst>
        <pc:spChg chg="mod">
          <ac:chgData name="Karolina Guillen" userId="c1c08796-a0be-47c6-af52-5d31fd96ec50" providerId="ADAL" clId="{C9A57931-9159-4E6D-BCCB-9C4128524B49}" dt="2022-03-15T21:03:22.737" v="1263" actId="404"/>
          <ac:spMkLst>
            <pc:docMk/>
            <pc:sldMk cId="4055304107" sldId="2144328229"/>
            <ac:spMk id="22" creationId="{CF511AAE-61D1-4ED4-BBBA-E53DA57CC351}"/>
          </ac:spMkLst>
        </pc:spChg>
        <pc:spChg chg="mod">
          <ac:chgData name="Karolina Guillen" userId="c1c08796-a0be-47c6-af52-5d31fd96ec50" providerId="ADAL" clId="{C9A57931-9159-4E6D-BCCB-9C4128524B49}" dt="2022-03-15T21:03:37.196" v="1276" actId="1035"/>
          <ac:spMkLst>
            <pc:docMk/>
            <pc:sldMk cId="4055304107" sldId="2144328229"/>
            <ac:spMk id="24" creationId="{1773BC30-1E73-4E4F-933E-4B95FBCBFBF0}"/>
          </ac:spMkLst>
        </pc:spChg>
      </pc:sldChg>
      <pc:sldChg chg="delCm">
        <pc:chgData name="Karolina Guillen" userId="c1c08796-a0be-47c6-af52-5d31fd96ec50" providerId="ADAL" clId="{C9A57931-9159-4E6D-BCCB-9C4128524B49}" dt="2022-03-09T20:01:03.942" v="0"/>
        <pc:sldMkLst>
          <pc:docMk/>
          <pc:sldMk cId="1078967342" sldId="2144328233"/>
        </pc:sldMkLst>
      </pc:sldChg>
      <pc:sldChg chg="modSp mod addCm delCm">
        <pc:chgData name="Karolina Guillen" userId="c1c08796-a0be-47c6-af52-5d31fd96ec50" providerId="ADAL" clId="{C9A57931-9159-4E6D-BCCB-9C4128524B49}" dt="2022-03-15T20:57:44.660" v="1110"/>
        <pc:sldMkLst>
          <pc:docMk/>
          <pc:sldMk cId="2293700019" sldId="2144328234"/>
        </pc:sldMkLst>
        <pc:spChg chg="mod">
          <ac:chgData name="Karolina Guillen" userId="c1c08796-a0be-47c6-af52-5d31fd96ec50" providerId="ADAL" clId="{C9A57931-9159-4E6D-BCCB-9C4128524B49}" dt="2022-03-15T17:13:56.563" v="22" actId="14100"/>
          <ac:spMkLst>
            <pc:docMk/>
            <pc:sldMk cId="2293700019" sldId="2144328234"/>
            <ac:spMk id="10" creationId="{1F5544B4-64B7-4E00-A1B6-76422658B8ED}"/>
          </ac:spMkLst>
        </pc:spChg>
      </pc:sldChg>
      <pc:sldChg chg="modSp mod">
        <pc:chgData name="Karolina Guillen" userId="c1c08796-a0be-47c6-af52-5d31fd96ec50" providerId="ADAL" clId="{C9A57931-9159-4E6D-BCCB-9C4128524B49}" dt="2022-03-15T17:22:14.085" v="309" actId="20577"/>
        <pc:sldMkLst>
          <pc:docMk/>
          <pc:sldMk cId="181984980" sldId="2144328238"/>
        </pc:sldMkLst>
        <pc:spChg chg="mod">
          <ac:chgData name="Karolina Guillen" userId="c1c08796-a0be-47c6-af52-5d31fd96ec50" providerId="ADAL" clId="{C9A57931-9159-4E6D-BCCB-9C4128524B49}" dt="2022-03-15T17:22:14.085" v="309" actId="20577"/>
          <ac:spMkLst>
            <pc:docMk/>
            <pc:sldMk cId="181984980" sldId="2144328238"/>
            <ac:spMk id="12" creationId="{B0BEA4CE-E04C-4373-95A5-BD90E6D1C9BC}"/>
          </ac:spMkLst>
        </pc:spChg>
      </pc:sldChg>
      <pc:sldChg chg="modSp mod addCm delCm modCm">
        <pc:chgData name="Karolina Guillen" userId="c1c08796-a0be-47c6-af52-5d31fd96ec50" providerId="ADAL" clId="{C9A57931-9159-4E6D-BCCB-9C4128524B49}" dt="2022-03-15T21:03:50.236" v="1277" actId="27107"/>
        <pc:sldMkLst>
          <pc:docMk/>
          <pc:sldMk cId="563023952" sldId="2144328239"/>
        </pc:sldMkLst>
        <pc:spChg chg="mod">
          <ac:chgData name="Karolina Guillen" userId="c1c08796-a0be-47c6-af52-5d31fd96ec50" providerId="ADAL" clId="{C9A57931-9159-4E6D-BCCB-9C4128524B49}" dt="2022-03-15T21:03:50.236" v="1277" actId="27107"/>
          <ac:spMkLst>
            <pc:docMk/>
            <pc:sldMk cId="563023952" sldId="2144328239"/>
            <ac:spMk id="10" creationId="{1F5544B4-64B7-4E00-A1B6-76422658B8ED}"/>
          </ac:spMkLst>
        </pc:spChg>
      </pc:sldChg>
      <pc:sldChg chg="modSp mod">
        <pc:chgData name="Karolina Guillen" userId="c1c08796-a0be-47c6-af52-5d31fd96ec50" providerId="ADAL" clId="{C9A57931-9159-4E6D-BCCB-9C4128524B49}" dt="2022-03-15T13:18:03.124" v="9" actId="20577"/>
        <pc:sldMkLst>
          <pc:docMk/>
          <pc:sldMk cId="2089898149" sldId="2144328243"/>
        </pc:sldMkLst>
        <pc:spChg chg="mod">
          <ac:chgData name="Karolina Guillen" userId="c1c08796-a0be-47c6-af52-5d31fd96ec50" providerId="ADAL" clId="{C9A57931-9159-4E6D-BCCB-9C4128524B49}" dt="2022-03-15T13:18:03.124" v="9" actId="20577"/>
          <ac:spMkLst>
            <pc:docMk/>
            <pc:sldMk cId="2089898149" sldId="2144328243"/>
            <ac:spMk id="35" creationId="{D3589DF9-3963-48CE-8DC2-1C95217C32A5}"/>
          </ac:spMkLst>
        </pc:spChg>
      </pc:sldChg>
      <pc:sldChg chg="addSp modSp mod addCm delCm">
        <pc:chgData name="Karolina Guillen" userId="c1c08796-a0be-47c6-af52-5d31fd96ec50" providerId="ADAL" clId="{C9A57931-9159-4E6D-BCCB-9C4128524B49}" dt="2022-03-15T21:03:07.667" v="1260" actId="1035"/>
        <pc:sldMkLst>
          <pc:docMk/>
          <pc:sldMk cId="2442570745" sldId="2144328244"/>
        </pc:sldMkLst>
        <pc:spChg chg="mod">
          <ac:chgData name="Karolina Guillen" userId="c1c08796-a0be-47c6-af52-5d31fd96ec50" providerId="ADAL" clId="{C9A57931-9159-4E6D-BCCB-9C4128524B49}" dt="2022-03-09T20:02:03.504" v="3" actId="2085"/>
          <ac:spMkLst>
            <pc:docMk/>
            <pc:sldMk cId="2442570745" sldId="2144328244"/>
            <ac:spMk id="25" creationId="{256EFC29-4811-4C2C-96D0-112123C3F8D1}"/>
          </ac:spMkLst>
        </pc:spChg>
        <pc:spChg chg="add mod">
          <ac:chgData name="Karolina Guillen" userId="c1c08796-a0be-47c6-af52-5d31fd96ec50" providerId="ADAL" clId="{C9A57931-9159-4E6D-BCCB-9C4128524B49}" dt="2022-03-15T21:03:07.667" v="1260" actId="1035"/>
          <ac:spMkLst>
            <pc:docMk/>
            <pc:sldMk cId="2442570745" sldId="2144328244"/>
            <ac:spMk id="32" creationId="{06D37B83-1FD2-4FAB-81E2-99D6FF4A6262}"/>
          </ac:spMkLst>
        </pc:spChg>
        <pc:spChg chg="mod">
          <ac:chgData name="Karolina Guillen" userId="c1c08796-a0be-47c6-af52-5d31fd96ec50" providerId="ADAL" clId="{C9A57931-9159-4E6D-BCCB-9C4128524B49}" dt="2022-03-09T20:02:09.240" v="5" actId="14100"/>
          <ac:spMkLst>
            <pc:docMk/>
            <pc:sldMk cId="2442570745" sldId="2144328244"/>
            <ac:spMk id="36" creationId="{D08B1C8E-3CC6-4E30-B22B-DEFB0A50013B}"/>
          </ac:spMkLst>
        </pc:spChg>
        <pc:spChg chg="mod">
          <ac:chgData name="Karolina Guillen" userId="c1c08796-a0be-47c6-af52-5d31fd96ec50" providerId="ADAL" clId="{C9A57931-9159-4E6D-BCCB-9C4128524B49}" dt="2022-03-15T21:02:59.853" v="1251" actId="404"/>
          <ac:spMkLst>
            <pc:docMk/>
            <pc:sldMk cId="2442570745" sldId="2144328244"/>
            <ac:spMk id="38" creationId="{183F7F82-D7DA-4235-A669-08F0417D0745}"/>
          </ac:spMkLst>
        </pc:spChg>
      </pc:sldChg>
    </pc:docChg>
  </pc:docChgLst>
  <pc:docChgLst>
    <pc:chgData name="Karolina Guillen" userId="c1c08796-a0be-47c6-af52-5d31fd96ec50" providerId="ADAL" clId="{9612A625-19D4-4D5E-8DD3-2A8B0D69195E}"/>
    <pc:docChg chg="undo redo custSel addSld delSld modSld sldOrd">
      <pc:chgData name="Karolina Guillen" userId="c1c08796-a0be-47c6-af52-5d31fd96ec50" providerId="ADAL" clId="{9612A625-19D4-4D5E-8DD3-2A8B0D69195E}" dt="2022-03-09T15:35:38.521" v="20041" actId="403"/>
      <pc:docMkLst>
        <pc:docMk/>
      </pc:docMkLst>
      <pc:sldChg chg="addSp delSp modSp mod addCm modCm">
        <pc:chgData name="Karolina Guillen" userId="c1c08796-a0be-47c6-af52-5d31fd96ec50" providerId="ADAL" clId="{9612A625-19D4-4D5E-8DD3-2A8B0D69195E}" dt="2022-03-04T21:05:53.991" v="19739" actId="2056"/>
        <pc:sldMkLst>
          <pc:docMk/>
          <pc:sldMk cId="586544117" sldId="259"/>
        </pc:sldMkLst>
        <pc:spChg chg="mod">
          <ac:chgData name="Karolina Guillen" userId="c1c08796-a0be-47c6-af52-5d31fd96ec50" providerId="ADAL" clId="{9612A625-19D4-4D5E-8DD3-2A8B0D69195E}" dt="2022-02-18T19:35:49.974" v="84" actId="20577"/>
          <ac:spMkLst>
            <pc:docMk/>
            <pc:sldMk cId="586544117" sldId="259"/>
            <ac:spMk id="12" creationId="{D3ED8F18-80E6-D449-A031-541661F2A42F}"/>
          </ac:spMkLst>
        </pc:spChg>
        <pc:picChg chg="add mod ord modCrop">
          <ac:chgData name="Karolina Guillen" userId="c1c08796-a0be-47c6-af52-5d31fd96ec50" providerId="ADAL" clId="{9612A625-19D4-4D5E-8DD3-2A8B0D69195E}" dt="2022-03-02T18:12:55.966" v="4554" actId="732"/>
          <ac:picMkLst>
            <pc:docMk/>
            <pc:sldMk cId="586544117" sldId="259"/>
            <ac:picMk id="3" creationId="{49EB1DBF-2381-40DF-8BD5-A3B3C131EDD2}"/>
          </ac:picMkLst>
        </pc:picChg>
        <pc:picChg chg="del">
          <ac:chgData name="Karolina Guillen" userId="c1c08796-a0be-47c6-af52-5d31fd96ec50" providerId="ADAL" clId="{9612A625-19D4-4D5E-8DD3-2A8B0D69195E}" dt="2022-02-18T19:35:52.339" v="85" actId="478"/>
          <ac:picMkLst>
            <pc:docMk/>
            <pc:sldMk cId="586544117" sldId="259"/>
            <ac:picMk id="3" creationId="{FCB1F56E-C1E3-459E-9AA1-9F11A61A7F52}"/>
          </ac:picMkLst>
        </pc:picChg>
      </pc:sldChg>
      <pc:sldChg chg="del">
        <pc:chgData name="Karolina Guillen" userId="c1c08796-a0be-47c6-af52-5d31fd96ec50" providerId="ADAL" clId="{9612A625-19D4-4D5E-8DD3-2A8B0D69195E}" dt="2022-02-22T23:16:04.599" v="4281" actId="47"/>
        <pc:sldMkLst>
          <pc:docMk/>
          <pc:sldMk cId="3964917043" sldId="2144327323"/>
        </pc:sldMkLst>
      </pc:sldChg>
      <pc:sldChg chg="delSp modSp mod">
        <pc:chgData name="Karolina Guillen" userId="c1c08796-a0be-47c6-af52-5d31fd96ec50" providerId="ADAL" clId="{9612A625-19D4-4D5E-8DD3-2A8B0D69195E}" dt="2022-03-03T21:56:59.675" v="13590"/>
        <pc:sldMkLst>
          <pc:docMk/>
          <pc:sldMk cId="2822426074" sldId="2144327327"/>
        </pc:sldMkLst>
        <pc:spChg chg="mod">
          <ac:chgData name="Karolina Guillen" userId="c1c08796-a0be-47c6-af52-5d31fd96ec50" providerId="ADAL" clId="{9612A625-19D4-4D5E-8DD3-2A8B0D69195E}" dt="2022-03-03T21:50:31.449" v="13567" actId="1035"/>
          <ac:spMkLst>
            <pc:docMk/>
            <pc:sldMk cId="2822426074" sldId="2144327327"/>
            <ac:spMk id="14" creationId="{72CE47FB-BE30-459A-B969-9AF436D270BC}"/>
          </ac:spMkLst>
        </pc:spChg>
        <pc:spChg chg="del">
          <ac:chgData name="Karolina Guillen" userId="c1c08796-a0be-47c6-af52-5d31fd96ec50" providerId="ADAL" clId="{9612A625-19D4-4D5E-8DD3-2A8B0D69195E}" dt="2022-03-03T21:49:52.461" v="13554" actId="478"/>
          <ac:spMkLst>
            <pc:docMk/>
            <pc:sldMk cId="2822426074" sldId="2144327327"/>
            <ac:spMk id="15" creationId="{83E75429-8E90-4984-8AE6-850BF6A3FC22}"/>
          </ac:spMkLst>
        </pc:spChg>
        <pc:spChg chg="mod">
          <ac:chgData name="Karolina Guillen" userId="c1c08796-a0be-47c6-af52-5d31fd96ec50" providerId="ADAL" clId="{9612A625-19D4-4D5E-8DD3-2A8B0D69195E}" dt="2022-02-22T23:17:07.163" v="4298" actId="1076"/>
          <ac:spMkLst>
            <pc:docMk/>
            <pc:sldMk cId="2822426074" sldId="2144327327"/>
            <ac:spMk id="16" creationId="{8D01B401-0D06-4EA4-9A79-4A4520DFF1C1}"/>
          </ac:spMkLst>
        </pc:spChg>
        <pc:spChg chg="mod">
          <ac:chgData name="Karolina Guillen" userId="c1c08796-a0be-47c6-af52-5d31fd96ec50" providerId="ADAL" clId="{9612A625-19D4-4D5E-8DD3-2A8B0D69195E}" dt="2022-03-03T21:50:31.449" v="13567" actId="1035"/>
          <ac:spMkLst>
            <pc:docMk/>
            <pc:sldMk cId="2822426074" sldId="2144327327"/>
            <ac:spMk id="18" creationId="{A629F544-0729-4CC0-9C20-ACECEF12C668}"/>
          </ac:spMkLst>
        </pc:spChg>
        <pc:spChg chg="mod">
          <ac:chgData name="Karolina Guillen" userId="c1c08796-a0be-47c6-af52-5d31fd96ec50" providerId="ADAL" clId="{9612A625-19D4-4D5E-8DD3-2A8B0D69195E}" dt="2022-03-03T21:56:59.675" v="13590"/>
          <ac:spMkLst>
            <pc:docMk/>
            <pc:sldMk cId="2822426074" sldId="2144327327"/>
            <ac:spMk id="20" creationId="{B3D57DA6-A46E-4C75-AE6C-7E4FBFE8347B}"/>
          </ac:spMkLst>
        </pc:spChg>
        <pc:spChg chg="del">
          <ac:chgData name="Karolina Guillen" userId="c1c08796-a0be-47c6-af52-5d31fd96ec50" providerId="ADAL" clId="{9612A625-19D4-4D5E-8DD3-2A8B0D69195E}" dt="2022-03-03T21:49:52.461" v="13554" actId="478"/>
          <ac:spMkLst>
            <pc:docMk/>
            <pc:sldMk cId="2822426074" sldId="2144327327"/>
            <ac:spMk id="21" creationId="{937EC1A5-84A0-426E-AC78-5692FDC37EBF}"/>
          </ac:spMkLst>
        </pc:spChg>
        <pc:spChg chg="mod">
          <ac:chgData name="Karolina Guillen" userId="c1c08796-a0be-47c6-af52-5d31fd96ec50" providerId="ADAL" clId="{9612A625-19D4-4D5E-8DD3-2A8B0D69195E}" dt="2022-03-03T21:50:31.449" v="13567" actId="1035"/>
          <ac:spMkLst>
            <pc:docMk/>
            <pc:sldMk cId="2822426074" sldId="2144327327"/>
            <ac:spMk id="22" creationId="{C2FE941B-9957-41A3-B21C-8585AF686988}"/>
          </ac:spMkLst>
        </pc:spChg>
        <pc:spChg chg="mod">
          <ac:chgData name="Karolina Guillen" userId="c1c08796-a0be-47c6-af52-5d31fd96ec50" providerId="ADAL" clId="{9612A625-19D4-4D5E-8DD3-2A8B0D69195E}" dt="2022-03-03T21:50:31.449" v="13567" actId="1035"/>
          <ac:spMkLst>
            <pc:docMk/>
            <pc:sldMk cId="2822426074" sldId="2144327327"/>
            <ac:spMk id="23" creationId="{EA278FAC-9499-4C6F-B8AB-95B3128546F0}"/>
          </ac:spMkLst>
        </pc:spChg>
        <pc:picChg chg="mod">
          <ac:chgData name="Karolina Guillen" userId="c1c08796-a0be-47c6-af52-5d31fd96ec50" providerId="ADAL" clId="{9612A625-19D4-4D5E-8DD3-2A8B0D69195E}" dt="2022-03-03T21:55:40.302" v="13572" actId="14826"/>
          <ac:picMkLst>
            <pc:docMk/>
            <pc:sldMk cId="2822426074" sldId="2144327327"/>
            <ac:picMk id="3" creationId="{68F129F0-5E69-4C89-8D42-85AA08F50AE8}"/>
          </ac:picMkLst>
        </pc:picChg>
        <pc:picChg chg="mod">
          <ac:chgData name="Karolina Guillen" userId="c1c08796-a0be-47c6-af52-5d31fd96ec50" providerId="ADAL" clId="{9612A625-19D4-4D5E-8DD3-2A8B0D69195E}" dt="2022-03-03T21:50:31.449" v="13567" actId="1035"/>
          <ac:picMkLst>
            <pc:docMk/>
            <pc:sldMk cId="2822426074" sldId="2144327327"/>
            <ac:picMk id="6" creationId="{8D9DB660-A596-458D-9B53-E84FCAE2D7CD}"/>
          </ac:picMkLst>
        </pc:picChg>
        <pc:picChg chg="mod">
          <ac:chgData name="Karolina Guillen" userId="c1c08796-a0be-47c6-af52-5d31fd96ec50" providerId="ADAL" clId="{9612A625-19D4-4D5E-8DD3-2A8B0D69195E}" dt="2022-03-03T21:52:25.987" v="13569" actId="14826"/>
          <ac:picMkLst>
            <pc:docMk/>
            <pc:sldMk cId="2822426074" sldId="2144327327"/>
            <ac:picMk id="11" creationId="{D6B27F15-6B32-4199-85FF-E09212498895}"/>
          </ac:picMkLst>
        </pc:picChg>
        <pc:picChg chg="mod">
          <ac:chgData name="Karolina Guillen" userId="c1c08796-a0be-47c6-af52-5d31fd96ec50" providerId="ADAL" clId="{9612A625-19D4-4D5E-8DD3-2A8B0D69195E}" dt="2022-02-22T23:16:59.088" v="4296" actId="14100"/>
          <ac:picMkLst>
            <pc:docMk/>
            <pc:sldMk cId="2822426074" sldId="2144327327"/>
            <ac:picMk id="3074" creationId="{97E80378-5648-4BC3-8796-F9229010D9AB}"/>
          </ac:picMkLst>
        </pc:picChg>
      </pc:sldChg>
      <pc:sldChg chg="modSp mod">
        <pc:chgData name="Karolina Guillen" userId="c1c08796-a0be-47c6-af52-5d31fd96ec50" providerId="ADAL" clId="{9612A625-19D4-4D5E-8DD3-2A8B0D69195E}" dt="2022-03-03T21:56:53.688" v="13588" actId="14100"/>
        <pc:sldMkLst>
          <pc:docMk/>
          <pc:sldMk cId="4099370168" sldId="2144327328"/>
        </pc:sldMkLst>
        <pc:spChg chg="mod">
          <ac:chgData name="Karolina Guillen" userId="c1c08796-a0be-47c6-af52-5d31fd96ec50" providerId="ADAL" clId="{9612A625-19D4-4D5E-8DD3-2A8B0D69195E}" dt="2022-03-03T21:56:48.049" v="13587" actId="1036"/>
          <ac:spMkLst>
            <pc:docMk/>
            <pc:sldMk cId="4099370168" sldId="2144327328"/>
            <ac:spMk id="18" creationId="{BE71570F-4406-455A-82D0-9848755668DF}"/>
          </ac:spMkLst>
        </pc:spChg>
        <pc:spChg chg="mod">
          <ac:chgData name="Karolina Guillen" userId="c1c08796-a0be-47c6-af52-5d31fd96ec50" providerId="ADAL" clId="{9612A625-19D4-4D5E-8DD3-2A8B0D69195E}" dt="2022-03-03T21:56:48.049" v="13587" actId="1036"/>
          <ac:spMkLst>
            <pc:docMk/>
            <pc:sldMk cId="4099370168" sldId="2144327328"/>
            <ac:spMk id="19" creationId="{900FF41C-541E-4646-9F8E-71E17C64DA8C}"/>
          </ac:spMkLst>
        </pc:spChg>
        <pc:spChg chg="mod">
          <ac:chgData name="Karolina Guillen" userId="c1c08796-a0be-47c6-af52-5d31fd96ec50" providerId="ADAL" clId="{9612A625-19D4-4D5E-8DD3-2A8B0D69195E}" dt="2022-03-03T21:56:48.049" v="13587" actId="1036"/>
          <ac:spMkLst>
            <pc:docMk/>
            <pc:sldMk cId="4099370168" sldId="2144327328"/>
            <ac:spMk id="21" creationId="{36654DE5-68FB-4A52-9D3B-CC6C21022067}"/>
          </ac:spMkLst>
        </pc:spChg>
        <pc:spChg chg="mod">
          <ac:chgData name="Karolina Guillen" userId="c1c08796-a0be-47c6-af52-5d31fd96ec50" providerId="ADAL" clId="{9612A625-19D4-4D5E-8DD3-2A8B0D69195E}" dt="2022-03-03T21:56:48.049" v="13587" actId="1036"/>
          <ac:spMkLst>
            <pc:docMk/>
            <pc:sldMk cId="4099370168" sldId="2144327328"/>
            <ac:spMk id="22" creationId="{A85F608E-87D0-49DB-B26A-7FEE63F4D523}"/>
          </ac:spMkLst>
        </pc:spChg>
        <pc:spChg chg="mod">
          <ac:chgData name="Karolina Guillen" userId="c1c08796-a0be-47c6-af52-5d31fd96ec50" providerId="ADAL" clId="{9612A625-19D4-4D5E-8DD3-2A8B0D69195E}" dt="2022-03-03T21:56:53.688" v="13588" actId="14100"/>
          <ac:spMkLst>
            <pc:docMk/>
            <pc:sldMk cId="4099370168" sldId="2144327328"/>
            <ac:spMk id="23" creationId="{C67B24FC-126E-4CCA-8E60-E93A7E5E8349}"/>
          </ac:spMkLst>
        </pc:spChg>
        <pc:spChg chg="mod">
          <ac:chgData name="Karolina Guillen" userId="c1c08796-a0be-47c6-af52-5d31fd96ec50" providerId="ADAL" clId="{9612A625-19D4-4D5E-8DD3-2A8B0D69195E}" dt="2022-03-03T21:56:48.049" v="13587" actId="1036"/>
          <ac:spMkLst>
            <pc:docMk/>
            <pc:sldMk cId="4099370168" sldId="2144327328"/>
            <ac:spMk id="24" creationId="{59CBCECA-CE48-40D7-9560-439E8A15D772}"/>
          </ac:spMkLst>
        </pc:spChg>
        <pc:spChg chg="mod">
          <ac:chgData name="Karolina Guillen" userId="c1c08796-a0be-47c6-af52-5d31fd96ec50" providerId="ADAL" clId="{9612A625-19D4-4D5E-8DD3-2A8B0D69195E}" dt="2022-02-22T23:16:41.742" v="4292" actId="1035"/>
          <ac:spMkLst>
            <pc:docMk/>
            <pc:sldMk cId="4099370168" sldId="2144327328"/>
            <ac:spMk id="26" creationId="{F4EEDE53-1CAE-4D4E-A18B-CA3725CB4E78}"/>
          </ac:spMkLst>
        </pc:spChg>
        <pc:spChg chg="mod">
          <ac:chgData name="Karolina Guillen" userId="c1c08796-a0be-47c6-af52-5d31fd96ec50" providerId="ADAL" clId="{9612A625-19D4-4D5E-8DD3-2A8B0D69195E}" dt="2022-03-03T21:56:48.049" v="13587" actId="1036"/>
          <ac:spMkLst>
            <pc:docMk/>
            <pc:sldMk cId="4099370168" sldId="2144327328"/>
            <ac:spMk id="28" creationId="{2B20D03E-6129-4FFE-9D73-BB52C3102075}"/>
          </ac:spMkLst>
        </pc:spChg>
        <pc:picChg chg="mod">
          <ac:chgData name="Karolina Guillen" userId="c1c08796-a0be-47c6-af52-5d31fd96ec50" providerId="ADAL" clId="{9612A625-19D4-4D5E-8DD3-2A8B0D69195E}" dt="2022-03-03T21:56:48.049" v="13587" actId="1036"/>
          <ac:picMkLst>
            <pc:docMk/>
            <pc:sldMk cId="4099370168" sldId="2144327328"/>
            <ac:picMk id="2" creationId="{26650F2C-15D0-41D7-AFD6-332EFCF0A050}"/>
          </ac:picMkLst>
        </pc:picChg>
        <pc:picChg chg="mod">
          <ac:chgData name="Karolina Guillen" userId="c1c08796-a0be-47c6-af52-5d31fd96ec50" providerId="ADAL" clId="{9612A625-19D4-4D5E-8DD3-2A8B0D69195E}" dt="2022-03-03T21:56:48.049" v="13587" actId="1036"/>
          <ac:picMkLst>
            <pc:docMk/>
            <pc:sldMk cId="4099370168" sldId="2144327328"/>
            <ac:picMk id="4" creationId="{5558E1BC-C07F-447C-888B-BE4ACA45486C}"/>
          </ac:picMkLst>
        </pc:picChg>
        <pc:picChg chg="mod">
          <ac:chgData name="Karolina Guillen" userId="c1c08796-a0be-47c6-af52-5d31fd96ec50" providerId="ADAL" clId="{9612A625-19D4-4D5E-8DD3-2A8B0D69195E}" dt="2022-03-03T21:56:48.049" v="13587" actId="1036"/>
          <ac:picMkLst>
            <pc:docMk/>
            <pc:sldMk cId="4099370168" sldId="2144327328"/>
            <ac:picMk id="15" creationId="{07FFF95D-789E-4129-8437-82684C4C8822}"/>
          </ac:picMkLst>
        </pc:picChg>
        <pc:picChg chg="mod">
          <ac:chgData name="Karolina Guillen" userId="c1c08796-a0be-47c6-af52-5d31fd96ec50" providerId="ADAL" clId="{9612A625-19D4-4D5E-8DD3-2A8B0D69195E}" dt="2022-02-22T23:17:02.079" v="4297" actId="1076"/>
          <ac:picMkLst>
            <pc:docMk/>
            <pc:sldMk cId="4099370168" sldId="2144327328"/>
            <ac:picMk id="2052" creationId="{E273953D-01B4-49AD-8E4E-EF4E627FA50F}"/>
          </ac:picMkLst>
        </pc:picChg>
      </pc:sldChg>
      <pc:sldChg chg="del">
        <pc:chgData name="Karolina Guillen" userId="c1c08796-a0be-47c6-af52-5d31fd96ec50" providerId="ADAL" clId="{9612A625-19D4-4D5E-8DD3-2A8B0D69195E}" dt="2022-02-22T23:16:03.628" v="4280" actId="47"/>
        <pc:sldMkLst>
          <pc:docMk/>
          <pc:sldMk cId="2721652440" sldId="2144327350"/>
        </pc:sldMkLst>
      </pc:sldChg>
      <pc:sldChg chg="addSp delSp modSp mod modCm">
        <pc:chgData name="Karolina Guillen" userId="c1c08796-a0be-47c6-af52-5d31fd96ec50" providerId="ADAL" clId="{9612A625-19D4-4D5E-8DD3-2A8B0D69195E}" dt="2022-03-09T15:35:38.521" v="20041" actId="403"/>
        <pc:sldMkLst>
          <pc:docMk/>
          <pc:sldMk cId="2506243694" sldId="2144327391"/>
        </pc:sldMkLst>
        <pc:spChg chg="mod">
          <ac:chgData name="Karolina Guillen" userId="c1c08796-a0be-47c6-af52-5d31fd96ec50" providerId="ADAL" clId="{9612A625-19D4-4D5E-8DD3-2A8B0D69195E}" dt="2022-03-02T18:24:28.369" v="4563" actId="14100"/>
          <ac:spMkLst>
            <pc:docMk/>
            <pc:sldMk cId="2506243694" sldId="2144327391"/>
            <ac:spMk id="2" creationId="{77A6D99E-7211-4A61-8E41-8586BC7724A2}"/>
          </ac:spMkLst>
        </pc:spChg>
        <pc:spChg chg="mod">
          <ac:chgData name="Karolina Guillen" userId="c1c08796-a0be-47c6-af52-5d31fd96ec50" providerId="ADAL" clId="{9612A625-19D4-4D5E-8DD3-2A8B0D69195E}" dt="2022-03-09T15:35:38.521" v="20041" actId="403"/>
          <ac:spMkLst>
            <pc:docMk/>
            <pc:sldMk cId="2506243694" sldId="2144327391"/>
            <ac:spMk id="10" creationId="{E3D88B66-E87E-424D-8CCE-314107D81A14}"/>
          </ac:spMkLst>
        </pc:spChg>
        <pc:picChg chg="add mod ord modCrop">
          <ac:chgData name="Karolina Guillen" userId="c1c08796-a0be-47c6-af52-5d31fd96ec50" providerId="ADAL" clId="{9612A625-19D4-4D5E-8DD3-2A8B0D69195E}" dt="2022-03-02T18:24:32.160" v="4564" actId="167"/>
          <ac:picMkLst>
            <pc:docMk/>
            <pc:sldMk cId="2506243694" sldId="2144327391"/>
            <ac:picMk id="4" creationId="{6DEC5B00-16CE-413A-9103-56A600962CDD}"/>
          </ac:picMkLst>
        </pc:picChg>
        <pc:picChg chg="del">
          <ac:chgData name="Karolina Guillen" userId="c1c08796-a0be-47c6-af52-5d31fd96ec50" providerId="ADAL" clId="{9612A625-19D4-4D5E-8DD3-2A8B0D69195E}" dt="2022-02-18T19:35:55.574" v="86" actId="478"/>
          <ac:picMkLst>
            <pc:docMk/>
            <pc:sldMk cId="2506243694" sldId="2144327391"/>
            <ac:picMk id="6" creationId="{CC03BCEC-FE2C-4A5D-9E38-8C96CFD8BCF2}"/>
          </ac:picMkLst>
        </pc:picChg>
      </pc:sldChg>
      <pc:sldChg chg="addSp delSp modSp mod">
        <pc:chgData name="Karolina Guillen" userId="c1c08796-a0be-47c6-af52-5d31fd96ec50" providerId="ADAL" clId="{9612A625-19D4-4D5E-8DD3-2A8B0D69195E}" dt="2022-02-22T22:40:10.038" v="3526" actId="167"/>
        <pc:sldMkLst>
          <pc:docMk/>
          <pc:sldMk cId="4247426262" sldId="2144327466"/>
        </pc:sldMkLst>
        <pc:spChg chg="mod">
          <ac:chgData name="Karolina Guillen" userId="c1c08796-a0be-47c6-af52-5d31fd96ec50" providerId="ADAL" clId="{9612A625-19D4-4D5E-8DD3-2A8B0D69195E}" dt="2022-02-22T22:39:55.615" v="3523" actId="1037"/>
          <ac:spMkLst>
            <pc:docMk/>
            <pc:sldMk cId="4247426262" sldId="2144327466"/>
            <ac:spMk id="10" creationId="{FD5B8013-38E7-4530-91E2-76B178207FD8}"/>
          </ac:spMkLst>
        </pc:spChg>
        <pc:spChg chg="mod">
          <ac:chgData name="Karolina Guillen" userId="c1c08796-a0be-47c6-af52-5d31fd96ec50" providerId="ADAL" clId="{9612A625-19D4-4D5E-8DD3-2A8B0D69195E}" dt="2022-02-22T22:39:09.487" v="3476" actId="207"/>
          <ac:spMkLst>
            <pc:docMk/>
            <pc:sldMk cId="4247426262" sldId="2144327466"/>
            <ac:spMk id="13" creationId="{F2549165-0953-44EA-9111-A62F74631E9D}"/>
          </ac:spMkLst>
        </pc:spChg>
        <pc:picChg chg="add mod ord">
          <ac:chgData name="Karolina Guillen" userId="c1c08796-a0be-47c6-af52-5d31fd96ec50" providerId="ADAL" clId="{9612A625-19D4-4D5E-8DD3-2A8B0D69195E}" dt="2022-02-22T22:40:10.038" v="3526" actId="167"/>
          <ac:picMkLst>
            <pc:docMk/>
            <pc:sldMk cId="4247426262" sldId="2144327466"/>
            <ac:picMk id="9" creationId="{8F9D1E7F-A122-4A18-AE33-E13BAA521429}"/>
          </ac:picMkLst>
        </pc:picChg>
        <pc:picChg chg="del">
          <ac:chgData name="Karolina Guillen" userId="c1c08796-a0be-47c6-af52-5d31fd96ec50" providerId="ADAL" clId="{9612A625-19D4-4D5E-8DD3-2A8B0D69195E}" dt="2022-02-22T22:40:00.940" v="3524" actId="478"/>
          <ac:picMkLst>
            <pc:docMk/>
            <pc:sldMk cId="4247426262" sldId="2144327466"/>
            <ac:picMk id="16" creationId="{8A4E2F7B-4E7B-46B5-99A0-81CAFCC7475C}"/>
          </ac:picMkLst>
        </pc:picChg>
      </pc:sldChg>
      <pc:sldChg chg="addSp delSp modSp del mod">
        <pc:chgData name="Karolina Guillen" userId="c1c08796-a0be-47c6-af52-5d31fd96ec50" providerId="ADAL" clId="{9612A625-19D4-4D5E-8DD3-2A8B0D69195E}" dt="2022-02-22T22:59:05.955" v="3985" actId="47"/>
        <pc:sldMkLst>
          <pc:docMk/>
          <pc:sldMk cId="1622541504" sldId="2144327906"/>
        </pc:sldMkLst>
        <pc:spChg chg="mod">
          <ac:chgData name="Karolina Guillen" userId="c1c08796-a0be-47c6-af52-5d31fd96ec50" providerId="ADAL" clId="{9612A625-19D4-4D5E-8DD3-2A8B0D69195E}" dt="2022-02-22T22:50:23.194" v="3782" actId="2085"/>
          <ac:spMkLst>
            <pc:docMk/>
            <pc:sldMk cId="1622541504" sldId="2144327906"/>
            <ac:spMk id="2" creationId="{CE7ED7BC-2B64-4A70-A33B-8F9986F414C2}"/>
          </ac:spMkLst>
        </pc:spChg>
        <pc:spChg chg="del">
          <ac:chgData name="Karolina Guillen" userId="c1c08796-a0be-47c6-af52-5d31fd96ec50" providerId="ADAL" clId="{9612A625-19D4-4D5E-8DD3-2A8B0D69195E}" dt="2022-02-22T22:50:11.156" v="3781" actId="478"/>
          <ac:spMkLst>
            <pc:docMk/>
            <pc:sldMk cId="1622541504" sldId="2144327906"/>
            <ac:spMk id="3" creationId="{68CCFD4B-97ED-4300-B91B-E66A8126DF51}"/>
          </ac:spMkLst>
        </pc:spChg>
        <pc:spChg chg="del">
          <ac:chgData name="Karolina Guillen" userId="c1c08796-a0be-47c6-af52-5d31fd96ec50" providerId="ADAL" clId="{9612A625-19D4-4D5E-8DD3-2A8B0D69195E}" dt="2022-02-22T22:50:43.021" v="3820" actId="478"/>
          <ac:spMkLst>
            <pc:docMk/>
            <pc:sldMk cId="1622541504" sldId="2144327906"/>
            <ac:spMk id="10" creationId="{49CDD361-5444-492D-8292-535A7F746D6E}"/>
          </ac:spMkLst>
        </pc:spChg>
        <pc:spChg chg="del">
          <ac:chgData name="Karolina Guillen" userId="c1c08796-a0be-47c6-af52-5d31fd96ec50" providerId="ADAL" clId="{9612A625-19D4-4D5E-8DD3-2A8B0D69195E}" dt="2022-02-22T22:50:11.156" v="3781" actId="478"/>
          <ac:spMkLst>
            <pc:docMk/>
            <pc:sldMk cId="1622541504" sldId="2144327906"/>
            <ac:spMk id="12" creationId="{95FAE051-1185-4039-AA15-825BC48F2ADA}"/>
          </ac:spMkLst>
        </pc:spChg>
        <pc:spChg chg="mod">
          <ac:chgData name="Karolina Guillen" userId="c1c08796-a0be-47c6-af52-5d31fd96ec50" providerId="ADAL" clId="{9612A625-19D4-4D5E-8DD3-2A8B0D69195E}" dt="2022-02-22T22:54:25.971" v="3869" actId="20577"/>
          <ac:spMkLst>
            <pc:docMk/>
            <pc:sldMk cId="1622541504" sldId="2144327906"/>
            <ac:spMk id="13" creationId="{5F2AF242-F1BE-47D3-ACB3-64DEF50F0A80}"/>
          </ac:spMkLst>
        </pc:spChg>
        <pc:spChg chg="del">
          <ac:chgData name="Karolina Guillen" userId="c1c08796-a0be-47c6-af52-5d31fd96ec50" providerId="ADAL" clId="{9612A625-19D4-4D5E-8DD3-2A8B0D69195E}" dt="2022-02-22T22:50:36.412" v="3784" actId="478"/>
          <ac:spMkLst>
            <pc:docMk/>
            <pc:sldMk cId="1622541504" sldId="2144327906"/>
            <ac:spMk id="14" creationId="{ABD7C610-04ED-4C00-957A-CE02DACF0454}"/>
          </ac:spMkLst>
        </pc:spChg>
        <pc:spChg chg="del">
          <ac:chgData name="Karolina Guillen" userId="c1c08796-a0be-47c6-af52-5d31fd96ec50" providerId="ADAL" clId="{9612A625-19D4-4D5E-8DD3-2A8B0D69195E}" dt="2022-02-22T22:50:43.021" v="3820" actId="478"/>
          <ac:spMkLst>
            <pc:docMk/>
            <pc:sldMk cId="1622541504" sldId="2144327906"/>
            <ac:spMk id="16" creationId="{C57D90DC-DDFA-45DC-8781-5D55EA449DCD}"/>
          </ac:spMkLst>
        </pc:spChg>
        <pc:spChg chg="del">
          <ac:chgData name="Karolina Guillen" userId="c1c08796-a0be-47c6-af52-5d31fd96ec50" providerId="ADAL" clId="{9612A625-19D4-4D5E-8DD3-2A8B0D69195E}" dt="2022-02-22T22:50:11.156" v="3781" actId="478"/>
          <ac:spMkLst>
            <pc:docMk/>
            <pc:sldMk cId="1622541504" sldId="2144327906"/>
            <ac:spMk id="17" creationId="{942C5A46-882E-40DA-86F5-FFD92C2A066B}"/>
          </ac:spMkLst>
        </pc:spChg>
        <pc:spChg chg="del">
          <ac:chgData name="Karolina Guillen" userId="c1c08796-a0be-47c6-af52-5d31fd96ec50" providerId="ADAL" clId="{9612A625-19D4-4D5E-8DD3-2A8B0D69195E}" dt="2022-02-22T22:50:11.156" v="3781" actId="478"/>
          <ac:spMkLst>
            <pc:docMk/>
            <pc:sldMk cId="1622541504" sldId="2144327906"/>
            <ac:spMk id="18" creationId="{2F8F45D8-09D3-4A1C-ADD9-1A503F276B04}"/>
          </ac:spMkLst>
        </pc:spChg>
        <pc:spChg chg="add mod">
          <ac:chgData name="Karolina Guillen" userId="c1c08796-a0be-47c6-af52-5d31fd96ec50" providerId="ADAL" clId="{9612A625-19D4-4D5E-8DD3-2A8B0D69195E}" dt="2022-02-22T22:55:25.639" v="3895" actId="1036"/>
          <ac:spMkLst>
            <pc:docMk/>
            <pc:sldMk cId="1622541504" sldId="2144327906"/>
            <ac:spMk id="19" creationId="{EB537189-1808-4C6D-8368-10138BBE37D8}"/>
          </ac:spMkLst>
        </pc:spChg>
        <pc:spChg chg="add mod">
          <ac:chgData name="Karolina Guillen" userId="c1c08796-a0be-47c6-af52-5d31fd96ec50" providerId="ADAL" clId="{9612A625-19D4-4D5E-8DD3-2A8B0D69195E}" dt="2022-02-22T22:56:06.702" v="3908" actId="1037"/>
          <ac:spMkLst>
            <pc:docMk/>
            <pc:sldMk cId="1622541504" sldId="2144327906"/>
            <ac:spMk id="20" creationId="{889F28E3-CADD-4450-92C4-55251ED5393D}"/>
          </ac:spMkLst>
        </pc:spChg>
        <pc:spChg chg="add mod">
          <ac:chgData name="Karolina Guillen" userId="c1c08796-a0be-47c6-af52-5d31fd96ec50" providerId="ADAL" clId="{9612A625-19D4-4D5E-8DD3-2A8B0D69195E}" dt="2022-02-22T22:56:06.702" v="3908" actId="1037"/>
          <ac:spMkLst>
            <pc:docMk/>
            <pc:sldMk cId="1622541504" sldId="2144327906"/>
            <ac:spMk id="21" creationId="{7DAE6AE7-B15E-44BA-87C8-8C2F347B3C62}"/>
          </ac:spMkLst>
        </pc:spChg>
      </pc:sldChg>
      <pc:sldChg chg="modSp mod">
        <pc:chgData name="Karolina Guillen" userId="c1c08796-a0be-47c6-af52-5d31fd96ec50" providerId="ADAL" clId="{9612A625-19D4-4D5E-8DD3-2A8B0D69195E}" dt="2022-03-04T21:21:24.544" v="19937" actId="1076"/>
        <pc:sldMkLst>
          <pc:docMk/>
          <pc:sldMk cId="826583887" sldId="2144328105"/>
        </pc:sldMkLst>
        <pc:spChg chg="mod">
          <ac:chgData name="Karolina Guillen" userId="c1c08796-a0be-47c6-af52-5d31fd96ec50" providerId="ADAL" clId="{9612A625-19D4-4D5E-8DD3-2A8B0D69195E}" dt="2022-02-22T17:10:13.897" v="233" actId="20577"/>
          <ac:spMkLst>
            <pc:docMk/>
            <pc:sldMk cId="826583887" sldId="2144328105"/>
            <ac:spMk id="10" creationId="{9A560180-A9CA-4711-9773-CB371B04B8FC}"/>
          </ac:spMkLst>
        </pc:spChg>
        <pc:spChg chg="mod">
          <ac:chgData name="Karolina Guillen" userId="c1c08796-a0be-47c6-af52-5d31fd96ec50" providerId="ADAL" clId="{9612A625-19D4-4D5E-8DD3-2A8B0D69195E}" dt="2022-02-22T17:09:59.497" v="211" actId="552"/>
          <ac:spMkLst>
            <pc:docMk/>
            <pc:sldMk cId="826583887" sldId="2144328105"/>
            <ac:spMk id="15" creationId="{9EA21A7E-B031-4427-B944-444CDE2AE24C}"/>
          </ac:spMkLst>
        </pc:spChg>
        <pc:spChg chg="mod">
          <ac:chgData name="Karolina Guillen" userId="c1c08796-a0be-47c6-af52-5d31fd96ec50" providerId="ADAL" clId="{9612A625-19D4-4D5E-8DD3-2A8B0D69195E}" dt="2022-02-22T16:54:10.409" v="125" actId="20577"/>
          <ac:spMkLst>
            <pc:docMk/>
            <pc:sldMk cId="826583887" sldId="2144328105"/>
            <ac:spMk id="19" creationId="{C11BA066-A30E-4C0B-B603-D4BE0845EB56}"/>
          </ac:spMkLst>
        </pc:spChg>
        <pc:spChg chg="mod">
          <ac:chgData name="Karolina Guillen" userId="c1c08796-a0be-47c6-af52-5d31fd96ec50" providerId="ADAL" clId="{9612A625-19D4-4D5E-8DD3-2A8B0D69195E}" dt="2022-02-22T16:54:15.714" v="130" actId="20577"/>
          <ac:spMkLst>
            <pc:docMk/>
            <pc:sldMk cId="826583887" sldId="2144328105"/>
            <ac:spMk id="20" creationId="{B9948F1E-CFC6-415D-AE66-0643267CD9B6}"/>
          </ac:spMkLst>
        </pc:spChg>
        <pc:spChg chg="mod">
          <ac:chgData name="Karolina Guillen" userId="c1c08796-a0be-47c6-af52-5d31fd96ec50" providerId="ADAL" clId="{9612A625-19D4-4D5E-8DD3-2A8B0D69195E}" dt="2022-03-04T21:21:24.544" v="19937" actId="1076"/>
          <ac:spMkLst>
            <pc:docMk/>
            <pc:sldMk cId="826583887" sldId="2144328105"/>
            <ac:spMk id="22" creationId="{16059C99-3992-46E9-A6BA-2F7FEBD3CE72}"/>
          </ac:spMkLst>
        </pc:spChg>
        <pc:spChg chg="mod">
          <ac:chgData name="Karolina Guillen" userId="c1c08796-a0be-47c6-af52-5d31fd96ec50" providerId="ADAL" clId="{9612A625-19D4-4D5E-8DD3-2A8B0D69195E}" dt="2022-03-04T21:21:15.836" v="19936" actId="1036"/>
          <ac:spMkLst>
            <pc:docMk/>
            <pc:sldMk cId="826583887" sldId="2144328105"/>
            <ac:spMk id="26" creationId="{8F11F2B3-DEC8-4DD7-972F-33EB3ADB8A9C}"/>
          </ac:spMkLst>
        </pc:spChg>
        <pc:picChg chg="mod">
          <ac:chgData name="Karolina Guillen" userId="c1c08796-a0be-47c6-af52-5d31fd96ec50" providerId="ADAL" clId="{9612A625-19D4-4D5E-8DD3-2A8B0D69195E}" dt="2022-02-22T17:10:05.046" v="223" actId="1076"/>
          <ac:picMkLst>
            <pc:docMk/>
            <pc:sldMk cId="826583887" sldId="2144328105"/>
            <ac:picMk id="5" creationId="{6059A65E-B154-4B8C-8EA8-A924C404B023}"/>
          </ac:picMkLst>
        </pc:picChg>
        <pc:picChg chg="mod">
          <ac:chgData name="Karolina Guillen" userId="c1c08796-a0be-47c6-af52-5d31fd96ec50" providerId="ADAL" clId="{9612A625-19D4-4D5E-8DD3-2A8B0D69195E}" dt="2022-03-04T21:21:24.544" v="19937" actId="1076"/>
          <ac:picMkLst>
            <pc:docMk/>
            <pc:sldMk cId="826583887" sldId="2144328105"/>
            <ac:picMk id="25" creationId="{2D4EF225-2C9E-46D5-BD46-658DF782EAC9}"/>
          </ac:picMkLst>
        </pc:picChg>
        <pc:picChg chg="mod">
          <ac:chgData name="Karolina Guillen" userId="c1c08796-a0be-47c6-af52-5d31fd96ec50" providerId="ADAL" clId="{9612A625-19D4-4D5E-8DD3-2A8B0D69195E}" dt="2022-03-04T21:21:15.836" v="19936" actId="1036"/>
          <ac:picMkLst>
            <pc:docMk/>
            <pc:sldMk cId="826583887" sldId="2144328105"/>
            <ac:picMk id="28" creationId="{03015324-3308-4670-B0A4-81D48A48425C}"/>
          </ac:picMkLst>
        </pc:picChg>
      </pc:sldChg>
      <pc:sldChg chg="modSp mod">
        <pc:chgData name="Karolina Guillen" userId="c1c08796-a0be-47c6-af52-5d31fd96ec50" providerId="ADAL" clId="{9612A625-19D4-4D5E-8DD3-2A8B0D69195E}" dt="2022-03-04T15:32:23.431" v="14250" actId="20577"/>
        <pc:sldMkLst>
          <pc:docMk/>
          <pc:sldMk cId="732019880" sldId="2144328106"/>
        </pc:sldMkLst>
        <pc:spChg chg="mod">
          <ac:chgData name="Karolina Guillen" userId="c1c08796-a0be-47c6-af52-5d31fd96ec50" providerId="ADAL" clId="{9612A625-19D4-4D5E-8DD3-2A8B0D69195E}" dt="2022-03-04T15:32:23.431" v="14250" actId="20577"/>
          <ac:spMkLst>
            <pc:docMk/>
            <pc:sldMk cId="732019880" sldId="2144328106"/>
            <ac:spMk id="7" creationId="{F25B641F-1744-45AC-B343-CA9AA9737A1D}"/>
          </ac:spMkLst>
        </pc:spChg>
      </pc:sldChg>
      <pc:sldChg chg="addSp delSp modSp del mod ord addAnim delAnim modAnim">
        <pc:chgData name="Karolina Guillen" userId="c1c08796-a0be-47c6-af52-5d31fd96ec50" providerId="ADAL" clId="{9612A625-19D4-4D5E-8DD3-2A8B0D69195E}" dt="2022-03-03T20:52:24.526" v="12083" actId="47"/>
        <pc:sldMkLst>
          <pc:docMk/>
          <pc:sldMk cId="82178466" sldId="2144328216"/>
        </pc:sldMkLst>
        <pc:spChg chg="mod">
          <ac:chgData name="Karolina Guillen" userId="c1c08796-a0be-47c6-af52-5d31fd96ec50" providerId="ADAL" clId="{9612A625-19D4-4D5E-8DD3-2A8B0D69195E}" dt="2022-03-03T19:55:46.707" v="10502" actId="1076"/>
          <ac:spMkLst>
            <pc:docMk/>
            <pc:sldMk cId="82178466" sldId="2144328216"/>
            <ac:spMk id="10" creationId="{1F5544B4-64B7-4E00-A1B6-76422658B8ED}"/>
          </ac:spMkLst>
        </pc:spChg>
        <pc:spChg chg="mod ord">
          <ac:chgData name="Karolina Guillen" userId="c1c08796-a0be-47c6-af52-5d31fd96ec50" providerId="ADAL" clId="{9612A625-19D4-4D5E-8DD3-2A8B0D69195E}" dt="2022-03-03T14:53:39.082" v="7437" actId="14100"/>
          <ac:spMkLst>
            <pc:docMk/>
            <pc:sldMk cId="82178466" sldId="2144328216"/>
            <ac:spMk id="25" creationId="{256EFC29-4811-4C2C-96D0-112123C3F8D1}"/>
          </ac:spMkLst>
        </pc:spChg>
        <pc:spChg chg="add del mod">
          <ac:chgData name="Karolina Guillen" userId="c1c08796-a0be-47c6-af52-5d31fd96ec50" providerId="ADAL" clId="{9612A625-19D4-4D5E-8DD3-2A8B0D69195E}" dt="2022-02-22T20:00:37.340" v="2179" actId="478"/>
          <ac:spMkLst>
            <pc:docMk/>
            <pc:sldMk cId="82178466" sldId="2144328216"/>
            <ac:spMk id="76" creationId="{20A0FAF8-41F1-4414-AF9F-0576881A9AA2}"/>
          </ac:spMkLst>
        </pc:spChg>
        <pc:spChg chg="add mod">
          <ac:chgData name="Karolina Guillen" userId="c1c08796-a0be-47c6-af52-5d31fd96ec50" providerId="ADAL" clId="{9612A625-19D4-4D5E-8DD3-2A8B0D69195E}" dt="2022-03-02T22:57:06.076" v="6021" actId="14100"/>
          <ac:spMkLst>
            <pc:docMk/>
            <pc:sldMk cId="82178466" sldId="2144328216"/>
            <ac:spMk id="79" creationId="{C1531FCB-139E-484A-A761-C0C15FC47365}"/>
          </ac:spMkLst>
        </pc:spChg>
        <pc:spChg chg="add mod ord">
          <ac:chgData name="Karolina Guillen" userId="c1c08796-a0be-47c6-af52-5d31fd96ec50" providerId="ADAL" clId="{9612A625-19D4-4D5E-8DD3-2A8B0D69195E}" dt="2022-03-02T22:55:48.293" v="5944" actId="1036"/>
          <ac:spMkLst>
            <pc:docMk/>
            <pc:sldMk cId="82178466" sldId="2144328216"/>
            <ac:spMk id="80" creationId="{D55DE0E7-B39C-45C2-9E03-542692D5B3AB}"/>
          </ac:spMkLst>
        </pc:spChg>
        <pc:spChg chg="add mod ord">
          <ac:chgData name="Karolina Guillen" userId="c1c08796-a0be-47c6-af52-5d31fd96ec50" providerId="ADAL" clId="{9612A625-19D4-4D5E-8DD3-2A8B0D69195E}" dt="2022-02-22T20:04:26.831" v="2276" actId="1035"/>
          <ac:spMkLst>
            <pc:docMk/>
            <pc:sldMk cId="82178466" sldId="2144328216"/>
            <ac:spMk id="81" creationId="{8ACAC760-F67C-4262-835D-0FFCA34768B3}"/>
          </ac:spMkLst>
        </pc:spChg>
        <pc:spChg chg="add del mod ord topLvl">
          <ac:chgData name="Karolina Guillen" userId="c1c08796-a0be-47c6-af52-5d31fd96ec50" providerId="ADAL" clId="{9612A625-19D4-4D5E-8DD3-2A8B0D69195E}" dt="2022-02-22T20:01:16.513" v="2190" actId="478"/>
          <ac:spMkLst>
            <pc:docMk/>
            <pc:sldMk cId="82178466" sldId="2144328216"/>
            <ac:spMk id="82" creationId="{31A6BFF7-E1FA-4EEA-8077-C8F8605F56EB}"/>
          </ac:spMkLst>
        </pc:spChg>
        <pc:spChg chg="add mod">
          <ac:chgData name="Karolina Guillen" userId="c1c08796-a0be-47c6-af52-5d31fd96ec50" providerId="ADAL" clId="{9612A625-19D4-4D5E-8DD3-2A8B0D69195E}" dt="2022-03-02T22:58:39.720" v="6203" actId="20577"/>
          <ac:spMkLst>
            <pc:docMk/>
            <pc:sldMk cId="82178466" sldId="2144328216"/>
            <ac:spMk id="83" creationId="{825B8930-569C-4417-8D71-C53FC14CCBBD}"/>
          </ac:spMkLst>
        </pc:spChg>
        <pc:spChg chg="add mod ord">
          <ac:chgData name="Karolina Guillen" userId="c1c08796-a0be-47c6-af52-5d31fd96ec50" providerId="ADAL" clId="{9612A625-19D4-4D5E-8DD3-2A8B0D69195E}" dt="2022-03-02T22:58:47.635" v="6243" actId="1035"/>
          <ac:spMkLst>
            <pc:docMk/>
            <pc:sldMk cId="82178466" sldId="2144328216"/>
            <ac:spMk id="84" creationId="{4AF496CD-BAAD-4BA0-875B-9D03130E4070}"/>
          </ac:spMkLst>
        </pc:spChg>
        <pc:spChg chg="add mod ord">
          <ac:chgData name="Karolina Guillen" userId="c1c08796-a0be-47c6-af52-5d31fd96ec50" providerId="ADAL" clId="{9612A625-19D4-4D5E-8DD3-2A8B0D69195E}" dt="2022-02-22T20:04:26.831" v="2276" actId="1035"/>
          <ac:spMkLst>
            <pc:docMk/>
            <pc:sldMk cId="82178466" sldId="2144328216"/>
            <ac:spMk id="85" creationId="{01541178-3FE7-4ED4-A2E6-32AA5C3E6963}"/>
          </ac:spMkLst>
        </pc:spChg>
        <pc:spChg chg="add del mod ord topLvl">
          <ac:chgData name="Karolina Guillen" userId="c1c08796-a0be-47c6-af52-5d31fd96ec50" providerId="ADAL" clId="{9612A625-19D4-4D5E-8DD3-2A8B0D69195E}" dt="2022-02-22T20:01:49.001" v="2194" actId="478"/>
          <ac:spMkLst>
            <pc:docMk/>
            <pc:sldMk cId="82178466" sldId="2144328216"/>
            <ac:spMk id="86" creationId="{16A53FF6-EB3C-4711-8A08-5267D0C7F3ED}"/>
          </ac:spMkLst>
        </pc:spChg>
        <pc:spChg chg="add mod">
          <ac:chgData name="Karolina Guillen" userId="c1c08796-a0be-47c6-af52-5d31fd96ec50" providerId="ADAL" clId="{9612A625-19D4-4D5E-8DD3-2A8B0D69195E}" dt="2022-03-02T22:59:12.427" v="6358" actId="20577"/>
          <ac:spMkLst>
            <pc:docMk/>
            <pc:sldMk cId="82178466" sldId="2144328216"/>
            <ac:spMk id="87" creationId="{6B972BF5-12F2-4C4E-B197-818FC83DB440}"/>
          </ac:spMkLst>
        </pc:spChg>
        <pc:spChg chg="add mod ord">
          <ac:chgData name="Karolina Guillen" userId="c1c08796-a0be-47c6-af52-5d31fd96ec50" providerId="ADAL" clId="{9612A625-19D4-4D5E-8DD3-2A8B0D69195E}" dt="2022-03-02T22:59:17.704" v="6405" actId="1036"/>
          <ac:spMkLst>
            <pc:docMk/>
            <pc:sldMk cId="82178466" sldId="2144328216"/>
            <ac:spMk id="88" creationId="{EF0BB25E-1421-48BD-A5F0-6AF76291BD8A}"/>
          </ac:spMkLst>
        </pc:spChg>
        <pc:spChg chg="mod ord topLvl">
          <ac:chgData name="Karolina Guillen" userId="c1c08796-a0be-47c6-af52-5d31fd96ec50" providerId="ADAL" clId="{9612A625-19D4-4D5E-8DD3-2A8B0D69195E}" dt="2022-02-22T20:04:26.831" v="2276" actId="1035"/>
          <ac:spMkLst>
            <pc:docMk/>
            <pc:sldMk cId="82178466" sldId="2144328216"/>
            <ac:spMk id="90" creationId="{B21FB84B-706C-4272-BB1C-149F28E96A84}"/>
          </ac:spMkLst>
        </pc:spChg>
        <pc:spChg chg="del mod topLvl">
          <ac:chgData name="Karolina Guillen" userId="c1c08796-a0be-47c6-af52-5d31fd96ec50" providerId="ADAL" clId="{9612A625-19D4-4D5E-8DD3-2A8B0D69195E}" dt="2022-02-22T18:33:43.876" v="943" actId="478"/>
          <ac:spMkLst>
            <pc:docMk/>
            <pc:sldMk cId="82178466" sldId="2144328216"/>
            <ac:spMk id="92" creationId="{CA23090E-6BE2-44EE-91C6-4A1F35025C36}"/>
          </ac:spMkLst>
        </pc:spChg>
        <pc:spChg chg="mod">
          <ac:chgData name="Karolina Guillen" userId="c1c08796-a0be-47c6-af52-5d31fd96ec50" providerId="ADAL" clId="{9612A625-19D4-4D5E-8DD3-2A8B0D69195E}" dt="2022-02-22T17:22:24.250" v="252"/>
          <ac:spMkLst>
            <pc:docMk/>
            <pc:sldMk cId="82178466" sldId="2144328216"/>
            <ac:spMk id="94" creationId="{8AD7D462-BB01-43CE-AC37-05802DDDB4D0}"/>
          </ac:spMkLst>
        </pc:spChg>
        <pc:spChg chg="mod">
          <ac:chgData name="Karolina Guillen" userId="c1c08796-a0be-47c6-af52-5d31fd96ec50" providerId="ADAL" clId="{9612A625-19D4-4D5E-8DD3-2A8B0D69195E}" dt="2022-02-22T17:22:24.250" v="252"/>
          <ac:spMkLst>
            <pc:docMk/>
            <pc:sldMk cId="82178466" sldId="2144328216"/>
            <ac:spMk id="95" creationId="{B67B2614-51BC-4989-874E-FF88D6B65CD7}"/>
          </ac:spMkLst>
        </pc:spChg>
        <pc:spChg chg="add del mod ord topLvl">
          <ac:chgData name="Karolina Guillen" userId="c1c08796-a0be-47c6-af52-5d31fd96ec50" providerId="ADAL" clId="{9612A625-19D4-4D5E-8DD3-2A8B0D69195E}" dt="2022-02-22T20:02:34.355" v="2207" actId="478"/>
          <ac:spMkLst>
            <pc:docMk/>
            <pc:sldMk cId="82178466" sldId="2144328216"/>
            <ac:spMk id="97" creationId="{F30B6DF8-F4E7-4EB2-AFC0-2EFCFE44163E}"/>
          </ac:spMkLst>
        </pc:spChg>
        <pc:spChg chg="add del mod">
          <ac:chgData name="Karolina Guillen" userId="c1c08796-a0be-47c6-af52-5d31fd96ec50" providerId="ADAL" clId="{9612A625-19D4-4D5E-8DD3-2A8B0D69195E}" dt="2022-03-02T23:00:14.641" v="6559" actId="20577"/>
          <ac:spMkLst>
            <pc:docMk/>
            <pc:sldMk cId="82178466" sldId="2144328216"/>
            <ac:spMk id="98" creationId="{FF83FC72-06A4-48C1-8899-B186535ECCB2}"/>
          </ac:spMkLst>
        </pc:spChg>
        <pc:spChg chg="add mod ord">
          <ac:chgData name="Karolina Guillen" userId="c1c08796-a0be-47c6-af52-5d31fd96ec50" providerId="ADAL" clId="{9612A625-19D4-4D5E-8DD3-2A8B0D69195E}" dt="2022-03-02T23:00:19.498" v="6596" actId="1036"/>
          <ac:spMkLst>
            <pc:docMk/>
            <pc:sldMk cId="82178466" sldId="2144328216"/>
            <ac:spMk id="99" creationId="{4C5F8701-F49A-49FD-9750-10D2DDF3BE1A}"/>
          </ac:spMkLst>
        </pc:spChg>
        <pc:spChg chg="mod ord topLvl">
          <ac:chgData name="Karolina Guillen" userId="c1c08796-a0be-47c6-af52-5d31fd96ec50" providerId="ADAL" clId="{9612A625-19D4-4D5E-8DD3-2A8B0D69195E}" dt="2022-02-22T20:04:26.831" v="2276" actId="1035"/>
          <ac:spMkLst>
            <pc:docMk/>
            <pc:sldMk cId="82178466" sldId="2144328216"/>
            <ac:spMk id="101" creationId="{44E2BC6C-22FB-4766-ABEF-9F6ABEE11427}"/>
          </ac:spMkLst>
        </pc:spChg>
        <pc:spChg chg="del mod topLvl">
          <ac:chgData name="Karolina Guillen" userId="c1c08796-a0be-47c6-af52-5d31fd96ec50" providerId="ADAL" clId="{9612A625-19D4-4D5E-8DD3-2A8B0D69195E}" dt="2022-02-22T18:35:09.601" v="1098" actId="478"/>
          <ac:spMkLst>
            <pc:docMk/>
            <pc:sldMk cId="82178466" sldId="2144328216"/>
            <ac:spMk id="102" creationId="{3AF5E121-71D3-4796-A947-0AAC85D6C77B}"/>
          </ac:spMkLst>
        </pc:spChg>
        <pc:spChg chg="mod">
          <ac:chgData name="Karolina Guillen" userId="c1c08796-a0be-47c6-af52-5d31fd96ec50" providerId="ADAL" clId="{9612A625-19D4-4D5E-8DD3-2A8B0D69195E}" dt="2022-02-22T17:22:24.250" v="252"/>
          <ac:spMkLst>
            <pc:docMk/>
            <pc:sldMk cId="82178466" sldId="2144328216"/>
            <ac:spMk id="104" creationId="{3BB5696C-F6C6-43DE-B89B-8B5E588039B4}"/>
          </ac:spMkLst>
        </pc:spChg>
        <pc:spChg chg="mod">
          <ac:chgData name="Karolina Guillen" userId="c1c08796-a0be-47c6-af52-5d31fd96ec50" providerId="ADAL" clId="{9612A625-19D4-4D5E-8DD3-2A8B0D69195E}" dt="2022-02-22T17:22:24.250" v="252"/>
          <ac:spMkLst>
            <pc:docMk/>
            <pc:sldMk cId="82178466" sldId="2144328216"/>
            <ac:spMk id="105" creationId="{498F4232-1E57-47C4-A3C3-DA5036177919}"/>
          </ac:spMkLst>
        </pc:spChg>
        <pc:spChg chg="add del mod">
          <ac:chgData name="Karolina Guillen" userId="c1c08796-a0be-47c6-af52-5d31fd96ec50" providerId="ADAL" clId="{9612A625-19D4-4D5E-8DD3-2A8B0D69195E}" dt="2022-02-22T18:33:46.561" v="944" actId="478"/>
          <ac:spMkLst>
            <pc:docMk/>
            <pc:sldMk cId="82178466" sldId="2144328216"/>
            <ac:spMk id="107" creationId="{BEDAC5A6-671F-4DF1-B153-EB2247ED6731}"/>
          </ac:spMkLst>
        </pc:spChg>
        <pc:spChg chg="add del mod ord topLvl">
          <ac:chgData name="Karolina Guillen" userId="c1c08796-a0be-47c6-af52-5d31fd96ec50" providerId="ADAL" clId="{9612A625-19D4-4D5E-8DD3-2A8B0D69195E}" dt="2022-02-22T20:03:07.286" v="2213" actId="478"/>
          <ac:spMkLst>
            <pc:docMk/>
            <pc:sldMk cId="82178466" sldId="2144328216"/>
            <ac:spMk id="108" creationId="{4E093C71-DEB4-4C40-A62E-D99ECC649F10}"/>
          </ac:spMkLst>
        </pc:spChg>
        <pc:spChg chg="add mod">
          <ac:chgData name="Karolina Guillen" userId="c1c08796-a0be-47c6-af52-5d31fd96ec50" providerId="ADAL" clId="{9612A625-19D4-4D5E-8DD3-2A8B0D69195E}" dt="2022-03-02T23:01:40.741" v="6775" actId="20577"/>
          <ac:spMkLst>
            <pc:docMk/>
            <pc:sldMk cId="82178466" sldId="2144328216"/>
            <ac:spMk id="109" creationId="{5E0F3C87-266B-4D55-ADBD-E990A459AD15}"/>
          </ac:spMkLst>
        </pc:spChg>
        <pc:spChg chg="add del mod">
          <ac:chgData name="Karolina Guillen" userId="c1c08796-a0be-47c6-af52-5d31fd96ec50" providerId="ADAL" clId="{9612A625-19D4-4D5E-8DD3-2A8B0D69195E}" dt="2022-02-22T18:37:02.399" v="1309" actId="571"/>
          <ac:spMkLst>
            <pc:docMk/>
            <pc:sldMk cId="82178466" sldId="2144328216"/>
            <ac:spMk id="110" creationId="{DDF21EDD-A836-4FE2-AF43-30F8DFEC9545}"/>
          </ac:spMkLst>
        </pc:spChg>
        <pc:spChg chg="add del mod">
          <ac:chgData name="Karolina Guillen" userId="c1c08796-a0be-47c6-af52-5d31fd96ec50" providerId="ADAL" clId="{9612A625-19D4-4D5E-8DD3-2A8B0D69195E}" dt="2022-02-22T18:37:02.399" v="1309" actId="571"/>
          <ac:spMkLst>
            <pc:docMk/>
            <pc:sldMk cId="82178466" sldId="2144328216"/>
            <ac:spMk id="111" creationId="{92508A9E-885C-4C93-AB5A-F3E78EA559FB}"/>
          </ac:spMkLst>
        </pc:spChg>
        <pc:spChg chg="add mod ord">
          <ac:chgData name="Karolina Guillen" userId="c1c08796-a0be-47c6-af52-5d31fd96ec50" providerId="ADAL" clId="{9612A625-19D4-4D5E-8DD3-2A8B0D69195E}" dt="2022-03-02T23:01:30.383" v="6744" actId="1036"/>
          <ac:spMkLst>
            <pc:docMk/>
            <pc:sldMk cId="82178466" sldId="2144328216"/>
            <ac:spMk id="112" creationId="{18956DFD-945D-4D21-AB1A-778C4286A5AC}"/>
          </ac:spMkLst>
        </pc:spChg>
        <pc:spChg chg="add mod ord">
          <ac:chgData name="Karolina Guillen" userId="c1c08796-a0be-47c6-af52-5d31fd96ec50" providerId="ADAL" clId="{9612A625-19D4-4D5E-8DD3-2A8B0D69195E}" dt="2022-02-22T20:04:26.831" v="2276" actId="1035"/>
          <ac:spMkLst>
            <pc:docMk/>
            <pc:sldMk cId="82178466" sldId="2144328216"/>
            <ac:spMk id="113" creationId="{7F1D49C7-D8E1-41EC-AFB0-CFBBF1D285DE}"/>
          </ac:spMkLst>
        </pc:spChg>
        <pc:spChg chg="add mod">
          <ac:chgData name="Karolina Guillen" userId="c1c08796-a0be-47c6-af52-5d31fd96ec50" providerId="ADAL" clId="{9612A625-19D4-4D5E-8DD3-2A8B0D69195E}" dt="2022-03-02T15:11:41.664" v="4300" actId="1035"/>
          <ac:spMkLst>
            <pc:docMk/>
            <pc:sldMk cId="82178466" sldId="2144328216"/>
            <ac:spMk id="114" creationId="{808F33F0-8FE8-4CA3-ADCC-DF78506D3A79}"/>
          </ac:spMkLst>
        </pc:spChg>
        <pc:spChg chg="add mod ord">
          <ac:chgData name="Karolina Guillen" userId="c1c08796-a0be-47c6-af52-5d31fd96ec50" providerId="ADAL" clId="{9612A625-19D4-4D5E-8DD3-2A8B0D69195E}" dt="2022-02-22T20:04:26.831" v="2276" actId="1035"/>
          <ac:spMkLst>
            <pc:docMk/>
            <pc:sldMk cId="82178466" sldId="2144328216"/>
            <ac:spMk id="115" creationId="{4020B342-7899-4E06-B270-F3CCF87F30AF}"/>
          </ac:spMkLst>
        </pc:spChg>
        <pc:spChg chg="add mod ord">
          <ac:chgData name="Karolina Guillen" userId="c1c08796-a0be-47c6-af52-5d31fd96ec50" providerId="ADAL" clId="{9612A625-19D4-4D5E-8DD3-2A8B0D69195E}" dt="2022-02-22T20:04:26.831" v="2276" actId="1035"/>
          <ac:spMkLst>
            <pc:docMk/>
            <pc:sldMk cId="82178466" sldId="2144328216"/>
            <ac:spMk id="116" creationId="{16C49418-3918-4794-9913-A4E924F5B6C4}"/>
          </ac:spMkLst>
        </pc:spChg>
        <pc:spChg chg="add mod ord">
          <ac:chgData name="Karolina Guillen" userId="c1c08796-a0be-47c6-af52-5d31fd96ec50" providerId="ADAL" clId="{9612A625-19D4-4D5E-8DD3-2A8B0D69195E}" dt="2022-02-22T20:04:26.831" v="2276" actId="1035"/>
          <ac:spMkLst>
            <pc:docMk/>
            <pc:sldMk cId="82178466" sldId="2144328216"/>
            <ac:spMk id="117" creationId="{8A8973A2-44A5-4D79-BA23-945E75139D98}"/>
          </ac:spMkLst>
        </pc:spChg>
        <pc:spChg chg="add mod ord">
          <ac:chgData name="Karolina Guillen" userId="c1c08796-a0be-47c6-af52-5d31fd96ec50" providerId="ADAL" clId="{9612A625-19D4-4D5E-8DD3-2A8B0D69195E}" dt="2022-02-22T20:04:26.831" v="2276" actId="1035"/>
          <ac:spMkLst>
            <pc:docMk/>
            <pc:sldMk cId="82178466" sldId="2144328216"/>
            <ac:spMk id="118" creationId="{234FA1D6-C581-45FF-B13A-271A446C84C2}"/>
          </ac:spMkLst>
        </pc:spChg>
        <pc:spChg chg="add mod">
          <ac:chgData name="Karolina Guillen" userId="c1c08796-a0be-47c6-af52-5d31fd96ec50" providerId="ADAL" clId="{9612A625-19D4-4D5E-8DD3-2A8B0D69195E}" dt="2022-02-22T20:04:26.831" v="2276" actId="1035"/>
          <ac:spMkLst>
            <pc:docMk/>
            <pc:sldMk cId="82178466" sldId="2144328216"/>
            <ac:spMk id="119" creationId="{F241056F-62D7-4E10-939F-FB183E286373}"/>
          </ac:spMkLst>
        </pc:spChg>
        <pc:grpChg chg="del">
          <ac:chgData name="Karolina Guillen" userId="c1c08796-a0be-47c6-af52-5d31fd96ec50" providerId="ADAL" clId="{9612A625-19D4-4D5E-8DD3-2A8B0D69195E}" dt="2022-02-22T17:21:15.936" v="251" actId="478"/>
          <ac:grpSpMkLst>
            <pc:docMk/>
            <pc:sldMk cId="82178466" sldId="2144328216"/>
            <ac:grpSpMk id="5" creationId="{A398BE0A-4DA0-439B-B6E7-ADF3D3D718B0}"/>
          </ac:grpSpMkLst>
        </pc:grpChg>
        <pc:grpChg chg="del">
          <ac:chgData name="Karolina Guillen" userId="c1c08796-a0be-47c6-af52-5d31fd96ec50" providerId="ADAL" clId="{9612A625-19D4-4D5E-8DD3-2A8B0D69195E}" dt="2022-02-22T17:21:15.936" v="251" actId="478"/>
          <ac:grpSpMkLst>
            <pc:docMk/>
            <pc:sldMk cId="82178466" sldId="2144328216"/>
            <ac:grpSpMk id="7" creationId="{94B3F7B3-EA3A-488E-A2D8-360292A7E78E}"/>
          </ac:grpSpMkLst>
        </pc:grpChg>
        <pc:grpChg chg="del">
          <ac:chgData name="Karolina Guillen" userId="c1c08796-a0be-47c6-af52-5d31fd96ec50" providerId="ADAL" clId="{9612A625-19D4-4D5E-8DD3-2A8B0D69195E}" dt="2022-02-22T17:21:15.936" v="251" actId="478"/>
          <ac:grpSpMkLst>
            <pc:docMk/>
            <pc:sldMk cId="82178466" sldId="2144328216"/>
            <ac:grpSpMk id="12" creationId="{8BE79679-101A-4277-8B77-8DAF1B53BF7A}"/>
          </ac:grpSpMkLst>
        </pc:grpChg>
        <pc:grpChg chg="del">
          <ac:chgData name="Karolina Guillen" userId="c1c08796-a0be-47c6-af52-5d31fd96ec50" providerId="ADAL" clId="{9612A625-19D4-4D5E-8DD3-2A8B0D69195E}" dt="2022-02-22T17:21:15.936" v="251" actId="478"/>
          <ac:grpSpMkLst>
            <pc:docMk/>
            <pc:sldMk cId="82178466" sldId="2144328216"/>
            <ac:grpSpMk id="13" creationId="{5C1527B5-D89E-45D8-86FF-3DB3FD0A75EE}"/>
          </ac:grpSpMkLst>
        </pc:grpChg>
        <pc:grpChg chg="del">
          <ac:chgData name="Karolina Guillen" userId="c1c08796-a0be-47c6-af52-5d31fd96ec50" providerId="ADAL" clId="{9612A625-19D4-4D5E-8DD3-2A8B0D69195E}" dt="2022-02-22T17:21:15.936" v="251" actId="478"/>
          <ac:grpSpMkLst>
            <pc:docMk/>
            <pc:sldMk cId="82178466" sldId="2144328216"/>
            <ac:grpSpMk id="15" creationId="{5E440365-974D-456E-92A0-BFF3B7BAC3BD}"/>
          </ac:grpSpMkLst>
        </pc:grpChg>
        <pc:grpChg chg="del">
          <ac:chgData name="Karolina Guillen" userId="c1c08796-a0be-47c6-af52-5d31fd96ec50" providerId="ADAL" clId="{9612A625-19D4-4D5E-8DD3-2A8B0D69195E}" dt="2022-02-22T17:21:15.936" v="251" actId="478"/>
          <ac:grpSpMkLst>
            <pc:docMk/>
            <pc:sldMk cId="82178466" sldId="2144328216"/>
            <ac:grpSpMk id="26" creationId="{6AAC0A52-FB48-4C02-8220-669E0455FF55}"/>
          </ac:grpSpMkLst>
        </pc:grpChg>
        <pc:grpChg chg="del">
          <ac:chgData name="Karolina Guillen" userId="c1c08796-a0be-47c6-af52-5d31fd96ec50" providerId="ADAL" clId="{9612A625-19D4-4D5E-8DD3-2A8B0D69195E}" dt="2022-02-22T17:21:15.936" v="251" actId="478"/>
          <ac:grpSpMkLst>
            <pc:docMk/>
            <pc:sldMk cId="82178466" sldId="2144328216"/>
            <ac:grpSpMk id="28" creationId="{E8112D83-36D9-42E1-AFDC-2C58795BDB19}"/>
          </ac:grpSpMkLst>
        </pc:grpChg>
        <pc:grpChg chg="del">
          <ac:chgData name="Karolina Guillen" userId="c1c08796-a0be-47c6-af52-5d31fd96ec50" providerId="ADAL" clId="{9612A625-19D4-4D5E-8DD3-2A8B0D69195E}" dt="2022-02-22T17:21:15.936" v="251" actId="478"/>
          <ac:grpSpMkLst>
            <pc:docMk/>
            <pc:sldMk cId="82178466" sldId="2144328216"/>
            <ac:grpSpMk id="29" creationId="{490BF929-2980-4127-8887-376AE0413468}"/>
          </ac:grpSpMkLst>
        </pc:grpChg>
        <pc:grpChg chg="del">
          <ac:chgData name="Karolina Guillen" userId="c1c08796-a0be-47c6-af52-5d31fd96ec50" providerId="ADAL" clId="{9612A625-19D4-4D5E-8DD3-2A8B0D69195E}" dt="2022-02-22T17:21:15.936" v="251" actId="478"/>
          <ac:grpSpMkLst>
            <pc:docMk/>
            <pc:sldMk cId="82178466" sldId="2144328216"/>
            <ac:grpSpMk id="30" creationId="{3A2F1D33-301F-49AF-9D48-57F702FEE2F2}"/>
          </ac:grpSpMkLst>
        </pc:grpChg>
        <pc:grpChg chg="add del mod">
          <ac:chgData name="Karolina Guillen" userId="c1c08796-a0be-47c6-af52-5d31fd96ec50" providerId="ADAL" clId="{9612A625-19D4-4D5E-8DD3-2A8B0D69195E}" dt="2022-02-22T20:00:44.389" v="2181" actId="165"/>
          <ac:grpSpMkLst>
            <pc:docMk/>
            <pc:sldMk cId="82178466" sldId="2144328216"/>
            <ac:grpSpMk id="31" creationId="{E986D01B-0AB9-4612-B8F1-F70FA0567CA3}"/>
          </ac:grpSpMkLst>
        </pc:grpChg>
        <pc:grpChg chg="del">
          <ac:chgData name="Karolina Guillen" userId="c1c08796-a0be-47c6-af52-5d31fd96ec50" providerId="ADAL" clId="{9612A625-19D4-4D5E-8DD3-2A8B0D69195E}" dt="2022-02-22T17:21:15.936" v="251" actId="478"/>
          <ac:grpSpMkLst>
            <pc:docMk/>
            <pc:sldMk cId="82178466" sldId="2144328216"/>
            <ac:grpSpMk id="34" creationId="{717AA0DD-CFB6-4742-BBCB-03F171DC5461}"/>
          </ac:grpSpMkLst>
        </pc:grpChg>
        <pc:grpChg chg="del">
          <ac:chgData name="Karolina Guillen" userId="c1c08796-a0be-47c6-af52-5d31fd96ec50" providerId="ADAL" clId="{9612A625-19D4-4D5E-8DD3-2A8B0D69195E}" dt="2022-02-22T17:21:15.936" v="251" actId="478"/>
          <ac:grpSpMkLst>
            <pc:docMk/>
            <pc:sldMk cId="82178466" sldId="2144328216"/>
            <ac:grpSpMk id="37" creationId="{4C781AE0-5410-4D0E-BCAC-0D71A2155C29}"/>
          </ac:grpSpMkLst>
        </pc:grpChg>
        <pc:grpChg chg="del">
          <ac:chgData name="Karolina Guillen" userId="c1c08796-a0be-47c6-af52-5d31fd96ec50" providerId="ADAL" clId="{9612A625-19D4-4D5E-8DD3-2A8B0D69195E}" dt="2022-02-22T17:21:15.936" v="251" actId="478"/>
          <ac:grpSpMkLst>
            <pc:docMk/>
            <pc:sldMk cId="82178466" sldId="2144328216"/>
            <ac:grpSpMk id="41" creationId="{8FE6D828-974F-4A55-AD5C-D50737B328D3}"/>
          </ac:grpSpMkLst>
        </pc:grpChg>
        <pc:grpChg chg="del">
          <ac:chgData name="Karolina Guillen" userId="c1c08796-a0be-47c6-af52-5d31fd96ec50" providerId="ADAL" clId="{9612A625-19D4-4D5E-8DD3-2A8B0D69195E}" dt="2022-02-22T17:21:15.936" v="251" actId="478"/>
          <ac:grpSpMkLst>
            <pc:docMk/>
            <pc:sldMk cId="82178466" sldId="2144328216"/>
            <ac:grpSpMk id="49" creationId="{3D01F67F-8176-4212-9C51-04C19238D9D8}"/>
          </ac:grpSpMkLst>
        </pc:grpChg>
        <pc:grpChg chg="del">
          <ac:chgData name="Karolina Guillen" userId="c1c08796-a0be-47c6-af52-5d31fd96ec50" providerId="ADAL" clId="{9612A625-19D4-4D5E-8DD3-2A8B0D69195E}" dt="2022-02-22T17:21:15.936" v="251" actId="478"/>
          <ac:grpSpMkLst>
            <pc:docMk/>
            <pc:sldMk cId="82178466" sldId="2144328216"/>
            <ac:grpSpMk id="70" creationId="{0B6C73B2-8E5E-48AC-8B3C-2B84DE729F27}"/>
          </ac:grpSpMkLst>
        </pc:grpChg>
        <pc:grpChg chg="add del mod">
          <ac:chgData name="Karolina Guillen" userId="c1c08796-a0be-47c6-af52-5d31fd96ec50" providerId="ADAL" clId="{9612A625-19D4-4D5E-8DD3-2A8B0D69195E}" dt="2022-02-22T18:33:43.876" v="943" actId="478"/>
          <ac:grpSpMkLst>
            <pc:docMk/>
            <pc:sldMk cId="82178466" sldId="2144328216"/>
            <ac:grpSpMk id="89" creationId="{5865A45A-C658-408E-B945-B2CEBA49AD8E}"/>
          </ac:grpSpMkLst>
        </pc:grpChg>
        <pc:grpChg chg="add del mod ord">
          <ac:chgData name="Karolina Guillen" userId="c1c08796-a0be-47c6-af52-5d31fd96ec50" providerId="ADAL" clId="{9612A625-19D4-4D5E-8DD3-2A8B0D69195E}" dt="2022-02-22T18:40:01.779" v="1455" actId="478"/>
          <ac:grpSpMkLst>
            <pc:docMk/>
            <pc:sldMk cId="82178466" sldId="2144328216"/>
            <ac:grpSpMk id="93" creationId="{6A76C066-D0A5-4D76-B014-45FAE28FC3B5}"/>
          </ac:grpSpMkLst>
        </pc:grpChg>
        <pc:grpChg chg="add del mod">
          <ac:chgData name="Karolina Guillen" userId="c1c08796-a0be-47c6-af52-5d31fd96ec50" providerId="ADAL" clId="{9612A625-19D4-4D5E-8DD3-2A8B0D69195E}" dt="2022-02-22T18:35:09.601" v="1098" actId="478"/>
          <ac:grpSpMkLst>
            <pc:docMk/>
            <pc:sldMk cId="82178466" sldId="2144328216"/>
            <ac:grpSpMk id="100" creationId="{0C29A399-9A1B-46CC-B42C-CD41E8916AED}"/>
          </ac:grpSpMkLst>
        </pc:grpChg>
        <pc:grpChg chg="add del mod">
          <ac:chgData name="Karolina Guillen" userId="c1c08796-a0be-47c6-af52-5d31fd96ec50" providerId="ADAL" clId="{9612A625-19D4-4D5E-8DD3-2A8B0D69195E}" dt="2022-02-22T18:40:14.493" v="1500" actId="478"/>
          <ac:grpSpMkLst>
            <pc:docMk/>
            <pc:sldMk cId="82178466" sldId="2144328216"/>
            <ac:grpSpMk id="103" creationId="{19B822F2-D36D-4DE5-AC20-451CBCE86BB7}"/>
          </ac:grpSpMkLst>
        </pc:grpChg>
        <pc:picChg chg="add del">
          <ac:chgData name="Karolina Guillen" userId="c1c08796-a0be-47c6-af52-5d31fd96ec50" providerId="ADAL" clId="{9612A625-19D4-4D5E-8DD3-2A8B0D69195E}" dt="2022-02-22T18:38:31.016" v="1318" actId="22"/>
          <ac:picMkLst>
            <pc:docMk/>
            <pc:sldMk cId="82178466" sldId="2144328216"/>
            <ac:picMk id="19" creationId="{DFCF1E41-78D9-422F-8E02-DB55F87262AE}"/>
          </ac:picMkLst>
        </pc:picChg>
        <pc:cxnChg chg="add del mod ord">
          <ac:chgData name="Karolina Guillen" userId="c1c08796-a0be-47c6-af52-5d31fd96ec50" providerId="ADAL" clId="{9612A625-19D4-4D5E-8DD3-2A8B0D69195E}" dt="2022-02-22T18:40:01.779" v="1455" actId="478"/>
          <ac:cxnSpMkLst>
            <pc:docMk/>
            <pc:sldMk cId="82178466" sldId="2144328216"/>
            <ac:cxnSpMk id="96" creationId="{48C6E4BE-61A2-443C-9F99-408ACF82415F}"/>
          </ac:cxnSpMkLst>
        </pc:cxnChg>
        <pc:cxnChg chg="add del mod">
          <ac:chgData name="Karolina Guillen" userId="c1c08796-a0be-47c6-af52-5d31fd96ec50" providerId="ADAL" clId="{9612A625-19D4-4D5E-8DD3-2A8B0D69195E}" dt="2022-02-22T18:40:14.493" v="1500" actId="478"/>
          <ac:cxnSpMkLst>
            <pc:docMk/>
            <pc:sldMk cId="82178466" sldId="2144328216"/>
            <ac:cxnSpMk id="106" creationId="{7EC2BB00-1B85-41B9-8FA9-E3D63AA95750}"/>
          </ac:cxnSpMkLst>
        </pc:cxnChg>
      </pc:sldChg>
      <pc:sldChg chg="del">
        <pc:chgData name="Karolina Guillen" userId="c1c08796-a0be-47c6-af52-5d31fd96ec50" providerId="ADAL" clId="{9612A625-19D4-4D5E-8DD3-2A8B0D69195E}" dt="2022-02-22T23:13:40.143" v="4197" actId="47"/>
        <pc:sldMkLst>
          <pc:docMk/>
          <pc:sldMk cId="1474712545" sldId="2144328217"/>
        </pc:sldMkLst>
      </pc:sldChg>
      <pc:sldChg chg="addSp delSp modSp mod ord">
        <pc:chgData name="Karolina Guillen" userId="c1c08796-a0be-47c6-af52-5d31fd96ec50" providerId="ADAL" clId="{9612A625-19D4-4D5E-8DD3-2A8B0D69195E}" dt="2022-02-22T22:36:42.309" v="3465" actId="14100"/>
        <pc:sldMkLst>
          <pc:docMk/>
          <pc:sldMk cId="3679344153" sldId="2144328218"/>
        </pc:sldMkLst>
        <pc:spChg chg="add del">
          <ac:chgData name="Karolina Guillen" userId="c1c08796-a0be-47c6-af52-5d31fd96ec50" providerId="ADAL" clId="{9612A625-19D4-4D5E-8DD3-2A8B0D69195E}" dt="2022-02-22T22:21:03.908" v="2971" actId="478"/>
          <ac:spMkLst>
            <pc:docMk/>
            <pc:sldMk cId="3679344153" sldId="2144328218"/>
            <ac:spMk id="11" creationId="{C118DF3E-4856-4955-823D-22A92DC296F2}"/>
          </ac:spMkLst>
        </pc:spChg>
        <pc:spChg chg="mod">
          <ac:chgData name="Karolina Guillen" userId="c1c08796-a0be-47c6-af52-5d31fd96ec50" providerId="ADAL" clId="{9612A625-19D4-4D5E-8DD3-2A8B0D69195E}" dt="2022-02-22T22:32:54.713" v="3331" actId="12788"/>
          <ac:spMkLst>
            <pc:docMk/>
            <pc:sldMk cId="3679344153" sldId="2144328218"/>
            <ac:spMk id="12" creationId="{9C27990B-ADEC-4109-A33D-257045449FA0}"/>
          </ac:spMkLst>
        </pc:spChg>
        <pc:spChg chg="add mod">
          <ac:chgData name="Karolina Guillen" userId="c1c08796-a0be-47c6-af52-5d31fd96ec50" providerId="ADAL" clId="{9612A625-19D4-4D5E-8DD3-2A8B0D69195E}" dt="2022-02-22T22:24:16.671" v="3151" actId="14100"/>
          <ac:spMkLst>
            <pc:docMk/>
            <pc:sldMk cId="3679344153" sldId="2144328218"/>
            <ac:spMk id="16" creationId="{1020DB1C-66F9-4A75-B62F-5547F0D79B9E}"/>
          </ac:spMkLst>
        </pc:spChg>
        <pc:spChg chg="add mod">
          <ac:chgData name="Karolina Guillen" userId="c1c08796-a0be-47c6-af52-5d31fd96ec50" providerId="ADAL" clId="{9612A625-19D4-4D5E-8DD3-2A8B0D69195E}" dt="2022-02-22T22:35:31.878" v="3416" actId="1076"/>
          <ac:spMkLst>
            <pc:docMk/>
            <pc:sldMk cId="3679344153" sldId="2144328218"/>
            <ac:spMk id="22" creationId="{E40C5658-7C09-414C-8B73-345626ECA054}"/>
          </ac:spMkLst>
        </pc:spChg>
        <pc:spChg chg="mod ord">
          <ac:chgData name="Karolina Guillen" userId="c1c08796-a0be-47c6-af52-5d31fd96ec50" providerId="ADAL" clId="{9612A625-19D4-4D5E-8DD3-2A8B0D69195E}" dt="2022-02-22T22:23:59.496" v="3148" actId="20577"/>
          <ac:spMkLst>
            <pc:docMk/>
            <pc:sldMk cId="3679344153" sldId="2144328218"/>
            <ac:spMk id="29" creationId="{45A75329-8F5C-41E9-A084-8392D871616A}"/>
          </ac:spMkLst>
        </pc:spChg>
        <pc:spChg chg="mod">
          <ac:chgData name="Karolina Guillen" userId="c1c08796-a0be-47c6-af52-5d31fd96ec50" providerId="ADAL" clId="{9612A625-19D4-4D5E-8DD3-2A8B0D69195E}" dt="2022-02-22T22:20:15.364" v="2964" actId="14100"/>
          <ac:spMkLst>
            <pc:docMk/>
            <pc:sldMk cId="3679344153" sldId="2144328218"/>
            <ac:spMk id="32" creationId="{68ED7A75-1695-47B5-B6CC-FEE5BE0CC92E}"/>
          </ac:spMkLst>
        </pc:spChg>
        <pc:spChg chg="add mod">
          <ac:chgData name="Karolina Guillen" userId="c1c08796-a0be-47c6-af52-5d31fd96ec50" providerId="ADAL" clId="{9612A625-19D4-4D5E-8DD3-2A8B0D69195E}" dt="2022-02-22T22:28:32.554" v="3254" actId="1036"/>
          <ac:spMkLst>
            <pc:docMk/>
            <pc:sldMk cId="3679344153" sldId="2144328218"/>
            <ac:spMk id="34" creationId="{EA541E46-7813-4195-8CA7-5ABECA78C99F}"/>
          </ac:spMkLst>
        </pc:spChg>
        <pc:spChg chg="add mod">
          <ac:chgData name="Karolina Guillen" userId="c1c08796-a0be-47c6-af52-5d31fd96ec50" providerId="ADAL" clId="{9612A625-19D4-4D5E-8DD3-2A8B0D69195E}" dt="2022-02-22T22:34:18.405" v="3368" actId="14100"/>
          <ac:spMkLst>
            <pc:docMk/>
            <pc:sldMk cId="3679344153" sldId="2144328218"/>
            <ac:spMk id="41" creationId="{45E0C36C-FFF0-49F6-A681-3A5940E26DA9}"/>
          </ac:spMkLst>
        </pc:spChg>
        <pc:spChg chg="add mod">
          <ac:chgData name="Karolina Guillen" userId="c1c08796-a0be-47c6-af52-5d31fd96ec50" providerId="ADAL" clId="{9612A625-19D4-4D5E-8DD3-2A8B0D69195E}" dt="2022-02-22T22:35:25.909" v="3415" actId="1076"/>
          <ac:spMkLst>
            <pc:docMk/>
            <pc:sldMk cId="3679344153" sldId="2144328218"/>
            <ac:spMk id="45" creationId="{DDB3985F-1EF9-49EC-AB9B-5B4585AB36F4}"/>
          </ac:spMkLst>
        </pc:spChg>
        <pc:spChg chg="add mod">
          <ac:chgData name="Karolina Guillen" userId="c1c08796-a0be-47c6-af52-5d31fd96ec50" providerId="ADAL" clId="{9612A625-19D4-4D5E-8DD3-2A8B0D69195E}" dt="2022-02-22T22:35:22.077" v="3414" actId="20577"/>
          <ac:spMkLst>
            <pc:docMk/>
            <pc:sldMk cId="3679344153" sldId="2144328218"/>
            <ac:spMk id="46" creationId="{CE8D30FB-52E1-4A7D-8074-4EF301A2BE5E}"/>
          </ac:spMkLst>
        </pc:spChg>
        <pc:spChg chg="add mod">
          <ac:chgData name="Karolina Guillen" userId="c1c08796-a0be-47c6-af52-5d31fd96ec50" providerId="ADAL" clId="{9612A625-19D4-4D5E-8DD3-2A8B0D69195E}" dt="2022-02-22T22:36:05.749" v="3426" actId="20577"/>
          <ac:spMkLst>
            <pc:docMk/>
            <pc:sldMk cId="3679344153" sldId="2144328218"/>
            <ac:spMk id="47" creationId="{F9DD6A0C-692C-4787-96EB-EDB6D75FE48B}"/>
          </ac:spMkLst>
        </pc:spChg>
        <pc:spChg chg="add mod">
          <ac:chgData name="Karolina Guillen" userId="c1c08796-a0be-47c6-af52-5d31fd96ec50" providerId="ADAL" clId="{9612A625-19D4-4D5E-8DD3-2A8B0D69195E}" dt="2022-02-22T22:36:10.590" v="3437" actId="20577"/>
          <ac:spMkLst>
            <pc:docMk/>
            <pc:sldMk cId="3679344153" sldId="2144328218"/>
            <ac:spMk id="48" creationId="{89317BCB-113A-4279-809F-6CF63399AB79}"/>
          </ac:spMkLst>
        </pc:spChg>
        <pc:spChg chg="add mod">
          <ac:chgData name="Karolina Guillen" userId="c1c08796-a0be-47c6-af52-5d31fd96ec50" providerId="ADAL" clId="{9612A625-19D4-4D5E-8DD3-2A8B0D69195E}" dt="2022-02-22T22:36:29.427" v="3454" actId="1076"/>
          <ac:spMkLst>
            <pc:docMk/>
            <pc:sldMk cId="3679344153" sldId="2144328218"/>
            <ac:spMk id="49" creationId="{9EE15E71-C24E-41A2-B600-D9994E11A6FC}"/>
          </ac:spMkLst>
        </pc:spChg>
        <pc:spChg chg="add mod">
          <ac:chgData name="Karolina Guillen" userId="c1c08796-a0be-47c6-af52-5d31fd96ec50" providerId="ADAL" clId="{9612A625-19D4-4D5E-8DD3-2A8B0D69195E}" dt="2022-02-22T22:36:42.309" v="3465" actId="14100"/>
          <ac:spMkLst>
            <pc:docMk/>
            <pc:sldMk cId="3679344153" sldId="2144328218"/>
            <ac:spMk id="50" creationId="{D83BACEE-C118-4118-BD52-ABE80372AB4B}"/>
          </ac:spMkLst>
        </pc:spChg>
        <pc:spChg chg="mod">
          <ac:chgData name="Karolina Guillen" userId="c1c08796-a0be-47c6-af52-5d31fd96ec50" providerId="ADAL" clId="{9612A625-19D4-4D5E-8DD3-2A8B0D69195E}" dt="2022-02-22T22:27:58.746" v="3219" actId="12788"/>
          <ac:spMkLst>
            <pc:docMk/>
            <pc:sldMk cId="3679344153" sldId="2144328218"/>
            <ac:spMk id="72" creationId="{B2CCEBBB-5E0F-49EC-8D18-66C98B17CF46}"/>
          </ac:spMkLst>
        </pc:spChg>
        <pc:grpChg chg="del">
          <ac:chgData name="Karolina Guillen" userId="c1c08796-a0be-47c6-af52-5d31fd96ec50" providerId="ADAL" clId="{9612A625-19D4-4D5E-8DD3-2A8B0D69195E}" dt="2022-02-22T22:24:41.622" v="3152" actId="478"/>
          <ac:grpSpMkLst>
            <pc:docMk/>
            <pc:sldMk cId="3679344153" sldId="2144328218"/>
            <ac:grpSpMk id="2" creationId="{F3F058B5-6B24-4CDE-BEBB-23C260468239}"/>
          </ac:grpSpMkLst>
        </pc:grpChg>
        <pc:grpChg chg="del">
          <ac:chgData name="Karolina Guillen" userId="c1c08796-a0be-47c6-af52-5d31fd96ec50" providerId="ADAL" clId="{9612A625-19D4-4D5E-8DD3-2A8B0D69195E}" dt="2022-02-22T22:24:41.622" v="3152" actId="478"/>
          <ac:grpSpMkLst>
            <pc:docMk/>
            <pc:sldMk cId="3679344153" sldId="2144328218"/>
            <ac:grpSpMk id="3" creationId="{D70229AA-27FA-4C60-93DF-D5E5ED8770EF}"/>
          </ac:grpSpMkLst>
        </pc:grpChg>
        <pc:grpChg chg="del">
          <ac:chgData name="Karolina Guillen" userId="c1c08796-a0be-47c6-af52-5d31fd96ec50" providerId="ADAL" clId="{9612A625-19D4-4D5E-8DD3-2A8B0D69195E}" dt="2022-02-22T22:24:41.622" v="3152" actId="478"/>
          <ac:grpSpMkLst>
            <pc:docMk/>
            <pc:sldMk cId="3679344153" sldId="2144328218"/>
            <ac:grpSpMk id="4" creationId="{971EFFBC-5F54-47B1-BE7B-883B2840D819}"/>
          </ac:grpSpMkLst>
        </pc:grpChg>
        <pc:grpChg chg="del">
          <ac:chgData name="Karolina Guillen" userId="c1c08796-a0be-47c6-af52-5d31fd96ec50" providerId="ADAL" clId="{9612A625-19D4-4D5E-8DD3-2A8B0D69195E}" dt="2022-02-22T22:24:41.622" v="3152" actId="478"/>
          <ac:grpSpMkLst>
            <pc:docMk/>
            <pc:sldMk cId="3679344153" sldId="2144328218"/>
            <ac:grpSpMk id="9" creationId="{5DD08785-A056-4AB7-94A7-2DE578FB3E25}"/>
          </ac:grpSpMkLst>
        </pc:grpChg>
        <pc:grpChg chg="del">
          <ac:chgData name="Karolina Guillen" userId="c1c08796-a0be-47c6-af52-5d31fd96ec50" providerId="ADAL" clId="{9612A625-19D4-4D5E-8DD3-2A8B0D69195E}" dt="2022-02-22T22:24:41.622" v="3152" actId="478"/>
          <ac:grpSpMkLst>
            <pc:docMk/>
            <pc:sldMk cId="3679344153" sldId="2144328218"/>
            <ac:grpSpMk id="10" creationId="{C22FB72B-68DD-4A64-A56F-25BDE0841734}"/>
          </ac:grpSpMkLst>
        </pc:grpChg>
        <pc:graphicFrameChg chg="add mod">
          <ac:chgData name="Karolina Guillen" userId="c1c08796-a0be-47c6-af52-5d31fd96ec50" providerId="ADAL" clId="{9612A625-19D4-4D5E-8DD3-2A8B0D69195E}" dt="2022-02-22T22:32:54.713" v="3331" actId="12788"/>
          <ac:graphicFrameMkLst>
            <pc:docMk/>
            <pc:sldMk cId="3679344153" sldId="2144328218"/>
            <ac:graphicFrameMk id="21" creationId="{8ECF4F3D-300A-4C2B-906C-4B7CE35D527D}"/>
          </ac:graphicFrameMkLst>
        </pc:graphicFrameChg>
        <pc:cxnChg chg="add mod">
          <ac:chgData name="Karolina Guillen" userId="c1c08796-a0be-47c6-af52-5d31fd96ec50" providerId="ADAL" clId="{9612A625-19D4-4D5E-8DD3-2A8B0D69195E}" dt="2022-02-22T22:28:28.046" v="3245" actId="1582"/>
          <ac:cxnSpMkLst>
            <pc:docMk/>
            <pc:sldMk cId="3679344153" sldId="2144328218"/>
            <ac:cxnSpMk id="18" creationId="{6FD609DD-144C-41A0-B39F-04B5B281DE7B}"/>
          </ac:cxnSpMkLst>
        </pc:cxnChg>
      </pc:sldChg>
      <pc:sldChg chg="modSp mod">
        <pc:chgData name="Karolina Guillen" userId="c1c08796-a0be-47c6-af52-5d31fd96ec50" providerId="ADAL" clId="{9612A625-19D4-4D5E-8DD3-2A8B0D69195E}" dt="2022-03-04T15:14:09.816" v="14215" actId="14100"/>
        <pc:sldMkLst>
          <pc:docMk/>
          <pc:sldMk cId="612656646" sldId="2144328219"/>
        </pc:sldMkLst>
        <pc:spChg chg="mod">
          <ac:chgData name="Karolina Guillen" userId="c1c08796-a0be-47c6-af52-5d31fd96ec50" providerId="ADAL" clId="{9612A625-19D4-4D5E-8DD3-2A8B0D69195E}" dt="2022-03-04T15:14:09.816" v="14215" actId="14100"/>
          <ac:spMkLst>
            <pc:docMk/>
            <pc:sldMk cId="612656646" sldId="2144328219"/>
            <ac:spMk id="12" creationId="{B0BEA4CE-E04C-4373-95A5-BD90E6D1C9BC}"/>
          </ac:spMkLst>
        </pc:spChg>
      </pc:sldChg>
      <pc:sldChg chg="del">
        <pc:chgData name="Karolina Guillen" userId="c1c08796-a0be-47c6-af52-5d31fd96ec50" providerId="ADAL" clId="{9612A625-19D4-4D5E-8DD3-2A8B0D69195E}" dt="2022-02-22T23:13:40.143" v="4197" actId="47"/>
        <pc:sldMkLst>
          <pc:docMk/>
          <pc:sldMk cId="3810439932" sldId="2144328223"/>
        </pc:sldMkLst>
      </pc:sldChg>
      <pc:sldChg chg="del">
        <pc:chgData name="Karolina Guillen" userId="c1c08796-a0be-47c6-af52-5d31fd96ec50" providerId="ADAL" clId="{9612A625-19D4-4D5E-8DD3-2A8B0D69195E}" dt="2022-02-22T23:13:40.143" v="4197" actId="47"/>
        <pc:sldMkLst>
          <pc:docMk/>
          <pc:sldMk cId="3539538780" sldId="2144328225"/>
        </pc:sldMkLst>
      </pc:sldChg>
      <pc:sldChg chg="addSp delSp modSp add mod ord">
        <pc:chgData name="Karolina Guillen" userId="c1c08796-a0be-47c6-af52-5d31fd96ec50" providerId="ADAL" clId="{9612A625-19D4-4D5E-8DD3-2A8B0D69195E}" dt="2022-03-04T15:30:11.007" v="14249" actId="1076"/>
        <pc:sldMkLst>
          <pc:docMk/>
          <pc:sldMk cId="3044535531" sldId="2144328226"/>
        </pc:sldMkLst>
        <pc:spChg chg="mod">
          <ac:chgData name="Karolina Guillen" userId="c1c08796-a0be-47c6-af52-5d31fd96ec50" providerId="ADAL" clId="{9612A625-19D4-4D5E-8DD3-2A8B0D69195E}" dt="2022-03-03T21:25:02.695" v="13166" actId="1038"/>
          <ac:spMkLst>
            <pc:docMk/>
            <pc:sldMk cId="3044535531" sldId="2144328226"/>
            <ac:spMk id="10" creationId="{1F5544B4-64B7-4E00-A1B6-76422658B8ED}"/>
          </ac:spMkLst>
        </pc:spChg>
        <pc:spChg chg="add mod">
          <ac:chgData name="Karolina Guillen" userId="c1c08796-a0be-47c6-af52-5d31fd96ec50" providerId="ADAL" clId="{9612A625-19D4-4D5E-8DD3-2A8B0D69195E}" dt="2022-03-02T17:37:34.834" v="4433" actId="164"/>
          <ac:spMkLst>
            <pc:docMk/>
            <pc:sldMk cId="3044535531" sldId="2144328226"/>
            <ac:spMk id="21" creationId="{96F76950-E624-4D88-A5AC-7FEE056E9F13}"/>
          </ac:spMkLst>
        </pc:spChg>
        <pc:spChg chg="add del mod">
          <ac:chgData name="Karolina Guillen" userId="c1c08796-a0be-47c6-af52-5d31fd96ec50" providerId="ADAL" clId="{9612A625-19D4-4D5E-8DD3-2A8B0D69195E}" dt="2022-03-02T16:56:12.516" v="4337" actId="1076"/>
          <ac:spMkLst>
            <pc:docMk/>
            <pc:sldMk cId="3044535531" sldId="2144328226"/>
            <ac:spMk id="25" creationId="{256EFC29-4811-4C2C-96D0-112123C3F8D1}"/>
          </ac:spMkLst>
        </pc:spChg>
        <pc:spChg chg="add mod">
          <ac:chgData name="Karolina Guillen" userId="c1c08796-a0be-47c6-af52-5d31fd96ec50" providerId="ADAL" clId="{9612A625-19D4-4D5E-8DD3-2A8B0D69195E}" dt="2022-03-02T17:39:29.704" v="4465" actId="14100"/>
          <ac:spMkLst>
            <pc:docMk/>
            <pc:sldMk cId="3044535531" sldId="2144328226"/>
            <ac:spMk id="40" creationId="{663EF6BC-9DF1-4472-BD16-0D2201ABF0CB}"/>
          </ac:spMkLst>
        </pc:spChg>
        <pc:spChg chg="mod topLvl">
          <ac:chgData name="Karolina Guillen" userId="c1c08796-a0be-47c6-af52-5d31fd96ec50" providerId="ADAL" clId="{9612A625-19D4-4D5E-8DD3-2A8B0D69195E}" dt="2022-03-02T17:37:28.745" v="4432" actId="164"/>
          <ac:spMkLst>
            <pc:docMk/>
            <pc:sldMk cId="3044535531" sldId="2144328226"/>
            <ac:spMk id="47" creationId="{1E56531A-BBEB-4D8C-9ADE-DCCF7BC9FC88}"/>
          </ac:spMkLst>
        </pc:spChg>
        <pc:spChg chg="mod topLvl">
          <ac:chgData name="Karolina Guillen" userId="c1c08796-a0be-47c6-af52-5d31fd96ec50" providerId="ADAL" clId="{9612A625-19D4-4D5E-8DD3-2A8B0D69195E}" dt="2022-03-02T17:38:17.102" v="4438" actId="164"/>
          <ac:spMkLst>
            <pc:docMk/>
            <pc:sldMk cId="3044535531" sldId="2144328226"/>
            <ac:spMk id="48" creationId="{160CBB4C-9E9D-4CF2-A84E-C1B9B9242C93}"/>
          </ac:spMkLst>
        </pc:spChg>
        <pc:spChg chg="add mod">
          <ac:chgData name="Karolina Guillen" userId="c1c08796-a0be-47c6-af52-5d31fd96ec50" providerId="ADAL" clId="{9612A625-19D4-4D5E-8DD3-2A8B0D69195E}" dt="2022-03-02T17:38:03.983" v="4436" actId="164"/>
          <ac:spMkLst>
            <pc:docMk/>
            <pc:sldMk cId="3044535531" sldId="2144328226"/>
            <ac:spMk id="49" creationId="{FC9E4E0D-0A25-4073-9EED-4465C5883D0B}"/>
          </ac:spMkLst>
        </pc:spChg>
        <pc:spChg chg="del mod topLvl">
          <ac:chgData name="Karolina Guillen" userId="c1c08796-a0be-47c6-af52-5d31fd96ec50" providerId="ADAL" clId="{9612A625-19D4-4D5E-8DD3-2A8B0D69195E}" dt="2022-02-22T22:47:58.974" v="3724" actId="478"/>
          <ac:spMkLst>
            <pc:docMk/>
            <pc:sldMk cId="3044535531" sldId="2144328226"/>
            <ac:spMk id="57" creationId="{78491F52-A169-4E3E-9BAA-2B7C4B106E3C}"/>
          </ac:spMkLst>
        </pc:spChg>
        <pc:spChg chg="del mod topLvl">
          <ac:chgData name="Karolina Guillen" userId="c1c08796-a0be-47c6-af52-5d31fd96ec50" providerId="ADAL" clId="{9612A625-19D4-4D5E-8DD3-2A8B0D69195E}" dt="2022-02-22T22:48:09.279" v="3728" actId="478"/>
          <ac:spMkLst>
            <pc:docMk/>
            <pc:sldMk cId="3044535531" sldId="2144328226"/>
            <ac:spMk id="58" creationId="{364A50D8-E194-4B51-8060-D9DE1039BBC1}"/>
          </ac:spMkLst>
        </pc:spChg>
        <pc:spChg chg="del mod topLvl">
          <ac:chgData name="Karolina Guillen" userId="c1c08796-a0be-47c6-af52-5d31fd96ec50" providerId="ADAL" clId="{9612A625-19D4-4D5E-8DD3-2A8B0D69195E}" dt="2022-02-22T22:47:58.974" v="3724" actId="478"/>
          <ac:spMkLst>
            <pc:docMk/>
            <pc:sldMk cId="3044535531" sldId="2144328226"/>
            <ac:spMk id="59" creationId="{DD275E6D-4F29-42C3-B05F-6492AB190939}"/>
          </ac:spMkLst>
        </pc:spChg>
        <pc:spChg chg="del mod topLvl">
          <ac:chgData name="Karolina Guillen" userId="c1c08796-a0be-47c6-af52-5d31fd96ec50" providerId="ADAL" clId="{9612A625-19D4-4D5E-8DD3-2A8B0D69195E}" dt="2022-02-22T22:47:58.974" v="3724" actId="478"/>
          <ac:spMkLst>
            <pc:docMk/>
            <pc:sldMk cId="3044535531" sldId="2144328226"/>
            <ac:spMk id="60" creationId="{5B510678-EA01-4260-B631-CD08C0E47264}"/>
          </ac:spMkLst>
        </pc:spChg>
        <pc:spChg chg="mod topLvl">
          <ac:chgData name="Karolina Guillen" userId="c1c08796-a0be-47c6-af52-5d31fd96ec50" providerId="ADAL" clId="{9612A625-19D4-4D5E-8DD3-2A8B0D69195E}" dt="2022-03-02T17:37:19.600" v="4431" actId="164"/>
          <ac:spMkLst>
            <pc:docMk/>
            <pc:sldMk cId="3044535531" sldId="2144328226"/>
            <ac:spMk id="63" creationId="{4FC87637-4890-4B0F-BE26-B56ADF7F1660}"/>
          </ac:spMkLst>
        </pc:spChg>
        <pc:spChg chg="mod topLvl">
          <ac:chgData name="Karolina Guillen" userId="c1c08796-a0be-47c6-af52-5d31fd96ec50" providerId="ADAL" clId="{9612A625-19D4-4D5E-8DD3-2A8B0D69195E}" dt="2022-03-02T17:40:24.469" v="4484" actId="14100"/>
          <ac:spMkLst>
            <pc:docMk/>
            <pc:sldMk cId="3044535531" sldId="2144328226"/>
            <ac:spMk id="64" creationId="{AC540871-51AC-49AD-A400-374DE8D1123F}"/>
          </ac:spMkLst>
        </pc:spChg>
        <pc:spChg chg="del mod topLvl">
          <ac:chgData name="Karolina Guillen" userId="c1c08796-a0be-47c6-af52-5d31fd96ec50" providerId="ADAL" clId="{9612A625-19D4-4D5E-8DD3-2A8B0D69195E}" dt="2022-02-22T22:47:58.974" v="3724" actId="478"/>
          <ac:spMkLst>
            <pc:docMk/>
            <pc:sldMk cId="3044535531" sldId="2144328226"/>
            <ac:spMk id="66" creationId="{9E73F151-B154-4914-BBC9-76CFD6DE5667}"/>
          </ac:spMkLst>
        </pc:spChg>
        <pc:spChg chg="add del mod topLvl">
          <ac:chgData name="Karolina Guillen" userId="c1c08796-a0be-47c6-af52-5d31fd96ec50" providerId="ADAL" clId="{9612A625-19D4-4D5E-8DD3-2A8B0D69195E}" dt="2022-02-22T22:47:19.845" v="3709" actId="478"/>
          <ac:spMkLst>
            <pc:docMk/>
            <pc:sldMk cId="3044535531" sldId="2144328226"/>
            <ac:spMk id="67" creationId="{A1F71543-9E2A-4076-9C26-70EAC6B2D6B2}"/>
          </ac:spMkLst>
        </pc:spChg>
        <pc:spChg chg="mod topLvl">
          <ac:chgData name="Karolina Guillen" userId="c1c08796-a0be-47c6-af52-5d31fd96ec50" providerId="ADAL" clId="{9612A625-19D4-4D5E-8DD3-2A8B0D69195E}" dt="2022-03-02T17:37:42.238" v="4434" actId="164"/>
          <ac:spMkLst>
            <pc:docMk/>
            <pc:sldMk cId="3044535531" sldId="2144328226"/>
            <ac:spMk id="68" creationId="{C191D22C-1844-494E-B6AA-4920F50744C3}"/>
          </ac:spMkLst>
        </pc:spChg>
        <pc:spChg chg="del mod topLvl">
          <ac:chgData name="Karolina Guillen" userId="c1c08796-a0be-47c6-af52-5d31fd96ec50" providerId="ADAL" clId="{9612A625-19D4-4D5E-8DD3-2A8B0D69195E}" dt="2022-02-22T22:48:09.279" v="3728" actId="478"/>
          <ac:spMkLst>
            <pc:docMk/>
            <pc:sldMk cId="3044535531" sldId="2144328226"/>
            <ac:spMk id="72" creationId="{C5A471EA-71AE-4754-A55E-235378188004}"/>
          </ac:spMkLst>
        </pc:spChg>
        <pc:spChg chg="add del mod">
          <ac:chgData name="Karolina Guillen" userId="c1c08796-a0be-47c6-af52-5d31fd96ec50" providerId="ADAL" clId="{9612A625-19D4-4D5E-8DD3-2A8B0D69195E}" dt="2022-02-22T22:47:50.809" v="3722" actId="478"/>
          <ac:spMkLst>
            <pc:docMk/>
            <pc:sldMk cId="3044535531" sldId="2144328226"/>
            <ac:spMk id="76" creationId="{471A3A6A-8CC9-4D87-B758-19D03FAC80C6}"/>
          </ac:spMkLst>
        </pc:spChg>
        <pc:spChg chg="del mod topLvl">
          <ac:chgData name="Karolina Guillen" userId="c1c08796-a0be-47c6-af52-5d31fd96ec50" providerId="ADAL" clId="{9612A625-19D4-4D5E-8DD3-2A8B0D69195E}" dt="2022-02-22T22:48:09.279" v="3728" actId="478"/>
          <ac:spMkLst>
            <pc:docMk/>
            <pc:sldMk cId="3044535531" sldId="2144328226"/>
            <ac:spMk id="77" creationId="{6F0687EE-1C4B-402C-A950-AFDCECFE60B7}"/>
          </ac:spMkLst>
        </pc:spChg>
        <pc:spChg chg="mod topLvl">
          <ac:chgData name="Karolina Guillen" userId="c1c08796-a0be-47c6-af52-5d31fd96ec50" providerId="ADAL" clId="{9612A625-19D4-4D5E-8DD3-2A8B0D69195E}" dt="2022-03-02T17:37:14.961" v="4430" actId="164"/>
          <ac:spMkLst>
            <pc:docMk/>
            <pc:sldMk cId="3044535531" sldId="2144328226"/>
            <ac:spMk id="78" creationId="{407E097A-5B83-406B-89B8-D5458BAFB2E4}"/>
          </ac:spMkLst>
        </pc:spChg>
        <pc:grpChg chg="del">
          <ac:chgData name="Karolina Guillen" userId="c1c08796-a0be-47c6-af52-5d31fd96ec50" providerId="ADAL" clId="{9612A625-19D4-4D5E-8DD3-2A8B0D69195E}" dt="2022-02-22T22:46:41.941" v="3692" actId="165"/>
          <ac:grpSpMkLst>
            <pc:docMk/>
            <pc:sldMk cId="3044535531" sldId="2144328226"/>
            <ac:grpSpMk id="5" creationId="{A398BE0A-4DA0-439B-B6E7-ADF3D3D718B0}"/>
          </ac:grpSpMkLst>
        </pc:grpChg>
        <pc:grpChg chg="del">
          <ac:chgData name="Karolina Guillen" userId="c1c08796-a0be-47c6-af52-5d31fd96ec50" providerId="ADAL" clId="{9612A625-19D4-4D5E-8DD3-2A8B0D69195E}" dt="2022-02-22T22:46:41.941" v="3692" actId="165"/>
          <ac:grpSpMkLst>
            <pc:docMk/>
            <pc:sldMk cId="3044535531" sldId="2144328226"/>
            <ac:grpSpMk id="7" creationId="{94B3F7B3-EA3A-488E-A2D8-360292A7E78E}"/>
          </ac:grpSpMkLst>
        </pc:grpChg>
        <pc:grpChg chg="del">
          <ac:chgData name="Karolina Guillen" userId="c1c08796-a0be-47c6-af52-5d31fd96ec50" providerId="ADAL" clId="{9612A625-19D4-4D5E-8DD3-2A8B0D69195E}" dt="2022-02-22T22:46:41.941" v="3692" actId="165"/>
          <ac:grpSpMkLst>
            <pc:docMk/>
            <pc:sldMk cId="3044535531" sldId="2144328226"/>
            <ac:grpSpMk id="12" creationId="{8BE79679-101A-4277-8B77-8DAF1B53BF7A}"/>
          </ac:grpSpMkLst>
        </pc:grpChg>
        <pc:grpChg chg="del">
          <ac:chgData name="Karolina Guillen" userId="c1c08796-a0be-47c6-af52-5d31fd96ec50" providerId="ADAL" clId="{9612A625-19D4-4D5E-8DD3-2A8B0D69195E}" dt="2022-02-22T22:46:41.941" v="3692" actId="165"/>
          <ac:grpSpMkLst>
            <pc:docMk/>
            <pc:sldMk cId="3044535531" sldId="2144328226"/>
            <ac:grpSpMk id="13" creationId="{5C1527B5-D89E-45D8-86FF-3DB3FD0A75EE}"/>
          </ac:grpSpMkLst>
        </pc:grpChg>
        <pc:grpChg chg="del">
          <ac:chgData name="Karolina Guillen" userId="c1c08796-a0be-47c6-af52-5d31fd96ec50" providerId="ADAL" clId="{9612A625-19D4-4D5E-8DD3-2A8B0D69195E}" dt="2022-02-22T22:46:41.941" v="3692" actId="165"/>
          <ac:grpSpMkLst>
            <pc:docMk/>
            <pc:sldMk cId="3044535531" sldId="2144328226"/>
            <ac:grpSpMk id="15" creationId="{5E440365-974D-456E-92A0-BFF3B7BAC3BD}"/>
          </ac:grpSpMkLst>
        </pc:grpChg>
        <pc:grpChg chg="del">
          <ac:chgData name="Karolina Guillen" userId="c1c08796-a0be-47c6-af52-5d31fd96ec50" providerId="ADAL" clId="{9612A625-19D4-4D5E-8DD3-2A8B0D69195E}" dt="2022-02-22T22:46:41.941" v="3692" actId="165"/>
          <ac:grpSpMkLst>
            <pc:docMk/>
            <pc:sldMk cId="3044535531" sldId="2144328226"/>
            <ac:grpSpMk id="26" creationId="{6AAC0A52-FB48-4C02-8220-669E0455FF55}"/>
          </ac:grpSpMkLst>
        </pc:grpChg>
        <pc:grpChg chg="del">
          <ac:chgData name="Karolina Guillen" userId="c1c08796-a0be-47c6-af52-5d31fd96ec50" providerId="ADAL" clId="{9612A625-19D4-4D5E-8DD3-2A8B0D69195E}" dt="2022-02-22T22:46:41.941" v="3692" actId="165"/>
          <ac:grpSpMkLst>
            <pc:docMk/>
            <pc:sldMk cId="3044535531" sldId="2144328226"/>
            <ac:grpSpMk id="28" creationId="{E8112D83-36D9-42E1-AFDC-2C58795BDB19}"/>
          </ac:grpSpMkLst>
        </pc:grpChg>
        <pc:grpChg chg="del">
          <ac:chgData name="Karolina Guillen" userId="c1c08796-a0be-47c6-af52-5d31fd96ec50" providerId="ADAL" clId="{9612A625-19D4-4D5E-8DD3-2A8B0D69195E}" dt="2022-02-22T22:46:41.941" v="3692" actId="165"/>
          <ac:grpSpMkLst>
            <pc:docMk/>
            <pc:sldMk cId="3044535531" sldId="2144328226"/>
            <ac:grpSpMk id="29" creationId="{490BF929-2980-4127-8887-376AE0413468}"/>
          </ac:grpSpMkLst>
        </pc:grpChg>
        <pc:grpChg chg="del">
          <ac:chgData name="Karolina Guillen" userId="c1c08796-a0be-47c6-af52-5d31fd96ec50" providerId="ADAL" clId="{9612A625-19D4-4D5E-8DD3-2A8B0D69195E}" dt="2022-02-22T22:46:41.941" v="3692" actId="165"/>
          <ac:grpSpMkLst>
            <pc:docMk/>
            <pc:sldMk cId="3044535531" sldId="2144328226"/>
            <ac:grpSpMk id="30" creationId="{3A2F1D33-301F-49AF-9D48-57F702FEE2F2}"/>
          </ac:grpSpMkLst>
        </pc:grpChg>
        <pc:grpChg chg="del">
          <ac:chgData name="Karolina Guillen" userId="c1c08796-a0be-47c6-af52-5d31fd96ec50" providerId="ADAL" clId="{9612A625-19D4-4D5E-8DD3-2A8B0D69195E}" dt="2022-02-22T22:46:41.941" v="3692" actId="165"/>
          <ac:grpSpMkLst>
            <pc:docMk/>
            <pc:sldMk cId="3044535531" sldId="2144328226"/>
            <ac:grpSpMk id="34" creationId="{717AA0DD-CFB6-4742-BBCB-03F171DC5461}"/>
          </ac:grpSpMkLst>
        </pc:grpChg>
        <pc:grpChg chg="del">
          <ac:chgData name="Karolina Guillen" userId="c1c08796-a0be-47c6-af52-5d31fd96ec50" providerId="ADAL" clId="{9612A625-19D4-4D5E-8DD3-2A8B0D69195E}" dt="2022-02-22T22:46:41.941" v="3692" actId="165"/>
          <ac:grpSpMkLst>
            <pc:docMk/>
            <pc:sldMk cId="3044535531" sldId="2144328226"/>
            <ac:grpSpMk id="37" creationId="{4C781AE0-5410-4D0E-BCAC-0D71A2155C29}"/>
          </ac:grpSpMkLst>
        </pc:grpChg>
        <pc:grpChg chg="del">
          <ac:chgData name="Karolina Guillen" userId="c1c08796-a0be-47c6-af52-5d31fd96ec50" providerId="ADAL" clId="{9612A625-19D4-4D5E-8DD3-2A8B0D69195E}" dt="2022-02-22T22:46:41.941" v="3692" actId="165"/>
          <ac:grpSpMkLst>
            <pc:docMk/>
            <pc:sldMk cId="3044535531" sldId="2144328226"/>
            <ac:grpSpMk id="41" creationId="{8FE6D828-974F-4A55-AD5C-D50737B328D3}"/>
          </ac:grpSpMkLst>
        </pc:grpChg>
        <pc:grpChg chg="add mod">
          <ac:chgData name="Karolina Guillen" userId="c1c08796-a0be-47c6-af52-5d31fd96ec50" providerId="ADAL" clId="{9612A625-19D4-4D5E-8DD3-2A8B0D69195E}" dt="2022-03-04T15:29:51.658" v="14242" actId="1076"/>
          <ac:grpSpMkLst>
            <pc:docMk/>
            <pc:sldMk cId="3044535531" sldId="2144328226"/>
            <ac:grpSpMk id="45" creationId="{07B84F32-5715-46CA-93CA-561C2923C081}"/>
          </ac:grpSpMkLst>
        </pc:grpChg>
        <pc:grpChg chg="add mod">
          <ac:chgData name="Karolina Guillen" userId="c1c08796-a0be-47c6-af52-5d31fd96ec50" providerId="ADAL" clId="{9612A625-19D4-4D5E-8DD3-2A8B0D69195E}" dt="2022-03-04T15:29:49.473" v="14241" actId="14100"/>
          <ac:grpSpMkLst>
            <pc:docMk/>
            <pc:sldMk cId="3044535531" sldId="2144328226"/>
            <ac:grpSpMk id="46" creationId="{022C6730-5D85-416A-A7A3-8531EDB3A062}"/>
          </ac:grpSpMkLst>
        </pc:grpChg>
        <pc:grpChg chg="del">
          <ac:chgData name="Karolina Guillen" userId="c1c08796-a0be-47c6-af52-5d31fd96ec50" providerId="ADAL" clId="{9612A625-19D4-4D5E-8DD3-2A8B0D69195E}" dt="2022-02-22T22:46:41.941" v="3692" actId="165"/>
          <ac:grpSpMkLst>
            <pc:docMk/>
            <pc:sldMk cId="3044535531" sldId="2144328226"/>
            <ac:grpSpMk id="49" creationId="{3D01F67F-8176-4212-9C51-04C19238D9D8}"/>
          </ac:grpSpMkLst>
        </pc:grpChg>
        <pc:grpChg chg="add mod">
          <ac:chgData name="Karolina Guillen" userId="c1c08796-a0be-47c6-af52-5d31fd96ec50" providerId="ADAL" clId="{9612A625-19D4-4D5E-8DD3-2A8B0D69195E}" dt="2022-03-04T15:29:36.573" v="14234" actId="1076"/>
          <ac:grpSpMkLst>
            <pc:docMk/>
            <pc:sldMk cId="3044535531" sldId="2144328226"/>
            <ac:grpSpMk id="50" creationId="{D4CB78F8-4833-41AB-AA68-684CC86DE1FE}"/>
          </ac:grpSpMkLst>
        </pc:grpChg>
        <pc:grpChg chg="add mod">
          <ac:chgData name="Karolina Guillen" userId="c1c08796-a0be-47c6-af52-5d31fd96ec50" providerId="ADAL" clId="{9612A625-19D4-4D5E-8DD3-2A8B0D69195E}" dt="2022-03-02T17:42:42.721" v="4544" actId="1036"/>
          <ac:grpSpMkLst>
            <pc:docMk/>
            <pc:sldMk cId="3044535531" sldId="2144328226"/>
            <ac:grpSpMk id="51" creationId="{158E0C9B-C9FC-43B7-A8DC-2986125DA609}"/>
          </ac:grpSpMkLst>
        </pc:grpChg>
        <pc:grpChg chg="add mod">
          <ac:chgData name="Karolina Guillen" userId="c1c08796-a0be-47c6-af52-5d31fd96ec50" providerId="ADAL" clId="{9612A625-19D4-4D5E-8DD3-2A8B0D69195E}" dt="2022-03-02T17:42:42.721" v="4544" actId="1036"/>
          <ac:grpSpMkLst>
            <pc:docMk/>
            <pc:sldMk cId="3044535531" sldId="2144328226"/>
            <ac:grpSpMk id="52" creationId="{46D130CF-7CAC-47C1-A656-CAC96EBBC3DE}"/>
          </ac:grpSpMkLst>
        </pc:grpChg>
        <pc:grpChg chg="add mod">
          <ac:chgData name="Karolina Guillen" userId="c1c08796-a0be-47c6-af52-5d31fd96ec50" providerId="ADAL" clId="{9612A625-19D4-4D5E-8DD3-2A8B0D69195E}" dt="2022-03-04T15:29:56.741" v="14245" actId="1076"/>
          <ac:grpSpMkLst>
            <pc:docMk/>
            <pc:sldMk cId="3044535531" sldId="2144328226"/>
            <ac:grpSpMk id="53" creationId="{A5A66799-09C7-4293-8629-109313E3C627}"/>
          </ac:grpSpMkLst>
        </pc:grpChg>
        <pc:grpChg chg="add mod">
          <ac:chgData name="Karolina Guillen" userId="c1c08796-a0be-47c6-af52-5d31fd96ec50" providerId="ADAL" clId="{9612A625-19D4-4D5E-8DD3-2A8B0D69195E}" dt="2022-03-04T15:29:55.621" v="14244" actId="1076"/>
          <ac:grpSpMkLst>
            <pc:docMk/>
            <pc:sldMk cId="3044535531" sldId="2144328226"/>
            <ac:grpSpMk id="54" creationId="{53123A4B-803A-4A49-9EA0-2CEABC6A29AF}"/>
          </ac:grpSpMkLst>
        </pc:grpChg>
        <pc:grpChg chg="add mod">
          <ac:chgData name="Karolina Guillen" userId="c1c08796-a0be-47c6-af52-5d31fd96ec50" providerId="ADAL" clId="{9612A625-19D4-4D5E-8DD3-2A8B0D69195E}" dt="2022-03-04T15:29:57.793" v="14246" actId="1076"/>
          <ac:grpSpMkLst>
            <pc:docMk/>
            <pc:sldMk cId="3044535531" sldId="2144328226"/>
            <ac:grpSpMk id="55" creationId="{A13CE3BB-5800-49CE-B6EE-E92C90480F74}"/>
          </ac:grpSpMkLst>
        </pc:grpChg>
        <pc:grpChg chg="add mod">
          <ac:chgData name="Karolina Guillen" userId="c1c08796-a0be-47c6-af52-5d31fd96ec50" providerId="ADAL" clId="{9612A625-19D4-4D5E-8DD3-2A8B0D69195E}" dt="2022-03-04T15:30:11.007" v="14249" actId="1076"/>
          <ac:grpSpMkLst>
            <pc:docMk/>
            <pc:sldMk cId="3044535531" sldId="2144328226"/>
            <ac:grpSpMk id="56" creationId="{A9EEE807-D9BA-41BE-BB42-281777CEFAE8}"/>
          </ac:grpSpMkLst>
        </pc:grpChg>
        <pc:grpChg chg="del">
          <ac:chgData name="Karolina Guillen" userId="c1c08796-a0be-47c6-af52-5d31fd96ec50" providerId="ADAL" clId="{9612A625-19D4-4D5E-8DD3-2A8B0D69195E}" dt="2022-02-22T22:46:41.941" v="3692" actId="165"/>
          <ac:grpSpMkLst>
            <pc:docMk/>
            <pc:sldMk cId="3044535531" sldId="2144328226"/>
            <ac:grpSpMk id="70" creationId="{0B6C73B2-8E5E-48AC-8B3C-2B84DE729F27}"/>
          </ac:grpSpMkLst>
        </pc:grpChg>
        <pc:picChg chg="del mod topLvl">
          <ac:chgData name="Karolina Guillen" userId="c1c08796-a0be-47c6-af52-5d31fd96ec50" providerId="ADAL" clId="{9612A625-19D4-4D5E-8DD3-2A8B0D69195E}" dt="2022-02-22T22:47:11.535" v="3700" actId="478"/>
          <ac:picMkLst>
            <pc:docMk/>
            <pc:sldMk cId="3044535531" sldId="2144328226"/>
            <ac:picMk id="2" creationId="{72CBA173-FC61-43B5-A699-AC567AF210AA}"/>
          </ac:picMkLst>
        </pc:picChg>
        <pc:picChg chg="add mod">
          <ac:chgData name="Karolina Guillen" userId="c1c08796-a0be-47c6-af52-5d31fd96ec50" providerId="ADAL" clId="{9612A625-19D4-4D5E-8DD3-2A8B0D69195E}" dt="2022-03-02T17:39:16.252" v="4460" actId="14100"/>
          <ac:picMkLst>
            <pc:docMk/>
            <pc:sldMk cId="3044535531" sldId="2144328226"/>
            <ac:picMk id="4" creationId="{0F69A934-DC26-41F4-B91B-B283D53B98C9}"/>
          </ac:picMkLst>
        </pc:picChg>
        <pc:picChg chg="del mod topLvl">
          <ac:chgData name="Karolina Guillen" userId="c1c08796-a0be-47c6-af52-5d31fd96ec50" providerId="ADAL" clId="{9612A625-19D4-4D5E-8DD3-2A8B0D69195E}" dt="2022-02-22T22:47:05.726" v="3693" actId="478"/>
          <ac:picMkLst>
            <pc:docMk/>
            <pc:sldMk cId="3044535531" sldId="2144328226"/>
            <ac:picMk id="4" creationId="{F45AA27B-9D8B-49E9-8675-AE01AD4F082D}"/>
          </ac:picMkLst>
        </pc:picChg>
        <pc:picChg chg="del mod topLvl">
          <ac:chgData name="Karolina Guillen" userId="c1c08796-a0be-47c6-af52-5d31fd96ec50" providerId="ADAL" clId="{9612A625-19D4-4D5E-8DD3-2A8B0D69195E}" dt="2022-02-22T22:47:09.518" v="3697" actId="478"/>
          <ac:picMkLst>
            <pc:docMk/>
            <pc:sldMk cId="3044535531" sldId="2144328226"/>
            <ac:picMk id="6" creationId="{5ACCAB9F-43A2-45BC-B2CD-E4C47CDC99E9}"/>
          </ac:picMkLst>
        </pc:picChg>
        <pc:picChg chg="add mod">
          <ac:chgData name="Karolina Guillen" userId="c1c08796-a0be-47c6-af52-5d31fd96ec50" providerId="ADAL" clId="{9612A625-19D4-4D5E-8DD3-2A8B0D69195E}" dt="2022-03-02T17:39:01.513" v="4455" actId="1076"/>
          <ac:picMkLst>
            <pc:docMk/>
            <pc:sldMk cId="3044535531" sldId="2144328226"/>
            <ac:picMk id="6" creationId="{BEA0637B-098A-4CAB-8168-37D1A8ED2525}"/>
          </ac:picMkLst>
        </pc:picChg>
        <pc:picChg chg="add mod ord">
          <ac:chgData name="Karolina Guillen" userId="c1c08796-a0be-47c6-af52-5d31fd96ec50" providerId="ADAL" clId="{9612A625-19D4-4D5E-8DD3-2A8B0D69195E}" dt="2022-03-02T17:37:34.834" v="4433" actId="164"/>
          <ac:picMkLst>
            <pc:docMk/>
            <pc:sldMk cId="3044535531" sldId="2144328226"/>
            <ac:picMk id="8" creationId="{B4F32DB6-F8B9-42D9-ADDE-4CCB1144EC3D}"/>
          </ac:picMkLst>
        </pc:picChg>
        <pc:picChg chg="del mod topLvl">
          <ac:chgData name="Karolina Guillen" userId="c1c08796-a0be-47c6-af52-5d31fd96ec50" providerId="ADAL" clId="{9612A625-19D4-4D5E-8DD3-2A8B0D69195E}" dt="2022-02-22T22:47:18.215" v="3707" actId="478"/>
          <ac:picMkLst>
            <pc:docMk/>
            <pc:sldMk cId="3044535531" sldId="2144328226"/>
            <ac:picMk id="8" creationId="{DA11FF62-A1AC-4B8B-9405-D91BADB534BD}"/>
          </ac:picMkLst>
        </pc:picChg>
        <pc:picChg chg="del mod topLvl">
          <ac:chgData name="Karolina Guillen" userId="c1c08796-a0be-47c6-af52-5d31fd96ec50" providerId="ADAL" clId="{9612A625-19D4-4D5E-8DD3-2A8B0D69195E}" dt="2022-02-22T22:47:08.035" v="3695" actId="478"/>
          <ac:picMkLst>
            <pc:docMk/>
            <pc:sldMk cId="3044535531" sldId="2144328226"/>
            <ac:picMk id="11" creationId="{4819444F-2A18-48BA-AB8E-992601FA63DA}"/>
          </ac:picMkLst>
        </pc:picChg>
        <pc:picChg chg="add mod ord">
          <ac:chgData name="Karolina Guillen" userId="c1c08796-a0be-47c6-af52-5d31fd96ec50" providerId="ADAL" clId="{9612A625-19D4-4D5E-8DD3-2A8B0D69195E}" dt="2022-03-02T17:37:34.834" v="4433" actId="164"/>
          <ac:picMkLst>
            <pc:docMk/>
            <pc:sldMk cId="3044535531" sldId="2144328226"/>
            <ac:picMk id="11" creationId="{C74E17F7-030F-457A-BEB9-459190B810AD}"/>
          </ac:picMkLst>
        </pc:picChg>
        <pc:picChg chg="add mod">
          <ac:chgData name="Karolina Guillen" userId="c1c08796-a0be-47c6-af52-5d31fd96ec50" providerId="ADAL" clId="{9612A625-19D4-4D5E-8DD3-2A8B0D69195E}" dt="2022-03-02T17:37:19.600" v="4431" actId="164"/>
          <ac:picMkLst>
            <pc:docMk/>
            <pc:sldMk cId="3044535531" sldId="2144328226"/>
            <ac:picMk id="13" creationId="{4BEBA691-4FC1-45C7-99CC-36AB20BBC03C}"/>
          </ac:picMkLst>
        </pc:picChg>
        <pc:picChg chg="del mod topLvl">
          <ac:chgData name="Karolina Guillen" userId="c1c08796-a0be-47c6-af52-5d31fd96ec50" providerId="ADAL" clId="{9612A625-19D4-4D5E-8DD3-2A8B0D69195E}" dt="2022-02-22T22:47:05.726" v="3693" actId="478"/>
          <ac:picMkLst>
            <pc:docMk/>
            <pc:sldMk cId="3044535531" sldId="2144328226"/>
            <ac:picMk id="14" creationId="{8CFD062E-EDDD-4824-BD8D-68A28337CB5A}"/>
          </ac:picMkLst>
        </pc:picChg>
        <pc:picChg chg="add mod">
          <ac:chgData name="Karolina Guillen" userId="c1c08796-a0be-47c6-af52-5d31fd96ec50" providerId="ADAL" clId="{9612A625-19D4-4D5E-8DD3-2A8B0D69195E}" dt="2022-03-02T17:37:19.600" v="4431" actId="164"/>
          <ac:picMkLst>
            <pc:docMk/>
            <pc:sldMk cId="3044535531" sldId="2144328226"/>
            <ac:picMk id="15" creationId="{21A52844-6481-4CA4-87E6-AB4B7043B15A}"/>
          </ac:picMkLst>
        </pc:picChg>
        <pc:picChg chg="del mod topLvl">
          <ac:chgData name="Karolina Guillen" userId="c1c08796-a0be-47c6-af52-5d31fd96ec50" providerId="ADAL" clId="{9612A625-19D4-4D5E-8DD3-2A8B0D69195E}" dt="2022-02-22T22:47:12.133" v="3701" actId="478"/>
          <ac:picMkLst>
            <pc:docMk/>
            <pc:sldMk cId="3044535531" sldId="2144328226"/>
            <ac:picMk id="16" creationId="{0D21DA3A-1E71-494C-8310-AF87CA67F6F3}"/>
          </ac:picMkLst>
        </pc:picChg>
        <pc:picChg chg="add mod">
          <ac:chgData name="Karolina Guillen" userId="c1c08796-a0be-47c6-af52-5d31fd96ec50" providerId="ADAL" clId="{9612A625-19D4-4D5E-8DD3-2A8B0D69195E}" dt="2022-03-02T17:37:42.238" v="4434" actId="164"/>
          <ac:picMkLst>
            <pc:docMk/>
            <pc:sldMk cId="3044535531" sldId="2144328226"/>
            <ac:picMk id="17" creationId="{79125478-30E2-4574-A789-041035C4073A}"/>
          </ac:picMkLst>
        </pc:picChg>
        <pc:picChg chg="del mod topLvl">
          <ac:chgData name="Karolina Guillen" userId="c1c08796-a0be-47c6-af52-5d31fd96ec50" providerId="ADAL" clId="{9612A625-19D4-4D5E-8DD3-2A8B0D69195E}" dt="2022-02-22T22:47:10.752" v="3699" actId="478"/>
          <ac:picMkLst>
            <pc:docMk/>
            <pc:sldMk cId="3044535531" sldId="2144328226"/>
            <ac:picMk id="17" creationId="{8DBEE5B2-5382-45C0-A4DA-3469B7605544}"/>
          </ac:picMkLst>
        </pc:picChg>
        <pc:picChg chg="del mod topLvl">
          <ac:chgData name="Karolina Guillen" userId="c1c08796-a0be-47c6-af52-5d31fd96ec50" providerId="ADAL" clId="{9612A625-19D4-4D5E-8DD3-2A8B0D69195E}" dt="2022-02-22T22:47:14.281" v="3704" actId="478"/>
          <ac:picMkLst>
            <pc:docMk/>
            <pc:sldMk cId="3044535531" sldId="2144328226"/>
            <ac:picMk id="18" creationId="{70E4890D-200B-4BE3-8097-9638F93488FC}"/>
          </ac:picMkLst>
        </pc:picChg>
        <pc:picChg chg="add mod">
          <ac:chgData name="Karolina Guillen" userId="c1c08796-a0be-47c6-af52-5d31fd96ec50" providerId="ADAL" clId="{9612A625-19D4-4D5E-8DD3-2A8B0D69195E}" dt="2022-03-02T17:37:42.238" v="4434" actId="164"/>
          <ac:picMkLst>
            <pc:docMk/>
            <pc:sldMk cId="3044535531" sldId="2144328226"/>
            <ac:picMk id="19" creationId="{7DD9D7E7-95AC-4533-8203-B2C3F601025F}"/>
          </ac:picMkLst>
        </pc:picChg>
        <pc:picChg chg="del mod topLvl">
          <ac:chgData name="Karolina Guillen" userId="c1c08796-a0be-47c6-af52-5d31fd96ec50" providerId="ADAL" clId="{9612A625-19D4-4D5E-8DD3-2A8B0D69195E}" dt="2022-02-22T22:47:13.492" v="3703" actId="478"/>
          <ac:picMkLst>
            <pc:docMk/>
            <pc:sldMk cId="3044535531" sldId="2144328226"/>
            <ac:picMk id="20" creationId="{E7EE7A47-DF30-4573-9F20-61C53BDADB8E}"/>
          </ac:picMkLst>
        </pc:picChg>
        <pc:picChg chg="del mod topLvl">
          <ac:chgData name="Karolina Guillen" userId="c1c08796-a0be-47c6-af52-5d31fd96ec50" providerId="ADAL" clId="{9612A625-19D4-4D5E-8DD3-2A8B0D69195E}" dt="2022-02-22T22:47:07.098" v="3694" actId="478"/>
          <ac:picMkLst>
            <pc:docMk/>
            <pc:sldMk cId="3044535531" sldId="2144328226"/>
            <ac:picMk id="21" creationId="{2B71AD56-67F9-4259-8050-FE18CDEF9A87}"/>
          </ac:picMkLst>
        </pc:picChg>
        <pc:picChg chg="add mod">
          <ac:chgData name="Karolina Guillen" userId="c1c08796-a0be-47c6-af52-5d31fd96ec50" providerId="ADAL" clId="{9612A625-19D4-4D5E-8DD3-2A8B0D69195E}" dt="2022-03-02T17:37:14.961" v="4430" actId="164"/>
          <ac:picMkLst>
            <pc:docMk/>
            <pc:sldMk cId="3044535531" sldId="2144328226"/>
            <ac:picMk id="22" creationId="{1A3C4668-B4DC-4315-BE26-1B1B0E6FFBCA}"/>
          </ac:picMkLst>
        </pc:picChg>
        <pc:picChg chg="del mod topLvl">
          <ac:chgData name="Karolina Guillen" userId="c1c08796-a0be-47c6-af52-5d31fd96ec50" providerId="ADAL" clId="{9612A625-19D4-4D5E-8DD3-2A8B0D69195E}" dt="2022-02-22T22:47:20.541" v="3710" actId="478"/>
          <ac:picMkLst>
            <pc:docMk/>
            <pc:sldMk cId="3044535531" sldId="2144328226"/>
            <ac:picMk id="22" creationId="{6EAEE205-0665-4487-8217-6315AF78BE6A}"/>
          </ac:picMkLst>
        </pc:picChg>
        <pc:picChg chg="del mod topLvl">
          <ac:chgData name="Karolina Guillen" userId="c1c08796-a0be-47c6-af52-5d31fd96ec50" providerId="ADAL" clId="{9612A625-19D4-4D5E-8DD3-2A8B0D69195E}" dt="2022-02-22T22:47:19.132" v="3708" actId="478"/>
          <ac:picMkLst>
            <pc:docMk/>
            <pc:sldMk cId="3044535531" sldId="2144328226"/>
            <ac:picMk id="23" creationId="{C2FB053F-AE74-4A41-9DDF-9B14CACF89CB}"/>
          </ac:picMkLst>
        </pc:picChg>
        <pc:picChg chg="del mod topLvl">
          <ac:chgData name="Karolina Guillen" userId="c1c08796-a0be-47c6-af52-5d31fd96ec50" providerId="ADAL" clId="{9612A625-19D4-4D5E-8DD3-2A8B0D69195E}" dt="2022-02-22T22:47:12.823" v="3702" actId="478"/>
          <ac:picMkLst>
            <pc:docMk/>
            <pc:sldMk cId="3044535531" sldId="2144328226"/>
            <ac:picMk id="24" creationId="{56387710-4598-4EA4-9E7F-D0104DF39795}"/>
          </ac:picMkLst>
        </pc:picChg>
        <pc:picChg chg="add mod">
          <ac:chgData name="Karolina Guillen" userId="c1c08796-a0be-47c6-af52-5d31fd96ec50" providerId="ADAL" clId="{9612A625-19D4-4D5E-8DD3-2A8B0D69195E}" dt="2022-03-02T17:37:14.961" v="4430" actId="164"/>
          <ac:picMkLst>
            <pc:docMk/>
            <pc:sldMk cId="3044535531" sldId="2144328226"/>
            <ac:picMk id="24" creationId="{B3C64663-6EBB-4472-A01B-2D3A44B401D4}"/>
          </ac:picMkLst>
        </pc:picChg>
        <pc:picChg chg="del mod topLvl">
          <ac:chgData name="Karolina Guillen" userId="c1c08796-a0be-47c6-af52-5d31fd96ec50" providerId="ADAL" clId="{9612A625-19D4-4D5E-8DD3-2A8B0D69195E}" dt="2022-02-22T22:47:05.726" v="3693" actId="478"/>
          <ac:picMkLst>
            <pc:docMk/>
            <pc:sldMk cId="3044535531" sldId="2144328226"/>
            <ac:picMk id="27" creationId="{2CA2E334-1F97-4884-81D5-65F57B4DBEF6}"/>
          </ac:picMkLst>
        </pc:picChg>
        <pc:picChg chg="add mod">
          <ac:chgData name="Karolina Guillen" userId="c1c08796-a0be-47c6-af52-5d31fd96ec50" providerId="ADAL" clId="{9612A625-19D4-4D5E-8DD3-2A8B0D69195E}" dt="2022-03-02T17:38:10.435" v="4437" actId="164"/>
          <ac:picMkLst>
            <pc:docMk/>
            <pc:sldMk cId="3044535531" sldId="2144328226"/>
            <ac:picMk id="27" creationId="{3207E7DB-DF45-4A06-A774-A32A8988774E}"/>
          </ac:picMkLst>
        </pc:picChg>
        <pc:picChg chg="add mod">
          <ac:chgData name="Karolina Guillen" userId="c1c08796-a0be-47c6-af52-5d31fd96ec50" providerId="ADAL" clId="{9612A625-19D4-4D5E-8DD3-2A8B0D69195E}" dt="2022-03-02T17:38:10.435" v="4437" actId="164"/>
          <ac:picMkLst>
            <pc:docMk/>
            <pc:sldMk cId="3044535531" sldId="2144328226"/>
            <ac:picMk id="29" creationId="{E70ECBFC-709B-42EA-9556-0A0680935C5B}"/>
          </ac:picMkLst>
        </pc:picChg>
        <pc:picChg chg="add mod ord">
          <ac:chgData name="Karolina Guillen" userId="c1c08796-a0be-47c6-af52-5d31fd96ec50" providerId="ADAL" clId="{9612A625-19D4-4D5E-8DD3-2A8B0D69195E}" dt="2022-03-02T17:37:57.508" v="4435" actId="164"/>
          <ac:picMkLst>
            <pc:docMk/>
            <pc:sldMk cId="3044535531" sldId="2144328226"/>
            <ac:picMk id="31" creationId="{0517E91F-DE98-407C-A101-4696B248F2A9}"/>
          </ac:picMkLst>
        </pc:picChg>
        <pc:picChg chg="add mod">
          <ac:chgData name="Karolina Guillen" userId="c1c08796-a0be-47c6-af52-5d31fd96ec50" providerId="ADAL" clId="{9612A625-19D4-4D5E-8DD3-2A8B0D69195E}" dt="2022-03-02T17:37:57.508" v="4435" actId="164"/>
          <ac:picMkLst>
            <pc:docMk/>
            <pc:sldMk cId="3044535531" sldId="2144328226"/>
            <ac:picMk id="35" creationId="{2C15C0D9-1473-4E4C-8011-508E41FD3905}"/>
          </ac:picMkLst>
        </pc:picChg>
        <pc:picChg chg="del mod topLvl">
          <ac:chgData name="Karolina Guillen" userId="c1c08796-a0be-47c6-af52-5d31fd96ec50" providerId="ADAL" clId="{9612A625-19D4-4D5E-8DD3-2A8B0D69195E}" dt="2022-02-22T22:47:05.726" v="3693" actId="478"/>
          <ac:picMkLst>
            <pc:docMk/>
            <pc:sldMk cId="3044535531" sldId="2144328226"/>
            <ac:picMk id="35" creationId="{E550F55A-909E-4C7D-BFB1-C55EB8E0B5A2}"/>
          </ac:picMkLst>
        </pc:picChg>
        <pc:picChg chg="del mod topLvl">
          <ac:chgData name="Karolina Guillen" userId="c1c08796-a0be-47c6-af52-5d31fd96ec50" providerId="ADAL" clId="{9612A625-19D4-4D5E-8DD3-2A8B0D69195E}" dt="2022-02-22T22:47:05.726" v="3693" actId="478"/>
          <ac:picMkLst>
            <pc:docMk/>
            <pc:sldMk cId="3044535531" sldId="2144328226"/>
            <ac:picMk id="36" creationId="{BBFEF308-0284-42A4-BF87-4E95E4455980}"/>
          </ac:picMkLst>
        </pc:picChg>
        <pc:picChg chg="add mod">
          <ac:chgData name="Karolina Guillen" userId="c1c08796-a0be-47c6-af52-5d31fd96ec50" providerId="ADAL" clId="{9612A625-19D4-4D5E-8DD3-2A8B0D69195E}" dt="2022-03-02T17:38:17.102" v="4438" actId="164"/>
          <ac:picMkLst>
            <pc:docMk/>
            <pc:sldMk cId="3044535531" sldId="2144328226"/>
            <ac:picMk id="37" creationId="{C6CE988F-6C63-45B3-9B37-31ADAB3335D2}"/>
          </ac:picMkLst>
        </pc:picChg>
        <pc:picChg chg="del mod topLvl">
          <ac:chgData name="Karolina Guillen" userId="c1c08796-a0be-47c6-af52-5d31fd96ec50" providerId="ADAL" clId="{9612A625-19D4-4D5E-8DD3-2A8B0D69195E}" dt="2022-02-22T22:47:05.726" v="3693" actId="478"/>
          <ac:picMkLst>
            <pc:docMk/>
            <pc:sldMk cId="3044535531" sldId="2144328226"/>
            <ac:picMk id="38" creationId="{B444146B-30BE-414A-B90E-8ACDE406A6FB}"/>
          </ac:picMkLst>
        </pc:picChg>
        <pc:picChg chg="add mod">
          <ac:chgData name="Karolina Guillen" userId="c1c08796-a0be-47c6-af52-5d31fd96ec50" providerId="ADAL" clId="{9612A625-19D4-4D5E-8DD3-2A8B0D69195E}" dt="2022-03-02T17:38:17.102" v="4438" actId="164"/>
          <ac:picMkLst>
            <pc:docMk/>
            <pc:sldMk cId="3044535531" sldId="2144328226"/>
            <ac:picMk id="39" creationId="{935C0824-7CFE-4582-9A69-12359E367BC5}"/>
          </ac:picMkLst>
        </pc:picChg>
        <pc:picChg chg="del mod topLvl">
          <ac:chgData name="Karolina Guillen" userId="c1c08796-a0be-47c6-af52-5d31fd96ec50" providerId="ADAL" clId="{9612A625-19D4-4D5E-8DD3-2A8B0D69195E}" dt="2022-02-22T22:47:21.377" v="3711" actId="478"/>
          <ac:picMkLst>
            <pc:docMk/>
            <pc:sldMk cId="3044535531" sldId="2144328226"/>
            <ac:picMk id="40" creationId="{E0B4085A-508B-4971-89D0-AE4D4B39CAB1}"/>
          </ac:picMkLst>
        </pc:picChg>
        <pc:picChg chg="del mod topLvl">
          <ac:chgData name="Karolina Guillen" userId="c1c08796-a0be-47c6-af52-5d31fd96ec50" providerId="ADAL" clId="{9612A625-19D4-4D5E-8DD3-2A8B0D69195E}" dt="2022-02-22T22:47:05.726" v="3693" actId="478"/>
          <ac:picMkLst>
            <pc:docMk/>
            <pc:sldMk cId="3044535531" sldId="2144328226"/>
            <ac:picMk id="42" creationId="{17F9E45E-80D5-473A-9D1E-7CAED9E3D077}"/>
          </ac:picMkLst>
        </pc:picChg>
        <pc:picChg chg="add mod ord">
          <ac:chgData name="Karolina Guillen" userId="c1c08796-a0be-47c6-af52-5d31fd96ec50" providerId="ADAL" clId="{9612A625-19D4-4D5E-8DD3-2A8B0D69195E}" dt="2022-03-02T17:38:03.983" v="4436" actId="164"/>
          <ac:picMkLst>
            <pc:docMk/>
            <pc:sldMk cId="3044535531" sldId="2144328226"/>
            <ac:picMk id="42" creationId="{D7840565-67DD-49B0-94B9-5EBEB9FEC595}"/>
          </ac:picMkLst>
        </pc:picChg>
        <pc:picChg chg="add mod">
          <ac:chgData name="Karolina Guillen" userId="c1c08796-a0be-47c6-af52-5d31fd96ec50" providerId="ADAL" clId="{9612A625-19D4-4D5E-8DD3-2A8B0D69195E}" dt="2022-03-02T17:38:03.983" v="4436" actId="164"/>
          <ac:picMkLst>
            <pc:docMk/>
            <pc:sldMk cId="3044535531" sldId="2144328226"/>
            <ac:picMk id="44" creationId="{88318FBD-B738-4444-A524-A15FB2A4E66F}"/>
          </ac:picMkLst>
        </pc:picChg>
        <pc:picChg chg="del mod topLvl">
          <ac:chgData name="Karolina Guillen" userId="c1c08796-a0be-47c6-af52-5d31fd96ec50" providerId="ADAL" clId="{9612A625-19D4-4D5E-8DD3-2A8B0D69195E}" dt="2022-02-22T22:47:05.726" v="3693" actId="478"/>
          <ac:picMkLst>
            <pc:docMk/>
            <pc:sldMk cId="3044535531" sldId="2144328226"/>
            <ac:picMk id="45" creationId="{ABA9840F-3647-4CB4-A04C-56E1C678DE8D}"/>
          </ac:picMkLst>
        </pc:picChg>
        <pc:picChg chg="del mod topLvl">
          <ac:chgData name="Karolina Guillen" userId="c1c08796-a0be-47c6-af52-5d31fd96ec50" providerId="ADAL" clId="{9612A625-19D4-4D5E-8DD3-2A8B0D69195E}" dt="2022-02-22T22:47:29.304" v="3718" actId="478"/>
          <ac:picMkLst>
            <pc:docMk/>
            <pc:sldMk cId="3044535531" sldId="2144328226"/>
            <ac:picMk id="51" creationId="{D4D60F36-9D1E-4F8B-ADD7-19164FBE5716}"/>
          </ac:picMkLst>
        </pc:picChg>
        <pc:picChg chg="del mod topLvl">
          <ac:chgData name="Karolina Guillen" userId="c1c08796-a0be-47c6-af52-5d31fd96ec50" providerId="ADAL" clId="{9612A625-19D4-4D5E-8DD3-2A8B0D69195E}" dt="2022-02-22T22:47:22.146" v="3712" actId="478"/>
          <ac:picMkLst>
            <pc:docMk/>
            <pc:sldMk cId="3044535531" sldId="2144328226"/>
            <ac:picMk id="53" creationId="{EA3C9AFF-21CE-4C99-B9B8-0A1080BB347E}"/>
          </ac:picMkLst>
        </pc:picChg>
        <pc:picChg chg="del mod topLvl">
          <ac:chgData name="Karolina Guillen" userId="c1c08796-a0be-47c6-af52-5d31fd96ec50" providerId="ADAL" clId="{9612A625-19D4-4D5E-8DD3-2A8B0D69195E}" dt="2022-02-22T22:47:22.950" v="3713" actId="478"/>
          <ac:picMkLst>
            <pc:docMk/>
            <pc:sldMk cId="3044535531" sldId="2144328226"/>
            <ac:picMk id="55" creationId="{D76C6BBE-1702-418B-BD38-929EB442699A}"/>
          </ac:picMkLst>
        </pc:picChg>
        <pc:picChg chg="del mod topLvl">
          <ac:chgData name="Karolina Guillen" userId="c1c08796-a0be-47c6-af52-5d31fd96ec50" providerId="ADAL" clId="{9612A625-19D4-4D5E-8DD3-2A8B0D69195E}" dt="2022-02-22T22:47:23.800" v="3714" actId="478"/>
          <ac:picMkLst>
            <pc:docMk/>
            <pc:sldMk cId="3044535531" sldId="2144328226"/>
            <ac:picMk id="61" creationId="{944F04AF-5A52-4812-B32F-B402E75C0428}"/>
          </ac:picMkLst>
        </pc:picChg>
        <pc:picChg chg="del mod topLvl">
          <ac:chgData name="Karolina Guillen" userId="c1c08796-a0be-47c6-af52-5d31fd96ec50" providerId="ADAL" clId="{9612A625-19D4-4D5E-8DD3-2A8B0D69195E}" dt="2022-02-22T22:47:24.743" v="3715" actId="478"/>
          <ac:picMkLst>
            <pc:docMk/>
            <pc:sldMk cId="3044535531" sldId="2144328226"/>
            <ac:picMk id="69" creationId="{9FD6E734-0C11-496A-BEA6-04780F57FBE2}"/>
          </ac:picMkLst>
        </pc:picChg>
        <pc:picChg chg="del mod topLvl">
          <ac:chgData name="Karolina Guillen" userId="c1c08796-a0be-47c6-af52-5d31fd96ec50" providerId="ADAL" clId="{9612A625-19D4-4D5E-8DD3-2A8B0D69195E}" dt="2022-02-22T22:47:05.726" v="3693" actId="478"/>
          <ac:picMkLst>
            <pc:docMk/>
            <pc:sldMk cId="3044535531" sldId="2144328226"/>
            <ac:picMk id="71" creationId="{C4607208-5981-49ED-9ABF-0C7A0E7B8135}"/>
          </ac:picMkLst>
        </pc:picChg>
        <pc:picChg chg="del mod topLvl">
          <ac:chgData name="Karolina Guillen" userId="c1c08796-a0be-47c6-af52-5d31fd96ec50" providerId="ADAL" clId="{9612A625-19D4-4D5E-8DD3-2A8B0D69195E}" dt="2022-02-22T22:47:05.726" v="3693" actId="478"/>
          <ac:picMkLst>
            <pc:docMk/>
            <pc:sldMk cId="3044535531" sldId="2144328226"/>
            <ac:picMk id="73" creationId="{06349CDE-2501-484A-A0F2-85F035287D6A}"/>
          </ac:picMkLst>
        </pc:picChg>
        <pc:picChg chg="del mod topLvl">
          <ac:chgData name="Karolina Guillen" userId="c1c08796-a0be-47c6-af52-5d31fd96ec50" providerId="ADAL" clId="{9612A625-19D4-4D5E-8DD3-2A8B0D69195E}" dt="2022-02-22T22:47:05.726" v="3693" actId="478"/>
          <ac:picMkLst>
            <pc:docMk/>
            <pc:sldMk cId="3044535531" sldId="2144328226"/>
            <ac:picMk id="74" creationId="{2F26C6F8-431A-4D96-AE14-0EB5A8448674}"/>
          </ac:picMkLst>
        </pc:picChg>
        <pc:picChg chg="del mod topLvl">
          <ac:chgData name="Karolina Guillen" userId="c1c08796-a0be-47c6-af52-5d31fd96ec50" providerId="ADAL" clId="{9612A625-19D4-4D5E-8DD3-2A8B0D69195E}" dt="2022-02-22T22:47:05.726" v="3693" actId="478"/>
          <ac:picMkLst>
            <pc:docMk/>
            <pc:sldMk cId="3044535531" sldId="2144328226"/>
            <ac:picMk id="75" creationId="{C7FB7563-0650-4891-B086-693C5DF90E64}"/>
          </ac:picMkLst>
        </pc:picChg>
        <pc:picChg chg="del mod topLvl">
          <ac:chgData name="Karolina Guillen" userId="c1c08796-a0be-47c6-af52-5d31fd96ec50" providerId="ADAL" clId="{9612A625-19D4-4D5E-8DD3-2A8B0D69195E}" dt="2022-02-22T22:47:08.636" v="3696" actId="478"/>
          <ac:picMkLst>
            <pc:docMk/>
            <pc:sldMk cId="3044535531" sldId="2144328226"/>
            <ac:picMk id="91" creationId="{F67D6F97-3F22-4AB8-97F1-96B0EE48AE01}"/>
          </ac:picMkLst>
        </pc:picChg>
        <pc:picChg chg="del mod topLvl">
          <ac:chgData name="Karolina Guillen" userId="c1c08796-a0be-47c6-af52-5d31fd96ec50" providerId="ADAL" clId="{9612A625-19D4-4D5E-8DD3-2A8B0D69195E}" dt="2022-02-22T22:47:05.726" v="3693" actId="478"/>
          <ac:picMkLst>
            <pc:docMk/>
            <pc:sldMk cId="3044535531" sldId="2144328226"/>
            <ac:picMk id="1026" creationId="{64BB69CE-E741-41F6-B38A-CA3BB182E304}"/>
          </ac:picMkLst>
        </pc:picChg>
        <pc:picChg chg="del mod topLvl">
          <ac:chgData name="Karolina Guillen" userId="c1c08796-a0be-47c6-af52-5d31fd96ec50" providerId="ADAL" clId="{9612A625-19D4-4D5E-8DD3-2A8B0D69195E}" dt="2022-02-22T22:47:10.223" v="3698" actId="478"/>
          <ac:picMkLst>
            <pc:docMk/>
            <pc:sldMk cId="3044535531" sldId="2144328226"/>
            <ac:picMk id="1034" creationId="{F165B75C-09BE-434B-AD2B-80102BC4E8CD}"/>
          </ac:picMkLst>
        </pc:picChg>
        <pc:picChg chg="del mod topLvl">
          <ac:chgData name="Karolina Guillen" userId="c1c08796-a0be-47c6-af52-5d31fd96ec50" providerId="ADAL" clId="{9612A625-19D4-4D5E-8DD3-2A8B0D69195E}" dt="2022-02-22T22:47:05.726" v="3693" actId="478"/>
          <ac:picMkLst>
            <pc:docMk/>
            <pc:sldMk cId="3044535531" sldId="2144328226"/>
            <ac:picMk id="1036" creationId="{F08EB9CA-153D-45C8-B152-7BD79F62C4A1}"/>
          </ac:picMkLst>
        </pc:picChg>
      </pc:sldChg>
      <pc:sldChg chg="addSp delSp modSp add mod delAnim modAnim">
        <pc:chgData name="Karolina Guillen" userId="c1c08796-a0be-47c6-af52-5d31fd96ec50" providerId="ADAL" clId="{9612A625-19D4-4D5E-8DD3-2A8B0D69195E}" dt="2022-03-04T14:46:54.856" v="14213" actId="20577"/>
        <pc:sldMkLst>
          <pc:docMk/>
          <pc:sldMk cId="2344359341" sldId="2144328227"/>
        </pc:sldMkLst>
        <pc:spChg chg="add del mod">
          <ac:chgData name="Karolina Guillen" userId="c1c08796-a0be-47c6-af52-5d31fd96ec50" providerId="ADAL" clId="{9612A625-19D4-4D5E-8DD3-2A8B0D69195E}" dt="2022-03-02T21:08:23.515" v="5022" actId="478"/>
          <ac:spMkLst>
            <pc:docMk/>
            <pc:sldMk cId="2344359341" sldId="2144328227"/>
            <ac:spMk id="4" creationId="{3952795E-DECB-489A-AF81-6530E2B14767}"/>
          </ac:spMkLst>
        </pc:spChg>
        <pc:spChg chg="mod">
          <ac:chgData name="Karolina Guillen" userId="c1c08796-a0be-47c6-af52-5d31fd96ec50" providerId="ADAL" clId="{9612A625-19D4-4D5E-8DD3-2A8B0D69195E}" dt="2022-03-02T21:23:36.099" v="5204" actId="14100"/>
          <ac:spMkLst>
            <pc:docMk/>
            <pc:sldMk cId="2344359341" sldId="2144328227"/>
            <ac:spMk id="10" creationId="{1F5544B4-64B7-4E00-A1B6-76422658B8ED}"/>
          </ac:spMkLst>
        </pc:spChg>
        <pc:spChg chg="mod">
          <ac:chgData name="Karolina Guillen" userId="c1c08796-a0be-47c6-af52-5d31fd96ec50" providerId="ADAL" clId="{9612A625-19D4-4D5E-8DD3-2A8B0D69195E}" dt="2022-03-02T21:21:43.490" v="5148" actId="12789"/>
          <ac:spMkLst>
            <pc:docMk/>
            <pc:sldMk cId="2344359341" sldId="2144328227"/>
            <ac:spMk id="25" creationId="{256EFC29-4811-4C2C-96D0-112123C3F8D1}"/>
          </ac:spMkLst>
        </pc:spChg>
        <pc:spChg chg="add mod">
          <ac:chgData name="Karolina Guillen" userId="c1c08796-a0be-47c6-af52-5d31fd96ec50" providerId="ADAL" clId="{9612A625-19D4-4D5E-8DD3-2A8B0D69195E}" dt="2022-03-02T21:22:17.640" v="5167" actId="164"/>
          <ac:spMkLst>
            <pc:docMk/>
            <pc:sldMk cId="2344359341" sldId="2144328227"/>
            <ac:spMk id="30" creationId="{B9F53B2B-67F5-4B13-AD17-DB35E3B53FFF}"/>
          </ac:spMkLst>
        </pc:spChg>
        <pc:spChg chg="add mod">
          <ac:chgData name="Karolina Guillen" userId="c1c08796-a0be-47c6-af52-5d31fd96ec50" providerId="ADAL" clId="{9612A625-19D4-4D5E-8DD3-2A8B0D69195E}" dt="2022-03-02T21:22:13.572" v="5166" actId="164"/>
          <ac:spMkLst>
            <pc:docMk/>
            <pc:sldMk cId="2344359341" sldId="2144328227"/>
            <ac:spMk id="34" creationId="{1C344E78-F39B-4058-8522-BB18009BEF20}"/>
          </ac:spMkLst>
        </pc:spChg>
        <pc:spChg chg="add mod">
          <ac:chgData name="Karolina Guillen" userId="c1c08796-a0be-47c6-af52-5d31fd96ec50" providerId="ADAL" clId="{9612A625-19D4-4D5E-8DD3-2A8B0D69195E}" dt="2022-03-02T21:11:36.914" v="5136" actId="164"/>
          <ac:spMkLst>
            <pc:docMk/>
            <pc:sldMk cId="2344359341" sldId="2144328227"/>
            <ac:spMk id="35" creationId="{82C4A0E9-A51D-49B0-86BD-2BDB8C7CDC01}"/>
          </ac:spMkLst>
        </pc:spChg>
        <pc:spChg chg="add mod">
          <ac:chgData name="Karolina Guillen" userId="c1c08796-a0be-47c6-af52-5d31fd96ec50" providerId="ADAL" clId="{9612A625-19D4-4D5E-8DD3-2A8B0D69195E}" dt="2022-03-02T21:11:27.269" v="5133" actId="164"/>
          <ac:spMkLst>
            <pc:docMk/>
            <pc:sldMk cId="2344359341" sldId="2144328227"/>
            <ac:spMk id="36" creationId="{EC8FB12A-3E39-4772-825B-68919D944C0B}"/>
          </ac:spMkLst>
        </pc:spChg>
        <pc:spChg chg="add mod">
          <ac:chgData name="Karolina Guillen" userId="c1c08796-a0be-47c6-af52-5d31fd96ec50" providerId="ADAL" clId="{9612A625-19D4-4D5E-8DD3-2A8B0D69195E}" dt="2022-03-02T21:22:17.640" v="5167" actId="164"/>
          <ac:spMkLst>
            <pc:docMk/>
            <pc:sldMk cId="2344359341" sldId="2144328227"/>
            <ac:spMk id="37" creationId="{A2415324-0C5C-4412-A301-00FB93FCC0E5}"/>
          </ac:spMkLst>
        </pc:spChg>
        <pc:spChg chg="add mod">
          <ac:chgData name="Karolina Guillen" userId="c1c08796-a0be-47c6-af52-5d31fd96ec50" providerId="ADAL" clId="{9612A625-19D4-4D5E-8DD3-2A8B0D69195E}" dt="2022-03-02T21:22:13.572" v="5166" actId="164"/>
          <ac:spMkLst>
            <pc:docMk/>
            <pc:sldMk cId="2344359341" sldId="2144328227"/>
            <ac:spMk id="38" creationId="{2CF9E986-3127-4F2E-B9DA-A6BC3C419063}"/>
          </ac:spMkLst>
        </pc:spChg>
        <pc:spChg chg="add mod">
          <ac:chgData name="Karolina Guillen" userId="c1c08796-a0be-47c6-af52-5d31fd96ec50" providerId="ADAL" clId="{9612A625-19D4-4D5E-8DD3-2A8B0D69195E}" dt="2022-03-02T21:11:36.914" v="5136" actId="164"/>
          <ac:spMkLst>
            <pc:docMk/>
            <pc:sldMk cId="2344359341" sldId="2144328227"/>
            <ac:spMk id="39" creationId="{A9CFC085-FC1B-41C1-B1DD-EB0F394EB199}"/>
          </ac:spMkLst>
        </pc:spChg>
        <pc:spChg chg="add mod">
          <ac:chgData name="Karolina Guillen" userId="c1c08796-a0be-47c6-af52-5d31fd96ec50" providerId="ADAL" clId="{9612A625-19D4-4D5E-8DD3-2A8B0D69195E}" dt="2022-03-02T21:11:27.269" v="5133" actId="164"/>
          <ac:spMkLst>
            <pc:docMk/>
            <pc:sldMk cId="2344359341" sldId="2144328227"/>
            <ac:spMk id="40" creationId="{96527C04-7D3E-44F9-8C63-18A6E6C6BE44}"/>
          </ac:spMkLst>
        </pc:spChg>
        <pc:spChg chg="add mod">
          <ac:chgData name="Karolina Guillen" userId="c1c08796-a0be-47c6-af52-5d31fd96ec50" providerId="ADAL" clId="{9612A625-19D4-4D5E-8DD3-2A8B0D69195E}" dt="2022-03-03T20:32:49.193" v="11572" actId="1582"/>
          <ac:spMkLst>
            <pc:docMk/>
            <pc:sldMk cId="2344359341" sldId="2144328227"/>
            <ac:spMk id="41" creationId="{254C8800-FB44-4A8B-8680-A7ABE78DCC60}"/>
          </ac:spMkLst>
        </pc:spChg>
        <pc:spChg chg="del">
          <ac:chgData name="Karolina Guillen" userId="c1c08796-a0be-47c6-af52-5d31fd96ec50" providerId="ADAL" clId="{9612A625-19D4-4D5E-8DD3-2A8B0D69195E}" dt="2022-02-22T19:42:06.967" v="1533" actId="478"/>
          <ac:spMkLst>
            <pc:docMk/>
            <pc:sldMk cId="2344359341" sldId="2144328227"/>
            <ac:spMk id="79" creationId="{C1531FCB-139E-484A-A761-C0C15FC47365}"/>
          </ac:spMkLst>
        </pc:spChg>
        <pc:spChg chg="mod">
          <ac:chgData name="Karolina Guillen" userId="c1c08796-a0be-47c6-af52-5d31fd96ec50" providerId="ADAL" clId="{9612A625-19D4-4D5E-8DD3-2A8B0D69195E}" dt="2022-02-22T19:47:08.943" v="1714" actId="164"/>
          <ac:spMkLst>
            <pc:docMk/>
            <pc:sldMk cId="2344359341" sldId="2144328227"/>
            <ac:spMk id="80" creationId="{D55DE0E7-B39C-45C2-9E03-542692D5B3AB}"/>
          </ac:spMkLst>
        </pc:spChg>
        <pc:spChg chg="mod">
          <ac:chgData name="Karolina Guillen" userId="c1c08796-a0be-47c6-af52-5d31fd96ec50" providerId="ADAL" clId="{9612A625-19D4-4D5E-8DD3-2A8B0D69195E}" dt="2022-02-22T19:47:08.943" v="1714" actId="164"/>
          <ac:spMkLst>
            <pc:docMk/>
            <pc:sldMk cId="2344359341" sldId="2144328227"/>
            <ac:spMk id="81" creationId="{8ACAC760-F67C-4262-835D-0FFCA34768B3}"/>
          </ac:spMkLst>
        </pc:spChg>
        <pc:spChg chg="del">
          <ac:chgData name="Karolina Guillen" userId="c1c08796-a0be-47c6-af52-5d31fd96ec50" providerId="ADAL" clId="{9612A625-19D4-4D5E-8DD3-2A8B0D69195E}" dt="2022-02-22T19:42:06.967" v="1533" actId="478"/>
          <ac:spMkLst>
            <pc:docMk/>
            <pc:sldMk cId="2344359341" sldId="2144328227"/>
            <ac:spMk id="83" creationId="{825B8930-569C-4417-8D71-C53FC14CCBBD}"/>
          </ac:spMkLst>
        </pc:spChg>
        <pc:spChg chg="del">
          <ac:chgData name="Karolina Guillen" userId="c1c08796-a0be-47c6-af52-5d31fd96ec50" providerId="ADAL" clId="{9612A625-19D4-4D5E-8DD3-2A8B0D69195E}" dt="2022-02-22T19:42:06.967" v="1533" actId="478"/>
          <ac:spMkLst>
            <pc:docMk/>
            <pc:sldMk cId="2344359341" sldId="2144328227"/>
            <ac:spMk id="84" creationId="{4AF496CD-BAAD-4BA0-875B-9D03130E4070}"/>
          </ac:spMkLst>
        </pc:spChg>
        <pc:spChg chg="del">
          <ac:chgData name="Karolina Guillen" userId="c1c08796-a0be-47c6-af52-5d31fd96ec50" providerId="ADAL" clId="{9612A625-19D4-4D5E-8DD3-2A8B0D69195E}" dt="2022-02-22T19:42:06.967" v="1533" actId="478"/>
          <ac:spMkLst>
            <pc:docMk/>
            <pc:sldMk cId="2344359341" sldId="2144328227"/>
            <ac:spMk id="85" creationId="{01541178-3FE7-4ED4-A2E6-32AA5C3E6963}"/>
          </ac:spMkLst>
        </pc:spChg>
        <pc:spChg chg="mod">
          <ac:chgData name="Karolina Guillen" userId="c1c08796-a0be-47c6-af52-5d31fd96ec50" providerId="ADAL" clId="{9612A625-19D4-4D5E-8DD3-2A8B0D69195E}" dt="2022-03-02T21:21:58.052" v="5165" actId="1035"/>
          <ac:spMkLst>
            <pc:docMk/>
            <pc:sldMk cId="2344359341" sldId="2144328227"/>
            <ac:spMk id="87" creationId="{6B972BF5-12F2-4C4E-B197-818FC83DB440}"/>
          </ac:spMkLst>
        </pc:spChg>
        <pc:spChg chg="del">
          <ac:chgData name="Karolina Guillen" userId="c1c08796-a0be-47c6-af52-5d31fd96ec50" providerId="ADAL" clId="{9612A625-19D4-4D5E-8DD3-2A8B0D69195E}" dt="2022-02-22T19:42:06.967" v="1533" actId="478"/>
          <ac:spMkLst>
            <pc:docMk/>
            <pc:sldMk cId="2344359341" sldId="2144328227"/>
            <ac:spMk id="88" creationId="{EF0BB25E-1421-48BD-A5F0-6AF76291BD8A}"/>
          </ac:spMkLst>
        </pc:spChg>
        <pc:spChg chg="del">
          <ac:chgData name="Karolina Guillen" userId="c1c08796-a0be-47c6-af52-5d31fd96ec50" providerId="ADAL" clId="{9612A625-19D4-4D5E-8DD3-2A8B0D69195E}" dt="2022-02-22T19:42:06.967" v="1533" actId="478"/>
          <ac:spMkLst>
            <pc:docMk/>
            <pc:sldMk cId="2344359341" sldId="2144328227"/>
            <ac:spMk id="90" creationId="{B21FB84B-706C-4272-BB1C-149F28E96A84}"/>
          </ac:spMkLst>
        </pc:spChg>
        <pc:spChg chg="del">
          <ac:chgData name="Karolina Guillen" userId="c1c08796-a0be-47c6-af52-5d31fd96ec50" providerId="ADAL" clId="{9612A625-19D4-4D5E-8DD3-2A8B0D69195E}" dt="2022-02-22T19:42:06.967" v="1533" actId="478"/>
          <ac:spMkLst>
            <pc:docMk/>
            <pc:sldMk cId="2344359341" sldId="2144328227"/>
            <ac:spMk id="98" creationId="{FF83FC72-06A4-48C1-8899-B186535ECCB2}"/>
          </ac:spMkLst>
        </pc:spChg>
        <pc:spChg chg="del">
          <ac:chgData name="Karolina Guillen" userId="c1c08796-a0be-47c6-af52-5d31fd96ec50" providerId="ADAL" clId="{9612A625-19D4-4D5E-8DD3-2A8B0D69195E}" dt="2022-02-22T19:42:06.967" v="1533" actId="478"/>
          <ac:spMkLst>
            <pc:docMk/>
            <pc:sldMk cId="2344359341" sldId="2144328227"/>
            <ac:spMk id="99" creationId="{4C5F8701-F49A-49FD-9750-10D2DDF3BE1A}"/>
          </ac:spMkLst>
        </pc:spChg>
        <pc:spChg chg="del">
          <ac:chgData name="Karolina Guillen" userId="c1c08796-a0be-47c6-af52-5d31fd96ec50" providerId="ADAL" clId="{9612A625-19D4-4D5E-8DD3-2A8B0D69195E}" dt="2022-02-22T19:42:06.967" v="1533" actId="478"/>
          <ac:spMkLst>
            <pc:docMk/>
            <pc:sldMk cId="2344359341" sldId="2144328227"/>
            <ac:spMk id="101" creationId="{44E2BC6C-22FB-4766-ABEF-9F6ABEE11427}"/>
          </ac:spMkLst>
        </pc:spChg>
        <pc:spChg chg="del">
          <ac:chgData name="Karolina Guillen" userId="c1c08796-a0be-47c6-af52-5d31fd96ec50" providerId="ADAL" clId="{9612A625-19D4-4D5E-8DD3-2A8B0D69195E}" dt="2022-02-22T19:42:06.967" v="1533" actId="478"/>
          <ac:spMkLst>
            <pc:docMk/>
            <pc:sldMk cId="2344359341" sldId="2144328227"/>
            <ac:spMk id="109" creationId="{5E0F3C87-266B-4D55-ADBD-E990A459AD15}"/>
          </ac:spMkLst>
        </pc:spChg>
        <pc:spChg chg="del">
          <ac:chgData name="Karolina Guillen" userId="c1c08796-a0be-47c6-af52-5d31fd96ec50" providerId="ADAL" clId="{9612A625-19D4-4D5E-8DD3-2A8B0D69195E}" dt="2022-02-22T19:42:06.967" v="1533" actId="478"/>
          <ac:spMkLst>
            <pc:docMk/>
            <pc:sldMk cId="2344359341" sldId="2144328227"/>
            <ac:spMk id="112" creationId="{18956DFD-945D-4D21-AB1A-778C4286A5AC}"/>
          </ac:spMkLst>
        </pc:spChg>
        <pc:spChg chg="del">
          <ac:chgData name="Karolina Guillen" userId="c1c08796-a0be-47c6-af52-5d31fd96ec50" providerId="ADAL" clId="{9612A625-19D4-4D5E-8DD3-2A8B0D69195E}" dt="2022-02-22T19:42:06.967" v="1533" actId="478"/>
          <ac:spMkLst>
            <pc:docMk/>
            <pc:sldMk cId="2344359341" sldId="2144328227"/>
            <ac:spMk id="113" creationId="{7F1D49C7-D8E1-41EC-AFB0-CFBBF1D285DE}"/>
          </ac:spMkLst>
        </pc:spChg>
        <pc:spChg chg="mod">
          <ac:chgData name="Karolina Guillen" userId="c1c08796-a0be-47c6-af52-5d31fd96ec50" providerId="ADAL" clId="{9612A625-19D4-4D5E-8DD3-2A8B0D69195E}" dt="2022-03-04T14:46:54.856" v="14213" actId="20577"/>
          <ac:spMkLst>
            <pc:docMk/>
            <pc:sldMk cId="2344359341" sldId="2144328227"/>
            <ac:spMk id="114" creationId="{808F33F0-8FE8-4CA3-ADCC-DF78506D3A79}"/>
          </ac:spMkLst>
        </pc:spChg>
        <pc:grpChg chg="add mod ord">
          <ac:chgData name="Karolina Guillen" userId="c1c08796-a0be-47c6-af52-5d31fd96ec50" providerId="ADAL" clId="{9612A625-19D4-4D5E-8DD3-2A8B0D69195E}" dt="2022-03-02T21:21:33.285" v="5145" actId="164"/>
          <ac:grpSpMkLst>
            <pc:docMk/>
            <pc:sldMk cId="2344359341" sldId="2144328227"/>
            <ac:grpSpMk id="2" creationId="{3EC01627-C460-4D40-A2BB-936B69A3D1BF}"/>
          </ac:grpSpMkLst>
        </pc:grpChg>
        <pc:grpChg chg="add mod">
          <ac:chgData name="Karolina Guillen" userId="c1c08796-a0be-47c6-af52-5d31fd96ec50" providerId="ADAL" clId="{9612A625-19D4-4D5E-8DD3-2A8B0D69195E}" dt="2022-03-02T21:22:30.949" v="5180" actId="1036"/>
          <ac:grpSpMkLst>
            <pc:docMk/>
            <pc:sldMk cId="2344359341" sldId="2144328227"/>
            <ac:grpSpMk id="22" creationId="{8FB4FEB2-7B47-4F81-8D45-8F8442DAF555}"/>
          </ac:grpSpMkLst>
        </pc:grpChg>
        <pc:grpChg chg="add mod">
          <ac:chgData name="Karolina Guillen" userId="c1c08796-a0be-47c6-af52-5d31fd96ec50" providerId="ADAL" clId="{9612A625-19D4-4D5E-8DD3-2A8B0D69195E}" dt="2022-03-02T21:22:30.949" v="5180" actId="1036"/>
          <ac:grpSpMkLst>
            <pc:docMk/>
            <pc:sldMk cId="2344359341" sldId="2144328227"/>
            <ac:grpSpMk id="23" creationId="{07825902-B747-4A3B-B9DC-4EC9E9D368C4}"/>
          </ac:grpSpMkLst>
        </pc:grpChg>
        <pc:grpChg chg="add mod">
          <ac:chgData name="Karolina Guillen" userId="c1c08796-a0be-47c6-af52-5d31fd96ec50" providerId="ADAL" clId="{9612A625-19D4-4D5E-8DD3-2A8B0D69195E}" dt="2022-03-02T21:22:39.443" v="5190" actId="1037"/>
          <ac:grpSpMkLst>
            <pc:docMk/>
            <pc:sldMk cId="2344359341" sldId="2144328227"/>
            <ac:grpSpMk id="24" creationId="{6D8E9FAA-EE08-43A4-A013-F7A2412BC392}"/>
          </ac:grpSpMkLst>
        </pc:grpChg>
        <pc:grpChg chg="add mod">
          <ac:chgData name="Karolina Guillen" userId="c1c08796-a0be-47c6-af52-5d31fd96ec50" providerId="ADAL" clId="{9612A625-19D4-4D5E-8DD3-2A8B0D69195E}" dt="2022-03-02T21:22:30.949" v="5180" actId="1036"/>
          <ac:grpSpMkLst>
            <pc:docMk/>
            <pc:sldMk cId="2344359341" sldId="2144328227"/>
            <ac:grpSpMk id="26" creationId="{35D8F3FD-1475-4962-BEBD-16E9E68BDFB6}"/>
          </ac:grpSpMkLst>
        </pc:grpChg>
        <pc:grpChg chg="add mod">
          <ac:chgData name="Karolina Guillen" userId="c1c08796-a0be-47c6-af52-5d31fd96ec50" providerId="ADAL" clId="{9612A625-19D4-4D5E-8DD3-2A8B0D69195E}" dt="2022-03-02T21:22:30.949" v="5180" actId="1036"/>
          <ac:grpSpMkLst>
            <pc:docMk/>
            <pc:sldMk cId="2344359341" sldId="2144328227"/>
            <ac:grpSpMk id="27" creationId="{50868EE9-257C-406F-ADFC-8ADF8EB18C46}"/>
          </ac:grpSpMkLst>
        </pc:grpChg>
        <pc:grpChg chg="del">
          <ac:chgData name="Karolina Guillen" userId="c1c08796-a0be-47c6-af52-5d31fd96ec50" providerId="ADAL" clId="{9612A625-19D4-4D5E-8DD3-2A8B0D69195E}" dt="2022-02-22T19:42:06.967" v="1533" actId="478"/>
          <ac:grpSpMkLst>
            <pc:docMk/>
            <pc:sldMk cId="2344359341" sldId="2144328227"/>
            <ac:grpSpMk id="31" creationId="{E986D01B-0AB9-4612-B8F1-F70FA0567CA3}"/>
          </ac:grpSpMkLst>
        </pc:grpChg>
        <pc:picChg chg="add mod">
          <ac:chgData name="Karolina Guillen" userId="c1c08796-a0be-47c6-af52-5d31fd96ec50" providerId="ADAL" clId="{9612A625-19D4-4D5E-8DD3-2A8B0D69195E}" dt="2022-03-02T21:22:17.640" v="5167" actId="164"/>
          <ac:picMkLst>
            <pc:docMk/>
            <pc:sldMk cId="2344359341" sldId="2144328227"/>
            <ac:picMk id="6" creationId="{18313008-DB58-4CF3-87BF-1BB185B04B68}"/>
          </ac:picMkLst>
        </pc:picChg>
        <pc:picChg chg="add mod">
          <ac:chgData name="Karolina Guillen" userId="c1c08796-a0be-47c6-af52-5d31fd96ec50" providerId="ADAL" clId="{9612A625-19D4-4D5E-8DD3-2A8B0D69195E}" dt="2022-03-02T21:22:13.572" v="5166" actId="164"/>
          <ac:picMkLst>
            <pc:docMk/>
            <pc:sldMk cId="2344359341" sldId="2144328227"/>
            <ac:picMk id="8" creationId="{15AB2EBD-5C26-45EC-84FD-7C38507B9982}"/>
          </ac:picMkLst>
        </pc:picChg>
        <pc:picChg chg="add mod">
          <ac:chgData name="Karolina Guillen" userId="c1c08796-a0be-47c6-af52-5d31fd96ec50" providerId="ADAL" clId="{9612A625-19D4-4D5E-8DD3-2A8B0D69195E}" dt="2022-03-02T21:11:36.914" v="5136" actId="164"/>
          <ac:picMkLst>
            <pc:docMk/>
            <pc:sldMk cId="2344359341" sldId="2144328227"/>
            <ac:picMk id="11" creationId="{B74B6122-FA58-4C5B-960C-E69CE62A9905}"/>
          </ac:picMkLst>
        </pc:picChg>
        <pc:picChg chg="add mod">
          <ac:chgData name="Karolina Guillen" userId="c1c08796-a0be-47c6-af52-5d31fd96ec50" providerId="ADAL" clId="{9612A625-19D4-4D5E-8DD3-2A8B0D69195E}" dt="2022-03-02T21:22:17.640" v="5167" actId="164"/>
          <ac:picMkLst>
            <pc:docMk/>
            <pc:sldMk cId="2344359341" sldId="2144328227"/>
            <ac:picMk id="13" creationId="{9A80C3E4-6598-4B73-B8CB-B2FBA5B25E11}"/>
          </ac:picMkLst>
        </pc:picChg>
        <pc:picChg chg="add mod">
          <ac:chgData name="Karolina Guillen" userId="c1c08796-a0be-47c6-af52-5d31fd96ec50" providerId="ADAL" clId="{9612A625-19D4-4D5E-8DD3-2A8B0D69195E}" dt="2022-03-02T21:22:13.572" v="5166" actId="164"/>
          <ac:picMkLst>
            <pc:docMk/>
            <pc:sldMk cId="2344359341" sldId="2144328227"/>
            <ac:picMk id="15" creationId="{F065CAC9-415E-4534-AECB-2F4B12EE842E}"/>
          </ac:picMkLst>
        </pc:picChg>
        <pc:picChg chg="add mod">
          <ac:chgData name="Karolina Guillen" userId="c1c08796-a0be-47c6-af52-5d31fd96ec50" providerId="ADAL" clId="{9612A625-19D4-4D5E-8DD3-2A8B0D69195E}" dt="2022-03-02T21:24:02.583" v="5206" actId="1076"/>
          <ac:picMkLst>
            <pc:docMk/>
            <pc:sldMk cId="2344359341" sldId="2144328227"/>
            <ac:picMk id="17" creationId="{B8C6E1B8-6F2F-4BEF-83DF-A5C8FBCF9480}"/>
          </ac:picMkLst>
        </pc:picChg>
        <pc:picChg chg="add mod">
          <ac:chgData name="Karolina Guillen" userId="c1c08796-a0be-47c6-af52-5d31fd96ec50" providerId="ADAL" clId="{9612A625-19D4-4D5E-8DD3-2A8B0D69195E}" dt="2022-03-02T21:11:27.269" v="5133" actId="164"/>
          <ac:picMkLst>
            <pc:docMk/>
            <pc:sldMk cId="2344359341" sldId="2144328227"/>
            <ac:picMk id="19" creationId="{44CF2FBD-766C-486D-86AC-BE03AE6BA2E5}"/>
          </ac:picMkLst>
        </pc:picChg>
        <pc:picChg chg="add mod">
          <ac:chgData name="Karolina Guillen" userId="c1c08796-a0be-47c6-af52-5d31fd96ec50" providerId="ADAL" clId="{9612A625-19D4-4D5E-8DD3-2A8B0D69195E}" dt="2022-03-02T21:11:27.269" v="5133" actId="164"/>
          <ac:picMkLst>
            <pc:docMk/>
            <pc:sldMk cId="2344359341" sldId="2144328227"/>
            <ac:picMk id="21" creationId="{7C6F8B0E-36A2-4A63-B849-DC340AB4AC54}"/>
          </ac:picMkLst>
        </pc:picChg>
        <pc:cxnChg chg="add mod">
          <ac:chgData name="Karolina Guillen" userId="c1c08796-a0be-47c6-af52-5d31fd96ec50" providerId="ADAL" clId="{9612A625-19D4-4D5E-8DD3-2A8B0D69195E}" dt="2022-03-02T21:23:05.610" v="5203" actId="1582"/>
          <ac:cxnSpMkLst>
            <pc:docMk/>
            <pc:sldMk cId="2344359341" sldId="2144328227"/>
            <ac:cxnSpMk id="29" creationId="{AC535A3B-76DE-4B62-90BD-33968F165287}"/>
          </ac:cxnSpMkLst>
        </pc:cxnChg>
      </pc:sldChg>
      <pc:sldChg chg="addSp delSp modSp add del mod ord">
        <pc:chgData name="Karolina Guillen" userId="c1c08796-a0be-47c6-af52-5d31fd96ec50" providerId="ADAL" clId="{9612A625-19D4-4D5E-8DD3-2A8B0D69195E}" dt="2022-03-03T15:31:28.376" v="7584" actId="47"/>
        <pc:sldMkLst>
          <pc:docMk/>
          <pc:sldMk cId="2763066635" sldId="2144328228"/>
        </pc:sldMkLst>
        <pc:spChg chg="del">
          <ac:chgData name="Karolina Guillen" userId="c1c08796-a0be-47c6-af52-5d31fd96ec50" providerId="ADAL" clId="{9612A625-19D4-4D5E-8DD3-2A8B0D69195E}" dt="2022-02-22T20:25:26.020" v="2372" actId="478"/>
          <ac:spMkLst>
            <pc:docMk/>
            <pc:sldMk cId="2763066635" sldId="2144328228"/>
            <ac:spMk id="6" creationId="{965822F3-A4A9-4136-B039-82CA6BD1CB7F}"/>
          </ac:spMkLst>
        </pc:spChg>
        <pc:spChg chg="del mod">
          <ac:chgData name="Karolina Guillen" userId="c1c08796-a0be-47c6-af52-5d31fd96ec50" providerId="ADAL" clId="{9612A625-19D4-4D5E-8DD3-2A8B0D69195E}" dt="2022-03-03T15:31:00.896" v="7566" actId="21"/>
          <ac:spMkLst>
            <pc:docMk/>
            <pc:sldMk cId="2763066635" sldId="2144328228"/>
            <ac:spMk id="12" creationId="{90114B43-5ED0-40D3-8270-C66AD9B7205B}"/>
          </ac:spMkLst>
        </pc:spChg>
        <pc:spChg chg="add mod">
          <ac:chgData name="Karolina Guillen" userId="c1c08796-a0be-47c6-af52-5d31fd96ec50" providerId="ADAL" clId="{9612A625-19D4-4D5E-8DD3-2A8B0D69195E}" dt="2022-03-03T15:29:45.692" v="7552" actId="1035"/>
          <ac:spMkLst>
            <pc:docMk/>
            <pc:sldMk cId="2763066635" sldId="2144328228"/>
            <ac:spMk id="13" creationId="{551C68E1-635C-4F46-9F01-7D323937EB0E}"/>
          </ac:spMkLst>
        </pc:spChg>
        <pc:spChg chg="mod">
          <ac:chgData name="Karolina Guillen" userId="c1c08796-a0be-47c6-af52-5d31fd96ec50" providerId="ADAL" clId="{9612A625-19D4-4D5E-8DD3-2A8B0D69195E}" dt="2022-03-02T20:49:48.584" v="4907" actId="20577"/>
          <ac:spMkLst>
            <pc:docMk/>
            <pc:sldMk cId="2763066635" sldId="2144328228"/>
            <ac:spMk id="14" creationId="{A067F25D-9910-444A-9D96-C2A449843C50}"/>
          </ac:spMkLst>
        </pc:spChg>
        <pc:spChg chg="add mod">
          <ac:chgData name="Karolina Guillen" userId="c1c08796-a0be-47c6-af52-5d31fd96ec50" providerId="ADAL" clId="{9612A625-19D4-4D5E-8DD3-2A8B0D69195E}" dt="2022-03-03T15:29:42.660" v="7544" actId="1036"/>
          <ac:spMkLst>
            <pc:docMk/>
            <pc:sldMk cId="2763066635" sldId="2144328228"/>
            <ac:spMk id="16" creationId="{A605081C-0061-4D59-887D-EC533846C828}"/>
          </ac:spMkLst>
        </pc:spChg>
        <pc:spChg chg="add del mod">
          <ac:chgData name="Karolina Guillen" userId="c1c08796-a0be-47c6-af52-5d31fd96ec50" providerId="ADAL" clId="{9612A625-19D4-4D5E-8DD3-2A8B0D69195E}" dt="2022-03-03T15:30:02.057" v="7554"/>
          <ac:spMkLst>
            <pc:docMk/>
            <pc:sldMk cId="2763066635" sldId="2144328228"/>
            <ac:spMk id="17" creationId="{801E4E7B-49CB-463B-AC53-96CB2A123B37}"/>
          </ac:spMkLst>
        </pc:spChg>
        <pc:spChg chg="add del mod">
          <ac:chgData name="Karolina Guillen" userId="c1c08796-a0be-47c6-af52-5d31fd96ec50" providerId="ADAL" clId="{9612A625-19D4-4D5E-8DD3-2A8B0D69195E}" dt="2022-03-03T15:30:02.057" v="7554"/>
          <ac:spMkLst>
            <pc:docMk/>
            <pc:sldMk cId="2763066635" sldId="2144328228"/>
            <ac:spMk id="18" creationId="{49E508BE-D6F3-4924-A468-C3A697ADE1F9}"/>
          </ac:spMkLst>
        </pc:spChg>
        <pc:spChg chg="mod">
          <ac:chgData name="Karolina Guillen" userId="c1c08796-a0be-47c6-af52-5d31fd96ec50" providerId="ADAL" clId="{9612A625-19D4-4D5E-8DD3-2A8B0D69195E}" dt="2022-03-02T21:51:14.773" v="5348" actId="12789"/>
          <ac:spMkLst>
            <pc:docMk/>
            <pc:sldMk cId="2763066635" sldId="2144328228"/>
            <ac:spMk id="19" creationId="{C603E89B-6C46-48A9-98FC-BA0518981E21}"/>
          </ac:spMkLst>
        </pc:spChg>
        <pc:spChg chg="add del mod">
          <ac:chgData name="Karolina Guillen" userId="c1c08796-a0be-47c6-af52-5d31fd96ec50" providerId="ADAL" clId="{9612A625-19D4-4D5E-8DD3-2A8B0D69195E}" dt="2022-03-03T15:30:02.057" v="7554"/>
          <ac:spMkLst>
            <pc:docMk/>
            <pc:sldMk cId="2763066635" sldId="2144328228"/>
            <ac:spMk id="20" creationId="{32C56C7F-2C3C-4C25-A8FE-947A90765D20}"/>
          </ac:spMkLst>
        </pc:spChg>
        <pc:spChg chg="del mod">
          <ac:chgData name="Karolina Guillen" userId="c1c08796-a0be-47c6-af52-5d31fd96ec50" providerId="ADAL" clId="{9612A625-19D4-4D5E-8DD3-2A8B0D69195E}" dt="2022-03-03T15:28:02.829" v="7503" actId="21"/>
          <ac:spMkLst>
            <pc:docMk/>
            <pc:sldMk cId="2763066635" sldId="2144328228"/>
            <ac:spMk id="21" creationId="{21CD6564-EAF7-4854-A328-13F35CA51593}"/>
          </ac:spMkLst>
        </pc:spChg>
        <pc:spChg chg="del">
          <ac:chgData name="Karolina Guillen" userId="c1c08796-a0be-47c6-af52-5d31fd96ec50" providerId="ADAL" clId="{9612A625-19D4-4D5E-8DD3-2A8B0D69195E}" dt="2022-02-22T20:25:26.020" v="2372" actId="478"/>
          <ac:spMkLst>
            <pc:docMk/>
            <pc:sldMk cId="2763066635" sldId="2144328228"/>
            <ac:spMk id="22" creationId="{96BD72E4-4BB5-47D3-AC30-894FFE1522F2}"/>
          </ac:spMkLst>
        </pc:spChg>
        <pc:spChg chg="del">
          <ac:chgData name="Karolina Guillen" userId="c1c08796-a0be-47c6-af52-5d31fd96ec50" providerId="ADAL" clId="{9612A625-19D4-4D5E-8DD3-2A8B0D69195E}" dt="2022-02-22T20:25:26.020" v="2372" actId="478"/>
          <ac:spMkLst>
            <pc:docMk/>
            <pc:sldMk cId="2763066635" sldId="2144328228"/>
            <ac:spMk id="23" creationId="{95699C77-D092-47DE-A54B-F727815F63C3}"/>
          </ac:spMkLst>
        </pc:spChg>
        <pc:spChg chg="del">
          <ac:chgData name="Karolina Guillen" userId="c1c08796-a0be-47c6-af52-5d31fd96ec50" providerId="ADAL" clId="{9612A625-19D4-4D5E-8DD3-2A8B0D69195E}" dt="2022-02-22T20:25:26.020" v="2372" actId="478"/>
          <ac:spMkLst>
            <pc:docMk/>
            <pc:sldMk cId="2763066635" sldId="2144328228"/>
            <ac:spMk id="24" creationId="{3A361D38-330D-491E-B733-8CA45EB5F2FA}"/>
          </ac:spMkLst>
        </pc:spChg>
        <pc:picChg chg="del">
          <ac:chgData name="Karolina Guillen" userId="c1c08796-a0be-47c6-af52-5d31fd96ec50" providerId="ADAL" clId="{9612A625-19D4-4D5E-8DD3-2A8B0D69195E}" dt="2022-02-22T21:09:02.245" v="2420" actId="478"/>
          <ac:picMkLst>
            <pc:docMk/>
            <pc:sldMk cId="2763066635" sldId="2144328228"/>
            <ac:picMk id="3" creationId="{B7F23B8A-FAEA-4126-957D-23FD062EB4F9}"/>
          </ac:picMkLst>
        </pc:picChg>
        <pc:picChg chg="add mod">
          <ac:chgData name="Karolina Guillen" userId="c1c08796-a0be-47c6-af52-5d31fd96ec50" providerId="ADAL" clId="{9612A625-19D4-4D5E-8DD3-2A8B0D69195E}" dt="2022-03-02T20:45:46.072" v="4782" actId="14100"/>
          <ac:picMkLst>
            <pc:docMk/>
            <pc:sldMk cId="2763066635" sldId="2144328228"/>
            <ac:picMk id="10" creationId="{486328CF-A501-4E82-8A89-32A60A6F4E84}"/>
          </ac:picMkLst>
        </pc:picChg>
      </pc:sldChg>
      <pc:sldChg chg="addSp delSp modSp add mod ord modAnim">
        <pc:chgData name="Karolina Guillen" userId="c1c08796-a0be-47c6-af52-5d31fd96ec50" providerId="ADAL" clId="{9612A625-19D4-4D5E-8DD3-2A8B0D69195E}" dt="2022-03-04T21:46:51.727" v="19943" actId="12789"/>
        <pc:sldMkLst>
          <pc:docMk/>
          <pc:sldMk cId="4055304107" sldId="2144328229"/>
        </pc:sldMkLst>
        <pc:spChg chg="del">
          <ac:chgData name="Karolina Guillen" userId="c1c08796-a0be-47c6-af52-5d31fd96ec50" providerId="ADAL" clId="{9612A625-19D4-4D5E-8DD3-2A8B0D69195E}" dt="2022-02-22T21:46:56.768" v="2434" actId="478"/>
          <ac:spMkLst>
            <pc:docMk/>
            <pc:sldMk cId="4055304107" sldId="2144328229"/>
            <ac:spMk id="4" creationId="{3952795E-DECB-489A-AF81-6530E2B14767}"/>
          </ac:spMkLst>
        </pc:spChg>
        <pc:spChg chg="del mod">
          <ac:chgData name="Karolina Guillen" userId="c1c08796-a0be-47c6-af52-5d31fd96ec50" providerId="ADAL" clId="{9612A625-19D4-4D5E-8DD3-2A8B0D69195E}" dt="2022-03-03T15:30:18.760" v="7557" actId="478"/>
          <ac:spMkLst>
            <pc:docMk/>
            <pc:sldMk cId="4055304107" sldId="2144328229"/>
            <ac:spMk id="10" creationId="{1F5544B4-64B7-4E00-A1B6-76422658B8ED}"/>
          </ac:spMkLst>
        </pc:spChg>
        <pc:spChg chg="mod">
          <ac:chgData name="Karolina Guillen" userId="c1c08796-a0be-47c6-af52-5d31fd96ec50" providerId="ADAL" clId="{9612A625-19D4-4D5E-8DD3-2A8B0D69195E}" dt="2022-03-03T16:31:54.290" v="7935" actId="14100"/>
          <ac:spMkLst>
            <pc:docMk/>
            <pc:sldMk cId="4055304107" sldId="2144328229"/>
            <ac:spMk id="14" creationId="{EDF4F98B-D208-47AB-9CBB-7E944272F0BE}"/>
          </ac:spMkLst>
        </pc:spChg>
        <pc:spChg chg="mod ord">
          <ac:chgData name="Karolina Guillen" userId="c1c08796-a0be-47c6-af52-5d31fd96ec50" providerId="ADAL" clId="{9612A625-19D4-4D5E-8DD3-2A8B0D69195E}" dt="2022-03-04T21:46:51.727" v="19943" actId="12789"/>
          <ac:spMkLst>
            <pc:docMk/>
            <pc:sldMk cId="4055304107" sldId="2144328229"/>
            <ac:spMk id="15" creationId="{61112A39-5985-406F-A81E-E59910990B1A}"/>
          </ac:spMkLst>
        </pc:spChg>
        <pc:spChg chg="add mod">
          <ac:chgData name="Karolina Guillen" userId="c1c08796-a0be-47c6-af52-5d31fd96ec50" providerId="ADAL" clId="{9612A625-19D4-4D5E-8DD3-2A8B0D69195E}" dt="2022-03-04T21:46:51.727" v="19943" actId="12789"/>
          <ac:spMkLst>
            <pc:docMk/>
            <pc:sldMk cId="4055304107" sldId="2144328229"/>
            <ac:spMk id="17" creationId="{8CF67CFD-8FA1-4FD8-8229-37756B01C7C4}"/>
          </ac:spMkLst>
        </pc:spChg>
        <pc:spChg chg="add mod">
          <ac:chgData name="Karolina Guillen" userId="c1c08796-a0be-47c6-af52-5d31fd96ec50" providerId="ADAL" clId="{9612A625-19D4-4D5E-8DD3-2A8B0D69195E}" dt="2022-03-03T15:47:42.103" v="7849" actId="1036"/>
          <ac:spMkLst>
            <pc:docMk/>
            <pc:sldMk cId="4055304107" sldId="2144328229"/>
            <ac:spMk id="18" creationId="{70859537-1123-4C13-B697-F21D5D80BADA}"/>
          </ac:spMkLst>
        </pc:spChg>
        <pc:spChg chg="add mod">
          <ac:chgData name="Karolina Guillen" userId="c1c08796-a0be-47c6-af52-5d31fd96ec50" providerId="ADAL" clId="{9612A625-19D4-4D5E-8DD3-2A8B0D69195E}" dt="2022-03-03T16:32:09.714" v="7946" actId="1038"/>
          <ac:spMkLst>
            <pc:docMk/>
            <pc:sldMk cId="4055304107" sldId="2144328229"/>
            <ac:spMk id="19" creationId="{36E6BE98-02F4-439B-8349-004B3A184B5A}"/>
          </ac:spMkLst>
        </pc:spChg>
        <pc:spChg chg="add mod">
          <ac:chgData name="Karolina Guillen" userId="c1c08796-a0be-47c6-af52-5d31fd96ec50" providerId="ADAL" clId="{9612A625-19D4-4D5E-8DD3-2A8B0D69195E}" dt="2022-03-03T16:30:12.908" v="7884" actId="12789"/>
          <ac:spMkLst>
            <pc:docMk/>
            <pc:sldMk cId="4055304107" sldId="2144328229"/>
            <ac:spMk id="20" creationId="{D438CDBE-AB4F-4062-A032-A71C726D05F8}"/>
          </ac:spMkLst>
        </pc:spChg>
        <pc:spChg chg="add del mod ord">
          <ac:chgData name="Karolina Guillen" userId="c1c08796-a0be-47c6-af52-5d31fd96ec50" providerId="ADAL" clId="{9612A625-19D4-4D5E-8DD3-2A8B0D69195E}" dt="2022-03-03T15:28:06.113" v="7504" actId="478"/>
          <ac:spMkLst>
            <pc:docMk/>
            <pc:sldMk cId="4055304107" sldId="2144328229"/>
            <ac:spMk id="21" creationId="{D1D8E8F3-4198-4443-AA7E-A849942BA83C}"/>
          </ac:spMkLst>
        </pc:spChg>
        <pc:spChg chg="add mod">
          <ac:chgData name="Karolina Guillen" userId="c1c08796-a0be-47c6-af52-5d31fd96ec50" providerId="ADAL" clId="{9612A625-19D4-4D5E-8DD3-2A8B0D69195E}" dt="2022-03-04T21:46:24.534" v="19942" actId="20577"/>
          <ac:spMkLst>
            <pc:docMk/>
            <pc:sldMk cId="4055304107" sldId="2144328229"/>
            <ac:spMk id="22" creationId="{CF511AAE-61D1-4ED4-BBBA-E53DA57CC351}"/>
          </ac:spMkLst>
        </pc:spChg>
        <pc:spChg chg="add del mod">
          <ac:chgData name="Karolina Guillen" userId="c1c08796-a0be-47c6-af52-5d31fd96ec50" providerId="ADAL" clId="{9612A625-19D4-4D5E-8DD3-2A8B0D69195E}" dt="2022-03-03T15:30:06.949" v="7555" actId="478"/>
          <ac:spMkLst>
            <pc:docMk/>
            <pc:sldMk cId="4055304107" sldId="2144328229"/>
            <ac:spMk id="23" creationId="{B6290C53-6ABF-4104-9902-F78CF14E41ED}"/>
          </ac:spMkLst>
        </pc:spChg>
        <pc:spChg chg="add mod">
          <ac:chgData name="Karolina Guillen" userId="c1c08796-a0be-47c6-af52-5d31fd96ec50" providerId="ADAL" clId="{9612A625-19D4-4D5E-8DD3-2A8B0D69195E}" dt="2022-03-04T15:24:12.502" v="14225" actId="20577"/>
          <ac:spMkLst>
            <pc:docMk/>
            <pc:sldMk cId="4055304107" sldId="2144328229"/>
            <ac:spMk id="24" creationId="{1773BC30-1E73-4E4F-933E-4B95FBCBFBF0}"/>
          </ac:spMkLst>
        </pc:spChg>
        <pc:spChg chg="add mod">
          <ac:chgData name="Karolina Guillen" userId="c1c08796-a0be-47c6-af52-5d31fd96ec50" providerId="ADAL" clId="{9612A625-19D4-4D5E-8DD3-2A8B0D69195E}" dt="2022-02-22T21:59:50.255" v="2744" actId="20577"/>
          <ac:spMkLst>
            <pc:docMk/>
            <pc:sldMk cId="4055304107" sldId="2144328229"/>
            <ac:spMk id="24" creationId="{2FAF9DAC-519C-443B-8948-E1C463B5DE67}"/>
          </ac:spMkLst>
        </pc:spChg>
        <pc:spChg chg="mod">
          <ac:chgData name="Karolina Guillen" userId="c1c08796-a0be-47c6-af52-5d31fd96ec50" providerId="ADAL" clId="{9612A625-19D4-4D5E-8DD3-2A8B0D69195E}" dt="2022-02-22T21:50:21.723" v="2606" actId="1076"/>
          <ac:spMkLst>
            <pc:docMk/>
            <pc:sldMk cId="4055304107" sldId="2144328229"/>
            <ac:spMk id="25" creationId="{256EFC29-4811-4C2C-96D0-112123C3F8D1}"/>
          </ac:spMkLst>
        </pc:spChg>
        <pc:spChg chg="add mod">
          <ac:chgData name="Karolina Guillen" userId="c1c08796-a0be-47c6-af52-5d31fd96ec50" providerId="ADAL" clId="{9612A625-19D4-4D5E-8DD3-2A8B0D69195E}" dt="2022-03-04T15:24:03.806" v="14223" actId="20577"/>
          <ac:spMkLst>
            <pc:docMk/>
            <pc:sldMk cId="4055304107" sldId="2144328229"/>
            <ac:spMk id="25" creationId="{ECC49809-AB00-48B9-A925-D37219737DCB}"/>
          </ac:spMkLst>
        </pc:spChg>
        <pc:spChg chg="add del mod">
          <ac:chgData name="Karolina Guillen" userId="c1c08796-a0be-47c6-af52-5d31fd96ec50" providerId="ADAL" clId="{9612A625-19D4-4D5E-8DD3-2A8B0D69195E}" dt="2022-03-03T15:30:06.949" v="7555" actId="478"/>
          <ac:spMkLst>
            <pc:docMk/>
            <pc:sldMk cId="4055304107" sldId="2144328229"/>
            <ac:spMk id="26" creationId="{7C01E8ED-981C-41C5-B773-B4AFB17E5C68}"/>
          </ac:spMkLst>
        </pc:spChg>
        <pc:spChg chg="add del mod">
          <ac:chgData name="Karolina Guillen" userId="c1c08796-a0be-47c6-af52-5d31fd96ec50" providerId="ADAL" clId="{9612A625-19D4-4D5E-8DD3-2A8B0D69195E}" dt="2022-03-03T15:33:58.592" v="7650" actId="478"/>
          <ac:spMkLst>
            <pc:docMk/>
            <pc:sldMk cId="4055304107" sldId="2144328229"/>
            <ac:spMk id="27" creationId="{4A91AD5A-3B57-458F-8B0E-455EBC79AB9C}"/>
          </ac:spMkLst>
        </pc:spChg>
        <pc:spChg chg="add del mod">
          <ac:chgData name="Karolina Guillen" userId="c1c08796-a0be-47c6-af52-5d31fd96ec50" providerId="ADAL" clId="{9612A625-19D4-4D5E-8DD3-2A8B0D69195E}" dt="2022-03-03T15:36:20.633" v="7790" actId="478"/>
          <ac:spMkLst>
            <pc:docMk/>
            <pc:sldMk cId="4055304107" sldId="2144328229"/>
            <ac:spMk id="28" creationId="{1412E701-E708-416F-BDFF-84BC84DAF3CE}"/>
          </ac:spMkLst>
        </pc:spChg>
        <pc:spChg chg="del">
          <ac:chgData name="Karolina Guillen" userId="c1c08796-a0be-47c6-af52-5d31fd96ec50" providerId="ADAL" clId="{9612A625-19D4-4D5E-8DD3-2A8B0D69195E}" dt="2022-02-22T21:50:10.863" v="2600" actId="478"/>
          <ac:spMkLst>
            <pc:docMk/>
            <pc:sldMk cId="4055304107" sldId="2144328229"/>
            <ac:spMk id="30" creationId="{B9F53B2B-67F5-4B13-AD17-DB35E3B53FFF}"/>
          </ac:spMkLst>
        </pc:spChg>
        <pc:spChg chg="del">
          <ac:chgData name="Karolina Guillen" userId="c1c08796-a0be-47c6-af52-5d31fd96ec50" providerId="ADAL" clId="{9612A625-19D4-4D5E-8DD3-2A8B0D69195E}" dt="2022-02-22T21:50:12.689" v="2601" actId="478"/>
          <ac:spMkLst>
            <pc:docMk/>
            <pc:sldMk cId="4055304107" sldId="2144328229"/>
            <ac:spMk id="34" creationId="{1C344E78-F39B-4058-8522-BB18009BEF20}"/>
          </ac:spMkLst>
        </pc:spChg>
        <pc:spChg chg="del">
          <ac:chgData name="Karolina Guillen" userId="c1c08796-a0be-47c6-af52-5d31fd96ec50" providerId="ADAL" clId="{9612A625-19D4-4D5E-8DD3-2A8B0D69195E}" dt="2022-02-22T21:50:13.710" v="2602" actId="478"/>
          <ac:spMkLst>
            <pc:docMk/>
            <pc:sldMk cId="4055304107" sldId="2144328229"/>
            <ac:spMk id="35" creationId="{82C4A0E9-A51D-49B0-86BD-2BDB8C7CDC01}"/>
          </ac:spMkLst>
        </pc:spChg>
        <pc:spChg chg="del">
          <ac:chgData name="Karolina Guillen" userId="c1c08796-a0be-47c6-af52-5d31fd96ec50" providerId="ADAL" clId="{9612A625-19D4-4D5E-8DD3-2A8B0D69195E}" dt="2022-02-22T21:50:14.939" v="2603" actId="478"/>
          <ac:spMkLst>
            <pc:docMk/>
            <pc:sldMk cId="4055304107" sldId="2144328229"/>
            <ac:spMk id="36" creationId="{EC8FB12A-3E39-4772-825B-68919D944C0B}"/>
          </ac:spMkLst>
        </pc:spChg>
        <pc:spChg chg="mod topLvl">
          <ac:chgData name="Karolina Guillen" userId="c1c08796-a0be-47c6-af52-5d31fd96ec50" providerId="ADAL" clId="{9612A625-19D4-4D5E-8DD3-2A8B0D69195E}" dt="2022-02-22T21:56:34.317" v="2716" actId="14100"/>
          <ac:spMkLst>
            <pc:docMk/>
            <pc:sldMk cId="4055304107" sldId="2144328229"/>
            <ac:spMk id="37" creationId="{A2415324-0C5C-4412-A301-00FB93FCC0E5}"/>
          </ac:spMkLst>
        </pc:spChg>
        <pc:spChg chg="del mod topLvl">
          <ac:chgData name="Karolina Guillen" userId="c1c08796-a0be-47c6-af52-5d31fd96ec50" providerId="ADAL" clId="{9612A625-19D4-4D5E-8DD3-2A8B0D69195E}" dt="2022-02-22T21:56:30.522" v="2715" actId="478"/>
          <ac:spMkLst>
            <pc:docMk/>
            <pc:sldMk cId="4055304107" sldId="2144328229"/>
            <ac:spMk id="38" creationId="{2CF9E986-3127-4F2E-B9DA-A6BC3C419063}"/>
          </ac:spMkLst>
        </pc:spChg>
        <pc:spChg chg="del mod topLvl">
          <ac:chgData name="Karolina Guillen" userId="c1c08796-a0be-47c6-af52-5d31fd96ec50" providerId="ADAL" clId="{9612A625-19D4-4D5E-8DD3-2A8B0D69195E}" dt="2022-02-22T21:56:30.522" v="2715" actId="478"/>
          <ac:spMkLst>
            <pc:docMk/>
            <pc:sldMk cId="4055304107" sldId="2144328229"/>
            <ac:spMk id="39" creationId="{A9CFC085-FC1B-41C1-B1DD-EB0F394EB199}"/>
          </ac:spMkLst>
        </pc:spChg>
        <pc:spChg chg="del mod topLvl">
          <ac:chgData name="Karolina Guillen" userId="c1c08796-a0be-47c6-af52-5d31fd96ec50" providerId="ADAL" clId="{9612A625-19D4-4D5E-8DD3-2A8B0D69195E}" dt="2022-02-22T21:56:30.522" v="2715" actId="478"/>
          <ac:spMkLst>
            <pc:docMk/>
            <pc:sldMk cId="4055304107" sldId="2144328229"/>
            <ac:spMk id="40" creationId="{96527C04-7D3E-44F9-8C63-18A6E6C6BE44}"/>
          </ac:spMkLst>
        </pc:spChg>
        <pc:spChg chg="del mod">
          <ac:chgData name="Karolina Guillen" userId="c1c08796-a0be-47c6-af52-5d31fd96ec50" providerId="ADAL" clId="{9612A625-19D4-4D5E-8DD3-2A8B0D69195E}" dt="2022-03-03T15:30:06.949" v="7555" actId="478"/>
          <ac:spMkLst>
            <pc:docMk/>
            <pc:sldMk cId="4055304107" sldId="2144328229"/>
            <ac:spMk id="87" creationId="{6B972BF5-12F2-4C4E-B197-818FC83DB440}"/>
          </ac:spMkLst>
        </pc:spChg>
        <pc:spChg chg="del mod">
          <ac:chgData name="Karolina Guillen" userId="c1c08796-a0be-47c6-af52-5d31fd96ec50" providerId="ADAL" clId="{9612A625-19D4-4D5E-8DD3-2A8B0D69195E}" dt="2022-03-03T15:30:44.544" v="7560" actId="478"/>
          <ac:spMkLst>
            <pc:docMk/>
            <pc:sldMk cId="4055304107" sldId="2144328229"/>
            <ac:spMk id="114" creationId="{808F33F0-8FE8-4CA3-ADCC-DF78506D3A79}"/>
          </ac:spMkLst>
        </pc:spChg>
        <pc:grpChg chg="del">
          <ac:chgData name="Karolina Guillen" userId="c1c08796-a0be-47c6-af52-5d31fd96ec50" providerId="ADAL" clId="{9612A625-19D4-4D5E-8DD3-2A8B0D69195E}" dt="2022-02-22T21:50:08.367" v="2599" actId="478"/>
          <ac:grpSpMkLst>
            <pc:docMk/>
            <pc:sldMk cId="4055304107" sldId="2144328229"/>
            <ac:grpSpMk id="2" creationId="{3EC01627-C460-4D40-A2BB-936B69A3D1BF}"/>
          </ac:grpSpMkLst>
        </pc:grpChg>
        <pc:grpChg chg="add del mod">
          <ac:chgData name="Karolina Guillen" userId="c1c08796-a0be-47c6-af52-5d31fd96ec50" providerId="ADAL" clId="{9612A625-19D4-4D5E-8DD3-2A8B0D69195E}" dt="2022-02-22T21:51:31.154" v="2615" actId="165"/>
          <ac:grpSpMkLst>
            <pc:docMk/>
            <pc:sldMk cId="4055304107" sldId="2144328229"/>
            <ac:grpSpMk id="5" creationId="{98844DA8-9BC6-4C69-A438-172B3E33C21D}"/>
          </ac:grpSpMkLst>
        </pc:grpChg>
        <pc:picChg chg="add del mod">
          <ac:chgData name="Karolina Guillen" userId="c1c08796-a0be-47c6-af52-5d31fd96ec50" providerId="ADAL" clId="{9612A625-19D4-4D5E-8DD3-2A8B0D69195E}" dt="2022-03-03T15:30:06.949" v="7555" actId="478"/>
          <ac:picMkLst>
            <pc:docMk/>
            <pc:sldMk cId="4055304107" sldId="2144328229"/>
            <ac:picMk id="4" creationId="{8790A5E9-0EE2-4B86-9036-A2953807EBB7}"/>
          </ac:picMkLst>
        </pc:picChg>
        <pc:picChg chg="add del mod">
          <ac:chgData name="Karolina Guillen" userId="c1c08796-a0be-47c6-af52-5d31fd96ec50" providerId="ADAL" clId="{9612A625-19D4-4D5E-8DD3-2A8B0D69195E}" dt="2022-03-03T15:30:06.949" v="7555" actId="478"/>
          <ac:picMkLst>
            <pc:docMk/>
            <pc:sldMk cId="4055304107" sldId="2144328229"/>
            <ac:picMk id="6" creationId="{C8C9F7CE-80FE-4C8E-AD92-F2C645C28F77}"/>
          </ac:picMkLst>
        </pc:picChg>
        <pc:picChg chg="add mod ord modCrop">
          <ac:chgData name="Karolina Guillen" userId="c1c08796-a0be-47c6-af52-5d31fd96ec50" providerId="ADAL" clId="{9612A625-19D4-4D5E-8DD3-2A8B0D69195E}" dt="2022-03-04T21:46:51.727" v="19943" actId="12789"/>
          <ac:picMkLst>
            <pc:docMk/>
            <pc:sldMk cId="4055304107" sldId="2144328229"/>
            <ac:picMk id="16" creationId="{197DBB19-D61B-4145-A912-CDEF33BA9FC5}"/>
          </ac:picMkLst>
        </pc:picChg>
      </pc:sldChg>
      <pc:sldChg chg="addSp delSp modSp add del mod modAnim">
        <pc:chgData name="Karolina Guillen" userId="c1c08796-a0be-47c6-af52-5d31fd96ec50" providerId="ADAL" clId="{9612A625-19D4-4D5E-8DD3-2A8B0D69195E}" dt="2022-03-03T22:07:38.410" v="14153" actId="2696"/>
        <pc:sldMkLst>
          <pc:docMk/>
          <pc:sldMk cId="3221186148" sldId="2144328230"/>
        </pc:sldMkLst>
        <pc:spChg chg="mod">
          <ac:chgData name="Karolina Guillen" userId="c1c08796-a0be-47c6-af52-5d31fd96ec50" providerId="ADAL" clId="{9612A625-19D4-4D5E-8DD3-2A8B0D69195E}" dt="2022-03-03T16:36:12.385" v="8098" actId="1035"/>
          <ac:spMkLst>
            <pc:docMk/>
            <pc:sldMk cId="3221186148" sldId="2144328230"/>
            <ac:spMk id="10" creationId="{1F5544B4-64B7-4E00-A1B6-76422658B8ED}"/>
          </ac:spMkLst>
        </pc:spChg>
        <pc:spChg chg="add mod ord">
          <ac:chgData name="Karolina Guillen" userId="c1c08796-a0be-47c6-af52-5d31fd96ec50" providerId="ADAL" clId="{9612A625-19D4-4D5E-8DD3-2A8B0D69195E}" dt="2022-03-03T16:35:12.386" v="8010" actId="12788"/>
          <ac:spMkLst>
            <pc:docMk/>
            <pc:sldMk cId="3221186148" sldId="2144328230"/>
            <ac:spMk id="13" creationId="{37FCB0DA-D384-4716-A7C7-0DB23A1AF716}"/>
          </ac:spMkLst>
        </pc:spChg>
        <pc:spChg chg="add del mod ord">
          <ac:chgData name="Karolina Guillen" userId="c1c08796-a0be-47c6-af52-5d31fd96ec50" providerId="ADAL" clId="{9612A625-19D4-4D5E-8DD3-2A8B0D69195E}" dt="2022-03-03T16:34:54.379" v="8006" actId="478"/>
          <ac:spMkLst>
            <pc:docMk/>
            <pc:sldMk cId="3221186148" sldId="2144328230"/>
            <ac:spMk id="14" creationId="{159FAF2A-691D-4B7F-BBF3-5E858235276A}"/>
          </ac:spMkLst>
        </pc:spChg>
        <pc:spChg chg="del">
          <ac:chgData name="Karolina Guillen" userId="c1c08796-a0be-47c6-af52-5d31fd96ec50" providerId="ADAL" clId="{9612A625-19D4-4D5E-8DD3-2A8B0D69195E}" dt="2022-02-22T22:04:51.294" v="2780" actId="478"/>
          <ac:spMkLst>
            <pc:docMk/>
            <pc:sldMk cId="3221186148" sldId="2144328230"/>
            <ac:spMk id="21" creationId="{D1D8E8F3-4198-4443-AA7E-A849942BA83C}"/>
          </ac:spMkLst>
        </pc:spChg>
        <pc:spChg chg="mod topLvl">
          <ac:chgData name="Karolina Guillen" userId="c1c08796-a0be-47c6-af52-5d31fd96ec50" providerId="ADAL" clId="{9612A625-19D4-4D5E-8DD3-2A8B0D69195E}" dt="2022-03-03T16:35:57.650" v="8076" actId="1036"/>
          <ac:spMkLst>
            <pc:docMk/>
            <pc:sldMk cId="3221186148" sldId="2144328230"/>
            <ac:spMk id="23" creationId="{B6290C53-6ABF-4104-9902-F78CF14E41ED}"/>
          </ac:spMkLst>
        </pc:spChg>
        <pc:spChg chg="mod topLvl">
          <ac:chgData name="Karolina Guillen" userId="c1c08796-a0be-47c6-af52-5d31fd96ec50" providerId="ADAL" clId="{9612A625-19D4-4D5E-8DD3-2A8B0D69195E}" dt="2022-02-22T22:11:24.209" v="2956" actId="165"/>
          <ac:spMkLst>
            <pc:docMk/>
            <pc:sldMk cId="3221186148" sldId="2144328230"/>
            <ac:spMk id="24" creationId="{2FAF9DAC-519C-443B-8948-E1C463B5DE67}"/>
          </ac:spMkLst>
        </pc:spChg>
        <pc:spChg chg="del mod">
          <ac:chgData name="Karolina Guillen" userId="c1c08796-a0be-47c6-af52-5d31fd96ec50" providerId="ADAL" clId="{9612A625-19D4-4D5E-8DD3-2A8B0D69195E}" dt="2022-03-02T22:08:19.872" v="5398" actId="478"/>
          <ac:spMkLst>
            <pc:docMk/>
            <pc:sldMk cId="3221186148" sldId="2144328230"/>
            <ac:spMk id="25" creationId="{256EFC29-4811-4C2C-96D0-112123C3F8D1}"/>
          </ac:spMkLst>
        </pc:spChg>
        <pc:spChg chg="del">
          <ac:chgData name="Karolina Guillen" userId="c1c08796-a0be-47c6-af52-5d31fd96ec50" providerId="ADAL" clId="{9612A625-19D4-4D5E-8DD3-2A8B0D69195E}" dt="2022-02-22T22:07:01.573" v="2794" actId="478"/>
          <ac:spMkLst>
            <pc:docMk/>
            <pc:sldMk cId="3221186148" sldId="2144328230"/>
            <ac:spMk id="26" creationId="{7C01E8ED-981C-41C5-B773-B4AFB17E5C68}"/>
          </ac:spMkLst>
        </pc:spChg>
        <pc:spChg chg="mod topLvl">
          <ac:chgData name="Karolina Guillen" userId="c1c08796-a0be-47c6-af52-5d31fd96ec50" providerId="ADAL" clId="{9612A625-19D4-4D5E-8DD3-2A8B0D69195E}" dt="2022-03-03T16:35:57.650" v="8076" actId="1036"/>
          <ac:spMkLst>
            <pc:docMk/>
            <pc:sldMk cId="3221186148" sldId="2144328230"/>
            <ac:spMk id="37" creationId="{A2415324-0C5C-4412-A301-00FB93FCC0E5}"/>
          </ac:spMkLst>
        </pc:spChg>
        <pc:spChg chg="mod">
          <ac:chgData name="Karolina Guillen" userId="c1c08796-a0be-47c6-af52-5d31fd96ec50" providerId="ADAL" clId="{9612A625-19D4-4D5E-8DD3-2A8B0D69195E}" dt="2022-03-03T16:35:12.386" v="8010" actId="12788"/>
          <ac:spMkLst>
            <pc:docMk/>
            <pc:sldMk cId="3221186148" sldId="2144328230"/>
            <ac:spMk id="87" creationId="{6B972BF5-12F2-4C4E-B197-818FC83DB440}"/>
          </ac:spMkLst>
        </pc:spChg>
        <pc:spChg chg="mod">
          <ac:chgData name="Karolina Guillen" userId="c1c08796-a0be-47c6-af52-5d31fd96ec50" providerId="ADAL" clId="{9612A625-19D4-4D5E-8DD3-2A8B0D69195E}" dt="2022-02-22T22:11:44.519" v="2959" actId="20577"/>
          <ac:spMkLst>
            <pc:docMk/>
            <pc:sldMk cId="3221186148" sldId="2144328230"/>
            <ac:spMk id="114" creationId="{808F33F0-8FE8-4CA3-ADCC-DF78506D3A79}"/>
          </ac:spMkLst>
        </pc:spChg>
        <pc:grpChg chg="add del mod">
          <ac:chgData name="Karolina Guillen" userId="c1c08796-a0be-47c6-af52-5d31fd96ec50" providerId="ADAL" clId="{9612A625-19D4-4D5E-8DD3-2A8B0D69195E}" dt="2022-02-22T22:11:24.209" v="2956" actId="165"/>
          <ac:grpSpMkLst>
            <pc:docMk/>
            <pc:sldMk cId="3221186148" sldId="2144328230"/>
            <ac:grpSpMk id="2" creationId="{3C897453-5A21-497A-8993-FB53738C70C7}"/>
          </ac:grpSpMkLst>
        </pc:grpChg>
        <pc:picChg chg="add mod modCrop">
          <ac:chgData name="Karolina Guillen" userId="c1c08796-a0be-47c6-af52-5d31fd96ec50" providerId="ADAL" clId="{9612A625-19D4-4D5E-8DD3-2A8B0D69195E}" dt="2022-03-03T16:34:47.005" v="8004" actId="732"/>
          <ac:picMkLst>
            <pc:docMk/>
            <pc:sldMk cId="3221186148" sldId="2144328230"/>
            <ac:picMk id="4" creationId="{41612A5E-B43C-4B86-9F3A-190C27FCDB35}"/>
          </ac:picMkLst>
        </pc:picChg>
        <pc:picChg chg="add mod">
          <ac:chgData name="Karolina Guillen" userId="c1c08796-a0be-47c6-af52-5d31fd96ec50" providerId="ADAL" clId="{9612A625-19D4-4D5E-8DD3-2A8B0D69195E}" dt="2022-03-03T16:35:57.650" v="8076" actId="1036"/>
          <ac:picMkLst>
            <pc:docMk/>
            <pc:sldMk cId="3221186148" sldId="2144328230"/>
            <ac:picMk id="6" creationId="{85176C24-AD89-4371-9971-7AB2BD22FA82}"/>
          </ac:picMkLst>
        </pc:picChg>
        <pc:picChg chg="add mod">
          <ac:chgData name="Karolina Guillen" userId="c1c08796-a0be-47c6-af52-5d31fd96ec50" providerId="ADAL" clId="{9612A625-19D4-4D5E-8DD3-2A8B0D69195E}" dt="2022-03-03T16:35:57.650" v="8076" actId="1036"/>
          <ac:picMkLst>
            <pc:docMk/>
            <pc:sldMk cId="3221186148" sldId="2144328230"/>
            <ac:picMk id="8" creationId="{AA918987-BA02-4449-9F78-A1232C346A01}"/>
          </ac:picMkLst>
        </pc:picChg>
      </pc:sldChg>
      <pc:sldChg chg="addSp delSp modSp add del mod ord">
        <pc:chgData name="Karolina Guillen" userId="c1c08796-a0be-47c6-af52-5d31fd96ec50" providerId="ADAL" clId="{9612A625-19D4-4D5E-8DD3-2A8B0D69195E}" dt="2022-03-03T15:31:31.167" v="7585" actId="47"/>
        <pc:sldMkLst>
          <pc:docMk/>
          <pc:sldMk cId="279512608" sldId="2144328231"/>
        </pc:sldMkLst>
        <pc:spChg chg="mod">
          <ac:chgData name="Karolina Guillen" userId="c1c08796-a0be-47c6-af52-5d31fd96ec50" providerId="ADAL" clId="{9612A625-19D4-4D5E-8DD3-2A8B0D69195E}" dt="2022-02-22T22:41:04.671" v="3545" actId="1036"/>
          <ac:spMkLst>
            <pc:docMk/>
            <pc:sldMk cId="279512608" sldId="2144328231"/>
            <ac:spMk id="10" creationId="{1F5544B4-64B7-4E00-A1B6-76422658B8ED}"/>
          </ac:spMkLst>
        </pc:spChg>
        <pc:spChg chg="add mod ord">
          <ac:chgData name="Karolina Guillen" userId="c1c08796-a0be-47c6-af52-5d31fd96ec50" providerId="ADAL" clId="{9612A625-19D4-4D5E-8DD3-2A8B0D69195E}" dt="2022-03-02T19:45:18.977" v="4660" actId="167"/>
          <ac:spMkLst>
            <pc:docMk/>
            <pc:sldMk cId="279512608" sldId="2144328231"/>
            <ac:spMk id="14" creationId="{71B0D1DA-7642-4094-8AF1-02C07694E540}"/>
          </ac:spMkLst>
        </pc:spChg>
        <pc:spChg chg="del mod">
          <ac:chgData name="Karolina Guillen" userId="c1c08796-a0be-47c6-af52-5d31fd96ec50" providerId="ADAL" clId="{9612A625-19D4-4D5E-8DD3-2A8B0D69195E}" dt="2022-02-22T22:40:47.752" v="3531" actId="478"/>
          <ac:spMkLst>
            <pc:docMk/>
            <pc:sldMk cId="279512608" sldId="2144328231"/>
            <ac:spMk id="21" creationId="{D1D8E8F3-4198-4443-AA7E-A849942BA83C}"/>
          </ac:spMkLst>
        </pc:spChg>
        <pc:spChg chg="mod">
          <ac:chgData name="Karolina Guillen" userId="c1c08796-a0be-47c6-af52-5d31fd96ec50" providerId="ADAL" clId="{9612A625-19D4-4D5E-8DD3-2A8B0D69195E}" dt="2022-02-22T22:45:01.275" v="3671" actId="1037"/>
          <ac:spMkLst>
            <pc:docMk/>
            <pc:sldMk cId="279512608" sldId="2144328231"/>
            <ac:spMk id="23" creationId="{B6290C53-6ABF-4104-9902-F78CF14E41ED}"/>
          </ac:spMkLst>
        </pc:spChg>
        <pc:spChg chg="mod">
          <ac:chgData name="Karolina Guillen" userId="c1c08796-a0be-47c6-af52-5d31fd96ec50" providerId="ADAL" clId="{9612A625-19D4-4D5E-8DD3-2A8B0D69195E}" dt="2022-03-02T22:13:24.764" v="5673" actId="115"/>
          <ac:spMkLst>
            <pc:docMk/>
            <pc:sldMk cId="279512608" sldId="2144328231"/>
            <ac:spMk id="24" creationId="{2FAF9DAC-519C-443B-8948-E1C463B5DE67}"/>
          </ac:spMkLst>
        </pc:spChg>
        <pc:spChg chg="del">
          <ac:chgData name="Karolina Guillen" userId="c1c08796-a0be-47c6-af52-5d31fd96ec50" providerId="ADAL" clId="{9612A625-19D4-4D5E-8DD3-2A8B0D69195E}" dt="2022-03-02T19:45:20.970" v="4661" actId="478"/>
          <ac:spMkLst>
            <pc:docMk/>
            <pc:sldMk cId="279512608" sldId="2144328231"/>
            <ac:spMk id="25" creationId="{256EFC29-4811-4C2C-96D0-112123C3F8D1}"/>
          </ac:spMkLst>
        </pc:spChg>
        <pc:spChg chg="mod">
          <ac:chgData name="Karolina Guillen" userId="c1c08796-a0be-47c6-af52-5d31fd96ec50" providerId="ADAL" clId="{9612A625-19D4-4D5E-8DD3-2A8B0D69195E}" dt="2022-03-02T22:13:14.699" v="5671" actId="404"/>
          <ac:spMkLst>
            <pc:docMk/>
            <pc:sldMk cId="279512608" sldId="2144328231"/>
            <ac:spMk id="26" creationId="{7C01E8ED-981C-41C5-B773-B4AFB17E5C68}"/>
          </ac:spMkLst>
        </pc:spChg>
        <pc:spChg chg="mod">
          <ac:chgData name="Karolina Guillen" userId="c1c08796-a0be-47c6-af52-5d31fd96ec50" providerId="ADAL" clId="{9612A625-19D4-4D5E-8DD3-2A8B0D69195E}" dt="2022-02-22T22:45:36.415" v="3681" actId="20577"/>
          <ac:spMkLst>
            <pc:docMk/>
            <pc:sldMk cId="279512608" sldId="2144328231"/>
            <ac:spMk id="37" creationId="{A2415324-0C5C-4412-A301-00FB93FCC0E5}"/>
          </ac:spMkLst>
        </pc:spChg>
        <pc:spChg chg="mod">
          <ac:chgData name="Karolina Guillen" userId="c1c08796-a0be-47c6-af52-5d31fd96ec50" providerId="ADAL" clId="{9612A625-19D4-4D5E-8DD3-2A8B0D69195E}" dt="2022-03-02T19:45:46.988" v="4666" actId="14100"/>
          <ac:spMkLst>
            <pc:docMk/>
            <pc:sldMk cId="279512608" sldId="2144328231"/>
            <ac:spMk id="87" creationId="{6B972BF5-12F2-4C4E-B197-818FC83DB440}"/>
          </ac:spMkLst>
        </pc:spChg>
        <pc:spChg chg="mod">
          <ac:chgData name="Karolina Guillen" userId="c1c08796-a0be-47c6-af52-5d31fd96ec50" providerId="ADAL" clId="{9612A625-19D4-4D5E-8DD3-2A8B0D69195E}" dt="2022-02-22T22:46:04.648" v="3687" actId="20577"/>
          <ac:spMkLst>
            <pc:docMk/>
            <pc:sldMk cId="279512608" sldId="2144328231"/>
            <ac:spMk id="114" creationId="{808F33F0-8FE8-4CA3-ADCC-DF78506D3A79}"/>
          </ac:spMkLst>
        </pc:spChg>
        <pc:picChg chg="add del mod modCrop">
          <ac:chgData name="Karolina Guillen" userId="c1c08796-a0be-47c6-af52-5d31fd96ec50" providerId="ADAL" clId="{9612A625-19D4-4D5E-8DD3-2A8B0D69195E}" dt="2022-03-02T19:46:48.195" v="4780" actId="478"/>
          <ac:picMkLst>
            <pc:docMk/>
            <pc:sldMk cId="279512608" sldId="2144328231"/>
            <ac:picMk id="4" creationId="{3BB9265C-8025-4D33-A424-53549CAB51FB}"/>
          </ac:picMkLst>
        </pc:picChg>
        <pc:picChg chg="add mod modCrop">
          <ac:chgData name="Karolina Guillen" userId="c1c08796-a0be-47c6-af52-5d31fd96ec50" providerId="ADAL" clId="{9612A625-19D4-4D5E-8DD3-2A8B0D69195E}" dt="2022-03-02T20:46:09.848" v="4789" actId="18131"/>
          <ac:picMkLst>
            <pc:docMk/>
            <pc:sldMk cId="279512608" sldId="2144328231"/>
            <ac:picMk id="6" creationId="{D33346CF-7366-408D-BFF2-2AAEB6D429A2}"/>
          </ac:picMkLst>
        </pc:picChg>
      </pc:sldChg>
      <pc:sldChg chg="addSp delSp modSp add del mod ord">
        <pc:chgData name="Karolina Guillen" userId="c1c08796-a0be-47c6-af52-5d31fd96ec50" providerId="ADAL" clId="{9612A625-19D4-4D5E-8DD3-2A8B0D69195E}" dt="2022-03-03T22:07:38.410" v="14153" actId="2696"/>
        <pc:sldMkLst>
          <pc:docMk/>
          <pc:sldMk cId="1749553707" sldId="2144328232"/>
        </pc:sldMkLst>
        <pc:spChg chg="mod">
          <ac:chgData name="Karolina Guillen" userId="c1c08796-a0be-47c6-af52-5d31fd96ec50" providerId="ADAL" clId="{9612A625-19D4-4D5E-8DD3-2A8B0D69195E}" dt="2022-03-03T22:03:12.618" v="13813" actId="1036"/>
          <ac:spMkLst>
            <pc:docMk/>
            <pc:sldMk cId="1749553707" sldId="2144328232"/>
            <ac:spMk id="10" creationId="{1F5544B4-64B7-4E00-A1B6-76422658B8ED}"/>
          </ac:spMkLst>
        </pc:spChg>
        <pc:spChg chg="add mod">
          <ac:chgData name="Karolina Guillen" userId="c1c08796-a0be-47c6-af52-5d31fd96ec50" providerId="ADAL" clId="{9612A625-19D4-4D5E-8DD3-2A8B0D69195E}" dt="2022-03-03T21:38:29.132" v="13505" actId="164"/>
          <ac:spMkLst>
            <pc:docMk/>
            <pc:sldMk cId="1749553707" sldId="2144328232"/>
            <ac:spMk id="21" creationId="{C578F111-BF0D-49F7-8ACA-5A012E2642E3}"/>
          </ac:spMkLst>
        </pc:spChg>
        <pc:spChg chg="add mod">
          <ac:chgData name="Karolina Guillen" userId="c1c08796-a0be-47c6-af52-5d31fd96ec50" providerId="ADAL" clId="{9612A625-19D4-4D5E-8DD3-2A8B0D69195E}" dt="2022-03-03T21:38:13.381" v="13499" actId="164"/>
          <ac:spMkLst>
            <pc:docMk/>
            <pc:sldMk cId="1749553707" sldId="2144328232"/>
            <ac:spMk id="24" creationId="{8E19DBAB-BB43-4A06-866C-8700026194B8}"/>
          </ac:spMkLst>
        </pc:spChg>
        <pc:spChg chg="mod">
          <ac:chgData name="Karolina Guillen" userId="c1c08796-a0be-47c6-af52-5d31fd96ec50" providerId="ADAL" clId="{9612A625-19D4-4D5E-8DD3-2A8B0D69195E}" dt="2022-03-02T22:53:38.823" v="5721" actId="1076"/>
          <ac:spMkLst>
            <pc:docMk/>
            <pc:sldMk cId="1749553707" sldId="2144328232"/>
            <ac:spMk id="25" creationId="{256EFC29-4811-4C2C-96D0-112123C3F8D1}"/>
          </ac:spMkLst>
        </pc:spChg>
        <pc:spChg chg="add mod">
          <ac:chgData name="Karolina Guillen" userId="c1c08796-a0be-47c6-af52-5d31fd96ec50" providerId="ADAL" clId="{9612A625-19D4-4D5E-8DD3-2A8B0D69195E}" dt="2022-03-03T21:43:56.684" v="13545" actId="164"/>
          <ac:spMkLst>
            <pc:docMk/>
            <pc:sldMk cId="1749553707" sldId="2144328232"/>
            <ac:spMk id="29" creationId="{6034B62C-A636-45C9-8FFF-B4FDB85D26A2}"/>
          </ac:spMkLst>
        </pc:spChg>
        <pc:spChg chg="add mod">
          <ac:chgData name="Karolina Guillen" userId="c1c08796-a0be-47c6-af52-5d31fd96ec50" providerId="ADAL" clId="{9612A625-19D4-4D5E-8DD3-2A8B0D69195E}" dt="2022-03-03T22:03:12.618" v="13813" actId="1036"/>
          <ac:spMkLst>
            <pc:docMk/>
            <pc:sldMk cId="1749553707" sldId="2144328232"/>
            <ac:spMk id="31" creationId="{9E062D48-9F8A-4AB5-8DEA-1C74F379C3FE}"/>
          </ac:spMkLst>
        </pc:spChg>
        <pc:spChg chg="mod">
          <ac:chgData name="Karolina Guillen" userId="c1c08796-a0be-47c6-af52-5d31fd96ec50" providerId="ADAL" clId="{9612A625-19D4-4D5E-8DD3-2A8B0D69195E}" dt="2022-03-03T21:43:35.934" v="13526" actId="14100"/>
          <ac:spMkLst>
            <pc:docMk/>
            <pc:sldMk cId="1749553707" sldId="2144328232"/>
            <ac:spMk id="47" creationId="{1E56531A-BBEB-4D8C-9ADE-DCCF7BC9FC88}"/>
          </ac:spMkLst>
        </pc:spChg>
        <pc:spChg chg="del">
          <ac:chgData name="Karolina Guillen" userId="c1c08796-a0be-47c6-af52-5d31fd96ec50" providerId="ADAL" clId="{9612A625-19D4-4D5E-8DD3-2A8B0D69195E}" dt="2022-03-02T22:53:34.650" v="5718" actId="478"/>
          <ac:spMkLst>
            <pc:docMk/>
            <pc:sldMk cId="1749553707" sldId="2144328232"/>
            <ac:spMk id="48" creationId="{160CBB4C-9E9D-4CF2-A84E-C1B9B9242C93}"/>
          </ac:spMkLst>
        </pc:spChg>
        <pc:spChg chg="mod">
          <ac:chgData name="Karolina Guillen" userId="c1c08796-a0be-47c6-af52-5d31fd96ec50" providerId="ADAL" clId="{9612A625-19D4-4D5E-8DD3-2A8B0D69195E}" dt="2022-03-02T22:53:28.441" v="5716" actId="164"/>
          <ac:spMkLst>
            <pc:docMk/>
            <pc:sldMk cId="1749553707" sldId="2144328232"/>
            <ac:spMk id="63" creationId="{4FC87637-4890-4B0F-BE26-B56ADF7F1660}"/>
          </ac:spMkLst>
        </pc:spChg>
        <pc:spChg chg="mod">
          <ac:chgData name="Karolina Guillen" userId="c1c08796-a0be-47c6-af52-5d31fd96ec50" providerId="ADAL" clId="{9612A625-19D4-4D5E-8DD3-2A8B0D69195E}" dt="2022-03-02T22:53:07.935" v="5711" actId="164"/>
          <ac:spMkLst>
            <pc:docMk/>
            <pc:sldMk cId="1749553707" sldId="2144328232"/>
            <ac:spMk id="64" creationId="{AC540871-51AC-49AD-A400-374DE8D1123F}"/>
          </ac:spMkLst>
        </pc:spChg>
        <pc:spChg chg="del">
          <ac:chgData name="Karolina Guillen" userId="c1c08796-a0be-47c6-af52-5d31fd96ec50" providerId="ADAL" clId="{9612A625-19D4-4D5E-8DD3-2A8B0D69195E}" dt="2022-03-02T22:52:38.886" v="5701" actId="478"/>
          <ac:spMkLst>
            <pc:docMk/>
            <pc:sldMk cId="1749553707" sldId="2144328232"/>
            <ac:spMk id="68" creationId="{C191D22C-1844-494E-B6AA-4920F50744C3}"/>
          </ac:spMkLst>
        </pc:spChg>
        <pc:spChg chg="mod">
          <ac:chgData name="Karolina Guillen" userId="c1c08796-a0be-47c6-af52-5d31fd96ec50" providerId="ADAL" clId="{9612A625-19D4-4D5E-8DD3-2A8B0D69195E}" dt="2022-03-02T22:54:03.289" v="5729" actId="164"/>
          <ac:spMkLst>
            <pc:docMk/>
            <pc:sldMk cId="1749553707" sldId="2144328232"/>
            <ac:spMk id="78" creationId="{407E097A-5B83-406B-89B8-D5458BAFB2E4}"/>
          </ac:spMkLst>
        </pc:spChg>
        <pc:grpChg chg="add mod">
          <ac:chgData name="Karolina Guillen" userId="c1c08796-a0be-47c6-af52-5d31fd96ec50" providerId="ADAL" clId="{9612A625-19D4-4D5E-8DD3-2A8B0D69195E}" dt="2022-03-03T21:43:39.831" v="13537" actId="1035"/>
          <ac:grpSpMkLst>
            <pc:docMk/>
            <pc:sldMk cId="1749553707" sldId="2144328232"/>
            <ac:grpSpMk id="2" creationId="{165742B8-D7A1-4F63-A386-EA2488566C96}"/>
          </ac:grpSpMkLst>
        </pc:grpChg>
        <pc:grpChg chg="add mod">
          <ac:chgData name="Karolina Guillen" userId="c1c08796-a0be-47c6-af52-5d31fd96ec50" providerId="ADAL" clId="{9612A625-19D4-4D5E-8DD3-2A8B0D69195E}" dt="2022-03-03T21:44:06.016" v="13549" actId="14100"/>
          <ac:grpSpMkLst>
            <pc:docMk/>
            <pc:sldMk cId="1749553707" sldId="2144328232"/>
            <ac:grpSpMk id="4" creationId="{3CC005AE-E6B7-448D-A7E9-0C79F0DFBC7E}"/>
          </ac:grpSpMkLst>
        </pc:grpChg>
        <pc:grpChg chg="add mod">
          <ac:chgData name="Karolina Guillen" userId="c1c08796-a0be-47c6-af52-5d31fd96ec50" providerId="ADAL" clId="{9612A625-19D4-4D5E-8DD3-2A8B0D69195E}" dt="2022-03-03T21:43:41.320" v="13538" actId="1076"/>
          <ac:grpSpMkLst>
            <pc:docMk/>
            <pc:sldMk cId="1749553707" sldId="2144328232"/>
            <ac:grpSpMk id="5" creationId="{47CE5351-14A2-4D46-AA55-ED8194B99FB1}"/>
          </ac:grpSpMkLst>
        </pc:grpChg>
        <pc:grpChg chg="add mod">
          <ac:chgData name="Karolina Guillen" userId="c1c08796-a0be-47c6-af52-5d31fd96ec50" providerId="ADAL" clId="{9612A625-19D4-4D5E-8DD3-2A8B0D69195E}" dt="2022-03-03T21:38:57.526" v="13517" actId="1076"/>
          <ac:grpSpMkLst>
            <pc:docMk/>
            <pc:sldMk cId="1749553707" sldId="2144328232"/>
            <ac:grpSpMk id="6" creationId="{ADDBDCCC-C6D6-451A-A579-0E544E584E9E}"/>
          </ac:grpSpMkLst>
        </pc:grpChg>
        <pc:grpChg chg="add mod">
          <ac:chgData name="Karolina Guillen" userId="c1c08796-a0be-47c6-af52-5d31fd96ec50" providerId="ADAL" clId="{9612A625-19D4-4D5E-8DD3-2A8B0D69195E}" dt="2022-03-03T21:38:56.011" v="13516" actId="1076"/>
          <ac:grpSpMkLst>
            <pc:docMk/>
            <pc:sldMk cId="1749553707" sldId="2144328232"/>
            <ac:grpSpMk id="12" creationId="{2D901AE1-268A-4B52-85B0-7D8A12F0AA6A}"/>
          </ac:grpSpMkLst>
        </pc:grpChg>
        <pc:grpChg chg="add mod">
          <ac:chgData name="Karolina Guillen" userId="c1c08796-a0be-47c6-af52-5d31fd96ec50" providerId="ADAL" clId="{9612A625-19D4-4D5E-8DD3-2A8B0D69195E}" dt="2022-03-03T21:43:58.232" v="13546" actId="1076"/>
          <ac:grpSpMkLst>
            <pc:docMk/>
            <pc:sldMk cId="1749553707" sldId="2144328232"/>
            <ac:grpSpMk id="17" creationId="{AD84B262-9A24-4EEE-92D4-0FE2056D0106}"/>
          </ac:grpSpMkLst>
        </pc:grpChg>
        <pc:grpChg chg="add mod">
          <ac:chgData name="Karolina Guillen" userId="c1c08796-a0be-47c6-af52-5d31fd96ec50" providerId="ADAL" clId="{9612A625-19D4-4D5E-8DD3-2A8B0D69195E}" dt="2022-03-03T21:44:11.302" v="13551" actId="1076"/>
          <ac:grpSpMkLst>
            <pc:docMk/>
            <pc:sldMk cId="1749553707" sldId="2144328232"/>
            <ac:grpSpMk id="20" creationId="{226DAE1A-C33A-4B84-B6E3-16651CF1E1E1}"/>
          </ac:grpSpMkLst>
        </pc:grpChg>
        <pc:picChg chg="add mod ord">
          <ac:chgData name="Karolina Guillen" userId="c1c08796-a0be-47c6-af52-5d31fd96ec50" providerId="ADAL" clId="{9612A625-19D4-4D5E-8DD3-2A8B0D69195E}" dt="2022-03-03T21:38:29.132" v="13505" actId="164"/>
          <ac:picMkLst>
            <pc:docMk/>
            <pc:sldMk cId="1749553707" sldId="2144328232"/>
            <ac:picMk id="8" creationId="{02429AF2-EFF3-44D7-8004-2FADCBCAAA44}"/>
          </ac:picMkLst>
        </pc:picChg>
        <pc:picChg chg="add mod ord">
          <ac:chgData name="Karolina Guillen" userId="c1c08796-a0be-47c6-af52-5d31fd96ec50" providerId="ADAL" clId="{9612A625-19D4-4D5E-8DD3-2A8B0D69195E}" dt="2022-03-03T21:38:13.381" v="13499" actId="164"/>
          <ac:picMkLst>
            <pc:docMk/>
            <pc:sldMk cId="1749553707" sldId="2144328232"/>
            <ac:picMk id="11" creationId="{D5B00E8B-17AB-4424-B24D-F224833F9199}"/>
          </ac:picMkLst>
        </pc:picChg>
        <pc:picChg chg="add mod">
          <ac:chgData name="Karolina Guillen" userId="c1c08796-a0be-47c6-af52-5d31fd96ec50" providerId="ADAL" clId="{9612A625-19D4-4D5E-8DD3-2A8B0D69195E}" dt="2022-03-02T22:53:28.441" v="5716" actId="164"/>
          <ac:picMkLst>
            <pc:docMk/>
            <pc:sldMk cId="1749553707" sldId="2144328232"/>
            <ac:picMk id="13" creationId="{7B601275-AF42-44E7-8E58-CF16412C9D2F}"/>
          </ac:picMkLst>
        </pc:picChg>
        <pc:picChg chg="add mod">
          <ac:chgData name="Karolina Guillen" userId="c1c08796-a0be-47c6-af52-5d31fd96ec50" providerId="ADAL" clId="{9612A625-19D4-4D5E-8DD3-2A8B0D69195E}" dt="2022-03-02T22:52:50.051" v="5705" actId="164"/>
          <ac:picMkLst>
            <pc:docMk/>
            <pc:sldMk cId="1749553707" sldId="2144328232"/>
            <ac:picMk id="14" creationId="{AED0725A-8F4E-4A36-A3CB-90D64C62E13A}"/>
          </ac:picMkLst>
        </pc:picChg>
        <pc:picChg chg="add mod">
          <ac:chgData name="Karolina Guillen" userId="c1c08796-a0be-47c6-af52-5d31fd96ec50" providerId="ADAL" clId="{9612A625-19D4-4D5E-8DD3-2A8B0D69195E}" dt="2022-03-02T22:53:07.935" v="5711" actId="164"/>
          <ac:picMkLst>
            <pc:docMk/>
            <pc:sldMk cId="1749553707" sldId="2144328232"/>
            <ac:picMk id="15" creationId="{DFBF177F-D9CB-4897-902B-4C87A08B4697}"/>
          </ac:picMkLst>
        </pc:picChg>
        <pc:picChg chg="add mod">
          <ac:chgData name="Karolina Guillen" userId="c1c08796-a0be-47c6-af52-5d31fd96ec50" providerId="ADAL" clId="{9612A625-19D4-4D5E-8DD3-2A8B0D69195E}" dt="2022-03-02T22:54:03.289" v="5729" actId="164"/>
          <ac:picMkLst>
            <pc:docMk/>
            <pc:sldMk cId="1749553707" sldId="2144328232"/>
            <ac:picMk id="16" creationId="{AA265258-28D3-4539-B2B0-C3A08BCB013B}"/>
          </ac:picMkLst>
        </pc:picChg>
        <pc:picChg chg="add mod ord">
          <ac:chgData name="Karolina Guillen" userId="c1c08796-a0be-47c6-af52-5d31fd96ec50" providerId="ADAL" clId="{9612A625-19D4-4D5E-8DD3-2A8B0D69195E}" dt="2022-03-03T21:43:56.684" v="13545" actId="164"/>
          <ac:picMkLst>
            <pc:docMk/>
            <pc:sldMk cId="1749553707" sldId="2144328232"/>
            <ac:picMk id="19" creationId="{FA01C4B4-0A16-4DC4-8D9F-F383C3DC9FFF}"/>
          </ac:picMkLst>
        </pc:picChg>
      </pc:sldChg>
      <pc:sldChg chg="addSp delSp modSp mod modAnim">
        <pc:chgData name="Karolina Guillen" userId="c1c08796-a0be-47c6-af52-5d31fd96ec50" providerId="ADAL" clId="{9612A625-19D4-4D5E-8DD3-2A8B0D69195E}" dt="2022-03-04T21:45:48.412" v="19941" actId="12788"/>
        <pc:sldMkLst>
          <pc:docMk/>
          <pc:sldMk cId="1078967342" sldId="2144328233"/>
        </pc:sldMkLst>
        <pc:spChg chg="add mod">
          <ac:chgData name="Karolina Guillen" userId="c1c08796-a0be-47c6-af52-5d31fd96ec50" providerId="ADAL" clId="{9612A625-19D4-4D5E-8DD3-2A8B0D69195E}" dt="2022-03-02T16:36:42.544" v="4304" actId="14100"/>
          <ac:spMkLst>
            <pc:docMk/>
            <pc:sldMk cId="1078967342" sldId="2144328233"/>
            <ac:spMk id="10" creationId="{56AF880E-30B2-41DA-96F3-87FFC6A5FA16}"/>
          </ac:spMkLst>
        </pc:spChg>
        <pc:spChg chg="mod">
          <ac:chgData name="Karolina Guillen" userId="c1c08796-a0be-47c6-af52-5d31fd96ec50" providerId="ADAL" clId="{9612A625-19D4-4D5E-8DD3-2A8B0D69195E}" dt="2022-03-04T15:16:38.430" v="14221" actId="20577"/>
          <ac:spMkLst>
            <pc:docMk/>
            <pc:sldMk cId="1078967342" sldId="2144328233"/>
            <ac:spMk id="12" creationId="{90114B43-5ED0-40D3-8270-C66AD9B7205B}"/>
          </ac:spMkLst>
        </pc:spChg>
        <pc:spChg chg="add mod topLvl">
          <ac:chgData name="Karolina Guillen" userId="c1c08796-a0be-47c6-af52-5d31fd96ec50" providerId="ADAL" clId="{9612A625-19D4-4D5E-8DD3-2A8B0D69195E}" dt="2022-03-04T21:45:48.412" v="19941" actId="12788"/>
          <ac:spMkLst>
            <pc:docMk/>
            <pc:sldMk cId="1078967342" sldId="2144328233"/>
            <ac:spMk id="13" creationId="{A430D25F-407D-46E7-8DB6-721832DDBCDD}"/>
          </ac:spMkLst>
        </pc:spChg>
        <pc:spChg chg="mod">
          <ac:chgData name="Karolina Guillen" userId="c1c08796-a0be-47c6-af52-5d31fd96ec50" providerId="ADAL" clId="{9612A625-19D4-4D5E-8DD3-2A8B0D69195E}" dt="2022-03-03T21:19:30.115" v="12876" actId="1035"/>
          <ac:spMkLst>
            <pc:docMk/>
            <pc:sldMk cId="1078967342" sldId="2144328233"/>
            <ac:spMk id="14" creationId="{A067F25D-9910-444A-9D96-C2A449843C50}"/>
          </ac:spMkLst>
        </pc:spChg>
        <pc:spChg chg="add mod">
          <ac:chgData name="Karolina Guillen" userId="c1c08796-a0be-47c6-af52-5d31fd96ec50" providerId="ADAL" clId="{9612A625-19D4-4D5E-8DD3-2A8B0D69195E}" dt="2022-03-04T21:45:48.412" v="19941" actId="12788"/>
          <ac:spMkLst>
            <pc:docMk/>
            <pc:sldMk cId="1078967342" sldId="2144328233"/>
            <ac:spMk id="16" creationId="{76126125-D9EB-4ECF-8FD1-62BDD969D7BC}"/>
          </ac:spMkLst>
        </pc:spChg>
        <pc:spChg chg="del">
          <ac:chgData name="Karolina Guillen" userId="c1c08796-a0be-47c6-af52-5d31fd96ec50" providerId="ADAL" clId="{9612A625-19D4-4D5E-8DD3-2A8B0D69195E}" dt="2022-02-22T22:59:11.660" v="3986" actId="478"/>
          <ac:spMkLst>
            <pc:docMk/>
            <pc:sldMk cId="1078967342" sldId="2144328233"/>
            <ac:spMk id="16" creationId="{A605081C-0061-4D59-887D-EC533846C828}"/>
          </ac:spMkLst>
        </pc:spChg>
        <pc:spChg chg="add del mod topLvl">
          <ac:chgData name="Karolina Guillen" userId="c1c08796-a0be-47c6-af52-5d31fd96ec50" providerId="ADAL" clId="{9612A625-19D4-4D5E-8DD3-2A8B0D69195E}" dt="2022-03-04T18:21:30.805" v="17030" actId="478"/>
          <ac:spMkLst>
            <pc:docMk/>
            <pc:sldMk cId="1078967342" sldId="2144328233"/>
            <ac:spMk id="17" creationId="{A1496EA2-D3C6-48E6-BD15-5CF79E80402E}"/>
          </ac:spMkLst>
        </pc:spChg>
        <pc:spChg chg="add mod">
          <ac:chgData name="Karolina Guillen" userId="c1c08796-a0be-47c6-af52-5d31fd96ec50" providerId="ADAL" clId="{9612A625-19D4-4D5E-8DD3-2A8B0D69195E}" dt="2022-03-04T18:47:44.064" v="18537" actId="20577"/>
          <ac:spMkLst>
            <pc:docMk/>
            <pc:sldMk cId="1078967342" sldId="2144328233"/>
            <ac:spMk id="18" creationId="{3EAB4A0F-73B2-45FB-B400-869018AA3F6E}"/>
          </ac:spMkLst>
        </pc:spChg>
        <pc:spChg chg="add mod">
          <ac:chgData name="Karolina Guillen" userId="c1c08796-a0be-47c6-af52-5d31fd96ec50" providerId="ADAL" clId="{9612A625-19D4-4D5E-8DD3-2A8B0D69195E}" dt="2022-02-22T23:00:47.263" v="3991" actId="207"/>
          <ac:spMkLst>
            <pc:docMk/>
            <pc:sldMk cId="1078967342" sldId="2144328233"/>
            <ac:spMk id="18" creationId="{CB3C02B5-4614-470C-BB09-845FBB9C4615}"/>
          </ac:spMkLst>
        </pc:spChg>
        <pc:spChg chg="mod">
          <ac:chgData name="Karolina Guillen" userId="c1c08796-a0be-47c6-af52-5d31fd96ec50" providerId="ADAL" clId="{9612A625-19D4-4D5E-8DD3-2A8B0D69195E}" dt="2022-03-04T21:45:48.412" v="19941" actId="12788"/>
          <ac:spMkLst>
            <pc:docMk/>
            <pc:sldMk cId="1078967342" sldId="2144328233"/>
            <ac:spMk id="19" creationId="{C603E89B-6C46-48A9-98FC-BA0518981E21}"/>
          </ac:spMkLst>
        </pc:spChg>
        <pc:spChg chg="del">
          <ac:chgData name="Karolina Guillen" userId="c1c08796-a0be-47c6-af52-5d31fd96ec50" providerId="ADAL" clId="{9612A625-19D4-4D5E-8DD3-2A8B0D69195E}" dt="2022-02-22T22:57:30.140" v="3913" actId="478"/>
          <ac:spMkLst>
            <pc:docMk/>
            <pc:sldMk cId="1078967342" sldId="2144328233"/>
            <ac:spMk id="21" creationId="{21CD6564-EAF7-4854-A328-13F35CA51593}"/>
          </ac:spMkLst>
        </pc:spChg>
        <pc:grpChg chg="add del mod">
          <ac:chgData name="Karolina Guillen" userId="c1c08796-a0be-47c6-af52-5d31fd96ec50" providerId="ADAL" clId="{9612A625-19D4-4D5E-8DD3-2A8B0D69195E}" dt="2022-03-04T18:21:27.808" v="17029" actId="165"/>
          <ac:grpSpMkLst>
            <pc:docMk/>
            <pc:sldMk cId="1078967342" sldId="2144328233"/>
            <ac:grpSpMk id="2" creationId="{07D36860-A171-4F05-8EC8-DCFF2C3B9119}"/>
          </ac:grpSpMkLst>
        </pc:grpChg>
        <pc:picChg chg="add mod modCrop">
          <ac:chgData name="Karolina Guillen" userId="c1c08796-a0be-47c6-af52-5d31fd96ec50" providerId="ADAL" clId="{9612A625-19D4-4D5E-8DD3-2A8B0D69195E}" dt="2022-03-04T21:45:32.791" v="19939" actId="732"/>
          <ac:picMkLst>
            <pc:docMk/>
            <pc:sldMk cId="1078967342" sldId="2144328233"/>
            <ac:picMk id="4" creationId="{064D19CE-714A-4B0D-9A2C-3092D9AEE9F4}"/>
          </ac:picMkLst>
        </pc:picChg>
        <pc:picChg chg="add mod">
          <ac:chgData name="Karolina Guillen" userId="c1c08796-a0be-47c6-af52-5d31fd96ec50" providerId="ADAL" clId="{9612A625-19D4-4D5E-8DD3-2A8B0D69195E}" dt="2022-03-04T21:45:48.412" v="19941" actId="12788"/>
          <ac:picMkLst>
            <pc:docMk/>
            <pc:sldMk cId="1078967342" sldId="2144328233"/>
            <ac:picMk id="6" creationId="{6CDC1045-7EA9-4304-BC0C-F14E41D22872}"/>
          </ac:picMkLst>
        </pc:picChg>
        <pc:picChg chg="add del mod">
          <ac:chgData name="Karolina Guillen" userId="c1c08796-a0be-47c6-af52-5d31fd96ec50" providerId="ADAL" clId="{9612A625-19D4-4D5E-8DD3-2A8B0D69195E}" dt="2022-03-04T18:21:30.805" v="17030" actId="478"/>
          <ac:picMkLst>
            <pc:docMk/>
            <pc:sldMk cId="1078967342" sldId="2144328233"/>
            <ac:picMk id="8" creationId="{E925C764-0D82-4832-ABFF-A3EB817E9C27}"/>
          </ac:picMkLst>
        </pc:picChg>
      </pc:sldChg>
      <pc:sldChg chg="addSp delSp modSp add mod ord modAnim">
        <pc:chgData name="Karolina Guillen" userId="c1c08796-a0be-47c6-af52-5d31fd96ec50" providerId="ADAL" clId="{9612A625-19D4-4D5E-8DD3-2A8B0D69195E}" dt="2022-03-04T20:43:34.535" v="19738" actId="20577"/>
        <pc:sldMkLst>
          <pc:docMk/>
          <pc:sldMk cId="2293700019" sldId="2144328234"/>
        </pc:sldMkLst>
        <pc:spChg chg="mod">
          <ac:chgData name="Karolina Guillen" userId="c1c08796-a0be-47c6-af52-5d31fd96ec50" providerId="ADAL" clId="{9612A625-19D4-4D5E-8DD3-2A8B0D69195E}" dt="2022-03-04T18:48:08.640" v="18546" actId="20577"/>
          <ac:spMkLst>
            <pc:docMk/>
            <pc:sldMk cId="2293700019" sldId="2144328234"/>
            <ac:spMk id="10" creationId="{1F5544B4-64B7-4E00-A1B6-76422658B8ED}"/>
          </ac:spMkLst>
        </pc:spChg>
        <pc:spChg chg="del">
          <ac:chgData name="Karolina Guillen" userId="c1c08796-a0be-47c6-af52-5d31fd96ec50" providerId="ADAL" clId="{9612A625-19D4-4D5E-8DD3-2A8B0D69195E}" dt="2022-02-22T23:13:15.671" v="4180" actId="478"/>
          <ac:spMkLst>
            <pc:docMk/>
            <pc:sldMk cId="2293700019" sldId="2144328234"/>
            <ac:spMk id="21" creationId="{D1D8E8F3-4198-4443-AA7E-A849942BA83C}"/>
          </ac:spMkLst>
        </pc:spChg>
        <pc:spChg chg="mod">
          <ac:chgData name="Karolina Guillen" userId="c1c08796-a0be-47c6-af52-5d31fd96ec50" providerId="ADAL" clId="{9612A625-19D4-4D5E-8DD3-2A8B0D69195E}" dt="2022-03-02T22:12:16.414" v="5655" actId="403"/>
          <ac:spMkLst>
            <pc:docMk/>
            <pc:sldMk cId="2293700019" sldId="2144328234"/>
            <ac:spMk id="23" creationId="{B6290C53-6ABF-4104-9902-F78CF14E41ED}"/>
          </ac:spMkLst>
        </pc:spChg>
        <pc:spChg chg="mod">
          <ac:chgData name="Karolina Guillen" userId="c1c08796-a0be-47c6-af52-5d31fd96ec50" providerId="ADAL" clId="{9612A625-19D4-4D5E-8DD3-2A8B0D69195E}" dt="2022-03-02T22:12:27.799" v="5658" actId="20577"/>
          <ac:spMkLst>
            <pc:docMk/>
            <pc:sldMk cId="2293700019" sldId="2144328234"/>
            <ac:spMk id="24" creationId="{2FAF9DAC-519C-443B-8948-E1C463B5DE67}"/>
          </ac:spMkLst>
        </pc:spChg>
        <pc:spChg chg="mod">
          <ac:chgData name="Karolina Guillen" userId="c1c08796-a0be-47c6-af52-5d31fd96ec50" providerId="ADAL" clId="{9612A625-19D4-4D5E-8DD3-2A8B0D69195E}" dt="2022-03-02T22:12:29.088" v="5659" actId="20577"/>
          <ac:spMkLst>
            <pc:docMk/>
            <pc:sldMk cId="2293700019" sldId="2144328234"/>
            <ac:spMk id="26" creationId="{7C01E8ED-981C-41C5-B773-B4AFB17E5C68}"/>
          </ac:spMkLst>
        </pc:spChg>
        <pc:spChg chg="mod">
          <ac:chgData name="Karolina Guillen" userId="c1c08796-a0be-47c6-af52-5d31fd96ec50" providerId="ADAL" clId="{9612A625-19D4-4D5E-8DD3-2A8B0D69195E}" dt="2022-02-22T23:03:23.511" v="4030" actId="20577"/>
          <ac:spMkLst>
            <pc:docMk/>
            <pc:sldMk cId="2293700019" sldId="2144328234"/>
            <ac:spMk id="37" creationId="{A2415324-0C5C-4412-A301-00FB93FCC0E5}"/>
          </ac:spMkLst>
        </pc:spChg>
        <pc:spChg chg="mod">
          <ac:chgData name="Karolina Guillen" userId="c1c08796-a0be-47c6-af52-5d31fd96ec50" providerId="ADAL" clId="{9612A625-19D4-4D5E-8DD3-2A8B0D69195E}" dt="2022-03-04T20:43:34.535" v="19738" actId="20577"/>
          <ac:spMkLst>
            <pc:docMk/>
            <pc:sldMk cId="2293700019" sldId="2144328234"/>
            <ac:spMk id="114" creationId="{808F33F0-8FE8-4CA3-ADCC-DF78506D3A79}"/>
          </ac:spMkLst>
        </pc:spChg>
        <pc:picChg chg="add del mod">
          <ac:chgData name="Karolina Guillen" userId="c1c08796-a0be-47c6-af52-5d31fd96ec50" providerId="ADAL" clId="{9612A625-19D4-4D5E-8DD3-2A8B0D69195E}" dt="2022-03-02T21:49:29.929" v="5286" actId="478"/>
          <ac:picMkLst>
            <pc:docMk/>
            <pc:sldMk cId="2293700019" sldId="2144328234"/>
            <ac:picMk id="4" creationId="{730336AF-6800-4C28-B548-3EA200C165EF}"/>
          </ac:picMkLst>
        </pc:picChg>
        <pc:picChg chg="add mod">
          <ac:chgData name="Karolina Guillen" userId="c1c08796-a0be-47c6-af52-5d31fd96ec50" providerId="ADAL" clId="{9612A625-19D4-4D5E-8DD3-2A8B0D69195E}" dt="2022-03-02T21:49:50.280" v="5294" actId="1076"/>
          <ac:picMkLst>
            <pc:docMk/>
            <pc:sldMk cId="2293700019" sldId="2144328234"/>
            <ac:picMk id="6" creationId="{D6AF30A0-EB0E-4808-9370-D8B674947BE3}"/>
          </ac:picMkLst>
        </pc:picChg>
        <pc:picChg chg="add mod">
          <ac:chgData name="Karolina Guillen" userId="c1c08796-a0be-47c6-af52-5d31fd96ec50" providerId="ADAL" clId="{9612A625-19D4-4D5E-8DD3-2A8B0D69195E}" dt="2022-03-02T21:47:42.901" v="5285" actId="1076"/>
          <ac:picMkLst>
            <pc:docMk/>
            <pc:sldMk cId="2293700019" sldId="2144328234"/>
            <ac:picMk id="8" creationId="{1BE12A34-4E82-449A-8339-F1F562FB73A3}"/>
          </ac:picMkLst>
        </pc:picChg>
        <pc:picChg chg="add mod">
          <ac:chgData name="Karolina Guillen" userId="c1c08796-a0be-47c6-af52-5d31fd96ec50" providerId="ADAL" clId="{9612A625-19D4-4D5E-8DD3-2A8B0D69195E}" dt="2022-03-02T21:49:42.885" v="5292" actId="1076"/>
          <ac:picMkLst>
            <pc:docMk/>
            <pc:sldMk cId="2293700019" sldId="2144328234"/>
            <ac:picMk id="11" creationId="{0485D04C-EF67-4487-8D9B-E01FB931210E}"/>
          </ac:picMkLst>
        </pc:picChg>
      </pc:sldChg>
      <pc:sldChg chg="add del">
        <pc:chgData name="Karolina Guillen" userId="c1c08796-a0be-47c6-af52-5d31fd96ec50" providerId="ADAL" clId="{9612A625-19D4-4D5E-8DD3-2A8B0D69195E}" dt="2022-02-22T23:02:06.343" v="3993" actId="47"/>
        <pc:sldMkLst>
          <pc:docMk/>
          <pc:sldMk cId="3529176195" sldId="2144328234"/>
        </pc:sldMkLst>
      </pc:sldChg>
      <pc:sldChg chg="modSp del mod modAnim delCm">
        <pc:chgData name="Karolina Guillen" userId="c1c08796-a0be-47c6-af52-5d31fd96ec50" providerId="ADAL" clId="{9612A625-19D4-4D5E-8DD3-2A8B0D69195E}" dt="2022-03-04T15:13:06.844" v="14214" actId="2696"/>
        <pc:sldMkLst>
          <pc:docMk/>
          <pc:sldMk cId="3056946619" sldId="2144328235"/>
        </pc:sldMkLst>
        <pc:spChg chg="mod">
          <ac:chgData name="Karolina Guillen" userId="c1c08796-a0be-47c6-af52-5d31fd96ec50" providerId="ADAL" clId="{9612A625-19D4-4D5E-8DD3-2A8B0D69195E}" dt="2022-03-03T21:10:56.761" v="12768" actId="20577"/>
          <ac:spMkLst>
            <pc:docMk/>
            <pc:sldMk cId="3056946619" sldId="2144328235"/>
            <ac:spMk id="10" creationId="{1F5544B4-64B7-4E00-A1B6-76422658B8ED}"/>
          </ac:spMkLst>
        </pc:spChg>
        <pc:spChg chg="mod">
          <ac:chgData name="Karolina Guillen" userId="c1c08796-a0be-47c6-af52-5d31fd96ec50" providerId="ADAL" clId="{9612A625-19D4-4D5E-8DD3-2A8B0D69195E}" dt="2022-03-03T21:11:23.356" v="12771" actId="207"/>
          <ac:spMkLst>
            <pc:docMk/>
            <pc:sldMk cId="3056946619" sldId="2144328235"/>
            <ac:spMk id="80" creationId="{D55DE0E7-B39C-45C2-9E03-542692D5B3AB}"/>
          </ac:spMkLst>
        </pc:spChg>
      </pc:sldChg>
      <pc:sldChg chg="del ord">
        <pc:chgData name="Karolina Guillen" userId="c1c08796-a0be-47c6-af52-5d31fd96ec50" providerId="ADAL" clId="{9612A625-19D4-4D5E-8DD3-2A8B0D69195E}" dt="2022-03-03T21:25:17.614" v="13167" actId="2696"/>
        <pc:sldMkLst>
          <pc:docMk/>
          <pc:sldMk cId="807998968" sldId="2144328236"/>
        </pc:sldMkLst>
      </pc:sldChg>
      <pc:sldChg chg="modSp mod">
        <pc:chgData name="Karolina Guillen" userId="c1c08796-a0be-47c6-af52-5d31fd96ec50" providerId="ADAL" clId="{9612A625-19D4-4D5E-8DD3-2A8B0D69195E}" dt="2022-03-02T16:36:26.733" v="4303" actId="207"/>
        <pc:sldMkLst>
          <pc:docMk/>
          <pc:sldMk cId="3029302512" sldId="2144328237"/>
        </pc:sldMkLst>
        <pc:spChg chg="mod">
          <ac:chgData name="Karolina Guillen" userId="c1c08796-a0be-47c6-af52-5d31fd96ec50" providerId="ADAL" clId="{9612A625-19D4-4D5E-8DD3-2A8B0D69195E}" dt="2022-03-02T16:36:26.733" v="4303" actId="207"/>
          <ac:spMkLst>
            <pc:docMk/>
            <pc:sldMk cId="3029302512" sldId="2144328237"/>
            <ac:spMk id="13" creationId="{F2549165-0953-44EA-9111-A62F74631E9D}"/>
          </ac:spMkLst>
        </pc:spChg>
      </pc:sldChg>
      <pc:sldChg chg="addSp delSp modSp add mod">
        <pc:chgData name="Karolina Guillen" userId="c1c08796-a0be-47c6-af52-5d31fd96ec50" providerId="ADAL" clId="{9612A625-19D4-4D5E-8DD3-2A8B0D69195E}" dt="2022-03-03T21:20:04.154" v="12885"/>
        <pc:sldMkLst>
          <pc:docMk/>
          <pc:sldMk cId="563023952" sldId="2144328239"/>
        </pc:sldMkLst>
        <pc:spChg chg="mod">
          <ac:chgData name="Karolina Guillen" userId="c1c08796-a0be-47c6-af52-5d31fd96ec50" providerId="ADAL" clId="{9612A625-19D4-4D5E-8DD3-2A8B0D69195E}" dt="2022-03-03T16:33:10.780" v="7952" actId="255"/>
          <ac:spMkLst>
            <pc:docMk/>
            <pc:sldMk cId="563023952" sldId="2144328239"/>
            <ac:spMk id="10" creationId="{1F5544B4-64B7-4E00-A1B6-76422658B8ED}"/>
          </ac:spMkLst>
        </pc:spChg>
        <pc:spChg chg="mod">
          <ac:chgData name="Karolina Guillen" userId="c1c08796-a0be-47c6-af52-5d31fd96ec50" providerId="ADAL" clId="{9612A625-19D4-4D5E-8DD3-2A8B0D69195E}" dt="2022-03-03T16:34:22.856" v="8001" actId="12788"/>
          <ac:spMkLst>
            <pc:docMk/>
            <pc:sldMk cId="563023952" sldId="2144328239"/>
            <ac:spMk id="14" creationId="{EDF4F98B-D208-47AB-9CBB-7E944272F0BE}"/>
          </ac:spMkLst>
        </pc:spChg>
        <pc:spChg chg="mod">
          <ac:chgData name="Karolina Guillen" userId="c1c08796-a0be-47c6-af52-5d31fd96ec50" providerId="ADAL" clId="{9612A625-19D4-4D5E-8DD3-2A8B0D69195E}" dt="2022-03-03T16:33:53.351" v="7965" actId="12789"/>
          <ac:spMkLst>
            <pc:docMk/>
            <pc:sldMk cId="563023952" sldId="2144328239"/>
            <ac:spMk id="15" creationId="{61112A39-5985-406F-A81E-E59910990B1A}"/>
          </ac:spMkLst>
        </pc:spChg>
        <pc:spChg chg="add del mod">
          <ac:chgData name="Karolina Guillen" userId="c1c08796-a0be-47c6-af52-5d31fd96ec50" providerId="ADAL" clId="{9612A625-19D4-4D5E-8DD3-2A8B0D69195E}" dt="2022-03-03T16:33:40.843" v="7963" actId="478"/>
          <ac:spMkLst>
            <pc:docMk/>
            <pc:sldMk cId="563023952" sldId="2144328239"/>
            <ac:spMk id="16" creationId="{EF617261-C16F-410C-860C-F9AC94B267A3}"/>
          </ac:spMkLst>
        </pc:spChg>
        <pc:spChg chg="mod">
          <ac:chgData name="Karolina Guillen" userId="c1c08796-a0be-47c6-af52-5d31fd96ec50" providerId="ADAL" clId="{9612A625-19D4-4D5E-8DD3-2A8B0D69195E}" dt="2022-03-03T16:33:53.351" v="7965" actId="12789"/>
          <ac:spMkLst>
            <pc:docMk/>
            <pc:sldMk cId="563023952" sldId="2144328239"/>
            <ac:spMk id="21" creationId="{D1D8E8F3-4198-4443-AA7E-A849942BA83C}"/>
          </ac:spMkLst>
        </pc:spChg>
        <pc:spChg chg="mod">
          <ac:chgData name="Karolina Guillen" userId="c1c08796-a0be-47c6-af52-5d31fd96ec50" providerId="ADAL" clId="{9612A625-19D4-4D5E-8DD3-2A8B0D69195E}" dt="2022-03-03T16:34:00.228" v="7997" actId="1037"/>
          <ac:spMkLst>
            <pc:docMk/>
            <pc:sldMk cId="563023952" sldId="2144328239"/>
            <ac:spMk id="23" creationId="{B6290C53-6ABF-4104-9902-F78CF14E41ED}"/>
          </ac:spMkLst>
        </pc:spChg>
        <pc:spChg chg="mod">
          <ac:chgData name="Karolina Guillen" userId="c1c08796-a0be-47c6-af52-5d31fd96ec50" providerId="ADAL" clId="{9612A625-19D4-4D5E-8DD3-2A8B0D69195E}" dt="2022-03-03T16:34:06.526" v="7999" actId="12788"/>
          <ac:spMkLst>
            <pc:docMk/>
            <pc:sldMk cId="563023952" sldId="2144328239"/>
            <ac:spMk id="26" creationId="{7C01E8ED-981C-41C5-B773-B4AFB17E5C68}"/>
          </ac:spMkLst>
        </pc:spChg>
        <pc:spChg chg="mod">
          <ac:chgData name="Karolina Guillen" userId="c1c08796-a0be-47c6-af52-5d31fd96ec50" providerId="ADAL" clId="{9612A625-19D4-4D5E-8DD3-2A8B0D69195E}" dt="2022-03-03T16:35:05.711" v="8009" actId="404"/>
          <ac:spMkLst>
            <pc:docMk/>
            <pc:sldMk cId="563023952" sldId="2144328239"/>
            <ac:spMk id="87" creationId="{6B972BF5-12F2-4C4E-B197-818FC83DB440}"/>
          </ac:spMkLst>
        </pc:spChg>
        <pc:spChg chg="mod">
          <ac:chgData name="Karolina Guillen" userId="c1c08796-a0be-47c6-af52-5d31fd96ec50" providerId="ADAL" clId="{9612A625-19D4-4D5E-8DD3-2A8B0D69195E}" dt="2022-03-03T21:20:04.154" v="12885"/>
          <ac:spMkLst>
            <pc:docMk/>
            <pc:sldMk cId="563023952" sldId="2144328239"/>
            <ac:spMk id="114" creationId="{808F33F0-8FE8-4CA3-ADCC-DF78506D3A79}"/>
          </ac:spMkLst>
        </pc:spChg>
        <pc:picChg chg="mod">
          <ac:chgData name="Karolina Guillen" userId="c1c08796-a0be-47c6-af52-5d31fd96ec50" providerId="ADAL" clId="{9612A625-19D4-4D5E-8DD3-2A8B0D69195E}" dt="2022-03-03T16:34:00.228" v="7997" actId="1037"/>
          <ac:picMkLst>
            <pc:docMk/>
            <pc:sldMk cId="563023952" sldId="2144328239"/>
            <ac:picMk id="4" creationId="{8790A5E9-0EE2-4B86-9036-A2953807EBB7}"/>
          </ac:picMkLst>
        </pc:picChg>
        <pc:picChg chg="mod">
          <ac:chgData name="Karolina Guillen" userId="c1c08796-a0be-47c6-af52-5d31fd96ec50" providerId="ADAL" clId="{9612A625-19D4-4D5E-8DD3-2A8B0D69195E}" dt="2022-03-03T16:34:06.526" v="7999" actId="12788"/>
          <ac:picMkLst>
            <pc:docMk/>
            <pc:sldMk cId="563023952" sldId="2144328239"/>
            <ac:picMk id="6" creationId="{C8C9F7CE-80FE-4C8E-AD92-F2C645C28F77}"/>
          </ac:picMkLst>
        </pc:picChg>
      </pc:sldChg>
      <pc:sldChg chg="addSp delSp modSp add del mod ord delAnim modAnim">
        <pc:chgData name="Karolina Guillen" userId="c1c08796-a0be-47c6-af52-5d31fd96ec50" providerId="ADAL" clId="{9612A625-19D4-4D5E-8DD3-2A8B0D69195E}" dt="2022-03-03T20:49:44.224" v="12007" actId="47"/>
        <pc:sldMkLst>
          <pc:docMk/>
          <pc:sldMk cId="303216061" sldId="2144328240"/>
        </pc:sldMkLst>
        <pc:spChg chg="add mod topLvl">
          <ac:chgData name="Karolina Guillen" userId="c1c08796-a0be-47c6-af52-5d31fd96ec50" providerId="ADAL" clId="{9612A625-19D4-4D5E-8DD3-2A8B0D69195E}" dt="2022-03-03T20:30:19.800" v="11542" actId="12789"/>
          <ac:spMkLst>
            <pc:docMk/>
            <pc:sldMk cId="303216061" sldId="2144328240"/>
            <ac:spMk id="23" creationId="{BE460F4F-DA7C-4E8B-8450-A2AD0DDDD8C5}"/>
          </ac:spMkLst>
        </pc:spChg>
        <pc:spChg chg="add mod topLvl">
          <ac:chgData name="Karolina Guillen" userId="c1c08796-a0be-47c6-af52-5d31fd96ec50" providerId="ADAL" clId="{9612A625-19D4-4D5E-8DD3-2A8B0D69195E}" dt="2022-03-03T20:30:37.300" v="11543" actId="12789"/>
          <ac:spMkLst>
            <pc:docMk/>
            <pc:sldMk cId="303216061" sldId="2144328240"/>
            <ac:spMk id="24" creationId="{DF6CD5BF-8DAF-4E48-970B-01E69D607598}"/>
          </ac:spMkLst>
        </pc:spChg>
        <pc:spChg chg="mod">
          <ac:chgData name="Karolina Guillen" userId="c1c08796-a0be-47c6-af52-5d31fd96ec50" providerId="ADAL" clId="{9612A625-19D4-4D5E-8DD3-2A8B0D69195E}" dt="2022-03-03T20:00:24.520" v="10681" actId="1076"/>
          <ac:spMkLst>
            <pc:docMk/>
            <pc:sldMk cId="303216061" sldId="2144328240"/>
            <ac:spMk id="25" creationId="{256EFC29-4811-4C2C-96D0-112123C3F8D1}"/>
          </ac:spMkLst>
        </pc:spChg>
        <pc:spChg chg="add mod topLvl">
          <ac:chgData name="Karolina Guillen" userId="c1c08796-a0be-47c6-af52-5d31fd96ec50" providerId="ADAL" clId="{9612A625-19D4-4D5E-8DD3-2A8B0D69195E}" dt="2022-03-03T20:30:37.300" v="11543" actId="12789"/>
          <ac:spMkLst>
            <pc:docMk/>
            <pc:sldMk cId="303216061" sldId="2144328240"/>
            <ac:spMk id="26" creationId="{BD8BC794-7C6C-40F3-93D0-B1DBB2318898}"/>
          </ac:spMkLst>
        </pc:spChg>
        <pc:spChg chg="add mod topLvl">
          <ac:chgData name="Karolina Guillen" userId="c1c08796-a0be-47c6-af52-5d31fd96ec50" providerId="ADAL" clId="{9612A625-19D4-4D5E-8DD3-2A8B0D69195E}" dt="2022-03-03T20:30:37.300" v="11543" actId="12789"/>
          <ac:spMkLst>
            <pc:docMk/>
            <pc:sldMk cId="303216061" sldId="2144328240"/>
            <ac:spMk id="27" creationId="{70299E03-E5A3-4057-86DA-B0CE5B7E796A}"/>
          </ac:spMkLst>
        </pc:spChg>
        <pc:spChg chg="add mod topLvl">
          <ac:chgData name="Karolina Guillen" userId="c1c08796-a0be-47c6-af52-5d31fd96ec50" providerId="ADAL" clId="{9612A625-19D4-4D5E-8DD3-2A8B0D69195E}" dt="2022-03-03T20:30:37.300" v="11543" actId="12789"/>
          <ac:spMkLst>
            <pc:docMk/>
            <pc:sldMk cId="303216061" sldId="2144328240"/>
            <ac:spMk id="28" creationId="{4736F565-0BA6-4388-B33E-3F0E85EC4343}"/>
          </ac:spMkLst>
        </pc:spChg>
        <pc:spChg chg="add mod topLvl">
          <ac:chgData name="Karolina Guillen" userId="c1c08796-a0be-47c6-af52-5d31fd96ec50" providerId="ADAL" clId="{9612A625-19D4-4D5E-8DD3-2A8B0D69195E}" dt="2022-03-03T20:30:50.052" v="11546" actId="12789"/>
          <ac:spMkLst>
            <pc:docMk/>
            <pc:sldMk cId="303216061" sldId="2144328240"/>
            <ac:spMk id="29" creationId="{C509EB35-7656-4E3B-AB8F-98C217D70472}"/>
          </ac:spMkLst>
        </pc:spChg>
        <pc:spChg chg="add mod topLvl">
          <ac:chgData name="Karolina Guillen" userId="c1c08796-a0be-47c6-af52-5d31fd96ec50" providerId="ADAL" clId="{9612A625-19D4-4D5E-8DD3-2A8B0D69195E}" dt="2022-03-03T20:30:50.052" v="11546" actId="12789"/>
          <ac:spMkLst>
            <pc:docMk/>
            <pc:sldMk cId="303216061" sldId="2144328240"/>
            <ac:spMk id="30" creationId="{078745F1-047A-440F-8071-9158967788D1}"/>
          </ac:spMkLst>
        </pc:spChg>
        <pc:spChg chg="add mod topLvl">
          <ac:chgData name="Karolina Guillen" userId="c1c08796-a0be-47c6-af52-5d31fd96ec50" providerId="ADAL" clId="{9612A625-19D4-4D5E-8DD3-2A8B0D69195E}" dt="2022-03-03T20:30:50.052" v="11546" actId="12789"/>
          <ac:spMkLst>
            <pc:docMk/>
            <pc:sldMk cId="303216061" sldId="2144328240"/>
            <ac:spMk id="31" creationId="{A81CCAC1-B733-4BFE-A739-A10F199EA2DD}"/>
          </ac:spMkLst>
        </pc:spChg>
        <pc:spChg chg="add mod topLvl">
          <ac:chgData name="Karolina Guillen" userId="c1c08796-a0be-47c6-af52-5d31fd96ec50" providerId="ADAL" clId="{9612A625-19D4-4D5E-8DD3-2A8B0D69195E}" dt="2022-03-03T20:30:50.052" v="11546" actId="12789"/>
          <ac:spMkLst>
            <pc:docMk/>
            <pc:sldMk cId="303216061" sldId="2144328240"/>
            <ac:spMk id="34" creationId="{F94ADA7F-AE18-48B6-A31E-BBBC52FD7394}"/>
          </ac:spMkLst>
        </pc:spChg>
        <pc:spChg chg="add mod topLvl">
          <ac:chgData name="Karolina Guillen" userId="c1c08796-a0be-47c6-af52-5d31fd96ec50" providerId="ADAL" clId="{9612A625-19D4-4D5E-8DD3-2A8B0D69195E}" dt="2022-03-03T20:32:00.340" v="11547" actId="255"/>
          <ac:spMkLst>
            <pc:docMk/>
            <pc:sldMk cId="303216061" sldId="2144328240"/>
            <ac:spMk id="35" creationId="{E7FDFDB3-2AEF-47B5-BC51-5918995DEC8A}"/>
          </ac:spMkLst>
        </pc:spChg>
        <pc:spChg chg="add mod topLvl">
          <ac:chgData name="Karolina Guillen" userId="c1c08796-a0be-47c6-af52-5d31fd96ec50" providerId="ADAL" clId="{9612A625-19D4-4D5E-8DD3-2A8B0D69195E}" dt="2022-03-03T20:48:22.652" v="11975" actId="1076"/>
          <ac:spMkLst>
            <pc:docMk/>
            <pc:sldMk cId="303216061" sldId="2144328240"/>
            <ac:spMk id="36" creationId="{FE84AC94-148E-456C-87CA-AD60823AFDF6}"/>
          </ac:spMkLst>
        </pc:spChg>
        <pc:spChg chg="add mod topLvl">
          <ac:chgData name="Karolina Guillen" userId="c1c08796-a0be-47c6-af52-5d31fd96ec50" providerId="ADAL" clId="{9612A625-19D4-4D5E-8DD3-2A8B0D69195E}" dt="2022-03-03T20:32:00.340" v="11547" actId="255"/>
          <ac:spMkLst>
            <pc:docMk/>
            <pc:sldMk cId="303216061" sldId="2144328240"/>
            <ac:spMk id="37" creationId="{915E873F-17FA-41C6-98C5-469B4CBA290A}"/>
          </ac:spMkLst>
        </pc:spChg>
        <pc:spChg chg="add mod topLvl">
          <ac:chgData name="Karolina Guillen" userId="c1c08796-a0be-47c6-af52-5d31fd96ec50" providerId="ADAL" clId="{9612A625-19D4-4D5E-8DD3-2A8B0D69195E}" dt="2022-03-03T20:32:18.178" v="11570" actId="1035"/>
          <ac:spMkLst>
            <pc:docMk/>
            <pc:sldMk cId="303216061" sldId="2144328240"/>
            <ac:spMk id="38" creationId="{E7360B5A-9854-4E4D-AE30-665FCD5B7ACB}"/>
          </ac:spMkLst>
        </pc:spChg>
        <pc:spChg chg="mod topLvl">
          <ac:chgData name="Karolina Guillen" userId="c1c08796-a0be-47c6-af52-5d31fd96ec50" providerId="ADAL" clId="{9612A625-19D4-4D5E-8DD3-2A8B0D69195E}" dt="2022-03-03T20:32:00.340" v="11547" actId="255"/>
          <ac:spMkLst>
            <pc:docMk/>
            <pc:sldMk cId="303216061" sldId="2144328240"/>
            <ac:spMk id="41" creationId="{C07B4CCF-EBC9-4A8B-95E8-FEFE67DFA5F4}"/>
          </ac:spMkLst>
        </pc:spChg>
        <pc:spChg chg="mod topLvl">
          <ac:chgData name="Karolina Guillen" userId="c1c08796-a0be-47c6-af52-5d31fd96ec50" providerId="ADAL" clId="{9612A625-19D4-4D5E-8DD3-2A8B0D69195E}" dt="2022-03-03T20:35:24.884" v="11617" actId="27107"/>
          <ac:spMkLst>
            <pc:docMk/>
            <pc:sldMk cId="303216061" sldId="2144328240"/>
            <ac:spMk id="42" creationId="{346F3E17-34B6-4ECA-8BFA-4012709CC84D}"/>
          </ac:spMkLst>
        </pc:spChg>
        <pc:spChg chg="mod topLvl">
          <ac:chgData name="Karolina Guillen" userId="c1c08796-a0be-47c6-af52-5d31fd96ec50" providerId="ADAL" clId="{9612A625-19D4-4D5E-8DD3-2A8B0D69195E}" dt="2022-03-03T20:32:00.340" v="11547" actId="255"/>
          <ac:spMkLst>
            <pc:docMk/>
            <pc:sldMk cId="303216061" sldId="2144328240"/>
            <ac:spMk id="43" creationId="{E0FFFF6C-83C3-46FB-82D3-F5967AB9E54B}"/>
          </ac:spMkLst>
        </pc:spChg>
        <pc:spChg chg="mod topLvl">
          <ac:chgData name="Karolina Guillen" userId="c1c08796-a0be-47c6-af52-5d31fd96ec50" providerId="ADAL" clId="{9612A625-19D4-4D5E-8DD3-2A8B0D69195E}" dt="2022-03-03T20:32:18.178" v="11570" actId="1035"/>
          <ac:spMkLst>
            <pc:docMk/>
            <pc:sldMk cId="303216061" sldId="2144328240"/>
            <ac:spMk id="44" creationId="{1A5AA625-8274-4451-9A4F-4FC576BE3F95}"/>
          </ac:spMkLst>
        </pc:spChg>
        <pc:spChg chg="mod ord topLvl">
          <ac:chgData name="Karolina Guillen" userId="c1c08796-a0be-47c6-af52-5d31fd96ec50" providerId="ADAL" clId="{9612A625-19D4-4D5E-8DD3-2A8B0D69195E}" dt="2022-03-03T20:30:19.800" v="11542" actId="12789"/>
          <ac:spMkLst>
            <pc:docMk/>
            <pc:sldMk cId="303216061" sldId="2144328240"/>
            <ac:spMk id="79" creationId="{C1531FCB-139E-484A-A761-C0C15FC47365}"/>
          </ac:spMkLst>
        </pc:spChg>
        <pc:spChg chg="mod topLvl">
          <ac:chgData name="Karolina Guillen" userId="c1c08796-a0be-47c6-af52-5d31fd96ec50" providerId="ADAL" clId="{9612A625-19D4-4D5E-8DD3-2A8B0D69195E}" dt="2022-03-03T20:30:19.800" v="11542" actId="12789"/>
          <ac:spMkLst>
            <pc:docMk/>
            <pc:sldMk cId="303216061" sldId="2144328240"/>
            <ac:spMk id="80" creationId="{D55DE0E7-B39C-45C2-9E03-542692D5B3AB}"/>
          </ac:spMkLst>
        </pc:spChg>
        <pc:spChg chg="del">
          <ac:chgData name="Karolina Guillen" userId="c1c08796-a0be-47c6-af52-5d31fd96ec50" providerId="ADAL" clId="{9612A625-19D4-4D5E-8DD3-2A8B0D69195E}" dt="2022-03-03T19:56:37.064" v="10505" actId="478"/>
          <ac:spMkLst>
            <pc:docMk/>
            <pc:sldMk cId="303216061" sldId="2144328240"/>
            <ac:spMk id="83" creationId="{825B8930-569C-4417-8D71-C53FC14CCBBD}"/>
          </ac:spMkLst>
        </pc:spChg>
        <pc:spChg chg="del">
          <ac:chgData name="Karolina Guillen" userId="c1c08796-a0be-47c6-af52-5d31fd96ec50" providerId="ADAL" clId="{9612A625-19D4-4D5E-8DD3-2A8B0D69195E}" dt="2022-03-03T19:56:37.064" v="10505" actId="478"/>
          <ac:spMkLst>
            <pc:docMk/>
            <pc:sldMk cId="303216061" sldId="2144328240"/>
            <ac:spMk id="84" creationId="{4AF496CD-BAAD-4BA0-875B-9D03130E4070}"/>
          </ac:spMkLst>
        </pc:spChg>
        <pc:spChg chg="del">
          <ac:chgData name="Karolina Guillen" userId="c1c08796-a0be-47c6-af52-5d31fd96ec50" providerId="ADAL" clId="{9612A625-19D4-4D5E-8DD3-2A8B0D69195E}" dt="2022-03-03T19:56:37.064" v="10505" actId="478"/>
          <ac:spMkLst>
            <pc:docMk/>
            <pc:sldMk cId="303216061" sldId="2144328240"/>
            <ac:spMk id="87" creationId="{6B972BF5-12F2-4C4E-B197-818FC83DB440}"/>
          </ac:spMkLst>
        </pc:spChg>
        <pc:spChg chg="del">
          <ac:chgData name="Karolina Guillen" userId="c1c08796-a0be-47c6-af52-5d31fd96ec50" providerId="ADAL" clId="{9612A625-19D4-4D5E-8DD3-2A8B0D69195E}" dt="2022-03-03T19:56:37.064" v="10505" actId="478"/>
          <ac:spMkLst>
            <pc:docMk/>
            <pc:sldMk cId="303216061" sldId="2144328240"/>
            <ac:spMk id="88" creationId="{EF0BB25E-1421-48BD-A5F0-6AF76291BD8A}"/>
          </ac:spMkLst>
        </pc:spChg>
        <pc:spChg chg="del">
          <ac:chgData name="Karolina Guillen" userId="c1c08796-a0be-47c6-af52-5d31fd96ec50" providerId="ADAL" clId="{9612A625-19D4-4D5E-8DD3-2A8B0D69195E}" dt="2022-03-03T19:56:37.064" v="10505" actId="478"/>
          <ac:spMkLst>
            <pc:docMk/>
            <pc:sldMk cId="303216061" sldId="2144328240"/>
            <ac:spMk id="98" creationId="{FF83FC72-06A4-48C1-8899-B186535ECCB2}"/>
          </ac:spMkLst>
        </pc:spChg>
        <pc:spChg chg="del">
          <ac:chgData name="Karolina Guillen" userId="c1c08796-a0be-47c6-af52-5d31fd96ec50" providerId="ADAL" clId="{9612A625-19D4-4D5E-8DD3-2A8B0D69195E}" dt="2022-03-03T19:56:37.064" v="10505" actId="478"/>
          <ac:spMkLst>
            <pc:docMk/>
            <pc:sldMk cId="303216061" sldId="2144328240"/>
            <ac:spMk id="99" creationId="{4C5F8701-F49A-49FD-9750-10D2DDF3BE1A}"/>
          </ac:spMkLst>
        </pc:spChg>
        <pc:spChg chg="del">
          <ac:chgData name="Karolina Guillen" userId="c1c08796-a0be-47c6-af52-5d31fd96ec50" providerId="ADAL" clId="{9612A625-19D4-4D5E-8DD3-2A8B0D69195E}" dt="2022-03-03T19:56:37.064" v="10505" actId="478"/>
          <ac:spMkLst>
            <pc:docMk/>
            <pc:sldMk cId="303216061" sldId="2144328240"/>
            <ac:spMk id="109" creationId="{5E0F3C87-266B-4D55-ADBD-E990A459AD15}"/>
          </ac:spMkLst>
        </pc:spChg>
        <pc:spChg chg="del">
          <ac:chgData name="Karolina Guillen" userId="c1c08796-a0be-47c6-af52-5d31fd96ec50" providerId="ADAL" clId="{9612A625-19D4-4D5E-8DD3-2A8B0D69195E}" dt="2022-03-03T19:56:37.064" v="10505" actId="478"/>
          <ac:spMkLst>
            <pc:docMk/>
            <pc:sldMk cId="303216061" sldId="2144328240"/>
            <ac:spMk id="112" creationId="{18956DFD-945D-4D21-AB1A-778C4286A5AC}"/>
          </ac:spMkLst>
        </pc:spChg>
        <pc:spChg chg="mod topLvl">
          <ac:chgData name="Karolina Guillen" userId="c1c08796-a0be-47c6-af52-5d31fd96ec50" providerId="ADAL" clId="{9612A625-19D4-4D5E-8DD3-2A8B0D69195E}" dt="2022-03-03T20:30:19.800" v="11542" actId="12789"/>
          <ac:spMkLst>
            <pc:docMk/>
            <pc:sldMk cId="303216061" sldId="2144328240"/>
            <ac:spMk id="115" creationId="{4020B342-7899-4E06-B270-F3CCF87F30AF}"/>
          </ac:spMkLst>
        </pc:spChg>
        <pc:spChg chg="del">
          <ac:chgData name="Karolina Guillen" userId="c1c08796-a0be-47c6-af52-5d31fd96ec50" providerId="ADAL" clId="{9612A625-19D4-4D5E-8DD3-2A8B0D69195E}" dt="2022-03-03T19:56:37.064" v="10505" actId="478"/>
          <ac:spMkLst>
            <pc:docMk/>
            <pc:sldMk cId="303216061" sldId="2144328240"/>
            <ac:spMk id="116" creationId="{16C49418-3918-4794-9913-A4E924F5B6C4}"/>
          </ac:spMkLst>
        </pc:spChg>
        <pc:spChg chg="del">
          <ac:chgData name="Karolina Guillen" userId="c1c08796-a0be-47c6-af52-5d31fd96ec50" providerId="ADAL" clId="{9612A625-19D4-4D5E-8DD3-2A8B0D69195E}" dt="2022-03-03T19:56:37.064" v="10505" actId="478"/>
          <ac:spMkLst>
            <pc:docMk/>
            <pc:sldMk cId="303216061" sldId="2144328240"/>
            <ac:spMk id="117" creationId="{8A8973A2-44A5-4D79-BA23-945E75139D98}"/>
          </ac:spMkLst>
        </pc:spChg>
        <pc:spChg chg="del">
          <ac:chgData name="Karolina Guillen" userId="c1c08796-a0be-47c6-af52-5d31fd96ec50" providerId="ADAL" clId="{9612A625-19D4-4D5E-8DD3-2A8B0D69195E}" dt="2022-03-03T19:56:37.064" v="10505" actId="478"/>
          <ac:spMkLst>
            <pc:docMk/>
            <pc:sldMk cId="303216061" sldId="2144328240"/>
            <ac:spMk id="118" creationId="{234FA1D6-C581-45FF-B13A-271A446C84C2}"/>
          </ac:spMkLst>
        </pc:spChg>
        <pc:spChg chg="del">
          <ac:chgData name="Karolina Guillen" userId="c1c08796-a0be-47c6-af52-5d31fd96ec50" providerId="ADAL" clId="{9612A625-19D4-4D5E-8DD3-2A8B0D69195E}" dt="2022-03-03T19:56:37.064" v="10505" actId="478"/>
          <ac:spMkLst>
            <pc:docMk/>
            <pc:sldMk cId="303216061" sldId="2144328240"/>
            <ac:spMk id="119" creationId="{F241056F-62D7-4E10-939F-FB183E286373}"/>
          </ac:spMkLst>
        </pc:spChg>
        <pc:grpChg chg="add del mod">
          <ac:chgData name="Karolina Guillen" userId="c1c08796-a0be-47c6-af52-5d31fd96ec50" providerId="ADAL" clId="{9612A625-19D4-4D5E-8DD3-2A8B0D69195E}" dt="2022-03-03T20:01:02.911" v="10699" actId="165"/>
          <ac:grpSpMkLst>
            <pc:docMk/>
            <pc:sldMk cId="303216061" sldId="2144328240"/>
            <ac:grpSpMk id="2" creationId="{4866DF3A-C940-4EDB-B049-8EE6FC569118}"/>
          </ac:grpSpMkLst>
        </pc:grpChg>
        <pc:grpChg chg="add del mod">
          <ac:chgData name="Karolina Guillen" userId="c1c08796-a0be-47c6-af52-5d31fd96ec50" providerId="ADAL" clId="{9612A625-19D4-4D5E-8DD3-2A8B0D69195E}" dt="2022-03-03T20:01:02.911" v="10699" actId="165"/>
          <ac:grpSpMkLst>
            <pc:docMk/>
            <pc:sldMk cId="303216061" sldId="2144328240"/>
            <ac:grpSpMk id="4" creationId="{F0EA32E1-BC7A-4236-A14D-2D82C203FF53}"/>
          </ac:grpSpMkLst>
        </pc:grpChg>
        <pc:grpChg chg="add del mod">
          <ac:chgData name="Karolina Guillen" userId="c1c08796-a0be-47c6-af52-5d31fd96ec50" providerId="ADAL" clId="{9612A625-19D4-4D5E-8DD3-2A8B0D69195E}" dt="2022-03-03T20:01:02.911" v="10699" actId="165"/>
          <ac:grpSpMkLst>
            <pc:docMk/>
            <pc:sldMk cId="303216061" sldId="2144328240"/>
            <ac:grpSpMk id="5" creationId="{CDD5AEF3-D826-442D-8651-AE61C2F468A8}"/>
          </ac:grpSpMkLst>
        </pc:grpChg>
        <pc:grpChg chg="add del mod">
          <ac:chgData name="Karolina Guillen" userId="c1c08796-a0be-47c6-af52-5d31fd96ec50" providerId="ADAL" clId="{9612A625-19D4-4D5E-8DD3-2A8B0D69195E}" dt="2022-03-03T20:01:02.911" v="10699" actId="165"/>
          <ac:grpSpMkLst>
            <pc:docMk/>
            <pc:sldMk cId="303216061" sldId="2144328240"/>
            <ac:grpSpMk id="6" creationId="{A21A1223-D7CD-4569-94E4-684D9175FB5A}"/>
          </ac:grpSpMkLst>
        </pc:grpChg>
        <pc:grpChg chg="add del mod">
          <ac:chgData name="Karolina Guillen" userId="c1c08796-a0be-47c6-af52-5d31fd96ec50" providerId="ADAL" clId="{9612A625-19D4-4D5E-8DD3-2A8B0D69195E}" dt="2022-03-03T20:01:02.911" v="10699" actId="165"/>
          <ac:grpSpMkLst>
            <pc:docMk/>
            <pc:sldMk cId="303216061" sldId="2144328240"/>
            <ac:grpSpMk id="40" creationId="{F594F708-B927-47D5-8182-3DF214530EC6}"/>
          </ac:grpSpMkLst>
        </pc:grpChg>
      </pc:sldChg>
      <pc:sldChg chg="addSp delSp modSp add del mod ord modAnim">
        <pc:chgData name="Karolina Guillen" userId="c1c08796-a0be-47c6-af52-5d31fd96ec50" providerId="ADAL" clId="{9612A625-19D4-4D5E-8DD3-2A8B0D69195E}" dt="2022-03-04T18:05:07.790" v="16216" actId="2696"/>
        <pc:sldMkLst>
          <pc:docMk/>
          <pc:sldMk cId="3916145395" sldId="2144328241"/>
        </pc:sldMkLst>
        <pc:spChg chg="add del mod">
          <ac:chgData name="Karolina Guillen" userId="c1c08796-a0be-47c6-af52-5d31fd96ec50" providerId="ADAL" clId="{9612A625-19D4-4D5E-8DD3-2A8B0D69195E}" dt="2022-03-04T14:41:27.126" v="14166" actId="478"/>
          <ac:spMkLst>
            <pc:docMk/>
            <pc:sldMk cId="3916145395" sldId="2144328241"/>
            <ac:spMk id="6" creationId="{9B8D5FE1-E3A7-4E70-8186-B7FE122E7AF9}"/>
          </ac:spMkLst>
        </pc:spChg>
        <pc:spChg chg="mod">
          <ac:chgData name="Karolina Guillen" userId="c1c08796-a0be-47c6-af52-5d31fd96ec50" providerId="ADAL" clId="{9612A625-19D4-4D5E-8DD3-2A8B0D69195E}" dt="2022-03-03T21:21:51.741" v="12947" actId="20577"/>
          <ac:spMkLst>
            <pc:docMk/>
            <pc:sldMk cId="3916145395" sldId="2144328241"/>
            <ac:spMk id="10" creationId="{1F5544B4-64B7-4E00-A1B6-76422658B8ED}"/>
          </ac:spMkLst>
        </pc:spChg>
        <pc:spChg chg="add mod ord">
          <ac:chgData name="Karolina Guillen" userId="c1c08796-a0be-47c6-af52-5d31fd96ec50" providerId="ADAL" clId="{9612A625-19D4-4D5E-8DD3-2A8B0D69195E}" dt="2022-03-04T15:35:25.054" v="14539" actId="1038"/>
          <ac:spMkLst>
            <pc:docMk/>
            <pc:sldMk cId="3916145395" sldId="2144328241"/>
            <ac:spMk id="23" creationId="{3C5D2452-66AE-460D-9273-3B7F82BDE63C}"/>
          </ac:spMkLst>
        </pc:spChg>
        <pc:spChg chg="add mod">
          <ac:chgData name="Karolina Guillen" userId="c1c08796-a0be-47c6-af52-5d31fd96ec50" providerId="ADAL" clId="{9612A625-19D4-4D5E-8DD3-2A8B0D69195E}" dt="2022-03-04T15:35:25.054" v="14539" actId="1038"/>
          <ac:spMkLst>
            <pc:docMk/>
            <pc:sldMk cId="3916145395" sldId="2144328241"/>
            <ac:spMk id="24" creationId="{B6C5D20F-3800-4563-A25D-D1E07490CDAC}"/>
          </ac:spMkLst>
        </pc:spChg>
        <pc:spChg chg="mod">
          <ac:chgData name="Karolina Guillen" userId="c1c08796-a0be-47c6-af52-5d31fd96ec50" providerId="ADAL" clId="{9612A625-19D4-4D5E-8DD3-2A8B0D69195E}" dt="2022-03-03T20:42:25.448" v="11785" actId="1076"/>
          <ac:spMkLst>
            <pc:docMk/>
            <pc:sldMk cId="3916145395" sldId="2144328241"/>
            <ac:spMk id="25" creationId="{256EFC29-4811-4C2C-96D0-112123C3F8D1}"/>
          </ac:spMkLst>
        </pc:spChg>
        <pc:spChg chg="add del mod">
          <ac:chgData name="Karolina Guillen" userId="c1c08796-a0be-47c6-af52-5d31fd96ec50" providerId="ADAL" clId="{9612A625-19D4-4D5E-8DD3-2A8B0D69195E}" dt="2022-03-03T20:38:08.273" v="11692"/>
          <ac:spMkLst>
            <pc:docMk/>
            <pc:sldMk cId="3916145395" sldId="2144328241"/>
            <ac:spMk id="26" creationId="{E54957EB-C806-4519-A2FC-85BFA52A2A28}"/>
          </ac:spMkLst>
        </pc:spChg>
        <pc:spChg chg="add del mod">
          <ac:chgData name="Karolina Guillen" userId="c1c08796-a0be-47c6-af52-5d31fd96ec50" providerId="ADAL" clId="{9612A625-19D4-4D5E-8DD3-2A8B0D69195E}" dt="2022-03-03T20:38:08.273" v="11692"/>
          <ac:spMkLst>
            <pc:docMk/>
            <pc:sldMk cId="3916145395" sldId="2144328241"/>
            <ac:spMk id="27" creationId="{F69EF023-E80D-45C2-A693-16C70F3A3E59}"/>
          </ac:spMkLst>
        </pc:spChg>
        <pc:spChg chg="add del mod">
          <ac:chgData name="Karolina Guillen" userId="c1c08796-a0be-47c6-af52-5d31fd96ec50" providerId="ADAL" clId="{9612A625-19D4-4D5E-8DD3-2A8B0D69195E}" dt="2022-03-03T20:38:08.273" v="11692"/>
          <ac:spMkLst>
            <pc:docMk/>
            <pc:sldMk cId="3916145395" sldId="2144328241"/>
            <ac:spMk id="28" creationId="{341969C7-F011-44CD-803B-F15800676C95}"/>
          </ac:spMkLst>
        </pc:spChg>
        <pc:spChg chg="add del mod">
          <ac:chgData name="Karolina Guillen" userId="c1c08796-a0be-47c6-af52-5d31fd96ec50" providerId="ADAL" clId="{9612A625-19D4-4D5E-8DD3-2A8B0D69195E}" dt="2022-03-03T20:41:17.127" v="11702" actId="478"/>
          <ac:spMkLst>
            <pc:docMk/>
            <pc:sldMk cId="3916145395" sldId="2144328241"/>
            <ac:spMk id="29" creationId="{F7BDA63D-9AD7-40C9-A26A-85E55012460B}"/>
          </ac:spMkLst>
        </pc:spChg>
        <pc:spChg chg="add mod ord">
          <ac:chgData name="Karolina Guillen" userId="c1c08796-a0be-47c6-af52-5d31fd96ec50" providerId="ADAL" clId="{9612A625-19D4-4D5E-8DD3-2A8B0D69195E}" dt="2022-03-04T15:35:25.054" v="14539" actId="1038"/>
          <ac:spMkLst>
            <pc:docMk/>
            <pc:sldMk cId="3916145395" sldId="2144328241"/>
            <ac:spMk id="30" creationId="{3D116B68-6728-4527-910C-1EDCF484EF34}"/>
          </ac:spMkLst>
        </pc:spChg>
        <pc:spChg chg="add mod">
          <ac:chgData name="Karolina Guillen" userId="c1c08796-a0be-47c6-af52-5d31fd96ec50" providerId="ADAL" clId="{9612A625-19D4-4D5E-8DD3-2A8B0D69195E}" dt="2022-03-04T15:35:25.054" v="14539" actId="1038"/>
          <ac:spMkLst>
            <pc:docMk/>
            <pc:sldMk cId="3916145395" sldId="2144328241"/>
            <ac:spMk id="31" creationId="{A2E2E31C-3E1E-484E-B43B-50A5816C15CA}"/>
          </ac:spMkLst>
        </pc:spChg>
        <pc:spChg chg="add del mod">
          <ac:chgData name="Karolina Guillen" userId="c1c08796-a0be-47c6-af52-5d31fd96ec50" providerId="ADAL" clId="{9612A625-19D4-4D5E-8DD3-2A8B0D69195E}" dt="2022-03-03T20:41:17.127" v="11702" actId="478"/>
          <ac:spMkLst>
            <pc:docMk/>
            <pc:sldMk cId="3916145395" sldId="2144328241"/>
            <ac:spMk id="34" creationId="{7289077E-2F43-42C0-B396-C08601EDFAA7}"/>
          </ac:spMkLst>
        </pc:spChg>
        <pc:spChg chg="add mod ord">
          <ac:chgData name="Karolina Guillen" userId="c1c08796-a0be-47c6-af52-5d31fd96ec50" providerId="ADAL" clId="{9612A625-19D4-4D5E-8DD3-2A8B0D69195E}" dt="2022-03-04T15:35:25.054" v="14539" actId="1038"/>
          <ac:spMkLst>
            <pc:docMk/>
            <pc:sldMk cId="3916145395" sldId="2144328241"/>
            <ac:spMk id="35" creationId="{D3589DF9-3963-48CE-8DC2-1C95217C32A5}"/>
          </ac:spMkLst>
        </pc:spChg>
        <pc:spChg chg="add mod">
          <ac:chgData name="Karolina Guillen" userId="c1c08796-a0be-47c6-af52-5d31fd96ec50" providerId="ADAL" clId="{9612A625-19D4-4D5E-8DD3-2A8B0D69195E}" dt="2022-03-04T15:35:25.054" v="14539" actId="1038"/>
          <ac:spMkLst>
            <pc:docMk/>
            <pc:sldMk cId="3916145395" sldId="2144328241"/>
            <ac:spMk id="36" creationId="{A7A69E46-D1D1-450F-80C9-BA55178F8DBE}"/>
          </ac:spMkLst>
        </pc:spChg>
        <pc:spChg chg="add del mod">
          <ac:chgData name="Karolina Guillen" userId="c1c08796-a0be-47c6-af52-5d31fd96ec50" providerId="ADAL" clId="{9612A625-19D4-4D5E-8DD3-2A8B0D69195E}" dt="2022-03-03T20:41:17.127" v="11702" actId="478"/>
          <ac:spMkLst>
            <pc:docMk/>
            <pc:sldMk cId="3916145395" sldId="2144328241"/>
            <ac:spMk id="37" creationId="{285A235D-EA87-43B1-95F6-2AFC56A914FE}"/>
          </ac:spMkLst>
        </pc:spChg>
        <pc:spChg chg="add mod ord">
          <ac:chgData name="Karolina Guillen" userId="c1c08796-a0be-47c6-af52-5d31fd96ec50" providerId="ADAL" clId="{9612A625-19D4-4D5E-8DD3-2A8B0D69195E}" dt="2022-03-03T21:06:27.930" v="12406" actId="1035"/>
          <ac:spMkLst>
            <pc:docMk/>
            <pc:sldMk cId="3916145395" sldId="2144328241"/>
            <ac:spMk id="38" creationId="{46E0F0FC-F94B-4DE3-83A8-3D6A73DF4043}"/>
          </ac:spMkLst>
        </pc:spChg>
        <pc:spChg chg="add mod">
          <ac:chgData name="Karolina Guillen" userId="c1c08796-a0be-47c6-af52-5d31fd96ec50" providerId="ADAL" clId="{9612A625-19D4-4D5E-8DD3-2A8B0D69195E}" dt="2022-03-03T21:06:27.930" v="12406" actId="1035"/>
          <ac:spMkLst>
            <pc:docMk/>
            <pc:sldMk cId="3916145395" sldId="2144328241"/>
            <ac:spMk id="39" creationId="{ADA8C575-0645-46DD-8151-B8F6DC208DD7}"/>
          </ac:spMkLst>
        </pc:spChg>
        <pc:spChg chg="add del mod">
          <ac:chgData name="Karolina Guillen" userId="c1c08796-a0be-47c6-af52-5d31fd96ec50" providerId="ADAL" clId="{9612A625-19D4-4D5E-8DD3-2A8B0D69195E}" dt="2022-03-03T20:41:17.127" v="11702" actId="478"/>
          <ac:spMkLst>
            <pc:docMk/>
            <pc:sldMk cId="3916145395" sldId="2144328241"/>
            <ac:spMk id="40" creationId="{0430DF18-10DE-420B-A095-830C7B94F089}"/>
          </ac:spMkLst>
        </pc:spChg>
        <pc:spChg chg="add mod ord">
          <ac:chgData name="Karolina Guillen" userId="c1c08796-a0be-47c6-af52-5d31fd96ec50" providerId="ADAL" clId="{9612A625-19D4-4D5E-8DD3-2A8B0D69195E}" dt="2022-03-03T21:06:27.930" v="12406" actId="1035"/>
          <ac:spMkLst>
            <pc:docMk/>
            <pc:sldMk cId="3916145395" sldId="2144328241"/>
            <ac:spMk id="41" creationId="{84B27A4D-D40F-4E30-9D4B-F45E8959D04C}"/>
          </ac:spMkLst>
        </pc:spChg>
        <pc:spChg chg="add mod">
          <ac:chgData name="Karolina Guillen" userId="c1c08796-a0be-47c6-af52-5d31fd96ec50" providerId="ADAL" clId="{9612A625-19D4-4D5E-8DD3-2A8B0D69195E}" dt="2022-03-03T21:06:27.930" v="12406" actId="1035"/>
          <ac:spMkLst>
            <pc:docMk/>
            <pc:sldMk cId="3916145395" sldId="2144328241"/>
            <ac:spMk id="42" creationId="{58E2A5B3-2B11-4A6F-AE54-2F12DFBA7754}"/>
          </ac:spMkLst>
        </pc:spChg>
        <pc:spChg chg="add mod">
          <ac:chgData name="Karolina Guillen" userId="c1c08796-a0be-47c6-af52-5d31fd96ec50" providerId="ADAL" clId="{9612A625-19D4-4D5E-8DD3-2A8B0D69195E}" dt="2022-03-04T15:35:25.054" v="14539" actId="1038"/>
          <ac:spMkLst>
            <pc:docMk/>
            <pc:sldMk cId="3916145395" sldId="2144328241"/>
            <ac:spMk id="43" creationId="{CFE60E51-224C-46FF-88D3-FBAD9AAE3D28}"/>
          </ac:spMkLst>
        </pc:spChg>
        <pc:spChg chg="add mod">
          <ac:chgData name="Karolina Guillen" userId="c1c08796-a0be-47c6-af52-5d31fd96ec50" providerId="ADAL" clId="{9612A625-19D4-4D5E-8DD3-2A8B0D69195E}" dt="2022-03-04T15:35:25.054" v="14539" actId="1038"/>
          <ac:spMkLst>
            <pc:docMk/>
            <pc:sldMk cId="3916145395" sldId="2144328241"/>
            <ac:spMk id="49" creationId="{08F3507D-5B32-4054-BB5D-9FDE8DCF4CD9}"/>
          </ac:spMkLst>
        </pc:spChg>
        <pc:spChg chg="add del mod">
          <ac:chgData name="Karolina Guillen" userId="c1c08796-a0be-47c6-af52-5d31fd96ec50" providerId="ADAL" clId="{9612A625-19D4-4D5E-8DD3-2A8B0D69195E}" dt="2022-03-03T20:48:18.258" v="11974"/>
          <ac:spMkLst>
            <pc:docMk/>
            <pc:sldMk cId="3916145395" sldId="2144328241"/>
            <ac:spMk id="50" creationId="{4928A0E9-4518-48DD-A969-DF30E541C7D5}"/>
          </ac:spMkLst>
        </pc:spChg>
        <pc:spChg chg="add mod">
          <ac:chgData name="Karolina Guillen" userId="c1c08796-a0be-47c6-af52-5d31fd96ec50" providerId="ADAL" clId="{9612A625-19D4-4D5E-8DD3-2A8B0D69195E}" dt="2022-03-04T15:35:25.054" v="14539" actId="1038"/>
          <ac:spMkLst>
            <pc:docMk/>
            <pc:sldMk cId="3916145395" sldId="2144328241"/>
            <ac:spMk id="51" creationId="{1F11E369-9764-4F85-B02A-0205C5FE3352}"/>
          </ac:spMkLst>
        </pc:spChg>
        <pc:spChg chg="add mod">
          <ac:chgData name="Karolina Guillen" userId="c1c08796-a0be-47c6-af52-5d31fd96ec50" providerId="ADAL" clId="{9612A625-19D4-4D5E-8DD3-2A8B0D69195E}" dt="2022-03-03T21:06:27.930" v="12406" actId="1035"/>
          <ac:spMkLst>
            <pc:docMk/>
            <pc:sldMk cId="3916145395" sldId="2144328241"/>
            <ac:spMk id="52" creationId="{AB91446A-4FB2-4839-8886-C65DDAA5A321}"/>
          </ac:spMkLst>
        </pc:spChg>
        <pc:spChg chg="add mod">
          <ac:chgData name="Karolina Guillen" userId="c1c08796-a0be-47c6-af52-5d31fd96ec50" providerId="ADAL" clId="{9612A625-19D4-4D5E-8DD3-2A8B0D69195E}" dt="2022-03-03T21:06:27.930" v="12406" actId="1035"/>
          <ac:spMkLst>
            <pc:docMk/>
            <pc:sldMk cId="3916145395" sldId="2144328241"/>
            <ac:spMk id="53" creationId="{84DEAF87-FD9D-4646-82F0-DE5096FEEC5F}"/>
          </ac:spMkLst>
        </pc:spChg>
        <pc:spChg chg="del">
          <ac:chgData name="Karolina Guillen" userId="c1c08796-a0be-47c6-af52-5d31fd96ec50" providerId="ADAL" clId="{9612A625-19D4-4D5E-8DD3-2A8B0D69195E}" dt="2022-03-03T20:36:21.335" v="11629" actId="478"/>
          <ac:spMkLst>
            <pc:docMk/>
            <pc:sldMk cId="3916145395" sldId="2144328241"/>
            <ac:spMk id="79" creationId="{C1531FCB-139E-484A-A761-C0C15FC47365}"/>
          </ac:spMkLst>
        </pc:spChg>
        <pc:spChg chg="del">
          <ac:chgData name="Karolina Guillen" userId="c1c08796-a0be-47c6-af52-5d31fd96ec50" providerId="ADAL" clId="{9612A625-19D4-4D5E-8DD3-2A8B0D69195E}" dt="2022-03-03T20:36:21.335" v="11629" actId="478"/>
          <ac:spMkLst>
            <pc:docMk/>
            <pc:sldMk cId="3916145395" sldId="2144328241"/>
            <ac:spMk id="80" creationId="{D55DE0E7-B39C-45C2-9E03-542692D5B3AB}"/>
          </ac:spMkLst>
        </pc:spChg>
        <pc:spChg chg="del">
          <ac:chgData name="Karolina Guillen" userId="c1c08796-a0be-47c6-af52-5d31fd96ec50" providerId="ADAL" clId="{9612A625-19D4-4D5E-8DD3-2A8B0D69195E}" dt="2022-03-03T20:37:58.821" v="11690" actId="478"/>
          <ac:spMkLst>
            <pc:docMk/>
            <pc:sldMk cId="3916145395" sldId="2144328241"/>
            <ac:spMk id="83" creationId="{825B8930-569C-4417-8D71-C53FC14CCBBD}"/>
          </ac:spMkLst>
        </pc:spChg>
        <pc:spChg chg="del">
          <ac:chgData name="Karolina Guillen" userId="c1c08796-a0be-47c6-af52-5d31fd96ec50" providerId="ADAL" clId="{9612A625-19D4-4D5E-8DD3-2A8B0D69195E}" dt="2022-03-03T20:37:58.821" v="11690" actId="478"/>
          <ac:spMkLst>
            <pc:docMk/>
            <pc:sldMk cId="3916145395" sldId="2144328241"/>
            <ac:spMk id="84" creationId="{4AF496CD-BAAD-4BA0-875B-9D03130E4070}"/>
          </ac:spMkLst>
        </pc:spChg>
        <pc:spChg chg="del">
          <ac:chgData name="Karolina Guillen" userId="c1c08796-a0be-47c6-af52-5d31fd96ec50" providerId="ADAL" clId="{9612A625-19D4-4D5E-8DD3-2A8B0D69195E}" dt="2022-03-03T20:37:58.821" v="11690" actId="478"/>
          <ac:spMkLst>
            <pc:docMk/>
            <pc:sldMk cId="3916145395" sldId="2144328241"/>
            <ac:spMk id="87" creationId="{6B972BF5-12F2-4C4E-B197-818FC83DB440}"/>
          </ac:spMkLst>
        </pc:spChg>
        <pc:spChg chg="del">
          <ac:chgData name="Karolina Guillen" userId="c1c08796-a0be-47c6-af52-5d31fd96ec50" providerId="ADAL" clId="{9612A625-19D4-4D5E-8DD3-2A8B0D69195E}" dt="2022-03-03T20:37:58.821" v="11690" actId="478"/>
          <ac:spMkLst>
            <pc:docMk/>
            <pc:sldMk cId="3916145395" sldId="2144328241"/>
            <ac:spMk id="88" creationId="{EF0BB25E-1421-48BD-A5F0-6AF76291BD8A}"/>
          </ac:spMkLst>
        </pc:spChg>
        <pc:spChg chg="del">
          <ac:chgData name="Karolina Guillen" userId="c1c08796-a0be-47c6-af52-5d31fd96ec50" providerId="ADAL" clId="{9612A625-19D4-4D5E-8DD3-2A8B0D69195E}" dt="2022-03-03T20:37:58.821" v="11690" actId="478"/>
          <ac:spMkLst>
            <pc:docMk/>
            <pc:sldMk cId="3916145395" sldId="2144328241"/>
            <ac:spMk id="98" creationId="{FF83FC72-06A4-48C1-8899-B186535ECCB2}"/>
          </ac:spMkLst>
        </pc:spChg>
        <pc:spChg chg="del">
          <ac:chgData name="Karolina Guillen" userId="c1c08796-a0be-47c6-af52-5d31fd96ec50" providerId="ADAL" clId="{9612A625-19D4-4D5E-8DD3-2A8B0D69195E}" dt="2022-03-03T20:37:58.821" v="11690" actId="478"/>
          <ac:spMkLst>
            <pc:docMk/>
            <pc:sldMk cId="3916145395" sldId="2144328241"/>
            <ac:spMk id="99" creationId="{4C5F8701-F49A-49FD-9750-10D2DDF3BE1A}"/>
          </ac:spMkLst>
        </pc:spChg>
        <pc:spChg chg="del">
          <ac:chgData name="Karolina Guillen" userId="c1c08796-a0be-47c6-af52-5d31fd96ec50" providerId="ADAL" clId="{9612A625-19D4-4D5E-8DD3-2A8B0D69195E}" dt="2022-03-03T20:37:58.821" v="11690" actId="478"/>
          <ac:spMkLst>
            <pc:docMk/>
            <pc:sldMk cId="3916145395" sldId="2144328241"/>
            <ac:spMk id="109" creationId="{5E0F3C87-266B-4D55-ADBD-E990A459AD15}"/>
          </ac:spMkLst>
        </pc:spChg>
        <pc:spChg chg="del">
          <ac:chgData name="Karolina Guillen" userId="c1c08796-a0be-47c6-af52-5d31fd96ec50" providerId="ADAL" clId="{9612A625-19D4-4D5E-8DD3-2A8B0D69195E}" dt="2022-03-03T20:37:58.821" v="11690" actId="478"/>
          <ac:spMkLst>
            <pc:docMk/>
            <pc:sldMk cId="3916145395" sldId="2144328241"/>
            <ac:spMk id="112" creationId="{18956DFD-945D-4D21-AB1A-778C4286A5AC}"/>
          </ac:spMkLst>
        </pc:spChg>
        <pc:spChg chg="mod">
          <ac:chgData name="Karolina Guillen" userId="c1c08796-a0be-47c6-af52-5d31fd96ec50" providerId="ADAL" clId="{9612A625-19D4-4D5E-8DD3-2A8B0D69195E}" dt="2022-03-03T21:12:58.799" v="12776" actId="20577"/>
          <ac:spMkLst>
            <pc:docMk/>
            <pc:sldMk cId="3916145395" sldId="2144328241"/>
            <ac:spMk id="114" creationId="{808F33F0-8FE8-4CA3-ADCC-DF78506D3A79}"/>
          </ac:spMkLst>
        </pc:spChg>
        <pc:spChg chg="del">
          <ac:chgData name="Karolina Guillen" userId="c1c08796-a0be-47c6-af52-5d31fd96ec50" providerId="ADAL" clId="{9612A625-19D4-4D5E-8DD3-2A8B0D69195E}" dt="2022-03-03T20:36:21.335" v="11629" actId="478"/>
          <ac:spMkLst>
            <pc:docMk/>
            <pc:sldMk cId="3916145395" sldId="2144328241"/>
            <ac:spMk id="115" creationId="{4020B342-7899-4E06-B270-F3CCF87F30AF}"/>
          </ac:spMkLst>
        </pc:spChg>
        <pc:spChg chg="del mod">
          <ac:chgData name="Karolina Guillen" userId="c1c08796-a0be-47c6-af52-5d31fd96ec50" providerId="ADAL" clId="{9612A625-19D4-4D5E-8DD3-2A8B0D69195E}" dt="2022-03-03T20:40:55.685" v="11701" actId="478"/>
          <ac:spMkLst>
            <pc:docMk/>
            <pc:sldMk cId="3916145395" sldId="2144328241"/>
            <ac:spMk id="116" creationId="{16C49418-3918-4794-9913-A4E924F5B6C4}"/>
          </ac:spMkLst>
        </pc:spChg>
        <pc:spChg chg="del">
          <ac:chgData name="Karolina Guillen" userId="c1c08796-a0be-47c6-af52-5d31fd96ec50" providerId="ADAL" clId="{9612A625-19D4-4D5E-8DD3-2A8B0D69195E}" dt="2022-03-03T20:37:58.821" v="11690" actId="478"/>
          <ac:spMkLst>
            <pc:docMk/>
            <pc:sldMk cId="3916145395" sldId="2144328241"/>
            <ac:spMk id="117" creationId="{8A8973A2-44A5-4D79-BA23-945E75139D98}"/>
          </ac:spMkLst>
        </pc:spChg>
        <pc:spChg chg="del">
          <ac:chgData name="Karolina Guillen" userId="c1c08796-a0be-47c6-af52-5d31fd96ec50" providerId="ADAL" clId="{9612A625-19D4-4D5E-8DD3-2A8B0D69195E}" dt="2022-03-03T20:37:58.821" v="11690" actId="478"/>
          <ac:spMkLst>
            <pc:docMk/>
            <pc:sldMk cId="3916145395" sldId="2144328241"/>
            <ac:spMk id="118" creationId="{234FA1D6-C581-45FF-B13A-271A446C84C2}"/>
          </ac:spMkLst>
        </pc:spChg>
        <pc:spChg chg="del">
          <ac:chgData name="Karolina Guillen" userId="c1c08796-a0be-47c6-af52-5d31fd96ec50" providerId="ADAL" clId="{9612A625-19D4-4D5E-8DD3-2A8B0D69195E}" dt="2022-03-03T20:37:58.821" v="11690" actId="478"/>
          <ac:spMkLst>
            <pc:docMk/>
            <pc:sldMk cId="3916145395" sldId="2144328241"/>
            <ac:spMk id="119" creationId="{F241056F-62D7-4E10-939F-FB183E286373}"/>
          </ac:spMkLst>
        </pc:spChg>
        <pc:cxnChg chg="add mod">
          <ac:chgData name="Karolina Guillen" userId="c1c08796-a0be-47c6-af52-5d31fd96ec50" providerId="ADAL" clId="{9612A625-19D4-4D5E-8DD3-2A8B0D69195E}" dt="2022-03-04T15:35:25.054" v="14539" actId="1038"/>
          <ac:cxnSpMkLst>
            <pc:docMk/>
            <pc:sldMk cId="3916145395" sldId="2144328241"/>
            <ac:cxnSpMk id="4" creationId="{76390982-4BCE-4E98-940D-853E78157715}"/>
          </ac:cxnSpMkLst>
        </pc:cxnChg>
        <pc:cxnChg chg="add mod">
          <ac:chgData name="Karolina Guillen" userId="c1c08796-a0be-47c6-af52-5d31fd96ec50" providerId="ADAL" clId="{9612A625-19D4-4D5E-8DD3-2A8B0D69195E}" dt="2022-03-04T15:35:25.054" v="14539" actId="1038"/>
          <ac:cxnSpMkLst>
            <pc:docMk/>
            <pc:sldMk cId="3916145395" sldId="2144328241"/>
            <ac:cxnSpMk id="44" creationId="{8386D883-E388-445D-825E-B1E9DD674EF6}"/>
          </ac:cxnSpMkLst>
        </pc:cxnChg>
        <pc:cxnChg chg="add mod">
          <ac:chgData name="Karolina Guillen" userId="c1c08796-a0be-47c6-af52-5d31fd96ec50" providerId="ADAL" clId="{9612A625-19D4-4D5E-8DD3-2A8B0D69195E}" dt="2022-03-04T15:35:25.054" v="14539" actId="1038"/>
          <ac:cxnSpMkLst>
            <pc:docMk/>
            <pc:sldMk cId="3916145395" sldId="2144328241"/>
            <ac:cxnSpMk id="45" creationId="{DFCB2C5E-A85C-45D1-9CC4-3E8E311954D5}"/>
          </ac:cxnSpMkLst>
        </pc:cxnChg>
        <pc:cxnChg chg="add mod">
          <ac:chgData name="Karolina Guillen" userId="c1c08796-a0be-47c6-af52-5d31fd96ec50" providerId="ADAL" clId="{9612A625-19D4-4D5E-8DD3-2A8B0D69195E}" dt="2022-03-03T21:06:27.930" v="12406" actId="1035"/>
          <ac:cxnSpMkLst>
            <pc:docMk/>
            <pc:sldMk cId="3916145395" sldId="2144328241"/>
            <ac:cxnSpMk id="46" creationId="{B24B8140-D297-4806-8B98-92D49EE2D490}"/>
          </ac:cxnSpMkLst>
        </pc:cxnChg>
        <pc:cxnChg chg="add mod">
          <ac:chgData name="Karolina Guillen" userId="c1c08796-a0be-47c6-af52-5d31fd96ec50" providerId="ADAL" clId="{9612A625-19D4-4D5E-8DD3-2A8B0D69195E}" dt="2022-03-03T21:06:27.930" v="12406" actId="1035"/>
          <ac:cxnSpMkLst>
            <pc:docMk/>
            <pc:sldMk cId="3916145395" sldId="2144328241"/>
            <ac:cxnSpMk id="47" creationId="{BC8B9971-1463-4C12-B4F1-7282CAE38C87}"/>
          </ac:cxnSpMkLst>
        </pc:cxnChg>
      </pc:sldChg>
      <pc:sldChg chg="addSp delSp modSp add mod">
        <pc:chgData name="Karolina Guillen" userId="c1c08796-a0be-47c6-af52-5d31fd96ec50" providerId="ADAL" clId="{9612A625-19D4-4D5E-8DD3-2A8B0D69195E}" dt="2022-03-04T18:57:57.366" v="18845" actId="1036"/>
        <pc:sldMkLst>
          <pc:docMk/>
          <pc:sldMk cId="273903035" sldId="2144328242"/>
        </pc:sldMkLst>
        <pc:spChg chg="del">
          <ac:chgData name="Karolina Guillen" userId="c1c08796-a0be-47c6-af52-5d31fd96ec50" providerId="ADAL" clId="{9612A625-19D4-4D5E-8DD3-2A8B0D69195E}" dt="2022-03-03T22:03:22.275" v="13814" actId="478"/>
          <ac:spMkLst>
            <pc:docMk/>
            <pc:sldMk cId="273903035" sldId="2144328242"/>
            <ac:spMk id="10" creationId="{1F5544B4-64B7-4E00-A1B6-76422658B8ED}"/>
          </ac:spMkLst>
        </pc:spChg>
        <pc:spChg chg="mod">
          <ac:chgData name="Karolina Guillen" userId="c1c08796-a0be-47c6-af52-5d31fd96ec50" providerId="ADAL" clId="{9612A625-19D4-4D5E-8DD3-2A8B0D69195E}" dt="2022-03-04T18:57:12.960" v="18814" actId="14100"/>
          <ac:spMkLst>
            <pc:docMk/>
            <pc:sldMk cId="273903035" sldId="2144328242"/>
            <ac:spMk id="25" creationId="{256EFC29-4811-4C2C-96D0-112123C3F8D1}"/>
          </ac:spMkLst>
        </pc:spChg>
        <pc:spChg chg="add mod">
          <ac:chgData name="Karolina Guillen" userId="c1c08796-a0be-47c6-af52-5d31fd96ec50" providerId="ADAL" clId="{9612A625-19D4-4D5E-8DD3-2A8B0D69195E}" dt="2022-03-03T22:03:58.252" v="13829" actId="12788"/>
          <ac:spMkLst>
            <pc:docMk/>
            <pc:sldMk cId="273903035" sldId="2144328242"/>
            <ac:spMk id="28" creationId="{693572D2-892A-40B5-B838-99D4F5A48269}"/>
          </ac:spMkLst>
        </pc:spChg>
        <pc:spChg chg="add mod">
          <ac:chgData name="Karolina Guillen" userId="c1c08796-a0be-47c6-af52-5d31fd96ec50" providerId="ADAL" clId="{9612A625-19D4-4D5E-8DD3-2A8B0D69195E}" dt="2022-03-03T22:04:18.631" v="13873" actId="1037"/>
          <ac:spMkLst>
            <pc:docMk/>
            <pc:sldMk cId="273903035" sldId="2144328242"/>
            <ac:spMk id="30" creationId="{EDA2BC21-A50D-4767-9E78-49647F0461BA}"/>
          </ac:spMkLst>
        </pc:spChg>
        <pc:spChg chg="add mod">
          <ac:chgData name="Karolina Guillen" userId="c1c08796-a0be-47c6-af52-5d31fd96ec50" providerId="ADAL" clId="{9612A625-19D4-4D5E-8DD3-2A8B0D69195E}" dt="2022-03-03T22:04:18.631" v="13873" actId="1037"/>
          <ac:spMkLst>
            <pc:docMk/>
            <pc:sldMk cId="273903035" sldId="2144328242"/>
            <ac:spMk id="31" creationId="{D8B83C7A-8AE3-454A-847B-10E0017D1C43}"/>
          </ac:spMkLst>
        </pc:spChg>
        <pc:spChg chg="add mod ord">
          <ac:chgData name="Karolina Guillen" userId="c1c08796-a0be-47c6-af52-5d31fd96ec50" providerId="ADAL" clId="{9612A625-19D4-4D5E-8DD3-2A8B0D69195E}" dt="2022-03-04T18:57:12.960" v="18814" actId="14100"/>
          <ac:spMkLst>
            <pc:docMk/>
            <pc:sldMk cId="273903035" sldId="2144328242"/>
            <ac:spMk id="36" creationId="{D08B1C8E-3CC6-4E30-B22B-DEFB0A50013B}"/>
          </ac:spMkLst>
        </pc:spChg>
        <pc:spChg chg="add mod">
          <ac:chgData name="Karolina Guillen" userId="c1c08796-a0be-47c6-af52-5d31fd96ec50" providerId="ADAL" clId="{9612A625-19D4-4D5E-8DD3-2A8B0D69195E}" dt="2022-03-04T18:57:57.366" v="18845" actId="1036"/>
          <ac:spMkLst>
            <pc:docMk/>
            <pc:sldMk cId="273903035" sldId="2144328242"/>
            <ac:spMk id="37" creationId="{4E053B4E-3B7A-4296-9188-4F855FDF7939}"/>
          </ac:spMkLst>
        </pc:spChg>
        <pc:spChg chg="add mod">
          <ac:chgData name="Karolina Guillen" userId="c1c08796-a0be-47c6-af52-5d31fd96ec50" providerId="ADAL" clId="{9612A625-19D4-4D5E-8DD3-2A8B0D69195E}" dt="2022-03-04T18:57:01.425" v="18813" actId="14100"/>
          <ac:spMkLst>
            <pc:docMk/>
            <pc:sldMk cId="273903035" sldId="2144328242"/>
            <ac:spMk id="38" creationId="{183F7F82-D7DA-4235-A669-08F0417D0745}"/>
          </ac:spMkLst>
        </pc:spChg>
        <pc:spChg chg="add mod">
          <ac:chgData name="Karolina Guillen" userId="c1c08796-a0be-47c6-af52-5d31fd96ec50" providerId="ADAL" clId="{9612A625-19D4-4D5E-8DD3-2A8B0D69195E}" dt="2022-03-03T22:03:35.739" v="13826" actId="1038"/>
          <ac:spMkLst>
            <pc:docMk/>
            <pc:sldMk cId="273903035" sldId="2144328242"/>
            <ac:spMk id="39" creationId="{D4B4403A-B047-42C7-9958-41432FACE351}"/>
          </ac:spMkLst>
        </pc:spChg>
        <pc:spChg chg="add mod">
          <ac:chgData name="Karolina Guillen" userId="c1c08796-a0be-47c6-af52-5d31fd96ec50" providerId="ADAL" clId="{9612A625-19D4-4D5E-8DD3-2A8B0D69195E}" dt="2022-03-04T18:57:54.230" v="18838" actId="1035"/>
          <ac:spMkLst>
            <pc:docMk/>
            <pc:sldMk cId="273903035" sldId="2144328242"/>
            <ac:spMk id="40" creationId="{E4330518-E00E-47FF-9330-9C0131571FFE}"/>
          </ac:spMkLst>
        </pc:spChg>
        <pc:grpChg chg="mod">
          <ac:chgData name="Karolina Guillen" userId="c1c08796-a0be-47c6-af52-5d31fd96ec50" providerId="ADAL" clId="{9612A625-19D4-4D5E-8DD3-2A8B0D69195E}" dt="2022-03-04T18:57:47.240" v="18824" actId="1076"/>
          <ac:grpSpMkLst>
            <pc:docMk/>
            <pc:sldMk cId="273903035" sldId="2144328242"/>
            <ac:grpSpMk id="2" creationId="{165742B8-D7A1-4F63-A386-EA2488566C96}"/>
          </ac:grpSpMkLst>
        </pc:grpChg>
        <pc:grpChg chg="mod">
          <ac:chgData name="Karolina Guillen" userId="c1c08796-a0be-47c6-af52-5d31fd96ec50" providerId="ADAL" clId="{9612A625-19D4-4D5E-8DD3-2A8B0D69195E}" dt="2022-03-04T18:57:39.621" v="18819" actId="14100"/>
          <ac:grpSpMkLst>
            <pc:docMk/>
            <pc:sldMk cId="273903035" sldId="2144328242"/>
            <ac:grpSpMk id="4" creationId="{3CC005AE-E6B7-448D-A7E9-0C79F0DFBC7E}"/>
          </ac:grpSpMkLst>
        </pc:grpChg>
        <pc:grpChg chg="mod">
          <ac:chgData name="Karolina Guillen" userId="c1c08796-a0be-47c6-af52-5d31fd96ec50" providerId="ADAL" clId="{9612A625-19D4-4D5E-8DD3-2A8B0D69195E}" dt="2022-03-04T15:28:56.705" v="14230" actId="1076"/>
          <ac:grpSpMkLst>
            <pc:docMk/>
            <pc:sldMk cId="273903035" sldId="2144328242"/>
            <ac:grpSpMk id="5" creationId="{47CE5351-14A2-4D46-AA55-ED8194B99FB1}"/>
          </ac:grpSpMkLst>
        </pc:grpChg>
        <pc:grpChg chg="mod">
          <ac:chgData name="Karolina Guillen" userId="c1c08796-a0be-47c6-af52-5d31fd96ec50" providerId="ADAL" clId="{9612A625-19D4-4D5E-8DD3-2A8B0D69195E}" dt="2022-03-04T18:57:30.259" v="18816" actId="1076"/>
          <ac:grpSpMkLst>
            <pc:docMk/>
            <pc:sldMk cId="273903035" sldId="2144328242"/>
            <ac:grpSpMk id="6" creationId="{ADDBDCCC-C6D6-451A-A579-0E544E584E9E}"/>
          </ac:grpSpMkLst>
        </pc:grpChg>
        <pc:grpChg chg="mod">
          <ac:chgData name="Karolina Guillen" userId="c1c08796-a0be-47c6-af52-5d31fd96ec50" providerId="ADAL" clId="{9612A625-19D4-4D5E-8DD3-2A8B0D69195E}" dt="2022-03-04T18:57:48.874" v="18825" actId="1076"/>
          <ac:grpSpMkLst>
            <pc:docMk/>
            <pc:sldMk cId="273903035" sldId="2144328242"/>
            <ac:grpSpMk id="12" creationId="{2D901AE1-268A-4B52-85B0-7D8A12F0AA6A}"/>
          </ac:grpSpMkLst>
        </pc:grpChg>
        <pc:grpChg chg="mod">
          <ac:chgData name="Karolina Guillen" userId="c1c08796-a0be-47c6-af52-5d31fd96ec50" providerId="ADAL" clId="{9612A625-19D4-4D5E-8DD3-2A8B0D69195E}" dt="2022-03-04T18:57:45.353" v="18823" actId="1076"/>
          <ac:grpSpMkLst>
            <pc:docMk/>
            <pc:sldMk cId="273903035" sldId="2144328242"/>
            <ac:grpSpMk id="17" creationId="{AD84B262-9A24-4EEE-92D4-0FE2056D0106}"/>
          </ac:grpSpMkLst>
        </pc:grpChg>
        <pc:grpChg chg="mod">
          <ac:chgData name="Karolina Guillen" userId="c1c08796-a0be-47c6-af52-5d31fd96ec50" providerId="ADAL" clId="{9612A625-19D4-4D5E-8DD3-2A8B0D69195E}" dt="2022-03-04T18:57:41.490" v="18820" actId="1076"/>
          <ac:grpSpMkLst>
            <pc:docMk/>
            <pc:sldMk cId="273903035" sldId="2144328242"/>
            <ac:grpSpMk id="20" creationId="{226DAE1A-C33A-4B84-B6E3-16651CF1E1E1}"/>
          </ac:grpSpMkLst>
        </pc:grpChg>
        <pc:picChg chg="add mod">
          <ac:chgData name="Karolina Guillen" userId="c1c08796-a0be-47c6-af52-5d31fd96ec50" providerId="ADAL" clId="{9612A625-19D4-4D5E-8DD3-2A8B0D69195E}" dt="2022-03-03T22:04:18.631" v="13873" actId="1037"/>
          <ac:picMkLst>
            <pc:docMk/>
            <pc:sldMk cId="273903035" sldId="2144328242"/>
            <ac:picMk id="34" creationId="{F3F20009-021E-42D1-B690-C21E71933074}"/>
          </ac:picMkLst>
        </pc:picChg>
        <pc:picChg chg="add mod">
          <ac:chgData name="Karolina Guillen" userId="c1c08796-a0be-47c6-af52-5d31fd96ec50" providerId="ADAL" clId="{9612A625-19D4-4D5E-8DD3-2A8B0D69195E}" dt="2022-03-03T22:04:18.631" v="13873" actId="1037"/>
          <ac:picMkLst>
            <pc:docMk/>
            <pc:sldMk cId="273903035" sldId="2144328242"/>
            <ac:picMk id="35" creationId="{4F217225-446D-467E-BFAB-8289DC563795}"/>
          </ac:picMkLst>
        </pc:picChg>
      </pc:sldChg>
      <pc:sldChg chg="addSp delSp modSp add mod">
        <pc:chgData name="Karolina Guillen" userId="c1c08796-a0be-47c6-af52-5d31fd96ec50" providerId="ADAL" clId="{9612A625-19D4-4D5E-8DD3-2A8B0D69195E}" dt="2022-03-04T20:37:35.648" v="19700" actId="20577"/>
        <pc:sldMkLst>
          <pc:docMk/>
          <pc:sldMk cId="2089898149" sldId="2144328243"/>
        </pc:sldMkLst>
        <pc:spChg chg="mod">
          <ac:chgData name="Karolina Guillen" userId="c1c08796-a0be-47c6-af52-5d31fd96ec50" providerId="ADAL" clId="{9612A625-19D4-4D5E-8DD3-2A8B0D69195E}" dt="2022-03-04T20:37:35.648" v="19700" actId="20577"/>
          <ac:spMkLst>
            <pc:docMk/>
            <pc:sldMk cId="2089898149" sldId="2144328243"/>
            <ac:spMk id="10" creationId="{1F5544B4-64B7-4E00-A1B6-76422658B8ED}"/>
          </ac:spMkLst>
        </pc:spChg>
        <pc:spChg chg="mod topLvl">
          <ac:chgData name="Karolina Guillen" userId="c1c08796-a0be-47c6-af52-5d31fd96ec50" providerId="ADAL" clId="{9612A625-19D4-4D5E-8DD3-2A8B0D69195E}" dt="2022-03-04T19:37:44.630" v="19111" actId="1036"/>
          <ac:spMkLst>
            <pc:docMk/>
            <pc:sldMk cId="2089898149" sldId="2144328243"/>
            <ac:spMk id="23" creationId="{3C5D2452-66AE-460D-9273-3B7F82BDE63C}"/>
          </ac:spMkLst>
        </pc:spChg>
        <pc:spChg chg="mod topLvl">
          <ac:chgData name="Karolina Guillen" userId="c1c08796-a0be-47c6-af52-5d31fd96ec50" providerId="ADAL" clId="{9612A625-19D4-4D5E-8DD3-2A8B0D69195E}" dt="2022-03-04T19:37:44.630" v="19111" actId="1036"/>
          <ac:spMkLst>
            <pc:docMk/>
            <pc:sldMk cId="2089898149" sldId="2144328243"/>
            <ac:spMk id="24" creationId="{B6C5D20F-3800-4563-A25D-D1E07490CDAC}"/>
          </ac:spMkLst>
        </pc:spChg>
        <pc:spChg chg="mod">
          <ac:chgData name="Karolina Guillen" userId="c1c08796-a0be-47c6-af52-5d31fd96ec50" providerId="ADAL" clId="{9612A625-19D4-4D5E-8DD3-2A8B0D69195E}" dt="2022-03-04T19:37:14.840" v="19066" actId="14100"/>
          <ac:spMkLst>
            <pc:docMk/>
            <pc:sldMk cId="2089898149" sldId="2144328243"/>
            <ac:spMk id="25" creationId="{256EFC29-4811-4C2C-96D0-112123C3F8D1}"/>
          </ac:spMkLst>
        </pc:spChg>
        <pc:spChg chg="mod topLvl">
          <ac:chgData name="Karolina Guillen" userId="c1c08796-a0be-47c6-af52-5d31fd96ec50" providerId="ADAL" clId="{9612A625-19D4-4D5E-8DD3-2A8B0D69195E}" dt="2022-03-04T19:37:44.630" v="19111" actId="1036"/>
          <ac:spMkLst>
            <pc:docMk/>
            <pc:sldMk cId="2089898149" sldId="2144328243"/>
            <ac:spMk id="30" creationId="{3D116B68-6728-4527-910C-1EDCF484EF34}"/>
          </ac:spMkLst>
        </pc:spChg>
        <pc:spChg chg="mod topLvl">
          <ac:chgData name="Karolina Guillen" userId="c1c08796-a0be-47c6-af52-5d31fd96ec50" providerId="ADAL" clId="{9612A625-19D4-4D5E-8DD3-2A8B0D69195E}" dt="2022-03-04T19:37:44.630" v="19111" actId="1036"/>
          <ac:spMkLst>
            <pc:docMk/>
            <pc:sldMk cId="2089898149" sldId="2144328243"/>
            <ac:spMk id="31" creationId="{A2E2E31C-3E1E-484E-B43B-50A5816C15CA}"/>
          </ac:spMkLst>
        </pc:spChg>
        <pc:spChg chg="mod topLvl">
          <ac:chgData name="Karolina Guillen" userId="c1c08796-a0be-47c6-af52-5d31fd96ec50" providerId="ADAL" clId="{9612A625-19D4-4D5E-8DD3-2A8B0D69195E}" dt="2022-03-04T19:37:44.630" v="19111" actId="1036"/>
          <ac:spMkLst>
            <pc:docMk/>
            <pc:sldMk cId="2089898149" sldId="2144328243"/>
            <ac:spMk id="35" creationId="{D3589DF9-3963-48CE-8DC2-1C95217C32A5}"/>
          </ac:spMkLst>
        </pc:spChg>
        <pc:spChg chg="mod topLvl">
          <ac:chgData name="Karolina Guillen" userId="c1c08796-a0be-47c6-af52-5d31fd96ec50" providerId="ADAL" clId="{9612A625-19D4-4D5E-8DD3-2A8B0D69195E}" dt="2022-03-04T19:37:44.630" v="19111" actId="1036"/>
          <ac:spMkLst>
            <pc:docMk/>
            <pc:sldMk cId="2089898149" sldId="2144328243"/>
            <ac:spMk id="36" creationId="{A7A69E46-D1D1-450F-80C9-BA55178F8DBE}"/>
          </ac:spMkLst>
        </pc:spChg>
        <pc:spChg chg="mod topLvl">
          <ac:chgData name="Karolina Guillen" userId="c1c08796-a0be-47c6-af52-5d31fd96ec50" providerId="ADAL" clId="{9612A625-19D4-4D5E-8DD3-2A8B0D69195E}" dt="2022-03-04T19:37:44.630" v="19111" actId="1036"/>
          <ac:spMkLst>
            <pc:docMk/>
            <pc:sldMk cId="2089898149" sldId="2144328243"/>
            <ac:spMk id="38" creationId="{46E0F0FC-F94B-4DE3-83A8-3D6A73DF4043}"/>
          </ac:spMkLst>
        </pc:spChg>
        <pc:spChg chg="mod topLvl">
          <ac:chgData name="Karolina Guillen" userId="c1c08796-a0be-47c6-af52-5d31fd96ec50" providerId="ADAL" clId="{9612A625-19D4-4D5E-8DD3-2A8B0D69195E}" dt="2022-03-04T19:37:44.630" v="19111" actId="1036"/>
          <ac:spMkLst>
            <pc:docMk/>
            <pc:sldMk cId="2089898149" sldId="2144328243"/>
            <ac:spMk id="39" creationId="{ADA8C575-0645-46DD-8151-B8F6DC208DD7}"/>
          </ac:spMkLst>
        </pc:spChg>
        <pc:spChg chg="add mod topLvl">
          <ac:chgData name="Karolina Guillen" userId="c1c08796-a0be-47c6-af52-5d31fd96ec50" providerId="ADAL" clId="{9612A625-19D4-4D5E-8DD3-2A8B0D69195E}" dt="2022-03-04T19:37:44.630" v="19111" actId="1036"/>
          <ac:spMkLst>
            <pc:docMk/>
            <pc:sldMk cId="2089898149" sldId="2144328243"/>
            <ac:spMk id="40" creationId="{57074983-43DA-485E-BC22-A2FF36300630}"/>
          </ac:spMkLst>
        </pc:spChg>
        <pc:spChg chg="mod topLvl">
          <ac:chgData name="Karolina Guillen" userId="c1c08796-a0be-47c6-af52-5d31fd96ec50" providerId="ADAL" clId="{9612A625-19D4-4D5E-8DD3-2A8B0D69195E}" dt="2022-03-04T19:37:44.630" v="19111" actId="1036"/>
          <ac:spMkLst>
            <pc:docMk/>
            <pc:sldMk cId="2089898149" sldId="2144328243"/>
            <ac:spMk id="41" creationId="{84B27A4D-D40F-4E30-9D4B-F45E8959D04C}"/>
          </ac:spMkLst>
        </pc:spChg>
        <pc:spChg chg="mod topLvl">
          <ac:chgData name="Karolina Guillen" userId="c1c08796-a0be-47c6-af52-5d31fd96ec50" providerId="ADAL" clId="{9612A625-19D4-4D5E-8DD3-2A8B0D69195E}" dt="2022-03-04T19:37:44.630" v="19111" actId="1036"/>
          <ac:spMkLst>
            <pc:docMk/>
            <pc:sldMk cId="2089898149" sldId="2144328243"/>
            <ac:spMk id="42" creationId="{58E2A5B3-2B11-4A6F-AE54-2F12DFBA7754}"/>
          </ac:spMkLst>
        </pc:spChg>
        <pc:spChg chg="del">
          <ac:chgData name="Karolina Guillen" userId="c1c08796-a0be-47c6-af52-5d31fd96ec50" providerId="ADAL" clId="{9612A625-19D4-4D5E-8DD3-2A8B0D69195E}" dt="2022-03-04T17:11:49.678" v="15056" actId="478"/>
          <ac:spMkLst>
            <pc:docMk/>
            <pc:sldMk cId="2089898149" sldId="2144328243"/>
            <ac:spMk id="43" creationId="{CFE60E51-224C-46FF-88D3-FBAD9AAE3D28}"/>
          </ac:spMkLst>
        </pc:spChg>
        <pc:spChg chg="add mod topLvl">
          <ac:chgData name="Karolina Guillen" userId="c1c08796-a0be-47c6-af52-5d31fd96ec50" providerId="ADAL" clId="{9612A625-19D4-4D5E-8DD3-2A8B0D69195E}" dt="2022-03-04T19:37:44.630" v="19111" actId="1036"/>
          <ac:spMkLst>
            <pc:docMk/>
            <pc:sldMk cId="2089898149" sldId="2144328243"/>
            <ac:spMk id="48" creationId="{DBC0D77C-8FD4-46CC-8348-ACF9E39077C3}"/>
          </ac:spMkLst>
        </pc:spChg>
        <pc:spChg chg="del mod">
          <ac:chgData name="Karolina Guillen" userId="c1c08796-a0be-47c6-af52-5d31fd96ec50" providerId="ADAL" clId="{9612A625-19D4-4D5E-8DD3-2A8B0D69195E}" dt="2022-03-04T17:22:30.438" v="15412" actId="478"/>
          <ac:spMkLst>
            <pc:docMk/>
            <pc:sldMk cId="2089898149" sldId="2144328243"/>
            <ac:spMk id="49" creationId="{08F3507D-5B32-4054-BB5D-9FDE8DCF4CD9}"/>
          </ac:spMkLst>
        </pc:spChg>
        <pc:spChg chg="del mod">
          <ac:chgData name="Karolina Guillen" userId="c1c08796-a0be-47c6-af52-5d31fd96ec50" providerId="ADAL" clId="{9612A625-19D4-4D5E-8DD3-2A8B0D69195E}" dt="2022-03-04T17:58:29.029" v="15677" actId="478"/>
          <ac:spMkLst>
            <pc:docMk/>
            <pc:sldMk cId="2089898149" sldId="2144328243"/>
            <ac:spMk id="51" creationId="{1F11E369-9764-4F85-B02A-0205C5FE3352}"/>
          </ac:spMkLst>
        </pc:spChg>
        <pc:spChg chg="del">
          <ac:chgData name="Karolina Guillen" userId="c1c08796-a0be-47c6-af52-5d31fd96ec50" providerId="ADAL" clId="{9612A625-19D4-4D5E-8DD3-2A8B0D69195E}" dt="2022-03-04T18:00:19.807" v="15814" actId="478"/>
          <ac:spMkLst>
            <pc:docMk/>
            <pc:sldMk cId="2089898149" sldId="2144328243"/>
            <ac:spMk id="52" creationId="{AB91446A-4FB2-4839-8886-C65DDAA5A321}"/>
          </ac:spMkLst>
        </pc:spChg>
        <pc:spChg chg="del mod">
          <ac:chgData name="Karolina Guillen" userId="c1c08796-a0be-47c6-af52-5d31fd96ec50" providerId="ADAL" clId="{9612A625-19D4-4D5E-8DD3-2A8B0D69195E}" dt="2022-03-04T18:01:48.205" v="15838" actId="478"/>
          <ac:spMkLst>
            <pc:docMk/>
            <pc:sldMk cId="2089898149" sldId="2144328243"/>
            <ac:spMk id="53" creationId="{84DEAF87-FD9D-4646-82F0-DE5096FEEC5F}"/>
          </ac:spMkLst>
        </pc:spChg>
        <pc:spChg chg="add mod topLvl">
          <ac:chgData name="Karolina Guillen" userId="c1c08796-a0be-47c6-af52-5d31fd96ec50" providerId="ADAL" clId="{9612A625-19D4-4D5E-8DD3-2A8B0D69195E}" dt="2022-03-04T19:37:44.630" v="19111" actId="1036"/>
          <ac:spMkLst>
            <pc:docMk/>
            <pc:sldMk cId="2089898149" sldId="2144328243"/>
            <ac:spMk id="54" creationId="{4451E441-3AA6-417B-BB0B-F0C6CC79A722}"/>
          </ac:spMkLst>
        </pc:spChg>
        <pc:spChg chg="add mod topLvl">
          <ac:chgData name="Karolina Guillen" userId="c1c08796-a0be-47c6-af52-5d31fd96ec50" providerId="ADAL" clId="{9612A625-19D4-4D5E-8DD3-2A8B0D69195E}" dt="2022-03-04T19:37:44.630" v="19111" actId="1036"/>
          <ac:spMkLst>
            <pc:docMk/>
            <pc:sldMk cId="2089898149" sldId="2144328243"/>
            <ac:spMk id="55" creationId="{4DE17F4F-CB90-44DB-A85E-E60E4B9CD28F}"/>
          </ac:spMkLst>
        </pc:spChg>
        <pc:spChg chg="add mod topLvl">
          <ac:chgData name="Karolina Guillen" userId="c1c08796-a0be-47c6-af52-5d31fd96ec50" providerId="ADAL" clId="{9612A625-19D4-4D5E-8DD3-2A8B0D69195E}" dt="2022-03-04T19:37:44.630" v="19111" actId="1036"/>
          <ac:spMkLst>
            <pc:docMk/>
            <pc:sldMk cId="2089898149" sldId="2144328243"/>
            <ac:spMk id="56" creationId="{8CF05E1D-1499-4D15-A058-3706E45536E1}"/>
          </ac:spMkLst>
        </pc:spChg>
        <pc:spChg chg="mod">
          <ac:chgData name="Karolina Guillen" userId="c1c08796-a0be-47c6-af52-5d31fd96ec50" providerId="ADAL" clId="{9612A625-19D4-4D5E-8DD3-2A8B0D69195E}" dt="2022-03-04T19:37:41.017" v="19108" actId="1035"/>
          <ac:spMkLst>
            <pc:docMk/>
            <pc:sldMk cId="2089898149" sldId="2144328243"/>
            <ac:spMk id="114" creationId="{808F33F0-8FE8-4CA3-ADCC-DF78506D3A79}"/>
          </ac:spMkLst>
        </pc:spChg>
        <pc:grpChg chg="add del mod">
          <ac:chgData name="Karolina Guillen" userId="c1c08796-a0be-47c6-af52-5d31fd96ec50" providerId="ADAL" clId="{9612A625-19D4-4D5E-8DD3-2A8B0D69195E}" dt="2022-03-04T18:03:15.917" v="16170" actId="165"/>
          <ac:grpSpMkLst>
            <pc:docMk/>
            <pc:sldMk cId="2089898149" sldId="2144328243"/>
            <ac:grpSpMk id="15" creationId="{1F69FF94-49AE-4563-BA3C-396E28E05C81}"/>
          </ac:grpSpMkLst>
        </pc:grpChg>
        <pc:grpChg chg="add del mod">
          <ac:chgData name="Karolina Guillen" userId="c1c08796-a0be-47c6-af52-5d31fd96ec50" providerId="ADAL" clId="{9612A625-19D4-4D5E-8DD3-2A8B0D69195E}" dt="2022-03-04T18:03:15.917" v="16170" actId="165"/>
          <ac:grpSpMkLst>
            <pc:docMk/>
            <pc:sldMk cId="2089898149" sldId="2144328243"/>
            <ac:grpSpMk id="16" creationId="{12590CC7-52FF-43E5-AD1B-E25A44FAFF67}"/>
          </ac:grpSpMkLst>
        </pc:grpChg>
        <pc:grpChg chg="add del mod">
          <ac:chgData name="Karolina Guillen" userId="c1c08796-a0be-47c6-af52-5d31fd96ec50" providerId="ADAL" clId="{9612A625-19D4-4D5E-8DD3-2A8B0D69195E}" dt="2022-03-04T19:32:07.968" v="18864" actId="165"/>
          <ac:grpSpMkLst>
            <pc:docMk/>
            <pc:sldMk cId="2089898149" sldId="2144328243"/>
            <ac:grpSpMk id="17" creationId="{0A7A93D1-47F1-4576-9615-AB50E21121A1}"/>
          </ac:grpSpMkLst>
        </pc:grpChg>
        <pc:grpChg chg="add del mod">
          <ac:chgData name="Karolina Guillen" userId="c1c08796-a0be-47c6-af52-5d31fd96ec50" providerId="ADAL" clId="{9612A625-19D4-4D5E-8DD3-2A8B0D69195E}" dt="2022-03-04T19:32:07.968" v="18864" actId="165"/>
          <ac:grpSpMkLst>
            <pc:docMk/>
            <pc:sldMk cId="2089898149" sldId="2144328243"/>
            <ac:grpSpMk id="18" creationId="{30EEFFC8-08E5-4BFF-B6AC-446B00C85B4D}"/>
          </ac:grpSpMkLst>
        </pc:grpChg>
        <pc:grpChg chg="add del mod">
          <ac:chgData name="Karolina Guillen" userId="c1c08796-a0be-47c6-af52-5d31fd96ec50" providerId="ADAL" clId="{9612A625-19D4-4D5E-8DD3-2A8B0D69195E}" dt="2022-03-04T19:32:07.968" v="18864" actId="165"/>
          <ac:grpSpMkLst>
            <pc:docMk/>
            <pc:sldMk cId="2089898149" sldId="2144328243"/>
            <ac:grpSpMk id="19" creationId="{A15F0D1B-A0BF-445C-88FC-F02DB7197726}"/>
          </ac:grpSpMkLst>
        </pc:grpChg>
        <pc:grpChg chg="add del mod">
          <ac:chgData name="Karolina Guillen" userId="c1c08796-a0be-47c6-af52-5d31fd96ec50" providerId="ADAL" clId="{9612A625-19D4-4D5E-8DD3-2A8B0D69195E}" dt="2022-03-04T19:32:07.968" v="18864" actId="165"/>
          <ac:grpSpMkLst>
            <pc:docMk/>
            <pc:sldMk cId="2089898149" sldId="2144328243"/>
            <ac:grpSpMk id="20" creationId="{1A2EE37F-4DB1-44A3-9EDD-39C8C8296C55}"/>
          </ac:grpSpMkLst>
        </pc:grpChg>
        <pc:grpChg chg="add del mod">
          <ac:chgData name="Karolina Guillen" userId="c1c08796-a0be-47c6-af52-5d31fd96ec50" providerId="ADAL" clId="{9612A625-19D4-4D5E-8DD3-2A8B0D69195E}" dt="2022-03-04T19:32:07.968" v="18864" actId="165"/>
          <ac:grpSpMkLst>
            <pc:docMk/>
            <pc:sldMk cId="2089898149" sldId="2144328243"/>
            <ac:grpSpMk id="21" creationId="{84C65AB0-41BC-4AFC-A27E-841E916B7B55}"/>
          </ac:grpSpMkLst>
        </pc:grpChg>
        <pc:picChg chg="add mod topLvl">
          <ac:chgData name="Karolina Guillen" userId="c1c08796-a0be-47c6-af52-5d31fd96ec50" providerId="ADAL" clId="{9612A625-19D4-4D5E-8DD3-2A8B0D69195E}" dt="2022-03-04T19:37:44.630" v="19111" actId="1036"/>
          <ac:picMkLst>
            <pc:docMk/>
            <pc:sldMk cId="2089898149" sldId="2144328243"/>
            <ac:picMk id="5" creationId="{67765BE4-DED8-42FE-83A6-0854ACEDCEFF}"/>
          </ac:picMkLst>
        </pc:picChg>
        <pc:picChg chg="add mod topLvl">
          <ac:chgData name="Karolina Guillen" userId="c1c08796-a0be-47c6-af52-5d31fd96ec50" providerId="ADAL" clId="{9612A625-19D4-4D5E-8DD3-2A8B0D69195E}" dt="2022-03-04T19:37:44.630" v="19111" actId="1036"/>
          <ac:picMkLst>
            <pc:docMk/>
            <pc:sldMk cId="2089898149" sldId="2144328243"/>
            <ac:picMk id="7" creationId="{2103E1CF-6873-4E83-BC06-1745A58B3BB4}"/>
          </ac:picMkLst>
        </pc:picChg>
        <pc:picChg chg="add mod topLvl">
          <ac:chgData name="Karolina Guillen" userId="c1c08796-a0be-47c6-af52-5d31fd96ec50" providerId="ADAL" clId="{9612A625-19D4-4D5E-8DD3-2A8B0D69195E}" dt="2022-03-04T19:37:44.630" v="19111" actId="1036"/>
          <ac:picMkLst>
            <pc:docMk/>
            <pc:sldMk cId="2089898149" sldId="2144328243"/>
            <ac:picMk id="9" creationId="{2DA2BBF3-529A-4680-BEE0-623C000066DC}"/>
          </ac:picMkLst>
        </pc:picChg>
        <pc:picChg chg="add mod topLvl">
          <ac:chgData name="Karolina Guillen" userId="c1c08796-a0be-47c6-af52-5d31fd96ec50" providerId="ADAL" clId="{9612A625-19D4-4D5E-8DD3-2A8B0D69195E}" dt="2022-03-04T19:37:44.630" v="19111" actId="1036"/>
          <ac:picMkLst>
            <pc:docMk/>
            <pc:sldMk cId="2089898149" sldId="2144328243"/>
            <ac:picMk id="12" creationId="{ECC50CF0-A63B-44A1-B1F0-5D27F022EB18}"/>
          </ac:picMkLst>
        </pc:picChg>
        <pc:picChg chg="add mod topLvl">
          <ac:chgData name="Karolina Guillen" userId="c1c08796-a0be-47c6-af52-5d31fd96ec50" providerId="ADAL" clId="{9612A625-19D4-4D5E-8DD3-2A8B0D69195E}" dt="2022-03-04T19:37:22.531" v="19095" actId="1036"/>
          <ac:picMkLst>
            <pc:docMk/>
            <pc:sldMk cId="2089898149" sldId="2144328243"/>
            <ac:picMk id="14" creationId="{F44FCFBD-7D23-4894-902C-F5BF3ED70B2C}"/>
          </ac:picMkLst>
        </pc:picChg>
        <pc:cxnChg chg="del">
          <ac:chgData name="Karolina Guillen" userId="c1c08796-a0be-47c6-af52-5d31fd96ec50" providerId="ADAL" clId="{9612A625-19D4-4D5E-8DD3-2A8B0D69195E}" dt="2022-03-04T17:12:26.537" v="15120" actId="478"/>
          <ac:cxnSpMkLst>
            <pc:docMk/>
            <pc:sldMk cId="2089898149" sldId="2144328243"/>
            <ac:cxnSpMk id="4" creationId="{76390982-4BCE-4E98-940D-853E78157715}"/>
          </ac:cxnSpMkLst>
        </pc:cxnChg>
        <pc:cxnChg chg="mod topLvl">
          <ac:chgData name="Karolina Guillen" userId="c1c08796-a0be-47c6-af52-5d31fd96ec50" providerId="ADAL" clId="{9612A625-19D4-4D5E-8DD3-2A8B0D69195E}" dt="2022-03-04T19:37:44.630" v="19111" actId="1036"/>
          <ac:cxnSpMkLst>
            <pc:docMk/>
            <pc:sldMk cId="2089898149" sldId="2144328243"/>
            <ac:cxnSpMk id="44" creationId="{8386D883-E388-445D-825E-B1E9DD674EF6}"/>
          </ac:cxnSpMkLst>
        </pc:cxnChg>
        <pc:cxnChg chg="mod topLvl">
          <ac:chgData name="Karolina Guillen" userId="c1c08796-a0be-47c6-af52-5d31fd96ec50" providerId="ADAL" clId="{9612A625-19D4-4D5E-8DD3-2A8B0D69195E}" dt="2022-03-04T19:37:44.630" v="19111" actId="1036"/>
          <ac:cxnSpMkLst>
            <pc:docMk/>
            <pc:sldMk cId="2089898149" sldId="2144328243"/>
            <ac:cxnSpMk id="45" creationId="{DFCB2C5E-A85C-45D1-9CC4-3E8E311954D5}"/>
          </ac:cxnSpMkLst>
        </pc:cxnChg>
        <pc:cxnChg chg="mod topLvl">
          <ac:chgData name="Karolina Guillen" userId="c1c08796-a0be-47c6-af52-5d31fd96ec50" providerId="ADAL" clId="{9612A625-19D4-4D5E-8DD3-2A8B0D69195E}" dt="2022-03-04T19:37:44.630" v="19111" actId="1036"/>
          <ac:cxnSpMkLst>
            <pc:docMk/>
            <pc:sldMk cId="2089898149" sldId="2144328243"/>
            <ac:cxnSpMk id="46" creationId="{B24B8140-D297-4806-8B98-92D49EE2D490}"/>
          </ac:cxnSpMkLst>
        </pc:cxnChg>
        <pc:cxnChg chg="mod topLvl">
          <ac:chgData name="Karolina Guillen" userId="c1c08796-a0be-47c6-af52-5d31fd96ec50" providerId="ADAL" clId="{9612A625-19D4-4D5E-8DD3-2A8B0D69195E}" dt="2022-03-04T19:37:44.630" v="19111" actId="1036"/>
          <ac:cxnSpMkLst>
            <pc:docMk/>
            <pc:sldMk cId="2089898149" sldId="2144328243"/>
            <ac:cxnSpMk id="47" creationId="{BC8B9971-1463-4C12-B4F1-7282CAE38C87}"/>
          </ac:cxnSpMkLst>
        </pc:cxnChg>
        <pc:cxnChg chg="add mod topLvl">
          <ac:chgData name="Karolina Guillen" userId="c1c08796-a0be-47c6-af52-5d31fd96ec50" providerId="ADAL" clId="{9612A625-19D4-4D5E-8DD3-2A8B0D69195E}" dt="2022-03-04T19:37:44.630" v="19111" actId="1036"/>
          <ac:cxnSpMkLst>
            <pc:docMk/>
            <pc:sldMk cId="2089898149" sldId="2144328243"/>
            <ac:cxnSpMk id="50" creationId="{0E6CAEF9-B97D-45EF-85CB-59C0AC4D3815}"/>
          </ac:cxnSpMkLst>
        </pc:cxnChg>
      </pc:sldChg>
    </pc:docChg>
  </pc:docChgLst>
  <pc:docChgLst>
    <pc:chgData name="Karolina Guillen" userId="c1c08796-a0be-47c6-af52-5d31fd96ec50" providerId="ADAL" clId="{7AB60743-FDA5-4489-8250-A7CEFC005B90}"/>
    <pc:docChg chg="undo custSel addSld delSld modSld">
      <pc:chgData name="Karolina Guillen" userId="c1c08796-a0be-47c6-af52-5d31fd96ec50" providerId="ADAL" clId="{7AB60743-FDA5-4489-8250-A7CEFC005B90}" dt="2022-02-14T17:36:32.044" v="3134" actId="20577"/>
      <pc:docMkLst>
        <pc:docMk/>
      </pc:docMkLst>
      <pc:sldChg chg="modSp mod delCm modCm">
        <pc:chgData name="Karolina Guillen" userId="c1c08796-a0be-47c6-af52-5d31fd96ec50" providerId="ADAL" clId="{7AB60743-FDA5-4489-8250-A7CEFC005B90}" dt="2022-02-09T18:18:58.042" v="1818"/>
        <pc:sldMkLst>
          <pc:docMk/>
          <pc:sldMk cId="586544117" sldId="259"/>
        </pc:sldMkLst>
        <pc:spChg chg="mod">
          <ac:chgData name="Karolina Guillen" userId="c1c08796-a0be-47c6-af52-5d31fd96ec50" providerId="ADAL" clId="{7AB60743-FDA5-4489-8250-A7CEFC005B90}" dt="2022-02-08T22:24:45.749" v="112" actId="1037"/>
          <ac:spMkLst>
            <pc:docMk/>
            <pc:sldMk cId="586544117" sldId="259"/>
            <ac:spMk id="12" creationId="{D3ED8F18-80E6-D449-A031-541661F2A42F}"/>
          </ac:spMkLst>
        </pc:spChg>
        <pc:grpChg chg="mod">
          <ac:chgData name="Karolina Guillen" userId="c1c08796-a0be-47c6-af52-5d31fd96ec50" providerId="ADAL" clId="{7AB60743-FDA5-4489-8250-A7CEFC005B90}" dt="2022-02-08T22:24:36.126" v="83" actId="1035"/>
          <ac:grpSpMkLst>
            <pc:docMk/>
            <pc:sldMk cId="586544117" sldId="259"/>
            <ac:grpSpMk id="16" creationId="{E17CFBF6-B7D8-405C-9545-CF1A3379D48B}"/>
          </ac:grpSpMkLst>
        </pc:grpChg>
        <pc:picChg chg="mod modCrop">
          <ac:chgData name="Karolina Guillen" userId="c1c08796-a0be-47c6-af52-5d31fd96ec50" providerId="ADAL" clId="{7AB60743-FDA5-4489-8250-A7CEFC005B90}" dt="2022-02-08T22:24:17.516" v="59" actId="18131"/>
          <ac:picMkLst>
            <pc:docMk/>
            <pc:sldMk cId="586544117" sldId="259"/>
            <ac:picMk id="3" creationId="{FCB1F56E-C1E3-459E-9AA1-9F11A61A7F52}"/>
          </ac:picMkLst>
        </pc:picChg>
        <pc:picChg chg="mod">
          <ac:chgData name="Karolina Guillen" userId="c1c08796-a0be-47c6-af52-5d31fd96ec50" providerId="ADAL" clId="{7AB60743-FDA5-4489-8250-A7CEFC005B90}" dt="2022-02-08T22:23:44.428" v="56" actId="14100"/>
          <ac:picMkLst>
            <pc:docMk/>
            <pc:sldMk cId="586544117" sldId="259"/>
            <ac:picMk id="11" creationId="{111393FC-9481-FB48-9526-7965943C5C59}"/>
          </ac:picMkLst>
        </pc:picChg>
      </pc:sldChg>
      <pc:sldChg chg="modSp mod">
        <pc:chgData name="Karolina Guillen" userId="c1c08796-a0be-47c6-af52-5d31fd96ec50" providerId="ADAL" clId="{7AB60743-FDA5-4489-8250-A7CEFC005B90}" dt="2022-02-14T15:45:39.885" v="2573" actId="14100"/>
        <pc:sldMkLst>
          <pc:docMk/>
          <pc:sldMk cId="2721652440" sldId="2144327350"/>
        </pc:sldMkLst>
        <pc:spChg chg="mod">
          <ac:chgData name="Karolina Guillen" userId="c1c08796-a0be-47c6-af52-5d31fd96ec50" providerId="ADAL" clId="{7AB60743-FDA5-4489-8250-A7CEFC005B90}" dt="2022-02-14T15:45:39.885" v="2573" actId="14100"/>
          <ac:spMkLst>
            <pc:docMk/>
            <pc:sldMk cId="2721652440" sldId="2144327350"/>
            <ac:spMk id="15" creationId="{EA083B3D-1AD1-42B7-ADCE-1EC3F2E8E23A}"/>
          </ac:spMkLst>
        </pc:spChg>
        <pc:spChg chg="mod">
          <ac:chgData name="Karolina Guillen" userId="c1c08796-a0be-47c6-af52-5d31fd96ec50" providerId="ADAL" clId="{7AB60743-FDA5-4489-8250-A7CEFC005B90}" dt="2022-02-14T15:44:52.524" v="2551" actId="14100"/>
          <ac:spMkLst>
            <pc:docMk/>
            <pc:sldMk cId="2721652440" sldId="2144327350"/>
            <ac:spMk id="16" creationId="{84CFDBB4-5B89-4B68-B792-C7A2E45C2BE2}"/>
          </ac:spMkLst>
        </pc:spChg>
        <pc:picChg chg="mod">
          <ac:chgData name="Karolina Guillen" userId="c1c08796-a0be-47c6-af52-5d31fd96ec50" providerId="ADAL" clId="{7AB60743-FDA5-4489-8250-A7CEFC005B90}" dt="2022-02-14T15:44:20.530" v="2510" actId="14100"/>
          <ac:picMkLst>
            <pc:docMk/>
            <pc:sldMk cId="2721652440" sldId="2144327350"/>
            <ac:picMk id="2050" creationId="{BB516255-AC78-4287-92F4-BB101B7D83AC}"/>
          </ac:picMkLst>
        </pc:picChg>
      </pc:sldChg>
      <pc:sldChg chg="del">
        <pc:chgData name="Karolina Guillen" userId="c1c08796-a0be-47c6-af52-5d31fd96ec50" providerId="ADAL" clId="{7AB60743-FDA5-4489-8250-A7CEFC005B90}" dt="2022-02-14T15:41:54.677" v="2478" actId="47"/>
        <pc:sldMkLst>
          <pc:docMk/>
          <pc:sldMk cId="770617899" sldId="2144327352"/>
        </pc:sldMkLst>
      </pc:sldChg>
      <pc:sldChg chg="modSp mod delCm modCm">
        <pc:chgData name="Karolina Guillen" userId="c1c08796-a0be-47c6-af52-5d31fd96ec50" providerId="ADAL" clId="{7AB60743-FDA5-4489-8250-A7CEFC005B90}" dt="2022-02-09T18:18:58.042" v="1818"/>
        <pc:sldMkLst>
          <pc:docMk/>
          <pc:sldMk cId="2506243694" sldId="2144327391"/>
        </pc:sldMkLst>
        <pc:spChg chg="mod">
          <ac:chgData name="Karolina Guillen" userId="c1c08796-a0be-47c6-af52-5d31fd96ec50" providerId="ADAL" clId="{7AB60743-FDA5-4489-8250-A7CEFC005B90}" dt="2022-02-08T22:36:50.348" v="131" actId="20577"/>
          <ac:spMkLst>
            <pc:docMk/>
            <pc:sldMk cId="2506243694" sldId="2144327391"/>
            <ac:spMk id="10" creationId="{E3D88B66-E87E-424D-8CCE-314107D81A14}"/>
          </ac:spMkLst>
        </pc:spChg>
      </pc:sldChg>
      <pc:sldChg chg="addSp modSp add del mod delCm">
        <pc:chgData name="Karolina Guillen" userId="c1c08796-a0be-47c6-af52-5d31fd96ec50" providerId="ADAL" clId="{7AB60743-FDA5-4489-8250-A7CEFC005B90}" dt="2022-02-14T17:36:32.044" v="3134" actId="20577"/>
        <pc:sldMkLst>
          <pc:docMk/>
          <pc:sldMk cId="1622541504" sldId="2144327906"/>
        </pc:sldMkLst>
        <pc:spChg chg="mod">
          <ac:chgData name="Karolina Guillen" userId="c1c08796-a0be-47c6-af52-5d31fd96ec50" providerId="ADAL" clId="{7AB60743-FDA5-4489-8250-A7CEFC005B90}" dt="2022-02-14T17:21:49.505" v="2583" actId="1076"/>
          <ac:spMkLst>
            <pc:docMk/>
            <pc:sldMk cId="1622541504" sldId="2144327906"/>
            <ac:spMk id="2" creationId="{CE7ED7BC-2B64-4A70-A33B-8F9986F414C2}"/>
          </ac:spMkLst>
        </pc:spChg>
        <pc:spChg chg="mod">
          <ac:chgData name="Karolina Guillen" userId="c1c08796-a0be-47c6-af52-5d31fd96ec50" providerId="ADAL" clId="{7AB60743-FDA5-4489-8250-A7CEFC005B90}" dt="2022-02-14T17:36:32.044" v="3134" actId="20577"/>
          <ac:spMkLst>
            <pc:docMk/>
            <pc:sldMk cId="1622541504" sldId="2144327906"/>
            <ac:spMk id="10" creationId="{49CDD361-5444-492D-8292-535A7F746D6E}"/>
          </ac:spMkLst>
        </pc:spChg>
        <pc:spChg chg="add mod">
          <ac:chgData name="Karolina Guillen" userId="c1c08796-a0be-47c6-af52-5d31fd96ec50" providerId="ADAL" clId="{7AB60743-FDA5-4489-8250-A7CEFC005B90}" dt="2022-02-14T17:35:20.069" v="3106" actId="20577"/>
          <ac:spMkLst>
            <pc:docMk/>
            <pc:sldMk cId="1622541504" sldId="2144327906"/>
            <ac:spMk id="16" creationId="{C57D90DC-DDFA-45DC-8781-5D55EA449DCD}"/>
          </ac:spMkLst>
        </pc:spChg>
      </pc:sldChg>
      <pc:sldChg chg="modSp mod delCm modCm">
        <pc:chgData name="Karolina Guillen" userId="c1c08796-a0be-47c6-af52-5d31fd96ec50" providerId="ADAL" clId="{7AB60743-FDA5-4489-8250-A7CEFC005B90}" dt="2022-02-09T18:18:58.042" v="1818"/>
        <pc:sldMkLst>
          <pc:docMk/>
          <pc:sldMk cId="732019880" sldId="2144328106"/>
        </pc:sldMkLst>
        <pc:spChg chg="mod">
          <ac:chgData name="Karolina Guillen" userId="c1c08796-a0be-47c6-af52-5d31fd96ec50" providerId="ADAL" clId="{7AB60743-FDA5-4489-8250-A7CEFC005B90}" dt="2022-02-09T18:17:55.622" v="1817" actId="20577"/>
          <ac:spMkLst>
            <pc:docMk/>
            <pc:sldMk cId="732019880" sldId="2144328106"/>
            <ac:spMk id="7" creationId="{F25B641F-1744-45AC-B343-CA9AA9737A1D}"/>
          </ac:spMkLst>
        </pc:spChg>
      </pc:sldChg>
      <pc:sldChg chg="modSp mod delCm modCm">
        <pc:chgData name="Karolina Guillen" userId="c1c08796-a0be-47c6-af52-5d31fd96ec50" providerId="ADAL" clId="{7AB60743-FDA5-4489-8250-A7CEFC005B90}" dt="2022-02-09T18:18:58.042" v="1818"/>
        <pc:sldMkLst>
          <pc:docMk/>
          <pc:sldMk cId="82178466" sldId="2144328216"/>
        </pc:sldMkLst>
        <pc:spChg chg="mod">
          <ac:chgData name="Karolina Guillen" userId="c1c08796-a0be-47c6-af52-5d31fd96ec50" providerId="ADAL" clId="{7AB60743-FDA5-4489-8250-A7CEFC005B90}" dt="2022-02-09T14:32:03.151" v="685" actId="207"/>
          <ac:spMkLst>
            <pc:docMk/>
            <pc:sldMk cId="82178466" sldId="2144328216"/>
            <ac:spMk id="10" creationId="{1F5544B4-64B7-4E00-A1B6-76422658B8ED}"/>
          </ac:spMkLst>
        </pc:spChg>
        <pc:spChg chg="mod">
          <ac:chgData name="Karolina Guillen" userId="c1c08796-a0be-47c6-af52-5d31fd96ec50" providerId="ADAL" clId="{7AB60743-FDA5-4489-8250-A7CEFC005B90}" dt="2022-02-09T18:11:09.840" v="1781" actId="1035"/>
          <ac:spMkLst>
            <pc:docMk/>
            <pc:sldMk cId="82178466" sldId="2144328216"/>
            <ac:spMk id="25" creationId="{256EFC29-4811-4C2C-96D0-112123C3F8D1}"/>
          </ac:spMkLst>
        </pc:spChg>
        <pc:picChg chg="mod">
          <ac:chgData name="Karolina Guillen" userId="c1c08796-a0be-47c6-af52-5d31fd96ec50" providerId="ADAL" clId="{7AB60743-FDA5-4489-8250-A7CEFC005B90}" dt="2022-02-09T18:10:57.092" v="1780" actId="14100"/>
          <ac:picMkLst>
            <pc:docMk/>
            <pc:sldMk cId="82178466" sldId="2144328216"/>
            <ac:picMk id="53" creationId="{EA3C9AFF-21CE-4C99-B9B8-0A1080BB347E}"/>
          </ac:picMkLst>
        </pc:picChg>
      </pc:sldChg>
      <pc:sldChg chg="modSp mod delCm modCm">
        <pc:chgData name="Karolina Guillen" userId="c1c08796-a0be-47c6-af52-5d31fd96ec50" providerId="ADAL" clId="{7AB60743-FDA5-4489-8250-A7CEFC005B90}" dt="2022-02-09T18:18:58.042" v="1818"/>
        <pc:sldMkLst>
          <pc:docMk/>
          <pc:sldMk cId="1474712545" sldId="2144328217"/>
        </pc:sldMkLst>
        <pc:spChg chg="mod">
          <ac:chgData name="Karolina Guillen" userId="c1c08796-a0be-47c6-af52-5d31fd96ec50" providerId="ADAL" clId="{7AB60743-FDA5-4489-8250-A7CEFC005B90}" dt="2022-02-09T15:50:18.144" v="1608" actId="20577"/>
          <ac:spMkLst>
            <pc:docMk/>
            <pc:sldMk cId="1474712545" sldId="2144328217"/>
            <ac:spMk id="32" creationId="{68ED7A75-1695-47B5-B6CC-FEE5BE0CC92E}"/>
          </ac:spMkLst>
        </pc:spChg>
      </pc:sldChg>
      <pc:sldChg chg="modSp mod delCm modCm">
        <pc:chgData name="Karolina Guillen" userId="c1c08796-a0be-47c6-af52-5d31fd96ec50" providerId="ADAL" clId="{7AB60743-FDA5-4489-8250-A7CEFC005B90}" dt="2022-02-09T18:18:58.042" v="1818"/>
        <pc:sldMkLst>
          <pc:docMk/>
          <pc:sldMk cId="612656646" sldId="2144328219"/>
        </pc:sldMkLst>
        <pc:spChg chg="mod">
          <ac:chgData name="Karolina Guillen" userId="c1c08796-a0be-47c6-af52-5d31fd96ec50" providerId="ADAL" clId="{7AB60743-FDA5-4489-8250-A7CEFC005B90}" dt="2022-02-08T22:43:37.112" v="681" actId="14100"/>
          <ac:spMkLst>
            <pc:docMk/>
            <pc:sldMk cId="612656646" sldId="2144328219"/>
            <ac:spMk id="12" creationId="{B0BEA4CE-E04C-4373-95A5-BD90E6D1C9BC}"/>
          </ac:spMkLst>
        </pc:spChg>
      </pc:sldChg>
      <pc:sldChg chg="modSp mod">
        <pc:chgData name="Karolina Guillen" userId="c1c08796-a0be-47c6-af52-5d31fd96ec50" providerId="ADAL" clId="{7AB60743-FDA5-4489-8250-A7CEFC005B90}" dt="2022-02-09T14:31:14.773" v="682" actId="207"/>
        <pc:sldMkLst>
          <pc:docMk/>
          <pc:sldMk cId="3810439932" sldId="2144328223"/>
        </pc:sldMkLst>
        <pc:spChg chg="mod">
          <ac:chgData name="Karolina Guillen" userId="c1c08796-a0be-47c6-af52-5d31fd96ec50" providerId="ADAL" clId="{7AB60743-FDA5-4489-8250-A7CEFC005B90}" dt="2022-02-09T14:31:14.773" v="682" actId="207"/>
          <ac:spMkLst>
            <pc:docMk/>
            <pc:sldMk cId="3810439932" sldId="2144328223"/>
            <ac:spMk id="12" creationId="{90114B43-5ED0-40D3-8270-C66AD9B7205B}"/>
          </ac:spMkLst>
        </pc:spChg>
      </pc:sldChg>
      <pc:sldChg chg="modSp mod delCm modCm">
        <pc:chgData name="Karolina Guillen" userId="c1c08796-a0be-47c6-af52-5d31fd96ec50" providerId="ADAL" clId="{7AB60743-FDA5-4489-8250-A7CEFC005B90}" dt="2022-02-09T18:18:58.042" v="1818"/>
        <pc:sldMkLst>
          <pc:docMk/>
          <pc:sldMk cId="3539538780" sldId="2144328225"/>
        </pc:sldMkLst>
        <pc:spChg chg="mod">
          <ac:chgData name="Karolina Guillen" userId="c1c08796-a0be-47c6-af52-5d31fd96ec50" providerId="ADAL" clId="{7AB60743-FDA5-4489-8250-A7CEFC005B90}" dt="2022-02-09T14:31:35.431" v="683" actId="207"/>
          <ac:spMkLst>
            <pc:docMk/>
            <pc:sldMk cId="3539538780" sldId="2144328225"/>
            <ac:spMk id="12" creationId="{90114B43-5ED0-40D3-8270-C66AD9B7205B}"/>
          </ac:spMkLst>
        </pc:spChg>
        <pc:spChg chg="mod">
          <ac:chgData name="Karolina Guillen" userId="c1c08796-a0be-47c6-af52-5d31fd96ec50" providerId="ADAL" clId="{7AB60743-FDA5-4489-8250-A7CEFC005B90}" dt="2022-02-08T22:37:13.069" v="154" actId="20577"/>
          <ac:spMkLst>
            <pc:docMk/>
            <pc:sldMk cId="3539538780" sldId="2144328225"/>
            <ac:spMk id="21" creationId="{21CD6564-EAF7-4854-A328-13F35CA51593}"/>
          </ac:spMkLst>
        </pc:spChg>
      </pc:sldChg>
    </pc:docChg>
  </pc:docChgLst>
  <pc:docChgLst>
    <pc:chgData name="Karolina Guillen" userId="c1c08796-a0be-47c6-af52-5d31fd96ec50" providerId="ADAL" clId="{1C3A7D32-7FEA-40B9-9B38-5758C08CC68A}"/>
    <pc:docChg chg="undo custSel addSld delSld modSld sldOrd">
      <pc:chgData name="Karolina Guillen" userId="c1c08796-a0be-47c6-af52-5d31fd96ec50" providerId="ADAL" clId="{1C3A7D32-7FEA-40B9-9B38-5758C08CC68A}" dt="2022-03-01T22:41:08.048" v="2921" actId="1037"/>
      <pc:docMkLst>
        <pc:docMk/>
      </pc:docMkLst>
      <pc:sldChg chg="ord">
        <pc:chgData name="Karolina Guillen" userId="c1c08796-a0be-47c6-af52-5d31fd96ec50" providerId="ADAL" clId="{1C3A7D32-7FEA-40B9-9B38-5758C08CC68A}" dt="2022-03-01T22:22:03.583" v="2482"/>
        <pc:sldMkLst>
          <pc:docMk/>
          <pc:sldMk cId="2822426074" sldId="2144327327"/>
        </pc:sldMkLst>
      </pc:sldChg>
      <pc:sldChg chg="ord">
        <pc:chgData name="Karolina Guillen" userId="c1c08796-a0be-47c6-af52-5d31fd96ec50" providerId="ADAL" clId="{1C3A7D32-7FEA-40B9-9B38-5758C08CC68A}" dt="2022-03-01T22:22:03.583" v="2482"/>
        <pc:sldMkLst>
          <pc:docMk/>
          <pc:sldMk cId="4099370168" sldId="2144327328"/>
        </pc:sldMkLst>
      </pc:sldChg>
      <pc:sldChg chg="ord">
        <pc:chgData name="Karolina Guillen" userId="c1c08796-a0be-47c6-af52-5d31fd96ec50" providerId="ADAL" clId="{1C3A7D32-7FEA-40B9-9B38-5758C08CC68A}" dt="2022-03-01T22:31:42.996" v="2713"/>
        <pc:sldMkLst>
          <pc:docMk/>
          <pc:sldMk cId="4247426262" sldId="2144327466"/>
        </pc:sldMkLst>
      </pc:sldChg>
      <pc:sldChg chg="delSp modSp mod delAnim modAnim addCm">
        <pc:chgData name="Karolina Guillen" userId="c1c08796-a0be-47c6-af52-5d31fd96ec50" providerId="ADAL" clId="{1C3A7D32-7FEA-40B9-9B38-5758C08CC68A}" dt="2022-03-01T22:15:20.190" v="2262"/>
        <pc:sldMkLst>
          <pc:docMk/>
          <pc:sldMk cId="82178466" sldId="2144328216"/>
        </pc:sldMkLst>
        <pc:spChg chg="mod">
          <ac:chgData name="Karolina Guillen" userId="c1c08796-a0be-47c6-af52-5d31fd96ec50" providerId="ADAL" clId="{1C3A7D32-7FEA-40B9-9B38-5758C08CC68A}" dt="2022-03-01T21:46:00.875" v="1961" actId="20577"/>
          <ac:spMkLst>
            <pc:docMk/>
            <pc:sldMk cId="82178466" sldId="2144328216"/>
            <ac:spMk id="10" creationId="{1F5544B4-64B7-4E00-A1B6-76422658B8ED}"/>
          </ac:spMkLst>
        </pc:spChg>
        <pc:spChg chg="mod">
          <ac:chgData name="Karolina Guillen" userId="c1c08796-a0be-47c6-af52-5d31fd96ec50" providerId="ADAL" clId="{1C3A7D32-7FEA-40B9-9B38-5758C08CC68A}" dt="2022-03-01T22:14:40.161" v="2260" actId="1035"/>
          <ac:spMkLst>
            <pc:docMk/>
            <pc:sldMk cId="82178466" sldId="2144328216"/>
            <ac:spMk id="79" creationId="{C1531FCB-139E-484A-A761-C0C15FC47365}"/>
          </ac:spMkLst>
        </pc:spChg>
        <pc:spChg chg="mod">
          <ac:chgData name="Karolina Guillen" userId="c1c08796-a0be-47c6-af52-5d31fd96ec50" providerId="ADAL" clId="{1C3A7D32-7FEA-40B9-9B38-5758C08CC68A}" dt="2022-03-01T22:14:40.161" v="2260" actId="1035"/>
          <ac:spMkLst>
            <pc:docMk/>
            <pc:sldMk cId="82178466" sldId="2144328216"/>
            <ac:spMk id="80" creationId="{D55DE0E7-B39C-45C2-9E03-542692D5B3AB}"/>
          </ac:spMkLst>
        </pc:spChg>
        <pc:spChg chg="del">
          <ac:chgData name="Karolina Guillen" userId="c1c08796-a0be-47c6-af52-5d31fd96ec50" providerId="ADAL" clId="{1C3A7D32-7FEA-40B9-9B38-5758C08CC68A}" dt="2022-03-01T21:58:19.949" v="2042" actId="478"/>
          <ac:spMkLst>
            <pc:docMk/>
            <pc:sldMk cId="82178466" sldId="2144328216"/>
            <ac:spMk id="81" creationId="{8ACAC760-F67C-4262-835D-0FFCA34768B3}"/>
          </ac:spMkLst>
        </pc:spChg>
        <pc:spChg chg="mod">
          <ac:chgData name="Karolina Guillen" userId="c1c08796-a0be-47c6-af52-5d31fd96ec50" providerId="ADAL" clId="{1C3A7D32-7FEA-40B9-9B38-5758C08CC68A}" dt="2022-03-01T22:14:40.161" v="2260" actId="1035"/>
          <ac:spMkLst>
            <pc:docMk/>
            <pc:sldMk cId="82178466" sldId="2144328216"/>
            <ac:spMk id="83" creationId="{825B8930-569C-4417-8D71-C53FC14CCBBD}"/>
          </ac:spMkLst>
        </pc:spChg>
        <pc:spChg chg="mod">
          <ac:chgData name="Karolina Guillen" userId="c1c08796-a0be-47c6-af52-5d31fd96ec50" providerId="ADAL" clId="{1C3A7D32-7FEA-40B9-9B38-5758C08CC68A}" dt="2022-03-01T22:14:40.161" v="2260" actId="1035"/>
          <ac:spMkLst>
            <pc:docMk/>
            <pc:sldMk cId="82178466" sldId="2144328216"/>
            <ac:spMk id="84" creationId="{4AF496CD-BAAD-4BA0-875B-9D03130E4070}"/>
          </ac:spMkLst>
        </pc:spChg>
        <pc:spChg chg="del">
          <ac:chgData name="Karolina Guillen" userId="c1c08796-a0be-47c6-af52-5d31fd96ec50" providerId="ADAL" clId="{1C3A7D32-7FEA-40B9-9B38-5758C08CC68A}" dt="2022-03-01T21:58:19.949" v="2042" actId="478"/>
          <ac:spMkLst>
            <pc:docMk/>
            <pc:sldMk cId="82178466" sldId="2144328216"/>
            <ac:spMk id="85" creationId="{01541178-3FE7-4ED4-A2E6-32AA5C3E6963}"/>
          </ac:spMkLst>
        </pc:spChg>
        <pc:spChg chg="mod">
          <ac:chgData name="Karolina Guillen" userId="c1c08796-a0be-47c6-af52-5d31fd96ec50" providerId="ADAL" clId="{1C3A7D32-7FEA-40B9-9B38-5758C08CC68A}" dt="2022-03-01T22:14:40.161" v="2260" actId="1035"/>
          <ac:spMkLst>
            <pc:docMk/>
            <pc:sldMk cId="82178466" sldId="2144328216"/>
            <ac:spMk id="87" creationId="{6B972BF5-12F2-4C4E-B197-818FC83DB440}"/>
          </ac:spMkLst>
        </pc:spChg>
        <pc:spChg chg="mod">
          <ac:chgData name="Karolina Guillen" userId="c1c08796-a0be-47c6-af52-5d31fd96ec50" providerId="ADAL" clId="{1C3A7D32-7FEA-40B9-9B38-5758C08CC68A}" dt="2022-03-01T22:14:40.161" v="2260" actId="1035"/>
          <ac:spMkLst>
            <pc:docMk/>
            <pc:sldMk cId="82178466" sldId="2144328216"/>
            <ac:spMk id="88" creationId="{EF0BB25E-1421-48BD-A5F0-6AF76291BD8A}"/>
          </ac:spMkLst>
        </pc:spChg>
        <pc:spChg chg="del">
          <ac:chgData name="Karolina Guillen" userId="c1c08796-a0be-47c6-af52-5d31fd96ec50" providerId="ADAL" clId="{1C3A7D32-7FEA-40B9-9B38-5758C08CC68A}" dt="2022-03-01T21:58:19.949" v="2042" actId="478"/>
          <ac:spMkLst>
            <pc:docMk/>
            <pc:sldMk cId="82178466" sldId="2144328216"/>
            <ac:spMk id="90" creationId="{B21FB84B-706C-4272-BB1C-149F28E96A84}"/>
          </ac:spMkLst>
        </pc:spChg>
        <pc:spChg chg="mod">
          <ac:chgData name="Karolina Guillen" userId="c1c08796-a0be-47c6-af52-5d31fd96ec50" providerId="ADAL" clId="{1C3A7D32-7FEA-40B9-9B38-5758C08CC68A}" dt="2022-03-01T22:14:40.161" v="2260" actId="1035"/>
          <ac:spMkLst>
            <pc:docMk/>
            <pc:sldMk cId="82178466" sldId="2144328216"/>
            <ac:spMk id="98" creationId="{FF83FC72-06A4-48C1-8899-B186535ECCB2}"/>
          </ac:spMkLst>
        </pc:spChg>
        <pc:spChg chg="mod">
          <ac:chgData name="Karolina Guillen" userId="c1c08796-a0be-47c6-af52-5d31fd96ec50" providerId="ADAL" clId="{1C3A7D32-7FEA-40B9-9B38-5758C08CC68A}" dt="2022-03-01T22:14:40.161" v="2260" actId="1035"/>
          <ac:spMkLst>
            <pc:docMk/>
            <pc:sldMk cId="82178466" sldId="2144328216"/>
            <ac:spMk id="99" creationId="{4C5F8701-F49A-49FD-9750-10D2DDF3BE1A}"/>
          </ac:spMkLst>
        </pc:spChg>
        <pc:spChg chg="del">
          <ac:chgData name="Karolina Guillen" userId="c1c08796-a0be-47c6-af52-5d31fd96ec50" providerId="ADAL" clId="{1C3A7D32-7FEA-40B9-9B38-5758C08CC68A}" dt="2022-03-01T21:58:19.949" v="2042" actId="478"/>
          <ac:spMkLst>
            <pc:docMk/>
            <pc:sldMk cId="82178466" sldId="2144328216"/>
            <ac:spMk id="101" creationId="{44E2BC6C-22FB-4766-ABEF-9F6ABEE11427}"/>
          </ac:spMkLst>
        </pc:spChg>
        <pc:spChg chg="mod ord">
          <ac:chgData name="Karolina Guillen" userId="c1c08796-a0be-47c6-af52-5d31fd96ec50" providerId="ADAL" clId="{1C3A7D32-7FEA-40B9-9B38-5758C08CC68A}" dt="2022-03-01T22:14:40.161" v="2260" actId="1035"/>
          <ac:spMkLst>
            <pc:docMk/>
            <pc:sldMk cId="82178466" sldId="2144328216"/>
            <ac:spMk id="109" creationId="{5E0F3C87-266B-4D55-ADBD-E990A459AD15}"/>
          </ac:spMkLst>
        </pc:spChg>
        <pc:spChg chg="mod">
          <ac:chgData name="Karolina Guillen" userId="c1c08796-a0be-47c6-af52-5d31fd96ec50" providerId="ADAL" clId="{1C3A7D32-7FEA-40B9-9B38-5758C08CC68A}" dt="2022-03-01T22:14:40.161" v="2260" actId="1035"/>
          <ac:spMkLst>
            <pc:docMk/>
            <pc:sldMk cId="82178466" sldId="2144328216"/>
            <ac:spMk id="112" creationId="{18956DFD-945D-4D21-AB1A-778C4286A5AC}"/>
          </ac:spMkLst>
        </pc:spChg>
        <pc:spChg chg="del">
          <ac:chgData name="Karolina Guillen" userId="c1c08796-a0be-47c6-af52-5d31fd96ec50" providerId="ADAL" clId="{1C3A7D32-7FEA-40B9-9B38-5758C08CC68A}" dt="2022-03-01T21:58:19.949" v="2042" actId="478"/>
          <ac:spMkLst>
            <pc:docMk/>
            <pc:sldMk cId="82178466" sldId="2144328216"/>
            <ac:spMk id="113" creationId="{7F1D49C7-D8E1-41EC-AFB0-CFBBF1D285DE}"/>
          </ac:spMkLst>
        </pc:spChg>
        <pc:spChg chg="mod">
          <ac:chgData name="Karolina Guillen" userId="c1c08796-a0be-47c6-af52-5d31fd96ec50" providerId="ADAL" clId="{1C3A7D32-7FEA-40B9-9B38-5758C08CC68A}" dt="2022-03-01T22:14:46.349" v="2261" actId="207"/>
          <ac:spMkLst>
            <pc:docMk/>
            <pc:sldMk cId="82178466" sldId="2144328216"/>
            <ac:spMk id="114" creationId="{808F33F0-8FE8-4CA3-ADCC-DF78506D3A79}"/>
          </ac:spMkLst>
        </pc:spChg>
        <pc:spChg chg="mod">
          <ac:chgData name="Karolina Guillen" userId="c1c08796-a0be-47c6-af52-5d31fd96ec50" providerId="ADAL" clId="{1C3A7D32-7FEA-40B9-9B38-5758C08CC68A}" dt="2022-03-01T22:14:40.161" v="2260" actId="1035"/>
          <ac:spMkLst>
            <pc:docMk/>
            <pc:sldMk cId="82178466" sldId="2144328216"/>
            <ac:spMk id="115" creationId="{4020B342-7899-4E06-B270-F3CCF87F30AF}"/>
          </ac:spMkLst>
        </pc:spChg>
        <pc:spChg chg="mod">
          <ac:chgData name="Karolina Guillen" userId="c1c08796-a0be-47c6-af52-5d31fd96ec50" providerId="ADAL" clId="{1C3A7D32-7FEA-40B9-9B38-5758C08CC68A}" dt="2022-03-01T22:14:40.161" v="2260" actId="1035"/>
          <ac:spMkLst>
            <pc:docMk/>
            <pc:sldMk cId="82178466" sldId="2144328216"/>
            <ac:spMk id="116" creationId="{16C49418-3918-4794-9913-A4E924F5B6C4}"/>
          </ac:spMkLst>
        </pc:spChg>
        <pc:spChg chg="mod">
          <ac:chgData name="Karolina Guillen" userId="c1c08796-a0be-47c6-af52-5d31fd96ec50" providerId="ADAL" clId="{1C3A7D32-7FEA-40B9-9B38-5758C08CC68A}" dt="2022-03-01T22:14:40.161" v="2260" actId="1035"/>
          <ac:spMkLst>
            <pc:docMk/>
            <pc:sldMk cId="82178466" sldId="2144328216"/>
            <ac:spMk id="117" creationId="{8A8973A2-44A5-4D79-BA23-945E75139D98}"/>
          </ac:spMkLst>
        </pc:spChg>
        <pc:spChg chg="mod">
          <ac:chgData name="Karolina Guillen" userId="c1c08796-a0be-47c6-af52-5d31fd96ec50" providerId="ADAL" clId="{1C3A7D32-7FEA-40B9-9B38-5758C08CC68A}" dt="2022-03-01T22:14:40.161" v="2260" actId="1035"/>
          <ac:spMkLst>
            <pc:docMk/>
            <pc:sldMk cId="82178466" sldId="2144328216"/>
            <ac:spMk id="118" creationId="{234FA1D6-C581-45FF-B13A-271A446C84C2}"/>
          </ac:spMkLst>
        </pc:spChg>
        <pc:spChg chg="mod">
          <ac:chgData name="Karolina Guillen" userId="c1c08796-a0be-47c6-af52-5d31fd96ec50" providerId="ADAL" clId="{1C3A7D32-7FEA-40B9-9B38-5758C08CC68A}" dt="2022-03-01T22:14:40.161" v="2260" actId="1035"/>
          <ac:spMkLst>
            <pc:docMk/>
            <pc:sldMk cId="82178466" sldId="2144328216"/>
            <ac:spMk id="119" creationId="{F241056F-62D7-4E10-939F-FB183E286373}"/>
          </ac:spMkLst>
        </pc:spChg>
      </pc:sldChg>
      <pc:sldChg chg="del">
        <pc:chgData name="Karolina Guillen" userId="c1c08796-a0be-47c6-af52-5d31fd96ec50" providerId="ADAL" clId="{1C3A7D32-7FEA-40B9-9B38-5758C08CC68A}" dt="2022-03-01T22:39:56.652" v="2888" actId="47"/>
        <pc:sldMkLst>
          <pc:docMk/>
          <pc:sldMk cId="3679344153" sldId="2144328218"/>
        </pc:sldMkLst>
      </pc:sldChg>
      <pc:sldChg chg="modSp mod ord">
        <pc:chgData name="Karolina Guillen" userId="c1c08796-a0be-47c6-af52-5d31fd96ec50" providerId="ADAL" clId="{1C3A7D32-7FEA-40B9-9B38-5758C08CC68A}" dt="2022-03-01T22:21:51.828" v="2480" actId="1076"/>
        <pc:sldMkLst>
          <pc:docMk/>
          <pc:sldMk cId="612656646" sldId="2144328219"/>
        </pc:sldMkLst>
        <pc:spChg chg="mod">
          <ac:chgData name="Karolina Guillen" userId="c1c08796-a0be-47c6-af52-5d31fd96ec50" providerId="ADAL" clId="{1C3A7D32-7FEA-40B9-9B38-5758C08CC68A}" dt="2022-03-01T22:21:45.147" v="2479" actId="1076"/>
          <ac:spMkLst>
            <pc:docMk/>
            <pc:sldMk cId="612656646" sldId="2144328219"/>
            <ac:spMk id="12" creationId="{B0BEA4CE-E04C-4373-95A5-BD90E6D1C9BC}"/>
          </ac:spMkLst>
        </pc:spChg>
        <pc:cxnChg chg="mod">
          <ac:chgData name="Karolina Guillen" userId="c1c08796-a0be-47c6-af52-5d31fd96ec50" providerId="ADAL" clId="{1C3A7D32-7FEA-40B9-9B38-5758C08CC68A}" dt="2022-03-01T22:21:51.828" v="2480" actId="1076"/>
          <ac:cxnSpMkLst>
            <pc:docMk/>
            <pc:sldMk cId="612656646" sldId="2144328219"/>
            <ac:cxnSpMk id="9" creationId="{E4DB8B31-714A-4BCB-AC7C-3B74C0A95CD4}"/>
          </ac:cxnSpMkLst>
        </pc:cxnChg>
      </pc:sldChg>
      <pc:sldChg chg="ord">
        <pc:chgData name="Karolina Guillen" userId="c1c08796-a0be-47c6-af52-5d31fd96ec50" providerId="ADAL" clId="{1C3A7D32-7FEA-40B9-9B38-5758C08CC68A}" dt="2022-03-01T22:15:31.583" v="2264"/>
        <pc:sldMkLst>
          <pc:docMk/>
          <pc:sldMk cId="2344359341" sldId="2144328227"/>
        </pc:sldMkLst>
      </pc:sldChg>
      <pc:sldChg chg="addSp delSp modSp mod">
        <pc:chgData name="Karolina Guillen" userId="c1c08796-a0be-47c6-af52-5d31fd96ec50" providerId="ADAL" clId="{1C3A7D32-7FEA-40B9-9B38-5758C08CC68A}" dt="2022-03-01T22:39:08.065" v="2825" actId="1076"/>
        <pc:sldMkLst>
          <pc:docMk/>
          <pc:sldMk cId="4055304107" sldId="2144328229"/>
        </pc:sldMkLst>
        <pc:spChg chg="mod">
          <ac:chgData name="Karolina Guillen" userId="c1c08796-a0be-47c6-af52-5d31fd96ec50" providerId="ADAL" clId="{1C3A7D32-7FEA-40B9-9B38-5758C08CC68A}" dt="2022-03-01T22:39:08.065" v="2825" actId="1076"/>
          <ac:spMkLst>
            <pc:docMk/>
            <pc:sldMk cId="4055304107" sldId="2144328229"/>
            <ac:spMk id="10" creationId="{1F5544B4-64B7-4E00-A1B6-76422658B8ED}"/>
          </ac:spMkLst>
        </pc:spChg>
        <pc:spChg chg="add mod">
          <ac:chgData name="Karolina Guillen" userId="c1c08796-a0be-47c6-af52-5d31fd96ec50" providerId="ADAL" clId="{1C3A7D32-7FEA-40B9-9B38-5758C08CC68A}" dt="2022-03-01T22:37:59.057" v="2775"/>
          <ac:spMkLst>
            <pc:docMk/>
            <pc:sldMk cId="4055304107" sldId="2144328229"/>
            <ac:spMk id="14" creationId="{EDF4F98B-D208-47AB-9CBB-7E944272F0BE}"/>
          </ac:spMkLst>
        </pc:spChg>
        <pc:spChg chg="add mod">
          <ac:chgData name="Karolina Guillen" userId="c1c08796-a0be-47c6-af52-5d31fd96ec50" providerId="ADAL" clId="{1C3A7D32-7FEA-40B9-9B38-5758C08CC68A}" dt="2022-03-01T22:37:59.057" v="2775"/>
          <ac:spMkLst>
            <pc:docMk/>
            <pc:sldMk cId="4055304107" sldId="2144328229"/>
            <ac:spMk id="15" creationId="{61112A39-5985-406F-A81E-E59910990B1A}"/>
          </ac:spMkLst>
        </pc:spChg>
        <pc:spChg chg="mod ord">
          <ac:chgData name="Karolina Guillen" userId="c1c08796-a0be-47c6-af52-5d31fd96ec50" providerId="ADAL" clId="{1C3A7D32-7FEA-40B9-9B38-5758C08CC68A}" dt="2022-03-01T22:39:01.701" v="2824" actId="1076"/>
          <ac:spMkLst>
            <pc:docMk/>
            <pc:sldMk cId="4055304107" sldId="2144328229"/>
            <ac:spMk id="21" creationId="{D1D8E8F3-4198-4443-AA7E-A849942BA83C}"/>
          </ac:spMkLst>
        </pc:spChg>
        <pc:spChg chg="mod ord">
          <ac:chgData name="Karolina Guillen" userId="c1c08796-a0be-47c6-af52-5d31fd96ec50" providerId="ADAL" clId="{1C3A7D32-7FEA-40B9-9B38-5758C08CC68A}" dt="2022-03-01T22:38:43.491" v="2817" actId="1038"/>
          <ac:spMkLst>
            <pc:docMk/>
            <pc:sldMk cId="4055304107" sldId="2144328229"/>
            <ac:spMk id="23" creationId="{B6290C53-6ABF-4104-9902-F78CF14E41ED}"/>
          </ac:spMkLst>
        </pc:spChg>
        <pc:spChg chg="del">
          <ac:chgData name="Karolina Guillen" userId="c1c08796-a0be-47c6-af52-5d31fd96ec50" providerId="ADAL" clId="{1C3A7D32-7FEA-40B9-9B38-5758C08CC68A}" dt="2022-03-01T22:37:17.368" v="2770" actId="478"/>
          <ac:spMkLst>
            <pc:docMk/>
            <pc:sldMk cId="4055304107" sldId="2144328229"/>
            <ac:spMk id="24" creationId="{2FAF9DAC-519C-443B-8948-E1C463B5DE67}"/>
          </ac:spMkLst>
        </pc:spChg>
        <pc:spChg chg="del">
          <ac:chgData name="Karolina Guillen" userId="c1c08796-a0be-47c6-af52-5d31fd96ec50" providerId="ADAL" clId="{1C3A7D32-7FEA-40B9-9B38-5758C08CC68A}" dt="2022-03-01T22:38:00.999" v="2776" actId="478"/>
          <ac:spMkLst>
            <pc:docMk/>
            <pc:sldMk cId="4055304107" sldId="2144328229"/>
            <ac:spMk id="25" creationId="{256EFC29-4811-4C2C-96D0-112123C3F8D1}"/>
          </ac:spMkLst>
        </pc:spChg>
        <pc:spChg chg="mod ord">
          <ac:chgData name="Karolina Guillen" userId="c1c08796-a0be-47c6-af52-5d31fd96ec50" providerId="ADAL" clId="{1C3A7D32-7FEA-40B9-9B38-5758C08CC68A}" dt="2022-03-01T22:38:43.491" v="2817" actId="1038"/>
          <ac:spMkLst>
            <pc:docMk/>
            <pc:sldMk cId="4055304107" sldId="2144328229"/>
            <ac:spMk id="26" creationId="{7C01E8ED-981C-41C5-B773-B4AFB17E5C68}"/>
          </ac:spMkLst>
        </pc:spChg>
        <pc:spChg chg="del">
          <ac:chgData name="Karolina Guillen" userId="c1c08796-a0be-47c6-af52-5d31fd96ec50" providerId="ADAL" clId="{1C3A7D32-7FEA-40B9-9B38-5758C08CC68A}" dt="2022-03-01T22:37:17.368" v="2770" actId="478"/>
          <ac:spMkLst>
            <pc:docMk/>
            <pc:sldMk cId="4055304107" sldId="2144328229"/>
            <ac:spMk id="37" creationId="{A2415324-0C5C-4412-A301-00FB93FCC0E5}"/>
          </ac:spMkLst>
        </pc:spChg>
        <pc:spChg chg="mod ord">
          <ac:chgData name="Karolina Guillen" userId="c1c08796-a0be-47c6-af52-5d31fd96ec50" providerId="ADAL" clId="{1C3A7D32-7FEA-40B9-9B38-5758C08CC68A}" dt="2022-03-01T22:38:14.705" v="2779" actId="14100"/>
          <ac:spMkLst>
            <pc:docMk/>
            <pc:sldMk cId="4055304107" sldId="2144328229"/>
            <ac:spMk id="87" creationId="{6B972BF5-12F2-4C4E-B197-818FC83DB440}"/>
          </ac:spMkLst>
        </pc:spChg>
      </pc:sldChg>
      <pc:sldChg chg="delSp modSp mod">
        <pc:chgData name="Karolina Guillen" userId="c1c08796-a0be-47c6-af52-5d31fd96ec50" providerId="ADAL" clId="{1C3A7D32-7FEA-40B9-9B38-5758C08CC68A}" dt="2022-03-01T22:39:41.769" v="2887" actId="1038"/>
        <pc:sldMkLst>
          <pc:docMk/>
          <pc:sldMk cId="3221186148" sldId="2144328230"/>
        </pc:sldMkLst>
        <pc:spChg chg="mod">
          <ac:chgData name="Karolina Guillen" userId="c1c08796-a0be-47c6-af52-5d31fd96ec50" providerId="ADAL" clId="{1C3A7D32-7FEA-40B9-9B38-5758C08CC68A}" dt="2022-03-01T22:39:41.769" v="2887" actId="1038"/>
          <ac:spMkLst>
            <pc:docMk/>
            <pc:sldMk cId="3221186148" sldId="2144328230"/>
            <ac:spMk id="23" creationId="{B6290C53-6ABF-4104-9902-F78CF14E41ED}"/>
          </ac:spMkLst>
        </pc:spChg>
        <pc:spChg chg="del">
          <ac:chgData name="Karolina Guillen" userId="c1c08796-a0be-47c6-af52-5d31fd96ec50" providerId="ADAL" clId="{1C3A7D32-7FEA-40B9-9B38-5758C08CC68A}" dt="2022-03-01T22:39:29.391" v="2826" actId="478"/>
          <ac:spMkLst>
            <pc:docMk/>
            <pc:sldMk cId="3221186148" sldId="2144328230"/>
            <ac:spMk id="24" creationId="{2FAF9DAC-519C-443B-8948-E1C463B5DE67}"/>
          </ac:spMkLst>
        </pc:spChg>
        <pc:spChg chg="mod">
          <ac:chgData name="Karolina Guillen" userId="c1c08796-a0be-47c6-af52-5d31fd96ec50" providerId="ADAL" clId="{1C3A7D32-7FEA-40B9-9B38-5758C08CC68A}" dt="2022-03-01T22:39:41.769" v="2887" actId="1038"/>
          <ac:spMkLst>
            <pc:docMk/>
            <pc:sldMk cId="3221186148" sldId="2144328230"/>
            <ac:spMk id="37" creationId="{A2415324-0C5C-4412-A301-00FB93FCC0E5}"/>
          </ac:spMkLst>
        </pc:spChg>
      </pc:sldChg>
      <pc:sldChg chg="addSp delSp modSp mod ord modAnim">
        <pc:chgData name="Karolina Guillen" userId="c1c08796-a0be-47c6-af52-5d31fd96ec50" providerId="ADAL" clId="{1C3A7D32-7FEA-40B9-9B38-5758C08CC68A}" dt="2022-03-01T22:36:40.693" v="2769"/>
        <pc:sldMkLst>
          <pc:docMk/>
          <pc:sldMk cId="279512608" sldId="2144328231"/>
        </pc:sldMkLst>
        <pc:spChg chg="mod">
          <ac:chgData name="Karolina Guillen" userId="c1c08796-a0be-47c6-af52-5d31fd96ec50" providerId="ADAL" clId="{1C3A7D32-7FEA-40B9-9B38-5758C08CC68A}" dt="2022-03-01T22:35:02.229" v="2754" actId="1036"/>
          <ac:spMkLst>
            <pc:docMk/>
            <pc:sldMk cId="279512608" sldId="2144328231"/>
            <ac:spMk id="10" creationId="{1F5544B4-64B7-4E00-A1B6-76422658B8ED}"/>
          </ac:spMkLst>
        </pc:spChg>
        <pc:spChg chg="add mod">
          <ac:chgData name="Karolina Guillen" userId="c1c08796-a0be-47c6-af52-5d31fd96ec50" providerId="ADAL" clId="{1C3A7D32-7FEA-40B9-9B38-5758C08CC68A}" dt="2022-03-01T22:35:15.095" v="2759" actId="20577"/>
          <ac:spMkLst>
            <pc:docMk/>
            <pc:sldMk cId="279512608" sldId="2144328231"/>
            <ac:spMk id="13" creationId="{356269D2-2635-4FF5-99AA-AB8FC92CF9B1}"/>
          </ac:spMkLst>
        </pc:spChg>
        <pc:spChg chg="del">
          <ac:chgData name="Karolina Guillen" userId="c1c08796-a0be-47c6-af52-5d31fd96ec50" providerId="ADAL" clId="{1C3A7D32-7FEA-40B9-9B38-5758C08CC68A}" dt="2022-03-01T22:35:19.272" v="2760" actId="478"/>
          <ac:spMkLst>
            <pc:docMk/>
            <pc:sldMk cId="279512608" sldId="2144328231"/>
            <ac:spMk id="23" creationId="{B6290C53-6ABF-4104-9902-F78CF14E41ED}"/>
          </ac:spMkLst>
        </pc:spChg>
        <pc:spChg chg="mod">
          <ac:chgData name="Karolina Guillen" userId="c1c08796-a0be-47c6-af52-5d31fd96ec50" providerId="ADAL" clId="{1C3A7D32-7FEA-40B9-9B38-5758C08CC68A}" dt="2022-03-01T22:35:43.480" v="2767" actId="1076"/>
          <ac:spMkLst>
            <pc:docMk/>
            <pc:sldMk cId="279512608" sldId="2144328231"/>
            <ac:spMk id="24" creationId="{2FAF9DAC-519C-443B-8948-E1C463B5DE67}"/>
          </ac:spMkLst>
        </pc:spChg>
        <pc:spChg chg="mod">
          <ac:chgData name="Karolina Guillen" userId="c1c08796-a0be-47c6-af52-5d31fd96ec50" providerId="ADAL" clId="{1C3A7D32-7FEA-40B9-9B38-5758C08CC68A}" dt="2022-03-01T22:35:29.833" v="2764" actId="1076"/>
          <ac:spMkLst>
            <pc:docMk/>
            <pc:sldMk cId="279512608" sldId="2144328231"/>
            <ac:spMk id="25" creationId="{256EFC29-4811-4C2C-96D0-112123C3F8D1}"/>
          </ac:spMkLst>
        </pc:spChg>
        <pc:spChg chg="mod">
          <ac:chgData name="Karolina Guillen" userId="c1c08796-a0be-47c6-af52-5d31fd96ec50" providerId="ADAL" clId="{1C3A7D32-7FEA-40B9-9B38-5758C08CC68A}" dt="2022-03-01T22:35:52.551" v="2768" actId="1076"/>
          <ac:spMkLst>
            <pc:docMk/>
            <pc:sldMk cId="279512608" sldId="2144328231"/>
            <ac:spMk id="26" creationId="{7C01E8ED-981C-41C5-B773-B4AFB17E5C68}"/>
          </ac:spMkLst>
        </pc:spChg>
        <pc:spChg chg="del">
          <ac:chgData name="Karolina Guillen" userId="c1c08796-a0be-47c6-af52-5d31fd96ec50" providerId="ADAL" clId="{1C3A7D32-7FEA-40B9-9B38-5758C08CC68A}" dt="2022-03-01T22:35:19.272" v="2760" actId="478"/>
          <ac:spMkLst>
            <pc:docMk/>
            <pc:sldMk cId="279512608" sldId="2144328231"/>
            <ac:spMk id="37" creationId="{A2415324-0C5C-4412-A301-00FB93FCC0E5}"/>
          </ac:spMkLst>
        </pc:spChg>
      </pc:sldChg>
      <pc:sldChg chg="addSp delSp modSp mod ord">
        <pc:chgData name="Karolina Guillen" userId="c1c08796-a0be-47c6-af52-5d31fd96ec50" providerId="ADAL" clId="{1C3A7D32-7FEA-40B9-9B38-5758C08CC68A}" dt="2022-03-01T22:28:04.682" v="2569" actId="20577"/>
        <pc:sldMkLst>
          <pc:docMk/>
          <pc:sldMk cId="1078967342" sldId="2144328233"/>
        </pc:sldMkLst>
        <pc:spChg chg="add del">
          <ac:chgData name="Karolina Guillen" userId="c1c08796-a0be-47c6-af52-5d31fd96ec50" providerId="ADAL" clId="{1C3A7D32-7FEA-40B9-9B38-5758C08CC68A}" dt="2022-03-01T22:26:09.510" v="2548" actId="478"/>
          <ac:spMkLst>
            <pc:docMk/>
            <pc:sldMk cId="1078967342" sldId="2144328233"/>
            <ac:spMk id="10" creationId="{56AF880E-30B2-41DA-96F3-87FFC6A5FA16}"/>
          </ac:spMkLst>
        </pc:spChg>
        <pc:spChg chg="mod">
          <ac:chgData name="Karolina Guillen" userId="c1c08796-a0be-47c6-af52-5d31fd96ec50" providerId="ADAL" clId="{1C3A7D32-7FEA-40B9-9B38-5758C08CC68A}" dt="2022-03-01T22:27:42.654" v="2564" actId="20577"/>
          <ac:spMkLst>
            <pc:docMk/>
            <pc:sldMk cId="1078967342" sldId="2144328233"/>
            <ac:spMk id="13" creationId="{A430D25F-407D-46E7-8DB6-721832DDBCDD}"/>
          </ac:spMkLst>
        </pc:spChg>
        <pc:spChg chg="add del mod ord">
          <ac:chgData name="Karolina Guillen" userId="c1c08796-a0be-47c6-af52-5d31fd96ec50" providerId="ADAL" clId="{1C3A7D32-7FEA-40B9-9B38-5758C08CC68A}" dt="2022-03-01T22:26:09.053" v="2547"/>
          <ac:spMkLst>
            <pc:docMk/>
            <pc:sldMk cId="1078967342" sldId="2144328233"/>
            <ac:spMk id="16" creationId="{3A9A8E46-0BBC-4B54-B8D6-153D59302D80}"/>
          </ac:spMkLst>
        </pc:spChg>
        <pc:spChg chg="mod">
          <ac:chgData name="Karolina Guillen" userId="c1c08796-a0be-47c6-af52-5d31fd96ec50" providerId="ADAL" clId="{1C3A7D32-7FEA-40B9-9B38-5758C08CC68A}" dt="2022-03-01T22:28:04.682" v="2569" actId="20577"/>
          <ac:spMkLst>
            <pc:docMk/>
            <pc:sldMk cId="1078967342" sldId="2144328233"/>
            <ac:spMk id="17" creationId="{A1496EA2-D3C6-48E6-BD15-5CF79E80402E}"/>
          </ac:spMkLst>
        </pc:spChg>
        <pc:spChg chg="add del">
          <ac:chgData name="Karolina Guillen" userId="c1c08796-a0be-47c6-af52-5d31fd96ec50" providerId="ADAL" clId="{1C3A7D32-7FEA-40B9-9B38-5758C08CC68A}" dt="2022-03-01T22:27:12.811" v="2553" actId="478"/>
          <ac:spMkLst>
            <pc:docMk/>
            <pc:sldMk cId="1078967342" sldId="2144328233"/>
            <ac:spMk id="18" creationId="{CB3C02B5-4614-470C-BB09-845FBB9C4615}"/>
          </ac:spMkLst>
        </pc:spChg>
        <pc:spChg chg="add del">
          <ac:chgData name="Karolina Guillen" userId="c1c08796-a0be-47c6-af52-5d31fd96ec50" providerId="ADAL" clId="{1C3A7D32-7FEA-40B9-9B38-5758C08CC68A}" dt="2022-03-01T22:26:09.510" v="2548" actId="478"/>
          <ac:spMkLst>
            <pc:docMk/>
            <pc:sldMk cId="1078967342" sldId="2144328233"/>
            <ac:spMk id="19" creationId="{C603E89B-6C46-48A9-98FC-BA0518981E21}"/>
          </ac:spMkLst>
        </pc:spChg>
      </pc:sldChg>
      <pc:sldChg chg="delSp modSp mod ord">
        <pc:chgData name="Karolina Guillen" userId="c1c08796-a0be-47c6-af52-5d31fd96ec50" providerId="ADAL" clId="{1C3A7D32-7FEA-40B9-9B38-5758C08CC68A}" dt="2022-03-01T22:31:32.900" v="2711"/>
        <pc:sldMkLst>
          <pc:docMk/>
          <pc:sldMk cId="2293700019" sldId="2144328234"/>
        </pc:sldMkLst>
        <pc:spChg chg="mod">
          <ac:chgData name="Karolina Guillen" userId="c1c08796-a0be-47c6-af52-5d31fd96ec50" providerId="ADAL" clId="{1C3A7D32-7FEA-40B9-9B38-5758C08CC68A}" dt="2022-03-01T22:30:34.455" v="2702" actId="20577"/>
          <ac:spMkLst>
            <pc:docMk/>
            <pc:sldMk cId="2293700019" sldId="2144328234"/>
            <ac:spMk id="10" creationId="{1F5544B4-64B7-4E00-A1B6-76422658B8ED}"/>
          </ac:spMkLst>
        </pc:spChg>
        <pc:spChg chg="mod">
          <ac:chgData name="Karolina Guillen" userId="c1c08796-a0be-47c6-af52-5d31fd96ec50" providerId="ADAL" clId="{1C3A7D32-7FEA-40B9-9B38-5758C08CC68A}" dt="2022-03-01T22:30:48.538" v="2705" actId="1076"/>
          <ac:spMkLst>
            <pc:docMk/>
            <pc:sldMk cId="2293700019" sldId="2144328234"/>
            <ac:spMk id="23" creationId="{B6290C53-6ABF-4104-9902-F78CF14E41ED}"/>
          </ac:spMkLst>
        </pc:spChg>
        <pc:spChg chg="mod">
          <ac:chgData name="Karolina Guillen" userId="c1c08796-a0be-47c6-af52-5d31fd96ec50" providerId="ADAL" clId="{1C3A7D32-7FEA-40B9-9B38-5758C08CC68A}" dt="2022-03-01T22:30:54.636" v="2706" actId="12788"/>
          <ac:spMkLst>
            <pc:docMk/>
            <pc:sldMk cId="2293700019" sldId="2144328234"/>
            <ac:spMk id="24" creationId="{2FAF9DAC-519C-443B-8948-E1C463B5DE67}"/>
          </ac:spMkLst>
        </pc:spChg>
        <pc:spChg chg="mod">
          <ac:chgData name="Karolina Guillen" userId="c1c08796-a0be-47c6-af52-5d31fd96ec50" providerId="ADAL" clId="{1C3A7D32-7FEA-40B9-9B38-5758C08CC68A}" dt="2022-03-01T22:31:17.360" v="2709" actId="14100"/>
          <ac:spMkLst>
            <pc:docMk/>
            <pc:sldMk cId="2293700019" sldId="2144328234"/>
            <ac:spMk id="26" creationId="{7C01E8ED-981C-41C5-B773-B4AFB17E5C68}"/>
          </ac:spMkLst>
        </pc:spChg>
        <pc:spChg chg="del">
          <ac:chgData name="Karolina Guillen" userId="c1c08796-a0be-47c6-af52-5d31fd96ec50" providerId="ADAL" clId="{1C3A7D32-7FEA-40B9-9B38-5758C08CC68A}" dt="2022-03-01T22:30:43.340" v="2703" actId="478"/>
          <ac:spMkLst>
            <pc:docMk/>
            <pc:sldMk cId="2293700019" sldId="2144328234"/>
            <ac:spMk id="37" creationId="{A2415324-0C5C-4412-A301-00FB93FCC0E5}"/>
          </ac:spMkLst>
        </pc:spChg>
      </pc:sldChg>
      <pc:sldChg chg="modSp add mod addCm">
        <pc:chgData name="Karolina Guillen" userId="c1c08796-a0be-47c6-af52-5d31fd96ec50" providerId="ADAL" clId="{1C3A7D32-7FEA-40B9-9B38-5758C08CC68A}" dt="2022-03-01T22:18:42.063" v="2291" actId="14100"/>
        <pc:sldMkLst>
          <pc:docMk/>
          <pc:sldMk cId="3056946619" sldId="2144328235"/>
        </pc:sldMkLst>
        <pc:spChg chg="mod">
          <ac:chgData name="Karolina Guillen" userId="c1c08796-a0be-47c6-af52-5d31fd96ec50" providerId="ADAL" clId="{1C3A7D32-7FEA-40B9-9B38-5758C08CC68A}" dt="2022-03-01T22:15:43.613" v="2265" actId="20577"/>
          <ac:spMkLst>
            <pc:docMk/>
            <pc:sldMk cId="3056946619" sldId="2144328235"/>
            <ac:spMk id="10" creationId="{1F5544B4-64B7-4E00-A1B6-76422658B8ED}"/>
          </ac:spMkLst>
        </pc:spChg>
        <pc:spChg chg="mod">
          <ac:chgData name="Karolina Guillen" userId="c1c08796-a0be-47c6-af52-5d31fd96ec50" providerId="ADAL" clId="{1C3A7D32-7FEA-40B9-9B38-5758C08CC68A}" dt="2022-03-01T22:17:38.551" v="2281" actId="20577"/>
          <ac:spMkLst>
            <pc:docMk/>
            <pc:sldMk cId="3056946619" sldId="2144328235"/>
            <ac:spMk id="80" creationId="{D55DE0E7-B39C-45C2-9E03-542692D5B3AB}"/>
          </ac:spMkLst>
        </pc:spChg>
        <pc:spChg chg="mod">
          <ac:chgData name="Karolina Guillen" userId="c1c08796-a0be-47c6-af52-5d31fd96ec50" providerId="ADAL" clId="{1C3A7D32-7FEA-40B9-9B38-5758C08CC68A}" dt="2022-03-01T22:17:58.478" v="2283"/>
          <ac:spMkLst>
            <pc:docMk/>
            <pc:sldMk cId="3056946619" sldId="2144328235"/>
            <ac:spMk id="84" creationId="{4AF496CD-BAAD-4BA0-875B-9D03130E4070}"/>
          </ac:spMkLst>
        </pc:spChg>
        <pc:spChg chg="mod">
          <ac:chgData name="Karolina Guillen" userId="c1c08796-a0be-47c6-af52-5d31fd96ec50" providerId="ADAL" clId="{1C3A7D32-7FEA-40B9-9B38-5758C08CC68A}" dt="2022-03-01T22:17:54.428" v="2282" actId="20577"/>
          <ac:spMkLst>
            <pc:docMk/>
            <pc:sldMk cId="3056946619" sldId="2144328235"/>
            <ac:spMk id="85" creationId="{01541178-3FE7-4ED4-A2E6-32AA5C3E6963}"/>
          </ac:spMkLst>
        </pc:spChg>
        <pc:spChg chg="mod">
          <ac:chgData name="Karolina Guillen" userId="c1c08796-a0be-47c6-af52-5d31fd96ec50" providerId="ADAL" clId="{1C3A7D32-7FEA-40B9-9B38-5758C08CC68A}" dt="2022-03-01T22:18:42.063" v="2291" actId="14100"/>
          <ac:spMkLst>
            <pc:docMk/>
            <pc:sldMk cId="3056946619" sldId="2144328235"/>
            <ac:spMk id="88" creationId="{EF0BB25E-1421-48BD-A5F0-6AF76291BD8A}"/>
          </ac:spMkLst>
        </pc:spChg>
        <pc:spChg chg="mod">
          <ac:chgData name="Karolina Guillen" userId="c1c08796-a0be-47c6-af52-5d31fd96ec50" providerId="ADAL" clId="{1C3A7D32-7FEA-40B9-9B38-5758C08CC68A}" dt="2022-03-01T22:18:14.631" v="2285" actId="20577"/>
          <ac:spMkLst>
            <pc:docMk/>
            <pc:sldMk cId="3056946619" sldId="2144328235"/>
            <ac:spMk id="90" creationId="{B21FB84B-706C-4272-BB1C-149F28E96A84}"/>
          </ac:spMkLst>
        </pc:spChg>
      </pc:sldChg>
      <pc:sldChg chg="addSp delSp modSp add mod">
        <pc:chgData name="Karolina Guillen" userId="c1c08796-a0be-47c6-af52-5d31fd96ec50" providerId="ADAL" clId="{1C3A7D32-7FEA-40B9-9B38-5758C08CC68A}" dt="2022-03-01T22:41:08.048" v="2921" actId="1037"/>
        <pc:sldMkLst>
          <pc:docMk/>
          <pc:sldMk cId="807998968" sldId="2144328236"/>
        </pc:sldMkLst>
        <pc:spChg chg="add mod">
          <ac:chgData name="Karolina Guillen" userId="c1c08796-a0be-47c6-af52-5d31fd96ec50" providerId="ADAL" clId="{1C3A7D32-7FEA-40B9-9B38-5758C08CC68A}" dt="2022-03-01T22:41:08.048" v="2921" actId="1037"/>
          <ac:spMkLst>
            <pc:docMk/>
            <pc:sldMk cId="807998968" sldId="2144328236"/>
            <ac:spMk id="3" creationId="{13ED7106-3237-4CD7-8860-007238A56B98}"/>
          </ac:spMkLst>
        </pc:spChg>
        <pc:spChg chg="mod">
          <ac:chgData name="Karolina Guillen" userId="c1c08796-a0be-47c6-af52-5d31fd96ec50" providerId="ADAL" clId="{1C3A7D32-7FEA-40B9-9B38-5758C08CC68A}" dt="2022-03-01T22:40:59.201" v="2909" actId="1036"/>
          <ac:spMkLst>
            <pc:docMk/>
            <pc:sldMk cId="807998968" sldId="2144328236"/>
            <ac:spMk id="10" creationId="{E3D88B66-E87E-424D-8CCE-314107D81A14}"/>
          </ac:spMkLst>
        </pc:spChg>
        <pc:spChg chg="del">
          <ac:chgData name="Karolina Guillen" userId="c1c08796-a0be-47c6-af52-5d31fd96ec50" providerId="ADAL" clId="{1C3A7D32-7FEA-40B9-9B38-5758C08CC68A}" dt="2022-03-01T20:14:07.462" v="3" actId="478"/>
          <ac:spMkLst>
            <pc:docMk/>
            <pc:sldMk cId="807998968" sldId="2144328236"/>
            <ac:spMk id="14" creationId="{7D1D13CB-F38F-43A9-938E-82693FD83183}"/>
          </ac:spMkLst>
        </pc:spChg>
        <pc:grpChg chg="del mod">
          <ac:chgData name="Karolina Guillen" userId="c1c08796-a0be-47c6-af52-5d31fd96ec50" providerId="ADAL" clId="{1C3A7D32-7FEA-40B9-9B38-5758C08CC68A}" dt="2022-03-01T20:14:19.444" v="6" actId="478"/>
          <ac:grpSpMkLst>
            <pc:docMk/>
            <pc:sldMk cId="807998968" sldId="2144328236"/>
            <ac:grpSpMk id="8" creationId="{ECE9BD09-27E1-46AD-8094-ADADAFCE55E8}"/>
          </ac:grpSpMkLst>
        </pc:grpChg>
        <pc:grpChg chg="del">
          <ac:chgData name="Karolina Guillen" userId="c1c08796-a0be-47c6-af52-5d31fd96ec50" providerId="ADAL" clId="{1C3A7D32-7FEA-40B9-9B38-5758C08CC68A}" dt="2022-03-01T20:14:07.462" v="3" actId="478"/>
          <ac:grpSpMkLst>
            <pc:docMk/>
            <pc:sldMk cId="807998968" sldId="2144328236"/>
            <ac:grpSpMk id="12" creationId="{60263438-27D5-41C8-89EA-7B37A61DA784}"/>
          </ac:grpSpMkLst>
        </pc:grpChg>
        <pc:picChg chg="del">
          <ac:chgData name="Karolina Guillen" userId="c1c08796-a0be-47c6-af52-5d31fd96ec50" providerId="ADAL" clId="{1C3A7D32-7FEA-40B9-9B38-5758C08CC68A}" dt="2022-03-01T20:14:04.991" v="2" actId="478"/>
          <ac:picMkLst>
            <pc:docMk/>
            <pc:sldMk cId="807998968" sldId="2144328236"/>
            <ac:picMk id="16" creationId="{CC357189-BCB4-4667-AA8F-352322E6EA53}"/>
          </ac:picMkLst>
        </pc:picChg>
      </pc:sldChg>
      <pc:sldChg chg="modSp add mod ord">
        <pc:chgData name="Karolina Guillen" userId="c1c08796-a0be-47c6-af52-5d31fd96ec50" providerId="ADAL" clId="{1C3A7D32-7FEA-40B9-9B38-5758C08CC68A}" dt="2022-03-01T22:24:08.766" v="2533"/>
        <pc:sldMkLst>
          <pc:docMk/>
          <pc:sldMk cId="3029302512" sldId="2144328237"/>
        </pc:sldMkLst>
        <pc:spChg chg="mod">
          <ac:chgData name="Karolina Guillen" userId="c1c08796-a0be-47c6-af52-5d31fd96ec50" providerId="ADAL" clId="{1C3A7D32-7FEA-40B9-9B38-5758C08CC68A}" dt="2022-03-01T22:23:37.350" v="2530" actId="1038"/>
          <ac:spMkLst>
            <pc:docMk/>
            <pc:sldMk cId="3029302512" sldId="2144328237"/>
            <ac:spMk id="10" creationId="{FD5B8013-38E7-4530-91E2-76B178207FD8}"/>
          </ac:spMkLst>
        </pc:spChg>
        <pc:spChg chg="mod">
          <ac:chgData name="Karolina Guillen" userId="c1c08796-a0be-47c6-af52-5d31fd96ec50" providerId="ADAL" clId="{1C3A7D32-7FEA-40B9-9B38-5758C08CC68A}" dt="2022-03-01T22:23:45.496" v="2531" actId="1076"/>
          <ac:spMkLst>
            <pc:docMk/>
            <pc:sldMk cId="3029302512" sldId="2144328237"/>
            <ac:spMk id="13" creationId="{F2549165-0953-44EA-9111-A62F74631E9D}"/>
          </ac:spMkLst>
        </pc:spChg>
      </pc:sldChg>
      <pc:sldChg chg="modSp add mod ord">
        <pc:chgData name="Karolina Guillen" userId="c1c08796-a0be-47c6-af52-5d31fd96ec50" providerId="ADAL" clId="{1C3A7D32-7FEA-40B9-9B38-5758C08CC68A}" dt="2022-03-01T22:32:17.783" v="2718" actId="14100"/>
        <pc:sldMkLst>
          <pc:docMk/>
          <pc:sldMk cId="181984980" sldId="2144328238"/>
        </pc:sldMkLst>
        <pc:spChg chg="mod">
          <ac:chgData name="Karolina Guillen" userId="c1c08796-a0be-47c6-af52-5d31fd96ec50" providerId="ADAL" clId="{1C3A7D32-7FEA-40B9-9B38-5758C08CC68A}" dt="2022-03-01T22:32:17.783" v="2718" actId="14100"/>
          <ac:spMkLst>
            <pc:docMk/>
            <pc:sldMk cId="181984980" sldId="2144328238"/>
            <ac:spMk id="12" creationId="{B0BEA4CE-E04C-4373-95A5-BD90E6D1C9BC}"/>
          </ac:spMkLst>
        </pc:spChg>
      </pc:sldChg>
      <pc:sldChg chg="add del">
        <pc:chgData name="Karolina Guillen" userId="c1c08796-a0be-47c6-af52-5d31fd96ec50" providerId="ADAL" clId="{1C3A7D32-7FEA-40B9-9B38-5758C08CC68A}" dt="2022-03-01T22:37:50" v="2774" actId="47"/>
        <pc:sldMkLst>
          <pc:docMk/>
          <pc:sldMk cId="347093621" sldId="2144328239"/>
        </pc:sldMkLst>
      </pc:sldChg>
    </pc:docChg>
  </pc:docChgLst>
  <pc:docChgLst>
    <pc:chgData name="Leah Montner Dixon" userId="d5b2ae9e-9213-4442-b7df-4db8cbe51e5d" providerId="ADAL" clId="{EDD67D27-C60A-49B8-B65B-5362F2FBDCF1}"/>
    <pc:docChg chg="undo custSel modSld">
      <pc:chgData name="Leah Montner Dixon" userId="d5b2ae9e-9213-4442-b7df-4db8cbe51e5d" providerId="ADAL" clId="{EDD67D27-C60A-49B8-B65B-5362F2FBDCF1}" dt="2022-03-15T19:29:29.284" v="67" actId="20577"/>
      <pc:docMkLst>
        <pc:docMk/>
      </pc:docMkLst>
      <pc:sldChg chg="modSp mod">
        <pc:chgData name="Leah Montner Dixon" userId="d5b2ae9e-9213-4442-b7df-4db8cbe51e5d" providerId="ADAL" clId="{EDD67D27-C60A-49B8-B65B-5362F2FBDCF1}" dt="2022-03-15T19:28:06.504" v="52" actId="14100"/>
        <pc:sldMkLst>
          <pc:docMk/>
          <pc:sldMk cId="4055304107" sldId="2144328229"/>
        </pc:sldMkLst>
        <pc:spChg chg="mod">
          <ac:chgData name="Leah Montner Dixon" userId="d5b2ae9e-9213-4442-b7df-4db8cbe51e5d" providerId="ADAL" clId="{EDD67D27-C60A-49B8-B65B-5362F2FBDCF1}" dt="2022-03-15T19:28:06.504" v="52" actId="14100"/>
          <ac:spMkLst>
            <pc:docMk/>
            <pc:sldMk cId="4055304107" sldId="2144328229"/>
            <ac:spMk id="22" creationId="{CF511AAE-61D1-4ED4-BBBA-E53DA57CC351}"/>
          </ac:spMkLst>
        </pc:spChg>
      </pc:sldChg>
      <pc:sldChg chg="modSp mod">
        <pc:chgData name="Leah Montner Dixon" userId="d5b2ae9e-9213-4442-b7df-4db8cbe51e5d" providerId="ADAL" clId="{EDD67D27-C60A-49B8-B65B-5362F2FBDCF1}" dt="2022-03-15T19:26:23.258" v="0" actId="14100"/>
        <pc:sldMkLst>
          <pc:docMk/>
          <pc:sldMk cId="2293700019" sldId="2144328234"/>
        </pc:sldMkLst>
        <pc:spChg chg="mod">
          <ac:chgData name="Leah Montner Dixon" userId="d5b2ae9e-9213-4442-b7df-4db8cbe51e5d" providerId="ADAL" clId="{EDD67D27-C60A-49B8-B65B-5362F2FBDCF1}" dt="2022-03-15T19:26:23.258" v="0" actId="14100"/>
          <ac:spMkLst>
            <pc:docMk/>
            <pc:sldMk cId="2293700019" sldId="2144328234"/>
            <ac:spMk id="10" creationId="{1F5544B4-64B7-4E00-A1B6-76422658B8ED}"/>
          </ac:spMkLst>
        </pc:spChg>
      </pc:sldChg>
      <pc:sldChg chg="modSp mod">
        <pc:chgData name="Leah Montner Dixon" userId="d5b2ae9e-9213-4442-b7df-4db8cbe51e5d" providerId="ADAL" clId="{EDD67D27-C60A-49B8-B65B-5362F2FBDCF1}" dt="2022-03-15T19:27:10.161" v="32" actId="14100"/>
        <pc:sldMkLst>
          <pc:docMk/>
          <pc:sldMk cId="181984980" sldId="2144328238"/>
        </pc:sldMkLst>
        <pc:spChg chg="mod">
          <ac:chgData name="Leah Montner Dixon" userId="d5b2ae9e-9213-4442-b7df-4db8cbe51e5d" providerId="ADAL" clId="{EDD67D27-C60A-49B8-B65B-5362F2FBDCF1}" dt="2022-03-15T19:27:10.161" v="32" actId="14100"/>
          <ac:spMkLst>
            <pc:docMk/>
            <pc:sldMk cId="181984980" sldId="2144328238"/>
            <ac:spMk id="12" creationId="{B0BEA4CE-E04C-4373-95A5-BD90E6D1C9BC}"/>
          </ac:spMkLst>
        </pc:spChg>
      </pc:sldChg>
      <pc:sldChg chg="modSp mod">
        <pc:chgData name="Leah Montner Dixon" userId="d5b2ae9e-9213-4442-b7df-4db8cbe51e5d" providerId="ADAL" clId="{EDD67D27-C60A-49B8-B65B-5362F2FBDCF1}" dt="2022-03-15T19:27:40.402" v="50" actId="20577"/>
        <pc:sldMkLst>
          <pc:docMk/>
          <pc:sldMk cId="563023952" sldId="2144328239"/>
        </pc:sldMkLst>
        <pc:spChg chg="mod">
          <ac:chgData name="Leah Montner Dixon" userId="d5b2ae9e-9213-4442-b7df-4db8cbe51e5d" providerId="ADAL" clId="{EDD67D27-C60A-49B8-B65B-5362F2FBDCF1}" dt="2022-03-15T19:27:40.402" v="50" actId="20577"/>
          <ac:spMkLst>
            <pc:docMk/>
            <pc:sldMk cId="563023952" sldId="2144328239"/>
            <ac:spMk id="10" creationId="{1F5544B4-64B7-4E00-A1B6-76422658B8ED}"/>
          </ac:spMkLst>
        </pc:spChg>
      </pc:sldChg>
      <pc:sldChg chg="modSp mod">
        <pc:chgData name="Leah Montner Dixon" userId="d5b2ae9e-9213-4442-b7df-4db8cbe51e5d" providerId="ADAL" clId="{EDD67D27-C60A-49B8-B65B-5362F2FBDCF1}" dt="2022-03-15T19:29:29.284" v="67" actId="20577"/>
        <pc:sldMkLst>
          <pc:docMk/>
          <pc:sldMk cId="2442570745" sldId="2144328244"/>
        </pc:sldMkLst>
        <pc:spChg chg="mod">
          <ac:chgData name="Leah Montner Dixon" userId="d5b2ae9e-9213-4442-b7df-4db8cbe51e5d" providerId="ADAL" clId="{EDD67D27-C60A-49B8-B65B-5362F2FBDCF1}" dt="2022-03-15T19:29:29.284" v="67" actId="20577"/>
          <ac:spMkLst>
            <pc:docMk/>
            <pc:sldMk cId="2442570745" sldId="2144328244"/>
            <ac:spMk id="38" creationId="{183F7F82-D7DA-4235-A669-08F0417D0745}"/>
          </ac:spMkLst>
        </pc:spChg>
      </pc:sldChg>
    </pc:docChg>
  </pc:docChgLst>
  <pc:docChgLst>
    <pc:chgData name="Jason Wiese" userId="4bff8d5b-7de6-4655-b397-69b0afc81113" providerId="ADAL" clId="{08C85BF4-342B-48F3-A7BA-5E2BA972638B}"/>
    <pc:docChg chg="modSld">
      <pc:chgData name="Jason Wiese" userId="4bff8d5b-7de6-4655-b397-69b0afc81113" providerId="ADAL" clId="{08C85BF4-342B-48F3-A7BA-5E2BA972638B}" dt="2022-02-14T17:56:38.527" v="232" actId="115"/>
      <pc:docMkLst>
        <pc:docMk/>
      </pc:docMkLst>
      <pc:sldChg chg="modSp mod">
        <pc:chgData name="Jason Wiese" userId="4bff8d5b-7de6-4655-b397-69b0afc81113" providerId="ADAL" clId="{08C85BF4-342B-48F3-A7BA-5E2BA972638B}" dt="2022-02-14T17:56:38.527" v="232" actId="115"/>
        <pc:sldMkLst>
          <pc:docMk/>
          <pc:sldMk cId="2721652440" sldId="2144327350"/>
        </pc:sldMkLst>
        <pc:spChg chg="mod">
          <ac:chgData name="Jason Wiese" userId="4bff8d5b-7de6-4655-b397-69b0afc81113" providerId="ADAL" clId="{08C85BF4-342B-48F3-A7BA-5E2BA972638B}" dt="2022-02-14T17:56:38.527" v="232" actId="115"/>
          <ac:spMkLst>
            <pc:docMk/>
            <pc:sldMk cId="2721652440" sldId="2144327350"/>
            <ac:spMk id="17" creationId="{ACECE296-5510-4419-9D27-0A9D25EC143F}"/>
          </ac:spMkLst>
        </pc:spChg>
      </pc:sldChg>
      <pc:sldChg chg="modSp mod">
        <pc:chgData name="Jason Wiese" userId="4bff8d5b-7de6-4655-b397-69b0afc81113" providerId="ADAL" clId="{08C85BF4-342B-48F3-A7BA-5E2BA972638B}" dt="2022-02-14T17:55:55.629" v="230" actId="1035"/>
        <pc:sldMkLst>
          <pc:docMk/>
          <pc:sldMk cId="1622541504" sldId="2144327906"/>
        </pc:sldMkLst>
        <pc:spChg chg="mod">
          <ac:chgData name="Jason Wiese" userId="4bff8d5b-7de6-4655-b397-69b0afc81113" providerId="ADAL" clId="{08C85BF4-342B-48F3-A7BA-5E2BA972638B}" dt="2022-02-14T17:54:20.005" v="51" actId="20577"/>
          <ac:spMkLst>
            <pc:docMk/>
            <pc:sldMk cId="1622541504" sldId="2144327906"/>
            <ac:spMk id="10" creationId="{49CDD361-5444-492D-8292-535A7F746D6E}"/>
          </ac:spMkLst>
        </pc:spChg>
        <pc:spChg chg="mod">
          <ac:chgData name="Jason Wiese" userId="4bff8d5b-7de6-4655-b397-69b0afc81113" providerId="ADAL" clId="{08C85BF4-342B-48F3-A7BA-5E2BA972638B}" dt="2022-02-14T17:55:55.629" v="230" actId="1035"/>
          <ac:spMkLst>
            <pc:docMk/>
            <pc:sldMk cId="1622541504" sldId="2144327906"/>
            <ac:spMk id="16" creationId="{C57D90DC-DDFA-45DC-8781-5D55EA449DCD}"/>
          </ac:spMkLst>
        </pc:spChg>
      </pc:sldChg>
    </pc:docChg>
  </pc:docChgLst>
  <pc:docChgLst>
    <pc:chgData name="Jason Wiese" userId="4bff8d5b-7de6-4655-b397-69b0afc81113" providerId="ADAL" clId="{27A0BE2C-67C2-41BC-B457-B3A336530ACD}"/>
    <pc:docChg chg="undo redo custSel delSld modSld sldOrd">
      <pc:chgData name="Jason Wiese" userId="4bff8d5b-7de6-4655-b397-69b0afc81113" providerId="ADAL" clId="{27A0BE2C-67C2-41BC-B457-B3A336530ACD}" dt="2022-03-09T06:28:33.368" v="2956" actId="20577"/>
      <pc:docMkLst>
        <pc:docMk/>
      </pc:docMkLst>
      <pc:sldChg chg="addSp delSp modSp mod">
        <pc:chgData name="Jason Wiese" userId="4bff8d5b-7de6-4655-b397-69b0afc81113" providerId="ADAL" clId="{27A0BE2C-67C2-41BC-B457-B3A336530ACD}" dt="2022-03-09T06:28:33.368" v="2956" actId="20577"/>
        <pc:sldMkLst>
          <pc:docMk/>
          <pc:sldMk cId="586544117" sldId="259"/>
        </pc:sldMkLst>
        <pc:spChg chg="add del mod">
          <ac:chgData name="Jason Wiese" userId="4bff8d5b-7de6-4655-b397-69b0afc81113" providerId="ADAL" clId="{27A0BE2C-67C2-41BC-B457-B3A336530ACD}" dt="2022-03-09T03:33:54.224" v="53" actId="478"/>
          <ac:spMkLst>
            <pc:docMk/>
            <pc:sldMk cId="586544117" sldId="259"/>
            <ac:spMk id="2" creationId="{1D10CC72-A87B-4486-887F-91E3C37B319D}"/>
          </ac:spMkLst>
        </pc:spChg>
        <pc:spChg chg="add mod">
          <ac:chgData name="Jason Wiese" userId="4bff8d5b-7de6-4655-b397-69b0afc81113" providerId="ADAL" clId="{27A0BE2C-67C2-41BC-B457-B3A336530ACD}" dt="2022-03-09T06:02:16.611" v="2406" actId="20577"/>
          <ac:spMkLst>
            <pc:docMk/>
            <pc:sldMk cId="586544117" sldId="259"/>
            <ac:spMk id="5" creationId="{3CA505E6-465B-468F-B0D1-671C72635F86}"/>
          </ac:spMkLst>
        </pc:spChg>
        <pc:spChg chg="mod">
          <ac:chgData name="Jason Wiese" userId="4bff8d5b-7de6-4655-b397-69b0afc81113" providerId="ADAL" clId="{27A0BE2C-67C2-41BC-B457-B3A336530ACD}" dt="2022-03-09T06:28:33.368" v="2956" actId="20577"/>
          <ac:spMkLst>
            <pc:docMk/>
            <pc:sldMk cId="586544117" sldId="259"/>
            <ac:spMk id="12" creationId="{D3ED8F18-80E6-D449-A031-541661F2A42F}"/>
          </ac:spMkLst>
        </pc:spChg>
      </pc:sldChg>
      <pc:sldChg chg="modSp mod">
        <pc:chgData name="Jason Wiese" userId="4bff8d5b-7de6-4655-b397-69b0afc81113" providerId="ADAL" clId="{27A0BE2C-67C2-41BC-B457-B3A336530ACD}" dt="2022-03-09T05:27:06.894" v="1356" actId="1036"/>
        <pc:sldMkLst>
          <pc:docMk/>
          <pc:sldMk cId="2822426074" sldId="2144327327"/>
        </pc:sldMkLst>
        <pc:spChg chg="mod">
          <ac:chgData name="Jason Wiese" userId="4bff8d5b-7de6-4655-b397-69b0afc81113" providerId="ADAL" clId="{27A0BE2C-67C2-41BC-B457-B3A336530ACD}" dt="2022-03-09T03:52:19.903" v="573" actId="403"/>
          <ac:spMkLst>
            <pc:docMk/>
            <pc:sldMk cId="2822426074" sldId="2144327327"/>
            <ac:spMk id="9" creationId="{FB3EABF4-443B-4155-A5FA-5A6AB756FC46}"/>
          </ac:spMkLst>
        </pc:spChg>
        <pc:spChg chg="mod">
          <ac:chgData name="Jason Wiese" userId="4bff8d5b-7de6-4655-b397-69b0afc81113" providerId="ADAL" clId="{27A0BE2C-67C2-41BC-B457-B3A336530ACD}" dt="2022-03-09T05:27:00.392" v="1350" actId="14100"/>
          <ac:spMkLst>
            <pc:docMk/>
            <pc:sldMk cId="2822426074" sldId="2144327327"/>
            <ac:spMk id="16" creationId="{8D01B401-0D06-4EA4-9A79-4A4520DFF1C1}"/>
          </ac:spMkLst>
        </pc:spChg>
        <pc:picChg chg="mod">
          <ac:chgData name="Jason Wiese" userId="4bff8d5b-7de6-4655-b397-69b0afc81113" providerId="ADAL" clId="{27A0BE2C-67C2-41BC-B457-B3A336530ACD}" dt="2022-03-09T05:27:06.894" v="1356" actId="1036"/>
          <ac:picMkLst>
            <pc:docMk/>
            <pc:sldMk cId="2822426074" sldId="2144327327"/>
            <ac:picMk id="3074" creationId="{97E80378-5648-4BC3-8796-F9229010D9AB}"/>
          </ac:picMkLst>
        </pc:picChg>
      </pc:sldChg>
      <pc:sldChg chg="modSp mod">
        <pc:chgData name="Jason Wiese" userId="4bff8d5b-7de6-4655-b397-69b0afc81113" providerId="ADAL" clId="{27A0BE2C-67C2-41BC-B457-B3A336530ACD}" dt="2022-03-09T05:27:15.248" v="1358" actId="6549"/>
        <pc:sldMkLst>
          <pc:docMk/>
          <pc:sldMk cId="4099370168" sldId="2144327328"/>
        </pc:sldMkLst>
        <pc:spChg chg="mod">
          <ac:chgData name="Jason Wiese" userId="4bff8d5b-7de6-4655-b397-69b0afc81113" providerId="ADAL" clId="{27A0BE2C-67C2-41BC-B457-B3A336530ACD}" dt="2022-03-09T05:27:15.248" v="1358" actId="6549"/>
          <ac:spMkLst>
            <pc:docMk/>
            <pc:sldMk cId="4099370168" sldId="2144327328"/>
            <ac:spMk id="26" creationId="{F4EEDE53-1CAE-4D4E-A18B-CA3725CB4E78}"/>
          </ac:spMkLst>
        </pc:spChg>
      </pc:sldChg>
      <pc:sldChg chg="modSp mod addCm">
        <pc:chgData name="Jason Wiese" userId="4bff8d5b-7de6-4655-b397-69b0afc81113" providerId="ADAL" clId="{27A0BE2C-67C2-41BC-B457-B3A336530ACD}" dt="2022-03-09T05:57:33.728" v="2278"/>
        <pc:sldMkLst>
          <pc:docMk/>
          <pc:sldMk cId="2506243694" sldId="2144327391"/>
        </pc:sldMkLst>
        <pc:spChg chg="mod">
          <ac:chgData name="Jason Wiese" userId="4bff8d5b-7de6-4655-b397-69b0afc81113" providerId="ADAL" clId="{27A0BE2C-67C2-41BC-B457-B3A336530ACD}" dt="2022-03-09T05:54:17.013" v="2277" actId="20577"/>
          <ac:spMkLst>
            <pc:docMk/>
            <pc:sldMk cId="2506243694" sldId="2144327391"/>
            <ac:spMk id="10" creationId="{E3D88B66-E87E-424D-8CCE-314107D81A14}"/>
          </ac:spMkLst>
        </pc:spChg>
      </pc:sldChg>
      <pc:sldChg chg="modSp mod">
        <pc:chgData name="Jason Wiese" userId="4bff8d5b-7de6-4655-b397-69b0afc81113" providerId="ADAL" clId="{27A0BE2C-67C2-41BC-B457-B3A336530ACD}" dt="2022-03-09T05:50:15.611" v="2068" actId="20577"/>
        <pc:sldMkLst>
          <pc:docMk/>
          <pc:sldMk cId="732019880" sldId="2144328106"/>
        </pc:sldMkLst>
        <pc:spChg chg="mod">
          <ac:chgData name="Jason Wiese" userId="4bff8d5b-7de6-4655-b397-69b0afc81113" providerId="ADAL" clId="{27A0BE2C-67C2-41BC-B457-B3A336530ACD}" dt="2022-03-09T05:50:15.611" v="2068" actId="20577"/>
          <ac:spMkLst>
            <pc:docMk/>
            <pc:sldMk cId="732019880" sldId="2144328106"/>
            <ac:spMk id="7" creationId="{F25B641F-1744-45AC-B343-CA9AA9737A1D}"/>
          </ac:spMkLst>
        </pc:spChg>
      </pc:sldChg>
      <pc:sldChg chg="addCm">
        <pc:chgData name="Jason Wiese" userId="4bff8d5b-7de6-4655-b397-69b0afc81113" providerId="ADAL" clId="{27A0BE2C-67C2-41BC-B457-B3A336530ACD}" dt="2022-03-09T04:20:52.342" v="777"/>
        <pc:sldMkLst>
          <pc:docMk/>
          <pc:sldMk cId="612656646" sldId="2144328219"/>
        </pc:sldMkLst>
      </pc:sldChg>
      <pc:sldChg chg="modSp mod">
        <pc:chgData name="Jason Wiese" userId="4bff8d5b-7de6-4655-b397-69b0afc81113" providerId="ADAL" clId="{27A0BE2C-67C2-41BC-B457-B3A336530ACD}" dt="2022-03-09T05:39:05.997" v="1466" actId="114"/>
        <pc:sldMkLst>
          <pc:docMk/>
          <pc:sldMk cId="3044535531" sldId="2144328226"/>
        </pc:sldMkLst>
        <pc:spChg chg="mod">
          <ac:chgData name="Jason Wiese" userId="4bff8d5b-7de6-4655-b397-69b0afc81113" providerId="ADAL" clId="{27A0BE2C-67C2-41BC-B457-B3A336530ACD}" dt="2022-03-09T05:39:05.997" v="1466" actId="114"/>
          <ac:spMkLst>
            <pc:docMk/>
            <pc:sldMk cId="3044535531" sldId="2144328226"/>
            <ac:spMk id="10" creationId="{1F5544B4-64B7-4E00-A1B6-76422658B8ED}"/>
          </ac:spMkLst>
        </pc:spChg>
        <pc:spChg chg="mod">
          <ac:chgData name="Jason Wiese" userId="4bff8d5b-7de6-4655-b397-69b0afc81113" providerId="ADAL" clId="{27A0BE2C-67C2-41BC-B457-B3A336530ACD}" dt="2022-03-09T04:28:43.887" v="947" actId="1036"/>
          <ac:spMkLst>
            <pc:docMk/>
            <pc:sldMk cId="3044535531" sldId="2144328226"/>
            <ac:spMk id="25" creationId="{256EFC29-4811-4C2C-96D0-112123C3F8D1}"/>
          </ac:spMkLst>
        </pc:spChg>
        <pc:grpChg chg="mod">
          <ac:chgData name="Jason Wiese" userId="4bff8d5b-7de6-4655-b397-69b0afc81113" providerId="ADAL" clId="{27A0BE2C-67C2-41BC-B457-B3A336530ACD}" dt="2022-03-09T04:28:48.988" v="957" actId="1036"/>
          <ac:grpSpMkLst>
            <pc:docMk/>
            <pc:sldMk cId="3044535531" sldId="2144328226"/>
            <ac:grpSpMk id="46" creationId="{022C6730-5D85-416A-A7A3-8531EDB3A062}"/>
          </ac:grpSpMkLst>
        </pc:grpChg>
      </pc:sldChg>
      <pc:sldChg chg="modSp mod addCm">
        <pc:chgData name="Jason Wiese" userId="4bff8d5b-7de6-4655-b397-69b0afc81113" providerId="ADAL" clId="{27A0BE2C-67C2-41BC-B457-B3A336530ACD}" dt="2022-03-09T06:22:22.266" v="2868"/>
        <pc:sldMkLst>
          <pc:docMk/>
          <pc:sldMk cId="2344359341" sldId="2144328227"/>
        </pc:sldMkLst>
        <pc:spChg chg="mod">
          <ac:chgData name="Jason Wiese" userId="4bff8d5b-7de6-4655-b397-69b0afc81113" providerId="ADAL" clId="{27A0BE2C-67C2-41BC-B457-B3A336530ACD}" dt="2022-03-09T05:26:45.257" v="1348" actId="1038"/>
          <ac:spMkLst>
            <pc:docMk/>
            <pc:sldMk cId="2344359341" sldId="2144328227"/>
            <ac:spMk id="10" creationId="{1F5544B4-64B7-4E00-A1B6-76422658B8ED}"/>
          </ac:spMkLst>
        </pc:spChg>
        <pc:spChg chg="mod">
          <ac:chgData name="Jason Wiese" userId="4bff8d5b-7de6-4655-b397-69b0afc81113" providerId="ADAL" clId="{27A0BE2C-67C2-41BC-B457-B3A336530ACD}" dt="2022-03-09T03:34:00.350" v="55" actId="403"/>
          <ac:spMkLst>
            <pc:docMk/>
            <pc:sldMk cId="2344359341" sldId="2144328227"/>
            <ac:spMk id="81" creationId="{8ACAC760-F67C-4262-835D-0FFCA34768B3}"/>
          </ac:spMkLst>
        </pc:spChg>
        <pc:spChg chg="mod">
          <ac:chgData name="Jason Wiese" userId="4bff8d5b-7de6-4655-b397-69b0afc81113" providerId="ADAL" clId="{27A0BE2C-67C2-41BC-B457-B3A336530ACD}" dt="2022-03-09T03:49:39.736" v="570" actId="20577"/>
          <ac:spMkLst>
            <pc:docMk/>
            <pc:sldMk cId="2344359341" sldId="2144328227"/>
            <ac:spMk id="114" creationId="{808F33F0-8FE8-4CA3-ADCC-DF78506D3A79}"/>
          </ac:spMkLst>
        </pc:spChg>
      </pc:sldChg>
      <pc:sldChg chg="modSp mod addCm">
        <pc:chgData name="Jason Wiese" userId="4bff8d5b-7de6-4655-b397-69b0afc81113" providerId="ADAL" clId="{27A0BE2C-67C2-41BC-B457-B3A336530ACD}" dt="2022-03-09T05:45:03.069" v="1852" actId="6549"/>
        <pc:sldMkLst>
          <pc:docMk/>
          <pc:sldMk cId="4055304107" sldId="2144328229"/>
        </pc:sldMkLst>
        <pc:spChg chg="mod">
          <ac:chgData name="Jason Wiese" userId="4bff8d5b-7de6-4655-b397-69b0afc81113" providerId="ADAL" clId="{27A0BE2C-67C2-41BC-B457-B3A336530ACD}" dt="2022-03-09T04:27:44.102" v="945" actId="20577"/>
          <ac:spMkLst>
            <pc:docMk/>
            <pc:sldMk cId="4055304107" sldId="2144328229"/>
            <ac:spMk id="19" creationId="{36E6BE98-02F4-439B-8349-004B3A184B5A}"/>
          </ac:spMkLst>
        </pc:spChg>
        <pc:spChg chg="mod">
          <ac:chgData name="Jason Wiese" userId="4bff8d5b-7de6-4655-b397-69b0afc81113" providerId="ADAL" clId="{27A0BE2C-67C2-41BC-B457-B3A336530ACD}" dt="2022-03-09T04:27:28.566" v="915" actId="20577"/>
          <ac:spMkLst>
            <pc:docMk/>
            <pc:sldMk cId="4055304107" sldId="2144328229"/>
            <ac:spMk id="20" creationId="{D438CDBE-AB4F-4062-A032-A71C726D05F8}"/>
          </ac:spMkLst>
        </pc:spChg>
        <pc:spChg chg="mod">
          <ac:chgData name="Jason Wiese" userId="4bff8d5b-7de6-4655-b397-69b0afc81113" providerId="ADAL" clId="{27A0BE2C-67C2-41BC-B457-B3A336530ACD}" dt="2022-03-09T05:45:03.069" v="1852" actId="6549"/>
          <ac:spMkLst>
            <pc:docMk/>
            <pc:sldMk cId="4055304107" sldId="2144328229"/>
            <ac:spMk id="22" creationId="{CF511AAE-61D1-4ED4-BBBA-E53DA57CC351}"/>
          </ac:spMkLst>
        </pc:spChg>
        <pc:spChg chg="mod">
          <ac:chgData name="Jason Wiese" userId="4bff8d5b-7de6-4655-b397-69b0afc81113" providerId="ADAL" clId="{27A0BE2C-67C2-41BC-B457-B3A336530ACD}" dt="2022-03-09T05:33:53.837" v="1374" actId="404"/>
          <ac:spMkLst>
            <pc:docMk/>
            <pc:sldMk cId="4055304107" sldId="2144328229"/>
            <ac:spMk id="24" creationId="{1773BC30-1E73-4E4F-933E-4B95FBCBFBF0}"/>
          </ac:spMkLst>
        </pc:spChg>
      </pc:sldChg>
      <pc:sldChg chg="delSp modSp mod addCm">
        <pc:chgData name="Jason Wiese" userId="4bff8d5b-7de6-4655-b397-69b0afc81113" providerId="ADAL" clId="{27A0BE2C-67C2-41BC-B457-B3A336530ACD}" dt="2022-03-09T06:21:10.772" v="2867"/>
        <pc:sldMkLst>
          <pc:docMk/>
          <pc:sldMk cId="1078967342" sldId="2144328233"/>
        </pc:sldMkLst>
        <pc:spChg chg="mod">
          <ac:chgData name="Jason Wiese" userId="4bff8d5b-7de6-4655-b397-69b0afc81113" providerId="ADAL" clId="{27A0BE2C-67C2-41BC-B457-B3A336530ACD}" dt="2022-03-09T04:17:12.437" v="769" actId="20577"/>
          <ac:spMkLst>
            <pc:docMk/>
            <pc:sldMk cId="1078967342" sldId="2144328233"/>
            <ac:spMk id="12" creationId="{90114B43-5ED0-40D3-8270-C66AD9B7205B}"/>
          </ac:spMkLst>
        </pc:spChg>
        <pc:spChg chg="mod">
          <ac:chgData name="Jason Wiese" userId="4bff8d5b-7de6-4655-b397-69b0afc81113" providerId="ADAL" clId="{27A0BE2C-67C2-41BC-B457-B3A336530ACD}" dt="2022-03-09T04:12:59.696" v="750" actId="108"/>
          <ac:spMkLst>
            <pc:docMk/>
            <pc:sldMk cId="1078967342" sldId="2144328233"/>
            <ac:spMk id="13" creationId="{A430D25F-407D-46E7-8DB6-721832DDBCDD}"/>
          </ac:spMkLst>
        </pc:spChg>
        <pc:spChg chg="del">
          <ac:chgData name="Jason Wiese" userId="4bff8d5b-7de6-4655-b397-69b0afc81113" providerId="ADAL" clId="{27A0BE2C-67C2-41BC-B457-B3A336530ACD}" dt="2022-03-09T03:56:51.668" v="655" actId="478"/>
          <ac:spMkLst>
            <pc:docMk/>
            <pc:sldMk cId="1078967342" sldId="2144328233"/>
            <ac:spMk id="16" creationId="{76126125-D9EB-4ECF-8FD1-62BDD969D7BC}"/>
          </ac:spMkLst>
        </pc:spChg>
        <pc:spChg chg="mod">
          <ac:chgData name="Jason Wiese" userId="4bff8d5b-7de6-4655-b397-69b0afc81113" providerId="ADAL" clId="{27A0BE2C-67C2-41BC-B457-B3A336530ACD}" dt="2022-03-09T04:17:44.792" v="776" actId="20577"/>
          <ac:spMkLst>
            <pc:docMk/>
            <pc:sldMk cId="1078967342" sldId="2144328233"/>
            <ac:spMk id="18" creationId="{3EAB4A0F-73B2-45FB-B400-869018AA3F6E}"/>
          </ac:spMkLst>
        </pc:spChg>
        <pc:picChg chg="mod">
          <ac:chgData name="Jason Wiese" userId="4bff8d5b-7de6-4655-b397-69b0afc81113" providerId="ADAL" clId="{27A0BE2C-67C2-41BC-B457-B3A336530ACD}" dt="2022-03-09T04:12:48.022" v="749" actId="1036"/>
          <ac:picMkLst>
            <pc:docMk/>
            <pc:sldMk cId="1078967342" sldId="2144328233"/>
            <ac:picMk id="6" creationId="{6CDC1045-7EA9-4304-BC0C-F14E41D22872}"/>
          </ac:picMkLst>
        </pc:picChg>
      </pc:sldChg>
      <pc:sldChg chg="addSp modSp mod">
        <pc:chgData name="Jason Wiese" userId="4bff8d5b-7de6-4655-b397-69b0afc81113" providerId="ADAL" clId="{27A0BE2C-67C2-41BC-B457-B3A336530ACD}" dt="2022-03-09T05:53:41.725" v="2268" actId="14100"/>
        <pc:sldMkLst>
          <pc:docMk/>
          <pc:sldMk cId="2293700019" sldId="2144328234"/>
        </pc:sldMkLst>
        <pc:spChg chg="add mod ord">
          <ac:chgData name="Jason Wiese" userId="4bff8d5b-7de6-4655-b397-69b0afc81113" providerId="ADAL" clId="{27A0BE2C-67C2-41BC-B457-B3A336530ACD}" dt="2022-03-09T05:14:57.531" v="1211" actId="14100"/>
          <ac:spMkLst>
            <pc:docMk/>
            <pc:sldMk cId="2293700019" sldId="2144328234"/>
            <ac:spMk id="2" creationId="{A6F62C98-DB13-4FE8-953B-C4F8509F1C38}"/>
          </ac:spMkLst>
        </pc:spChg>
        <pc:spChg chg="mod">
          <ac:chgData name="Jason Wiese" userId="4bff8d5b-7de6-4655-b397-69b0afc81113" providerId="ADAL" clId="{27A0BE2C-67C2-41BC-B457-B3A336530ACD}" dt="2022-03-09T05:53:41.725" v="2268" actId="14100"/>
          <ac:spMkLst>
            <pc:docMk/>
            <pc:sldMk cId="2293700019" sldId="2144328234"/>
            <ac:spMk id="10" creationId="{1F5544B4-64B7-4E00-A1B6-76422658B8ED}"/>
          </ac:spMkLst>
        </pc:spChg>
        <pc:spChg chg="add mod ord">
          <ac:chgData name="Jason Wiese" userId="4bff8d5b-7de6-4655-b397-69b0afc81113" providerId="ADAL" clId="{27A0BE2C-67C2-41BC-B457-B3A336530ACD}" dt="2022-03-09T05:14:28.052" v="1202" actId="14100"/>
          <ac:spMkLst>
            <pc:docMk/>
            <pc:sldMk cId="2293700019" sldId="2144328234"/>
            <ac:spMk id="16" creationId="{F029780D-C76A-49F9-A886-7BD682919E3B}"/>
          </ac:spMkLst>
        </pc:spChg>
        <pc:spChg chg="add mod ord">
          <ac:chgData name="Jason Wiese" userId="4bff8d5b-7de6-4655-b397-69b0afc81113" providerId="ADAL" clId="{27A0BE2C-67C2-41BC-B457-B3A336530ACD}" dt="2022-03-09T05:14:39.530" v="1203" actId="14100"/>
          <ac:spMkLst>
            <pc:docMk/>
            <pc:sldMk cId="2293700019" sldId="2144328234"/>
            <ac:spMk id="17" creationId="{129EF813-C960-42B3-A929-C0553907E9D0}"/>
          </ac:spMkLst>
        </pc:spChg>
        <pc:spChg chg="mod">
          <ac:chgData name="Jason Wiese" userId="4bff8d5b-7de6-4655-b397-69b0afc81113" providerId="ADAL" clId="{27A0BE2C-67C2-41BC-B457-B3A336530ACD}" dt="2022-03-09T05:16:09.449" v="1238" actId="1036"/>
          <ac:spMkLst>
            <pc:docMk/>
            <pc:sldMk cId="2293700019" sldId="2144328234"/>
            <ac:spMk id="23" creationId="{B6290C53-6ABF-4104-9902-F78CF14E41ED}"/>
          </ac:spMkLst>
        </pc:spChg>
        <pc:spChg chg="mod">
          <ac:chgData name="Jason Wiese" userId="4bff8d5b-7de6-4655-b397-69b0afc81113" providerId="ADAL" clId="{27A0BE2C-67C2-41BC-B457-B3A336530ACD}" dt="2022-03-09T05:16:09.449" v="1238" actId="1036"/>
          <ac:spMkLst>
            <pc:docMk/>
            <pc:sldMk cId="2293700019" sldId="2144328234"/>
            <ac:spMk id="24" creationId="{2FAF9DAC-519C-443B-8948-E1C463B5DE67}"/>
          </ac:spMkLst>
        </pc:spChg>
        <pc:spChg chg="ord">
          <ac:chgData name="Jason Wiese" userId="4bff8d5b-7de6-4655-b397-69b0afc81113" providerId="ADAL" clId="{27A0BE2C-67C2-41BC-B457-B3A336530ACD}" dt="2022-03-09T05:12:50.066" v="1148" actId="167"/>
          <ac:spMkLst>
            <pc:docMk/>
            <pc:sldMk cId="2293700019" sldId="2144328234"/>
            <ac:spMk id="25" creationId="{256EFC29-4811-4C2C-96D0-112123C3F8D1}"/>
          </ac:spMkLst>
        </pc:spChg>
        <pc:spChg chg="mod">
          <ac:chgData name="Jason Wiese" userId="4bff8d5b-7de6-4655-b397-69b0afc81113" providerId="ADAL" clId="{27A0BE2C-67C2-41BC-B457-B3A336530ACD}" dt="2022-03-09T05:16:09.449" v="1238" actId="1036"/>
          <ac:spMkLst>
            <pc:docMk/>
            <pc:sldMk cId="2293700019" sldId="2144328234"/>
            <ac:spMk id="26" creationId="{7C01E8ED-981C-41C5-B773-B4AFB17E5C68}"/>
          </ac:spMkLst>
        </pc:spChg>
        <pc:spChg chg="mod">
          <ac:chgData name="Jason Wiese" userId="4bff8d5b-7de6-4655-b397-69b0afc81113" providerId="ADAL" clId="{27A0BE2C-67C2-41BC-B457-B3A336530ACD}" dt="2022-03-09T05:13:12.544" v="1161" actId="1035"/>
          <ac:spMkLst>
            <pc:docMk/>
            <pc:sldMk cId="2293700019" sldId="2144328234"/>
            <ac:spMk id="87" creationId="{6B972BF5-12F2-4C4E-B197-818FC83DB440}"/>
          </ac:spMkLst>
        </pc:spChg>
        <pc:picChg chg="mod">
          <ac:chgData name="Jason Wiese" userId="4bff8d5b-7de6-4655-b397-69b0afc81113" providerId="ADAL" clId="{27A0BE2C-67C2-41BC-B457-B3A336530ACD}" dt="2022-03-09T05:14:42.465" v="1210" actId="1035"/>
          <ac:picMkLst>
            <pc:docMk/>
            <pc:sldMk cId="2293700019" sldId="2144328234"/>
            <ac:picMk id="6" creationId="{D6AF30A0-EB0E-4808-9370-D8B674947BE3}"/>
          </ac:picMkLst>
        </pc:picChg>
        <pc:picChg chg="mod">
          <ac:chgData name="Jason Wiese" userId="4bff8d5b-7de6-4655-b397-69b0afc81113" providerId="ADAL" clId="{27A0BE2C-67C2-41BC-B457-B3A336530ACD}" dt="2022-03-09T05:13:12.544" v="1161" actId="1035"/>
          <ac:picMkLst>
            <pc:docMk/>
            <pc:sldMk cId="2293700019" sldId="2144328234"/>
            <ac:picMk id="8" creationId="{1BE12A34-4E82-449A-8339-F1F562FB73A3}"/>
          </ac:picMkLst>
        </pc:picChg>
        <pc:picChg chg="mod">
          <ac:chgData name="Jason Wiese" userId="4bff8d5b-7de6-4655-b397-69b0afc81113" providerId="ADAL" clId="{27A0BE2C-67C2-41BC-B457-B3A336530ACD}" dt="2022-03-09T05:13:12.544" v="1161" actId="1035"/>
          <ac:picMkLst>
            <pc:docMk/>
            <pc:sldMk cId="2293700019" sldId="2144328234"/>
            <ac:picMk id="11" creationId="{0485D04C-EF67-4487-8D9B-E01FB931210E}"/>
          </ac:picMkLst>
        </pc:picChg>
      </pc:sldChg>
      <pc:sldChg chg="modSp mod">
        <pc:chgData name="Jason Wiese" userId="4bff8d5b-7de6-4655-b397-69b0afc81113" providerId="ADAL" clId="{27A0BE2C-67C2-41BC-B457-B3A336530ACD}" dt="2022-03-09T05:06:12.172" v="967" actId="1035"/>
        <pc:sldMkLst>
          <pc:docMk/>
          <pc:sldMk cId="3029302512" sldId="2144328237"/>
        </pc:sldMkLst>
        <pc:spChg chg="mod">
          <ac:chgData name="Jason Wiese" userId="4bff8d5b-7de6-4655-b397-69b0afc81113" providerId="ADAL" clId="{27A0BE2C-67C2-41BC-B457-B3A336530ACD}" dt="2022-03-09T05:06:12.172" v="967" actId="1035"/>
          <ac:spMkLst>
            <pc:docMk/>
            <pc:sldMk cId="3029302512" sldId="2144328237"/>
            <ac:spMk id="13" creationId="{F2549165-0953-44EA-9111-A62F74631E9D}"/>
          </ac:spMkLst>
        </pc:spChg>
      </pc:sldChg>
      <pc:sldChg chg="modSp mod ord addCm">
        <pc:chgData name="Jason Wiese" userId="4bff8d5b-7de6-4655-b397-69b0afc81113" providerId="ADAL" clId="{27A0BE2C-67C2-41BC-B457-B3A336530ACD}" dt="2022-03-09T05:32:10.534" v="1371"/>
        <pc:sldMkLst>
          <pc:docMk/>
          <pc:sldMk cId="563023952" sldId="2144328239"/>
        </pc:sldMkLst>
        <pc:spChg chg="mod">
          <ac:chgData name="Jason Wiese" userId="4bff8d5b-7de6-4655-b397-69b0afc81113" providerId="ADAL" clId="{27A0BE2C-67C2-41BC-B457-B3A336530ACD}" dt="2022-03-09T05:28:12.454" v="1368" actId="255"/>
          <ac:spMkLst>
            <pc:docMk/>
            <pc:sldMk cId="563023952" sldId="2144328239"/>
            <ac:spMk id="10" creationId="{1F5544B4-64B7-4E00-A1B6-76422658B8ED}"/>
          </ac:spMkLst>
        </pc:spChg>
        <pc:spChg chg="mod">
          <ac:chgData name="Jason Wiese" userId="4bff8d5b-7de6-4655-b397-69b0afc81113" providerId="ADAL" clId="{27A0BE2C-67C2-41BC-B457-B3A336530ACD}" dt="2022-03-09T04:27:11.912" v="898" actId="403"/>
          <ac:spMkLst>
            <pc:docMk/>
            <pc:sldMk cId="563023952" sldId="2144328239"/>
            <ac:spMk id="23" creationId="{B6290C53-6ABF-4104-9902-F78CF14E41ED}"/>
          </ac:spMkLst>
        </pc:spChg>
        <pc:spChg chg="mod">
          <ac:chgData name="Jason Wiese" userId="4bff8d5b-7de6-4655-b397-69b0afc81113" providerId="ADAL" clId="{27A0BE2C-67C2-41BC-B457-B3A336530ACD}" dt="2022-03-09T04:27:07.766" v="897" actId="20577"/>
          <ac:spMkLst>
            <pc:docMk/>
            <pc:sldMk cId="563023952" sldId="2144328239"/>
            <ac:spMk id="26" creationId="{7C01E8ED-981C-41C5-B773-B4AFB17E5C68}"/>
          </ac:spMkLst>
        </pc:spChg>
      </pc:sldChg>
      <pc:sldChg chg="addSp delSp modSp del mod addCm">
        <pc:chgData name="Jason Wiese" userId="4bff8d5b-7de6-4655-b397-69b0afc81113" providerId="ADAL" clId="{27A0BE2C-67C2-41BC-B457-B3A336530ACD}" dt="2022-03-09T05:52:01.325" v="2253" actId="47"/>
        <pc:sldMkLst>
          <pc:docMk/>
          <pc:sldMk cId="273903035" sldId="2144328242"/>
        </pc:sldMkLst>
        <pc:spChg chg="mod">
          <ac:chgData name="Jason Wiese" userId="4bff8d5b-7de6-4655-b397-69b0afc81113" providerId="ADAL" clId="{27A0BE2C-67C2-41BC-B457-B3A336530ACD}" dt="2022-03-09T05:51:16.113" v="2070" actId="1076"/>
          <ac:spMkLst>
            <pc:docMk/>
            <pc:sldMk cId="273903035" sldId="2144328242"/>
            <ac:spMk id="25" creationId="{256EFC29-4811-4C2C-96D0-112123C3F8D1}"/>
          </ac:spMkLst>
        </pc:spChg>
        <pc:spChg chg="del">
          <ac:chgData name="Jason Wiese" userId="4bff8d5b-7de6-4655-b397-69b0afc81113" providerId="ADAL" clId="{27A0BE2C-67C2-41BC-B457-B3A336530ACD}" dt="2022-03-09T05:51:21.885" v="2071" actId="478"/>
          <ac:spMkLst>
            <pc:docMk/>
            <pc:sldMk cId="273903035" sldId="2144328242"/>
            <ac:spMk id="28" creationId="{693572D2-892A-40B5-B838-99D4F5A48269}"/>
          </ac:spMkLst>
        </pc:spChg>
        <pc:spChg chg="mod">
          <ac:chgData name="Jason Wiese" userId="4bff8d5b-7de6-4655-b397-69b0afc81113" providerId="ADAL" clId="{27A0BE2C-67C2-41BC-B457-B3A336530ACD}" dt="2022-03-09T04:26:06.480" v="817" actId="20577"/>
          <ac:spMkLst>
            <pc:docMk/>
            <pc:sldMk cId="273903035" sldId="2144328242"/>
            <ac:spMk id="30" creationId="{EDA2BC21-A50D-4767-9E78-49647F0461BA}"/>
          </ac:spMkLst>
        </pc:spChg>
        <pc:spChg chg="mod">
          <ac:chgData name="Jason Wiese" userId="4bff8d5b-7de6-4655-b397-69b0afc81113" providerId="ADAL" clId="{27A0BE2C-67C2-41BC-B457-B3A336530ACD}" dt="2022-03-09T04:26:08.902" v="818" actId="20577"/>
          <ac:spMkLst>
            <pc:docMk/>
            <pc:sldMk cId="273903035" sldId="2144328242"/>
            <ac:spMk id="31" creationId="{D8B83C7A-8AE3-454A-847B-10E0017D1C43}"/>
          </ac:spMkLst>
        </pc:spChg>
        <pc:spChg chg="del mod">
          <ac:chgData name="Jason Wiese" userId="4bff8d5b-7de6-4655-b397-69b0afc81113" providerId="ADAL" clId="{27A0BE2C-67C2-41BC-B457-B3A336530ACD}" dt="2022-03-09T05:44:17.058" v="1825" actId="478"/>
          <ac:spMkLst>
            <pc:docMk/>
            <pc:sldMk cId="273903035" sldId="2144328242"/>
            <ac:spMk id="37" creationId="{4E053B4E-3B7A-4296-9188-4F855FDF7939}"/>
          </ac:spMkLst>
        </pc:spChg>
        <pc:spChg chg="mod">
          <ac:chgData name="Jason Wiese" userId="4bff8d5b-7de6-4655-b397-69b0afc81113" providerId="ADAL" clId="{27A0BE2C-67C2-41BC-B457-B3A336530ACD}" dt="2022-03-09T05:44:24.657" v="1836" actId="14100"/>
          <ac:spMkLst>
            <pc:docMk/>
            <pc:sldMk cId="273903035" sldId="2144328242"/>
            <ac:spMk id="38" creationId="{183F7F82-D7DA-4235-A669-08F0417D0745}"/>
          </ac:spMkLst>
        </pc:spChg>
        <pc:spChg chg="mod">
          <ac:chgData name="Jason Wiese" userId="4bff8d5b-7de6-4655-b397-69b0afc81113" providerId="ADAL" clId="{27A0BE2C-67C2-41BC-B457-B3A336530ACD}" dt="2022-03-09T05:51:32.157" v="2154" actId="1038"/>
          <ac:spMkLst>
            <pc:docMk/>
            <pc:sldMk cId="273903035" sldId="2144328242"/>
            <ac:spMk id="40" creationId="{E4330518-E00E-47FF-9330-9C0131571FFE}"/>
          </ac:spMkLst>
        </pc:spChg>
        <pc:spChg chg="add mod">
          <ac:chgData name="Jason Wiese" userId="4bff8d5b-7de6-4655-b397-69b0afc81113" providerId="ADAL" clId="{27A0BE2C-67C2-41BC-B457-B3A336530ACD}" dt="2022-03-09T05:51:58.127" v="2252" actId="1038"/>
          <ac:spMkLst>
            <pc:docMk/>
            <pc:sldMk cId="273903035" sldId="2144328242"/>
            <ac:spMk id="41" creationId="{8702C1DB-F74F-40BD-8FA9-2938681B86D6}"/>
          </ac:spMkLst>
        </pc:spChg>
        <pc:spChg chg="mod">
          <ac:chgData name="Jason Wiese" userId="4bff8d5b-7de6-4655-b397-69b0afc81113" providerId="ADAL" clId="{27A0BE2C-67C2-41BC-B457-B3A336530ACD}" dt="2022-03-09T05:51:50.841" v="2155"/>
          <ac:spMkLst>
            <pc:docMk/>
            <pc:sldMk cId="273903035" sldId="2144328242"/>
            <ac:spMk id="43" creationId="{84315EA8-734A-42C1-8B09-255648FC85B8}"/>
          </ac:spMkLst>
        </pc:spChg>
        <pc:spChg chg="mod">
          <ac:chgData name="Jason Wiese" userId="4bff8d5b-7de6-4655-b397-69b0afc81113" providerId="ADAL" clId="{27A0BE2C-67C2-41BC-B457-B3A336530ACD}" dt="2022-03-09T05:51:50.841" v="2155"/>
          <ac:spMkLst>
            <pc:docMk/>
            <pc:sldMk cId="273903035" sldId="2144328242"/>
            <ac:spMk id="44" creationId="{7579900A-D9AB-4930-84D4-802491824DAC}"/>
          </ac:spMkLst>
        </pc:spChg>
        <pc:grpChg chg="mod">
          <ac:chgData name="Jason Wiese" userId="4bff8d5b-7de6-4655-b397-69b0afc81113" providerId="ADAL" clId="{27A0BE2C-67C2-41BC-B457-B3A336530ACD}" dt="2022-03-09T05:51:32.157" v="2154" actId="1038"/>
          <ac:grpSpMkLst>
            <pc:docMk/>
            <pc:sldMk cId="273903035" sldId="2144328242"/>
            <ac:grpSpMk id="2" creationId="{165742B8-D7A1-4F63-A386-EA2488566C96}"/>
          </ac:grpSpMkLst>
        </pc:grpChg>
        <pc:grpChg chg="mod">
          <ac:chgData name="Jason Wiese" userId="4bff8d5b-7de6-4655-b397-69b0afc81113" providerId="ADAL" clId="{27A0BE2C-67C2-41BC-B457-B3A336530ACD}" dt="2022-03-09T05:51:32.157" v="2154" actId="1038"/>
          <ac:grpSpMkLst>
            <pc:docMk/>
            <pc:sldMk cId="273903035" sldId="2144328242"/>
            <ac:grpSpMk id="4" creationId="{3CC005AE-E6B7-448D-A7E9-0C79F0DFBC7E}"/>
          </ac:grpSpMkLst>
        </pc:grpChg>
        <pc:grpChg chg="mod">
          <ac:chgData name="Jason Wiese" userId="4bff8d5b-7de6-4655-b397-69b0afc81113" providerId="ADAL" clId="{27A0BE2C-67C2-41BC-B457-B3A336530ACD}" dt="2022-03-09T05:51:32.157" v="2154" actId="1038"/>
          <ac:grpSpMkLst>
            <pc:docMk/>
            <pc:sldMk cId="273903035" sldId="2144328242"/>
            <ac:grpSpMk id="5" creationId="{47CE5351-14A2-4D46-AA55-ED8194B99FB1}"/>
          </ac:grpSpMkLst>
        </pc:grpChg>
        <pc:grpChg chg="mod">
          <ac:chgData name="Jason Wiese" userId="4bff8d5b-7de6-4655-b397-69b0afc81113" providerId="ADAL" clId="{27A0BE2C-67C2-41BC-B457-B3A336530ACD}" dt="2022-03-09T05:51:32.157" v="2154" actId="1038"/>
          <ac:grpSpMkLst>
            <pc:docMk/>
            <pc:sldMk cId="273903035" sldId="2144328242"/>
            <ac:grpSpMk id="6" creationId="{ADDBDCCC-C6D6-451A-A579-0E544E584E9E}"/>
          </ac:grpSpMkLst>
        </pc:grpChg>
        <pc:grpChg chg="del">
          <ac:chgData name="Jason Wiese" userId="4bff8d5b-7de6-4655-b397-69b0afc81113" providerId="ADAL" clId="{27A0BE2C-67C2-41BC-B457-B3A336530ACD}" dt="2022-03-09T05:51:21.885" v="2071" actId="478"/>
          <ac:grpSpMkLst>
            <pc:docMk/>
            <pc:sldMk cId="273903035" sldId="2144328242"/>
            <ac:grpSpMk id="9" creationId="{4DF6A87F-FC45-496E-AE86-5830123FF5C1}"/>
          </ac:grpSpMkLst>
        </pc:grpChg>
        <pc:grpChg chg="del">
          <ac:chgData name="Jason Wiese" userId="4bff8d5b-7de6-4655-b397-69b0afc81113" providerId="ADAL" clId="{27A0BE2C-67C2-41BC-B457-B3A336530ACD}" dt="2022-03-09T05:51:21.885" v="2071" actId="478"/>
          <ac:grpSpMkLst>
            <pc:docMk/>
            <pc:sldMk cId="273903035" sldId="2144328242"/>
            <ac:grpSpMk id="10" creationId="{FD9440FD-EB3B-4B27-B716-76EBC35016C5}"/>
          </ac:grpSpMkLst>
        </pc:grpChg>
        <pc:grpChg chg="mod">
          <ac:chgData name="Jason Wiese" userId="4bff8d5b-7de6-4655-b397-69b0afc81113" providerId="ADAL" clId="{27A0BE2C-67C2-41BC-B457-B3A336530ACD}" dt="2022-03-09T05:51:32.157" v="2154" actId="1038"/>
          <ac:grpSpMkLst>
            <pc:docMk/>
            <pc:sldMk cId="273903035" sldId="2144328242"/>
            <ac:grpSpMk id="12" creationId="{2D901AE1-268A-4B52-85B0-7D8A12F0AA6A}"/>
          </ac:grpSpMkLst>
        </pc:grpChg>
        <pc:grpChg chg="mod">
          <ac:chgData name="Jason Wiese" userId="4bff8d5b-7de6-4655-b397-69b0afc81113" providerId="ADAL" clId="{27A0BE2C-67C2-41BC-B457-B3A336530ACD}" dt="2022-03-09T05:51:32.157" v="2154" actId="1038"/>
          <ac:grpSpMkLst>
            <pc:docMk/>
            <pc:sldMk cId="273903035" sldId="2144328242"/>
            <ac:grpSpMk id="17" creationId="{AD84B262-9A24-4EEE-92D4-0FE2056D0106}"/>
          </ac:grpSpMkLst>
        </pc:grpChg>
        <pc:grpChg chg="mod">
          <ac:chgData name="Jason Wiese" userId="4bff8d5b-7de6-4655-b397-69b0afc81113" providerId="ADAL" clId="{27A0BE2C-67C2-41BC-B457-B3A336530ACD}" dt="2022-03-09T05:51:32.157" v="2154" actId="1038"/>
          <ac:grpSpMkLst>
            <pc:docMk/>
            <pc:sldMk cId="273903035" sldId="2144328242"/>
            <ac:grpSpMk id="20" creationId="{226DAE1A-C33A-4B84-B6E3-16651CF1E1E1}"/>
          </ac:grpSpMkLst>
        </pc:grpChg>
        <pc:grpChg chg="add mod">
          <ac:chgData name="Jason Wiese" userId="4bff8d5b-7de6-4655-b397-69b0afc81113" providerId="ADAL" clId="{27A0BE2C-67C2-41BC-B457-B3A336530ACD}" dt="2022-03-09T05:51:58.127" v="2252" actId="1038"/>
          <ac:grpSpMkLst>
            <pc:docMk/>
            <pc:sldMk cId="273903035" sldId="2144328242"/>
            <ac:grpSpMk id="42" creationId="{142B57FA-0D7A-410B-AF20-221B768B2FA8}"/>
          </ac:grpSpMkLst>
        </pc:grpChg>
        <pc:grpChg chg="add mod">
          <ac:chgData name="Jason Wiese" userId="4bff8d5b-7de6-4655-b397-69b0afc81113" providerId="ADAL" clId="{27A0BE2C-67C2-41BC-B457-B3A336530ACD}" dt="2022-03-09T05:51:58.127" v="2252" actId="1038"/>
          <ac:grpSpMkLst>
            <pc:docMk/>
            <pc:sldMk cId="273903035" sldId="2144328242"/>
            <ac:grpSpMk id="45" creationId="{32345798-35D0-4BE7-A954-CB02DFBFA781}"/>
          </ac:grpSpMkLst>
        </pc:grpChg>
        <pc:picChg chg="mod">
          <ac:chgData name="Jason Wiese" userId="4bff8d5b-7de6-4655-b397-69b0afc81113" providerId="ADAL" clId="{27A0BE2C-67C2-41BC-B457-B3A336530ACD}" dt="2022-03-09T05:44:41.332" v="1838" actId="14100"/>
          <ac:picMkLst>
            <pc:docMk/>
            <pc:sldMk cId="273903035" sldId="2144328242"/>
            <ac:picMk id="8" creationId="{02429AF2-EFF3-44D7-8004-2FADCBCAAA44}"/>
          </ac:picMkLst>
        </pc:picChg>
        <pc:picChg chg="mod">
          <ac:chgData name="Jason Wiese" userId="4bff8d5b-7de6-4655-b397-69b0afc81113" providerId="ADAL" clId="{27A0BE2C-67C2-41BC-B457-B3A336530ACD}" dt="2022-03-09T05:35:31.018" v="1378" actId="14100"/>
          <ac:picMkLst>
            <pc:docMk/>
            <pc:sldMk cId="273903035" sldId="2144328242"/>
            <ac:picMk id="11" creationId="{D5B00E8B-17AB-4424-B24D-F224833F9199}"/>
          </ac:picMkLst>
        </pc:picChg>
        <pc:picChg chg="mod">
          <ac:chgData name="Jason Wiese" userId="4bff8d5b-7de6-4655-b397-69b0afc81113" providerId="ADAL" clId="{27A0BE2C-67C2-41BC-B457-B3A336530ACD}" dt="2022-03-09T05:35:24.681" v="1376" actId="14100"/>
          <ac:picMkLst>
            <pc:docMk/>
            <pc:sldMk cId="273903035" sldId="2144328242"/>
            <ac:picMk id="14" creationId="{AED0725A-8F4E-4A36-A3CB-90D64C62E13A}"/>
          </ac:picMkLst>
        </pc:picChg>
        <pc:picChg chg="mod">
          <ac:chgData name="Jason Wiese" userId="4bff8d5b-7de6-4655-b397-69b0afc81113" providerId="ADAL" clId="{27A0BE2C-67C2-41BC-B457-B3A336530ACD}" dt="2022-03-09T05:51:50.841" v="2155"/>
          <ac:picMkLst>
            <pc:docMk/>
            <pc:sldMk cId="273903035" sldId="2144328242"/>
            <ac:picMk id="46" creationId="{30ACC454-7485-44AC-85B3-320EF2B4676B}"/>
          </ac:picMkLst>
        </pc:picChg>
        <pc:picChg chg="mod">
          <ac:chgData name="Jason Wiese" userId="4bff8d5b-7de6-4655-b397-69b0afc81113" providerId="ADAL" clId="{27A0BE2C-67C2-41BC-B457-B3A336530ACD}" dt="2022-03-09T05:51:50.841" v="2155"/>
          <ac:picMkLst>
            <pc:docMk/>
            <pc:sldMk cId="273903035" sldId="2144328242"/>
            <ac:picMk id="48" creationId="{4FC47151-9A80-4FB5-BB58-C37C4DB2F7B6}"/>
          </ac:picMkLst>
        </pc:picChg>
      </pc:sldChg>
      <pc:sldChg chg="modSp mod addCm">
        <pc:chgData name="Jason Wiese" userId="4bff8d5b-7de6-4655-b397-69b0afc81113" providerId="ADAL" clId="{27A0BE2C-67C2-41BC-B457-B3A336530ACD}" dt="2022-03-09T05:26:25.564" v="1334" actId="255"/>
        <pc:sldMkLst>
          <pc:docMk/>
          <pc:sldMk cId="2089898149" sldId="2144328243"/>
        </pc:sldMkLst>
        <pc:spChg chg="mod">
          <ac:chgData name="Jason Wiese" userId="4bff8d5b-7de6-4655-b397-69b0afc81113" providerId="ADAL" clId="{27A0BE2C-67C2-41BC-B457-B3A336530ACD}" dt="2022-03-09T05:26:25.564" v="1334" actId="255"/>
          <ac:spMkLst>
            <pc:docMk/>
            <pc:sldMk cId="2089898149" sldId="2144328243"/>
            <ac:spMk id="10" creationId="{1F5544B4-64B7-4E00-A1B6-76422658B8ED}"/>
          </ac:spMkLst>
        </pc:spChg>
        <pc:spChg chg="mod">
          <ac:chgData name="Jason Wiese" userId="4bff8d5b-7de6-4655-b397-69b0afc81113" providerId="ADAL" clId="{27A0BE2C-67C2-41BC-B457-B3A336530ACD}" dt="2022-03-09T03:35:25.832" v="225" actId="20577"/>
          <ac:spMkLst>
            <pc:docMk/>
            <pc:sldMk cId="2089898149" sldId="2144328243"/>
            <ac:spMk id="40" creationId="{57074983-43DA-485E-BC22-A2FF36300630}"/>
          </ac:spMkLst>
        </pc:spChg>
        <pc:spChg chg="mod">
          <ac:chgData name="Jason Wiese" userId="4bff8d5b-7de6-4655-b397-69b0afc81113" providerId="ADAL" clId="{27A0BE2C-67C2-41BC-B457-B3A336530ACD}" dt="2022-03-09T03:37:20.553" v="233" actId="20577"/>
          <ac:spMkLst>
            <pc:docMk/>
            <pc:sldMk cId="2089898149" sldId="2144328243"/>
            <ac:spMk id="41" creationId="{84B27A4D-D40F-4E30-9D4B-F45E8959D04C}"/>
          </ac:spMkLst>
        </pc:spChg>
      </pc:sldChg>
      <pc:sldChg chg="addCm">
        <pc:chgData name="Jason Wiese" userId="4bff8d5b-7de6-4655-b397-69b0afc81113" providerId="ADAL" clId="{27A0BE2C-67C2-41BC-B457-B3A336530ACD}" dt="2022-03-09T05:52:29.078" v="2254"/>
        <pc:sldMkLst>
          <pc:docMk/>
          <pc:sldMk cId="2442570745" sldId="2144328244"/>
        </pc:sldMkLst>
      </pc:sldChg>
    </pc:docChg>
  </pc:docChgLst>
  <pc:docChgLst>
    <pc:chgData name="Karolina Guillen" userId="c1c08796-a0be-47c6-af52-5d31fd96ec50" providerId="ADAL" clId="{4C960E5F-08D2-4DBB-96C4-61ACA4B0B310}"/>
    <pc:docChg chg="custSel modSld">
      <pc:chgData name="Karolina Guillen" userId="c1c08796-a0be-47c6-af52-5d31fd96ec50" providerId="ADAL" clId="{4C960E5F-08D2-4DBB-96C4-61ACA4B0B310}" dt="2022-02-15T14:52:18.628" v="17" actId="1076"/>
      <pc:docMkLst>
        <pc:docMk/>
      </pc:docMkLst>
      <pc:sldChg chg="addSp delSp modSp mod">
        <pc:chgData name="Karolina Guillen" userId="c1c08796-a0be-47c6-af52-5d31fd96ec50" providerId="ADAL" clId="{4C960E5F-08D2-4DBB-96C4-61ACA4B0B310}" dt="2022-02-15T14:52:18.628" v="17" actId="1076"/>
        <pc:sldMkLst>
          <pc:docMk/>
          <pc:sldMk cId="826583887" sldId="2144328105"/>
        </pc:sldMkLst>
        <pc:spChg chg="mod">
          <ac:chgData name="Karolina Guillen" userId="c1c08796-a0be-47c6-af52-5d31fd96ec50" providerId="ADAL" clId="{4C960E5F-08D2-4DBB-96C4-61ACA4B0B310}" dt="2022-02-15T14:51:50.954" v="13" actId="14100"/>
          <ac:spMkLst>
            <pc:docMk/>
            <pc:sldMk cId="826583887" sldId="2144328105"/>
            <ac:spMk id="10" creationId="{9A560180-A9CA-4711-9773-CB371B04B8FC}"/>
          </ac:spMkLst>
        </pc:spChg>
        <pc:picChg chg="add del mod">
          <ac:chgData name="Karolina Guillen" userId="c1c08796-a0be-47c6-af52-5d31fd96ec50" providerId="ADAL" clId="{4C960E5F-08D2-4DBB-96C4-61ACA4B0B310}" dt="2022-02-15T14:51:08.272" v="3" actId="478"/>
          <ac:picMkLst>
            <pc:docMk/>
            <pc:sldMk cId="826583887" sldId="2144328105"/>
            <ac:picMk id="3" creationId="{F3FAF18F-9552-4EDD-B1A9-32CA68A851AC}"/>
          </ac:picMkLst>
        </pc:picChg>
        <pc:picChg chg="add mod">
          <ac:chgData name="Karolina Guillen" userId="c1c08796-a0be-47c6-af52-5d31fd96ec50" providerId="ADAL" clId="{4C960E5F-08D2-4DBB-96C4-61ACA4B0B310}" dt="2022-02-15T14:52:18.628" v="17" actId="1076"/>
          <ac:picMkLst>
            <pc:docMk/>
            <pc:sldMk cId="826583887" sldId="2144328105"/>
            <ac:picMk id="5" creationId="{6059A65E-B154-4B8C-8EA8-A924C404B023}"/>
          </ac:picMkLst>
        </pc:picChg>
      </pc:sldChg>
    </pc:docChg>
  </pc:docChgLst>
  <pc:docChgLst>
    <pc:chgData name="Jason Wiese" userId="4bff8d5b-7de6-4655-b397-69b0afc81113" providerId="ADAL" clId="{1FF870BD-EC83-4219-9BCA-D0A4D22FD032}"/>
    <pc:docChg chg="modSld">
      <pc:chgData name="Jason Wiese" userId="4bff8d5b-7de6-4655-b397-69b0afc81113" providerId="ADAL" clId="{1FF870BD-EC83-4219-9BCA-D0A4D22FD032}" dt="2022-02-14T18:01:02.557" v="103" actId="20577"/>
      <pc:docMkLst>
        <pc:docMk/>
      </pc:docMkLst>
      <pc:sldChg chg="modSp mod">
        <pc:chgData name="Jason Wiese" userId="4bff8d5b-7de6-4655-b397-69b0afc81113" providerId="ADAL" clId="{1FF870BD-EC83-4219-9BCA-D0A4D22FD032}" dt="2022-02-14T18:01:02.557" v="103" actId="20577"/>
        <pc:sldMkLst>
          <pc:docMk/>
          <pc:sldMk cId="1622541504" sldId="2144327906"/>
        </pc:sldMkLst>
        <pc:spChg chg="mod">
          <ac:chgData name="Jason Wiese" userId="4bff8d5b-7de6-4655-b397-69b0afc81113" providerId="ADAL" clId="{1FF870BD-EC83-4219-9BCA-D0A4D22FD032}" dt="2022-02-14T18:01:02.557" v="103" actId="20577"/>
          <ac:spMkLst>
            <pc:docMk/>
            <pc:sldMk cId="1622541504" sldId="2144327906"/>
            <ac:spMk id="10" creationId="{49CDD361-5444-492D-8292-535A7F746D6E}"/>
          </ac:spMkLst>
        </pc:spChg>
        <pc:spChg chg="mod">
          <ac:chgData name="Jason Wiese" userId="4bff8d5b-7de6-4655-b397-69b0afc81113" providerId="ADAL" clId="{1FF870BD-EC83-4219-9BCA-D0A4D22FD032}" dt="2022-02-14T17:58:43.550" v="39" actId="1035"/>
          <ac:spMkLst>
            <pc:docMk/>
            <pc:sldMk cId="1622541504" sldId="2144327906"/>
            <ac:spMk id="16" creationId="{C57D90DC-DDFA-45DC-8781-5D55EA449DCD}"/>
          </ac:spMkLst>
        </pc:spChg>
      </pc:sldChg>
    </pc:docChg>
  </pc:docChgLst>
  <pc:docChgLst>
    <pc:chgData name="Jason Wiese" userId="4bff8d5b-7de6-4655-b397-69b0afc81113" providerId="ADAL" clId="{7C913281-6E37-4FAA-916C-420BD7E03F67}"/>
    <pc:docChg chg="undo redo custSel modSld">
      <pc:chgData name="Jason Wiese" userId="4bff8d5b-7de6-4655-b397-69b0afc81113" providerId="ADAL" clId="{7C913281-6E37-4FAA-916C-420BD7E03F67}" dt="2022-03-15T20:22:30.672" v="330" actId="6549"/>
      <pc:docMkLst>
        <pc:docMk/>
      </pc:docMkLst>
      <pc:sldChg chg="modSp mod">
        <pc:chgData name="Jason Wiese" userId="4bff8d5b-7de6-4655-b397-69b0afc81113" providerId="ADAL" clId="{7C913281-6E37-4FAA-916C-420BD7E03F67}" dt="2022-03-15T20:04:36.031" v="36" actId="1038"/>
        <pc:sldMkLst>
          <pc:docMk/>
          <pc:sldMk cId="4099370168" sldId="2144327328"/>
        </pc:sldMkLst>
        <pc:spChg chg="mod">
          <ac:chgData name="Jason Wiese" userId="4bff8d5b-7de6-4655-b397-69b0afc81113" providerId="ADAL" clId="{7C913281-6E37-4FAA-916C-420BD7E03F67}" dt="2022-03-15T20:04:36.031" v="36" actId="1038"/>
          <ac:spMkLst>
            <pc:docMk/>
            <pc:sldMk cId="4099370168" sldId="2144327328"/>
            <ac:spMk id="26" creationId="{F4EEDE53-1CAE-4D4E-A18B-CA3725CB4E78}"/>
          </ac:spMkLst>
        </pc:spChg>
      </pc:sldChg>
      <pc:sldChg chg="modSp mod">
        <pc:chgData name="Jason Wiese" userId="4bff8d5b-7de6-4655-b397-69b0afc81113" providerId="ADAL" clId="{7C913281-6E37-4FAA-916C-420BD7E03F67}" dt="2022-03-15T20:17:59.125" v="157" actId="1036"/>
        <pc:sldMkLst>
          <pc:docMk/>
          <pc:sldMk cId="4055304107" sldId="2144328229"/>
        </pc:sldMkLst>
        <pc:spChg chg="mod">
          <ac:chgData name="Jason Wiese" userId="4bff8d5b-7de6-4655-b397-69b0afc81113" providerId="ADAL" clId="{7C913281-6E37-4FAA-916C-420BD7E03F67}" dt="2022-03-15T20:17:45.941" v="147" actId="6549"/>
          <ac:spMkLst>
            <pc:docMk/>
            <pc:sldMk cId="4055304107" sldId="2144328229"/>
            <ac:spMk id="22" creationId="{CF511AAE-61D1-4ED4-BBBA-E53DA57CC351}"/>
          </ac:spMkLst>
        </pc:spChg>
        <pc:spChg chg="mod">
          <ac:chgData name="Jason Wiese" userId="4bff8d5b-7de6-4655-b397-69b0afc81113" providerId="ADAL" clId="{7C913281-6E37-4FAA-916C-420BD7E03F67}" dt="2022-03-15T20:17:59.125" v="157" actId="1036"/>
          <ac:spMkLst>
            <pc:docMk/>
            <pc:sldMk cId="4055304107" sldId="2144328229"/>
            <ac:spMk id="24" creationId="{1773BC30-1E73-4E4F-933E-4B95FBCBFBF0}"/>
          </ac:spMkLst>
        </pc:spChg>
        <pc:spChg chg="mod">
          <ac:chgData name="Jason Wiese" userId="4bff8d5b-7de6-4655-b397-69b0afc81113" providerId="ADAL" clId="{7C913281-6E37-4FAA-916C-420BD7E03F67}" dt="2022-03-15T20:17:53.252" v="148" actId="20577"/>
          <ac:spMkLst>
            <pc:docMk/>
            <pc:sldMk cId="4055304107" sldId="2144328229"/>
            <ac:spMk id="25" creationId="{ECC49809-AB00-48B9-A925-D37219737DCB}"/>
          </ac:spMkLst>
        </pc:spChg>
      </pc:sldChg>
      <pc:sldChg chg="modSp mod">
        <pc:chgData name="Jason Wiese" userId="4bff8d5b-7de6-4655-b397-69b0afc81113" providerId="ADAL" clId="{7C913281-6E37-4FAA-916C-420BD7E03F67}" dt="2022-03-15T19:42:39.199" v="1" actId="20577"/>
        <pc:sldMkLst>
          <pc:docMk/>
          <pc:sldMk cId="2293700019" sldId="2144328234"/>
        </pc:sldMkLst>
        <pc:spChg chg="mod">
          <ac:chgData name="Jason Wiese" userId="4bff8d5b-7de6-4655-b397-69b0afc81113" providerId="ADAL" clId="{7C913281-6E37-4FAA-916C-420BD7E03F67}" dt="2022-03-15T19:42:39.199" v="1" actId="20577"/>
          <ac:spMkLst>
            <pc:docMk/>
            <pc:sldMk cId="2293700019" sldId="2144328234"/>
            <ac:spMk id="10" creationId="{1F5544B4-64B7-4E00-A1B6-76422658B8ED}"/>
          </ac:spMkLst>
        </pc:spChg>
      </pc:sldChg>
      <pc:sldChg chg="modSp mod">
        <pc:chgData name="Jason Wiese" userId="4bff8d5b-7de6-4655-b397-69b0afc81113" providerId="ADAL" clId="{7C913281-6E37-4FAA-916C-420BD7E03F67}" dt="2022-03-15T20:08:53.274" v="49" actId="20577"/>
        <pc:sldMkLst>
          <pc:docMk/>
          <pc:sldMk cId="181984980" sldId="2144328238"/>
        </pc:sldMkLst>
        <pc:spChg chg="mod">
          <ac:chgData name="Jason Wiese" userId="4bff8d5b-7de6-4655-b397-69b0afc81113" providerId="ADAL" clId="{7C913281-6E37-4FAA-916C-420BD7E03F67}" dt="2022-03-15T20:08:53.274" v="49" actId="20577"/>
          <ac:spMkLst>
            <pc:docMk/>
            <pc:sldMk cId="181984980" sldId="2144328238"/>
            <ac:spMk id="12" creationId="{B0BEA4CE-E04C-4373-95A5-BD90E6D1C9BC}"/>
          </ac:spMkLst>
        </pc:spChg>
      </pc:sldChg>
      <pc:sldChg chg="modSp mod">
        <pc:chgData name="Jason Wiese" userId="4bff8d5b-7de6-4655-b397-69b0afc81113" providerId="ADAL" clId="{7C913281-6E37-4FAA-916C-420BD7E03F67}" dt="2022-03-15T20:10:43.237" v="145" actId="6549"/>
        <pc:sldMkLst>
          <pc:docMk/>
          <pc:sldMk cId="563023952" sldId="2144328239"/>
        </pc:sldMkLst>
        <pc:spChg chg="mod">
          <ac:chgData name="Jason Wiese" userId="4bff8d5b-7de6-4655-b397-69b0afc81113" providerId="ADAL" clId="{7C913281-6E37-4FAA-916C-420BD7E03F67}" dt="2022-03-15T20:10:43.237" v="145" actId="6549"/>
          <ac:spMkLst>
            <pc:docMk/>
            <pc:sldMk cId="563023952" sldId="2144328239"/>
            <ac:spMk id="10" creationId="{1F5544B4-64B7-4E00-A1B6-76422658B8ED}"/>
          </ac:spMkLst>
        </pc:spChg>
      </pc:sldChg>
      <pc:sldChg chg="modSp mod">
        <pc:chgData name="Jason Wiese" userId="4bff8d5b-7de6-4655-b397-69b0afc81113" providerId="ADAL" clId="{7C913281-6E37-4FAA-916C-420BD7E03F67}" dt="2022-03-15T20:22:30.672" v="330" actId="6549"/>
        <pc:sldMkLst>
          <pc:docMk/>
          <pc:sldMk cId="2442570745" sldId="2144328244"/>
        </pc:sldMkLst>
        <pc:spChg chg="mod">
          <ac:chgData name="Jason Wiese" userId="4bff8d5b-7de6-4655-b397-69b0afc81113" providerId="ADAL" clId="{7C913281-6E37-4FAA-916C-420BD7E03F67}" dt="2022-03-15T20:22:30.672" v="330" actId="6549"/>
          <ac:spMkLst>
            <pc:docMk/>
            <pc:sldMk cId="2442570745" sldId="2144328244"/>
            <ac:spMk id="32" creationId="{06D37B83-1FD2-4FAB-81E2-99D6FF4A6262}"/>
          </ac:spMkLst>
        </pc:spChg>
        <pc:spChg chg="mod">
          <ac:chgData name="Jason Wiese" userId="4bff8d5b-7de6-4655-b397-69b0afc81113" providerId="ADAL" clId="{7C913281-6E37-4FAA-916C-420BD7E03F67}" dt="2022-03-15T20:19:00.397" v="159" actId="255"/>
          <ac:spMkLst>
            <pc:docMk/>
            <pc:sldMk cId="2442570745" sldId="2144328244"/>
            <ac:spMk id="38" creationId="{183F7F82-D7DA-4235-A669-08F0417D0745}"/>
          </ac:spMkLst>
        </pc:spChg>
      </pc:sldChg>
    </pc:docChg>
  </pc:docChgLst>
  <pc:docChgLst>
    <pc:chgData name="Jason Wiese" userId="4bff8d5b-7de6-4655-b397-69b0afc81113" providerId="ADAL" clId="{F74BF1DB-7F12-496D-A8ED-93554F8B1559}"/>
    <pc:docChg chg="custSel modSld">
      <pc:chgData name="Jason Wiese" userId="4bff8d5b-7de6-4655-b397-69b0afc81113" providerId="ADAL" clId="{F74BF1DB-7F12-496D-A8ED-93554F8B1559}" dt="2022-02-09T17:59:12.807" v="316" actId="20577"/>
      <pc:docMkLst>
        <pc:docMk/>
      </pc:docMkLst>
      <pc:sldChg chg="modSp mod">
        <pc:chgData name="Jason Wiese" userId="4bff8d5b-7de6-4655-b397-69b0afc81113" providerId="ADAL" clId="{F74BF1DB-7F12-496D-A8ED-93554F8B1559}" dt="2022-02-09T17:58:45.447" v="229" actId="20577"/>
        <pc:sldMkLst>
          <pc:docMk/>
          <pc:sldMk cId="2506243694" sldId="2144327391"/>
        </pc:sldMkLst>
        <pc:spChg chg="mod">
          <ac:chgData name="Jason Wiese" userId="4bff8d5b-7de6-4655-b397-69b0afc81113" providerId="ADAL" clId="{F74BF1DB-7F12-496D-A8ED-93554F8B1559}" dt="2022-02-09T17:58:45.447" v="229" actId="20577"/>
          <ac:spMkLst>
            <pc:docMk/>
            <pc:sldMk cId="2506243694" sldId="2144327391"/>
            <ac:spMk id="10" creationId="{E3D88B66-E87E-424D-8CCE-314107D81A14}"/>
          </ac:spMkLst>
        </pc:spChg>
      </pc:sldChg>
      <pc:sldChg chg="modSp mod">
        <pc:chgData name="Jason Wiese" userId="4bff8d5b-7de6-4655-b397-69b0afc81113" providerId="ADAL" clId="{F74BF1DB-7F12-496D-A8ED-93554F8B1559}" dt="2022-02-09T17:59:12.807" v="316" actId="20577"/>
        <pc:sldMkLst>
          <pc:docMk/>
          <pc:sldMk cId="732019880" sldId="2144328106"/>
        </pc:sldMkLst>
        <pc:spChg chg="mod">
          <ac:chgData name="Jason Wiese" userId="4bff8d5b-7de6-4655-b397-69b0afc81113" providerId="ADAL" clId="{F74BF1DB-7F12-496D-A8ED-93554F8B1559}" dt="2022-02-09T17:59:12.807" v="316" actId="20577"/>
          <ac:spMkLst>
            <pc:docMk/>
            <pc:sldMk cId="732019880" sldId="2144328106"/>
            <ac:spMk id="7" creationId="{F25B641F-1744-45AC-B343-CA9AA9737A1D}"/>
          </ac:spMkLst>
        </pc:spChg>
      </pc:sldChg>
      <pc:sldChg chg="modSp mod">
        <pc:chgData name="Jason Wiese" userId="4bff8d5b-7de6-4655-b397-69b0afc81113" providerId="ADAL" clId="{F74BF1DB-7F12-496D-A8ED-93554F8B1559}" dt="2022-02-09T17:43:04.380" v="51" actId="20577"/>
        <pc:sldMkLst>
          <pc:docMk/>
          <pc:sldMk cId="82178466" sldId="2144328216"/>
        </pc:sldMkLst>
        <pc:spChg chg="mod">
          <ac:chgData name="Jason Wiese" userId="4bff8d5b-7de6-4655-b397-69b0afc81113" providerId="ADAL" clId="{F74BF1DB-7F12-496D-A8ED-93554F8B1559}" dt="2022-02-09T17:43:04.380" v="51" actId="20577"/>
          <ac:spMkLst>
            <pc:docMk/>
            <pc:sldMk cId="82178466" sldId="2144328216"/>
            <ac:spMk id="10" creationId="{1F5544B4-64B7-4E00-A1B6-76422658B8ED}"/>
          </ac:spMkLst>
        </pc:spChg>
      </pc:sldChg>
      <pc:sldChg chg="modSp mod">
        <pc:chgData name="Jason Wiese" userId="4bff8d5b-7de6-4655-b397-69b0afc81113" providerId="ADAL" clId="{F74BF1DB-7F12-496D-A8ED-93554F8B1559}" dt="2022-02-09T17:53:23.639" v="64" actId="1035"/>
        <pc:sldMkLst>
          <pc:docMk/>
          <pc:sldMk cId="1474712545" sldId="2144328217"/>
        </pc:sldMkLst>
        <pc:spChg chg="mod">
          <ac:chgData name="Jason Wiese" userId="4bff8d5b-7de6-4655-b397-69b0afc81113" providerId="ADAL" clId="{F74BF1DB-7F12-496D-A8ED-93554F8B1559}" dt="2022-02-09T17:53:23.639" v="64" actId="1035"/>
          <ac:spMkLst>
            <pc:docMk/>
            <pc:sldMk cId="1474712545" sldId="2144328217"/>
            <ac:spMk id="32" creationId="{68ED7A75-1695-47B5-B6CC-FEE5BE0CC92E}"/>
          </ac:spMkLst>
        </pc:spChg>
      </pc:sldChg>
      <pc:sldChg chg="modSp mod">
        <pc:chgData name="Jason Wiese" userId="4bff8d5b-7de6-4655-b397-69b0afc81113" providerId="ADAL" clId="{F74BF1DB-7F12-496D-A8ED-93554F8B1559}" dt="2022-02-09T17:52:27.356" v="62" actId="20577"/>
        <pc:sldMkLst>
          <pc:docMk/>
          <pc:sldMk cId="3539538780" sldId="2144328225"/>
        </pc:sldMkLst>
        <pc:spChg chg="mod">
          <ac:chgData name="Jason Wiese" userId="4bff8d5b-7de6-4655-b397-69b0afc81113" providerId="ADAL" clId="{F74BF1DB-7F12-496D-A8ED-93554F8B1559}" dt="2022-02-09T17:52:27.356" v="62" actId="20577"/>
          <ac:spMkLst>
            <pc:docMk/>
            <pc:sldMk cId="3539538780" sldId="2144328225"/>
            <ac:spMk id="12" creationId="{90114B43-5ED0-40D3-8270-C66AD9B7205B}"/>
          </ac:spMkLst>
        </pc:spChg>
      </pc:sldChg>
    </pc:docChg>
  </pc:docChgLst>
  <pc:docChgLst>
    <pc:chgData name="Karolina Guillen" userId="c1c08796-a0be-47c6-af52-5d31fd96ec50" providerId="ADAL" clId="{A5380F6B-F371-45A7-BD09-E10DB036B1C7}"/>
    <pc:docChg chg="undo custSel modSld">
      <pc:chgData name="Karolina Guillen" userId="c1c08796-a0be-47c6-af52-5d31fd96ec50" providerId="ADAL" clId="{A5380F6B-F371-45A7-BD09-E10DB036B1C7}" dt="2022-03-16T14:47:26.305" v="36" actId="552"/>
      <pc:docMkLst>
        <pc:docMk/>
      </pc:docMkLst>
      <pc:sldChg chg="modSp mod addCm">
        <pc:chgData name="Karolina Guillen" userId="c1c08796-a0be-47c6-af52-5d31fd96ec50" providerId="ADAL" clId="{A5380F6B-F371-45A7-BD09-E10DB036B1C7}" dt="2022-03-16T14:47:26.305" v="36" actId="552"/>
        <pc:sldMkLst>
          <pc:docMk/>
          <pc:sldMk cId="586544117" sldId="259"/>
        </pc:sldMkLst>
        <pc:spChg chg="mod">
          <ac:chgData name="Karolina Guillen" userId="c1c08796-a0be-47c6-af52-5d31fd96ec50" providerId="ADAL" clId="{A5380F6B-F371-45A7-BD09-E10DB036B1C7}" dt="2022-03-16T14:47:26.305" v="36" actId="552"/>
          <ac:spMkLst>
            <pc:docMk/>
            <pc:sldMk cId="586544117" sldId="259"/>
            <ac:spMk id="12" creationId="{D3ED8F18-80E6-D449-A031-541661F2A42F}"/>
          </ac:spMkLst>
        </pc:spChg>
        <pc:grpChg chg="mod">
          <ac:chgData name="Karolina Guillen" userId="c1c08796-a0be-47c6-af52-5d31fd96ec50" providerId="ADAL" clId="{A5380F6B-F371-45A7-BD09-E10DB036B1C7}" dt="2022-03-16T14:47:26.305" v="36" actId="552"/>
          <ac:grpSpMkLst>
            <pc:docMk/>
            <pc:sldMk cId="586544117" sldId="259"/>
            <ac:grpSpMk id="16" creationId="{E17CFBF6-B7D8-405C-9545-CF1A3379D48B}"/>
          </ac:grpSpMkLst>
        </pc:grpChg>
      </pc:sldChg>
      <pc:sldChg chg="modSp mod">
        <pc:chgData name="Karolina Guillen" userId="c1c08796-a0be-47c6-af52-5d31fd96ec50" providerId="ADAL" clId="{A5380F6B-F371-45A7-BD09-E10DB036B1C7}" dt="2022-03-14T18:18:25.887" v="0" actId="20577"/>
        <pc:sldMkLst>
          <pc:docMk/>
          <pc:sldMk cId="2822426074" sldId="2144327327"/>
        </pc:sldMkLst>
        <pc:spChg chg="mod">
          <ac:chgData name="Karolina Guillen" userId="c1c08796-a0be-47c6-af52-5d31fd96ec50" providerId="ADAL" clId="{A5380F6B-F371-45A7-BD09-E10DB036B1C7}" dt="2022-03-14T18:18:25.887" v="0" actId="20577"/>
          <ac:spMkLst>
            <pc:docMk/>
            <pc:sldMk cId="2822426074" sldId="2144327327"/>
            <ac:spMk id="9" creationId="{FB3EABF4-443B-4155-A5FA-5A6AB756FC46}"/>
          </ac:spMkLst>
        </pc:spChg>
      </pc:sldChg>
      <pc:sldChg chg="modSp mod addCm">
        <pc:chgData name="Karolina Guillen" userId="c1c08796-a0be-47c6-af52-5d31fd96ec50" providerId="ADAL" clId="{A5380F6B-F371-45A7-BD09-E10DB036B1C7}" dt="2022-03-14T19:50:22.145" v="10"/>
        <pc:sldMkLst>
          <pc:docMk/>
          <pc:sldMk cId="2506243694" sldId="2144327391"/>
        </pc:sldMkLst>
        <pc:spChg chg="mod">
          <ac:chgData name="Karolina Guillen" userId="c1c08796-a0be-47c6-af52-5d31fd96ec50" providerId="ADAL" clId="{A5380F6B-F371-45A7-BD09-E10DB036B1C7}" dt="2022-03-14T19:49:52.384" v="9" actId="20577"/>
          <ac:spMkLst>
            <pc:docMk/>
            <pc:sldMk cId="2506243694" sldId="2144327391"/>
            <ac:spMk id="10" creationId="{E3D88B66-E87E-424D-8CCE-314107D81A14}"/>
          </ac:spMkLst>
        </pc:spChg>
      </pc:sldChg>
    </pc:docChg>
  </pc:docChgLst>
  <pc:docChgLst>
    <pc:chgData name="Leah Montner Dixon" userId="d5b2ae9e-9213-4442-b7df-4db8cbe51e5d" providerId="ADAL" clId="{30477ACE-9BBE-427B-907D-CFA237B9C0C0}"/>
    <pc:docChg chg="undo redo custSel delSld modSld sldOrd">
      <pc:chgData name="Leah Montner Dixon" userId="d5b2ae9e-9213-4442-b7df-4db8cbe51e5d" providerId="ADAL" clId="{30477ACE-9BBE-427B-907D-CFA237B9C0C0}" dt="2022-03-09T16:40:52.460" v="5798"/>
      <pc:docMkLst>
        <pc:docMk/>
      </pc:docMkLst>
      <pc:sldChg chg="addSp delSp modSp mod delCm modCm">
        <pc:chgData name="Leah Montner Dixon" userId="d5b2ae9e-9213-4442-b7df-4db8cbe51e5d" providerId="ADAL" clId="{30477ACE-9BBE-427B-907D-CFA237B9C0C0}" dt="2022-03-09T15:08:35.456" v="4680" actId="478"/>
        <pc:sldMkLst>
          <pc:docMk/>
          <pc:sldMk cId="586544117" sldId="259"/>
        </pc:sldMkLst>
        <pc:spChg chg="del mod">
          <ac:chgData name="Leah Montner Dixon" userId="d5b2ae9e-9213-4442-b7df-4db8cbe51e5d" providerId="ADAL" clId="{30477ACE-9BBE-427B-907D-CFA237B9C0C0}" dt="2022-03-09T15:08:35.456" v="4680" actId="478"/>
          <ac:spMkLst>
            <pc:docMk/>
            <pc:sldMk cId="586544117" sldId="259"/>
            <ac:spMk id="5" creationId="{3CA505E6-465B-468F-B0D1-671C72635F86}"/>
          </ac:spMkLst>
        </pc:spChg>
        <pc:picChg chg="del mod">
          <ac:chgData name="Leah Montner Dixon" userId="d5b2ae9e-9213-4442-b7df-4db8cbe51e5d" providerId="ADAL" clId="{30477ACE-9BBE-427B-907D-CFA237B9C0C0}" dt="2022-03-04T20:59:13.616" v="4422" actId="478"/>
          <ac:picMkLst>
            <pc:docMk/>
            <pc:sldMk cId="586544117" sldId="259"/>
            <ac:picMk id="2" creationId="{9692EFC9-7530-42A7-B335-575413C51846}"/>
          </ac:picMkLst>
        </pc:picChg>
        <pc:picChg chg="del mod">
          <ac:chgData name="Leah Montner Dixon" userId="d5b2ae9e-9213-4442-b7df-4db8cbe51e5d" providerId="ADAL" clId="{30477ACE-9BBE-427B-907D-CFA237B9C0C0}" dt="2022-03-09T14:14:06.423" v="4483" actId="478"/>
          <ac:picMkLst>
            <pc:docMk/>
            <pc:sldMk cId="586544117" sldId="259"/>
            <ac:picMk id="3" creationId="{49EB1DBF-2381-40DF-8BD5-A3B3C131EDD2}"/>
          </ac:picMkLst>
        </pc:picChg>
        <pc:picChg chg="add mod">
          <ac:chgData name="Leah Montner Dixon" userId="d5b2ae9e-9213-4442-b7df-4db8cbe51e5d" providerId="ADAL" clId="{30477ACE-9BBE-427B-907D-CFA237B9C0C0}" dt="2022-03-04T21:06:03.316" v="4479" actId="1038"/>
          <ac:picMkLst>
            <pc:docMk/>
            <pc:sldMk cId="586544117" sldId="259"/>
            <ac:picMk id="4" creationId="{D1510C21-C1A3-430F-87CB-2C09F25760B1}"/>
          </ac:picMkLst>
        </pc:picChg>
        <pc:picChg chg="add mod ord modCrop">
          <ac:chgData name="Leah Montner Dixon" userId="d5b2ae9e-9213-4442-b7df-4db8cbe51e5d" providerId="ADAL" clId="{30477ACE-9BBE-427B-907D-CFA237B9C0C0}" dt="2022-03-09T14:18:06.811" v="4538" actId="167"/>
          <ac:picMkLst>
            <pc:docMk/>
            <pc:sldMk cId="586544117" sldId="259"/>
            <ac:picMk id="6" creationId="{426BE4C3-0069-4EC3-9FBB-9796AE14E25C}"/>
          </ac:picMkLst>
        </pc:picChg>
        <pc:picChg chg="add del mod ord modCrop">
          <ac:chgData name="Leah Montner Dixon" userId="d5b2ae9e-9213-4442-b7df-4db8cbe51e5d" providerId="ADAL" clId="{30477ACE-9BBE-427B-907D-CFA237B9C0C0}" dt="2022-03-09T14:18:08.758" v="4540" actId="478"/>
          <ac:picMkLst>
            <pc:docMk/>
            <pc:sldMk cId="586544117" sldId="259"/>
            <ac:picMk id="9" creationId="{3EEB33DA-2020-4CB2-B8CD-003D6874E306}"/>
          </ac:picMkLst>
        </pc:picChg>
        <pc:picChg chg="del">
          <ac:chgData name="Leah Montner Dixon" userId="d5b2ae9e-9213-4442-b7df-4db8cbe51e5d" providerId="ADAL" clId="{30477ACE-9BBE-427B-907D-CFA237B9C0C0}" dt="2022-03-04T21:05:51.605" v="4468" actId="478"/>
          <ac:picMkLst>
            <pc:docMk/>
            <pc:sldMk cId="586544117" sldId="259"/>
            <ac:picMk id="15" creationId="{F0092BDA-FE0D-4EE0-B12D-3DDA72B4B403}"/>
          </ac:picMkLst>
        </pc:picChg>
      </pc:sldChg>
      <pc:sldChg chg="addSp delSp modSp mod ord">
        <pc:chgData name="Leah Montner Dixon" userId="d5b2ae9e-9213-4442-b7df-4db8cbe51e5d" providerId="ADAL" clId="{30477ACE-9BBE-427B-907D-CFA237B9C0C0}" dt="2022-03-09T15:55:52.021" v="5074"/>
        <pc:sldMkLst>
          <pc:docMk/>
          <pc:sldMk cId="2822426074" sldId="2144327327"/>
        </pc:sldMkLst>
        <pc:spChg chg="del">
          <ac:chgData name="Leah Montner Dixon" userId="d5b2ae9e-9213-4442-b7df-4db8cbe51e5d" providerId="ADAL" clId="{30477ACE-9BBE-427B-907D-CFA237B9C0C0}" dt="2022-03-09T15:53:53.053" v="5044" actId="478"/>
          <ac:spMkLst>
            <pc:docMk/>
            <pc:sldMk cId="2822426074" sldId="2144327327"/>
            <ac:spMk id="10" creationId="{53F024C6-3A9E-4A69-B1B9-18C95CE31CAF}"/>
          </ac:spMkLst>
        </pc:spChg>
        <pc:spChg chg="del">
          <ac:chgData name="Leah Montner Dixon" userId="d5b2ae9e-9213-4442-b7df-4db8cbe51e5d" providerId="ADAL" clId="{30477ACE-9BBE-427B-907D-CFA237B9C0C0}" dt="2022-03-09T15:53:53.053" v="5044" actId="478"/>
          <ac:spMkLst>
            <pc:docMk/>
            <pc:sldMk cId="2822426074" sldId="2144327327"/>
            <ac:spMk id="12" creationId="{0B80F57C-502B-4844-B07D-5E2BBAEB41A3}"/>
          </ac:spMkLst>
        </pc:spChg>
        <pc:spChg chg="mod">
          <ac:chgData name="Leah Montner Dixon" userId="d5b2ae9e-9213-4442-b7df-4db8cbe51e5d" providerId="ADAL" clId="{30477ACE-9BBE-427B-907D-CFA237B9C0C0}" dt="2022-03-09T15:54:00.062" v="5047" actId="12788"/>
          <ac:spMkLst>
            <pc:docMk/>
            <pc:sldMk cId="2822426074" sldId="2144327327"/>
            <ac:spMk id="19" creationId="{AC62C3AD-3E8E-491B-B824-FEFD9731442B}"/>
          </ac:spMkLst>
        </pc:spChg>
        <pc:spChg chg="add del mod">
          <ac:chgData name="Leah Montner Dixon" userId="d5b2ae9e-9213-4442-b7df-4db8cbe51e5d" providerId="ADAL" clId="{30477ACE-9BBE-427B-907D-CFA237B9C0C0}" dt="2022-03-09T15:55:51.737" v="5073" actId="478"/>
          <ac:spMkLst>
            <pc:docMk/>
            <pc:sldMk cId="2822426074" sldId="2144327327"/>
            <ac:spMk id="24" creationId="{1B647AC3-C15E-44C2-A022-11C162B1772F}"/>
          </ac:spMkLst>
        </pc:spChg>
        <pc:spChg chg="add del mod">
          <ac:chgData name="Leah Montner Dixon" userId="d5b2ae9e-9213-4442-b7df-4db8cbe51e5d" providerId="ADAL" clId="{30477ACE-9BBE-427B-907D-CFA237B9C0C0}" dt="2022-03-09T15:55:51.737" v="5073" actId="478"/>
          <ac:spMkLst>
            <pc:docMk/>
            <pc:sldMk cId="2822426074" sldId="2144327327"/>
            <ac:spMk id="26" creationId="{350C013E-7462-4CE1-A2CD-1F32B9ECD405}"/>
          </ac:spMkLst>
        </pc:spChg>
        <pc:spChg chg="add mod">
          <ac:chgData name="Leah Montner Dixon" userId="d5b2ae9e-9213-4442-b7df-4db8cbe51e5d" providerId="ADAL" clId="{30477ACE-9BBE-427B-907D-CFA237B9C0C0}" dt="2022-03-09T15:55:52.021" v="5074"/>
          <ac:spMkLst>
            <pc:docMk/>
            <pc:sldMk cId="2822426074" sldId="2144327327"/>
            <ac:spMk id="28" creationId="{BF51609A-A3A4-4E15-A174-C9B304BE7370}"/>
          </ac:spMkLst>
        </pc:spChg>
        <pc:spChg chg="add mod">
          <ac:chgData name="Leah Montner Dixon" userId="d5b2ae9e-9213-4442-b7df-4db8cbe51e5d" providerId="ADAL" clId="{30477ACE-9BBE-427B-907D-CFA237B9C0C0}" dt="2022-03-09T15:55:52.021" v="5074"/>
          <ac:spMkLst>
            <pc:docMk/>
            <pc:sldMk cId="2822426074" sldId="2144327327"/>
            <ac:spMk id="29" creationId="{B0C980AD-053B-4F7F-9E04-22D753116300}"/>
          </ac:spMkLst>
        </pc:spChg>
        <pc:picChg chg="add del mod">
          <ac:chgData name="Leah Montner Dixon" userId="d5b2ae9e-9213-4442-b7df-4db8cbe51e5d" providerId="ADAL" clId="{30477ACE-9BBE-427B-907D-CFA237B9C0C0}" dt="2022-03-09T15:55:51.737" v="5073" actId="478"/>
          <ac:picMkLst>
            <pc:docMk/>
            <pc:sldMk cId="2822426074" sldId="2144327327"/>
            <ac:picMk id="21" creationId="{03BBEAA1-C247-4399-871D-85CBE4BC2749}"/>
          </ac:picMkLst>
        </pc:picChg>
        <pc:picChg chg="del">
          <ac:chgData name="Leah Montner Dixon" userId="d5b2ae9e-9213-4442-b7df-4db8cbe51e5d" providerId="ADAL" clId="{30477ACE-9BBE-427B-907D-CFA237B9C0C0}" dt="2022-03-09T15:53:53.053" v="5044" actId="478"/>
          <ac:picMkLst>
            <pc:docMk/>
            <pc:sldMk cId="2822426074" sldId="2144327327"/>
            <ac:picMk id="25" creationId="{007C0E06-A025-6444-A897-359A6F2930CE}"/>
          </ac:picMkLst>
        </pc:picChg>
        <pc:picChg chg="add mod">
          <ac:chgData name="Leah Montner Dixon" userId="d5b2ae9e-9213-4442-b7df-4db8cbe51e5d" providerId="ADAL" clId="{30477ACE-9BBE-427B-907D-CFA237B9C0C0}" dt="2022-03-09T15:55:52.021" v="5074"/>
          <ac:picMkLst>
            <pc:docMk/>
            <pc:sldMk cId="2822426074" sldId="2144327327"/>
            <ac:picMk id="27" creationId="{F37E42ED-D4B9-4059-834B-3ACB90358594}"/>
          </ac:picMkLst>
        </pc:picChg>
      </pc:sldChg>
      <pc:sldChg chg="addSp delSp modSp mod ord">
        <pc:chgData name="Leah Montner Dixon" userId="d5b2ae9e-9213-4442-b7df-4db8cbe51e5d" providerId="ADAL" clId="{30477ACE-9BBE-427B-907D-CFA237B9C0C0}" dt="2022-03-09T15:55:54.972" v="5076"/>
        <pc:sldMkLst>
          <pc:docMk/>
          <pc:sldMk cId="4099370168" sldId="2144327328"/>
        </pc:sldMkLst>
        <pc:spChg chg="del">
          <ac:chgData name="Leah Montner Dixon" userId="d5b2ae9e-9213-4442-b7df-4db8cbe51e5d" providerId="ADAL" clId="{30477ACE-9BBE-427B-907D-CFA237B9C0C0}" dt="2022-03-09T15:54:28.625" v="5049" actId="478"/>
          <ac:spMkLst>
            <pc:docMk/>
            <pc:sldMk cId="4099370168" sldId="2144327328"/>
            <ac:spMk id="10" creationId="{53F024C6-3A9E-4A69-B1B9-18C95CE31CAF}"/>
          </ac:spMkLst>
        </pc:spChg>
        <pc:spChg chg="del">
          <ac:chgData name="Leah Montner Dixon" userId="d5b2ae9e-9213-4442-b7df-4db8cbe51e5d" providerId="ADAL" clId="{30477ACE-9BBE-427B-907D-CFA237B9C0C0}" dt="2022-03-09T15:54:28.625" v="5049" actId="478"/>
          <ac:spMkLst>
            <pc:docMk/>
            <pc:sldMk cId="4099370168" sldId="2144327328"/>
            <ac:spMk id="12" creationId="{0B80F57C-502B-4844-B07D-5E2BBAEB41A3}"/>
          </ac:spMkLst>
        </pc:spChg>
        <pc:spChg chg="mod">
          <ac:chgData name="Leah Montner Dixon" userId="d5b2ae9e-9213-4442-b7df-4db8cbe51e5d" providerId="ADAL" clId="{30477ACE-9BBE-427B-907D-CFA237B9C0C0}" dt="2022-03-09T15:54:24.672" v="5048" actId="14100"/>
          <ac:spMkLst>
            <pc:docMk/>
            <pc:sldMk cId="4099370168" sldId="2144327328"/>
            <ac:spMk id="20" creationId="{1FEDBD94-A23E-4775-A638-A231207DA60D}"/>
          </ac:spMkLst>
        </pc:spChg>
        <pc:spChg chg="add del mod">
          <ac:chgData name="Leah Montner Dixon" userId="d5b2ae9e-9213-4442-b7df-4db8cbe51e5d" providerId="ADAL" clId="{30477ACE-9BBE-427B-907D-CFA237B9C0C0}" dt="2022-03-09T15:55:54.697" v="5075" actId="478"/>
          <ac:spMkLst>
            <pc:docMk/>
            <pc:sldMk cId="4099370168" sldId="2144327328"/>
            <ac:spMk id="30" creationId="{22EBCC60-9CED-4FC5-B042-3F751080ABED}"/>
          </ac:spMkLst>
        </pc:spChg>
        <pc:spChg chg="add del mod">
          <ac:chgData name="Leah Montner Dixon" userId="d5b2ae9e-9213-4442-b7df-4db8cbe51e5d" providerId="ADAL" clId="{30477ACE-9BBE-427B-907D-CFA237B9C0C0}" dt="2022-03-09T15:55:54.697" v="5075" actId="478"/>
          <ac:spMkLst>
            <pc:docMk/>
            <pc:sldMk cId="4099370168" sldId="2144327328"/>
            <ac:spMk id="31" creationId="{82292030-64B5-4354-BB74-B6CBEC236C0F}"/>
          </ac:spMkLst>
        </pc:spChg>
        <pc:spChg chg="add mod">
          <ac:chgData name="Leah Montner Dixon" userId="d5b2ae9e-9213-4442-b7df-4db8cbe51e5d" providerId="ADAL" clId="{30477ACE-9BBE-427B-907D-CFA237B9C0C0}" dt="2022-03-09T15:55:54.972" v="5076"/>
          <ac:spMkLst>
            <pc:docMk/>
            <pc:sldMk cId="4099370168" sldId="2144327328"/>
            <ac:spMk id="33" creationId="{2DD1E7FD-FC9D-4309-873E-BA7E6DED41A8}"/>
          </ac:spMkLst>
        </pc:spChg>
        <pc:spChg chg="add mod">
          <ac:chgData name="Leah Montner Dixon" userId="d5b2ae9e-9213-4442-b7df-4db8cbe51e5d" providerId="ADAL" clId="{30477ACE-9BBE-427B-907D-CFA237B9C0C0}" dt="2022-03-09T15:55:54.972" v="5076"/>
          <ac:spMkLst>
            <pc:docMk/>
            <pc:sldMk cId="4099370168" sldId="2144327328"/>
            <ac:spMk id="34" creationId="{01517A7E-F160-4AC1-81D1-A5F8C0195AE9}"/>
          </ac:spMkLst>
        </pc:spChg>
        <pc:picChg chg="del">
          <ac:chgData name="Leah Montner Dixon" userId="d5b2ae9e-9213-4442-b7df-4db8cbe51e5d" providerId="ADAL" clId="{30477ACE-9BBE-427B-907D-CFA237B9C0C0}" dt="2022-03-09T15:54:28.625" v="5049" actId="478"/>
          <ac:picMkLst>
            <pc:docMk/>
            <pc:sldMk cId="4099370168" sldId="2144327328"/>
            <ac:picMk id="25" creationId="{007C0E06-A025-6444-A897-359A6F2930CE}"/>
          </ac:picMkLst>
        </pc:picChg>
        <pc:picChg chg="add del mod">
          <ac:chgData name="Leah Montner Dixon" userId="d5b2ae9e-9213-4442-b7df-4db8cbe51e5d" providerId="ADAL" clId="{30477ACE-9BBE-427B-907D-CFA237B9C0C0}" dt="2022-03-09T15:55:54.697" v="5075" actId="478"/>
          <ac:picMkLst>
            <pc:docMk/>
            <pc:sldMk cId="4099370168" sldId="2144327328"/>
            <ac:picMk id="29" creationId="{159C9C44-E7D0-46F0-812A-AE6A8E1E5017}"/>
          </ac:picMkLst>
        </pc:picChg>
        <pc:picChg chg="add mod">
          <ac:chgData name="Leah Montner Dixon" userId="d5b2ae9e-9213-4442-b7df-4db8cbe51e5d" providerId="ADAL" clId="{30477ACE-9BBE-427B-907D-CFA237B9C0C0}" dt="2022-03-09T15:55:54.972" v="5076"/>
          <ac:picMkLst>
            <pc:docMk/>
            <pc:sldMk cId="4099370168" sldId="2144327328"/>
            <ac:picMk id="32" creationId="{8F149F65-7C91-4CD0-971D-717B348EEA20}"/>
          </ac:picMkLst>
        </pc:picChg>
      </pc:sldChg>
      <pc:sldChg chg="addSp delSp modSp mod delCm modCm">
        <pc:chgData name="Leah Montner Dixon" userId="d5b2ae9e-9213-4442-b7df-4db8cbe51e5d" providerId="ADAL" clId="{30477ACE-9BBE-427B-907D-CFA237B9C0C0}" dt="2022-03-09T16:40:52.460" v="5798"/>
        <pc:sldMkLst>
          <pc:docMk/>
          <pc:sldMk cId="2506243694" sldId="2144327391"/>
        </pc:sldMkLst>
        <pc:spChg chg="mod">
          <ac:chgData name="Leah Montner Dixon" userId="d5b2ae9e-9213-4442-b7df-4db8cbe51e5d" providerId="ADAL" clId="{30477ACE-9BBE-427B-907D-CFA237B9C0C0}" dt="2022-03-09T16:32:56.585" v="5758" actId="14100"/>
          <ac:spMkLst>
            <pc:docMk/>
            <pc:sldMk cId="2506243694" sldId="2144327391"/>
            <ac:spMk id="2" creationId="{77A6D99E-7211-4A61-8E41-8586BC7724A2}"/>
          </ac:spMkLst>
        </pc:spChg>
        <pc:spChg chg="mod">
          <ac:chgData name="Leah Montner Dixon" userId="d5b2ae9e-9213-4442-b7df-4db8cbe51e5d" providerId="ADAL" clId="{30477ACE-9BBE-427B-907D-CFA237B9C0C0}" dt="2022-03-09T16:32:05.081" v="5738" actId="14100"/>
          <ac:spMkLst>
            <pc:docMk/>
            <pc:sldMk cId="2506243694" sldId="2144327391"/>
            <ac:spMk id="9" creationId="{055EBF1B-0BAA-4547-8F79-143996AD9AEC}"/>
          </ac:spMkLst>
        </pc:spChg>
        <pc:spChg chg="mod">
          <ac:chgData name="Leah Montner Dixon" userId="d5b2ae9e-9213-4442-b7df-4db8cbe51e5d" providerId="ADAL" clId="{30477ACE-9BBE-427B-907D-CFA237B9C0C0}" dt="2022-03-09T16:34:50.060" v="5790" actId="1036"/>
          <ac:spMkLst>
            <pc:docMk/>
            <pc:sldMk cId="2506243694" sldId="2144327391"/>
            <ac:spMk id="10" creationId="{E3D88B66-E87E-424D-8CCE-314107D81A14}"/>
          </ac:spMkLst>
        </pc:spChg>
        <pc:spChg chg="del">
          <ac:chgData name="Leah Montner Dixon" userId="d5b2ae9e-9213-4442-b7df-4db8cbe51e5d" providerId="ADAL" clId="{30477ACE-9BBE-427B-907D-CFA237B9C0C0}" dt="2022-03-09T15:52:55.088" v="5026" actId="478"/>
          <ac:spMkLst>
            <pc:docMk/>
            <pc:sldMk cId="2506243694" sldId="2144327391"/>
            <ac:spMk id="11" creationId="{9D79A3BA-44F7-4138-A0A8-3A12506A5005}"/>
          </ac:spMkLst>
        </pc:spChg>
        <pc:spChg chg="del">
          <ac:chgData name="Leah Montner Dixon" userId="d5b2ae9e-9213-4442-b7df-4db8cbe51e5d" providerId="ADAL" clId="{30477ACE-9BBE-427B-907D-CFA237B9C0C0}" dt="2022-03-09T15:52:55.088" v="5026" actId="478"/>
          <ac:spMkLst>
            <pc:docMk/>
            <pc:sldMk cId="2506243694" sldId="2144327391"/>
            <ac:spMk id="15" creationId="{CED9186F-5E83-4D49-830F-5289517B09DE}"/>
          </ac:spMkLst>
        </pc:spChg>
        <pc:spChg chg="add del mod">
          <ac:chgData name="Leah Montner Dixon" userId="d5b2ae9e-9213-4442-b7df-4db8cbe51e5d" providerId="ADAL" clId="{30477ACE-9BBE-427B-907D-CFA237B9C0C0}" dt="2022-03-09T15:55:18.669" v="5058" actId="478"/>
          <ac:spMkLst>
            <pc:docMk/>
            <pc:sldMk cId="2506243694" sldId="2144327391"/>
            <ac:spMk id="18" creationId="{7C4EEAC9-EBEF-4BE9-AB55-E9C4A2683CB2}"/>
          </ac:spMkLst>
        </pc:spChg>
        <pc:spChg chg="add del mod">
          <ac:chgData name="Leah Montner Dixon" userId="d5b2ae9e-9213-4442-b7df-4db8cbe51e5d" providerId="ADAL" clId="{30477ACE-9BBE-427B-907D-CFA237B9C0C0}" dt="2022-03-09T15:55:18.669" v="5058" actId="478"/>
          <ac:spMkLst>
            <pc:docMk/>
            <pc:sldMk cId="2506243694" sldId="2144327391"/>
            <ac:spMk id="19" creationId="{45D12400-3C26-441A-8D11-DCC056888211}"/>
          </ac:spMkLst>
        </pc:spChg>
        <pc:spChg chg="add mod">
          <ac:chgData name="Leah Montner Dixon" userId="d5b2ae9e-9213-4442-b7df-4db8cbe51e5d" providerId="ADAL" clId="{30477ACE-9BBE-427B-907D-CFA237B9C0C0}" dt="2022-03-09T15:55:19.003" v="5059"/>
          <ac:spMkLst>
            <pc:docMk/>
            <pc:sldMk cId="2506243694" sldId="2144327391"/>
            <ac:spMk id="21" creationId="{B334CF62-9503-41D1-A7E7-AE037B4A7D1E}"/>
          </ac:spMkLst>
        </pc:spChg>
        <pc:spChg chg="add mod">
          <ac:chgData name="Leah Montner Dixon" userId="d5b2ae9e-9213-4442-b7df-4db8cbe51e5d" providerId="ADAL" clId="{30477ACE-9BBE-427B-907D-CFA237B9C0C0}" dt="2022-03-09T15:55:19.003" v="5059"/>
          <ac:spMkLst>
            <pc:docMk/>
            <pc:sldMk cId="2506243694" sldId="2144327391"/>
            <ac:spMk id="22" creationId="{9BB78C73-D538-400A-BE29-8FB25104B142}"/>
          </ac:spMkLst>
        </pc:spChg>
        <pc:spChg chg="add mod">
          <ac:chgData name="Leah Montner Dixon" userId="d5b2ae9e-9213-4442-b7df-4db8cbe51e5d" providerId="ADAL" clId="{30477ACE-9BBE-427B-907D-CFA237B9C0C0}" dt="2022-03-09T16:33:15.434" v="5764" actId="14100"/>
          <ac:spMkLst>
            <pc:docMk/>
            <pc:sldMk cId="2506243694" sldId="2144327391"/>
            <ac:spMk id="23" creationId="{16073AD3-087E-40FD-BE32-34CC0E3B0CDB}"/>
          </ac:spMkLst>
        </pc:spChg>
        <pc:grpChg chg="mod">
          <ac:chgData name="Leah Montner Dixon" userId="d5b2ae9e-9213-4442-b7df-4db8cbe51e5d" providerId="ADAL" clId="{30477ACE-9BBE-427B-907D-CFA237B9C0C0}" dt="2022-03-09T16:34:53.526" v="5797" actId="1036"/>
          <ac:grpSpMkLst>
            <pc:docMk/>
            <pc:sldMk cId="2506243694" sldId="2144327391"/>
            <ac:grpSpMk id="8" creationId="{ECE9BD09-27E1-46AD-8094-ADADAFCE55E8}"/>
          </ac:grpSpMkLst>
        </pc:grpChg>
        <pc:picChg chg="mod modCrop">
          <ac:chgData name="Leah Montner Dixon" userId="d5b2ae9e-9213-4442-b7df-4db8cbe51e5d" providerId="ADAL" clId="{30477ACE-9BBE-427B-907D-CFA237B9C0C0}" dt="2022-03-09T16:33:01.931" v="5759" actId="732"/>
          <ac:picMkLst>
            <pc:docMk/>
            <pc:sldMk cId="2506243694" sldId="2144327391"/>
            <ac:picMk id="4" creationId="{6DEC5B00-16CE-413A-9103-56A600962CDD}"/>
          </ac:picMkLst>
        </pc:picChg>
        <pc:picChg chg="add del mod">
          <ac:chgData name="Leah Montner Dixon" userId="d5b2ae9e-9213-4442-b7df-4db8cbe51e5d" providerId="ADAL" clId="{30477ACE-9BBE-427B-907D-CFA237B9C0C0}" dt="2022-03-09T15:55:18.669" v="5058" actId="478"/>
          <ac:picMkLst>
            <pc:docMk/>
            <pc:sldMk cId="2506243694" sldId="2144327391"/>
            <ac:picMk id="17" creationId="{A2F2CDE6-6A09-4CF9-B5C0-359A2A6D0595}"/>
          </ac:picMkLst>
        </pc:picChg>
        <pc:picChg chg="add mod">
          <ac:chgData name="Leah Montner Dixon" userId="d5b2ae9e-9213-4442-b7df-4db8cbe51e5d" providerId="ADAL" clId="{30477ACE-9BBE-427B-907D-CFA237B9C0C0}" dt="2022-03-09T15:55:19.003" v="5059"/>
          <ac:picMkLst>
            <pc:docMk/>
            <pc:sldMk cId="2506243694" sldId="2144327391"/>
            <ac:picMk id="20" creationId="{88DE6D61-CC02-4BCA-B683-BAC83A96CB9D}"/>
          </ac:picMkLst>
        </pc:picChg>
        <pc:picChg chg="del">
          <ac:chgData name="Leah Montner Dixon" userId="d5b2ae9e-9213-4442-b7df-4db8cbe51e5d" providerId="ADAL" clId="{30477ACE-9BBE-427B-907D-CFA237B9C0C0}" dt="2022-03-09T15:52:55.088" v="5026" actId="478"/>
          <ac:picMkLst>
            <pc:docMk/>
            <pc:sldMk cId="2506243694" sldId="2144327391"/>
            <ac:picMk id="25" creationId="{007C0E06-A025-6444-A897-359A6F2930CE}"/>
          </ac:picMkLst>
        </pc:picChg>
      </pc:sldChg>
      <pc:sldChg chg="addSp delSp modSp mod">
        <pc:chgData name="Leah Montner Dixon" userId="d5b2ae9e-9213-4442-b7df-4db8cbe51e5d" providerId="ADAL" clId="{30477ACE-9BBE-427B-907D-CFA237B9C0C0}" dt="2022-03-09T15:56:53.047" v="5095"/>
        <pc:sldMkLst>
          <pc:docMk/>
          <pc:sldMk cId="1885916816" sldId="2144327406"/>
        </pc:sldMkLst>
        <pc:spChg chg="del">
          <ac:chgData name="Leah Montner Dixon" userId="d5b2ae9e-9213-4442-b7df-4db8cbe51e5d" providerId="ADAL" clId="{30477ACE-9BBE-427B-907D-CFA237B9C0C0}" dt="2022-03-09T15:56:52.965" v="5094" actId="478"/>
          <ac:spMkLst>
            <pc:docMk/>
            <pc:sldMk cId="1885916816" sldId="2144327406"/>
            <ac:spMk id="11" creationId="{8AF8E182-A927-4EEC-8509-3F413A48E93C}"/>
          </ac:spMkLst>
        </pc:spChg>
        <pc:spChg chg="del">
          <ac:chgData name="Leah Montner Dixon" userId="d5b2ae9e-9213-4442-b7df-4db8cbe51e5d" providerId="ADAL" clId="{30477ACE-9BBE-427B-907D-CFA237B9C0C0}" dt="2022-03-09T15:56:52.965" v="5094" actId="478"/>
          <ac:spMkLst>
            <pc:docMk/>
            <pc:sldMk cId="1885916816" sldId="2144327406"/>
            <ac:spMk id="13" creationId="{0D96A7EE-222D-4484-A9C9-19F3EADA1517}"/>
          </ac:spMkLst>
        </pc:spChg>
        <pc:spChg chg="add mod">
          <ac:chgData name="Leah Montner Dixon" userId="d5b2ae9e-9213-4442-b7df-4db8cbe51e5d" providerId="ADAL" clId="{30477ACE-9BBE-427B-907D-CFA237B9C0C0}" dt="2022-03-09T15:56:53.047" v="5095"/>
          <ac:spMkLst>
            <pc:docMk/>
            <pc:sldMk cId="1885916816" sldId="2144327406"/>
            <ac:spMk id="18" creationId="{F8907401-1B16-455F-8BA3-ACA0D62CE52A}"/>
          </ac:spMkLst>
        </pc:spChg>
        <pc:spChg chg="add mod">
          <ac:chgData name="Leah Montner Dixon" userId="d5b2ae9e-9213-4442-b7df-4db8cbe51e5d" providerId="ADAL" clId="{30477ACE-9BBE-427B-907D-CFA237B9C0C0}" dt="2022-03-09T15:56:53.047" v="5095"/>
          <ac:spMkLst>
            <pc:docMk/>
            <pc:sldMk cId="1885916816" sldId="2144327406"/>
            <ac:spMk id="19" creationId="{D1338764-49E9-4E9A-9BC4-B05A1E89DA60}"/>
          </ac:spMkLst>
        </pc:spChg>
        <pc:picChg chg="del">
          <ac:chgData name="Leah Montner Dixon" userId="d5b2ae9e-9213-4442-b7df-4db8cbe51e5d" providerId="ADAL" clId="{30477ACE-9BBE-427B-907D-CFA237B9C0C0}" dt="2022-03-09T15:56:52.965" v="5094" actId="478"/>
          <ac:picMkLst>
            <pc:docMk/>
            <pc:sldMk cId="1885916816" sldId="2144327406"/>
            <ac:picMk id="10" creationId="{7F70CFDB-CBA4-474B-AEE9-C54BE1FFDF62}"/>
          </ac:picMkLst>
        </pc:picChg>
        <pc:picChg chg="add mod">
          <ac:chgData name="Leah Montner Dixon" userId="d5b2ae9e-9213-4442-b7df-4db8cbe51e5d" providerId="ADAL" clId="{30477ACE-9BBE-427B-907D-CFA237B9C0C0}" dt="2022-03-09T15:56:53.047" v="5095"/>
          <ac:picMkLst>
            <pc:docMk/>
            <pc:sldMk cId="1885916816" sldId="2144327406"/>
            <ac:picMk id="14" creationId="{D9A28B62-97B6-4C38-8E52-A98F95F9D723}"/>
          </ac:picMkLst>
        </pc:picChg>
      </pc:sldChg>
      <pc:sldChg chg="addSp delSp modSp mod">
        <pc:chgData name="Leah Montner Dixon" userId="d5b2ae9e-9213-4442-b7df-4db8cbe51e5d" providerId="ADAL" clId="{30477ACE-9BBE-427B-907D-CFA237B9C0C0}" dt="2022-03-09T15:56:07.191" v="5079"/>
        <pc:sldMkLst>
          <pc:docMk/>
          <pc:sldMk cId="4247426262" sldId="2144327466"/>
        </pc:sldMkLst>
        <pc:spChg chg="del">
          <ac:chgData name="Leah Montner Dixon" userId="d5b2ae9e-9213-4442-b7df-4db8cbe51e5d" providerId="ADAL" clId="{30477ACE-9BBE-427B-907D-CFA237B9C0C0}" dt="2022-03-09T15:54:39.941" v="5053" actId="478"/>
          <ac:spMkLst>
            <pc:docMk/>
            <pc:sldMk cId="4247426262" sldId="2144327466"/>
            <ac:spMk id="11" creationId="{9D79A3BA-44F7-4138-A0A8-3A12506A5005}"/>
          </ac:spMkLst>
        </pc:spChg>
        <pc:spChg chg="add del mod">
          <ac:chgData name="Leah Montner Dixon" userId="d5b2ae9e-9213-4442-b7df-4db8cbe51e5d" providerId="ADAL" clId="{30477ACE-9BBE-427B-907D-CFA237B9C0C0}" dt="2022-03-09T15:56:06.940" v="5078" actId="478"/>
          <ac:spMkLst>
            <pc:docMk/>
            <pc:sldMk cId="4247426262" sldId="2144327466"/>
            <ac:spMk id="14" creationId="{0464DDF3-7673-4AD6-A839-40C829126322}"/>
          </ac:spMkLst>
        </pc:spChg>
        <pc:spChg chg="del">
          <ac:chgData name="Leah Montner Dixon" userId="d5b2ae9e-9213-4442-b7df-4db8cbe51e5d" providerId="ADAL" clId="{30477ACE-9BBE-427B-907D-CFA237B9C0C0}" dt="2022-03-09T15:54:39.941" v="5053" actId="478"/>
          <ac:spMkLst>
            <pc:docMk/>
            <pc:sldMk cId="4247426262" sldId="2144327466"/>
            <ac:spMk id="15" creationId="{CED9186F-5E83-4D49-830F-5289517B09DE}"/>
          </ac:spMkLst>
        </pc:spChg>
        <pc:spChg chg="add del mod">
          <ac:chgData name="Leah Montner Dixon" userId="d5b2ae9e-9213-4442-b7df-4db8cbe51e5d" providerId="ADAL" clId="{30477ACE-9BBE-427B-907D-CFA237B9C0C0}" dt="2022-03-09T15:56:06.940" v="5078" actId="478"/>
          <ac:spMkLst>
            <pc:docMk/>
            <pc:sldMk cId="4247426262" sldId="2144327466"/>
            <ac:spMk id="16" creationId="{49733270-0446-45B3-8B5C-D5B170E7C8C7}"/>
          </ac:spMkLst>
        </pc:spChg>
        <pc:spChg chg="add mod">
          <ac:chgData name="Leah Montner Dixon" userId="d5b2ae9e-9213-4442-b7df-4db8cbe51e5d" providerId="ADAL" clId="{30477ACE-9BBE-427B-907D-CFA237B9C0C0}" dt="2022-03-09T15:56:07.191" v="5079"/>
          <ac:spMkLst>
            <pc:docMk/>
            <pc:sldMk cId="4247426262" sldId="2144327466"/>
            <ac:spMk id="19" creationId="{71845C34-5CAE-457B-89C0-86A596A930D2}"/>
          </ac:spMkLst>
        </pc:spChg>
        <pc:spChg chg="add mod">
          <ac:chgData name="Leah Montner Dixon" userId="d5b2ae9e-9213-4442-b7df-4db8cbe51e5d" providerId="ADAL" clId="{30477ACE-9BBE-427B-907D-CFA237B9C0C0}" dt="2022-03-09T15:56:07.191" v="5079"/>
          <ac:spMkLst>
            <pc:docMk/>
            <pc:sldMk cId="4247426262" sldId="2144327466"/>
            <ac:spMk id="20" creationId="{47A95525-7B05-4FF4-B132-FA98324B33B1}"/>
          </ac:spMkLst>
        </pc:spChg>
        <pc:picChg chg="add del mod">
          <ac:chgData name="Leah Montner Dixon" userId="d5b2ae9e-9213-4442-b7df-4db8cbe51e5d" providerId="ADAL" clId="{30477ACE-9BBE-427B-907D-CFA237B9C0C0}" dt="2022-03-09T15:56:06.940" v="5078" actId="478"/>
          <ac:picMkLst>
            <pc:docMk/>
            <pc:sldMk cId="4247426262" sldId="2144327466"/>
            <ac:picMk id="12" creationId="{7F6766B8-A845-4D12-869A-7240347B4848}"/>
          </ac:picMkLst>
        </pc:picChg>
        <pc:picChg chg="add mod">
          <ac:chgData name="Leah Montner Dixon" userId="d5b2ae9e-9213-4442-b7df-4db8cbe51e5d" providerId="ADAL" clId="{30477ACE-9BBE-427B-907D-CFA237B9C0C0}" dt="2022-03-09T15:56:07.191" v="5079"/>
          <ac:picMkLst>
            <pc:docMk/>
            <pc:sldMk cId="4247426262" sldId="2144327466"/>
            <ac:picMk id="17" creationId="{D1C9D963-BB49-454F-8697-4C281F8BD3F4}"/>
          </ac:picMkLst>
        </pc:picChg>
        <pc:picChg chg="del">
          <ac:chgData name="Leah Montner Dixon" userId="d5b2ae9e-9213-4442-b7df-4db8cbe51e5d" providerId="ADAL" clId="{30477ACE-9BBE-427B-907D-CFA237B9C0C0}" dt="2022-03-09T15:54:39.941" v="5053" actId="478"/>
          <ac:picMkLst>
            <pc:docMk/>
            <pc:sldMk cId="4247426262" sldId="2144327466"/>
            <ac:picMk id="25" creationId="{007C0E06-A025-6444-A897-359A6F2930CE}"/>
          </ac:picMkLst>
        </pc:picChg>
      </pc:sldChg>
      <pc:sldChg chg="del">
        <pc:chgData name="Leah Montner Dixon" userId="d5b2ae9e-9213-4442-b7df-4db8cbe51e5d" providerId="ADAL" clId="{30477ACE-9BBE-427B-907D-CFA237B9C0C0}" dt="2022-03-09T14:50:17.148" v="4613"/>
        <pc:sldMkLst>
          <pc:docMk/>
          <pc:sldMk cId="3303260706" sldId="2144327897"/>
        </pc:sldMkLst>
      </pc:sldChg>
      <pc:sldChg chg="addSp delSp modSp mod">
        <pc:chgData name="Leah Montner Dixon" userId="d5b2ae9e-9213-4442-b7df-4db8cbe51e5d" providerId="ADAL" clId="{30477ACE-9BBE-427B-907D-CFA237B9C0C0}" dt="2022-03-09T15:57:17.352" v="5101" actId="554"/>
        <pc:sldMkLst>
          <pc:docMk/>
          <pc:sldMk cId="826583887" sldId="2144328105"/>
        </pc:sldMkLst>
        <pc:spChg chg="mod">
          <ac:chgData name="Leah Montner Dixon" userId="d5b2ae9e-9213-4442-b7df-4db8cbe51e5d" providerId="ADAL" clId="{30477ACE-9BBE-427B-907D-CFA237B9C0C0}" dt="2022-03-09T15:57:17.352" v="5101" actId="554"/>
          <ac:spMkLst>
            <pc:docMk/>
            <pc:sldMk cId="826583887" sldId="2144328105"/>
            <ac:spMk id="9" creationId="{0576600E-D3C2-4B0A-8CF1-06BF3B35129A}"/>
          </ac:spMkLst>
        </pc:spChg>
        <pc:spChg chg="mod">
          <ac:chgData name="Leah Montner Dixon" userId="d5b2ae9e-9213-4442-b7df-4db8cbe51e5d" providerId="ADAL" clId="{30477ACE-9BBE-427B-907D-CFA237B9C0C0}" dt="2022-03-09T15:57:17.352" v="5101" actId="554"/>
          <ac:spMkLst>
            <pc:docMk/>
            <pc:sldMk cId="826583887" sldId="2144328105"/>
            <ac:spMk id="22" creationId="{16059C99-3992-46E9-A6BA-2F7FEBD3CE72}"/>
          </ac:spMkLst>
        </pc:spChg>
        <pc:spChg chg="mod">
          <ac:chgData name="Leah Montner Dixon" userId="d5b2ae9e-9213-4442-b7df-4db8cbe51e5d" providerId="ADAL" clId="{30477ACE-9BBE-427B-907D-CFA237B9C0C0}" dt="2022-03-09T15:57:09.913" v="5099" actId="554"/>
          <ac:spMkLst>
            <pc:docMk/>
            <pc:sldMk cId="826583887" sldId="2144328105"/>
            <ac:spMk id="24" creationId="{9EC42185-7A75-4258-B08B-93CCCC3B8EEC}"/>
          </ac:spMkLst>
        </pc:spChg>
        <pc:spChg chg="mod ord">
          <ac:chgData name="Leah Montner Dixon" userId="d5b2ae9e-9213-4442-b7df-4db8cbe51e5d" providerId="ADAL" clId="{30477ACE-9BBE-427B-907D-CFA237B9C0C0}" dt="2022-03-09T15:57:09.913" v="5099" actId="554"/>
          <ac:spMkLst>
            <pc:docMk/>
            <pc:sldMk cId="826583887" sldId="2144328105"/>
            <ac:spMk id="26" creationId="{8F11F2B3-DEC8-4DD7-972F-33EB3ADB8A9C}"/>
          </ac:spMkLst>
        </pc:spChg>
        <pc:spChg chg="del">
          <ac:chgData name="Leah Montner Dixon" userId="d5b2ae9e-9213-4442-b7df-4db8cbe51e5d" providerId="ADAL" clId="{30477ACE-9BBE-427B-907D-CFA237B9C0C0}" dt="2022-03-09T15:56:48.896" v="5092" actId="478"/>
          <ac:spMkLst>
            <pc:docMk/>
            <pc:sldMk cId="826583887" sldId="2144328105"/>
            <ac:spMk id="30" creationId="{FAE56CC0-456C-45B2-85A5-7DB865C479F7}"/>
          </ac:spMkLst>
        </pc:spChg>
        <pc:spChg chg="del">
          <ac:chgData name="Leah Montner Dixon" userId="d5b2ae9e-9213-4442-b7df-4db8cbe51e5d" providerId="ADAL" clId="{30477ACE-9BBE-427B-907D-CFA237B9C0C0}" dt="2022-03-09T15:56:48.896" v="5092" actId="478"/>
          <ac:spMkLst>
            <pc:docMk/>
            <pc:sldMk cId="826583887" sldId="2144328105"/>
            <ac:spMk id="31" creationId="{5FF819CA-B85E-4881-AA4D-60D6AE262F89}"/>
          </ac:spMkLst>
        </pc:spChg>
        <pc:spChg chg="add mod">
          <ac:chgData name="Leah Montner Dixon" userId="d5b2ae9e-9213-4442-b7df-4db8cbe51e5d" providerId="ADAL" clId="{30477ACE-9BBE-427B-907D-CFA237B9C0C0}" dt="2022-03-09T15:56:49.074" v="5093"/>
          <ac:spMkLst>
            <pc:docMk/>
            <pc:sldMk cId="826583887" sldId="2144328105"/>
            <ac:spMk id="33" creationId="{F993BE92-F971-41D9-8992-A27B621C6183}"/>
          </ac:spMkLst>
        </pc:spChg>
        <pc:spChg chg="add mod">
          <ac:chgData name="Leah Montner Dixon" userId="d5b2ae9e-9213-4442-b7df-4db8cbe51e5d" providerId="ADAL" clId="{30477ACE-9BBE-427B-907D-CFA237B9C0C0}" dt="2022-03-09T15:56:49.074" v="5093"/>
          <ac:spMkLst>
            <pc:docMk/>
            <pc:sldMk cId="826583887" sldId="2144328105"/>
            <ac:spMk id="34" creationId="{4914C136-B5AB-40B4-8AFE-0768D34F2DE7}"/>
          </ac:spMkLst>
        </pc:spChg>
        <pc:picChg chg="mod">
          <ac:chgData name="Leah Montner Dixon" userId="d5b2ae9e-9213-4442-b7df-4db8cbe51e5d" providerId="ADAL" clId="{30477ACE-9BBE-427B-907D-CFA237B9C0C0}" dt="2022-03-09T15:57:06.178" v="5098" actId="554"/>
          <ac:picMkLst>
            <pc:docMk/>
            <pc:sldMk cId="826583887" sldId="2144328105"/>
            <ac:picMk id="23" creationId="{23F52D7B-329B-4A9E-B73E-08A1AF76E4DA}"/>
          </ac:picMkLst>
        </pc:picChg>
        <pc:picChg chg="mod">
          <ac:chgData name="Leah Montner Dixon" userId="d5b2ae9e-9213-4442-b7df-4db8cbe51e5d" providerId="ADAL" clId="{30477ACE-9BBE-427B-907D-CFA237B9C0C0}" dt="2022-03-09T15:57:14.048" v="5100" actId="554"/>
          <ac:picMkLst>
            <pc:docMk/>
            <pc:sldMk cId="826583887" sldId="2144328105"/>
            <ac:picMk id="25" creationId="{2D4EF225-2C9E-46D5-BD46-658DF782EAC9}"/>
          </ac:picMkLst>
        </pc:picChg>
        <pc:picChg chg="del">
          <ac:chgData name="Leah Montner Dixon" userId="d5b2ae9e-9213-4442-b7df-4db8cbe51e5d" providerId="ADAL" clId="{30477ACE-9BBE-427B-907D-CFA237B9C0C0}" dt="2022-03-09T15:56:48.896" v="5092" actId="478"/>
          <ac:picMkLst>
            <pc:docMk/>
            <pc:sldMk cId="826583887" sldId="2144328105"/>
            <ac:picMk id="27" creationId="{8C519EBA-6553-49F8-AAEA-9A22B38F2E44}"/>
          </ac:picMkLst>
        </pc:picChg>
        <pc:picChg chg="mod ord">
          <ac:chgData name="Leah Montner Dixon" userId="d5b2ae9e-9213-4442-b7df-4db8cbe51e5d" providerId="ADAL" clId="{30477ACE-9BBE-427B-907D-CFA237B9C0C0}" dt="2022-03-09T15:57:06.178" v="5098" actId="554"/>
          <ac:picMkLst>
            <pc:docMk/>
            <pc:sldMk cId="826583887" sldId="2144328105"/>
            <ac:picMk id="28" creationId="{03015324-3308-4670-B0A4-81D48A48425C}"/>
          </ac:picMkLst>
        </pc:picChg>
        <pc:picChg chg="mod">
          <ac:chgData name="Leah Montner Dixon" userId="d5b2ae9e-9213-4442-b7df-4db8cbe51e5d" providerId="ADAL" clId="{30477ACE-9BBE-427B-907D-CFA237B9C0C0}" dt="2022-03-09T15:57:14.048" v="5100" actId="554"/>
          <ac:picMkLst>
            <pc:docMk/>
            <pc:sldMk cId="826583887" sldId="2144328105"/>
            <ac:picMk id="29" creationId="{9FD4FAD4-44CF-474A-9D37-60C1B900E79D}"/>
          </ac:picMkLst>
        </pc:picChg>
        <pc:picChg chg="add mod">
          <ac:chgData name="Leah Montner Dixon" userId="d5b2ae9e-9213-4442-b7df-4db8cbe51e5d" providerId="ADAL" clId="{30477ACE-9BBE-427B-907D-CFA237B9C0C0}" dt="2022-03-09T15:56:49.074" v="5093"/>
          <ac:picMkLst>
            <pc:docMk/>
            <pc:sldMk cId="826583887" sldId="2144328105"/>
            <ac:picMk id="32" creationId="{44879877-1C26-40F9-B3F8-507FB517B320}"/>
          </ac:picMkLst>
        </pc:picChg>
      </pc:sldChg>
      <pc:sldChg chg="addSp delSp modSp mod">
        <pc:chgData name="Leah Montner Dixon" userId="d5b2ae9e-9213-4442-b7df-4db8cbe51e5d" providerId="ADAL" clId="{30477ACE-9BBE-427B-907D-CFA237B9C0C0}" dt="2022-03-09T15:56:46.155" v="5091"/>
        <pc:sldMkLst>
          <pc:docMk/>
          <pc:sldMk cId="732019880" sldId="2144328106"/>
        </pc:sldMkLst>
        <pc:spChg chg="mod">
          <ac:chgData name="Leah Montner Dixon" userId="d5b2ae9e-9213-4442-b7df-4db8cbe51e5d" providerId="ADAL" clId="{30477ACE-9BBE-427B-907D-CFA237B9C0C0}" dt="2022-03-04T20:56:38.495" v="4420" actId="20577"/>
          <ac:spMkLst>
            <pc:docMk/>
            <pc:sldMk cId="732019880" sldId="2144328106"/>
            <ac:spMk id="7" creationId="{F25B641F-1744-45AC-B343-CA9AA9737A1D}"/>
          </ac:spMkLst>
        </pc:spChg>
        <pc:spChg chg="add mod">
          <ac:chgData name="Leah Montner Dixon" userId="d5b2ae9e-9213-4442-b7df-4db8cbe51e5d" providerId="ADAL" clId="{30477ACE-9BBE-427B-907D-CFA237B9C0C0}" dt="2022-03-09T15:56:46.155" v="5091"/>
          <ac:spMkLst>
            <pc:docMk/>
            <pc:sldMk cId="732019880" sldId="2144328106"/>
            <ac:spMk id="9" creationId="{C36A8B01-3146-401A-A509-34450047979B}"/>
          </ac:spMkLst>
        </pc:spChg>
        <pc:spChg chg="del">
          <ac:chgData name="Leah Montner Dixon" userId="d5b2ae9e-9213-4442-b7df-4db8cbe51e5d" providerId="ADAL" clId="{30477ACE-9BBE-427B-907D-CFA237B9C0C0}" dt="2022-03-09T15:56:45.947" v="5090" actId="478"/>
          <ac:spMkLst>
            <pc:docMk/>
            <pc:sldMk cId="732019880" sldId="2144328106"/>
            <ac:spMk id="11" creationId="{9D79A3BA-44F7-4138-A0A8-3A12506A5005}"/>
          </ac:spMkLst>
        </pc:spChg>
        <pc:spChg chg="add mod">
          <ac:chgData name="Leah Montner Dixon" userId="d5b2ae9e-9213-4442-b7df-4db8cbe51e5d" providerId="ADAL" clId="{30477ACE-9BBE-427B-907D-CFA237B9C0C0}" dt="2022-03-09T15:56:46.155" v="5091"/>
          <ac:spMkLst>
            <pc:docMk/>
            <pc:sldMk cId="732019880" sldId="2144328106"/>
            <ac:spMk id="12" creationId="{A339D54A-9E72-421F-B5B7-0850709C8E60}"/>
          </ac:spMkLst>
        </pc:spChg>
        <pc:spChg chg="del">
          <ac:chgData name="Leah Montner Dixon" userId="d5b2ae9e-9213-4442-b7df-4db8cbe51e5d" providerId="ADAL" clId="{30477ACE-9BBE-427B-907D-CFA237B9C0C0}" dt="2022-03-09T15:56:45.947" v="5090" actId="478"/>
          <ac:spMkLst>
            <pc:docMk/>
            <pc:sldMk cId="732019880" sldId="2144328106"/>
            <ac:spMk id="15" creationId="{CED9186F-5E83-4D49-830F-5289517B09DE}"/>
          </ac:spMkLst>
        </pc:spChg>
        <pc:picChg chg="add mod">
          <ac:chgData name="Leah Montner Dixon" userId="d5b2ae9e-9213-4442-b7df-4db8cbe51e5d" providerId="ADAL" clId="{30477ACE-9BBE-427B-907D-CFA237B9C0C0}" dt="2022-03-09T15:56:46.155" v="5091"/>
          <ac:picMkLst>
            <pc:docMk/>
            <pc:sldMk cId="732019880" sldId="2144328106"/>
            <ac:picMk id="8" creationId="{092B5ADB-CA83-4815-AF08-981DA7C6E7C1}"/>
          </ac:picMkLst>
        </pc:picChg>
        <pc:picChg chg="del">
          <ac:chgData name="Leah Montner Dixon" userId="d5b2ae9e-9213-4442-b7df-4db8cbe51e5d" providerId="ADAL" clId="{30477ACE-9BBE-427B-907D-CFA237B9C0C0}" dt="2022-03-09T15:56:45.947" v="5090" actId="478"/>
          <ac:picMkLst>
            <pc:docMk/>
            <pc:sldMk cId="732019880" sldId="2144328106"/>
            <ac:picMk id="25" creationId="{007C0E06-A025-6444-A897-359A6F2930CE}"/>
          </ac:picMkLst>
        </pc:picChg>
      </pc:sldChg>
      <pc:sldChg chg="addSp delSp modSp mod ord setBg delCm modCm">
        <pc:chgData name="Leah Montner Dixon" userId="d5b2ae9e-9213-4442-b7df-4db8cbe51e5d" providerId="ADAL" clId="{30477ACE-9BBE-427B-907D-CFA237B9C0C0}" dt="2022-03-09T16:28:11.057" v="5546"/>
        <pc:sldMkLst>
          <pc:docMk/>
          <pc:sldMk cId="612656646" sldId="2144328219"/>
        </pc:sldMkLst>
        <pc:spChg chg="add del">
          <ac:chgData name="Leah Montner Dixon" userId="d5b2ae9e-9213-4442-b7df-4db8cbe51e5d" providerId="ADAL" clId="{30477ACE-9BBE-427B-907D-CFA237B9C0C0}" dt="2022-03-09T14:50:52.448" v="4625" actId="478"/>
          <ac:spMkLst>
            <pc:docMk/>
            <pc:sldMk cId="612656646" sldId="2144328219"/>
            <ac:spMk id="11" creationId="{9D79A3BA-44F7-4138-A0A8-3A12506A5005}"/>
          </ac:spMkLst>
        </pc:spChg>
        <pc:spChg chg="mod">
          <ac:chgData name="Leah Montner Dixon" userId="d5b2ae9e-9213-4442-b7df-4db8cbe51e5d" providerId="ADAL" clId="{30477ACE-9BBE-427B-907D-CFA237B9C0C0}" dt="2022-03-04T20:24:23.544" v="3444" actId="20577"/>
          <ac:spMkLst>
            <pc:docMk/>
            <pc:sldMk cId="612656646" sldId="2144328219"/>
            <ac:spMk id="12" creationId="{B0BEA4CE-E04C-4373-95A5-BD90E6D1C9BC}"/>
          </ac:spMkLst>
        </pc:spChg>
        <pc:spChg chg="add del">
          <ac:chgData name="Leah Montner Dixon" userId="d5b2ae9e-9213-4442-b7df-4db8cbe51e5d" providerId="ADAL" clId="{30477ACE-9BBE-427B-907D-CFA237B9C0C0}" dt="2022-03-09T14:50:52.448" v="4625" actId="478"/>
          <ac:spMkLst>
            <pc:docMk/>
            <pc:sldMk cId="612656646" sldId="2144328219"/>
            <ac:spMk id="15" creationId="{CED9186F-5E83-4D49-830F-5289517B09DE}"/>
          </ac:spMkLst>
        </pc:spChg>
        <pc:picChg chg="add del mod ord">
          <ac:chgData name="Leah Montner Dixon" userId="d5b2ae9e-9213-4442-b7df-4db8cbe51e5d" providerId="ADAL" clId="{30477ACE-9BBE-427B-907D-CFA237B9C0C0}" dt="2022-03-09T14:50:40.865" v="4622"/>
          <ac:picMkLst>
            <pc:docMk/>
            <pc:sldMk cId="612656646" sldId="2144328219"/>
            <ac:picMk id="8" creationId="{202D7E7F-65A1-41FC-8694-48470C4BC73E}"/>
          </ac:picMkLst>
        </pc:picChg>
        <pc:picChg chg="add del">
          <ac:chgData name="Leah Montner Dixon" userId="d5b2ae9e-9213-4442-b7df-4db8cbe51e5d" providerId="ADAL" clId="{30477ACE-9BBE-427B-907D-CFA237B9C0C0}" dt="2022-03-09T14:50:41.342" v="4623" actId="478"/>
          <ac:picMkLst>
            <pc:docMk/>
            <pc:sldMk cId="612656646" sldId="2144328219"/>
            <ac:picMk id="14" creationId="{A3F6812F-4FB1-453B-B644-0B289FC66D47}"/>
          </ac:picMkLst>
        </pc:picChg>
        <pc:picChg chg="add del">
          <ac:chgData name="Leah Montner Dixon" userId="d5b2ae9e-9213-4442-b7df-4db8cbe51e5d" providerId="ADAL" clId="{30477ACE-9BBE-427B-907D-CFA237B9C0C0}" dt="2022-03-09T14:50:52.448" v="4625" actId="478"/>
          <ac:picMkLst>
            <pc:docMk/>
            <pc:sldMk cId="612656646" sldId="2144328219"/>
            <ac:picMk id="25" creationId="{007C0E06-A025-6444-A897-359A6F2930CE}"/>
          </ac:picMkLst>
        </pc:picChg>
      </pc:sldChg>
      <pc:sldChg chg="addSp delSp modSp mod">
        <pc:chgData name="Leah Montner Dixon" userId="d5b2ae9e-9213-4442-b7df-4db8cbe51e5d" providerId="ADAL" clId="{30477ACE-9BBE-427B-907D-CFA237B9C0C0}" dt="2022-03-09T16:33:48.338" v="5775" actId="1036"/>
        <pc:sldMkLst>
          <pc:docMk/>
          <pc:sldMk cId="3044535531" sldId="2144328226"/>
        </pc:sldMkLst>
        <pc:spChg chg="mod">
          <ac:chgData name="Leah Montner Dixon" userId="d5b2ae9e-9213-4442-b7df-4db8cbe51e5d" providerId="ADAL" clId="{30477ACE-9BBE-427B-907D-CFA237B9C0C0}" dt="2022-03-04T20:52:50.523" v="4360" actId="14100"/>
          <ac:spMkLst>
            <pc:docMk/>
            <pc:sldMk cId="3044535531" sldId="2144328226"/>
            <ac:spMk id="10" creationId="{1F5544B4-64B7-4E00-A1B6-76422658B8ED}"/>
          </ac:spMkLst>
        </pc:spChg>
        <pc:spChg chg="mod">
          <ac:chgData name="Leah Montner Dixon" userId="d5b2ae9e-9213-4442-b7df-4db8cbe51e5d" providerId="ADAL" clId="{30477ACE-9BBE-427B-907D-CFA237B9C0C0}" dt="2022-03-09T15:56:31.531" v="5089" actId="12788"/>
          <ac:spMkLst>
            <pc:docMk/>
            <pc:sldMk cId="3044535531" sldId="2144328226"/>
            <ac:spMk id="25" creationId="{256EFC29-4811-4C2C-96D0-112123C3F8D1}"/>
          </ac:spMkLst>
        </pc:spChg>
        <pc:spChg chg="del">
          <ac:chgData name="Leah Montner Dixon" userId="d5b2ae9e-9213-4442-b7df-4db8cbe51e5d" providerId="ADAL" clId="{30477ACE-9BBE-427B-907D-CFA237B9C0C0}" dt="2022-03-09T15:56:23.623" v="5086" actId="478"/>
          <ac:spMkLst>
            <pc:docMk/>
            <pc:sldMk cId="3044535531" sldId="2144328226"/>
            <ac:spMk id="32" creationId="{26A92FFE-E960-40A5-AD2A-DECC59F35DDC}"/>
          </ac:spMkLst>
        </pc:spChg>
        <pc:spChg chg="del">
          <ac:chgData name="Leah Montner Dixon" userId="d5b2ae9e-9213-4442-b7df-4db8cbe51e5d" providerId="ADAL" clId="{30477ACE-9BBE-427B-907D-CFA237B9C0C0}" dt="2022-03-09T15:56:23.623" v="5086" actId="478"/>
          <ac:spMkLst>
            <pc:docMk/>
            <pc:sldMk cId="3044535531" sldId="2144328226"/>
            <ac:spMk id="33" creationId="{192FE3B1-C7E6-42C7-BDAE-10AE93C28B05}"/>
          </ac:spMkLst>
        </pc:spChg>
        <pc:spChg chg="add mod">
          <ac:chgData name="Leah Montner Dixon" userId="d5b2ae9e-9213-4442-b7df-4db8cbe51e5d" providerId="ADAL" clId="{30477ACE-9BBE-427B-907D-CFA237B9C0C0}" dt="2022-03-09T15:56:23.799" v="5087"/>
          <ac:spMkLst>
            <pc:docMk/>
            <pc:sldMk cId="3044535531" sldId="2144328226"/>
            <ac:spMk id="57" creationId="{3E182852-2F2C-455D-BB55-C7382FFEA1F3}"/>
          </ac:spMkLst>
        </pc:spChg>
        <pc:spChg chg="add mod">
          <ac:chgData name="Leah Montner Dixon" userId="d5b2ae9e-9213-4442-b7df-4db8cbe51e5d" providerId="ADAL" clId="{30477ACE-9BBE-427B-907D-CFA237B9C0C0}" dt="2022-03-09T15:56:23.799" v="5087"/>
          <ac:spMkLst>
            <pc:docMk/>
            <pc:sldMk cId="3044535531" sldId="2144328226"/>
            <ac:spMk id="58" creationId="{228B8211-CE10-459E-BD56-29338D2F6594}"/>
          </ac:spMkLst>
        </pc:spChg>
        <pc:spChg chg="add del mod">
          <ac:chgData name="Leah Montner Dixon" userId="d5b2ae9e-9213-4442-b7df-4db8cbe51e5d" providerId="ADAL" clId="{30477ACE-9BBE-427B-907D-CFA237B9C0C0}" dt="2022-03-09T16:24:53.719" v="5510" actId="478"/>
          <ac:spMkLst>
            <pc:docMk/>
            <pc:sldMk cId="3044535531" sldId="2144328226"/>
            <ac:spMk id="59" creationId="{0C628604-0E5E-4540-AE67-F67DDBEF9216}"/>
          </ac:spMkLst>
        </pc:spChg>
        <pc:grpChg chg="add mod">
          <ac:chgData name="Leah Montner Dixon" userId="d5b2ae9e-9213-4442-b7df-4db8cbe51e5d" providerId="ADAL" clId="{30477ACE-9BBE-427B-907D-CFA237B9C0C0}" dt="2022-03-09T16:33:48.338" v="5775" actId="1036"/>
          <ac:grpSpMkLst>
            <pc:docMk/>
            <pc:sldMk cId="3044535531" sldId="2144328226"/>
            <ac:grpSpMk id="7" creationId="{A6CF459C-6451-4F2E-87B1-3A5C8DB222C3}"/>
          </ac:grpSpMkLst>
        </pc:grpChg>
        <pc:grpChg chg="add mod">
          <ac:chgData name="Leah Montner Dixon" userId="d5b2ae9e-9213-4442-b7df-4db8cbe51e5d" providerId="ADAL" clId="{30477ACE-9BBE-427B-907D-CFA237B9C0C0}" dt="2022-03-09T16:26:09.489" v="5543" actId="164"/>
          <ac:grpSpMkLst>
            <pc:docMk/>
            <pc:sldMk cId="3044535531" sldId="2144328226"/>
            <ac:grpSpMk id="9" creationId="{7B6E10BF-FBCE-4B47-BA38-EF1ADE3FE22F}"/>
          </ac:grpSpMkLst>
        </pc:grpChg>
        <pc:grpChg chg="mod">
          <ac:chgData name="Leah Montner Dixon" userId="d5b2ae9e-9213-4442-b7df-4db8cbe51e5d" providerId="ADAL" clId="{30477ACE-9BBE-427B-907D-CFA237B9C0C0}" dt="2022-03-09T16:26:09.489" v="5543" actId="164"/>
          <ac:grpSpMkLst>
            <pc:docMk/>
            <pc:sldMk cId="3044535531" sldId="2144328226"/>
            <ac:grpSpMk id="46" creationId="{022C6730-5D85-416A-A7A3-8531EDB3A062}"/>
          </ac:grpSpMkLst>
        </pc:grpChg>
        <pc:grpChg chg="mod">
          <ac:chgData name="Leah Montner Dixon" userId="d5b2ae9e-9213-4442-b7df-4db8cbe51e5d" providerId="ADAL" clId="{30477ACE-9BBE-427B-907D-CFA237B9C0C0}" dt="2022-03-09T16:25:16.044" v="5519" actId="164"/>
          <ac:grpSpMkLst>
            <pc:docMk/>
            <pc:sldMk cId="3044535531" sldId="2144328226"/>
            <ac:grpSpMk id="50" creationId="{D4CB78F8-4833-41AB-AA68-684CC86DE1FE}"/>
          </ac:grpSpMkLst>
        </pc:grpChg>
        <pc:grpChg chg="mod">
          <ac:chgData name="Leah Montner Dixon" userId="d5b2ae9e-9213-4442-b7df-4db8cbe51e5d" providerId="ADAL" clId="{30477ACE-9BBE-427B-907D-CFA237B9C0C0}" dt="2022-03-09T16:33:48.338" v="5775" actId="1036"/>
          <ac:grpSpMkLst>
            <pc:docMk/>
            <pc:sldMk cId="3044535531" sldId="2144328226"/>
            <ac:grpSpMk id="51" creationId="{158E0C9B-C9FC-43B7-A8DC-2986125DA609}"/>
          </ac:grpSpMkLst>
        </pc:grpChg>
        <pc:grpChg chg="mod">
          <ac:chgData name="Leah Montner Dixon" userId="d5b2ae9e-9213-4442-b7df-4db8cbe51e5d" providerId="ADAL" clId="{30477ACE-9BBE-427B-907D-CFA237B9C0C0}" dt="2022-03-09T16:33:48.338" v="5775" actId="1036"/>
          <ac:grpSpMkLst>
            <pc:docMk/>
            <pc:sldMk cId="3044535531" sldId="2144328226"/>
            <ac:grpSpMk id="56" creationId="{A9EEE807-D9BA-41BE-BB42-281777CEFAE8}"/>
          </ac:grpSpMkLst>
        </pc:grpChg>
        <pc:picChg chg="del">
          <ac:chgData name="Leah Montner Dixon" userId="d5b2ae9e-9213-4442-b7df-4db8cbe51e5d" providerId="ADAL" clId="{30477ACE-9BBE-427B-907D-CFA237B9C0C0}" dt="2022-03-09T15:56:23.623" v="5086" actId="478"/>
          <ac:picMkLst>
            <pc:docMk/>
            <pc:sldMk cId="3044535531" sldId="2144328226"/>
            <ac:picMk id="3" creationId="{115885C1-468B-4AF8-97CD-18CF27D88AF4}"/>
          </ac:picMkLst>
        </pc:picChg>
        <pc:picChg chg="del">
          <ac:chgData name="Leah Montner Dixon" userId="d5b2ae9e-9213-4442-b7df-4db8cbe51e5d" providerId="ADAL" clId="{30477ACE-9BBE-427B-907D-CFA237B9C0C0}" dt="2022-03-09T16:24:52.113" v="5509" actId="478"/>
          <ac:picMkLst>
            <pc:docMk/>
            <pc:sldMk cId="3044535531" sldId="2144328226"/>
            <ac:picMk id="4" creationId="{0F69A934-DC26-41F4-B91B-B283D53B98C9}"/>
          </ac:picMkLst>
        </pc:picChg>
        <pc:picChg chg="add mod modCrop">
          <ac:chgData name="Leah Montner Dixon" userId="d5b2ae9e-9213-4442-b7df-4db8cbe51e5d" providerId="ADAL" clId="{30477ACE-9BBE-427B-907D-CFA237B9C0C0}" dt="2022-03-09T16:25:16.044" v="5519" actId="164"/>
          <ac:picMkLst>
            <pc:docMk/>
            <pc:sldMk cId="3044535531" sldId="2144328226"/>
            <ac:picMk id="5" creationId="{DEBCB23F-9B52-4162-9385-4DFB6BC53C45}"/>
          </ac:picMkLst>
        </pc:picChg>
        <pc:picChg chg="del">
          <ac:chgData name="Leah Montner Dixon" userId="d5b2ae9e-9213-4442-b7df-4db8cbe51e5d" providerId="ADAL" clId="{30477ACE-9BBE-427B-907D-CFA237B9C0C0}" dt="2022-03-09T16:26:04.933" v="5541" actId="478"/>
          <ac:picMkLst>
            <pc:docMk/>
            <pc:sldMk cId="3044535531" sldId="2144328226"/>
            <ac:picMk id="15" creationId="{21A52844-6481-4CA4-87E6-AB4B7043B15A}"/>
          </ac:picMkLst>
        </pc:picChg>
        <pc:picChg chg="add mod">
          <ac:chgData name="Leah Montner Dixon" userId="d5b2ae9e-9213-4442-b7df-4db8cbe51e5d" providerId="ADAL" clId="{30477ACE-9BBE-427B-907D-CFA237B9C0C0}" dt="2022-03-09T15:56:23.799" v="5087"/>
          <ac:picMkLst>
            <pc:docMk/>
            <pc:sldMk cId="3044535531" sldId="2144328226"/>
            <ac:picMk id="43" creationId="{F0211BFF-7750-483A-A840-E92EFC660B5A}"/>
          </ac:picMkLst>
        </pc:picChg>
        <pc:picChg chg="add mod">
          <ac:chgData name="Leah Montner Dixon" userId="d5b2ae9e-9213-4442-b7df-4db8cbe51e5d" providerId="ADAL" clId="{30477ACE-9BBE-427B-907D-CFA237B9C0C0}" dt="2022-03-09T16:26:09.489" v="5543" actId="164"/>
          <ac:picMkLst>
            <pc:docMk/>
            <pc:sldMk cId="3044535531" sldId="2144328226"/>
            <ac:picMk id="1026" creationId="{E21C081B-4655-4970-84B3-7DD2543CB273}"/>
          </ac:picMkLst>
        </pc:picChg>
      </pc:sldChg>
      <pc:sldChg chg="addSp delSp modSp mod delCm modCm">
        <pc:chgData name="Leah Montner Dixon" userId="d5b2ae9e-9213-4442-b7df-4db8cbe51e5d" providerId="ADAL" clId="{30477ACE-9BBE-427B-907D-CFA237B9C0C0}" dt="2022-03-09T15:58:01.745" v="5117" actId="20577"/>
        <pc:sldMkLst>
          <pc:docMk/>
          <pc:sldMk cId="2344359341" sldId="2144328227"/>
        </pc:sldMkLst>
        <pc:spChg chg="mod">
          <ac:chgData name="Leah Montner Dixon" userId="d5b2ae9e-9213-4442-b7df-4db8cbe51e5d" providerId="ADAL" clId="{30477ACE-9BBE-427B-907D-CFA237B9C0C0}" dt="2022-03-04T20:20:51.529" v="3320" actId="1037"/>
          <ac:spMkLst>
            <pc:docMk/>
            <pc:sldMk cId="2344359341" sldId="2144328227"/>
            <ac:spMk id="10" creationId="{1F5544B4-64B7-4E00-A1B6-76422658B8ED}"/>
          </ac:spMkLst>
        </pc:spChg>
        <pc:spChg chg="mod">
          <ac:chgData name="Leah Montner Dixon" userId="d5b2ae9e-9213-4442-b7df-4db8cbe51e5d" providerId="ADAL" clId="{30477ACE-9BBE-427B-907D-CFA237B9C0C0}" dt="2022-03-09T15:53:14.732" v="5032" actId="12788"/>
          <ac:spMkLst>
            <pc:docMk/>
            <pc:sldMk cId="2344359341" sldId="2144328227"/>
            <ac:spMk id="25" creationId="{256EFC29-4811-4C2C-96D0-112123C3F8D1}"/>
          </ac:spMkLst>
        </pc:spChg>
        <pc:spChg chg="del">
          <ac:chgData name="Leah Montner Dixon" userId="d5b2ae9e-9213-4442-b7df-4db8cbe51e5d" providerId="ADAL" clId="{30477ACE-9BBE-427B-907D-CFA237B9C0C0}" dt="2022-03-09T15:53:18.499" v="5033" actId="478"/>
          <ac:spMkLst>
            <pc:docMk/>
            <pc:sldMk cId="2344359341" sldId="2144328227"/>
            <ac:spMk id="32" creationId="{26A92FFE-E960-40A5-AD2A-DECC59F35DDC}"/>
          </ac:spMkLst>
        </pc:spChg>
        <pc:spChg chg="del">
          <ac:chgData name="Leah Montner Dixon" userId="d5b2ae9e-9213-4442-b7df-4db8cbe51e5d" providerId="ADAL" clId="{30477ACE-9BBE-427B-907D-CFA237B9C0C0}" dt="2022-03-09T15:53:18.499" v="5033" actId="478"/>
          <ac:spMkLst>
            <pc:docMk/>
            <pc:sldMk cId="2344359341" sldId="2144328227"/>
            <ac:spMk id="33" creationId="{192FE3B1-C7E6-42C7-BDAE-10AE93C28B05}"/>
          </ac:spMkLst>
        </pc:spChg>
        <pc:spChg chg="add del mod">
          <ac:chgData name="Leah Montner Dixon" userId="d5b2ae9e-9213-4442-b7df-4db8cbe51e5d" providerId="ADAL" clId="{30477ACE-9BBE-427B-907D-CFA237B9C0C0}" dt="2022-03-09T15:55:33.897" v="5065" actId="478"/>
          <ac:spMkLst>
            <pc:docMk/>
            <pc:sldMk cId="2344359341" sldId="2144328227"/>
            <ac:spMk id="43" creationId="{668C0EDC-CF95-49CD-80A0-B5568ED5DC8A}"/>
          </ac:spMkLst>
        </pc:spChg>
        <pc:spChg chg="add del mod">
          <ac:chgData name="Leah Montner Dixon" userId="d5b2ae9e-9213-4442-b7df-4db8cbe51e5d" providerId="ADAL" clId="{30477ACE-9BBE-427B-907D-CFA237B9C0C0}" dt="2022-03-09T15:55:33.897" v="5065" actId="478"/>
          <ac:spMkLst>
            <pc:docMk/>
            <pc:sldMk cId="2344359341" sldId="2144328227"/>
            <ac:spMk id="44" creationId="{59A8BD07-8DCB-4B55-9763-DAD1E4328736}"/>
          </ac:spMkLst>
        </pc:spChg>
        <pc:spChg chg="add mod">
          <ac:chgData name="Leah Montner Dixon" userId="d5b2ae9e-9213-4442-b7df-4db8cbe51e5d" providerId="ADAL" clId="{30477ACE-9BBE-427B-907D-CFA237B9C0C0}" dt="2022-03-09T15:55:34.175" v="5066"/>
          <ac:spMkLst>
            <pc:docMk/>
            <pc:sldMk cId="2344359341" sldId="2144328227"/>
            <ac:spMk id="46" creationId="{C721ED71-F164-442E-87BA-B5BAC8A787D3}"/>
          </ac:spMkLst>
        </pc:spChg>
        <pc:spChg chg="add mod">
          <ac:chgData name="Leah Montner Dixon" userId="d5b2ae9e-9213-4442-b7df-4db8cbe51e5d" providerId="ADAL" clId="{30477ACE-9BBE-427B-907D-CFA237B9C0C0}" dt="2022-03-09T15:55:34.175" v="5066"/>
          <ac:spMkLst>
            <pc:docMk/>
            <pc:sldMk cId="2344359341" sldId="2144328227"/>
            <ac:spMk id="47" creationId="{9E997B83-E1F2-47E0-8B33-FF70C1DA6F82}"/>
          </ac:spMkLst>
        </pc:spChg>
        <pc:spChg chg="mod">
          <ac:chgData name="Leah Montner Dixon" userId="d5b2ae9e-9213-4442-b7df-4db8cbe51e5d" providerId="ADAL" clId="{30477ACE-9BBE-427B-907D-CFA237B9C0C0}" dt="2022-03-04T20:23:36.868" v="3426" actId="14100"/>
          <ac:spMkLst>
            <pc:docMk/>
            <pc:sldMk cId="2344359341" sldId="2144328227"/>
            <ac:spMk id="80" creationId="{D55DE0E7-B39C-45C2-9E03-542692D5B3AB}"/>
          </ac:spMkLst>
        </pc:spChg>
        <pc:spChg chg="mod">
          <ac:chgData name="Leah Montner Dixon" userId="d5b2ae9e-9213-4442-b7df-4db8cbe51e5d" providerId="ADAL" clId="{30477ACE-9BBE-427B-907D-CFA237B9C0C0}" dt="2022-03-09T15:58:01.745" v="5117" actId="20577"/>
          <ac:spMkLst>
            <pc:docMk/>
            <pc:sldMk cId="2344359341" sldId="2144328227"/>
            <ac:spMk id="114" creationId="{808F33F0-8FE8-4CA3-ADCC-DF78506D3A79}"/>
          </ac:spMkLst>
        </pc:spChg>
        <pc:picChg chg="del">
          <ac:chgData name="Leah Montner Dixon" userId="d5b2ae9e-9213-4442-b7df-4db8cbe51e5d" providerId="ADAL" clId="{30477ACE-9BBE-427B-907D-CFA237B9C0C0}" dt="2022-03-09T15:53:18.499" v="5033" actId="478"/>
          <ac:picMkLst>
            <pc:docMk/>
            <pc:sldMk cId="2344359341" sldId="2144328227"/>
            <ac:picMk id="3" creationId="{115885C1-468B-4AF8-97CD-18CF27D88AF4}"/>
          </ac:picMkLst>
        </pc:picChg>
        <pc:picChg chg="add del mod">
          <ac:chgData name="Leah Montner Dixon" userId="d5b2ae9e-9213-4442-b7df-4db8cbe51e5d" providerId="ADAL" clId="{30477ACE-9BBE-427B-907D-CFA237B9C0C0}" dt="2022-03-09T15:55:33.897" v="5065" actId="478"/>
          <ac:picMkLst>
            <pc:docMk/>
            <pc:sldMk cId="2344359341" sldId="2144328227"/>
            <ac:picMk id="42" creationId="{55854163-EE97-43EF-A59D-FC99DC2CE0B2}"/>
          </ac:picMkLst>
        </pc:picChg>
        <pc:picChg chg="add mod">
          <ac:chgData name="Leah Montner Dixon" userId="d5b2ae9e-9213-4442-b7df-4db8cbe51e5d" providerId="ADAL" clId="{30477ACE-9BBE-427B-907D-CFA237B9C0C0}" dt="2022-03-09T15:55:34.175" v="5066"/>
          <ac:picMkLst>
            <pc:docMk/>
            <pc:sldMk cId="2344359341" sldId="2144328227"/>
            <ac:picMk id="45" creationId="{9867BFF0-A3EA-4BEB-9FAF-5DCE7110DD00}"/>
          </ac:picMkLst>
        </pc:picChg>
      </pc:sldChg>
      <pc:sldChg chg="addSp delSp modSp mod delCm modCm">
        <pc:chgData name="Leah Montner Dixon" userId="d5b2ae9e-9213-4442-b7df-4db8cbe51e5d" providerId="ADAL" clId="{30477ACE-9BBE-427B-907D-CFA237B9C0C0}" dt="2022-03-09T15:58:25.306" v="5119" actId="20577"/>
        <pc:sldMkLst>
          <pc:docMk/>
          <pc:sldMk cId="4055304107" sldId="2144328229"/>
        </pc:sldMkLst>
        <pc:spChg chg="mod">
          <ac:chgData name="Leah Montner Dixon" userId="d5b2ae9e-9213-4442-b7df-4db8cbe51e5d" providerId="ADAL" clId="{30477ACE-9BBE-427B-907D-CFA237B9C0C0}" dt="2022-03-04T20:33:41.758" v="3887" actId="12788"/>
          <ac:spMkLst>
            <pc:docMk/>
            <pc:sldMk cId="4055304107" sldId="2144328229"/>
            <ac:spMk id="14" creationId="{EDF4F98B-D208-47AB-9CBB-7E944272F0BE}"/>
          </ac:spMkLst>
        </pc:spChg>
        <pc:spChg chg="mod">
          <ac:chgData name="Leah Montner Dixon" userId="d5b2ae9e-9213-4442-b7df-4db8cbe51e5d" providerId="ADAL" clId="{30477ACE-9BBE-427B-907D-CFA237B9C0C0}" dt="2022-03-04T20:38:28.824" v="3982" actId="1037"/>
          <ac:spMkLst>
            <pc:docMk/>
            <pc:sldMk cId="4055304107" sldId="2144328229"/>
            <ac:spMk id="17" creationId="{8CF67CFD-8FA1-4FD8-8229-37756B01C7C4}"/>
          </ac:spMkLst>
        </pc:spChg>
        <pc:spChg chg="mod">
          <ac:chgData name="Leah Montner Dixon" userId="d5b2ae9e-9213-4442-b7df-4db8cbe51e5d" providerId="ADAL" clId="{30477ACE-9BBE-427B-907D-CFA237B9C0C0}" dt="2022-03-09T15:51:26.057" v="4845" actId="12788"/>
          <ac:spMkLst>
            <pc:docMk/>
            <pc:sldMk cId="4055304107" sldId="2144328229"/>
            <ac:spMk id="18" creationId="{70859537-1123-4C13-B697-F21D5D80BADA}"/>
          </ac:spMkLst>
        </pc:spChg>
        <pc:spChg chg="mod">
          <ac:chgData name="Leah Montner Dixon" userId="d5b2ae9e-9213-4442-b7df-4db8cbe51e5d" providerId="ADAL" clId="{30477ACE-9BBE-427B-907D-CFA237B9C0C0}" dt="2022-03-09T15:51:48.650" v="4856" actId="1036"/>
          <ac:spMkLst>
            <pc:docMk/>
            <pc:sldMk cId="4055304107" sldId="2144328229"/>
            <ac:spMk id="19" creationId="{36E6BE98-02F4-439B-8349-004B3A184B5A}"/>
          </ac:spMkLst>
        </pc:spChg>
        <pc:spChg chg="mod">
          <ac:chgData name="Leah Montner Dixon" userId="d5b2ae9e-9213-4442-b7df-4db8cbe51e5d" providerId="ADAL" clId="{30477ACE-9BBE-427B-907D-CFA237B9C0C0}" dt="2022-03-09T15:51:48.650" v="4856" actId="1036"/>
          <ac:spMkLst>
            <pc:docMk/>
            <pc:sldMk cId="4055304107" sldId="2144328229"/>
            <ac:spMk id="20" creationId="{D438CDBE-AB4F-4062-A032-A71C726D05F8}"/>
          </ac:spMkLst>
        </pc:spChg>
        <pc:spChg chg="mod">
          <ac:chgData name="Leah Montner Dixon" userId="d5b2ae9e-9213-4442-b7df-4db8cbe51e5d" providerId="ADAL" clId="{30477ACE-9BBE-427B-907D-CFA237B9C0C0}" dt="2022-03-04T20:36:55.578" v="3953" actId="20577"/>
          <ac:spMkLst>
            <pc:docMk/>
            <pc:sldMk cId="4055304107" sldId="2144328229"/>
            <ac:spMk id="22" creationId="{CF511AAE-61D1-4ED4-BBBA-E53DA57CC351}"/>
          </ac:spMkLst>
        </pc:spChg>
        <pc:spChg chg="mod">
          <ac:chgData name="Leah Montner Dixon" userId="d5b2ae9e-9213-4442-b7df-4db8cbe51e5d" providerId="ADAL" clId="{30477ACE-9BBE-427B-907D-CFA237B9C0C0}" dt="2022-03-04T20:35:02.114" v="3935" actId="1036"/>
          <ac:spMkLst>
            <pc:docMk/>
            <pc:sldMk cId="4055304107" sldId="2144328229"/>
            <ac:spMk id="24" creationId="{1773BC30-1E73-4E4F-933E-4B95FBCBFBF0}"/>
          </ac:spMkLst>
        </pc:spChg>
        <pc:spChg chg="mod">
          <ac:chgData name="Leah Montner Dixon" userId="d5b2ae9e-9213-4442-b7df-4db8cbe51e5d" providerId="ADAL" clId="{30477ACE-9BBE-427B-907D-CFA237B9C0C0}" dt="2022-03-09T15:58:25.306" v="5119" actId="20577"/>
          <ac:spMkLst>
            <pc:docMk/>
            <pc:sldMk cId="4055304107" sldId="2144328229"/>
            <ac:spMk id="25" creationId="{ECC49809-AB00-48B9-A925-D37219737DCB}"/>
          </ac:spMkLst>
        </pc:spChg>
        <pc:spChg chg="add mod">
          <ac:chgData name="Leah Montner Dixon" userId="d5b2ae9e-9213-4442-b7df-4db8cbe51e5d" providerId="ADAL" clId="{30477ACE-9BBE-427B-907D-CFA237B9C0C0}" dt="2022-03-09T15:56:16.832" v="5083"/>
          <ac:spMkLst>
            <pc:docMk/>
            <pc:sldMk cId="4055304107" sldId="2144328229"/>
            <ac:spMk id="26" creationId="{E1F74C5A-97BD-49E7-8D41-71F842D1DDFA}"/>
          </ac:spMkLst>
        </pc:spChg>
        <pc:spChg chg="add mod">
          <ac:chgData name="Leah Montner Dixon" userId="d5b2ae9e-9213-4442-b7df-4db8cbe51e5d" providerId="ADAL" clId="{30477ACE-9BBE-427B-907D-CFA237B9C0C0}" dt="2022-03-09T15:56:16.832" v="5083"/>
          <ac:spMkLst>
            <pc:docMk/>
            <pc:sldMk cId="4055304107" sldId="2144328229"/>
            <ac:spMk id="27" creationId="{1EE55349-EC8E-47F3-A553-1A130B2F3B94}"/>
          </ac:spMkLst>
        </pc:spChg>
        <pc:spChg chg="del">
          <ac:chgData name="Leah Montner Dixon" userId="d5b2ae9e-9213-4442-b7df-4db8cbe51e5d" providerId="ADAL" clId="{30477ACE-9BBE-427B-907D-CFA237B9C0C0}" dt="2022-03-09T15:56:16.630" v="5082" actId="478"/>
          <ac:spMkLst>
            <pc:docMk/>
            <pc:sldMk cId="4055304107" sldId="2144328229"/>
            <ac:spMk id="32" creationId="{26A92FFE-E960-40A5-AD2A-DECC59F35DDC}"/>
          </ac:spMkLst>
        </pc:spChg>
        <pc:spChg chg="del">
          <ac:chgData name="Leah Montner Dixon" userId="d5b2ae9e-9213-4442-b7df-4db8cbe51e5d" providerId="ADAL" clId="{30477ACE-9BBE-427B-907D-CFA237B9C0C0}" dt="2022-03-09T15:56:16.630" v="5082" actId="478"/>
          <ac:spMkLst>
            <pc:docMk/>
            <pc:sldMk cId="4055304107" sldId="2144328229"/>
            <ac:spMk id="33" creationId="{192FE3B1-C7E6-42C7-BDAE-10AE93C28B05}"/>
          </ac:spMkLst>
        </pc:spChg>
        <pc:picChg chg="del">
          <ac:chgData name="Leah Montner Dixon" userId="d5b2ae9e-9213-4442-b7df-4db8cbe51e5d" providerId="ADAL" clId="{30477ACE-9BBE-427B-907D-CFA237B9C0C0}" dt="2022-03-09T15:56:16.630" v="5082" actId="478"/>
          <ac:picMkLst>
            <pc:docMk/>
            <pc:sldMk cId="4055304107" sldId="2144328229"/>
            <ac:picMk id="3" creationId="{115885C1-468B-4AF8-97CD-18CF27D88AF4}"/>
          </ac:picMkLst>
        </pc:picChg>
        <pc:picChg chg="add mod">
          <ac:chgData name="Leah Montner Dixon" userId="d5b2ae9e-9213-4442-b7df-4db8cbe51e5d" providerId="ADAL" clId="{30477ACE-9BBE-427B-907D-CFA237B9C0C0}" dt="2022-03-09T15:56:16.832" v="5083"/>
          <ac:picMkLst>
            <pc:docMk/>
            <pc:sldMk cId="4055304107" sldId="2144328229"/>
            <ac:picMk id="23" creationId="{36453FF0-4447-40BF-99F7-80635EAFC779}"/>
          </ac:picMkLst>
        </pc:picChg>
        <pc:cxnChg chg="add mod">
          <ac:chgData name="Leah Montner Dixon" userId="d5b2ae9e-9213-4442-b7df-4db8cbe51e5d" providerId="ADAL" clId="{30477ACE-9BBE-427B-907D-CFA237B9C0C0}" dt="2022-03-09T15:51:48.650" v="4856" actId="1036"/>
          <ac:cxnSpMkLst>
            <pc:docMk/>
            <pc:sldMk cId="4055304107" sldId="2144328229"/>
            <ac:cxnSpMk id="21" creationId="{2F8546B2-8C5C-427F-A9FD-57FCB8684AE3}"/>
          </ac:cxnSpMkLst>
        </pc:cxnChg>
      </pc:sldChg>
      <pc:sldChg chg="addSp delSp modSp mod delCm modCm">
        <pc:chgData name="Leah Montner Dixon" userId="d5b2ae9e-9213-4442-b7df-4db8cbe51e5d" providerId="ADAL" clId="{30477ACE-9BBE-427B-907D-CFA237B9C0C0}" dt="2022-03-09T15:55:43.571" v="5070"/>
        <pc:sldMkLst>
          <pc:docMk/>
          <pc:sldMk cId="1078967342" sldId="2144328233"/>
        </pc:sldMkLst>
        <pc:spChg chg="del">
          <ac:chgData name="Leah Montner Dixon" userId="d5b2ae9e-9213-4442-b7df-4db8cbe51e5d" providerId="ADAL" clId="{30477ACE-9BBE-427B-907D-CFA237B9C0C0}" dt="2022-03-09T15:53:34.672" v="5038" actId="478"/>
          <ac:spMkLst>
            <pc:docMk/>
            <pc:sldMk cId="1078967342" sldId="2144328233"/>
            <ac:spMk id="11" creationId="{9D79A3BA-44F7-4138-A0A8-3A12506A5005}"/>
          </ac:spMkLst>
        </pc:spChg>
        <pc:spChg chg="mod">
          <ac:chgData name="Leah Montner Dixon" userId="d5b2ae9e-9213-4442-b7df-4db8cbe51e5d" providerId="ADAL" clId="{30477ACE-9BBE-427B-907D-CFA237B9C0C0}" dt="2022-03-09T15:48:41.978" v="4834" actId="20577"/>
          <ac:spMkLst>
            <pc:docMk/>
            <pc:sldMk cId="1078967342" sldId="2144328233"/>
            <ac:spMk id="13" creationId="{A430D25F-407D-46E7-8DB6-721832DDBCDD}"/>
          </ac:spMkLst>
        </pc:spChg>
        <pc:spChg chg="mod">
          <ac:chgData name="Leah Montner Dixon" userId="d5b2ae9e-9213-4442-b7df-4db8cbe51e5d" providerId="ADAL" clId="{30477ACE-9BBE-427B-907D-CFA237B9C0C0}" dt="2022-03-09T15:47:44.061" v="4827" actId="20577"/>
          <ac:spMkLst>
            <pc:docMk/>
            <pc:sldMk cId="1078967342" sldId="2144328233"/>
            <ac:spMk id="14" creationId="{A067F25D-9910-444A-9D96-C2A449843C50}"/>
          </ac:spMkLst>
        </pc:spChg>
        <pc:spChg chg="del">
          <ac:chgData name="Leah Montner Dixon" userId="d5b2ae9e-9213-4442-b7df-4db8cbe51e5d" providerId="ADAL" clId="{30477ACE-9BBE-427B-907D-CFA237B9C0C0}" dt="2022-03-09T15:53:34.672" v="5038" actId="478"/>
          <ac:spMkLst>
            <pc:docMk/>
            <pc:sldMk cId="1078967342" sldId="2144328233"/>
            <ac:spMk id="15" creationId="{CED9186F-5E83-4D49-830F-5289517B09DE}"/>
          </ac:spMkLst>
        </pc:spChg>
        <pc:spChg chg="mod">
          <ac:chgData name="Leah Montner Dixon" userId="d5b2ae9e-9213-4442-b7df-4db8cbe51e5d" providerId="ADAL" clId="{30477ACE-9BBE-427B-907D-CFA237B9C0C0}" dt="2022-03-04T20:27:16.817" v="3645" actId="20577"/>
          <ac:spMkLst>
            <pc:docMk/>
            <pc:sldMk cId="1078967342" sldId="2144328233"/>
            <ac:spMk id="16" creationId="{76126125-D9EB-4ECF-8FD1-62BDD969D7BC}"/>
          </ac:spMkLst>
        </pc:spChg>
        <pc:spChg chg="mod">
          <ac:chgData name="Leah Montner Dixon" userId="d5b2ae9e-9213-4442-b7df-4db8cbe51e5d" providerId="ADAL" clId="{30477ACE-9BBE-427B-907D-CFA237B9C0C0}" dt="2022-03-04T20:35:16.694" v="3942" actId="207"/>
          <ac:spMkLst>
            <pc:docMk/>
            <pc:sldMk cId="1078967342" sldId="2144328233"/>
            <ac:spMk id="18" creationId="{3EAB4A0F-73B2-45FB-B400-869018AA3F6E}"/>
          </ac:spMkLst>
        </pc:spChg>
        <pc:spChg chg="add del mod">
          <ac:chgData name="Leah Montner Dixon" userId="d5b2ae9e-9213-4442-b7df-4db8cbe51e5d" providerId="ADAL" clId="{30477ACE-9BBE-427B-907D-CFA237B9C0C0}" dt="2022-03-09T15:55:43.166" v="5069" actId="478"/>
          <ac:spMkLst>
            <pc:docMk/>
            <pc:sldMk cId="1078967342" sldId="2144328233"/>
            <ac:spMk id="20" creationId="{B115EFD6-B739-4FA4-95B3-FF6BC5FAD58E}"/>
          </ac:spMkLst>
        </pc:spChg>
        <pc:spChg chg="add del mod">
          <ac:chgData name="Leah Montner Dixon" userId="d5b2ae9e-9213-4442-b7df-4db8cbe51e5d" providerId="ADAL" clId="{30477ACE-9BBE-427B-907D-CFA237B9C0C0}" dt="2022-03-09T15:55:43.166" v="5069" actId="478"/>
          <ac:spMkLst>
            <pc:docMk/>
            <pc:sldMk cId="1078967342" sldId="2144328233"/>
            <ac:spMk id="21" creationId="{3C19EB52-192A-482C-A336-F1DA1091CE50}"/>
          </ac:spMkLst>
        </pc:spChg>
        <pc:spChg chg="add mod">
          <ac:chgData name="Leah Montner Dixon" userId="d5b2ae9e-9213-4442-b7df-4db8cbe51e5d" providerId="ADAL" clId="{30477ACE-9BBE-427B-907D-CFA237B9C0C0}" dt="2022-03-09T15:55:43.571" v="5070"/>
          <ac:spMkLst>
            <pc:docMk/>
            <pc:sldMk cId="1078967342" sldId="2144328233"/>
            <ac:spMk id="23" creationId="{E2903093-ACE6-40D6-8CEA-443D9CCB34B3}"/>
          </ac:spMkLst>
        </pc:spChg>
        <pc:spChg chg="add mod">
          <ac:chgData name="Leah Montner Dixon" userId="d5b2ae9e-9213-4442-b7df-4db8cbe51e5d" providerId="ADAL" clId="{30477ACE-9BBE-427B-907D-CFA237B9C0C0}" dt="2022-03-09T15:55:43.571" v="5070"/>
          <ac:spMkLst>
            <pc:docMk/>
            <pc:sldMk cId="1078967342" sldId="2144328233"/>
            <ac:spMk id="24" creationId="{BBDD13B5-3421-4C29-B488-545EEEB29130}"/>
          </ac:spMkLst>
        </pc:spChg>
        <pc:picChg chg="add del mod">
          <ac:chgData name="Leah Montner Dixon" userId="d5b2ae9e-9213-4442-b7df-4db8cbe51e5d" providerId="ADAL" clId="{30477ACE-9BBE-427B-907D-CFA237B9C0C0}" dt="2022-03-09T15:55:43.166" v="5069" actId="478"/>
          <ac:picMkLst>
            <pc:docMk/>
            <pc:sldMk cId="1078967342" sldId="2144328233"/>
            <ac:picMk id="17" creationId="{0A382E40-8EE3-4570-B153-8E6A60323EC0}"/>
          </ac:picMkLst>
        </pc:picChg>
        <pc:picChg chg="add mod">
          <ac:chgData name="Leah Montner Dixon" userId="d5b2ae9e-9213-4442-b7df-4db8cbe51e5d" providerId="ADAL" clId="{30477ACE-9BBE-427B-907D-CFA237B9C0C0}" dt="2022-03-09T15:55:43.571" v="5070"/>
          <ac:picMkLst>
            <pc:docMk/>
            <pc:sldMk cId="1078967342" sldId="2144328233"/>
            <ac:picMk id="22" creationId="{0510FD0C-59DD-4B64-B831-F2056EFE475C}"/>
          </ac:picMkLst>
        </pc:picChg>
        <pc:picChg chg="del">
          <ac:chgData name="Leah Montner Dixon" userId="d5b2ae9e-9213-4442-b7df-4db8cbe51e5d" providerId="ADAL" clId="{30477ACE-9BBE-427B-907D-CFA237B9C0C0}" dt="2022-03-09T15:53:34.672" v="5038" actId="478"/>
          <ac:picMkLst>
            <pc:docMk/>
            <pc:sldMk cId="1078967342" sldId="2144328233"/>
            <ac:picMk id="25" creationId="{007C0E06-A025-6444-A897-359A6F2930CE}"/>
          </ac:picMkLst>
        </pc:picChg>
      </pc:sldChg>
      <pc:sldChg chg="addSp delSp modSp mod">
        <pc:chgData name="Leah Montner Dixon" userId="d5b2ae9e-9213-4442-b7df-4db8cbe51e5d" providerId="ADAL" clId="{30477ACE-9BBE-427B-907D-CFA237B9C0C0}" dt="2022-03-09T15:55:46.958" v="5072"/>
        <pc:sldMkLst>
          <pc:docMk/>
          <pc:sldMk cId="2293700019" sldId="2144328234"/>
        </pc:sldMkLst>
        <pc:spChg chg="mod">
          <ac:chgData name="Leah Montner Dixon" userId="d5b2ae9e-9213-4442-b7df-4db8cbe51e5d" providerId="ADAL" clId="{30477ACE-9BBE-427B-907D-CFA237B9C0C0}" dt="2022-03-04T20:31:35.207" v="3835" actId="20577"/>
          <ac:spMkLst>
            <pc:docMk/>
            <pc:sldMk cId="2293700019" sldId="2144328234"/>
            <ac:spMk id="10" creationId="{1F5544B4-64B7-4E00-A1B6-76422658B8ED}"/>
          </ac:spMkLst>
        </pc:spChg>
        <pc:spChg chg="add del mod">
          <ac:chgData name="Leah Montner Dixon" userId="d5b2ae9e-9213-4442-b7df-4db8cbe51e5d" providerId="ADAL" clId="{30477ACE-9BBE-427B-907D-CFA237B9C0C0}" dt="2022-03-09T15:55:46.735" v="5071" actId="478"/>
          <ac:spMkLst>
            <pc:docMk/>
            <pc:sldMk cId="2293700019" sldId="2144328234"/>
            <ac:spMk id="19" creationId="{C8EC8DE2-C3A8-4729-9271-3D53D8BABC0F}"/>
          </ac:spMkLst>
        </pc:spChg>
        <pc:spChg chg="add del mod">
          <ac:chgData name="Leah Montner Dixon" userId="d5b2ae9e-9213-4442-b7df-4db8cbe51e5d" providerId="ADAL" clId="{30477ACE-9BBE-427B-907D-CFA237B9C0C0}" dt="2022-03-09T15:55:46.735" v="5071" actId="478"/>
          <ac:spMkLst>
            <pc:docMk/>
            <pc:sldMk cId="2293700019" sldId="2144328234"/>
            <ac:spMk id="20" creationId="{B5FCE09B-F7E3-4F9A-8A68-34AAB28A50ED}"/>
          </ac:spMkLst>
        </pc:spChg>
        <pc:spChg chg="add mod">
          <ac:chgData name="Leah Montner Dixon" userId="d5b2ae9e-9213-4442-b7df-4db8cbe51e5d" providerId="ADAL" clId="{30477ACE-9BBE-427B-907D-CFA237B9C0C0}" dt="2022-03-09T15:55:46.958" v="5072"/>
          <ac:spMkLst>
            <pc:docMk/>
            <pc:sldMk cId="2293700019" sldId="2144328234"/>
            <ac:spMk id="22" creationId="{4B9A5BD5-AB5A-4EC0-B79A-418694668DFC}"/>
          </ac:spMkLst>
        </pc:spChg>
        <pc:spChg chg="mod">
          <ac:chgData name="Leah Montner Dixon" userId="d5b2ae9e-9213-4442-b7df-4db8cbe51e5d" providerId="ADAL" clId="{30477ACE-9BBE-427B-907D-CFA237B9C0C0}" dt="2022-03-04T20:36:34.607" v="3944" actId="554"/>
          <ac:spMkLst>
            <pc:docMk/>
            <pc:sldMk cId="2293700019" sldId="2144328234"/>
            <ac:spMk id="23" creationId="{B6290C53-6ABF-4104-9902-F78CF14E41ED}"/>
          </ac:spMkLst>
        </pc:spChg>
        <pc:spChg chg="mod">
          <ac:chgData name="Leah Montner Dixon" userId="d5b2ae9e-9213-4442-b7df-4db8cbe51e5d" providerId="ADAL" clId="{30477ACE-9BBE-427B-907D-CFA237B9C0C0}" dt="2022-03-04T20:36:37.724" v="3945" actId="14100"/>
          <ac:spMkLst>
            <pc:docMk/>
            <pc:sldMk cId="2293700019" sldId="2144328234"/>
            <ac:spMk id="24" creationId="{2FAF9DAC-519C-443B-8948-E1C463B5DE67}"/>
          </ac:spMkLst>
        </pc:spChg>
        <pc:spChg chg="mod">
          <ac:chgData name="Leah Montner Dixon" userId="d5b2ae9e-9213-4442-b7df-4db8cbe51e5d" providerId="ADAL" clId="{30477ACE-9BBE-427B-907D-CFA237B9C0C0}" dt="2022-03-09T15:53:49.109" v="5043" actId="12788"/>
          <ac:spMkLst>
            <pc:docMk/>
            <pc:sldMk cId="2293700019" sldId="2144328234"/>
            <ac:spMk id="25" creationId="{256EFC29-4811-4C2C-96D0-112123C3F8D1}"/>
          </ac:spMkLst>
        </pc:spChg>
        <pc:spChg chg="mod">
          <ac:chgData name="Leah Montner Dixon" userId="d5b2ae9e-9213-4442-b7df-4db8cbe51e5d" providerId="ADAL" clId="{30477ACE-9BBE-427B-907D-CFA237B9C0C0}" dt="2022-03-04T20:36:34.607" v="3944" actId="554"/>
          <ac:spMkLst>
            <pc:docMk/>
            <pc:sldMk cId="2293700019" sldId="2144328234"/>
            <ac:spMk id="26" creationId="{7C01E8ED-981C-41C5-B773-B4AFB17E5C68}"/>
          </ac:spMkLst>
        </pc:spChg>
        <pc:spChg chg="add mod">
          <ac:chgData name="Leah Montner Dixon" userId="d5b2ae9e-9213-4442-b7df-4db8cbe51e5d" providerId="ADAL" clId="{30477ACE-9BBE-427B-907D-CFA237B9C0C0}" dt="2022-03-09T15:55:46.958" v="5072"/>
          <ac:spMkLst>
            <pc:docMk/>
            <pc:sldMk cId="2293700019" sldId="2144328234"/>
            <ac:spMk id="27" creationId="{9EC35E13-491D-421C-9028-BB0EF95D7F90}"/>
          </ac:spMkLst>
        </pc:spChg>
        <pc:spChg chg="del">
          <ac:chgData name="Leah Montner Dixon" userId="d5b2ae9e-9213-4442-b7df-4db8cbe51e5d" providerId="ADAL" clId="{30477ACE-9BBE-427B-907D-CFA237B9C0C0}" dt="2022-03-09T15:53:45.538" v="5041" actId="478"/>
          <ac:spMkLst>
            <pc:docMk/>
            <pc:sldMk cId="2293700019" sldId="2144328234"/>
            <ac:spMk id="32" creationId="{26A92FFE-E960-40A5-AD2A-DECC59F35DDC}"/>
          </ac:spMkLst>
        </pc:spChg>
        <pc:spChg chg="del">
          <ac:chgData name="Leah Montner Dixon" userId="d5b2ae9e-9213-4442-b7df-4db8cbe51e5d" providerId="ADAL" clId="{30477ACE-9BBE-427B-907D-CFA237B9C0C0}" dt="2022-03-09T15:53:45.538" v="5041" actId="478"/>
          <ac:spMkLst>
            <pc:docMk/>
            <pc:sldMk cId="2293700019" sldId="2144328234"/>
            <ac:spMk id="33" creationId="{192FE3B1-C7E6-42C7-BDAE-10AE93C28B05}"/>
          </ac:spMkLst>
        </pc:spChg>
        <pc:spChg chg="mod">
          <ac:chgData name="Leah Montner Dixon" userId="d5b2ae9e-9213-4442-b7df-4db8cbe51e5d" providerId="ADAL" clId="{30477ACE-9BBE-427B-907D-CFA237B9C0C0}" dt="2022-03-04T20:41:45.617" v="4048" actId="20577"/>
          <ac:spMkLst>
            <pc:docMk/>
            <pc:sldMk cId="2293700019" sldId="2144328234"/>
            <ac:spMk id="114" creationId="{808F33F0-8FE8-4CA3-ADCC-DF78506D3A79}"/>
          </ac:spMkLst>
        </pc:spChg>
        <pc:picChg chg="del">
          <ac:chgData name="Leah Montner Dixon" userId="d5b2ae9e-9213-4442-b7df-4db8cbe51e5d" providerId="ADAL" clId="{30477ACE-9BBE-427B-907D-CFA237B9C0C0}" dt="2022-03-09T15:53:45.538" v="5041" actId="478"/>
          <ac:picMkLst>
            <pc:docMk/>
            <pc:sldMk cId="2293700019" sldId="2144328234"/>
            <ac:picMk id="3" creationId="{115885C1-468B-4AF8-97CD-18CF27D88AF4}"/>
          </ac:picMkLst>
        </pc:picChg>
        <pc:picChg chg="add del mod">
          <ac:chgData name="Leah Montner Dixon" userId="d5b2ae9e-9213-4442-b7df-4db8cbe51e5d" providerId="ADAL" clId="{30477ACE-9BBE-427B-907D-CFA237B9C0C0}" dt="2022-03-09T15:55:46.735" v="5071" actId="478"/>
          <ac:picMkLst>
            <pc:docMk/>
            <pc:sldMk cId="2293700019" sldId="2144328234"/>
            <ac:picMk id="18" creationId="{601FFEEE-7FCA-4A41-A4BC-FF5C1D0FA068}"/>
          </ac:picMkLst>
        </pc:picChg>
        <pc:picChg chg="add mod">
          <ac:chgData name="Leah Montner Dixon" userId="d5b2ae9e-9213-4442-b7df-4db8cbe51e5d" providerId="ADAL" clId="{30477ACE-9BBE-427B-907D-CFA237B9C0C0}" dt="2022-03-09T15:55:46.958" v="5072"/>
          <ac:picMkLst>
            <pc:docMk/>
            <pc:sldMk cId="2293700019" sldId="2144328234"/>
            <ac:picMk id="21" creationId="{A322F625-B8C5-44C3-AF2E-8E6A4F7AB6FF}"/>
          </ac:picMkLst>
        </pc:picChg>
      </pc:sldChg>
      <pc:sldChg chg="addSp delSp modSp mod">
        <pc:chgData name="Leah Montner Dixon" userId="d5b2ae9e-9213-4442-b7df-4db8cbe51e5d" providerId="ADAL" clId="{30477ACE-9BBE-427B-907D-CFA237B9C0C0}" dt="2022-03-09T15:55:37.102" v="5068"/>
        <pc:sldMkLst>
          <pc:docMk/>
          <pc:sldMk cId="3029302512" sldId="2144328237"/>
        </pc:sldMkLst>
        <pc:spChg chg="del">
          <ac:chgData name="Leah Montner Dixon" userId="d5b2ae9e-9213-4442-b7df-4db8cbe51e5d" providerId="ADAL" clId="{30477ACE-9BBE-427B-907D-CFA237B9C0C0}" dt="2022-03-09T15:53:29.025" v="5036" actId="478"/>
          <ac:spMkLst>
            <pc:docMk/>
            <pc:sldMk cId="3029302512" sldId="2144328237"/>
            <ac:spMk id="11" creationId="{9D79A3BA-44F7-4138-A0A8-3A12506A5005}"/>
          </ac:spMkLst>
        </pc:spChg>
        <pc:spChg chg="add del mod">
          <ac:chgData name="Leah Montner Dixon" userId="d5b2ae9e-9213-4442-b7df-4db8cbe51e5d" providerId="ADAL" clId="{30477ACE-9BBE-427B-907D-CFA237B9C0C0}" dt="2022-03-09T15:55:36.906" v="5067" actId="478"/>
          <ac:spMkLst>
            <pc:docMk/>
            <pc:sldMk cId="3029302512" sldId="2144328237"/>
            <ac:spMk id="14" creationId="{E3A801B9-5526-44E3-9315-0E6B92A155B3}"/>
          </ac:spMkLst>
        </pc:spChg>
        <pc:spChg chg="del">
          <ac:chgData name="Leah Montner Dixon" userId="d5b2ae9e-9213-4442-b7df-4db8cbe51e5d" providerId="ADAL" clId="{30477ACE-9BBE-427B-907D-CFA237B9C0C0}" dt="2022-03-09T15:53:29.025" v="5036" actId="478"/>
          <ac:spMkLst>
            <pc:docMk/>
            <pc:sldMk cId="3029302512" sldId="2144328237"/>
            <ac:spMk id="15" creationId="{CED9186F-5E83-4D49-830F-5289517B09DE}"/>
          </ac:spMkLst>
        </pc:spChg>
        <pc:spChg chg="add del mod">
          <ac:chgData name="Leah Montner Dixon" userId="d5b2ae9e-9213-4442-b7df-4db8cbe51e5d" providerId="ADAL" clId="{30477ACE-9BBE-427B-907D-CFA237B9C0C0}" dt="2022-03-09T15:55:36.906" v="5067" actId="478"/>
          <ac:spMkLst>
            <pc:docMk/>
            <pc:sldMk cId="3029302512" sldId="2144328237"/>
            <ac:spMk id="16" creationId="{5C71197D-2A01-491B-8037-514ABBE60C05}"/>
          </ac:spMkLst>
        </pc:spChg>
        <pc:spChg chg="add mod">
          <ac:chgData name="Leah Montner Dixon" userId="d5b2ae9e-9213-4442-b7df-4db8cbe51e5d" providerId="ADAL" clId="{30477ACE-9BBE-427B-907D-CFA237B9C0C0}" dt="2022-03-09T15:55:37.102" v="5068"/>
          <ac:spMkLst>
            <pc:docMk/>
            <pc:sldMk cId="3029302512" sldId="2144328237"/>
            <ac:spMk id="19" creationId="{B0DD6B16-FE4B-43CA-8B36-70D119F31B76}"/>
          </ac:spMkLst>
        </pc:spChg>
        <pc:spChg chg="add mod">
          <ac:chgData name="Leah Montner Dixon" userId="d5b2ae9e-9213-4442-b7df-4db8cbe51e5d" providerId="ADAL" clId="{30477ACE-9BBE-427B-907D-CFA237B9C0C0}" dt="2022-03-09T15:55:37.102" v="5068"/>
          <ac:spMkLst>
            <pc:docMk/>
            <pc:sldMk cId="3029302512" sldId="2144328237"/>
            <ac:spMk id="20" creationId="{D86FD8A7-3CB2-4449-932C-71AC9ADFECF0}"/>
          </ac:spMkLst>
        </pc:spChg>
        <pc:picChg chg="add del mod">
          <ac:chgData name="Leah Montner Dixon" userId="d5b2ae9e-9213-4442-b7df-4db8cbe51e5d" providerId="ADAL" clId="{30477ACE-9BBE-427B-907D-CFA237B9C0C0}" dt="2022-03-09T15:55:36.906" v="5067" actId="478"/>
          <ac:picMkLst>
            <pc:docMk/>
            <pc:sldMk cId="3029302512" sldId="2144328237"/>
            <ac:picMk id="12" creationId="{9D6E9E5A-9226-4982-9E7F-C2EB90A5C9CA}"/>
          </ac:picMkLst>
        </pc:picChg>
        <pc:picChg chg="add mod">
          <ac:chgData name="Leah Montner Dixon" userId="d5b2ae9e-9213-4442-b7df-4db8cbe51e5d" providerId="ADAL" clId="{30477ACE-9BBE-427B-907D-CFA237B9C0C0}" dt="2022-03-09T15:55:37.102" v="5068"/>
          <ac:picMkLst>
            <pc:docMk/>
            <pc:sldMk cId="3029302512" sldId="2144328237"/>
            <ac:picMk id="17" creationId="{16DD2091-55EC-4DE4-8582-997BA661F57E}"/>
          </ac:picMkLst>
        </pc:picChg>
        <pc:picChg chg="del">
          <ac:chgData name="Leah Montner Dixon" userId="d5b2ae9e-9213-4442-b7df-4db8cbe51e5d" providerId="ADAL" clId="{30477ACE-9BBE-427B-907D-CFA237B9C0C0}" dt="2022-03-09T15:53:29.025" v="5036" actId="478"/>
          <ac:picMkLst>
            <pc:docMk/>
            <pc:sldMk cId="3029302512" sldId="2144328237"/>
            <ac:picMk id="25" creationId="{007C0E06-A025-6444-A897-359A6F2930CE}"/>
          </ac:picMkLst>
        </pc:picChg>
      </pc:sldChg>
      <pc:sldChg chg="addSp delSp modSp mod">
        <pc:chgData name="Leah Montner Dixon" userId="d5b2ae9e-9213-4442-b7df-4db8cbe51e5d" providerId="ADAL" clId="{30477ACE-9BBE-427B-907D-CFA237B9C0C0}" dt="2022-03-09T15:55:58.431" v="5077" actId="478"/>
        <pc:sldMkLst>
          <pc:docMk/>
          <pc:sldMk cId="181984980" sldId="2144328238"/>
        </pc:sldMkLst>
        <pc:spChg chg="add del mod">
          <ac:chgData name="Leah Montner Dixon" userId="d5b2ae9e-9213-4442-b7df-4db8cbe51e5d" providerId="ADAL" clId="{30477ACE-9BBE-427B-907D-CFA237B9C0C0}" dt="2022-03-09T15:55:58.431" v="5077" actId="478"/>
          <ac:spMkLst>
            <pc:docMk/>
            <pc:sldMk cId="181984980" sldId="2144328238"/>
            <ac:spMk id="10" creationId="{78615E9B-FCB7-43E0-B357-65087FFF8725}"/>
          </ac:spMkLst>
        </pc:spChg>
        <pc:spChg chg="del">
          <ac:chgData name="Leah Montner Dixon" userId="d5b2ae9e-9213-4442-b7df-4db8cbe51e5d" providerId="ADAL" clId="{30477ACE-9BBE-427B-907D-CFA237B9C0C0}" dt="2022-03-09T15:54:33.300" v="5051" actId="478"/>
          <ac:spMkLst>
            <pc:docMk/>
            <pc:sldMk cId="181984980" sldId="2144328238"/>
            <ac:spMk id="11" creationId="{9D79A3BA-44F7-4138-A0A8-3A12506A5005}"/>
          </ac:spMkLst>
        </pc:spChg>
        <pc:spChg chg="add del mod">
          <ac:chgData name="Leah Montner Dixon" userId="d5b2ae9e-9213-4442-b7df-4db8cbe51e5d" providerId="ADAL" clId="{30477ACE-9BBE-427B-907D-CFA237B9C0C0}" dt="2022-03-09T15:55:58.431" v="5077" actId="478"/>
          <ac:spMkLst>
            <pc:docMk/>
            <pc:sldMk cId="181984980" sldId="2144328238"/>
            <ac:spMk id="13" creationId="{C4E29E1C-3C40-4646-A096-56F230AD9914}"/>
          </ac:spMkLst>
        </pc:spChg>
        <pc:spChg chg="del">
          <ac:chgData name="Leah Montner Dixon" userId="d5b2ae9e-9213-4442-b7df-4db8cbe51e5d" providerId="ADAL" clId="{30477ACE-9BBE-427B-907D-CFA237B9C0C0}" dt="2022-03-09T15:54:33.300" v="5051" actId="478"/>
          <ac:spMkLst>
            <pc:docMk/>
            <pc:sldMk cId="181984980" sldId="2144328238"/>
            <ac:spMk id="15" creationId="{CED9186F-5E83-4D49-830F-5289517B09DE}"/>
          </ac:spMkLst>
        </pc:spChg>
        <pc:picChg chg="add del mod">
          <ac:chgData name="Leah Montner Dixon" userId="d5b2ae9e-9213-4442-b7df-4db8cbe51e5d" providerId="ADAL" clId="{30477ACE-9BBE-427B-907D-CFA237B9C0C0}" dt="2022-03-09T15:55:58.431" v="5077" actId="478"/>
          <ac:picMkLst>
            <pc:docMk/>
            <pc:sldMk cId="181984980" sldId="2144328238"/>
            <ac:picMk id="8" creationId="{31A4719B-3A08-4D17-9C5D-FAAD637064E8}"/>
          </ac:picMkLst>
        </pc:picChg>
        <pc:picChg chg="del">
          <ac:chgData name="Leah Montner Dixon" userId="d5b2ae9e-9213-4442-b7df-4db8cbe51e5d" providerId="ADAL" clId="{30477ACE-9BBE-427B-907D-CFA237B9C0C0}" dt="2022-03-09T15:54:33.300" v="5051" actId="478"/>
          <ac:picMkLst>
            <pc:docMk/>
            <pc:sldMk cId="181984980" sldId="2144328238"/>
            <ac:picMk id="25" creationId="{007C0E06-A025-6444-A897-359A6F2930CE}"/>
          </ac:picMkLst>
        </pc:picChg>
      </pc:sldChg>
      <pc:sldChg chg="addSp delSp modSp mod delCm">
        <pc:chgData name="Leah Montner Dixon" userId="d5b2ae9e-9213-4442-b7df-4db8cbe51e5d" providerId="ADAL" clId="{30477ACE-9BBE-427B-907D-CFA237B9C0C0}" dt="2022-03-09T15:56:10.928" v="5081"/>
        <pc:sldMkLst>
          <pc:docMk/>
          <pc:sldMk cId="563023952" sldId="2144328239"/>
        </pc:sldMkLst>
        <pc:spChg chg="mod">
          <ac:chgData name="Leah Montner Dixon" userId="d5b2ae9e-9213-4442-b7df-4db8cbe51e5d" providerId="ADAL" clId="{30477ACE-9BBE-427B-907D-CFA237B9C0C0}" dt="2022-03-04T20:39:06.708" v="3992" actId="20577"/>
          <ac:spMkLst>
            <pc:docMk/>
            <pc:sldMk cId="563023952" sldId="2144328239"/>
            <ac:spMk id="10" creationId="{1F5544B4-64B7-4E00-A1B6-76422658B8ED}"/>
          </ac:spMkLst>
        </pc:spChg>
        <pc:spChg chg="add del mod">
          <ac:chgData name="Leah Montner Dixon" userId="d5b2ae9e-9213-4442-b7df-4db8cbe51e5d" providerId="ADAL" clId="{30477ACE-9BBE-427B-907D-CFA237B9C0C0}" dt="2022-03-09T15:56:10.696" v="5080" actId="478"/>
          <ac:spMkLst>
            <pc:docMk/>
            <pc:sldMk cId="563023952" sldId="2144328239"/>
            <ac:spMk id="17" creationId="{FA89A8EC-9C01-4FF1-9696-266748C5756A}"/>
          </ac:spMkLst>
        </pc:spChg>
        <pc:spChg chg="add del mod">
          <ac:chgData name="Leah Montner Dixon" userId="d5b2ae9e-9213-4442-b7df-4db8cbe51e5d" providerId="ADAL" clId="{30477ACE-9BBE-427B-907D-CFA237B9C0C0}" dt="2022-03-09T15:56:10.696" v="5080" actId="478"/>
          <ac:spMkLst>
            <pc:docMk/>
            <pc:sldMk cId="563023952" sldId="2144328239"/>
            <ac:spMk id="18" creationId="{3B569CB7-6803-485A-9EC1-65CD41E8F204}"/>
          </ac:spMkLst>
        </pc:spChg>
        <pc:spChg chg="add mod">
          <ac:chgData name="Leah Montner Dixon" userId="d5b2ae9e-9213-4442-b7df-4db8cbe51e5d" providerId="ADAL" clId="{30477ACE-9BBE-427B-907D-CFA237B9C0C0}" dt="2022-03-09T15:56:10.928" v="5081"/>
          <ac:spMkLst>
            <pc:docMk/>
            <pc:sldMk cId="563023952" sldId="2144328239"/>
            <ac:spMk id="20" creationId="{D6442A15-0877-4A29-B039-CC73B9307F40}"/>
          </ac:spMkLst>
        </pc:spChg>
        <pc:spChg chg="add mod">
          <ac:chgData name="Leah Montner Dixon" userId="d5b2ae9e-9213-4442-b7df-4db8cbe51e5d" providerId="ADAL" clId="{30477ACE-9BBE-427B-907D-CFA237B9C0C0}" dt="2022-03-09T15:56:10.928" v="5081"/>
          <ac:spMkLst>
            <pc:docMk/>
            <pc:sldMk cId="563023952" sldId="2144328239"/>
            <ac:spMk id="22" creationId="{0C8C7649-0795-4FD6-8662-B44F4D6F7F7A}"/>
          </ac:spMkLst>
        </pc:spChg>
        <pc:spChg chg="del">
          <ac:chgData name="Leah Montner Dixon" userId="d5b2ae9e-9213-4442-b7df-4db8cbe51e5d" providerId="ADAL" clId="{30477ACE-9BBE-427B-907D-CFA237B9C0C0}" dt="2022-03-09T15:54:43.486" v="5055" actId="478"/>
          <ac:spMkLst>
            <pc:docMk/>
            <pc:sldMk cId="563023952" sldId="2144328239"/>
            <ac:spMk id="32" creationId="{26A92FFE-E960-40A5-AD2A-DECC59F35DDC}"/>
          </ac:spMkLst>
        </pc:spChg>
        <pc:spChg chg="del">
          <ac:chgData name="Leah Montner Dixon" userId="d5b2ae9e-9213-4442-b7df-4db8cbe51e5d" providerId="ADAL" clId="{30477ACE-9BBE-427B-907D-CFA237B9C0C0}" dt="2022-03-09T15:54:43.486" v="5055" actId="478"/>
          <ac:spMkLst>
            <pc:docMk/>
            <pc:sldMk cId="563023952" sldId="2144328239"/>
            <ac:spMk id="33" creationId="{192FE3B1-C7E6-42C7-BDAE-10AE93C28B05}"/>
          </ac:spMkLst>
        </pc:spChg>
        <pc:spChg chg="mod">
          <ac:chgData name="Leah Montner Dixon" userId="d5b2ae9e-9213-4442-b7df-4db8cbe51e5d" providerId="ADAL" clId="{30477ACE-9BBE-427B-907D-CFA237B9C0C0}" dt="2022-03-04T20:44:41.835" v="4121" actId="114"/>
          <ac:spMkLst>
            <pc:docMk/>
            <pc:sldMk cId="563023952" sldId="2144328239"/>
            <ac:spMk id="114" creationId="{808F33F0-8FE8-4CA3-ADCC-DF78506D3A79}"/>
          </ac:spMkLst>
        </pc:spChg>
        <pc:picChg chg="del">
          <ac:chgData name="Leah Montner Dixon" userId="d5b2ae9e-9213-4442-b7df-4db8cbe51e5d" providerId="ADAL" clId="{30477ACE-9BBE-427B-907D-CFA237B9C0C0}" dt="2022-03-09T15:54:45.358" v="5056" actId="478"/>
          <ac:picMkLst>
            <pc:docMk/>
            <pc:sldMk cId="563023952" sldId="2144328239"/>
            <ac:picMk id="3" creationId="{115885C1-468B-4AF8-97CD-18CF27D88AF4}"/>
          </ac:picMkLst>
        </pc:picChg>
        <pc:picChg chg="add del mod">
          <ac:chgData name="Leah Montner Dixon" userId="d5b2ae9e-9213-4442-b7df-4db8cbe51e5d" providerId="ADAL" clId="{30477ACE-9BBE-427B-907D-CFA237B9C0C0}" dt="2022-03-09T15:56:10.696" v="5080" actId="478"/>
          <ac:picMkLst>
            <pc:docMk/>
            <pc:sldMk cId="563023952" sldId="2144328239"/>
            <ac:picMk id="16" creationId="{38AF71F3-8C11-44DF-B1CE-6CC57C03ADB3}"/>
          </ac:picMkLst>
        </pc:picChg>
        <pc:picChg chg="add mod">
          <ac:chgData name="Leah Montner Dixon" userId="d5b2ae9e-9213-4442-b7df-4db8cbe51e5d" providerId="ADAL" clId="{30477ACE-9BBE-427B-907D-CFA237B9C0C0}" dt="2022-03-09T15:56:10.928" v="5081"/>
          <ac:picMkLst>
            <pc:docMk/>
            <pc:sldMk cId="563023952" sldId="2144328239"/>
            <ac:picMk id="19" creationId="{2C55FCF6-453B-48F0-A0E4-D966E0C58E6B}"/>
          </ac:picMkLst>
        </pc:picChg>
      </pc:sldChg>
      <pc:sldChg chg="addSp delSp modSp mod">
        <pc:chgData name="Leah Montner Dixon" userId="d5b2ae9e-9213-4442-b7df-4db8cbe51e5d" providerId="ADAL" clId="{30477ACE-9BBE-427B-907D-CFA237B9C0C0}" dt="2022-03-04T20:49:06.123" v="4247" actId="1037"/>
        <pc:sldMkLst>
          <pc:docMk/>
          <pc:sldMk cId="273903035" sldId="2144328242"/>
        </pc:sldMkLst>
        <pc:spChg chg="mod">
          <ac:chgData name="Leah Montner Dixon" userId="d5b2ae9e-9213-4442-b7df-4db8cbe51e5d" providerId="ADAL" clId="{30477ACE-9BBE-427B-907D-CFA237B9C0C0}" dt="2022-03-04T20:48:35.746" v="4224" actId="165"/>
          <ac:spMkLst>
            <pc:docMk/>
            <pc:sldMk cId="273903035" sldId="2144328242"/>
            <ac:spMk id="21" creationId="{C578F111-BF0D-49F7-8ACA-5A012E2642E3}"/>
          </ac:spMkLst>
        </pc:spChg>
        <pc:spChg chg="mod">
          <ac:chgData name="Leah Montner Dixon" userId="d5b2ae9e-9213-4442-b7df-4db8cbe51e5d" providerId="ADAL" clId="{30477ACE-9BBE-427B-907D-CFA237B9C0C0}" dt="2022-03-04T20:48:35.746" v="4224" actId="165"/>
          <ac:spMkLst>
            <pc:docMk/>
            <pc:sldMk cId="273903035" sldId="2144328242"/>
            <ac:spMk id="24" creationId="{8E19DBAB-BB43-4A06-866C-8700026194B8}"/>
          </ac:spMkLst>
        </pc:spChg>
        <pc:spChg chg="mod">
          <ac:chgData name="Leah Montner Dixon" userId="d5b2ae9e-9213-4442-b7df-4db8cbe51e5d" providerId="ADAL" clId="{30477ACE-9BBE-427B-907D-CFA237B9C0C0}" dt="2022-03-04T20:49:06.123" v="4247" actId="1037"/>
          <ac:spMkLst>
            <pc:docMk/>
            <pc:sldMk cId="273903035" sldId="2144328242"/>
            <ac:spMk id="25" creationId="{256EFC29-4811-4C2C-96D0-112123C3F8D1}"/>
          </ac:spMkLst>
        </pc:spChg>
        <pc:spChg chg="mod">
          <ac:chgData name="Leah Montner Dixon" userId="d5b2ae9e-9213-4442-b7df-4db8cbe51e5d" providerId="ADAL" clId="{30477ACE-9BBE-427B-907D-CFA237B9C0C0}" dt="2022-03-04T20:49:06.123" v="4247" actId="1037"/>
          <ac:spMkLst>
            <pc:docMk/>
            <pc:sldMk cId="273903035" sldId="2144328242"/>
            <ac:spMk id="28" creationId="{693572D2-892A-40B5-B838-99D4F5A48269}"/>
          </ac:spMkLst>
        </pc:spChg>
        <pc:spChg chg="mod">
          <ac:chgData name="Leah Montner Dixon" userId="d5b2ae9e-9213-4442-b7df-4db8cbe51e5d" providerId="ADAL" clId="{30477ACE-9BBE-427B-907D-CFA237B9C0C0}" dt="2022-03-04T20:48:35.746" v="4224" actId="165"/>
          <ac:spMkLst>
            <pc:docMk/>
            <pc:sldMk cId="273903035" sldId="2144328242"/>
            <ac:spMk id="29" creationId="{6034B62C-A636-45C9-8FFF-B4FDB85D26A2}"/>
          </ac:spMkLst>
        </pc:spChg>
        <pc:spChg chg="mod topLvl">
          <ac:chgData name="Leah Montner Dixon" userId="d5b2ae9e-9213-4442-b7df-4db8cbe51e5d" providerId="ADAL" clId="{30477ACE-9BBE-427B-907D-CFA237B9C0C0}" dt="2022-03-04T20:49:05.364" v="4246" actId="165"/>
          <ac:spMkLst>
            <pc:docMk/>
            <pc:sldMk cId="273903035" sldId="2144328242"/>
            <ac:spMk id="30" creationId="{EDA2BC21-A50D-4767-9E78-49647F0461BA}"/>
          </ac:spMkLst>
        </pc:spChg>
        <pc:spChg chg="mod topLvl">
          <ac:chgData name="Leah Montner Dixon" userId="d5b2ae9e-9213-4442-b7df-4db8cbe51e5d" providerId="ADAL" clId="{30477ACE-9BBE-427B-907D-CFA237B9C0C0}" dt="2022-03-04T20:49:05.364" v="4246" actId="165"/>
          <ac:spMkLst>
            <pc:docMk/>
            <pc:sldMk cId="273903035" sldId="2144328242"/>
            <ac:spMk id="31" creationId="{D8B83C7A-8AE3-454A-847B-10E0017D1C43}"/>
          </ac:spMkLst>
        </pc:spChg>
        <pc:spChg chg="mod">
          <ac:chgData name="Leah Montner Dixon" userId="d5b2ae9e-9213-4442-b7df-4db8cbe51e5d" providerId="ADAL" clId="{30477ACE-9BBE-427B-907D-CFA237B9C0C0}" dt="2022-03-04T20:48:30.369" v="4222" actId="12788"/>
          <ac:spMkLst>
            <pc:docMk/>
            <pc:sldMk cId="273903035" sldId="2144328242"/>
            <ac:spMk id="36" creationId="{D08B1C8E-3CC6-4E30-B22B-DEFB0A50013B}"/>
          </ac:spMkLst>
        </pc:spChg>
        <pc:spChg chg="mod">
          <ac:chgData name="Leah Montner Dixon" userId="d5b2ae9e-9213-4442-b7df-4db8cbe51e5d" providerId="ADAL" clId="{30477ACE-9BBE-427B-907D-CFA237B9C0C0}" dt="2022-03-04T20:46:36.625" v="4128" actId="1036"/>
          <ac:spMkLst>
            <pc:docMk/>
            <pc:sldMk cId="273903035" sldId="2144328242"/>
            <ac:spMk id="37" creationId="{4E053B4E-3B7A-4296-9188-4F855FDF7939}"/>
          </ac:spMkLst>
        </pc:spChg>
        <pc:spChg chg="mod">
          <ac:chgData name="Leah Montner Dixon" userId="d5b2ae9e-9213-4442-b7df-4db8cbe51e5d" providerId="ADAL" clId="{30477ACE-9BBE-427B-907D-CFA237B9C0C0}" dt="2022-03-04T20:46:53.402" v="4178" actId="20577"/>
          <ac:spMkLst>
            <pc:docMk/>
            <pc:sldMk cId="273903035" sldId="2144328242"/>
            <ac:spMk id="38" creationId="{183F7F82-D7DA-4235-A669-08F0417D0745}"/>
          </ac:spMkLst>
        </pc:spChg>
        <pc:spChg chg="mod">
          <ac:chgData name="Leah Montner Dixon" userId="d5b2ae9e-9213-4442-b7df-4db8cbe51e5d" providerId="ADAL" clId="{30477ACE-9BBE-427B-907D-CFA237B9C0C0}" dt="2022-03-04T20:47:13.178" v="4185" actId="1036"/>
          <ac:spMkLst>
            <pc:docMk/>
            <pc:sldMk cId="273903035" sldId="2144328242"/>
            <ac:spMk id="39" creationId="{D4B4403A-B047-42C7-9958-41432FACE351}"/>
          </ac:spMkLst>
        </pc:spChg>
        <pc:spChg chg="mod">
          <ac:chgData name="Leah Montner Dixon" userId="d5b2ae9e-9213-4442-b7df-4db8cbe51e5d" providerId="ADAL" clId="{30477ACE-9BBE-427B-907D-CFA237B9C0C0}" dt="2022-03-04T20:48:30.369" v="4222" actId="12788"/>
          <ac:spMkLst>
            <pc:docMk/>
            <pc:sldMk cId="273903035" sldId="2144328242"/>
            <ac:spMk id="40" creationId="{E4330518-E00E-47FF-9330-9C0131571FFE}"/>
          </ac:spMkLst>
        </pc:spChg>
        <pc:spChg chg="add del mod">
          <ac:chgData name="Leah Montner Dixon" userId="d5b2ae9e-9213-4442-b7df-4db8cbe51e5d" providerId="ADAL" clId="{30477ACE-9BBE-427B-907D-CFA237B9C0C0}" dt="2022-03-04T20:48:18.423" v="4219"/>
          <ac:spMkLst>
            <pc:docMk/>
            <pc:sldMk cId="273903035" sldId="2144328242"/>
            <ac:spMk id="41" creationId="{97BD102F-2D1C-48EC-A577-24B9D5725A83}"/>
          </ac:spMkLst>
        </pc:spChg>
        <pc:spChg chg="mod">
          <ac:chgData name="Leah Montner Dixon" userId="d5b2ae9e-9213-4442-b7df-4db8cbe51e5d" providerId="ADAL" clId="{30477ACE-9BBE-427B-907D-CFA237B9C0C0}" dt="2022-03-04T20:48:35.746" v="4224" actId="165"/>
          <ac:spMkLst>
            <pc:docMk/>
            <pc:sldMk cId="273903035" sldId="2144328242"/>
            <ac:spMk id="47" creationId="{1E56531A-BBEB-4D8C-9ADE-DCCF7BC9FC88}"/>
          </ac:spMkLst>
        </pc:spChg>
        <pc:spChg chg="mod">
          <ac:chgData name="Leah Montner Dixon" userId="d5b2ae9e-9213-4442-b7df-4db8cbe51e5d" providerId="ADAL" clId="{30477ACE-9BBE-427B-907D-CFA237B9C0C0}" dt="2022-03-04T20:48:35.746" v="4224" actId="165"/>
          <ac:spMkLst>
            <pc:docMk/>
            <pc:sldMk cId="273903035" sldId="2144328242"/>
            <ac:spMk id="63" creationId="{4FC87637-4890-4B0F-BE26-B56ADF7F1660}"/>
          </ac:spMkLst>
        </pc:spChg>
        <pc:spChg chg="mod">
          <ac:chgData name="Leah Montner Dixon" userId="d5b2ae9e-9213-4442-b7df-4db8cbe51e5d" providerId="ADAL" clId="{30477ACE-9BBE-427B-907D-CFA237B9C0C0}" dt="2022-03-04T20:48:35.746" v="4224" actId="165"/>
          <ac:spMkLst>
            <pc:docMk/>
            <pc:sldMk cId="273903035" sldId="2144328242"/>
            <ac:spMk id="64" creationId="{AC540871-51AC-49AD-A400-374DE8D1123F}"/>
          </ac:spMkLst>
        </pc:spChg>
        <pc:spChg chg="mod">
          <ac:chgData name="Leah Montner Dixon" userId="d5b2ae9e-9213-4442-b7df-4db8cbe51e5d" providerId="ADAL" clId="{30477ACE-9BBE-427B-907D-CFA237B9C0C0}" dt="2022-03-04T20:48:35.746" v="4224" actId="165"/>
          <ac:spMkLst>
            <pc:docMk/>
            <pc:sldMk cId="273903035" sldId="2144328242"/>
            <ac:spMk id="78" creationId="{407E097A-5B83-406B-89B8-D5458BAFB2E4}"/>
          </ac:spMkLst>
        </pc:spChg>
        <pc:grpChg chg="mod topLvl">
          <ac:chgData name="Leah Montner Dixon" userId="d5b2ae9e-9213-4442-b7df-4db8cbe51e5d" providerId="ADAL" clId="{30477ACE-9BBE-427B-907D-CFA237B9C0C0}" dt="2022-03-04T20:48:35.746" v="4224" actId="165"/>
          <ac:grpSpMkLst>
            <pc:docMk/>
            <pc:sldMk cId="273903035" sldId="2144328242"/>
            <ac:grpSpMk id="2" creationId="{165742B8-D7A1-4F63-A386-EA2488566C96}"/>
          </ac:grpSpMkLst>
        </pc:grpChg>
        <pc:grpChg chg="mod topLvl">
          <ac:chgData name="Leah Montner Dixon" userId="d5b2ae9e-9213-4442-b7df-4db8cbe51e5d" providerId="ADAL" clId="{30477ACE-9BBE-427B-907D-CFA237B9C0C0}" dt="2022-03-04T20:48:35.746" v="4224" actId="165"/>
          <ac:grpSpMkLst>
            <pc:docMk/>
            <pc:sldMk cId="273903035" sldId="2144328242"/>
            <ac:grpSpMk id="4" creationId="{3CC005AE-E6B7-448D-A7E9-0C79F0DFBC7E}"/>
          </ac:grpSpMkLst>
        </pc:grpChg>
        <pc:grpChg chg="mod topLvl">
          <ac:chgData name="Leah Montner Dixon" userId="d5b2ae9e-9213-4442-b7df-4db8cbe51e5d" providerId="ADAL" clId="{30477ACE-9BBE-427B-907D-CFA237B9C0C0}" dt="2022-03-04T20:48:35.746" v="4224" actId="165"/>
          <ac:grpSpMkLst>
            <pc:docMk/>
            <pc:sldMk cId="273903035" sldId="2144328242"/>
            <ac:grpSpMk id="5" creationId="{47CE5351-14A2-4D46-AA55-ED8194B99FB1}"/>
          </ac:grpSpMkLst>
        </pc:grpChg>
        <pc:grpChg chg="mod topLvl">
          <ac:chgData name="Leah Montner Dixon" userId="d5b2ae9e-9213-4442-b7df-4db8cbe51e5d" providerId="ADAL" clId="{30477ACE-9BBE-427B-907D-CFA237B9C0C0}" dt="2022-03-04T20:48:35.746" v="4224" actId="165"/>
          <ac:grpSpMkLst>
            <pc:docMk/>
            <pc:sldMk cId="273903035" sldId="2144328242"/>
            <ac:grpSpMk id="6" creationId="{ADDBDCCC-C6D6-451A-A579-0E544E584E9E}"/>
          </ac:grpSpMkLst>
        </pc:grpChg>
        <pc:grpChg chg="add del mod">
          <ac:chgData name="Leah Montner Dixon" userId="d5b2ae9e-9213-4442-b7df-4db8cbe51e5d" providerId="ADAL" clId="{30477ACE-9BBE-427B-907D-CFA237B9C0C0}" dt="2022-03-04T20:48:35.746" v="4224" actId="165"/>
          <ac:grpSpMkLst>
            <pc:docMk/>
            <pc:sldMk cId="273903035" sldId="2144328242"/>
            <ac:grpSpMk id="7" creationId="{49F47E0F-CC43-4A40-926C-D1236F4BF008}"/>
          </ac:grpSpMkLst>
        </pc:grpChg>
        <pc:grpChg chg="add del mod">
          <ac:chgData name="Leah Montner Dixon" userId="d5b2ae9e-9213-4442-b7df-4db8cbe51e5d" providerId="ADAL" clId="{30477ACE-9BBE-427B-907D-CFA237B9C0C0}" dt="2022-03-04T20:49:06.123" v="4247" actId="1037"/>
          <ac:grpSpMkLst>
            <pc:docMk/>
            <pc:sldMk cId="273903035" sldId="2144328242"/>
            <ac:grpSpMk id="9" creationId="{4DF6A87F-FC45-496E-AE86-5830123FF5C1}"/>
          </ac:grpSpMkLst>
        </pc:grpChg>
        <pc:grpChg chg="add del mod">
          <ac:chgData name="Leah Montner Dixon" userId="d5b2ae9e-9213-4442-b7df-4db8cbe51e5d" providerId="ADAL" clId="{30477ACE-9BBE-427B-907D-CFA237B9C0C0}" dt="2022-03-04T20:49:06.123" v="4247" actId="1037"/>
          <ac:grpSpMkLst>
            <pc:docMk/>
            <pc:sldMk cId="273903035" sldId="2144328242"/>
            <ac:grpSpMk id="10" creationId="{FD9440FD-EB3B-4B27-B716-76EBC35016C5}"/>
          </ac:grpSpMkLst>
        </pc:grpChg>
        <pc:grpChg chg="mod topLvl">
          <ac:chgData name="Leah Montner Dixon" userId="d5b2ae9e-9213-4442-b7df-4db8cbe51e5d" providerId="ADAL" clId="{30477ACE-9BBE-427B-907D-CFA237B9C0C0}" dt="2022-03-04T20:48:35.746" v="4224" actId="165"/>
          <ac:grpSpMkLst>
            <pc:docMk/>
            <pc:sldMk cId="273903035" sldId="2144328242"/>
            <ac:grpSpMk id="12" creationId="{2D901AE1-268A-4B52-85B0-7D8A12F0AA6A}"/>
          </ac:grpSpMkLst>
        </pc:grpChg>
        <pc:grpChg chg="mod topLvl">
          <ac:chgData name="Leah Montner Dixon" userId="d5b2ae9e-9213-4442-b7df-4db8cbe51e5d" providerId="ADAL" clId="{30477ACE-9BBE-427B-907D-CFA237B9C0C0}" dt="2022-03-04T20:48:35.746" v="4224" actId="165"/>
          <ac:grpSpMkLst>
            <pc:docMk/>
            <pc:sldMk cId="273903035" sldId="2144328242"/>
            <ac:grpSpMk id="17" creationId="{AD84B262-9A24-4EEE-92D4-0FE2056D0106}"/>
          </ac:grpSpMkLst>
        </pc:grpChg>
        <pc:grpChg chg="mod topLvl">
          <ac:chgData name="Leah Montner Dixon" userId="d5b2ae9e-9213-4442-b7df-4db8cbe51e5d" providerId="ADAL" clId="{30477ACE-9BBE-427B-907D-CFA237B9C0C0}" dt="2022-03-04T20:48:35.746" v="4224" actId="165"/>
          <ac:grpSpMkLst>
            <pc:docMk/>
            <pc:sldMk cId="273903035" sldId="2144328242"/>
            <ac:grpSpMk id="20" creationId="{226DAE1A-C33A-4B84-B6E3-16651CF1E1E1}"/>
          </ac:grpSpMkLst>
        </pc:grpChg>
        <pc:picChg chg="mod">
          <ac:chgData name="Leah Montner Dixon" userId="d5b2ae9e-9213-4442-b7df-4db8cbe51e5d" providerId="ADAL" clId="{30477ACE-9BBE-427B-907D-CFA237B9C0C0}" dt="2022-03-04T20:48:35.746" v="4224" actId="165"/>
          <ac:picMkLst>
            <pc:docMk/>
            <pc:sldMk cId="273903035" sldId="2144328242"/>
            <ac:picMk id="8" creationId="{02429AF2-EFF3-44D7-8004-2FADCBCAAA44}"/>
          </ac:picMkLst>
        </pc:picChg>
        <pc:picChg chg="mod">
          <ac:chgData name="Leah Montner Dixon" userId="d5b2ae9e-9213-4442-b7df-4db8cbe51e5d" providerId="ADAL" clId="{30477ACE-9BBE-427B-907D-CFA237B9C0C0}" dt="2022-03-04T20:48:35.746" v="4224" actId="165"/>
          <ac:picMkLst>
            <pc:docMk/>
            <pc:sldMk cId="273903035" sldId="2144328242"/>
            <ac:picMk id="11" creationId="{D5B00E8B-17AB-4424-B24D-F224833F9199}"/>
          </ac:picMkLst>
        </pc:picChg>
        <pc:picChg chg="mod">
          <ac:chgData name="Leah Montner Dixon" userId="d5b2ae9e-9213-4442-b7df-4db8cbe51e5d" providerId="ADAL" clId="{30477ACE-9BBE-427B-907D-CFA237B9C0C0}" dt="2022-03-04T20:48:35.746" v="4224" actId="165"/>
          <ac:picMkLst>
            <pc:docMk/>
            <pc:sldMk cId="273903035" sldId="2144328242"/>
            <ac:picMk id="13" creationId="{7B601275-AF42-44E7-8E58-CF16412C9D2F}"/>
          </ac:picMkLst>
        </pc:picChg>
        <pc:picChg chg="mod">
          <ac:chgData name="Leah Montner Dixon" userId="d5b2ae9e-9213-4442-b7df-4db8cbe51e5d" providerId="ADAL" clId="{30477ACE-9BBE-427B-907D-CFA237B9C0C0}" dt="2022-03-04T20:48:35.746" v="4224" actId="165"/>
          <ac:picMkLst>
            <pc:docMk/>
            <pc:sldMk cId="273903035" sldId="2144328242"/>
            <ac:picMk id="14" creationId="{AED0725A-8F4E-4A36-A3CB-90D64C62E13A}"/>
          </ac:picMkLst>
        </pc:picChg>
        <pc:picChg chg="mod">
          <ac:chgData name="Leah Montner Dixon" userId="d5b2ae9e-9213-4442-b7df-4db8cbe51e5d" providerId="ADAL" clId="{30477ACE-9BBE-427B-907D-CFA237B9C0C0}" dt="2022-03-04T20:48:35.746" v="4224" actId="165"/>
          <ac:picMkLst>
            <pc:docMk/>
            <pc:sldMk cId="273903035" sldId="2144328242"/>
            <ac:picMk id="15" creationId="{DFBF177F-D9CB-4897-902B-4C87A08B4697}"/>
          </ac:picMkLst>
        </pc:picChg>
        <pc:picChg chg="mod">
          <ac:chgData name="Leah Montner Dixon" userId="d5b2ae9e-9213-4442-b7df-4db8cbe51e5d" providerId="ADAL" clId="{30477ACE-9BBE-427B-907D-CFA237B9C0C0}" dt="2022-03-04T20:48:35.746" v="4224" actId="165"/>
          <ac:picMkLst>
            <pc:docMk/>
            <pc:sldMk cId="273903035" sldId="2144328242"/>
            <ac:picMk id="16" creationId="{AA265258-28D3-4539-B2B0-C3A08BCB013B}"/>
          </ac:picMkLst>
        </pc:picChg>
        <pc:picChg chg="mod">
          <ac:chgData name="Leah Montner Dixon" userId="d5b2ae9e-9213-4442-b7df-4db8cbe51e5d" providerId="ADAL" clId="{30477ACE-9BBE-427B-907D-CFA237B9C0C0}" dt="2022-03-04T20:48:35.746" v="4224" actId="165"/>
          <ac:picMkLst>
            <pc:docMk/>
            <pc:sldMk cId="273903035" sldId="2144328242"/>
            <ac:picMk id="19" creationId="{FA01C4B4-0A16-4DC4-8D9F-F383C3DC9FFF}"/>
          </ac:picMkLst>
        </pc:picChg>
        <pc:picChg chg="mod topLvl">
          <ac:chgData name="Leah Montner Dixon" userId="d5b2ae9e-9213-4442-b7df-4db8cbe51e5d" providerId="ADAL" clId="{30477ACE-9BBE-427B-907D-CFA237B9C0C0}" dt="2022-03-04T20:49:05.364" v="4246" actId="165"/>
          <ac:picMkLst>
            <pc:docMk/>
            <pc:sldMk cId="273903035" sldId="2144328242"/>
            <ac:picMk id="34" creationId="{F3F20009-021E-42D1-B690-C21E71933074}"/>
          </ac:picMkLst>
        </pc:picChg>
        <pc:picChg chg="mod topLvl">
          <ac:chgData name="Leah Montner Dixon" userId="d5b2ae9e-9213-4442-b7df-4db8cbe51e5d" providerId="ADAL" clId="{30477ACE-9BBE-427B-907D-CFA237B9C0C0}" dt="2022-03-04T20:49:05.364" v="4246" actId="165"/>
          <ac:picMkLst>
            <pc:docMk/>
            <pc:sldMk cId="273903035" sldId="2144328242"/>
            <ac:picMk id="35" creationId="{4F217225-446D-467E-BFAB-8289DC563795}"/>
          </ac:picMkLst>
        </pc:picChg>
      </pc:sldChg>
      <pc:sldChg chg="addSp delSp modSp mod delCm modCm modNotesTx">
        <pc:chgData name="Leah Montner Dixon" userId="d5b2ae9e-9213-4442-b7df-4db8cbe51e5d" providerId="ADAL" clId="{30477ACE-9BBE-427B-907D-CFA237B9C0C0}" dt="2022-03-09T15:55:30.364" v="5064"/>
        <pc:sldMkLst>
          <pc:docMk/>
          <pc:sldMk cId="2089898149" sldId="2144328243"/>
        </pc:sldMkLst>
        <pc:spChg chg="add del mod">
          <ac:chgData name="Leah Montner Dixon" userId="d5b2ae9e-9213-4442-b7df-4db8cbe51e5d" providerId="ADAL" clId="{30477ACE-9BBE-427B-907D-CFA237B9C0C0}" dt="2022-03-09T14:49:33.882" v="4612" actId="478"/>
          <ac:spMkLst>
            <pc:docMk/>
            <pc:sldMk cId="2089898149" sldId="2144328243"/>
            <ac:spMk id="2" creationId="{A84997D8-300F-4EC7-AD8D-D613CD18D6CA}"/>
          </ac:spMkLst>
        </pc:spChg>
        <pc:spChg chg="mod">
          <ac:chgData name="Leah Montner Dixon" userId="d5b2ae9e-9213-4442-b7df-4db8cbe51e5d" providerId="ADAL" clId="{30477ACE-9BBE-427B-907D-CFA237B9C0C0}" dt="2022-03-04T20:21:21.717" v="3359" actId="20577"/>
          <ac:spMkLst>
            <pc:docMk/>
            <pc:sldMk cId="2089898149" sldId="2144328243"/>
            <ac:spMk id="10" creationId="{1F5544B4-64B7-4E00-A1B6-76422658B8ED}"/>
          </ac:spMkLst>
        </pc:spChg>
        <pc:spChg chg="mod">
          <ac:chgData name="Leah Montner Dixon" userId="d5b2ae9e-9213-4442-b7df-4db8cbe51e5d" providerId="ADAL" clId="{30477ACE-9BBE-427B-907D-CFA237B9C0C0}" dt="2022-03-04T20:09:33.815" v="2561" actId="12788"/>
          <ac:spMkLst>
            <pc:docMk/>
            <pc:sldMk cId="2089898149" sldId="2144328243"/>
            <ac:spMk id="23" creationId="{3C5D2452-66AE-460D-9273-3B7F82BDE63C}"/>
          </ac:spMkLst>
        </pc:spChg>
        <pc:spChg chg="mod">
          <ac:chgData name="Leah Montner Dixon" userId="d5b2ae9e-9213-4442-b7df-4db8cbe51e5d" providerId="ADAL" clId="{30477ACE-9BBE-427B-907D-CFA237B9C0C0}" dt="2022-03-04T20:09:33.815" v="2561" actId="12788"/>
          <ac:spMkLst>
            <pc:docMk/>
            <pc:sldMk cId="2089898149" sldId="2144328243"/>
            <ac:spMk id="24" creationId="{B6C5D20F-3800-4563-A25D-D1E07490CDAC}"/>
          </ac:spMkLst>
        </pc:spChg>
        <pc:spChg chg="mod">
          <ac:chgData name="Leah Montner Dixon" userId="d5b2ae9e-9213-4442-b7df-4db8cbe51e5d" providerId="ADAL" clId="{30477ACE-9BBE-427B-907D-CFA237B9C0C0}" dt="2022-03-09T15:53:24.495" v="5035" actId="14100"/>
          <ac:spMkLst>
            <pc:docMk/>
            <pc:sldMk cId="2089898149" sldId="2144328243"/>
            <ac:spMk id="25" creationId="{256EFC29-4811-4C2C-96D0-112123C3F8D1}"/>
          </ac:spMkLst>
        </pc:spChg>
        <pc:spChg chg="mod">
          <ac:chgData name="Leah Montner Dixon" userId="d5b2ae9e-9213-4442-b7df-4db8cbe51e5d" providerId="ADAL" clId="{30477ACE-9BBE-427B-907D-CFA237B9C0C0}" dt="2022-03-04T20:09:28.843" v="2560" actId="1036"/>
          <ac:spMkLst>
            <pc:docMk/>
            <pc:sldMk cId="2089898149" sldId="2144328243"/>
            <ac:spMk id="30" creationId="{3D116B68-6728-4527-910C-1EDCF484EF34}"/>
          </ac:spMkLst>
        </pc:spChg>
        <pc:spChg chg="mod">
          <ac:chgData name="Leah Montner Dixon" userId="d5b2ae9e-9213-4442-b7df-4db8cbe51e5d" providerId="ADAL" clId="{30477ACE-9BBE-427B-907D-CFA237B9C0C0}" dt="2022-03-04T20:09:28.843" v="2560" actId="1036"/>
          <ac:spMkLst>
            <pc:docMk/>
            <pc:sldMk cId="2089898149" sldId="2144328243"/>
            <ac:spMk id="31" creationId="{A2E2E31C-3E1E-484E-B43B-50A5816C15CA}"/>
          </ac:spMkLst>
        </pc:spChg>
        <pc:spChg chg="del">
          <ac:chgData name="Leah Montner Dixon" userId="d5b2ae9e-9213-4442-b7df-4db8cbe51e5d" providerId="ADAL" clId="{30477ACE-9BBE-427B-907D-CFA237B9C0C0}" dt="2022-03-09T15:52:59.377" v="5028" actId="478"/>
          <ac:spMkLst>
            <pc:docMk/>
            <pc:sldMk cId="2089898149" sldId="2144328243"/>
            <ac:spMk id="32" creationId="{26A92FFE-E960-40A5-AD2A-DECC59F35DDC}"/>
          </ac:spMkLst>
        </pc:spChg>
        <pc:spChg chg="del">
          <ac:chgData name="Leah Montner Dixon" userId="d5b2ae9e-9213-4442-b7df-4db8cbe51e5d" providerId="ADAL" clId="{30477ACE-9BBE-427B-907D-CFA237B9C0C0}" dt="2022-03-09T15:52:59.377" v="5028" actId="478"/>
          <ac:spMkLst>
            <pc:docMk/>
            <pc:sldMk cId="2089898149" sldId="2144328243"/>
            <ac:spMk id="33" creationId="{192FE3B1-C7E6-42C7-BDAE-10AE93C28B05}"/>
          </ac:spMkLst>
        </pc:spChg>
        <pc:spChg chg="mod">
          <ac:chgData name="Leah Montner Dixon" userId="d5b2ae9e-9213-4442-b7df-4db8cbe51e5d" providerId="ADAL" clId="{30477ACE-9BBE-427B-907D-CFA237B9C0C0}" dt="2022-03-04T20:09:28.843" v="2560" actId="1036"/>
          <ac:spMkLst>
            <pc:docMk/>
            <pc:sldMk cId="2089898149" sldId="2144328243"/>
            <ac:spMk id="35" creationId="{D3589DF9-3963-48CE-8DC2-1C95217C32A5}"/>
          </ac:spMkLst>
        </pc:spChg>
        <pc:spChg chg="mod">
          <ac:chgData name="Leah Montner Dixon" userId="d5b2ae9e-9213-4442-b7df-4db8cbe51e5d" providerId="ADAL" clId="{30477ACE-9BBE-427B-907D-CFA237B9C0C0}" dt="2022-03-04T20:09:28.843" v="2560" actId="1036"/>
          <ac:spMkLst>
            <pc:docMk/>
            <pc:sldMk cId="2089898149" sldId="2144328243"/>
            <ac:spMk id="36" creationId="{A7A69E46-D1D1-450F-80C9-BA55178F8DBE}"/>
          </ac:spMkLst>
        </pc:spChg>
        <pc:spChg chg="add del mod">
          <ac:chgData name="Leah Montner Dixon" userId="d5b2ae9e-9213-4442-b7df-4db8cbe51e5d" providerId="ADAL" clId="{30477ACE-9BBE-427B-907D-CFA237B9C0C0}" dt="2022-03-09T15:55:30.112" v="5063" actId="478"/>
          <ac:spMkLst>
            <pc:docMk/>
            <pc:sldMk cId="2089898149" sldId="2144328243"/>
            <ac:spMk id="37" creationId="{01F79A13-6F72-44A4-BB9E-AD8CCB54FE13}"/>
          </ac:spMkLst>
        </pc:spChg>
        <pc:spChg chg="mod">
          <ac:chgData name="Leah Montner Dixon" userId="d5b2ae9e-9213-4442-b7df-4db8cbe51e5d" providerId="ADAL" clId="{30477ACE-9BBE-427B-907D-CFA237B9C0C0}" dt="2022-03-09T15:11:05.030" v="4681" actId="20577"/>
          <ac:spMkLst>
            <pc:docMk/>
            <pc:sldMk cId="2089898149" sldId="2144328243"/>
            <ac:spMk id="38" creationId="{46E0F0FC-F94B-4DE3-83A8-3D6A73DF4043}"/>
          </ac:spMkLst>
        </pc:spChg>
        <pc:spChg chg="mod">
          <ac:chgData name="Leah Montner Dixon" userId="d5b2ae9e-9213-4442-b7df-4db8cbe51e5d" providerId="ADAL" clId="{30477ACE-9BBE-427B-907D-CFA237B9C0C0}" dt="2022-03-04T20:09:28.843" v="2560" actId="1036"/>
          <ac:spMkLst>
            <pc:docMk/>
            <pc:sldMk cId="2089898149" sldId="2144328243"/>
            <ac:spMk id="39" creationId="{ADA8C575-0645-46DD-8151-B8F6DC208DD7}"/>
          </ac:spMkLst>
        </pc:spChg>
        <pc:spChg chg="mod">
          <ac:chgData name="Leah Montner Dixon" userId="d5b2ae9e-9213-4442-b7df-4db8cbe51e5d" providerId="ADAL" clId="{30477ACE-9BBE-427B-907D-CFA237B9C0C0}" dt="2022-03-04T20:09:33.815" v="2561" actId="12788"/>
          <ac:spMkLst>
            <pc:docMk/>
            <pc:sldMk cId="2089898149" sldId="2144328243"/>
            <ac:spMk id="40" creationId="{57074983-43DA-485E-BC22-A2FF36300630}"/>
          </ac:spMkLst>
        </pc:spChg>
        <pc:spChg chg="mod">
          <ac:chgData name="Leah Montner Dixon" userId="d5b2ae9e-9213-4442-b7df-4db8cbe51e5d" providerId="ADAL" clId="{30477ACE-9BBE-427B-907D-CFA237B9C0C0}" dt="2022-03-04T20:09:28.843" v="2560" actId="1036"/>
          <ac:spMkLst>
            <pc:docMk/>
            <pc:sldMk cId="2089898149" sldId="2144328243"/>
            <ac:spMk id="41" creationId="{84B27A4D-D40F-4E30-9D4B-F45E8959D04C}"/>
          </ac:spMkLst>
        </pc:spChg>
        <pc:spChg chg="mod">
          <ac:chgData name="Leah Montner Dixon" userId="d5b2ae9e-9213-4442-b7df-4db8cbe51e5d" providerId="ADAL" clId="{30477ACE-9BBE-427B-907D-CFA237B9C0C0}" dt="2022-03-04T20:09:28.843" v="2560" actId="1036"/>
          <ac:spMkLst>
            <pc:docMk/>
            <pc:sldMk cId="2089898149" sldId="2144328243"/>
            <ac:spMk id="42" creationId="{58E2A5B3-2B11-4A6F-AE54-2F12DFBA7754}"/>
          </ac:spMkLst>
        </pc:spChg>
        <pc:spChg chg="add del mod">
          <ac:chgData name="Leah Montner Dixon" userId="d5b2ae9e-9213-4442-b7df-4db8cbe51e5d" providerId="ADAL" clId="{30477ACE-9BBE-427B-907D-CFA237B9C0C0}" dt="2022-03-09T15:55:25.545" v="5060" actId="478"/>
          <ac:spMkLst>
            <pc:docMk/>
            <pc:sldMk cId="2089898149" sldId="2144328243"/>
            <ac:spMk id="43" creationId="{93FD5E9F-3932-4028-B4F4-AB9CED40AFF5}"/>
          </ac:spMkLst>
        </pc:spChg>
        <pc:spChg chg="mod">
          <ac:chgData name="Leah Montner Dixon" userId="d5b2ae9e-9213-4442-b7df-4db8cbe51e5d" providerId="ADAL" clId="{30477ACE-9BBE-427B-907D-CFA237B9C0C0}" dt="2022-03-04T20:09:28.843" v="2560" actId="1036"/>
          <ac:spMkLst>
            <pc:docMk/>
            <pc:sldMk cId="2089898149" sldId="2144328243"/>
            <ac:spMk id="48" creationId="{DBC0D77C-8FD4-46CC-8348-ACF9E39077C3}"/>
          </ac:spMkLst>
        </pc:spChg>
        <pc:spChg chg="add del mod">
          <ac:chgData name="Leah Montner Dixon" userId="d5b2ae9e-9213-4442-b7df-4db8cbe51e5d" providerId="ADAL" clId="{30477ACE-9BBE-427B-907D-CFA237B9C0C0}" dt="2022-03-09T15:55:26.704" v="5062"/>
          <ac:spMkLst>
            <pc:docMk/>
            <pc:sldMk cId="2089898149" sldId="2144328243"/>
            <ac:spMk id="51" creationId="{251FAEC9-5F94-4B52-AAB0-0EB6C3154F92}"/>
          </ac:spMkLst>
        </pc:spChg>
        <pc:spChg chg="add del mod">
          <ac:chgData name="Leah Montner Dixon" userId="d5b2ae9e-9213-4442-b7df-4db8cbe51e5d" providerId="ADAL" clId="{30477ACE-9BBE-427B-907D-CFA237B9C0C0}" dt="2022-03-09T15:55:26.704" v="5062"/>
          <ac:spMkLst>
            <pc:docMk/>
            <pc:sldMk cId="2089898149" sldId="2144328243"/>
            <ac:spMk id="52" creationId="{816038D2-DC1E-41E4-BA28-D81214A04F4D}"/>
          </ac:spMkLst>
        </pc:spChg>
        <pc:spChg chg="mod">
          <ac:chgData name="Leah Montner Dixon" userId="d5b2ae9e-9213-4442-b7df-4db8cbe51e5d" providerId="ADAL" clId="{30477ACE-9BBE-427B-907D-CFA237B9C0C0}" dt="2022-03-04T20:09:44.721" v="2565" actId="20577"/>
          <ac:spMkLst>
            <pc:docMk/>
            <pc:sldMk cId="2089898149" sldId="2144328243"/>
            <ac:spMk id="54" creationId="{4451E441-3AA6-417B-BB0B-F0C6CC79A722}"/>
          </ac:spMkLst>
        </pc:spChg>
        <pc:spChg chg="mod">
          <ac:chgData name="Leah Montner Dixon" userId="d5b2ae9e-9213-4442-b7df-4db8cbe51e5d" providerId="ADAL" clId="{30477ACE-9BBE-427B-907D-CFA237B9C0C0}" dt="2022-03-04T20:09:28.843" v="2560" actId="1036"/>
          <ac:spMkLst>
            <pc:docMk/>
            <pc:sldMk cId="2089898149" sldId="2144328243"/>
            <ac:spMk id="55" creationId="{4DE17F4F-CB90-44DB-A85E-E60E4B9CD28F}"/>
          </ac:spMkLst>
        </pc:spChg>
        <pc:spChg chg="mod">
          <ac:chgData name="Leah Montner Dixon" userId="d5b2ae9e-9213-4442-b7df-4db8cbe51e5d" providerId="ADAL" clId="{30477ACE-9BBE-427B-907D-CFA237B9C0C0}" dt="2022-03-04T20:09:28.843" v="2560" actId="1036"/>
          <ac:spMkLst>
            <pc:docMk/>
            <pc:sldMk cId="2089898149" sldId="2144328243"/>
            <ac:spMk id="56" creationId="{8CF05E1D-1499-4D15-A058-3706E45536E1}"/>
          </ac:spMkLst>
        </pc:spChg>
        <pc:spChg chg="add mod">
          <ac:chgData name="Leah Montner Dixon" userId="d5b2ae9e-9213-4442-b7df-4db8cbe51e5d" providerId="ADAL" clId="{30477ACE-9BBE-427B-907D-CFA237B9C0C0}" dt="2022-03-09T15:55:30.364" v="5064"/>
          <ac:spMkLst>
            <pc:docMk/>
            <pc:sldMk cId="2089898149" sldId="2144328243"/>
            <ac:spMk id="57" creationId="{F4924CEC-B93E-4AC0-8A04-78491176ACE7}"/>
          </ac:spMkLst>
        </pc:spChg>
        <pc:spChg chg="add mod">
          <ac:chgData name="Leah Montner Dixon" userId="d5b2ae9e-9213-4442-b7df-4db8cbe51e5d" providerId="ADAL" clId="{30477ACE-9BBE-427B-907D-CFA237B9C0C0}" dt="2022-03-09T15:55:30.364" v="5064"/>
          <ac:spMkLst>
            <pc:docMk/>
            <pc:sldMk cId="2089898149" sldId="2144328243"/>
            <ac:spMk id="58" creationId="{A3070042-DC19-4E31-BE5C-838860ED3E00}"/>
          </ac:spMkLst>
        </pc:spChg>
        <pc:spChg chg="add del mod">
          <ac:chgData name="Leah Montner Dixon" userId="d5b2ae9e-9213-4442-b7df-4db8cbe51e5d" providerId="ADAL" clId="{30477ACE-9BBE-427B-907D-CFA237B9C0C0}" dt="2022-03-04T19:16:31.589" v="102"/>
          <ac:spMkLst>
            <pc:docMk/>
            <pc:sldMk cId="2089898149" sldId="2144328243"/>
            <ac:spMk id="59" creationId="{04711A06-6DD3-4629-94A4-5F88904BDD31}"/>
          </ac:spMkLst>
        </pc:spChg>
        <pc:spChg chg="add del mod">
          <ac:chgData name="Leah Montner Dixon" userId="d5b2ae9e-9213-4442-b7df-4db8cbe51e5d" providerId="ADAL" clId="{30477ACE-9BBE-427B-907D-CFA237B9C0C0}" dt="2022-03-04T20:03:07.928" v="2371" actId="478"/>
          <ac:spMkLst>
            <pc:docMk/>
            <pc:sldMk cId="2089898149" sldId="2144328243"/>
            <ac:spMk id="62" creationId="{38323F4F-7B64-4A92-B36E-C230DD0295CE}"/>
          </ac:spMkLst>
        </pc:spChg>
        <pc:spChg chg="mod">
          <ac:chgData name="Leah Montner Dixon" userId="d5b2ae9e-9213-4442-b7df-4db8cbe51e5d" providerId="ADAL" clId="{30477ACE-9BBE-427B-907D-CFA237B9C0C0}" dt="2022-03-09T14:48:01.906" v="4607" actId="20577"/>
          <ac:spMkLst>
            <pc:docMk/>
            <pc:sldMk cId="2089898149" sldId="2144328243"/>
            <ac:spMk id="114" creationId="{808F33F0-8FE8-4CA3-ADCC-DF78506D3A79}"/>
          </ac:spMkLst>
        </pc:spChg>
        <pc:picChg chg="del">
          <ac:chgData name="Leah Montner Dixon" userId="d5b2ae9e-9213-4442-b7df-4db8cbe51e5d" providerId="ADAL" clId="{30477ACE-9BBE-427B-907D-CFA237B9C0C0}" dt="2022-03-09T15:52:59.377" v="5028" actId="478"/>
          <ac:picMkLst>
            <pc:docMk/>
            <pc:sldMk cId="2089898149" sldId="2144328243"/>
            <ac:picMk id="3" creationId="{115885C1-468B-4AF8-97CD-18CF27D88AF4}"/>
          </ac:picMkLst>
        </pc:picChg>
        <pc:picChg chg="mod">
          <ac:chgData name="Leah Montner Dixon" userId="d5b2ae9e-9213-4442-b7df-4db8cbe51e5d" providerId="ADAL" clId="{30477ACE-9BBE-427B-907D-CFA237B9C0C0}" dt="2022-03-04T20:09:33.815" v="2561" actId="12788"/>
          <ac:picMkLst>
            <pc:docMk/>
            <pc:sldMk cId="2089898149" sldId="2144328243"/>
            <ac:picMk id="5" creationId="{67765BE4-DED8-42FE-83A6-0854ACEDCEFF}"/>
          </ac:picMkLst>
        </pc:picChg>
        <pc:picChg chg="mod">
          <ac:chgData name="Leah Montner Dixon" userId="d5b2ae9e-9213-4442-b7df-4db8cbe51e5d" providerId="ADAL" clId="{30477ACE-9BBE-427B-907D-CFA237B9C0C0}" dt="2022-03-04T20:09:12.204" v="2543" actId="1036"/>
          <ac:picMkLst>
            <pc:docMk/>
            <pc:sldMk cId="2089898149" sldId="2144328243"/>
            <ac:picMk id="7" creationId="{2103E1CF-6873-4E83-BC06-1745A58B3BB4}"/>
          </ac:picMkLst>
        </pc:picChg>
        <pc:picChg chg="mod">
          <ac:chgData name="Leah Montner Dixon" userId="d5b2ae9e-9213-4442-b7df-4db8cbe51e5d" providerId="ADAL" clId="{30477ACE-9BBE-427B-907D-CFA237B9C0C0}" dt="2022-03-04T20:09:12.204" v="2543" actId="1036"/>
          <ac:picMkLst>
            <pc:docMk/>
            <pc:sldMk cId="2089898149" sldId="2144328243"/>
            <ac:picMk id="9" creationId="{2DA2BBF3-529A-4680-BEE0-623C000066DC}"/>
          </ac:picMkLst>
        </pc:picChg>
        <pc:picChg chg="mod">
          <ac:chgData name="Leah Montner Dixon" userId="d5b2ae9e-9213-4442-b7df-4db8cbe51e5d" providerId="ADAL" clId="{30477ACE-9BBE-427B-907D-CFA237B9C0C0}" dt="2022-03-04T20:09:12.204" v="2543" actId="1036"/>
          <ac:picMkLst>
            <pc:docMk/>
            <pc:sldMk cId="2089898149" sldId="2144328243"/>
            <ac:picMk id="12" creationId="{ECC50CF0-A63B-44A1-B1F0-5D27F022EB18}"/>
          </ac:picMkLst>
        </pc:picChg>
        <pc:picChg chg="mod">
          <ac:chgData name="Leah Montner Dixon" userId="d5b2ae9e-9213-4442-b7df-4db8cbe51e5d" providerId="ADAL" clId="{30477ACE-9BBE-427B-907D-CFA237B9C0C0}" dt="2022-03-04T20:09:12.204" v="2543" actId="1036"/>
          <ac:picMkLst>
            <pc:docMk/>
            <pc:sldMk cId="2089898149" sldId="2144328243"/>
            <ac:picMk id="14" creationId="{F44FCFBD-7D23-4894-902C-F5BF3ED70B2C}"/>
          </ac:picMkLst>
        </pc:picChg>
        <pc:picChg chg="add del mod">
          <ac:chgData name="Leah Montner Dixon" userId="d5b2ae9e-9213-4442-b7df-4db8cbe51e5d" providerId="ADAL" clId="{30477ACE-9BBE-427B-907D-CFA237B9C0C0}" dt="2022-03-09T15:55:25.545" v="5060" actId="478"/>
          <ac:picMkLst>
            <pc:docMk/>
            <pc:sldMk cId="2089898149" sldId="2144328243"/>
            <ac:picMk id="34" creationId="{E7FC5087-A07C-4635-82E4-6E70796D446F}"/>
          </ac:picMkLst>
        </pc:picChg>
        <pc:picChg chg="add del mod">
          <ac:chgData name="Leah Montner Dixon" userId="d5b2ae9e-9213-4442-b7df-4db8cbe51e5d" providerId="ADAL" clId="{30477ACE-9BBE-427B-907D-CFA237B9C0C0}" dt="2022-03-09T15:55:26.704" v="5062"/>
          <ac:picMkLst>
            <pc:docMk/>
            <pc:sldMk cId="2089898149" sldId="2144328243"/>
            <ac:picMk id="49" creationId="{CCD332FB-F01A-4980-83C2-56518870D835}"/>
          </ac:picMkLst>
        </pc:picChg>
        <pc:picChg chg="add mod">
          <ac:chgData name="Leah Montner Dixon" userId="d5b2ae9e-9213-4442-b7df-4db8cbe51e5d" providerId="ADAL" clId="{30477ACE-9BBE-427B-907D-CFA237B9C0C0}" dt="2022-03-09T15:55:30.364" v="5064"/>
          <ac:picMkLst>
            <pc:docMk/>
            <pc:sldMk cId="2089898149" sldId="2144328243"/>
            <ac:picMk id="53" creationId="{6E776F20-0C0A-40F1-8A82-AFA21D769A2C}"/>
          </ac:picMkLst>
        </pc:picChg>
        <pc:cxnChg chg="mod">
          <ac:chgData name="Leah Montner Dixon" userId="d5b2ae9e-9213-4442-b7df-4db8cbe51e5d" providerId="ADAL" clId="{30477ACE-9BBE-427B-907D-CFA237B9C0C0}" dt="2022-03-04T20:09:33.815" v="2561" actId="12788"/>
          <ac:cxnSpMkLst>
            <pc:docMk/>
            <pc:sldMk cId="2089898149" sldId="2144328243"/>
            <ac:cxnSpMk id="44" creationId="{8386D883-E388-445D-825E-B1E9DD674EF6}"/>
          </ac:cxnSpMkLst>
        </pc:cxnChg>
        <pc:cxnChg chg="mod">
          <ac:chgData name="Leah Montner Dixon" userId="d5b2ae9e-9213-4442-b7df-4db8cbe51e5d" providerId="ADAL" clId="{30477ACE-9BBE-427B-907D-CFA237B9C0C0}" dt="2022-03-04T20:09:28.843" v="2560" actId="1036"/>
          <ac:cxnSpMkLst>
            <pc:docMk/>
            <pc:sldMk cId="2089898149" sldId="2144328243"/>
            <ac:cxnSpMk id="45" creationId="{DFCB2C5E-A85C-45D1-9CC4-3E8E311954D5}"/>
          </ac:cxnSpMkLst>
        </pc:cxnChg>
        <pc:cxnChg chg="mod">
          <ac:chgData name="Leah Montner Dixon" userId="d5b2ae9e-9213-4442-b7df-4db8cbe51e5d" providerId="ADAL" clId="{30477ACE-9BBE-427B-907D-CFA237B9C0C0}" dt="2022-03-04T20:09:28.843" v="2560" actId="1036"/>
          <ac:cxnSpMkLst>
            <pc:docMk/>
            <pc:sldMk cId="2089898149" sldId="2144328243"/>
            <ac:cxnSpMk id="46" creationId="{B24B8140-D297-4806-8B98-92D49EE2D490}"/>
          </ac:cxnSpMkLst>
        </pc:cxnChg>
        <pc:cxnChg chg="mod">
          <ac:chgData name="Leah Montner Dixon" userId="d5b2ae9e-9213-4442-b7df-4db8cbe51e5d" providerId="ADAL" clId="{30477ACE-9BBE-427B-907D-CFA237B9C0C0}" dt="2022-03-04T20:09:28.843" v="2560" actId="1036"/>
          <ac:cxnSpMkLst>
            <pc:docMk/>
            <pc:sldMk cId="2089898149" sldId="2144328243"/>
            <ac:cxnSpMk id="47" creationId="{BC8B9971-1463-4C12-B4F1-7282CAE38C87}"/>
          </ac:cxnSpMkLst>
        </pc:cxnChg>
        <pc:cxnChg chg="mod">
          <ac:chgData name="Leah Montner Dixon" userId="d5b2ae9e-9213-4442-b7df-4db8cbe51e5d" providerId="ADAL" clId="{30477ACE-9BBE-427B-907D-CFA237B9C0C0}" dt="2022-03-04T20:09:28.843" v="2560" actId="1036"/>
          <ac:cxnSpMkLst>
            <pc:docMk/>
            <pc:sldMk cId="2089898149" sldId="2144328243"/>
            <ac:cxnSpMk id="50" creationId="{0E6CAEF9-B97D-45EF-85CB-59C0AC4D3815}"/>
          </ac:cxnSpMkLst>
        </pc:cxnChg>
      </pc:sldChg>
      <pc:sldChg chg="addSp delSp modSp mod addCm delCm modCm">
        <pc:chgData name="Leah Montner Dixon" userId="d5b2ae9e-9213-4442-b7df-4db8cbe51e5d" providerId="ADAL" clId="{30477ACE-9BBE-427B-907D-CFA237B9C0C0}" dt="2022-03-09T16:27:57.764" v="5545"/>
        <pc:sldMkLst>
          <pc:docMk/>
          <pc:sldMk cId="2442570745" sldId="2144328244"/>
        </pc:sldMkLst>
        <pc:spChg chg="mod">
          <ac:chgData name="Leah Montner Dixon" userId="d5b2ae9e-9213-4442-b7df-4db8cbe51e5d" providerId="ADAL" clId="{30477ACE-9BBE-427B-907D-CFA237B9C0C0}" dt="2022-03-09T15:52:28.253" v="5019" actId="165"/>
          <ac:spMkLst>
            <pc:docMk/>
            <pc:sldMk cId="2442570745" sldId="2144328244"/>
            <ac:spMk id="21" creationId="{C578F111-BF0D-49F7-8ACA-5A012E2642E3}"/>
          </ac:spMkLst>
        </pc:spChg>
        <pc:spChg chg="mod topLvl">
          <ac:chgData name="Leah Montner Dixon" userId="d5b2ae9e-9213-4442-b7df-4db8cbe51e5d" providerId="ADAL" clId="{30477ACE-9BBE-427B-907D-CFA237B9C0C0}" dt="2022-03-09T16:17:42.685" v="5474" actId="165"/>
          <ac:spMkLst>
            <pc:docMk/>
            <pc:sldMk cId="2442570745" sldId="2144328244"/>
            <ac:spMk id="24" creationId="{8E19DBAB-BB43-4A06-866C-8700026194B8}"/>
          </ac:spMkLst>
        </pc:spChg>
        <pc:spChg chg="mod ord topLvl">
          <ac:chgData name="Leah Montner Dixon" userId="d5b2ae9e-9213-4442-b7df-4db8cbe51e5d" providerId="ADAL" clId="{30477ACE-9BBE-427B-907D-CFA237B9C0C0}" dt="2022-03-09T16:14:18.862" v="5291" actId="1037"/>
          <ac:spMkLst>
            <pc:docMk/>
            <pc:sldMk cId="2442570745" sldId="2144328244"/>
            <ac:spMk id="25" creationId="{256EFC29-4811-4C2C-96D0-112123C3F8D1}"/>
          </ac:spMkLst>
        </pc:spChg>
        <pc:spChg chg="mod topLvl">
          <ac:chgData name="Leah Montner Dixon" userId="d5b2ae9e-9213-4442-b7df-4db8cbe51e5d" providerId="ADAL" clId="{30477ACE-9BBE-427B-907D-CFA237B9C0C0}" dt="2022-03-09T16:14:18.862" v="5291" actId="1037"/>
          <ac:spMkLst>
            <pc:docMk/>
            <pc:sldMk cId="2442570745" sldId="2144328244"/>
            <ac:spMk id="28" creationId="{693572D2-892A-40B5-B838-99D4F5A48269}"/>
          </ac:spMkLst>
        </pc:spChg>
        <pc:spChg chg="del mod topLvl">
          <ac:chgData name="Leah Montner Dixon" userId="d5b2ae9e-9213-4442-b7df-4db8cbe51e5d" providerId="ADAL" clId="{30477ACE-9BBE-427B-907D-CFA237B9C0C0}" dt="2022-03-09T16:04:54.170" v="5173" actId="478"/>
          <ac:spMkLst>
            <pc:docMk/>
            <pc:sldMk cId="2442570745" sldId="2144328244"/>
            <ac:spMk id="29" creationId="{6034B62C-A636-45C9-8FFF-B4FDB85D26A2}"/>
          </ac:spMkLst>
        </pc:spChg>
        <pc:spChg chg="mod topLvl">
          <ac:chgData name="Leah Montner Dixon" userId="d5b2ae9e-9213-4442-b7df-4db8cbe51e5d" providerId="ADAL" clId="{30477ACE-9BBE-427B-907D-CFA237B9C0C0}" dt="2022-03-09T16:24:04.414" v="5490" actId="20577"/>
          <ac:spMkLst>
            <pc:docMk/>
            <pc:sldMk cId="2442570745" sldId="2144328244"/>
            <ac:spMk id="30" creationId="{EDA2BC21-A50D-4767-9E78-49647F0461BA}"/>
          </ac:spMkLst>
        </pc:spChg>
        <pc:spChg chg="mod topLvl">
          <ac:chgData name="Leah Montner Dixon" userId="d5b2ae9e-9213-4442-b7df-4db8cbe51e5d" providerId="ADAL" clId="{30477ACE-9BBE-427B-907D-CFA237B9C0C0}" dt="2022-03-09T16:23:42.818" v="5484" actId="20577"/>
          <ac:spMkLst>
            <pc:docMk/>
            <pc:sldMk cId="2442570745" sldId="2144328244"/>
            <ac:spMk id="31" creationId="{D8B83C7A-8AE3-454A-847B-10E0017D1C43}"/>
          </ac:spMkLst>
        </pc:spChg>
        <pc:spChg chg="del mod topLvl">
          <ac:chgData name="Leah Montner Dixon" userId="d5b2ae9e-9213-4442-b7df-4db8cbe51e5d" providerId="ADAL" clId="{30477ACE-9BBE-427B-907D-CFA237B9C0C0}" dt="2022-03-09T15:56:20.155" v="5084" actId="478"/>
          <ac:spMkLst>
            <pc:docMk/>
            <pc:sldMk cId="2442570745" sldId="2144328244"/>
            <ac:spMk id="32" creationId="{26A92FFE-E960-40A5-AD2A-DECC59F35DDC}"/>
          </ac:spMkLst>
        </pc:spChg>
        <pc:spChg chg="del mod topLvl">
          <ac:chgData name="Leah Montner Dixon" userId="d5b2ae9e-9213-4442-b7df-4db8cbe51e5d" providerId="ADAL" clId="{30477ACE-9BBE-427B-907D-CFA237B9C0C0}" dt="2022-03-09T15:56:20.155" v="5084" actId="478"/>
          <ac:spMkLst>
            <pc:docMk/>
            <pc:sldMk cId="2442570745" sldId="2144328244"/>
            <ac:spMk id="33" creationId="{192FE3B1-C7E6-42C7-BDAE-10AE93C28B05}"/>
          </ac:spMkLst>
        </pc:spChg>
        <pc:spChg chg="mod ord topLvl">
          <ac:chgData name="Leah Montner Dixon" userId="d5b2ae9e-9213-4442-b7df-4db8cbe51e5d" providerId="ADAL" clId="{30477ACE-9BBE-427B-907D-CFA237B9C0C0}" dt="2022-03-09T16:15:09.540" v="5307" actId="12788"/>
          <ac:spMkLst>
            <pc:docMk/>
            <pc:sldMk cId="2442570745" sldId="2144328244"/>
            <ac:spMk id="36" creationId="{D08B1C8E-3CC6-4E30-B22B-DEFB0A50013B}"/>
          </ac:spMkLst>
        </pc:spChg>
        <pc:spChg chg="mod topLvl">
          <ac:chgData name="Leah Montner Dixon" userId="d5b2ae9e-9213-4442-b7df-4db8cbe51e5d" providerId="ADAL" clId="{30477ACE-9BBE-427B-907D-CFA237B9C0C0}" dt="2022-03-09T16:14:10.004" v="5289" actId="1037"/>
          <ac:spMkLst>
            <pc:docMk/>
            <pc:sldMk cId="2442570745" sldId="2144328244"/>
            <ac:spMk id="39" creationId="{D4B4403A-B047-42C7-9958-41432FACE351}"/>
          </ac:spMkLst>
        </pc:spChg>
        <pc:spChg chg="mod topLvl">
          <ac:chgData name="Leah Montner Dixon" userId="d5b2ae9e-9213-4442-b7df-4db8cbe51e5d" providerId="ADAL" clId="{30477ACE-9BBE-427B-907D-CFA237B9C0C0}" dt="2022-03-09T16:15:09.540" v="5307" actId="12788"/>
          <ac:spMkLst>
            <pc:docMk/>
            <pc:sldMk cId="2442570745" sldId="2144328244"/>
            <ac:spMk id="40" creationId="{E4330518-E00E-47FF-9330-9C0131571FFE}"/>
          </ac:spMkLst>
        </pc:spChg>
        <pc:spChg chg="add mod">
          <ac:chgData name="Leah Montner Dixon" userId="d5b2ae9e-9213-4442-b7df-4db8cbe51e5d" providerId="ADAL" clId="{30477ACE-9BBE-427B-907D-CFA237B9C0C0}" dt="2022-03-09T15:56:20.382" v="5085"/>
          <ac:spMkLst>
            <pc:docMk/>
            <pc:sldMk cId="2442570745" sldId="2144328244"/>
            <ac:spMk id="45" creationId="{4251631F-B4AF-4C61-9863-22C338D32D78}"/>
          </ac:spMkLst>
        </pc:spChg>
        <pc:spChg chg="add mod">
          <ac:chgData name="Leah Montner Dixon" userId="d5b2ae9e-9213-4442-b7df-4db8cbe51e5d" providerId="ADAL" clId="{30477ACE-9BBE-427B-907D-CFA237B9C0C0}" dt="2022-03-09T15:56:20.382" v="5085"/>
          <ac:spMkLst>
            <pc:docMk/>
            <pc:sldMk cId="2442570745" sldId="2144328244"/>
            <ac:spMk id="46" creationId="{9FEB61AF-14C4-4A04-87B5-311C1BE07BEA}"/>
          </ac:spMkLst>
        </pc:spChg>
        <pc:spChg chg="mod topLvl">
          <ac:chgData name="Leah Montner Dixon" userId="d5b2ae9e-9213-4442-b7df-4db8cbe51e5d" providerId="ADAL" clId="{30477ACE-9BBE-427B-907D-CFA237B9C0C0}" dt="2022-03-09T16:17:42.685" v="5474" actId="165"/>
          <ac:spMkLst>
            <pc:docMk/>
            <pc:sldMk cId="2442570745" sldId="2144328244"/>
            <ac:spMk id="47" creationId="{1E56531A-BBEB-4D8C-9ADE-DCCF7BC9FC88}"/>
          </ac:spMkLst>
        </pc:spChg>
        <pc:spChg chg="add mod">
          <ac:chgData name="Leah Montner Dixon" userId="d5b2ae9e-9213-4442-b7df-4db8cbe51e5d" providerId="ADAL" clId="{30477ACE-9BBE-427B-907D-CFA237B9C0C0}" dt="2022-03-09T16:17:42.685" v="5474" actId="165"/>
          <ac:spMkLst>
            <pc:docMk/>
            <pc:sldMk cId="2442570745" sldId="2144328244"/>
            <ac:spMk id="59" creationId="{A000DBD2-AED2-4820-AFE3-7EC3D451E642}"/>
          </ac:spMkLst>
        </pc:spChg>
        <pc:spChg chg="del mod topLvl">
          <ac:chgData name="Leah Montner Dixon" userId="d5b2ae9e-9213-4442-b7df-4db8cbe51e5d" providerId="ADAL" clId="{30477ACE-9BBE-427B-907D-CFA237B9C0C0}" dt="2022-03-09T16:04:24.124" v="5170" actId="478"/>
          <ac:spMkLst>
            <pc:docMk/>
            <pc:sldMk cId="2442570745" sldId="2144328244"/>
            <ac:spMk id="63" creationId="{4FC87637-4890-4B0F-BE26-B56ADF7F1660}"/>
          </ac:spMkLst>
        </pc:spChg>
        <pc:spChg chg="del mod topLvl">
          <ac:chgData name="Leah Montner Dixon" userId="d5b2ae9e-9213-4442-b7df-4db8cbe51e5d" providerId="ADAL" clId="{30477ACE-9BBE-427B-907D-CFA237B9C0C0}" dt="2022-03-09T16:01:28.029" v="5146" actId="478"/>
          <ac:spMkLst>
            <pc:docMk/>
            <pc:sldMk cId="2442570745" sldId="2144328244"/>
            <ac:spMk id="64" creationId="{AC540871-51AC-49AD-A400-374DE8D1123F}"/>
          </ac:spMkLst>
        </pc:spChg>
        <pc:spChg chg="mod topLvl">
          <ac:chgData name="Leah Montner Dixon" userId="d5b2ae9e-9213-4442-b7df-4db8cbe51e5d" providerId="ADAL" clId="{30477ACE-9BBE-427B-907D-CFA237B9C0C0}" dt="2022-03-09T16:16:38.001" v="5436" actId="14100"/>
          <ac:spMkLst>
            <pc:docMk/>
            <pc:sldMk cId="2442570745" sldId="2144328244"/>
            <ac:spMk id="78" creationId="{407E097A-5B83-406B-89B8-D5458BAFB2E4}"/>
          </ac:spMkLst>
        </pc:spChg>
        <pc:grpChg chg="add del">
          <ac:chgData name="Leah Montner Dixon" userId="d5b2ae9e-9213-4442-b7df-4db8cbe51e5d" providerId="ADAL" clId="{30477ACE-9BBE-427B-907D-CFA237B9C0C0}" dt="2022-03-09T14:58:02.716" v="4656" actId="478"/>
          <ac:grpSpMkLst>
            <pc:docMk/>
            <pc:sldMk cId="2442570745" sldId="2144328244"/>
            <ac:grpSpMk id="2" creationId="{165742B8-D7A1-4F63-A386-EA2488566C96}"/>
          </ac:grpSpMkLst>
        </pc:grpChg>
        <pc:grpChg chg="del mod topLvl">
          <ac:chgData name="Leah Montner Dixon" userId="d5b2ae9e-9213-4442-b7df-4db8cbe51e5d" providerId="ADAL" clId="{30477ACE-9BBE-427B-907D-CFA237B9C0C0}" dt="2022-03-09T16:01:16.224" v="5132" actId="478"/>
          <ac:grpSpMkLst>
            <pc:docMk/>
            <pc:sldMk cId="2442570745" sldId="2144328244"/>
            <ac:grpSpMk id="4" creationId="{3CC005AE-E6B7-448D-A7E9-0C79F0DFBC7E}"/>
          </ac:grpSpMkLst>
        </pc:grpChg>
        <pc:grpChg chg="del mod topLvl">
          <ac:chgData name="Leah Montner Dixon" userId="d5b2ae9e-9213-4442-b7df-4db8cbe51e5d" providerId="ADAL" clId="{30477ACE-9BBE-427B-907D-CFA237B9C0C0}" dt="2022-03-09T16:02:26.212" v="5153" actId="478"/>
          <ac:grpSpMkLst>
            <pc:docMk/>
            <pc:sldMk cId="2442570745" sldId="2144328244"/>
            <ac:grpSpMk id="5" creationId="{47CE5351-14A2-4D46-AA55-ED8194B99FB1}"/>
          </ac:grpSpMkLst>
        </pc:grpChg>
        <pc:grpChg chg="del">
          <ac:chgData name="Leah Montner Dixon" userId="d5b2ae9e-9213-4442-b7df-4db8cbe51e5d" providerId="ADAL" clId="{30477ACE-9BBE-427B-907D-CFA237B9C0C0}" dt="2022-03-09T14:58:45.348" v="4669" actId="478"/>
          <ac:grpSpMkLst>
            <pc:docMk/>
            <pc:sldMk cId="2442570745" sldId="2144328244"/>
            <ac:grpSpMk id="6" creationId="{ADDBDCCC-C6D6-451A-A579-0E544E584E9E}"/>
          </ac:grpSpMkLst>
        </pc:grpChg>
        <pc:grpChg chg="del mod topLvl">
          <ac:chgData name="Leah Montner Dixon" userId="d5b2ae9e-9213-4442-b7df-4db8cbe51e5d" providerId="ADAL" clId="{30477ACE-9BBE-427B-907D-CFA237B9C0C0}" dt="2022-03-09T16:13:33.626" v="5269" actId="165"/>
          <ac:grpSpMkLst>
            <pc:docMk/>
            <pc:sldMk cId="2442570745" sldId="2144328244"/>
            <ac:grpSpMk id="9" creationId="{4DF6A87F-FC45-496E-AE86-5830123FF5C1}"/>
          </ac:grpSpMkLst>
        </pc:grpChg>
        <pc:grpChg chg="del mod topLvl">
          <ac:chgData name="Leah Montner Dixon" userId="d5b2ae9e-9213-4442-b7df-4db8cbe51e5d" providerId="ADAL" clId="{30477ACE-9BBE-427B-907D-CFA237B9C0C0}" dt="2022-03-09T16:13:33.626" v="5269" actId="165"/>
          <ac:grpSpMkLst>
            <pc:docMk/>
            <pc:sldMk cId="2442570745" sldId="2144328244"/>
            <ac:grpSpMk id="10" creationId="{FD9440FD-EB3B-4B27-B716-76EBC35016C5}"/>
          </ac:grpSpMkLst>
        </pc:grpChg>
        <pc:grpChg chg="add del mod topLvl">
          <ac:chgData name="Leah Montner Dixon" userId="d5b2ae9e-9213-4442-b7df-4db8cbe51e5d" providerId="ADAL" clId="{30477ACE-9BBE-427B-907D-CFA237B9C0C0}" dt="2022-03-09T16:06:18.035" v="5199" actId="478"/>
          <ac:grpSpMkLst>
            <pc:docMk/>
            <pc:sldMk cId="2442570745" sldId="2144328244"/>
            <ac:grpSpMk id="12" creationId="{2D901AE1-268A-4B52-85B0-7D8A12F0AA6A}"/>
          </ac:grpSpMkLst>
        </pc:grpChg>
        <pc:grpChg chg="del mod topLvl">
          <ac:chgData name="Leah Montner Dixon" userId="d5b2ae9e-9213-4442-b7df-4db8cbe51e5d" providerId="ADAL" clId="{30477ACE-9BBE-427B-907D-CFA237B9C0C0}" dt="2022-03-09T16:04:24.124" v="5170" actId="478"/>
          <ac:grpSpMkLst>
            <pc:docMk/>
            <pc:sldMk cId="2442570745" sldId="2144328244"/>
            <ac:grpSpMk id="17" creationId="{AD84B262-9A24-4EEE-92D4-0FE2056D0106}"/>
          </ac:grpSpMkLst>
        </pc:grpChg>
        <pc:grpChg chg="del mod topLvl">
          <ac:chgData name="Leah Montner Dixon" userId="d5b2ae9e-9213-4442-b7df-4db8cbe51e5d" providerId="ADAL" clId="{30477ACE-9BBE-427B-907D-CFA237B9C0C0}" dt="2022-03-09T16:04:54.170" v="5173" actId="478"/>
          <ac:grpSpMkLst>
            <pc:docMk/>
            <pc:sldMk cId="2442570745" sldId="2144328244"/>
            <ac:grpSpMk id="20" creationId="{226DAE1A-C33A-4B84-B6E3-16651CF1E1E1}"/>
          </ac:grpSpMkLst>
        </pc:grpChg>
        <pc:grpChg chg="add del mod">
          <ac:chgData name="Leah Montner Dixon" userId="d5b2ae9e-9213-4442-b7df-4db8cbe51e5d" providerId="ADAL" clId="{30477ACE-9BBE-427B-907D-CFA237B9C0C0}" dt="2022-03-09T15:52:28.253" v="5019" actId="165"/>
          <ac:grpSpMkLst>
            <pc:docMk/>
            <pc:sldMk cId="2442570745" sldId="2144328244"/>
            <ac:grpSpMk id="26" creationId="{D0591819-A2F4-4DCB-8D9A-8DFD1778FFCD}"/>
          </ac:grpSpMkLst>
        </pc:grpChg>
        <pc:grpChg chg="add del mod">
          <ac:chgData name="Leah Montner Dixon" userId="d5b2ae9e-9213-4442-b7df-4db8cbe51e5d" providerId="ADAL" clId="{30477ACE-9BBE-427B-907D-CFA237B9C0C0}" dt="2022-03-09T15:52:49.626" v="5025" actId="165"/>
          <ac:grpSpMkLst>
            <pc:docMk/>
            <pc:sldMk cId="2442570745" sldId="2144328244"/>
            <ac:grpSpMk id="27" creationId="{F3951B90-03CE-4A31-9CE6-CE7BA2E9B2CF}"/>
          </ac:grpSpMkLst>
        </pc:grpChg>
        <pc:grpChg chg="add del mod topLvl">
          <ac:chgData name="Leah Montner Dixon" userId="d5b2ae9e-9213-4442-b7df-4db8cbe51e5d" providerId="ADAL" clId="{30477ACE-9BBE-427B-907D-CFA237B9C0C0}" dt="2022-03-09T16:14:04.190" v="5288" actId="165"/>
          <ac:grpSpMkLst>
            <pc:docMk/>
            <pc:sldMk cId="2442570745" sldId="2144328244"/>
            <ac:grpSpMk id="56" creationId="{09BA4D33-6D31-46FF-B8AC-FC6F6804A3D4}"/>
          </ac:grpSpMkLst>
        </pc:grpChg>
        <pc:grpChg chg="add del mod topLvl">
          <ac:chgData name="Leah Montner Dixon" userId="d5b2ae9e-9213-4442-b7df-4db8cbe51e5d" providerId="ADAL" clId="{30477ACE-9BBE-427B-907D-CFA237B9C0C0}" dt="2022-03-09T16:14:04.190" v="5288" actId="165"/>
          <ac:grpSpMkLst>
            <pc:docMk/>
            <pc:sldMk cId="2442570745" sldId="2144328244"/>
            <ac:grpSpMk id="57" creationId="{8DC4A54B-E917-4880-A9AD-008BDEA12EDF}"/>
          </ac:grpSpMkLst>
        </pc:grpChg>
        <pc:grpChg chg="add del mod">
          <ac:chgData name="Leah Montner Dixon" userId="d5b2ae9e-9213-4442-b7df-4db8cbe51e5d" providerId="ADAL" clId="{30477ACE-9BBE-427B-907D-CFA237B9C0C0}" dt="2022-03-09T16:13:58.398" v="5287" actId="165"/>
          <ac:grpSpMkLst>
            <pc:docMk/>
            <pc:sldMk cId="2442570745" sldId="2144328244"/>
            <ac:grpSpMk id="58" creationId="{83F61D7F-18CB-4961-883A-FDC8C5C4F46B}"/>
          </ac:grpSpMkLst>
        </pc:grpChg>
        <pc:grpChg chg="add mod topLvl">
          <ac:chgData name="Leah Montner Dixon" userId="d5b2ae9e-9213-4442-b7df-4db8cbe51e5d" providerId="ADAL" clId="{30477ACE-9BBE-427B-907D-CFA237B9C0C0}" dt="2022-03-09T16:17:42.685" v="5474" actId="165"/>
          <ac:grpSpMkLst>
            <pc:docMk/>
            <pc:sldMk cId="2442570745" sldId="2144328244"/>
            <ac:grpSpMk id="60" creationId="{68AED7DC-F0F4-489E-85E6-6C518BD9F14C}"/>
          </ac:grpSpMkLst>
        </pc:grpChg>
        <pc:grpChg chg="add mod">
          <ac:chgData name="Leah Montner Dixon" userId="d5b2ae9e-9213-4442-b7df-4db8cbe51e5d" providerId="ADAL" clId="{30477ACE-9BBE-427B-907D-CFA237B9C0C0}" dt="2022-03-09T16:17:33.739" v="5473" actId="554"/>
          <ac:grpSpMkLst>
            <pc:docMk/>
            <pc:sldMk cId="2442570745" sldId="2144328244"/>
            <ac:grpSpMk id="61" creationId="{44668C9C-039E-4A05-BC7D-2409D0C46E0B}"/>
          </ac:grpSpMkLst>
        </pc:grpChg>
        <pc:grpChg chg="add mod topLvl">
          <ac:chgData name="Leah Montner Dixon" userId="d5b2ae9e-9213-4442-b7df-4db8cbe51e5d" providerId="ADAL" clId="{30477ACE-9BBE-427B-907D-CFA237B9C0C0}" dt="2022-03-09T16:17:42.685" v="5474" actId="165"/>
          <ac:grpSpMkLst>
            <pc:docMk/>
            <pc:sldMk cId="2442570745" sldId="2144328244"/>
            <ac:grpSpMk id="62" creationId="{386512F0-95F7-4BFB-B1F0-C74A9D506C61}"/>
          </ac:grpSpMkLst>
        </pc:grpChg>
        <pc:grpChg chg="add mod topLvl">
          <ac:chgData name="Leah Montner Dixon" userId="d5b2ae9e-9213-4442-b7df-4db8cbe51e5d" providerId="ADAL" clId="{30477ACE-9BBE-427B-907D-CFA237B9C0C0}" dt="2022-03-09T16:17:54.200" v="5479" actId="1076"/>
          <ac:grpSpMkLst>
            <pc:docMk/>
            <pc:sldMk cId="2442570745" sldId="2144328244"/>
            <ac:grpSpMk id="65" creationId="{FAA59036-DC06-47C9-A35A-0378B37E645F}"/>
          </ac:grpSpMkLst>
        </pc:grpChg>
        <pc:grpChg chg="add del mod">
          <ac:chgData name="Leah Montner Dixon" userId="d5b2ae9e-9213-4442-b7df-4db8cbe51e5d" providerId="ADAL" clId="{30477ACE-9BBE-427B-907D-CFA237B9C0C0}" dt="2022-03-09T16:17:42.685" v="5474" actId="165"/>
          <ac:grpSpMkLst>
            <pc:docMk/>
            <pc:sldMk cId="2442570745" sldId="2144328244"/>
            <ac:grpSpMk id="66" creationId="{0B8FF1B6-6F78-4E38-809B-AA7E1B91505C}"/>
          </ac:grpSpMkLst>
        </pc:grpChg>
        <pc:picChg chg="del mod topLvl">
          <ac:chgData name="Leah Montner Dixon" userId="d5b2ae9e-9213-4442-b7df-4db8cbe51e5d" providerId="ADAL" clId="{30477ACE-9BBE-427B-907D-CFA237B9C0C0}" dt="2022-03-09T15:56:20.155" v="5084" actId="478"/>
          <ac:picMkLst>
            <pc:docMk/>
            <pc:sldMk cId="2442570745" sldId="2144328244"/>
            <ac:picMk id="3" creationId="{115885C1-468B-4AF8-97CD-18CF27D88AF4}"/>
          </ac:picMkLst>
        </pc:picChg>
        <pc:picChg chg="add del mod">
          <ac:chgData name="Leah Montner Dixon" userId="d5b2ae9e-9213-4442-b7df-4db8cbe51e5d" providerId="ADAL" clId="{30477ACE-9BBE-427B-907D-CFA237B9C0C0}" dt="2022-03-09T14:57:44.675" v="4645"/>
          <ac:picMkLst>
            <pc:docMk/>
            <pc:sldMk cId="2442570745" sldId="2144328244"/>
            <ac:picMk id="7" creationId="{C4912400-50D7-4540-9C4E-C846CCD924C4}"/>
          </ac:picMkLst>
        </pc:picChg>
        <pc:picChg chg="mod">
          <ac:chgData name="Leah Montner Dixon" userId="d5b2ae9e-9213-4442-b7df-4db8cbe51e5d" providerId="ADAL" clId="{30477ACE-9BBE-427B-907D-CFA237B9C0C0}" dt="2022-03-09T16:01:41.558" v="5148" actId="11530"/>
          <ac:picMkLst>
            <pc:docMk/>
            <pc:sldMk cId="2442570745" sldId="2144328244"/>
            <ac:picMk id="8" creationId="{02429AF2-EFF3-44D7-8004-2FADCBCAAA44}"/>
          </ac:picMkLst>
        </pc:picChg>
        <pc:picChg chg="del mod topLvl">
          <ac:chgData name="Leah Montner Dixon" userId="d5b2ae9e-9213-4442-b7df-4db8cbe51e5d" providerId="ADAL" clId="{30477ACE-9BBE-427B-907D-CFA237B9C0C0}" dt="2022-03-09T16:06:18.035" v="5199" actId="478"/>
          <ac:picMkLst>
            <pc:docMk/>
            <pc:sldMk cId="2442570745" sldId="2144328244"/>
            <ac:picMk id="11" creationId="{D5B00E8B-17AB-4424-B24D-F224833F9199}"/>
          </ac:picMkLst>
        </pc:picChg>
        <pc:picChg chg="del mod topLvl">
          <ac:chgData name="Leah Montner Dixon" userId="d5b2ae9e-9213-4442-b7df-4db8cbe51e5d" providerId="ADAL" clId="{30477ACE-9BBE-427B-907D-CFA237B9C0C0}" dt="2022-03-09T16:02:26.212" v="5153" actId="478"/>
          <ac:picMkLst>
            <pc:docMk/>
            <pc:sldMk cId="2442570745" sldId="2144328244"/>
            <ac:picMk id="13" creationId="{7B601275-AF42-44E7-8E58-CF16412C9D2F}"/>
          </ac:picMkLst>
        </pc:picChg>
        <pc:picChg chg="add del mod topLvl">
          <ac:chgData name="Leah Montner Dixon" userId="d5b2ae9e-9213-4442-b7df-4db8cbe51e5d" providerId="ADAL" clId="{30477ACE-9BBE-427B-907D-CFA237B9C0C0}" dt="2022-03-09T14:58:02.716" v="4656" actId="478"/>
          <ac:picMkLst>
            <pc:docMk/>
            <pc:sldMk cId="2442570745" sldId="2144328244"/>
            <ac:picMk id="14" creationId="{AED0725A-8F4E-4A36-A3CB-90D64C62E13A}"/>
          </ac:picMkLst>
        </pc:picChg>
        <pc:picChg chg="del mod topLvl">
          <ac:chgData name="Leah Montner Dixon" userId="d5b2ae9e-9213-4442-b7df-4db8cbe51e5d" providerId="ADAL" clId="{30477ACE-9BBE-427B-907D-CFA237B9C0C0}" dt="2022-03-09T16:01:16.224" v="5132" actId="478"/>
          <ac:picMkLst>
            <pc:docMk/>
            <pc:sldMk cId="2442570745" sldId="2144328244"/>
            <ac:picMk id="15" creationId="{DFBF177F-D9CB-4897-902B-4C87A08B4697}"/>
          </ac:picMkLst>
        </pc:picChg>
        <pc:picChg chg="del topLvl">
          <ac:chgData name="Leah Montner Dixon" userId="d5b2ae9e-9213-4442-b7df-4db8cbe51e5d" providerId="ADAL" clId="{30477ACE-9BBE-427B-907D-CFA237B9C0C0}" dt="2022-03-09T14:58:45.348" v="4669" actId="478"/>
          <ac:picMkLst>
            <pc:docMk/>
            <pc:sldMk cId="2442570745" sldId="2144328244"/>
            <ac:picMk id="16" creationId="{AA265258-28D3-4539-B2B0-C3A08BCB013B}"/>
          </ac:picMkLst>
        </pc:picChg>
        <pc:picChg chg="add del mod">
          <ac:chgData name="Leah Montner Dixon" userId="d5b2ae9e-9213-4442-b7df-4db8cbe51e5d" providerId="ADAL" clId="{30477ACE-9BBE-427B-907D-CFA237B9C0C0}" dt="2022-03-09T14:58:12.086" v="4659" actId="478"/>
          <ac:picMkLst>
            <pc:docMk/>
            <pc:sldMk cId="2442570745" sldId="2144328244"/>
            <ac:picMk id="18" creationId="{98B0D51B-D897-4787-A5F5-0DADBD5D7635}"/>
          </ac:picMkLst>
        </pc:picChg>
        <pc:picChg chg="del mod topLvl">
          <ac:chgData name="Leah Montner Dixon" userId="d5b2ae9e-9213-4442-b7df-4db8cbe51e5d" providerId="ADAL" clId="{30477ACE-9BBE-427B-907D-CFA237B9C0C0}" dt="2022-03-09T16:04:55.903" v="5174" actId="478"/>
          <ac:picMkLst>
            <pc:docMk/>
            <pc:sldMk cId="2442570745" sldId="2144328244"/>
            <ac:picMk id="19" creationId="{FA01C4B4-0A16-4DC4-8D9F-F383C3DC9FFF}"/>
          </ac:picMkLst>
        </pc:picChg>
        <pc:picChg chg="add mod topLvl">
          <ac:chgData name="Leah Montner Dixon" userId="d5b2ae9e-9213-4442-b7df-4db8cbe51e5d" providerId="ADAL" clId="{30477ACE-9BBE-427B-907D-CFA237B9C0C0}" dt="2022-03-09T16:17:42.685" v="5474" actId="165"/>
          <ac:picMkLst>
            <pc:docMk/>
            <pc:sldMk cId="2442570745" sldId="2144328244"/>
            <ac:picMk id="22" creationId="{9E6FE65E-A42B-44EE-BE4E-BAF00D9541EB}"/>
          </ac:picMkLst>
        </pc:picChg>
        <pc:picChg chg="add mod topLvl">
          <ac:chgData name="Leah Montner Dixon" userId="d5b2ae9e-9213-4442-b7df-4db8cbe51e5d" providerId="ADAL" clId="{30477ACE-9BBE-427B-907D-CFA237B9C0C0}" dt="2022-03-09T16:16:39.924" v="5437" actId="14100"/>
          <ac:picMkLst>
            <pc:docMk/>
            <pc:sldMk cId="2442570745" sldId="2144328244"/>
            <ac:picMk id="23" creationId="{DBFD01FF-155D-47E6-9FCE-532ED9F37552}"/>
          </ac:picMkLst>
        </pc:picChg>
        <pc:picChg chg="mod topLvl">
          <ac:chgData name="Leah Montner Dixon" userId="d5b2ae9e-9213-4442-b7df-4db8cbe51e5d" providerId="ADAL" clId="{30477ACE-9BBE-427B-907D-CFA237B9C0C0}" dt="2022-03-09T16:14:18.862" v="5291" actId="1037"/>
          <ac:picMkLst>
            <pc:docMk/>
            <pc:sldMk cId="2442570745" sldId="2144328244"/>
            <ac:picMk id="34" creationId="{F3F20009-021E-42D1-B690-C21E71933074}"/>
          </ac:picMkLst>
        </pc:picChg>
        <pc:picChg chg="mod topLvl">
          <ac:chgData name="Leah Montner Dixon" userId="d5b2ae9e-9213-4442-b7df-4db8cbe51e5d" providerId="ADAL" clId="{30477ACE-9BBE-427B-907D-CFA237B9C0C0}" dt="2022-03-09T16:14:18.862" v="5291" actId="1037"/>
          <ac:picMkLst>
            <pc:docMk/>
            <pc:sldMk cId="2442570745" sldId="2144328244"/>
            <ac:picMk id="35" creationId="{4F217225-446D-467E-BFAB-8289DC563795}"/>
          </ac:picMkLst>
        </pc:picChg>
        <pc:picChg chg="add mod">
          <ac:chgData name="Leah Montner Dixon" userId="d5b2ae9e-9213-4442-b7df-4db8cbe51e5d" providerId="ADAL" clId="{30477ACE-9BBE-427B-907D-CFA237B9C0C0}" dt="2022-03-09T16:17:33.739" v="5473" actId="554"/>
          <ac:picMkLst>
            <pc:docMk/>
            <pc:sldMk cId="2442570745" sldId="2144328244"/>
            <ac:picMk id="41" creationId="{C7587025-C71C-426E-8EC8-2156C6E41482}"/>
          </ac:picMkLst>
        </pc:picChg>
        <pc:picChg chg="add mod">
          <ac:chgData name="Leah Montner Dixon" userId="d5b2ae9e-9213-4442-b7df-4db8cbe51e5d" providerId="ADAL" clId="{30477ACE-9BBE-427B-907D-CFA237B9C0C0}" dt="2022-03-09T16:17:33.739" v="5473" actId="554"/>
          <ac:picMkLst>
            <pc:docMk/>
            <pc:sldMk cId="2442570745" sldId="2144328244"/>
            <ac:picMk id="43" creationId="{851243E3-A3AB-48F5-AF9C-B8EC14859FEC}"/>
          </ac:picMkLst>
        </pc:picChg>
        <pc:picChg chg="add mod">
          <ac:chgData name="Leah Montner Dixon" userId="d5b2ae9e-9213-4442-b7df-4db8cbe51e5d" providerId="ADAL" clId="{30477ACE-9BBE-427B-907D-CFA237B9C0C0}" dt="2022-03-09T15:56:20.382" v="5085"/>
          <ac:picMkLst>
            <pc:docMk/>
            <pc:sldMk cId="2442570745" sldId="2144328244"/>
            <ac:picMk id="44" creationId="{0E1A1255-7543-4CF6-92F9-6B7AE4193306}"/>
          </ac:picMkLst>
        </pc:picChg>
        <pc:picChg chg="add mod">
          <ac:chgData name="Leah Montner Dixon" userId="d5b2ae9e-9213-4442-b7df-4db8cbe51e5d" providerId="ADAL" clId="{30477ACE-9BBE-427B-907D-CFA237B9C0C0}" dt="2022-03-09T16:17:54.698" v="5480" actId="1076"/>
          <ac:picMkLst>
            <pc:docMk/>
            <pc:sldMk cId="2442570745" sldId="2144328244"/>
            <ac:picMk id="49" creationId="{56780504-2160-48A4-97EF-9801D69139FB}"/>
          </ac:picMkLst>
        </pc:picChg>
        <pc:picChg chg="add del mod">
          <ac:chgData name="Leah Montner Dixon" userId="d5b2ae9e-9213-4442-b7df-4db8cbe51e5d" providerId="ADAL" clId="{30477ACE-9BBE-427B-907D-CFA237B9C0C0}" dt="2022-03-09T16:06:15.520" v="5197" actId="22"/>
          <ac:picMkLst>
            <pc:docMk/>
            <pc:sldMk cId="2442570745" sldId="2144328244"/>
            <ac:picMk id="51" creationId="{40390C75-7071-47FB-9375-57C7A33375B4}"/>
          </ac:picMkLst>
        </pc:picChg>
        <pc:picChg chg="add mod">
          <ac:chgData name="Leah Montner Dixon" userId="d5b2ae9e-9213-4442-b7df-4db8cbe51e5d" providerId="ADAL" clId="{30477ACE-9BBE-427B-907D-CFA237B9C0C0}" dt="2022-03-09T16:17:42.685" v="5474" actId="165"/>
          <ac:picMkLst>
            <pc:docMk/>
            <pc:sldMk cId="2442570745" sldId="2144328244"/>
            <ac:picMk id="53" creationId="{845C2F2E-14CE-420C-8C5B-191B55808A7E}"/>
          </ac:picMkLst>
        </pc:picChg>
        <pc:picChg chg="add mod ord">
          <ac:chgData name="Leah Montner Dixon" userId="d5b2ae9e-9213-4442-b7df-4db8cbe51e5d" providerId="ADAL" clId="{30477ACE-9BBE-427B-907D-CFA237B9C0C0}" dt="2022-03-09T16:17:42.685" v="5474" actId="165"/>
          <ac:picMkLst>
            <pc:docMk/>
            <pc:sldMk cId="2442570745" sldId="2144328244"/>
            <ac:picMk id="55" creationId="{91484EDA-7D5C-4934-BA03-24CE7E2D08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3/16/2022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a:t>
            </a:fld>
            <a:endParaRPr lang="en-US"/>
          </a:p>
        </p:txBody>
      </p:sp>
    </p:spTree>
    <p:extLst>
      <p:ext uri="{BB962C8B-B14F-4D97-AF65-F5344CB8AC3E}">
        <p14:creationId xmlns:p14="http://schemas.microsoft.com/office/powerpoint/2010/main" val="76929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10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80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13</a:t>
            </a:fld>
            <a:endParaRPr lang="en-US"/>
          </a:p>
        </p:txBody>
      </p:sp>
    </p:spTree>
    <p:extLst>
      <p:ext uri="{BB962C8B-B14F-4D97-AF65-F5344CB8AC3E}">
        <p14:creationId xmlns:p14="http://schemas.microsoft.com/office/powerpoint/2010/main" val="156981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14</a:t>
            </a:fld>
            <a:endParaRPr lang="en-US"/>
          </a:p>
        </p:txBody>
      </p:sp>
    </p:spTree>
    <p:extLst>
      <p:ext uri="{BB962C8B-B14F-4D97-AF65-F5344CB8AC3E}">
        <p14:creationId xmlns:p14="http://schemas.microsoft.com/office/powerpoint/2010/main" val="311973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3/16/2022</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3/16/2022</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5.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8.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5.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team-board" TargetMode="External"/><Relationship Id="rId13" Type="http://schemas.openxmlformats.org/officeDocument/2006/relationships/image" Target="../media/image72.jpeg"/><Relationship Id="rId3" Type="http://schemas.openxmlformats.org/officeDocument/2006/relationships/image" Target="../media/image68.png"/><Relationship Id="rId7" Type="http://schemas.openxmlformats.org/officeDocument/2006/relationships/hyperlink" Target="https://thevab.com/vab-happenings/multicultural-marketing-resource-center" TargetMode="External"/><Relationship Id="rId12" Type="http://schemas.openxmlformats.org/officeDocument/2006/relationships/hyperlink" Target="https://thevab.com/insight/content-diverse-audiences-stream" TargetMode="External"/><Relationship Id="rId2" Type="http://schemas.openxmlformats.org/officeDocument/2006/relationships/hyperlink" Target="https://thevab.com/insight/trillion-dollar-hispanic-opportunity" TargetMode="External"/><Relationship Id="rId1" Type="http://schemas.openxmlformats.org/officeDocument/2006/relationships/slideLayout" Target="../slideLayouts/slideLayout7.xml"/><Relationship Id="rId6" Type="http://schemas.openxmlformats.org/officeDocument/2006/relationships/hyperlink" Target="https://thevab.com/" TargetMode="External"/><Relationship Id="rId11" Type="http://schemas.openxmlformats.org/officeDocument/2006/relationships/image" Target="../media/image71.jpeg"/><Relationship Id="rId5" Type="http://schemas.openxmlformats.org/officeDocument/2006/relationships/image" Target="../media/image69.png"/><Relationship Id="rId15" Type="http://schemas.openxmlformats.org/officeDocument/2006/relationships/image" Target="../media/image8.png"/><Relationship Id="rId10" Type="http://schemas.openxmlformats.org/officeDocument/2006/relationships/hyperlink" Target="https://thevab.com/insight/Do-The-Right-Thing" TargetMode="External"/><Relationship Id="rId4" Type="http://schemas.openxmlformats.org/officeDocument/2006/relationships/hyperlink" Target="https://thevab.com/insight/deib-streaming" TargetMode="External"/><Relationship Id="rId9" Type="http://schemas.openxmlformats.org/officeDocument/2006/relationships/image" Target="../media/image70.pn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png"/><Relationship Id="rId7" Type="http://schemas.openxmlformats.org/officeDocument/2006/relationships/hyperlink" Target="https://www.ispot.tv/ad/wLul/toyota-rav4-nuevas-aventuras-spanish"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hevab.com/insight/Do-The-Right-Thing" TargetMode="External"/><Relationship Id="rId11" Type="http://schemas.openxmlformats.org/officeDocument/2006/relationships/image" Target="../media/image8.png"/><Relationship Id="rId5" Type="http://schemas.openxmlformats.org/officeDocument/2006/relationships/image" Target="../media/image30.jpeg"/><Relationship Id="rId10" Type="http://schemas.openxmlformats.org/officeDocument/2006/relationships/image" Target="../media/image32.jpeg"/><Relationship Id="rId4" Type="http://schemas.openxmlformats.org/officeDocument/2006/relationships/hyperlink" Target="https://www.ispot.tv/ad/Atm6/toyota-rav4-hybrid-todos-a-la-vez-spanish" TargetMode="External"/><Relationship Id="rId9" Type="http://schemas.openxmlformats.org/officeDocument/2006/relationships/hyperlink" Target="https://www.ispot.tv/ad/ISQN/toyota-rav4-antes-de-la-fiesta-spanish-t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3.png"/><Relationship Id="rId7" Type="http://schemas.openxmlformats.org/officeDocument/2006/relationships/hyperlink" Target="https://www.ispot.tv/ad/dwp1/coca-cola-share-a-coke-with-friend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hevab.com/insight/Do-The-Right-Thing" TargetMode="External"/><Relationship Id="rId11" Type="http://schemas.openxmlformats.org/officeDocument/2006/relationships/image" Target="../media/image8.png"/><Relationship Id="rId5" Type="http://schemas.openxmlformats.org/officeDocument/2006/relationships/image" Target="../media/image34.jpeg"/><Relationship Id="rId10" Type="http://schemas.openxmlformats.org/officeDocument/2006/relationships/image" Target="../media/image36.jpeg"/><Relationship Id="rId4" Type="http://schemas.openxmlformats.org/officeDocument/2006/relationships/hyperlink" Target="https://www.ispot.tv/ad/dkY8/coca-cola-compartir-es-siempre-mejor-spanish" TargetMode="External"/><Relationship Id="rId9" Type="http://schemas.openxmlformats.org/officeDocument/2006/relationships/hyperlink" Target="https://www.ispot.tv/ad/dn8S/coca-cola-comparte-una-coca-cola-con-amigos-spani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outdoor&#10;&#10;Description automatically generated">
            <a:extLst>
              <a:ext uri="{FF2B5EF4-FFF2-40B4-BE49-F238E27FC236}">
                <a16:creationId xmlns:a16="http://schemas.microsoft.com/office/drawing/2014/main" id="{426BE4C3-0069-4EC3-9FBB-9796AE14E2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0156" cy="6858000"/>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111393FC-9481-FB48-9526-7965943C5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 y="381662"/>
            <a:ext cx="12190539" cy="647633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140389" y="4473778"/>
            <a:ext cx="7455469" cy="892552"/>
          </a:xfrm>
          <a:prstGeom prst="rect">
            <a:avLst/>
          </a:prstGeom>
          <a:noFill/>
        </p:spPr>
        <p:txBody>
          <a:bodyPr wrap="square" rtlCol="0">
            <a:spAutoFit/>
          </a:bodyPr>
          <a:lstStyle/>
          <a:p>
            <a:r>
              <a:rPr lang="en-US" sz="2600" b="1" dirty="0">
                <a:solidFill>
                  <a:schemeClr val="bg1"/>
                </a:solidFill>
                <a:latin typeface="Helvetica"/>
                <a:cs typeface="Helvetica"/>
              </a:rPr>
              <a:t>How can my brand leverage the strength </a:t>
            </a:r>
          </a:p>
          <a:p>
            <a:r>
              <a:rPr lang="en-US" sz="2600" b="1" dirty="0">
                <a:solidFill>
                  <a:schemeClr val="bg1"/>
                </a:solidFill>
                <a:latin typeface="Helvetica"/>
                <a:cs typeface="Helvetica"/>
              </a:rPr>
              <a:t>of the rising Latina consumer through video?</a:t>
            </a: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6" name="Group 15">
            <a:extLst>
              <a:ext uri="{FF2B5EF4-FFF2-40B4-BE49-F238E27FC236}">
                <a16:creationId xmlns:a16="http://schemas.microsoft.com/office/drawing/2014/main" id="{E17CFBF6-B7D8-405C-9545-CF1A3379D48B}"/>
              </a:ext>
            </a:extLst>
          </p:cNvPr>
          <p:cNvGrpSpPr/>
          <p:nvPr/>
        </p:nvGrpSpPr>
        <p:grpSpPr>
          <a:xfrm>
            <a:off x="201198" y="3462524"/>
            <a:ext cx="6105110" cy="855923"/>
            <a:chOff x="237410" y="3815092"/>
            <a:chExt cx="6105110" cy="855923"/>
          </a:xfrm>
        </p:grpSpPr>
        <p:sp>
          <p:nvSpPr>
            <p:cNvPr id="17" name="TextBox 16">
              <a:extLst>
                <a:ext uri="{FF2B5EF4-FFF2-40B4-BE49-F238E27FC236}">
                  <a16:creationId xmlns:a16="http://schemas.microsoft.com/office/drawing/2014/main" id="{E8522526-9674-4B54-A643-41D593CD3CC3}"/>
                </a:ext>
              </a:extLst>
            </p:cNvPr>
            <p:cNvSpPr txBox="1"/>
            <p:nvPr/>
          </p:nvSpPr>
          <p:spPr>
            <a:xfrm>
              <a:off x="1145680" y="3815092"/>
              <a:ext cx="519684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18" name="Group 17">
              <a:extLst>
                <a:ext uri="{FF2B5EF4-FFF2-40B4-BE49-F238E27FC236}">
                  <a16:creationId xmlns:a16="http://schemas.microsoft.com/office/drawing/2014/main" id="{BCFA57F1-C9F3-4C81-80CD-AF9362E2B6B3}"/>
                </a:ext>
              </a:extLst>
            </p:cNvPr>
            <p:cNvGrpSpPr/>
            <p:nvPr/>
          </p:nvGrpSpPr>
          <p:grpSpPr>
            <a:xfrm>
              <a:off x="237410" y="3863531"/>
              <a:ext cx="2153915" cy="807484"/>
              <a:chOff x="237410" y="3863531"/>
              <a:chExt cx="2153915" cy="807484"/>
            </a:xfrm>
          </p:grpSpPr>
          <p:cxnSp>
            <p:nvCxnSpPr>
              <p:cNvPr id="19" name="Straight Connector 18">
                <a:extLst>
                  <a:ext uri="{FF2B5EF4-FFF2-40B4-BE49-F238E27FC236}">
                    <a16:creationId xmlns:a16="http://schemas.microsoft.com/office/drawing/2014/main" id="{99DAB4C4-4679-402C-B1E0-584195503E0D}"/>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03E95E-7DA4-442B-87EB-6C65187DBE1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9D551582-99DB-4537-98BC-37319B4E48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4" name="Picture 3" descr="A picture containing logo&#10;&#10;Description automatically generated">
            <a:extLst>
              <a:ext uri="{FF2B5EF4-FFF2-40B4-BE49-F238E27FC236}">
                <a16:creationId xmlns:a16="http://schemas.microsoft.com/office/drawing/2014/main" id="{D1510C21-C1A3-430F-87CB-2C09F2576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4" y="0"/>
            <a:ext cx="1884471" cy="657681"/>
          </a:xfrm>
          <a:prstGeom prst="rect">
            <a:avLst/>
          </a:prstGeom>
        </p:spPr>
      </p:pic>
    </p:spTree>
    <p:extLst>
      <p:ext uri="{BB962C8B-B14F-4D97-AF65-F5344CB8AC3E}">
        <p14:creationId xmlns:p14="http://schemas.microsoft.com/office/powerpoint/2010/main" val="58654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4DB8B31-714A-4BCB-AC7C-3B74C0A95CD4}"/>
              </a:ext>
            </a:extLst>
          </p:cNvPr>
          <p:cNvCxnSpPr/>
          <p:nvPr/>
        </p:nvCxnSpPr>
        <p:spPr>
          <a:xfrm>
            <a:off x="387592" y="2930896"/>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B0BEA4CE-E04C-4373-95A5-BD90E6D1C9BC}"/>
              </a:ext>
            </a:extLst>
          </p:cNvPr>
          <p:cNvSpPr txBox="1"/>
          <p:nvPr/>
        </p:nvSpPr>
        <p:spPr>
          <a:xfrm>
            <a:off x="272352" y="3429000"/>
            <a:ext cx="970822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Helvetica" pitchFamily="2" charset="0"/>
              </a:rPr>
              <a:t>Similar to </a:t>
            </a:r>
            <a:r>
              <a:rPr lang="en-US" sz="3200" b="1" dirty="0">
                <a:solidFill>
                  <a:schemeClr val="bg1"/>
                </a:solidFill>
                <a:latin typeface="Helvetica" pitchFamily="2" charset="0"/>
              </a:rPr>
              <a:t>how </a:t>
            </a:r>
            <a:r>
              <a:rPr lang="en-US" sz="3200" b="1">
                <a:solidFill>
                  <a:schemeClr val="bg1"/>
                </a:solidFill>
                <a:latin typeface="Helvetica" pitchFamily="2" charset="0"/>
              </a:rPr>
              <a:t>they feel about representation in advertising, as Latinas rise in influence, they desire more accurate and relatable portrayals </a:t>
            </a:r>
            <a:br>
              <a:rPr lang="en-US" sz="3200" b="1" dirty="0">
                <a:solidFill>
                  <a:schemeClr val="bg1"/>
                </a:solidFill>
                <a:latin typeface="Helvetica" pitchFamily="2" charset="0"/>
              </a:rPr>
            </a:br>
            <a:r>
              <a:rPr lang="en-US" sz="3200" b="1">
                <a:solidFill>
                  <a:schemeClr val="bg1"/>
                </a:solidFill>
                <a:latin typeface="Helvetica" pitchFamily="2" charset="0"/>
              </a:rPr>
              <a:t>of themselves in the content they love </a:t>
            </a:r>
            <a:endParaRPr kumimoji="0" lang="en-US" sz="240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A3F6812F-4FB1-453B-B644-0B289FC66D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80970" y="2378"/>
            <a:ext cx="4911029" cy="2859683"/>
          </a:xfrm>
          <a:prstGeom prst="rect">
            <a:avLst/>
          </a:prstGeom>
        </p:spPr>
      </p:pic>
    </p:spTree>
    <p:extLst>
      <p:ext uri="{BB962C8B-B14F-4D97-AF65-F5344CB8AC3E}">
        <p14:creationId xmlns:p14="http://schemas.microsoft.com/office/powerpoint/2010/main" val="18198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9D1E7F-A122-4A18-AE33-E13BAA52142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80970" y="2378"/>
            <a:ext cx="4911029" cy="2859683"/>
          </a:xfrm>
          <a:prstGeom prst="rect">
            <a:avLst/>
          </a:prstGeom>
        </p:spPr>
      </p:pic>
      <p:sp>
        <p:nvSpPr>
          <p:cNvPr id="18" name="Speech Bubble: Rectangle 17">
            <a:extLst>
              <a:ext uri="{FF2B5EF4-FFF2-40B4-BE49-F238E27FC236}">
                <a16:creationId xmlns:a16="http://schemas.microsoft.com/office/drawing/2014/main" id="{A374811C-BF28-4E38-A712-6331E36CF1C9}"/>
              </a:ext>
            </a:extLst>
          </p:cNvPr>
          <p:cNvSpPr/>
          <p:nvPr/>
        </p:nvSpPr>
        <p:spPr>
          <a:xfrm>
            <a:off x="1017087" y="1733384"/>
            <a:ext cx="9625389" cy="3089310"/>
          </a:xfrm>
          <a:prstGeom prst="wedgeRectCallout">
            <a:avLst>
              <a:gd name="adj1" fmla="val -9429"/>
              <a:gd name="adj2" fmla="val 59538"/>
            </a:avLst>
          </a:prstGeom>
          <a:solidFill>
            <a:schemeClr val="bg1"/>
          </a:solidFill>
          <a:ln w="38100">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2549165-0953-44EA-9111-A62F74631E9D}"/>
              </a:ext>
            </a:extLst>
          </p:cNvPr>
          <p:cNvSpPr txBox="1"/>
          <p:nvPr/>
        </p:nvSpPr>
        <p:spPr>
          <a:xfrm>
            <a:off x="1134443" y="1939211"/>
            <a:ext cx="9323154"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 yearn for the day that Latinas will be represented in the media,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least, as often as we are a part of real life. When that day comes, we will have more opportunities to offer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varied and authentic portrayals of who we are</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But because we’re not there yet, it becomes all the more important to make sure that the ways we are actually being portrayed are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accurate, authentic, multi-layered</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and have the depth and nuance that Latinas embody.” </a:t>
            </a:r>
          </a:p>
        </p:txBody>
      </p:sp>
      <p:sp>
        <p:nvSpPr>
          <p:cNvPr id="10" name="Rectangle 9">
            <a:extLst>
              <a:ext uri="{FF2B5EF4-FFF2-40B4-BE49-F238E27FC236}">
                <a16:creationId xmlns:a16="http://schemas.microsoft.com/office/drawing/2014/main" id="{FD5B8013-38E7-4530-91E2-76B178207FD8}"/>
              </a:ext>
            </a:extLst>
          </p:cNvPr>
          <p:cNvSpPr/>
          <p:nvPr/>
        </p:nvSpPr>
        <p:spPr>
          <a:xfrm>
            <a:off x="3935894" y="5251836"/>
            <a:ext cx="695739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Gloria Estefan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Write Her Right: ANA </a:t>
            </a:r>
            <a:r>
              <a:rPr kumimoji="0" lang="en-US" sz="1800" b="0" i="0" u="none" strike="noStrike" kern="1200" cap="none" spc="0" normalizeH="0" baseline="0" noProof="0" err="1">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SeeHer</a:t>
            </a: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movement &amp; NBCUniversal Telemundo Enterprises, 2021</a:t>
            </a:r>
            <a:endPar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17" name="Picture 16">
            <a:extLst>
              <a:ext uri="{FF2B5EF4-FFF2-40B4-BE49-F238E27FC236}">
                <a16:creationId xmlns:a16="http://schemas.microsoft.com/office/drawing/2014/main" id="{D1C9D963-BB49-454F-8697-4C281F8BD3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71845C34-5CAE-457B-89C0-86A596A930D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47A95525-7B05-4FF4-B132-FA98324B33B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24742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5544B4-64B7-4E00-A1B6-76422658B8ED}"/>
              </a:ext>
            </a:extLst>
          </p:cNvPr>
          <p:cNvSpPr/>
          <p:nvPr/>
        </p:nvSpPr>
        <p:spPr>
          <a:xfrm>
            <a:off x="218658" y="318581"/>
            <a:ext cx="1175468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Living in larger households, Latinas experience more active, social and dynamic lives, making TV viewing a communal experience centered around engaging content they can enjoy and talk about with their families </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14" name="TextBox 113">
            <a:extLst>
              <a:ext uri="{FF2B5EF4-FFF2-40B4-BE49-F238E27FC236}">
                <a16:creationId xmlns:a16="http://schemas.microsoft.com/office/drawing/2014/main" id="{808F33F0-8FE8-4CA3-ADCC-DF78506D3A79}"/>
              </a:ext>
            </a:extLst>
          </p:cNvPr>
          <p:cNvSpPr txBox="1"/>
          <p:nvPr/>
        </p:nvSpPr>
        <p:spPr>
          <a:xfrm>
            <a:off x="459666" y="6302410"/>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November 2021 Cord Evolution Study</a:t>
            </a:r>
            <a:r>
              <a:rPr lang="en-US" sz="900">
                <a:solidFill>
                  <a:srgbClr val="002060"/>
                </a:solidFill>
                <a:latin typeface="Helvetica" panose="020B0604020202020204" pitchFamily="34" charset="0"/>
                <a:cs typeface="Helvetica" panose="020B0604020202020204" pitchFamily="34" charset="0"/>
              </a:rPr>
              <a:t>.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any agree. Telemundo</a:t>
            </a:r>
            <a:r>
              <a:rPr lang="en-US" sz="900">
                <a:solidFill>
                  <a:srgbClr val="002060"/>
                </a:solidFill>
                <a:latin typeface="Helvetica" panose="020B0604020202020204" pitchFamily="34" charset="0"/>
                <a:cs typeface="Helvetica" panose="020B0604020202020204" pitchFamily="34" charset="0"/>
              </a:rPr>
              <a:t>,</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Latinas Powering Forward</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2019.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EDF4F98B-D208-47AB-9CBB-7E944272F0BE}"/>
              </a:ext>
            </a:extLst>
          </p:cNvPr>
          <p:cNvSpPr/>
          <p:nvPr/>
        </p:nvSpPr>
        <p:spPr>
          <a:xfrm>
            <a:off x="5275891" y="1765230"/>
            <a:ext cx="6915676"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1112A39-5985-406F-A81E-E59910990B1A}"/>
              </a:ext>
            </a:extLst>
          </p:cNvPr>
          <p:cNvSpPr/>
          <p:nvPr/>
        </p:nvSpPr>
        <p:spPr>
          <a:xfrm>
            <a:off x="-9832" y="1765230"/>
            <a:ext cx="5290857" cy="405982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87" name="TextBox 86">
            <a:extLst>
              <a:ext uri="{FF2B5EF4-FFF2-40B4-BE49-F238E27FC236}">
                <a16:creationId xmlns:a16="http://schemas.microsoft.com/office/drawing/2014/main" id="{6B972BF5-12F2-4C4E-B197-818FC83DB440}"/>
              </a:ext>
            </a:extLst>
          </p:cNvPr>
          <p:cNvSpPr txBox="1"/>
          <p:nvPr/>
        </p:nvSpPr>
        <p:spPr>
          <a:xfrm>
            <a:off x="5586244" y="1967498"/>
            <a:ext cx="6294970" cy="307777"/>
          </a:xfrm>
          <a:prstGeom prst="rect">
            <a:avLst/>
          </a:prstGeom>
          <a:noFill/>
        </p:spPr>
        <p:txBody>
          <a:bodyPr wrap="square" rtlCol="0">
            <a:spAutoFit/>
          </a:bodyPr>
          <a:lstStyle/>
          <a:p>
            <a:pPr algn="ctr"/>
            <a:r>
              <a:rPr lang="en-US" sz="1400" b="1" u="sng">
                <a:solidFill>
                  <a:srgbClr val="1B1464"/>
                </a:solidFill>
                <a:latin typeface="Helvetica" panose="020B0604020202020204" pitchFamily="34" charset="0"/>
                <a:cs typeface="Helvetica" panose="020B0604020202020204" pitchFamily="34" charset="0"/>
              </a:rPr>
              <a:t>% of Hispanic women who agree with the following statements</a:t>
            </a:r>
          </a:p>
        </p:txBody>
      </p:sp>
      <p:sp>
        <p:nvSpPr>
          <p:cNvPr id="23" name="TextBox 22">
            <a:extLst>
              <a:ext uri="{FF2B5EF4-FFF2-40B4-BE49-F238E27FC236}">
                <a16:creationId xmlns:a16="http://schemas.microsoft.com/office/drawing/2014/main" id="{B6290C53-6ABF-4104-9902-F78CF14E41ED}"/>
              </a:ext>
            </a:extLst>
          </p:cNvPr>
          <p:cNvSpPr txBox="1"/>
          <p:nvPr/>
        </p:nvSpPr>
        <p:spPr>
          <a:xfrm>
            <a:off x="5443882" y="3860873"/>
            <a:ext cx="3420170" cy="1785104"/>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72%</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‘I typically stream shows with others (family or friends)’</a:t>
            </a:r>
          </a:p>
          <a:p>
            <a:pPr algn="ctr"/>
            <a:endParaRPr lang="en-US" sz="1200" b="1">
              <a:solidFill>
                <a:srgbClr val="1F1A62"/>
              </a:solidFill>
              <a:latin typeface="Helvetica"/>
              <a:cs typeface="Calibri" panose="020F0502020204030204" pitchFamily="34" charset="0"/>
            </a:endParaRPr>
          </a:p>
          <a:p>
            <a:pPr algn="ctr"/>
            <a:r>
              <a:rPr lang="en-US" sz="1200">
                <a:solidFill>
                  <a:srgbClr val="1F1A62"/>
                </a:solidFill>
                <a:latin typeface="Helvetica"/>
                <a:cs typeface="Calibri" panose="020F0502020204030204" pitchFamily="34" charset="0"/>
              </a:rPr>
              <a:t>+15% more likely than </a:t>
            </a:r>
          </a:p>
          <a:p>
            <a:pPr algn="ctr"/>
            <a:r>
              <a:rPr lang="en-US" sz="1200">
                <a:solidFill>
                  <a:srgbClr val="1F1A62"/>
                </a:solidFill>
                <a:latin typeface="Helvetica"/>
                <a:cs typeface="Calibri" panose="020F0502020204030204" pitchFamily="34" charset="0"/>
              </a:rPr>
              <a:t>non-Hispanic women (62%)</a:t>
            </a:r>
            <a:endParaRPr lang="en-US" sz="1400"/>
          </a:p>
        </p:txBody>
      </p:sp>
      <p:sp>
        <p:nvSpPr>
          <p:cNvPr id="26" name="TextBox 25">
            <a:extLst>
              <a:ext uri="{FF2B5EF4-FFF2-40B4-BE49-F238E27FC236}">
                <a16:creationId xmlns:a16="http://schemas.microsoft.com/office/drawing/2014/main" id="{7C01E8ED-981C-41C5-B773-B4AFB17E5C68}"/>
              </a:ext>
            </a:extLst>
          </p:cNvPr>
          <p:cNvSpPr txBox="1"/>
          <p:nvPr/>
        </p:nvSpPr>
        <p:spPr>
          <a:xfrm>
            <a:off x="8909288" y="3860873"/>
            <a:ext cx="3117154" cy="1785104"/>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49%</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‘I like to stream live sports’</a:t>
            </a:r>
          </a:p>
          <a:p>
            <a:pPr algn="ctr"/>
            <a:endParaRPr lang="en-US" sz="900" b="1">
              <a:solidFill>
                <a:srgbClr val="1F1A62"/>
              </a:solidFill>
              <a:latin typeface="Helvetica"/>
              <a:cs typeface="Calibri" panose="020F0502020204030204" pitchFamily="34" charset="0"/>
            </a:endParaRPr>
          </a:p>
          <a:p>
            <a:pPr algn="ctr"/>
            <a:endParaRPr lang="en-US" sz="900" b="1">
              <a:solidFill>
                <a:srgbClr val="1F1A62"/>
              </a:solidFill>
              <a:latin typeface="Helvetica"/>
              <a:cs typeface="Calibri" panose="020F0502020204030204" pitchFamily="34" charset="0"/>
            </a:endParaRPr>
          </a:p>
          <a:p>
            <a:pPr algn="ctr"/>
            <a:endParaRPr lang="en-US" sz="900" b="1">
              <a:solidFill>
                <a:srgbClr val="1F1A62"/>
              </a:solidFill>
              <a:latin typeface="Helvetica"/>
              <a:cs typeface="Calibri" panose="020F0502020204030204" pitchFamily="34" charset="0"/>
            </a:endParaRPr>
          </a:p>
          <a:p>
            <a:pPr algn="ctr"/>
            <a:r>
              <a:rPr lang="en-US" sz="1200">
                <a:solidFill>
                  <a:srgbClr val="1F1A62"/>
                </a:solidFill>
                <a:latin typeface="Helvetica"/>
                <a:cs typeface="Calibri" panose="020F0502020204030204" pitchFamily="34" charset="0"/>
              </a:rPr>
              <a:t>+34% more likely than </a:t>
            </a:r>
            <a:br>
              <a:rPr lang="en-US" sz="1200">
                <a:solidFill>
                  <a:srgbClr val="1F1A62"/>
                </a:solidFill>
                <a:latin typeface="Helvetica"/>
                <a:cs typeface="Calibri" panose="020F0502020204030204" pitchFamily="34" charset="0"/>
              </a:rPr>
            </a:br>
            <a:r>
              <a:rPr lang="en-US" sz="1200">
                <a:solidFill>
                  <a:srgbClr val="1F1A62"/>
                </a:solidFill>
                <a:latin typeface="Helvetica"/>
                <a:cs typeface="Calibri" panose="020F0502020204030204" pitchFamily="34" charset="0"/>
              </a:rPr>
              <a:t>non-Hispanic women (37%)</a:t>
            </a:r>
          </a:p>
        </p:txBody>
      </p:sp>
      <p:sp>
        <p:nvSpPr>
          <p:cNvPr id="21" name="TextBox 20">
            <a:extLst>
              <a:ext uri="{FF2B5EF4-FFF2-40B4-BE49-F238E27FC236}">
                <a16:creationId xmlns:a16="http://schemas.microsoft.com/office/drawing/2014/main" id="{D1D8E8F3-4198-4443-AA7E-A849942BA83C}"/>
              </a:ext>
            </a:extLst>
          </p:cNvPr>
          <p:cNvSpPr txBox="1"/>
          <p:nvPr/>
        </p:nvSpPr>
        <p:spPr>
          <a:xfrm>
            <a:off x="117058" y="2440925"/>
            <a:ext cx="5031943" cy="270843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a:ln>
                  <a:noFill/>
                </a:ln>
                <a:solidFill>
                  <a:schemeClr val="bg1"/>
                </a:solidFill>
                <a:effectLst/>
                <a:uLnTx/>
                <a:uFillTx/>
                <a:latin typeface="Helvetica" pitchFamily="2" charset="0"/>
                <a:ea typeface="+mn-ea"/>
                <a:cs typeface="+mn-cs"/>
              </a:rPr>
              <a:t>‘</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Latinas enjoy group-viewing experiences </a:t>
            </a:r>
            <a:r>
              <a:rPr kumimoji="0" lang="en-US" sz="2400" i="0" u="none" strike="noStrike" kern="1200" cap="none" spc="0" normalizeH="0" baseline="0" noProof="0">
                <a:ln>
                  <a:noFill/>
                </a:ln>
                <a:solidFill>
                  <a:schemeClr val="bg1"/>
                </a:solidFill>
                <a:effectLst/>
                <a:uLnTx/>
                <a:uFillTx/>
                <a:latin typeface="Helvetica" pitchFamily="2" charset="0"/>
                <a:ea typeface="+mn-ea"/>
                <a:cs typeface="+mn-cs"/>
              </a:rPr>
              <a:t>that bring together family and friends around soccer matches, boxing, novellas and movies.’ </a:t>
            </a:r>
          </a:p>
          <a:p>
            <a:pPr marR="0" lvl="0" algn="l" defTabSz="914400" rtl="0" eaLnBrk="1" fontAlgn="auto" latinLnBrk="0" hangingPunct="1">
              <a:lnSpc>
                <a:spcPct val="100000"/>
              </a:lnSpc>
              <a:spcBef>
                <a:spcPts val="0"/>
              </a:spcBef>
              <a:spcAft>
                <a:spcPts val="0"/>
              </a:spcAft>
              <a:buClrTx/>
              <a:buSzTx/>
              <a:tabLst/>
              <a:defRPr/>
            </a:pPr>
            <a:endParaRPr kumimoji="0" lang="en-US" sz="1200" i="0" u="none" strike="noStrike" kern="1200" cap="none" spc="0" normalizeH="0" baseline="0" noProof="0">
              <a:ln>
                <a:noFill/>
              </a:ln>
              <a:solidFill>
                <a:schemeClr val="bg1"/>
              </a:solidFill>
              <a:effectLst/>
              <a:uLnTx/>
              <a:uFillTx/>
              <a:latin typeface="Helvetica" pitchFamily="2" charset="0"/>
              <a:ea typeface="+mn-ea"/>
              <a:cs typeface="+mn-cs"/>
            </a:endParaRPr>
          </a:p>
          <a:p>
            <a:pPr marR="0" lvl="0" algn="r" defTabSz="914400" rtl="0" eaLnBrk="1" fontAlgn="auto" latinLnBrk="0" hangingPunct="1">
              <a:lnSpc>
                <a:spcPct val="100000"/>
              </a:lnSpc>
              <a:spcBef>
                <a:spcPts val="0"/>
              </a:spcBef>
              <a:spcAft>
                <a:spcPts val="0"/>
              </a:spcAft>
              <a:buClrTx/>
              <a:buSzTx/>
              <a:tabLst/>
              <a:defRPr/>
            </a:pPr>
            <a:r>
              <a:rPr lang="en-US" sz="2000">
                <a:solidFill>
                  <a:schemeClr val="bg1"/>
                </a:solidFill>
                <a:latin typeface="Helvetica" pitchFamily="2" charset="0"/>
              </a:rPr>
              <a:t>	</a:t>
            </a:r>
            <a:r>
              <a:rPr kumimoji="0" lang="en-US" i="0" u="none" strike="noStrike" kern="1200" cap="none" spc="0" normalizeH="0" baseline="0" noProof="0">
                <a:ln>
                  <a:noFill/>
                </a:ln>
                <a:solidFill>
                  <a:schemeClr val="bg1"/>
                </a:solidFill>
                <a:effectLst/>
                <a:uLnTx/>
                <a:uFillTx/>
                <a:latin typeface="Helvetica" pitchFamily="2" charset="0"/>
                <a:ea typeface="+mn-ea"/>
                <a:cs typeface="+mn-cs"/>
              </a:rPr>
              <a:t>– Telemundo: Latinas Powering Forward, 2019</a:t>
            </a:r>
            <a:endParaRPr kumimoji="0" lang="en-US" sz="200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4" name="Picture 3" descr="Icon&#10;&#10;Description automatically generated">
            <a:extLst>
              <a:ext uri="{FF2B5EF4-FFF2-40B4-BE49-F238E27FC236}">
                <a16:creationId xmlns:a16="http://schemas.microsoft.com/office/drawing/2014/main" id="{8790A5E9-0EE2-4B86-9036-A2953807EB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302" y="2441486"/>
            <a:ext cx="1187330" cy="118733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C8C9F7CE-80FE-4C8E-AD92-F2C645C28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4824" y="2413610"/>
            <a:ext cx="1246082" cy="1246082"/>
          </a:xfrm>
          <a:prstGeom prst="rect">
            <a:avLst/>
          </a:prstGeom>
        </p:spPr>
      </p:pic>
      <p:pic>
        <p:nvPicPr>
          <p:cNvPr id="19" name="Picture 18">
            <a:extLst>
              <a:ext uri="{FF2B5EF4-FFF2-40B4-BE49-F238E27FC236}">
                <a16:creationId xmlns:a16="http://schemas.microsoft.com/office/drawing/2014/main" id="{2C55FCF6-453B-48F0-A0E4-D966E0C58E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0" name="Slide Number Placeholder 5">
            <a:extLst>
              <a:ext uri="{FF2B5EF4-FFF2-40B4-BE49-F238E27FC236}">
                <a16:creationId xmlns:a16="http://schemas.microsoft.com/office/drawing/2014/main" id="{D6442A15-0877-4A29-B039-CC73B9307F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0C8C7649-0795-4FD6-8662-B44F4D6F7F7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56302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indoor&#10;&#10;Description automatically generated">
            <a:extLst>
              <a:ext uri="{FF2B5EF4-FFF2-40B4-BE49-F238E27FC236}">
                <a16:creationId xmlns:a16="http://schemas.microsoft.com/office/drawing/2014/main" id="{197DBB19-D61B-4145-A912-CDEF33BA9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789680"/>
            <a:ext cx="5281027" cy="4059824"/>
          </a:xfrm>
          <a:prstGeom prst="rect">
            <a:avLst/>
          </a:prstGeom>
        </p:spPr>
      </p:pic>
      <p:sp>
        <p:nvSpPr>
          <p:cNvPr id="15" name="Rectangle 14">
            <a:extLst>
              <a:ext uri="{FF2B5EF4-FFF2-40B4-BE49-F238E27FC236}">
                <a16:creationId xmlns:a16="http://schemas.microsoft.com/office/drawing/2014/main" id="{61112A39-5985-406F-A81E-E59910990B1A}"/>
              </a:ext>
            </a:extLst>
          </p:cNvPr>
          <p:cNvSpPr/>
          <p:nvPr/>
        </p:nvSpPr>
        <p:spPr>
          <a:xfrm>
            <a:off x="-9832" y="1789680"/>
            <a:ext cx="5290857" cy="4059824"/>
          </a:xfrm>
          <a:prstGeom prst="rect">
            <a:avLst/>
          </a:prstGeom>
          <a:solidFill>
            <a:srgbClr val="1B146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4" name="Rectangle 13">
            <a:extLst>
              <a:ext uri="{FF2B5EF4-FFF2-40B4-BE49-F238E27FC236}">
                <a16:creationId xmlns:a16="http://schemas.microsoft.com/office/drawing/2014/main" id="{EDF4F98B-D208-47AB-9CBB-7E944272F0BE}"/>
              </a:ext>
            </a:extLst>
          </p:cNvPr>
          <p:cNvSpPr/>
          <p:nvPr/>
        </p:nvSpPr>
        <p:spPr>
          <a:xfrm>
            <a:off x="5281025" y="1789680"/>
            <a:ext cx="6910542"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CF67CFD-8FA1-4FD8-8229-37756B01C7C4}"/>
              </a:ext>
            </a:extLst>
          </p:cNvPr>
          <p:cNvSpPr txBox="1"/>
          <p:nvPr/>
        </p:nvSpPr>
        <p:spPr>
          <a:xfrm>
            <a:off x="41105" y="2419209"/>
            <a:ext cx="5199800"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strike="noStrike" kern="1200" cap="none" spc="0" normalizeH="0" baseline="0" noProof="0">
                <a:ln>
                  <a:noFill/>
                </a:ln>
                <a:solidFill>
                  <a:schemeClr val="bg1"/>
                </a:solidFill>
                <a:effectLst/>
                <a:uLnTx/>
                <a:uFillTx/>
                <a:latin typeface="Helvetica" panose="020B0403020202020204" pitchFamily="34" charset="0"/>
                <a:cs typeface="Helvetica" panose="020B0604020202020204" pitchFamily="34" charset="0"/>
              </a:rPr>
              <a:t>Hispanic women spend </a:t>
            </a:r>
            <a:r>
              <a:rPr lang="en-US" sz="2400" b="1">
                <a:solidFill>
                  <a:srgbClr val="FFE600"/>
                </a:solidFill>
                <a:latin typeface="Helvetica" panose="020B0403020202020204" pitchFamily="34" charset="0"/>
                <a:cs typeface="Helvetica" panose="020B0604020202020204" pitchFamily="34" charset="0"/>
              </a:rPr>
              <a:t>30+ hours </a:t>
            </a:r>
            <a:r>
              <a:rPr kumimoji="0" lang="en-US" sz="2400" b="1" strike="noStrike" kern="1200" cap="none" spc="0" normalizeH="0" baseline="0" noProof="0">
                <a:ln>
                  <a:noFill/>
                </a:ln>
                <a:solidFill>
                  <a:schemeClr val="bg1"/>
                </a:solidFill>
                <a:effectLst/>
                <a:uLnTx/>
                <a:uFillTx/>
                <a:latin typeface="Helvetica" panose="020B0403020202020204" pitchFamily="34" charset="0"/>
                <a:cs typeface="Helvetica" panose="020B0604020202020204" pitchFamily="34" charset="0"/>
              </a:rPr>
              <a:t>watching TV and </a:t>
            </a:r>
            <a:r>
              <a:rPr lang="en-US" sz="2400" b="1">
                <a:solidFill>
                  <a:srgbClr val="FFE600"/>
                </a:solidFill>
                <a:latin typeface="Helvetica" panose="020B0403020202020204" pitchFamily="34" charset="0"/>
                <a:cs typeface="Helvetica" panose="020B0604020202020204" pitchFamily="34" charset="0"/>
              </a:rPr>
              <a:t>22 hours </a:t>
            </a:r>
            <a:r>
              <a:rPr kumimoji="0" lang="en-US" sz="2400" b="1" strike="noStrike" kern="1200" cap="none" spc="0" normalizeH="0" baseline="0" noProof="0">
                <a:ln>
                  <a:noFill/>
                </a:ln>
                <a:solidFill>
                  <a:schemeClr val="bg1"/>
                </a:solidFill>
                <a:effectLst/>
                <a:uLnTx/>
                <a:uFillTx/>
                <a:latin typeface="Helvetica" panose="020B0403020202020204" pitchFamily="34" charset="0"/>
                <a:cs typeface="Helvetica" panose="020B0604020202020204" pitchFamily="34" charset="0"/>
              </a:rPr>
              <a:t>viewing videos, using apps or surfing the internet on smartphones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strike="noStrike" kern="1200" cap="none" spc="0" normalizeH="0" baseline="0" noProof="0">
              <a:ln>
                <a:noFill/>
              </a:ln>
              <a:solidFill>
                <a:schemeClr val="bg1"/>
              </a:solidFill>
              <a:effectLst/>
              <a:uLnTx/>
              <a:uFillTx/>
              <a:latin typeface="Helvetica" panose="020B0403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Helvetica" panose="020B040302020202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a:solidFill>
                <a:schemeClr val="bg1"/>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strike="noStrike" kern="1200" cap="none" spc="0" normalizeH="0" baseline="0" noProof="0">
                <a:ln>
                  <a:noFill/>
                </a:ln>
                <a:solidFill>
                  <a:srgbClr val="FFE600"/>
                </a:solidFill>
                <a:effectLst/>
                <a:uLnTx/>
                <a:uFillTx/>
                <a:latin typeface="Helvetica" panose="020B0403020202020204" pitchFamily="34" charset="0"/>
              </a:rPr>
              <a:t>88%</a:t>
            </a:r>
            <a:r>
              <a:rPr kumimoji="0" lang="en-US" sz="2000" b="1" strike="noStrike" kern="1200" cap="none" spc="0" normalizeH="0" baseline="0" noProof="0">
                <a:ln>
                  <a:noFill/>
                </a:ln>
                <a:solidFill>
                  <a:schemeClr val="bg1"/>
                </a:solidFill>
                <a:effectLst/>
                <a:uLnTx/>
                <a:uFillTx/>
                <a:latin typeface="Helvetica" panose="020B0403020202020204" pitchFamily="34" charset="0"/>
              </a:rPr>
              <a:t> of Hispanic women have streamed in the past 12 months</a:t>
            </a:r>
          </a:p>
        </p:txBody>
      </p:sp>
      <p:sp>
        <p:nvSpPr>
          <p:cNvPr id="18" name="TextBox 17">
            <a:extLst>
              <a:ext uri="{FF2B5EF4-FFF2-40B4-BE49-F238E27FC236}">
                <a16:creationId xmlns:a16="http://schemas.microsoft.com/office/drawing/2014/main" id="{70859537-1123-4C13-B697-F21D5D80BADA}"/>
              </a:ext>
            </a:extLst>
          </p:cNvPr>
          <p:cNvSpPr txBox="1"/>
          <p:nvPr/>
        </p:nvSpPr>
        <p:spPr>
          <a:xfrm>
            <a:off x="5443390" y="1960500"/>
            <a:ext cx="6585812" cy="307777"/>
          </a:xfrm>
          <a:prstGeom prst="rect">
            <a:avLst/>
          </a:prstGeom>
          <a:noFill/>
        </p:spPr>
        <p:txBody>
          <a:bodyPr wrap="square" rtlCol="0">
            <a:spAutoFit/>
          </a:bodyPr>
          <a:lstStyle/>
          <a:p>
            <a:pPr algn="ctr"/>
            <a:r>
              <a:rPr lang="en-US" sz="1400" b="1" u="sng">
                <a:solidFill>
                  <a:srgbClr val="1B1464"/>
                </a:solidFill>
                <a:latin typeface="Helvetica" panose="020B0604020202020204" pitchFamily="34" charset="0"/>
                <a:cs typeface="Helvetica" panose="020B0604020202020204" pitchFamily="34" charset="0"/>
              </a:rPr>
              <a:t>% of Hispanic women who agree with the following statements</a:t>
            </a:r>
          </a:p>
        </p:txBody>
      </p:sp>
      <p:sp>
        <p:nvSpPr>
          <p:cNvPr id="19" name="TextBox 18">
            <a:extLst>
              <a:ext uri="{FF2B5EF4-FFF2-40B4-BE49-F238E27FC236}">
                <a16:creationId xmlns:a16="http://schemas.microsoft.com/office/drawing/2014/main" id="{36E6BE98-02F4-439B-8349-004B3A184B5A}"/>
              </a:ext>
            </a:extLst>
          </p:cNvPr>
          <p:cNvSpPr txBox="1"/>
          <p:nvPr/>
        </p:nvSpPr>
        <p:spPr>
          <a:xfrm>
            <a:off x="5611247" y="4378996"/>
            <a:ext cx="6250098" cy="969496"/>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52%</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400" b="1">
                <a:solidFill>
                  <a:srgbClr val="1F1A62"/>
                </a:solidFill>
                <a:latin typeface="Helvetica"/>
                <a:cs typeface="Calibri" panose="020F0502020204030204" pitchFamily="34" charset="0"/>
              </a:rPr>
              <a:t>‘I wish there was more Spanish-language content to stream’</a:t>
            </a:r>
          </a:p>
        </p:txBody>
      </p:sp>
      <p:sp>
        <p:nvSpPr>
          <p:cNvPr id="20" name="TextBox 19">
            <a:extLst>
              <a:ext uri="{FF2B5EF4-FFF2-40B4-BE49-F238E27FC236}">
                <a16:creationId xmlns:a16="http://schemas.microsoft.com/office/drawing/2014/main" id="{D438CDBE-AB4F-4062-A032-A71C726D05F8}"/>
              </a:ext>
            </a:extLst>
          </p:cNvPr>
          <p:cNvSpPr txBox="1"/>
          <p:nvPr/>
        </p:nvSpPr>
        <p:spPr>
          <a:xfrm>
            <a:off x="5539778" y="2550453"/>
            <a:ext cx="6393037" cy="1400383"/>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65%</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400" b="1">
                <a:solidFill>
                  <a:srgbClr val="1F1A62"/>
                </a:solidFill>
                <a:latin typeface="Helvetica"/>
                <a:cs typeface="Calibri" panose="020F0502020204030204" pitchFamily="34" charset="0"/>
              </a:rPr>
              <a:t>‘Having shows that highlight issues / stories that are important to racial diverse communities available on a streaming service makes it more valuable to me’</a:t>
            </a:r>
          </a:p>
        </p:txBody>
      </p:sp>
      <p:sp>
        <p:nvSpPr>
          <p:cNvPr id="22" name="Rectangle 21">
            <a:extLst>
              <a:ext uri="{FF2B5EF4-FFF2-40B4-BE49-F238E27FC236}">
                <a16:creationId xmlns:a16="http://schemas.microsoft.com/office/drawing/2014/main" id="{CF511AAE-61D1-4ED4-BBBA-E53DA57CC351}"/>
              </a:ext>
            </a:extLst>
          </p:cNvPr>
          <p:cNvSpPr/>
          <p:nvPr/>
        </p:nvSpPr>
        <p:spPr>
          <a:xfrm>
            <a:off x="165743" y="71742"/>
            <a:ext cx="1183030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itchFamily="2" charset="0"/>
              </a:rPr>
              <a:t>Latinas typically seek content that appeals to their values and traits of family, hard work, language, faith, ‘cultural </a:t>
            </a:r>
            <a:r>
              <a:rPr lang="en-US" sz="2400" b="1" dirty="0" err="1">
                <a:solidFill>
                  <a:srgbClr val="1B1464"/>
                </a:solidFill>
                <a:latin typeface="Helvetica" pitchFamily="2" charset="0"/>
              </a:rPr>
              <a:t>bothness</a:t>
            </a:r>
            <a:r>
              <a:rPr lang="en-US" sz="2400" b="1" dirty="0">
                <a:solidFill>
                  <a:srgbClr val="1B1464"/>
                </a:solidFill>
                <a:latin typeface="Helvetica" pitchFamily="2" charset="0"/>
              </a:rPr>
              <a:t>’ and empathy with other immigrant cultures</a:t>
            </a:r>
          </a:p>
        </p:txBody>
      </p:sp>
      <p:sp>
        <p:nvSpPr>
          <p:cNvPr id="24" name="TextBox 23">
            <a:extLst>
              <a:ext uri="{FF2B5EF4-FFF2-40B4-BE49-F238E27FC236}">
                <a16:creationId xmlns:a16="http://schemas.microsoft.com/office/drawing/2014/main" id="{1773BC30-1E73-4E4F-933E-4B95FBCBFBF0}"/>
              </a:ext>
            </a:extLst>
          </p:cNvPr>
          <p:cNvSpPr txBox="1"/>
          <p:nvPr/>
        </p:nvSpPr>
        <p:spPr>
          <a:xfrm>
            <a:off x="195949" y="1222820"/>
            <a:ext cx="11754683"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Blip>
                <a:blip r:embed="rId4"/>
              </a:buBlip>
              <a:tabLst/>
              <a:defRPr/>
            </a:pPr>
            <a:r>
              <a:rPr kumimoji="0" lang="en-US" sz="1400" i="0" u="none" strike="noStrike" kern="1200" cap="none" spc="0" normalizeH="0" baseline="0" noProof="0" dirty="0">
                <a:ln>
                  <a:noFill/>
                </a:ln>
                <a:solidFill>
                  <a:srgbClr val="1F1A62"/>
                </a:solidFill>
                <a:effectLst/>
                <a:uLnTx/>
                <a:uFillTx/>
                <a:latin typeface="Helvetica" pitchFamily="2" charset="0"/>
                <a:ea typeface="+mn-ea"/>
                <a:cs typeface="+mn-cs"/>
              </a:rPr>
              <a:t>As voracious </a:t>
            </a:r>
            <a:r>
              <a:rPr kumimoji="0" lang="en-US" sz="1400" u="none" strike="noStrike" kern="1200" cap="none" spc="0" normalizeH="0" baseline="0" noProof="0" dirty="0">
                <a:ln>
                  <a:noFill/>
                </a:ln>
                <a:solidFill>
                  <a:srgbClr val="1F1A62"/>
                </a:solidFill>
                <a:effectLst/>
                <a:uLnTx/>
                <a:uFillTx/>
                <a:latin typeface="Helvetica" pitchFamily="2" charset="0"/>
                <a:ea typeface="+mn-ea"/>
                <a:cs typeface="+mn-cs"/>
              </a:rPr>
              <a:t>video</a:t>
            </a:r>
            <a:r>
              <a:rPr kumimoji="0" lang="en-US" sz="1400" i="0" u="none" strike="noStrike" kern="1200" cap="none" spc="0" normalizeH="0" baseline="0" noProof="0" dirty="0">
                <a:ln>
                  <a:noFill/>
                </a:ln>
                <a:solidFill>
                  <a:srgbClr val="1F1A62"/>
                </a:solidFill>
                <a:effectLst/>
                <a:uLnTx/>
                <a:uFillTx/>
                <a:latin typeface="Helvetica" pitchFamily="2" charset="0"/>
                <a:ea typeface="+mn-ea"/>
                <a:cs typeface="+mn-cs"/>
              </a:rPr>
              <a:t> viewers, Hispanic women spend a substantial amount of time with content across platforms and crave programming that is more representative of themselves and their diverse culture</a:t>
            </a:r>
          </a:p>
        </p:txBody>
      </p:sp>
      <p:sp>
        <p:nvSpPr>
          <p:cNvPr id="25" name="TextBox 24">
            <a:extLst>
              <a:ext uri="{FF2B5EF4-FFF2-40B4-BE49-F238E27FC236}">
                <a16:creationId xmlns:a16="http://schemas.microsoft.com/office/drawing/2014/main" id="{ECC49809-AB00-48B9-A925-D37219737DCB}"/>
              </a:ext>
            </a:extLst>
          </p:cNvPr>
          <p:cNvSpPr txBox="1"/>
          <p:nvPr/>
        </p:nvSpPr>
        <p:spPr>
          <a:xfrm>
            <a:off x="459666" y="6210834"/>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Telemundo,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Latinas Powering Forward</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2019. VAB analysis of MRI-Simmons November 2021 Cord Evolution Study.</a:t>
            </a:r>
            <a:r>
              <a:rPr lang="en-US" sz="900">
                <a:solidFill>
                  <a:srgbClr val="002060"/>
                </a:solidFill>
                <a:latin typeface="Helvetica" panose="020B0604020202020204" pitchFamily="34" charset="0"/>
                <a:cs typeface="Helvetica" panose="020B0604020202020204" pitchFamily="34" charset="0"/>
              </a:rPr>
              <a:t>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Any agree. </a:t>
            </a:r>
            <a:r>
              <a:rPr kumimoji="0" lang="en-US" sz="9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Cultural </a:t>
            </a:r>
            <a:r>
              <a:rPr kumimoji="0" lang="en-US" sz="9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bothness</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refers to the equal integration of two cultures and languages into one.</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cxnSp>
        <p:nvCxnSpPr>
          <p:cNvPr id="21" name="Straight Connector 20">
            <a:extLst>
              <a:ext uri="{FF2B5EF4-FFF2-40B4-BE49-F238E27FC236}">
                <a16:creationId xmlns:a16="http://schemas.microsoft.com/office/drawing/2014/main" id="{2F8546B2-8C5C-427F-A9FD-57FCB8684AE3}"/>
              </a:ext>
            </a:extLst>
          </p:cNvPr>
          <p:cNvCxnSpPr>
            <a:cxnSpLocks/>
          </p:cNvCxnSpPr>
          <p:nvPr/>
        </p:nvCxnSpPr>
        <p:spPr>
          <a:xfrm>
            <a:off x="6773340" y="4164916"/>
            <a:ext cx="3925913"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6453FF0-4447-40BF-99F7-80635EAFC77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E1F74C5A-97BD-49E7-8D41-71F842D1DDF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1EE55349-EC8E-47F3-A553-1A130B2F3B9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05530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08B1C8E-3CC6-4E30-B22B-DEFB0A50013B}"/>
              </a:ext>
            </a:extLst>
          </p:cNvPr>
          <p:cNvSpPr/>
          <p:nvPr/>
        </p:nvSpPr>
        <p:spPr>
          <a:xfrm>
            <a:off x="6096000" y="1757231"/>
            <a:ext cx="6096000" cy="510146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56EFC29-4811-4C2C-96D0-112123C3F8D1}"/>
              </a:ext>
            </a:extLst>
          </p:cNvPr>
          <p:cNvSpPr/>
          <p:nvPr/>
        </p:nvSpPr>
        <p:spPr>
          <a:xfrm>
            <a:off x="-14182" y="1757231"/>
            <a:ext cx="6110181" cy="509653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3F7F82-D7DA-4235-A669-08F0417D0745}"/>
              </a:ext>
            </a:extLst>
          </p:cNvPr>
          <p:cNvSpPr/>
          <p:nvPr/>
        </p:nvSpPr>
        <p:spPr>
          <a:xfrm>
            <a:off x="144444" y="78377"/>
            <a:ext cx="1193134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itchFamily="2" charset="0"/>
              </a:rPr>
              <a:t>Inherently communal even online, Hispanic women use their favorite social media platforms to share their love and excitement about TV shows and movies that feature accurate on-screen representation</a:t>
            </a:r>
            <a:endPar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28" name="TextBox 27">
            <a:extLst>
              <a:ext uri="{FF2B5EF4-FFF2-40B4-BE49-F238E27FC236}">
                <a16:creationId xmlns:a16="http://schemas.microsoft.com/office/drawing/2014/main" id="{693572D2-892A-40B5-B838-99D4F5A48269}"/>
              </a:ext>
            </a:extLst>
          </p:cNvPr>
          <p:cNvSpPr txBox="1"/>
          <p:nvPr/>
        </p:nvSpPr>
        <p:spPr>
          <a:xfrm>
            <a:off x="144445" y="1914296"/>
            <a:ext cx="5778749" cy="307777"/>
          </a:xfrm>
          <a:prstGeom prst="rect">
            <a:avLst/>
          </a:prstGeom>
          <a:noFill/>
        </p:spPr>
        <p:txBody>
          <a:bodyPr wrap="square" rtlCol="0">
            <a:spAutoFit/>
          </a:bodyPr>
          <a:lstStyle/>
          <a:p>
            <a:pPr algn="ctr"/>
            <a:r>
              <a:rPr lang="en-US" sz="1400" b="1" u="sng">
                <a:solidFill>
                  <a:srgbClr val="1B1464"/>
                </a:solidFill>
                <a:latin typeface="Helvetica" panose="020B0604020202020204" pitchFamily="34" charset="0"/>
                <a:cs typeface="Helvetica" panose="020B0604020202020204" pitchFamily="34" charset="0"/>
              </a:rPr>
              <a:t>% of Hispanic women who agree with the following statements</a:t>
            </a:r>
          </a:p>
        </p:txBody>
      </p:sp>
      <p:sp>
        <p:nvSpPr>
          <p:cNvPr id="31" name="TextBox 30">
            <a:extLst>
              <a:ext uri="{FF2B5EF4-FFF2-40B4-BE49-F238E27FC236}">
                <a16:creationId xmlns:a16="http://schemas.microsoft.com/office/drawing/2014/main" id="{D8B83C7A-8AE3-454A-847B-10E0017D1C43}"/>
              </a:ext>
            </a:extLst>
          </p:cNvPr>
          <p:cNvSpPr txBox="1"/>
          <p:nvPr/>
        </p:nvSpPr>
        <p:spPr>
          <a:xfrm>
            <a:off x="26189" y="4059131"/>
            <a:ext cx="3231155" cy="1831271"/>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32%</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400" b="1">
                <a:solidFill>
                  <a:srgbClr val="1F1A62"/>
                </a:solidFill>
                <a:latin typeface="Helvetica"/>
                <a:cs typeface="Calibri" panose="020F0502020204030204" pitchFamily="34" charset="0"/>
              </a:rPr>
              <a:t>‘I am more likely to watch a TV show that is active on social media’</a:t>
            </a:r>
          </a:p>
          <a:p>
            <a:pPr algn="ctr"/>
            <a:endParaRPr lang="en-US" sz="900" b="1">
              <a:solidFill>
                <a:srgbClr val="1F1A62"/>
              </a:solidFill>
              <a:latin typeface="Helvetica"/>
              <a:cs typeface="Calibri" panose="020F0502020204030204" pitchFamily="34" charset="0"/>
            </a:endParaRPr>
          </a:p>
          <a:p>
            <a:pPr algn="ctr"/>
            <a:endParaRPr lang="en-US" sz="900" b="1">
              <a:solidFill>
                <a:srgbClr val="1F1A62"/>
              </a:solidFill>
              <a:latin typeface="Helvetica"/>
              <a:cs typeface="Calibri" panose="020F0502020204030204" pitchFamily="34" charset="0"/>
            </a:endParaRPr>
          </a:p>
          <a:p>
            <a:pPr algn="ctr"/>
            <a:r>
              <a:rPr lang="en-US" sz="1200">
                <a:solidFill>
                  <a:srgbClr val="1F1A62"/>
                </a:solidFill>
                <a:latin typeface="Helvetica"/>
                <a:cs typeface="Calibri" panose="020F0502020204030204" pitchFamily="34" charset="0"/>
              </a:rPr>
              <a:t>+79% more likely than </a:t>
            </a:r>
          </a:p>
          <a:p>
            <a:pPr algn="ctr"/>
            <a:r>
              <a:rPr lang="en-US" sz="1200">
                <a:solidFill>
                  <a:srgbClr val="1F1A62"/>
                </a:solidFill>
                <a:latin typeface="Helvetica"/>
                <a:cs typeface="Calibri" panose="020F0502020204030204" pitchFamily="34" charset="0"/>
              </a:rPr>
              <a:t>non-Hispanic women (18%)</a:t>
            </a:r>
            <a:endParaRPr lang="en-US" sz="1200"/>
          </a:p>
        </p:txBody>
      </p:sp>
      <p:pic>
        <p:nvPicPr>
          <p:cNvPr id="34" name="Picture 33" descr="Icon&#10;&#10;Description automatically generated">
            <a:extLst>
              <a:ext uri="{FF2B5EF4-FFF2-40B4-BE49-F238E27FC236}">
                <a16:creationId xmlns:a16="http://schemas.microsoft.com/office/drawing/2014/main" id="{F3F20009-021E-42D1-B690-C21E719330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312" y="2773794"/>
            <a:ext cx="1090908" cy="1090908"/>
          </a:xfrm>
          <a:prstGeom prst="rect">
            <a:avLst/>
          </a:prstGeom>
        </p:spPr>
      </p:pic>
      <p:sp>
        <p:nvSpPr>
          <p:cNvPr id="30" name="TextBox 29">
            <a:extLst>
              <a:ext uri="{FF2B5EF4-FFF2-40B4-BE49-F238E27FC236}">
                <a16:creationId xmlns:a16="http://schemas.microsoft.com/office/drawing/2014/main" id="{EDA2BC21-A50D-4767-9E78-49647F0461BA}"/>
              </a:ext>
            </a:extLst>
          </p:cNvPr>
          <p:cNvSpPr txBox="1"/>
          <p:nvPr/>
        </p:nvSpPr>
        <p:spPr>
          <a:xfrm>
            <a:off x="3241883" y="4059131"/>
            <a:ext cx="2799566" cy="1831271"/>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26%</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400" b="1">
                <a:solidFill>
                  <a:srgbClr val="1F1A62"/>
                </a:solidFill>
                <a:latin typeface="Helvetica"/>
                <a:cs typeface="Calibri" panose="020F0502020204030204" pitchFamily="34" charset="0"/>
              </a:rPr>
              <a:t>‘I use social media to talk about shows I watch’</a:t>
            </a:r>
          </a:p>
          <a:p>
            <a:pPr algn="ctr"/>
            <a:endParaRPr lang="en-US" sz="900" b="1">
              <a:solidFill>
                <a:srgbClr val="1F1A62"/>
              </a:solidFill>
              <a:latin typeface="Helvetica"/>
              <a:cs typeface="Calibri" panose="020F0502020204030204" pitchFamily="34" charset="0"/>
            </a:endParaRPr>
          </a:p>
          <a:p>
            <a:pPr algn="ctr"/>
            <a:endParaRPr lang="en-US" sz="900" b="1">
              <a:solidFill>
                <a:srgbClr val="1F1A62"/>
              </a:solidFill>
              <a:latin typeface="Helvetica"/>
              <a:cs typeface="Calibri" panose="020F0502020204030204" pitchFamily="34" charset="0"/>
            </a:endParaRPr>
          </a:p>
          <a:p>
            <a:pPr algn="ctr"/>
            <a:r>
              <a:rPr lang="en-US" sz="1200">
                <a:solidFill>
                  <a:srgbClr val="1F1A62"/>
                </a:solidFill>
                <a:latin typeface="Helvetica"/>
                <a:cs typeface="Calibri" panose="020F0502020204030204" pitchFamily="34" charset="0"/>
              </a:rPr>
              <a:t>+55% more likely than </a:t>
            </a:r>
          </a:p>
          <a:p>
            <a:pPr algn="ctr"/>
            <a:r>
              <a:rPr lang="en-US" sz="1200">
                <a:solidFill>
                  <a:srgbClr val="1F1A62"/>
                </a:solidFill>
                <a:latin typeface="Helvetica"/>
                <a:cs typeface="Calibri" panose="020F0502020204030204" pitchFamily="34" charset="0"/>
              </a:rPr>
              <a:t>non-Hispanic women (17%)</a:t>
            </a:r>
            <a:endParaRPr lang="en-US" sz="1200"/>
          </a:p>
        </p:txBody>
      </p:sp>
      <p:pic>
        <p:nvPicPr>
          <p:cNvPr id="35" name="Picture 34" descr="A picture containing shape&#10;&#10;Description automatically generated">
            <a:extLst>
              <a:ext uri="{FF2B5EF4-FFF2-40B4-BE49-F238E27FC236}">
                <a16:creationId xmlns:a16="http://schemas.microsoft.com/office/drawing/2014/main" id="{4F217225-446D-467E-BFAB-8289DC563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6212" y="2752132"/>
            <a:ext cx="1090908" cy="1090908"/>
          </a:xfrm>
          <a:prstGeom prst="rect">
            <a:avLst/>
          </a:prstGeom>
        </p:spPr>
      </p:pic>
      <p:sp>
        <p:nvSpPr>
          <p:cNvPr id="39" name="TextBox 38">
            <a:extLst>
              <a:ext uri="{FF2B5EF4-FFF2-40B4-BE49-F238E27FC236}">
                <a16:creationId xmlns:a16="http://schemas.microsoft.com/office/drawing/2014/main" id="{D4B4403A-B047-42C7-9958-41432FACE351}"/>
              </a:ext>
            </a:extLst>
          </p:cNvPr>
          <p:cNvSpPr txBox="1"/>
          <p:nvPr/>
        </p:nvSpPr>
        <p:spPr>
          <a:xfrm>
            <a:off x="473047" y="6290175"/>
            <a:ext cx="58527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Fall 2021 Doublebase. Base = any agree.</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E4330518-E00E-47FF-9330-9C0131571FFE}"/>
              </a:ext>
            </a:extLst>
          </p:cNvPr>
          <p:cNvSpPr txBox="1"/>
          <p:nvPr/>
        </p:nvSpPr>
        <p:spPr>
          <a:xfrm>
            <a:off x="6793321" y="1826316"/>
            <a:ext cx="4701358" cy="461665"/>
          </a:xfrm>
          <a:prstGeom prst="rect">
            <a:avLst/>
          </a:prstGeom>
          <a:noFill/>
        </p:spPr>
        <p:txBody>
          <a:bodyPr wrap="square" rtlCol="0">
            <a:spAutoFit/>
          </a:bodyPr>
          <a:lstStyle/>
          <a:p>
            <a:pPr algn="ctr"/>
            <a:r>
              <a:rPr lang="en-US" sz="1200" b="1">
                <a:solidFill>
                  <a:schemeClr val="bg1"/>
                </a:solidFill>
                <a:latin typeface="Helvetica" panose="020B0604020202020204" pitchFamily="34" charset="0"/>
                <a:cs typeface="Helvetica" panose="020B0604020202020204" pitchFamily="34" charset="0"/>
              </a:rPr>
              <a:t>Examples of reactions to on-screen Latina representation from social networks</a:t>
            </a:r>
          </a:p>
        </p:txBody>
      </p:sp>
      <p:grpSp>
        <p:nvGrpSpPr>
          <p:cNvPr id="61" name="Group 60">
            <a:extLst>
              <a:ext uri="{FF2B5EF4-FFF2-40B4-BE49-F238E27FC236}">
                <a16:creationId xmlns:a16="http://schemas.microsoft.com/office/drawing/2014/main" id="{44668C9C-039E-4A05-BC7D-2409D0C46E0B}"/>
              </a:ext>
            </a:extLst>
          </p:cNvPr>
          <p:cNvGrpSpPr/>
          <p:nvPr/>
        </p:nvGrpSpPr>
        <p:grpSpPr>
          <a:xfrm>
            <a:off x="10699472" y="4257993"/>
            <a:ext cx="1269372" cy="2182261"/>
            <a:chOff x="6584596" y="2248166"/>
            <a:chExt cx="1269372" cy="2182261"/>
          </a:xfrm>
        </p:grpSpPr>
        <p:sp>
          <p:nvSpPr>
            <p:cNvPr id="78" name="Rectangle: Rounded Corners 77">
              <a:extLst>
                <a:ext uri="{FF2B5EF4-FFF2-40B4-BE49-F238E27FC236}">
                  <a16:creationId xmlns:a16="http://schemas.microsoft.com/office/drawing/2014/main" id="{407E097A-5B83-406B-89B8-D5458BAFB2E4}"/>
                </a:ext>
              </a:extLst>
            </p:cNvPr>
            <p:cNvSpPr/>
            <p:nvPr/>
          </p:nvSpPr>
          <p:spPr>
            <a:xfrm>
              <a:off x="6584596" y="2248166"/>
              <a:ext cx="1269372" cy="2182261"/>
            </a:xfrm>
            <a:prstGeom prst="roundRect">
              <a:avLst>
                <a:gd name="adj" fmla="val 11325"/>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BFD01FF-155D-47E6-9FCE-532ED9F37552}"/>
                </a:ext>
              </a:extLst>
            </p:cNvPr>
            <p:cNvPicPr>
              <a:picLocks noChangeAspect="1"/>
            </p:cNvPicPr>
            <p:nvPr/>
          </p:nvPicPr>
          <p:blipFill>
            <a:blip r:embed="rId5"/>
            <a:stretch>
              <a:fillRect/>
            </a:stretch>
          </p:blipFill>
          <p:spPr>
            <a:xfrm>
              <a:off x="6730859" y="2331606"/>
              <a:ext cx="975628" cy="2015381"/>
            </a:xfrm>
            <a:prstGeom prst="rect">
              <a:avLst/>
            </a:prstGeom>
          </p:spPr>
        </p:pic>
      </p:grpSp>
      <p:pic>
        <p:nvPicPr>
          <p:cNvPr id="44" name="Picture 43">
            <a:extLst>
              <a:ext uri="{FF2B5EF4-FFF2-40B4-BE49-F238E27FC236}">
                <a16:creationId xmlns:a16="http://schemas.microsoft.com/office/drawing/2014/main" id="{0E1A1255-7543-4CF6-92F9-6B7AE41933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5" name="Slide Number Placeholder 5">
            <a:extLst>
              <a:ext uri="{FF2B5EF4-FFF2-40B4-BE49-F238E27FC236}">
                <a16:creationId xmlns:a16="http://schemas.microsoft.com/office/drawing/2014/main" id="{4251631F-B4AF-4C61-9863-22C338D32D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6" name="Rectangle 45">
            <a:extLst>
              <a:ext uri="{FF2B5EF4-FFF2-40B4-BE49-F238E27FC236}">
                <a16:creationId xmlns:a16="http://schemas.microsoft.com/office/drawing/2014/main" id="{9FEB61AF-14C4-4A04-87B5-311C1BE07BE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1" name="Picture 40">
            <a:extLst>
              <a:ext uri="{FF2B5EF4-FFF2-40B4-BE49-F238E27FC236}">
                <a16:creationId xmlns:a16="http://schemas.microsoft.com/office/drawing/2014/main" id="{C7587025-C71C-426E-8EC8-2156C6E41482}"/>
              </a:ext>
            </a:extLst>
          </p:cNvPr>
          <p:cNvPicPr>
            <a:picLocks noChangeAspect="1"/>
          </p:cNvPicPr>
          <p:nvPr/>
        </p:nvPicPr>
        <p:blipFill>
          <a:blip r:embed="rId7"/>
          <a:stretch>
            <a:fillRect/>
          </a:stretch>
        </p:blipFill>
        <p:spPr>
          <a:xfrm>
            <a:off x="8287873" y="4257993"/>
            <a:ext cx="2251940" cy="1092586"/>
          </a:xfrm>
          <a:prstGeom prst="roundRect">
            <a:avLst/>
          </a:prstGeom>
          <a:ln w="19050">
            <a:solidFill>
              <a:srgbClr val="ED3C8D"/>
            </a:solidFill>
          </a:ln>
        </p:spPr>
      </p:pic>
      <p:pic>
        <p:nvPicPr>
          <p:cNvPr id="43" name="Picture 42">
            <a:extLst>
              <a:ext uri="{FF2B5EF4-FFF2-40B4-BE49-F238E27FC236}">
                <a16:creationId xmlns:a16="http://schemas.microsoft.com/office/drawing/2014/main" id="{851243E3-A3AB-48F5-AF9C-B8EC14859FEC}"/>
              </a:ext>
            </a:extLst>
          </p:cNvPr>
          <p:cNvPicPr>
            <a:picLocks noChangeAspect="1"/>
          </p:cNvPicPr>
          <p:nvPr/>
        </p:nvPicPr>
        <p:blipFill>
          <a:blip r:embed="rId8"/>
          <a:stretch>
            <a:fillRect/>
          </a:stretch>
        </p:blipFill>
        <p:spPr>
          <a:xfrm>
            <a:off x="6195248" y="4257993"/>
            <a:ext cx="1932965" cy="931429"/>
          </a:xfrm>
          <a:prstGeom prst="roundRect">
            <a:avLst/>
          </a:prstGeom>
          <a:ln w="19050">
            <a:solidFill>
              <a:srgbClr val="ED3C8D"/>
            </a:solidFill>
          </a:ln>
        </p:spPr>
      </p:pic>
      <p:pic>
        <p:nvPicPr>
          <p:cNvPr id="49" name="Picture 48">
            <a:extLst>
              <a:ext uri="{FF2B5EF4-FFF2-40B4-BE49-F238E27FC236}">
                <a16:creationId xmlns:a16="http://schemas.microsoft.com/office/drawing/2014/main" id="{56780504-2160-48A4-97EF-9801D69139FB}"/>
              </a:ext>
            </a:extLst>
          </p:cNvPr>
          <p:cNvPicPr>
            <a:picLocks noChangeAspect="1"/>
          </p:cNvPicPr>
          <p:nvPr/>
        </p:nvPicPr>
        <p:blipFill>
          <a:blip r:embed="rId9"/>
          <a:stretch>
            <a:fillRect/>
          </a:stretch>
        </p:blipFill>
        <p:spPr>
          <a:xfrm>
            <a:off x="6859106" y="5498236"/>
            <a:ext cx="2532785" cy="942018"/>
          </a:xfrm>
          <a:prstGeom prst="roundRect">
            <a:avLst/>
          </a:prstGeom>
          <a:ln w="19050">
            <a:solidFill>
              <a:srgbClr val="ED3C8D"/>
            </a:solidFill>
          </a:ln>
        </p:spPr>
      </p:pic>
      <p:grpSp>
        <p:nvGrpSpPr>
          <p:cNvPr id="62" name="Group 61">
            <a:extLst>
              <a:ext uri="{FF2B5EF4-FFF2-40B4-BE49-F238E27FC236}">
                <a16:creationId xmlns:a16="http://schemas.microsoft.com/office/drawing/2014/main" id="{386512F0-95F7-4BFB-B1F0-C74A9D506C61}"/>
              </a:ext>
            </a:extLst>
          </p:cNvPr>
          <p:cNvGrpSpPr/>
          <p:nvPr/>
        </p:nvGrpSpPr>
        <p:grpSpPr>
          <a:xfrm>
            <a:off x="6291618" y="2415172"/>
            <a:ext cx="1833881" cy="1668390"/>
            <a:chOff x="8125207" y="2328780"/>
            <a:chExt cx="1833881" cy="1668390"/>
          </a:xfrm>
        </p:grpSpPr>
        <p:sp>
          <p:nvSpPr>
            <p:cNvPr id="47" name="Rectangle: Rounded Corners 46">
              <a:extLst>
                <a:ext uri="{FF2B5EF4-FFF2-40B4-BE49-F238E27FC236}">
                  <a16:creationId xmlns:a16="http://schemas.microsoft.com/office/drawing/2014/main" id="{1E56531A-BBEB-4D8C-9ADE-DCCF7BC9FC88}"/>
                </a:ext>
              </a:extLst>
            </p:cNvPr>
            <p:cNvSpPr/>
            <p:nvPr/>
          </p:nvSpPr>
          <p:spPr>
            <a:xfrm>
              <a:off x="8125207" y="2328780"/>
              <a:ext cx="1833881" cy="1668390"/>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E6FE65E-A42B-44EE-BE4E-BAF00D9541EB}"/>
                </a:ext>
              </a:extLst>
            </p:cNvPr>
            <p:cNvPicPr>
              <a:picLocks noChangeAspect="1"/>
            </p:cNvPicPr>
            <p:nvPr/>
          </p:nvPicPr>
          <p:blipFill>
            <a:blip r:embed="rId10"/>
            <a:stretch>
              <a:fillRect/>
            </a:stretch>
          </p:blipFill>
          <p:spPr>
            <a:xfrm>
              <a:off x="8344764" y="2437565"/>
              <a:ext cx="1386615" cy="1482387"/>
            </a:xfrm>
            <a:prstGeom prst="rect">
              <a:avLst/>
            </a:prstGeom>
          </p:spPr>
        </p:pic>
      </p:grpSp>
      <p:grpSp>
        <p:nvGrpSpPr>
          <p:cNvPr id="65" name="Group 64">
            <a:extLst>
              <a:ext uri="{FF2B5EF4-FFF2-40B4-BE49-F238E27FC236}">
                <a16:creationId xmlns:a16="http://schemas.microsoft.com/office/drawing/2014/main" id="{FAA59036-DC06-47C9-A35A-0378B37E645F}"/>
              </a:ext>
            </a:extLst>
          </p:cNvPr>
          <p:cNvGrpSpPr/>
          <p:nvPr/>
        </p:nvGrpSpPr>
        <p:grpSpPr>
          <a:xfrm>
            <a:off x="8446802" y="2415172"/>
            <a:ext cx="1763413" cy="1611323"/>
            <a:chOff x="10214935" y="2146844"/>
            <a:chExt cx="1763413" cy="1611323"/>
          </a:xfrm>
        </p:grpSpPr>
        <p:sp>
          <p:nvSpPr>
            <p:cNvPr id="24" name="Rectangle: Rounded Corners 23">
              <a:extLst>
                <a:ext uri="{FF2B5EF4-FFF2-40B4-BE49-F238E27FC236}">
                  <a16:creationId xmlns:a16="http://schemas.microsoft.com/office/drawing/2014/main" id="{8E19DBAB-BB43-4A06-866C-8700026194B8}"/>
                </a:ext>
              </a:extLst>
            </p:cNvPr>
            <p:cNvSpPr/>
            <p:nvPr/>
          </p:nvSpPr>
          <p:spPr>
            <a:xfrm>
              <a:off x="10214935" y="2146844"/>
              <a:ext cx="1763413" cy="1611323"/>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a:extLst>
                <a:ext uri="{FF2B5EF4-FFF2-40B4-BE49-F238E27FC236}">
                  <a16:creationId xmlns:a16="http://schemas.microsoft.com/office/drawing/2014/main" id="{845C2F2E-14CE-420C-8C5B-191B55808A7E}"/>
                </a:ext>
              </a:extLst>
            </p:cNvPr>
            <p:cNvPicPr>
              <a:picLocks noChangeAspect="1"/>
            </p:cNvPicPr>
            <p:nvPr/>
          </p:nvPicPr>
          <p:blipFill>
            <a:blip r:embed="rId11"/>
            <a:stretch>
              <a:fillRect/>
            </a:stretch>
          </p:blipFill>
          <p:spPr>
            <a:xfrm>
              <a:off x="10296515" y="2284541"/>
              <a:ext cx="1600251" cy="1332624"/>
            </a:xfrm>
            <a:prstGeom prst="rect">
              <a:avLst/>
            </a:prstGeom>
          </p:spPr>
        </p:pic>
      </p:grpSp>
      <p:grpSp>
        <p:nvGrpSpPr>
          <p:cNvPr id="60" name="Group 59">
            <a:extLst>
              <a:ext uri="{FF2B5EF4-FFF2-40B4-BE49-F238E27FC236}">
                <a16:creationId xmlns:a16="http://schemas.microsoft.com/office/drawing/2014/main" id="{68AED7DC-F0F4-489E-85E6-6C518BD9F14C}"/>
              </a:ext>
            </a:extLst>
          </p:cNvPr>
          <p:cNvGrpSpPr/>
          <p:nvPr/>
        </p:nvGrpSpPr>
        <p:grpSpPr>
          <a:xfrm>
            <a:off x="10531518" y="2415172"/>
            <a:ext cx="1605280" cy="1611323"/>
            <a:chOff x="6549820" y="4711058"/>
            <a:chExt cx="1605280" cy="1611323"/>
          </a:xfrm>
        </p:grpSpPr>
        <p:sp>
          <p:nvSpPr>
            <p:cNvPr id="59" name="Rectangle: Rounded Corners 58">
              <a:extLst>
                <a:ext uri="{FF2B5EF4-FFF2-40B4-BE49-F238E27FC236}">
                  <a16:creationId xmlns:a16="http://schemas.microsoft.com/office/drawing/2014/main" id="{A000DBD2-AED2-4820-AFE3-7EC3D451E642}"/>
                </a:ext>
              </a:extLst>
            </p:cNvPr>
            <p:cNvSpPr/>
            <p:nvPr/>
          </p:nvSpPr>
          <p:spPr>
            <a:xfrm>
              <a:off x="6549820" y="4711058"/>
              <a:ext cx="1605280" cy="1611323"/>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91484EDA-7D5C-4934-BA03-24CE7E2D0878}"/>
                </a:ext>
              </a:extLst>
            </p:cNvPr>
            <p:cNvPicPr>
              <a:picLocks noChangeAspect="1"/>
            </p:cNvPicPr>
            <p:nvPr/>
          </p:nvPicPr>
          <p:blipFill>
            <a:blip r:embed="rId12"/>
            <a:stretch>
              <a:fillRect/>
            </a:stretch>
          </p:blipFill>
          <p:spPr>
            <a:xfrm>
              <a:off x="6682078" y="4809854"/>
              <a:ext cx="1340764" cy="1413730"/>
            </a:xfrm>
            <a:prstGeom prst="rect">
              <a:avLst/>
            </a:prstGeom>
          </p:spPr>
        </p:pic>
      </p:grpSp>
      <p:sp>
        <p:nvSpPr>
          <p:cNvPr id="32" name="TextBox 31">
            <a:extLst>
              <a:ext uri="{FF2B5EF4-FFF2-40B4-BE49-F238E27FC236}">
                <a16:creationId xmlns:a16="http://schemas.microsoft.com/office/drawing/2014/main" id="{06D37B83-1FD2-4FAB-81E2-99D6FF4A6262}"/>
              </a:ext>
            </a:extLst>
          </p:cNvPr>
          <p:cNvSpPr txBox="1"/>
          <p:nvPr/>
        </p:nvSpPr>
        <p:spPr>
          <a:xfrm>
            <a:off x="195949" y="1224242"/>
            <a:ext cx="11772895"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Blip>
                <a:blip r:embed="rId13"/>
              </a:buBlip>
              <a:tabLst/>
              <a:defRPr/>
            </a:pPr>
            <a:r>
              <a:rPr kumimoji="0" lang="en-US" sz="1400" i="0" u="none" strike="noStrike" kern="1200" cap="none" spc="0" normalizeH="0" baseline="0" noProof="0" dirty="0">
                <a:ln>
                  <a:noFill/>
                </a:ln>
                <a:solidFill>
                  <a:srgbClr val="1F1A62"/>
                </a:solidFill>
                <a:effectLst/>
                <a:uLnTx/>
                <a:uFillTx/>
                <a:latin typeface="Helvetica" pitchFamily="2" charset="0"/>
                <a:ea typeface="+mn-ea"/>
                <a:cs typeface="+mn-cs"/>
              </a:rPr>
              <a:t>Hispanic women will celebrate the positive representation they see on-screen when marketers make an effort to connect with this audience through relevant video content that accurately portrays their diverse culture</a:t>
            </a:r>
          </a:p>
        </p:txBody>
      </p:sp>
    </p:spTree>
    <p:extLst>
      <p:ext uri="{BB962C8B-B14F-4D97-AF65-F5344CB8AC3E}">
        <p14:creationId xmlns:p14="http://schemas.microsoft.com/office/powerpoint/2010/main" val="244257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023" y="1690937"/>
            <a:ext cx="1218795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00517" y="227703"/>
            <a:ext cx="1195172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itchFamily="2" charset="0"/>
              </a:rPr>
              <a:t>Authentic Latina characters and stories have moved more into the mainstream, with hits like </a:t>
            </a:r>
            <a:r>
              <a:rPr lang="en-US" sz="2400" b="1" i="1">
                <a:solidFill>
                  <a:srgbClr val="1B1464"/>
                </a:solidFill>
                <a:latin typeface="Helvetica" pitchFamily="2" charset="0"/>
              </a:rPr>
              <a:t>Encanto</a:t>
            </a:r>
            <a:r>
              <a:rPr lang="en-US" sz="2400" b="1">
                <a:solidFill>
                  <a:srgbClr val="1B1464"/>
                </a:solidFill>
                <a:latin typeface="Helvetica" pitchFamily="2" charset="0"/>
              </a:rPr>
              <a:t>, </a:t>
            </a:r>
            <a:r>
              <a:rPr lang="en-US" sz="2400" b="1" i="1">
                <a:solidFill>
                  <a:srgbClr val="1B1464"/>
                </a:solidFill>
                <a:latin typeface="Helvetica" pitchFamily="2" charset="0"/>
              </a:rPr>
              <a:t>One Day At a Time</a:t>
            </a:r>
            <a:r>
              <a:rPr lang="en-US" sz="2400" b="1">
                <a:solidFill>
                  <a:srgbClr val="1B1464"/>
                </a:solidFill>
                <a:latin typeface="Helvetica" pitchFamily="2" charset="0"/>
              </a:rPr>
              <a:t> and </a:t>
            </a:r>
            <a:r>
              <a:rPr lang="en-US" sz="2400" b="1" i="1">
                <a:solidFill>
                  <a:srgbClr val="1B1464"/>
                </a:solidFill>
                <a:latin typeface="Helvetica" pitchFamily="2" charset="0"/>
              </a:rPr>
              <a:t>Jane the Virgin </a:t>
            </a:r>
            <a:r>
              <a:rPr lang="en-US" sz="2400" b="1">
                <a:solidFill>
                  <a:srgbClr val="1B1464"/>
                </a:solidFill>
                <a:latin typeface="Helvetica" pitchFamily="2" charset="0"/>
              </a:rPr>
              <a:t>seeing major success by providing Latina audiences with accurate portrayals of themselves</a:t>
            </a:r>
            <a:endParaRPr kumimoji="0" lang="en-US" sz="2400" b="1" i="0" u="none" strike="noStrike" kern="1200" cap="none" spc="0" normalizeH="0" baseline="0" noProof="0">
              <a:ln>
                <a:noFill/>
              </a:ln>
              <a:solidFill>
                <a:srgbClr val="1B1464"/>
              </a:solidFill>
              <a:effectLst/>
              <a:uLnTx/>
              <a:uFillTx/>
              <a:latin typeface="Helvetica" pitchFamily="2" charset="0"/>
              <a:ea typeface="+mn-ea"/>
              <a:cs typeface="+mn-cs"/>
            </a:endParaRPr>
          </a:p>
        </p:txBody>
      </p:sp>
      <p:grpSp>
        <p:nvGrpSpPr>
          <p:cNvPr id="51" name="Group 50">
            <a:extLst>
              <a:ext uri="{FF2B5EF4-FFF2-40B4-BE49-F238E27FC236}">
                <a16:creationId xmlns:a16="http://schemas.microsoft.com/office/drawing/2014/main" id="{158E0C9B-C9FC-43B7-A8DC-2986125DA609}"/>
              </a:ext>
            </a:extLst>
          </p:cNvPr>
          <p:cNvGrpSpPr/>
          <p:nvPr/>
        </p:nvGrpSpPr>
        <p:grpSpPr>
          <a:xfrm>
            <a:off x="8045759" y="5427115"/>
            <a:ext cx="4121876" cy="696612"/>
            <a:chOff x="138200" y="2768477"/>
            <a:chExt cx="3856285" cy="581923"/>
          </a:xfrm>
        </p:grpSpPr>
        <p:sp>
          <p:nvSpPr>
            <p:cNvPr id="21" name="Rectangle: Rounded Corners 20">
              <a:extLst>
                <a:ext uri="{FF2B5EF4-FFF2-40B4-BE49-F238E27FC236}">
                  <a16:creationId xmlns:a16="http://schemas.microsoft.com/office/drawing/2014/main" id="{96F76950-E624-4D88-A5AC-7FEE056E9F13}"/>
                </a:ext>
              </a:extLst>
            </p:cNvPr>
            <p:cNvSpPr/>
            <p:nvPr/>
          </p:nvSpPr>
          <p:spPr>
            <a:xfrm>
              <a:off x="138200" y="2768477"/>
              <a:ext cx="3856285" cy="581923"/>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4F32DB6-F8B9-42D9-ADDE-4CCB1144EC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539" y="3064570"/>
              <a:ext cx="3628981" cy="161929"/>
            </a:xfrm>
            <a:prstGeom prst="rect">
              <a:avLst/>
            </a:prstGeom>
          </p:spPr>
        </p:pic>
        <p:pic>
          <p:nvPicPr>
            <p:cNvPr id="11" name="Picture 10">
              <a:extLst>
                <a:ext uri="{FF2B5EF4-FFF2-40B4-BE49-F238E27FC236}">
                  <a16:creationId xmlns:a16="http://schemas.microsoft.com/office/drawing/2014/main" id="{C74E17F7-030F-457A-BEB9-459190B81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39" y="2873507"/>
              <a:ext cx="527917" cy="118830"/>
            </a:xfrm>
            <a:prstGeom prst="rect">
              <a:avLst/>
            </a:prstGeom>
          </p:spPr>
        </p:pic>
      </p:grpSp>
      <p:grpSp>
        <p:nvGrpSpPr>
          <p:cNvPr id="52" name="Group 51">
            <a:extLst>
              <a:ext uri="{FF2B5EF4-FFF2-40B4-BE49-F238E27FC236}">
                <a16:creationId xmlns:a16="http://schemas.microsoft.com/office/drawing/2014/main" id="{46D130CF-7CAC-47C1-A656-CAC96EBBC3DE}"/>
              </a:ext>
            </a:extLst>
          </p:cNvPr>
          <p:cNvGrpSpPr/>
          <p:nvPr/>
        </p:nvGrpSpPr>
        <p:grpSpPr>
          <a:xfrm>
            <a:off x="7909843" y="2021557"/>
            <a:ext cx="4221818" cy="913788"/>
            <a:chOff x="138201" y="3800092"/>
            <a:chExt cx="3774977" cy="775349"/>
          </a:xfrm>
        </p:grpSpPr>
        <p:sp>
          <p:nvSpPr>
            <p:cNvPr id="68" name="Rectangle: Rounded Corners 67">
              <a:extLst>
                <a:ext uri="{FF2B5EF4-FFF2-40B4-BE49-F238E27FC236}">
                  <a16:creationId xmlns:a16="http://schemas.microsoft.com/office/drawing/2014/main" id="{C191D22C-1844-494E-B6AA-4920F50744C3}"/>
                </a:ext>
              </a:extLst>
            </p:cNvPr>
            <p:cNvSpPr/>
            <p:nvPr/>
          </p:nvSpPr>
          <p:spPr>
            <a:xfrm>
              <a:off x="138201" y="3800092"/>
              <a:ext cx="3774977" cy="775349"/>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79125478-30E2-4574-A789-041035C40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539" y="4238713"/>
              <a:ext cx="3583294" cy="189227"/>
            </a:xfrm>
            <a:prstGeom prst="rect">
              <a:avLst/>
            </a:prstGeom>
          </p:spPr>
        </p:pic>
        <p:pic>
          <p:nvPicPr>
            <p:cNvPr id="19" name="Picture 18">
              <a:extLst>
                <a:ext uri="{FF2B5EF4-FFF2-40B4-BE49-F238E27FC236}">
                  <a16:creationId xmlns:a16="http://schemas.microsoft.com/office/drawing/2014/main" id="{7DD9D7E7-95AC-4533-8203-B2C3F60102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226" y="3942550"/>
              <a:ext cx="1005272" cy="192122"/>
            </a:xfrm>
            <a:prstGeom prst="rect">
              <a:avLst/>
            </a:prstGeom>
          </p:spPr>
        </p:pic>
      </p:grpSp>
      <p:grpSp>
        <p:nvGrpSpPr>
          <p:cNvPr id="45" name="Group 44">
            <a:extLst>
              <a:ext uri="{FF2B5EF4-FFF2-40B4-BE49-F238E27FC236}">
                <a16:creationId xmlns:a16="http://schemas.microsoft.com/office/drawing/2014/main" id="{07B84F32-5715-46CA-93CA-561C2923C081}"/>
              </a:ext>
            </a:extLst>
          </p:cNvPr>
          <p:cNvGrpSpPr/>
          <p:nvPr/>
        </p:nvGrpSpPr>
        <p:grpSpPr>
          <a:xfrm>
            <a:off x="4105000" y="3247555"/>
            <a:ext cx="3758434" cy="1183574"/>
            <a:chOff x="8473415" y="1916701"/>
            <a:chExt cx="3254926" cy="1062068"/>
          </a:xfrm>
        </p:grpSpPr>
        <p:sp>
          <p:nvSpPr>
            <p:cNvPr id="78" name="Rectangle: Rounded Corners 77">
              <a:extLst>
                <a:ext uri="{FF2B5EF4-FFF2-40B4-BE49-F238E27FC236}">
                  <a16:creationId xmlns:a16="http://schemas.microsoft.com/office/drawing/2014/main" id="{407E097A-5B83-406B-89B8-D5458BAFB2E4}"/>
                </a:ext>
              </a:extLst>
            </p:cNvPr>
            <p:cNvSpPr/>
            <p:nvPr/>
          </p:nvSpPr>
          <p:spPr>
            <a:xfrm>
              <a:off x="8473415" y="1916701"/>
              <a:ext cx="3254926" cy="1062068"/>
            </a:xfrm>
            <a:prstGeom prst="roundRect">
              <a:avLst>
                <a:gd name="adj" fmla="val 11325"/>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1A3C4668-B4DC-4315-BE26-1B1B0E6FFB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1729" y="2363114"/>
              <a:ext cx="2993098" cy="529738"/>
            </a:xfrm>
            <a:prstGeom prst="rect">
              <a:avLst/>
            </a:prstGeom>
          </p:spPr>
        </p:pic>
        <p:pic>
          <p:nvPicPr>
            <p:cNvPr id="24" name="Picture 23">
              <a:extLst>
                <a:ext uri="{FF2B5EF4-FFF2-40B4-BE49-F238E27FC236}">
                  <a16:creationId xmlns:a16="http://schemas.microsoft.com/office/drawing/2014/main" id="{B3C64663-6EBB-4472-A01B-2D3A44B401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4631" y="2052526"/>
              <a:ext cx="1662779" cy="237788"/>
            </a:xfrm>
            <a:prstGeom prst="rect">
              <a:avLst/>
            </a:prstGeom>
          </p:spPr>
        </p:pic>
      </p:grpSp>
      <p:grpSp>
        <p:nvGrpSpPr>
          <p:cNvPr id="55" name="Group 54">
            <a:extLst>
              <a:ext uri="{FF2B5EF4-FFF2-40B4-BE49-F238E27FC236}">
                <a16:creationId xmlns:a16="http://schemas.microsoft.com/office/drawing/2014/main" id="{A13CE3BB-5800-49CE-B6EE-E92C90480F74}"/>
              </a:ext>
            </a:extLst>
          </p:cNvPr>
          <p:cNvGrpSpPr/>
          <p:nvPr/>
        </p:nvGrpSpPr>
        <p:grpSpPr>
          <a:xfrm>
            <a:off x="3795577" y="2021154"/>
            <a:ext cx="3822375" cy="789443"/>
            <a:chOff x="4011881" y="4062664"/>
            <a:chExt cx="3822375" cy="762612"/>
          </a:xfrm>
        </p:grpSpPr>
        <p:sp>
          <p:nvSpPr>
            <p:cNvPr id="64" name="Rectangle: Rounded Corners 63">
              <a:extLst>
                <a:ext uri="{FF2B5EF4-FFF2-40B4-BE49-F238E27FC236}">
                  <a16:creationId xmlns:a16="http://schemas.microsoft.com/office/drawing/2014/main" id="{AC540871-51AC-49AD-A400-374DE8D1123F}"/>
                </a:ext>
              </a:extLst>
            </p:cNvPr>
            <p:cNvSpPr/>
            <p:nvPr/>
          </p:nvSpPr>
          <p:spPr>
            <a:xfrm>
              <a:off x="4011881" y="4062664"/>
              <a:ext cx="3822375" cy="762612"/>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3207E7DB-DF45-4A06-A774-A32A898877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03226" y="4522087"/>
              <a:ext cx="3629004" cy="226604"/>
            </a:xfrm>
            <a:prstGeom prst="rect">
              <a:avLst/>
            </a:prstGeom>
          </p:spPr>
        </p:pic>
        <p:pic>
          <p:nvPicPr>
            <p:cNvPr id="29" name="Picture 28">
              <a:extLst>
                <a:ext uri="{FF2B5EF4-FFF2-40B4-BE49-F238E27FC236}">
                  <a16:creationId xmlns:a16="http://schemas.microsoft.com/office/drawing/2014/main" id="{E70ECBFC-709B-42EA-9556-0A0680935C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6594" y="4124133"/>
              <a:ext cx="526915" cy="303807"/>
            </a:xfrm>
            <a:prstGeom prst="rect">
              <a:avLst/>
            </a:prstGeom>
          </p:spPr>
        </p:pic>
      </p:grpSp>
      <p:grpSp>
        <p:nvGrpSpPr>
          <p:cNvPr id="53" name="Group 52">
            <a:extLst>
              <a:ext uri="{FF2B5EF4-FFF2-40B4-BE49-F238E27FC236}">
                <a16:creationId xmlns:a16="http://schemas.microsoft.com/office/drawing/2014/main" id="{A5A66799-09C7-4293-8629-109313E3C627}"/>
              </a:ext>
            </a:extLst>
          </p:cNvPr>
          <p:cNvGrpSpPr/>
          <p:nvPr/>
        </p:nvGrpSpPr>
        <p:grpSpPr>
          <a:xfrm>
            <a:off x="138579" y="1737370"/>
            <a:ext cx="3365107" cy="1566232"/>
            <a:chOff x="381732" y="4991771"/>
            <a:chExt cx="2677153" cy="1329515"/>
          </a:xfrm>
        </p:grpSpPr>
        <p:sp>
          <p:nvSpPr>
            <p:cNvPr id="40" name="Rectangle: Rounded Corners 39">
              <a:extLst>
                <a:ext uri="{FF2B5EF4-FFF2-40B4-BE49-F238E27FC236}">
                  <a16:creationId xmlns:a16="http://schemas.microsoft.com/office/drawing/2014/main" id="{663EF6BC-9DF1-4472-BD16-0D2201ABF0CB}"/>
                </a:ext>
              </a:extLst>
            </p:cNvPr>
            <p:cNvSpPr/>
            <p:nvPr/>
          </p:nvSpPr>
          <p:spPr>
            <a:xfrm>
              <a:off x="381732" y="4991771"/>
              <a:ext cx="2677153" cy="132951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0517E91F-DE98-407C-A101-4696B248F2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751" y="5378107"/>
              <a:ext cx="2312467" cy="810827"/>
            </a:xfrm>
            <a:prstGeom prst="rect">
              <a:avLst/>
            </a:prstGeom>
          </p:spPr>
        </p:pic>
        <p:pic>
          <p:nvPicPr>
            <p:cNvPr id="35" name="Picture 34">
              <a:extLst>
                <a:ext uri="{FF2B5EF4-FFF2-40B4-BE49-F238E27FC236}">
                  <a16:creationId xmlns:a16="http://schemas.microsoft.com/office/drawing/2014/main" id="{2C15C0D9-1473-4E4C-8011-508E41FD390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8353" y="5119738"/>
              <a:ext cx="999751" cy="237788"/>
            </a:xfrm>
            <a:prstGeom prst="rect">
              <a:avLst/>
            </a:prstGeom>
          </p:spPr>
        </p:pic>
      </p:grpSp>
      <p:grpSp>
        <p:nvGrpSpPr>
          <p:cNvPr id="56" name="Group 55">
            <a:extLst>
              <a:ext uri="{FF2B5EF4-FFF2-40B4-BE49-F238E27FC236}">
                <a16:creationId xmlns:a16="http://schemas.microsoft.com/office/drawing/2014/main" id="{A9EEE807-D9BA-41BE-BB42-281777CEFAE8}"/>
              </a:ext>
            </a:extLst>
          </p:cNvPr>
          <p:cNvGrpSpPr/>
          <p:nvPr/>
        </p:nvGrpSpPr>
        <p:grpSpPr>
          <a:xfrm>
            <a:off x="4044144" y="5093664"/>
            <a:ext cx="3932176" cy="1145597"/>
            <a:chOff x="8663463" y="4124133"/>
            <a:chExt cx="3285231" cy="945740"/>
          </a:xfrm>
        </p:grpSpPr>
        <p:sp>
          <p:nvSpPr>
            <p:cNvPr id="48" name="Rectangle: Rounded Corners 47">
              <a:extLst>
                <a:ext uri="{FF2B5EF4-FFF2-40B4-BE49-F238E27FC236}">
                  <a16:creationId xmlns:a16="http://schemas.microsoft.com/office/drawing/2014/main" id="{160CBB4C-9E9D-4CF2-A84E-C1B9B9242C93}"/>
                </a:ext>
              </a:extLst>
            </p:cNvPr>
            <p:cNvSpPr/>
            <p:nvPr/>
          </p:nvSpPr>
          <p:spPr>
            <a:xfrm>
              <a:off x="8663463" y="4124133"/>
              <a:ext cx="3285231" cy="945740"/>
            </a:xfrm>
            <a:prstGeom prst="roundRect">
              <a:avLst>
                <a:gd name="adj" fmla="val 11325"/>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C6CE988F-6C63-45B3-9B37-31ADAB3335D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80113" y="4517034"/>
              <a:ext cx="3067492" cy="450809"/>
            </a:xfrm>
            <a:prstGeom prst="rect">
              <a:avLst/>
            </a:prstGeom>
          </p:spPr>
        </p:pic>
        <p:pic>
          <p:nvPicPr>
            <p:cNvPr id="39" name="Picture 38">
              <a:extLst>
                <a:ext uri="{FF2B5EF4-FFF2-40B4-BE49-F238E27FC236}">
                  <a16:creationId xmlns:a16="http://schemas.microsoft.com/office/drawing/2014/main" id="{935C0824-7CFE-4582-9A69-12359E367BC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780113" y="4186751"/>
              <a:ext cx="844161" cy="241189"/>
            </a:xfrm>
            <a:prstGeom prst="rect">
              <a:avLst/>
            </a:prstGeom>
          </p:spPr>
        </p:pic>
      </p:grpSp>
      <p:grpSp>
        <p:nvGrpSpPr>
          <p:cNvPr id="54" name="Group 53">
            <a:extLst>
              <a:ext uri="{FF2B5EF4-FFF2-40B4-BE49-F238E27FC236}">
                <a16:creationId xmlns:a16="http://schemas.microsoft.com/office/drawing/2014/main" id="{53123A4B-803A-4A49-9EA0-2CEABC6A29AF}"/>
              </a:ext>
            </a:extLst>
          </p:cNvPr>
          <p:cNvGrpSpPr/>
          <p:nvPr/>
        </p:nvGrpSpPr>
        <p:grpSpPr>
          <a:xfrm>
            <a:off x="86476" y="3425406"/>
            <a:ext cx="3942724" cy="1253645"/>
            <a:chOff x="3913178" y="4967843"/>
            <a:chExt cx="3774977" cy="1054829"/>
          </a:xfrm>
        </p:grpSpPr>
        <p:sp>
          <p:nvSpPr>
            <p:cNvPr id="49" name="Rectangle: Rounded Corners 48">
              <a:extLst>
                <a:ext uri="{FF2B5EF4-FFF2-40B4-BE49-F238E27FC236}">
                  <a16:creationId xmlns:a16="http://schemas.microsoft.com/office/drawing/2014/main" id="{FC9E4E0D-0A25-4073-9EED-4465C5883D0B}"/>
                </a:ext>
              </a:extLst>
            </p:cNvPr>
            <p:cNvSpPr/>
            <p:nvPr/>
          </p:nvSpPr>
          <p:spPr>
            <a:xfrm>
              <a:off x="3913178" y="4967843"/>
              <a:ext cx="3774977" cy="1054829"/>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D7840565-67DD-49B0-94B9-5EBEB9FEC59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36397" y="5322805"/>
              <a:ext cx="3528537" cy="610083"/>
            </a:xfrm>
            <a:prstGeom prst="rect">
              <a:avLst/>
            </a:prstGeom>
          </p:spPr>
        </p:pic>
        <p:pic>
          <p:nvPicPr>
            <p:cNvPr id="44" name="Picture 43">
              <a:extLst>
                <a:ext uri="{FF2B5EF4-FFF2-40B4-BE49-F238E27FC236}">
                  <a16:creationId xmlns:a16="http://schemas.microsoft.com/office/drawing/2014/main" id="{88318FBD-B738-4444-A524-A15FB2A4E66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48611" y="5046393"/>
              <a:ext cx="858480" cy="197218"/>
            </a:xfrm>
            <a:prstGeom prst="rect">
              <a:avLst/>
            </a:prstGeom>
          </p:spPr>
        </p:pic>
      </p:grpSp>
      <p:pic>
        <p:nvPicPr>
          <p:cNvPr id="43" name="Picture 42">
            <a:extLst>
              <a:ext uri="{FF2B5EF4-FFF2-40B4-BE49-F238E27FC236}">
                <a16:creationId xmlns:a16="http://schemas.microsoft.com/office/drawing/2014/main" id="{F0211BFF-7750-483A-A840-E92EFC660B5A}"/>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7" name="Slide Number Placeholder 5">
            <a:extLst>
              <a:ext uri="{FF2B5EF4-FFF2-40B4-BE49-F238E27FC236}">
                <a16:creationId xmlns:a16="http://schemas.microsoft.com/office/drawing/2014/main" id="{3E182852-2F2C-455D-BB55-C7382FFEA1F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8" name="Rectangle 57">
            <a:extLst>
              <a:ext uri="{FF2B5EF4-FFF2-40B4-BE49-F238E27FC236}">
                <a16:creationId xmlns:a16="http://schemas.microsoft.com/office/drawing/2014/main" id="{228B8211-CE10-459E-BD56-29338D2F659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7" name="Group 6">
            <a:extLst>
              <a:ext uri="{FF2B5EF4-FFF2-40B4-BE49-F238E27FC236}">
                <a16:creationId xmlns:a16="http://schemas.microsoft.com/office/drawing/2014/main" id="{A6CF459C-6451-4F2E-87B1-3A5C8DB222C3}"/>
              </a:ext>
            </a:extLst>
          </p:cNvPr>
          <p:cNvGrpSpPr/>
          <p:nvPr/>
        </p:nvGrpSpPr>
        <p:grpSpPr>
          <a:xfrm>
            <a:off x="80198" y="5101605"/>
            <a:ext cx="3867473" cy="1038063"/>
            <a:chOff x="100518" y="4939045"/>
            <a:chExt cx="3867473" cy="1038063"/>
          </a:xfrm>
        </p:grpSpPr>
        <p:grpSp>
          <p:nvGrpSpPr>
            <p:cNvPr id="50" name="Group 49">
              <a:extLst>
                <a:ext uri="{FF2B5EF4-FFF2-40B4-BE49-F238E27FC236}">
                  <a16:creationId xmlns:a16="http://schemas.microsoft.com/office/drawing/2014/main" id="{D4CB78F8-4833-41AB-AA68-684CC86DE1FE}"/>
                </a:ext>
              </a:extLst>
            </p:cNvPr>
            <p:cNvGrpSpPr/>
            <p:nvPr/>
          </p:nvGrpSpPr>
          <p:grpSpPr>
            <a:xfrm>
              <a:off x="100518" y="4939045"/>
              <a:ext cx="3867473" cy="1038063"/>
              <a:chOff x="181137" y="1911751"/>
              <a:chExt cx="3203847" cy="806776"/>
            </a:xfrm>
          </p:grpSpPr>
          <p:sp>
            <p:nvSpPr>
              <p:cNvPr id="47" name="Rectangle: Rounded Corners 46">
                <a:extLst>
                  <a:ext uri="{FF2B5EF4-FFF2-40B4-BE49-F238E27FC236}">
                    <a16:creationId xmlns:a16="http://schemas.microsoft.com/office/drawing/2014/main" id="{1E56531A-BBEB-4D8C-9ADE-DCCF7BC9FC88}"/>
                  </a:ext>
                </a:extLst>
              </p:cNvPr>
              <p:cNvSpPr/>
              <p:nvPr/>
            </p:nvSpPr>
            <p:spPr>
              <a:xfrm>
                <a:off x="181137" y="1911751"/>
                <a:ext cx="3203847" cy="806776"/>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A0637B-098A-4CAB-8168-37D1A8ED252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78746" y="2001351"/>
                <a:ext cx="993642" cy="189396"/>
              </a:xfrm>
              <a:prstGeom prst="rect">
                <a:avLst/>
              </a:prstGeom>
            </p:spPr>
          </p:pic>
        </p:grpSp>
        <p:pic>
          <p:nvPicPr>
            <p:cNvPr id="5" name="Picture 4">
              <a:extLst>
                <a:ext uri="{FF2B5EF4-FFF2-40B4-BE49-F238E27FC236}">
                  <a16:creationId xmlns:a16="http://schemas.microsoft.com/office/drawing/2014/main" id="{DEBCB23F-9B52-4162-9385-4DFB6BC53C45}"/>
                </a:ext>
              </a:extLst>
            </p:cNvPr>
            <p:cNvPicPr>
              <a:picLocks noChangeAspect="1"/>
            </p:cNvPicPr>
            <p:nvPr/>
          </p:nvPicPr>
          <p:blipFill rotWithShape="1">
            <a:blip r:embed="rId18"/>
            <a:srcRect r="4145" b="19640"/>
            <a:stretch/>
          </p:blipFill>
          <p:spPr>
            <a:xfrm>
              <a:off x="155120" y="5278778"/>
              <a:ext cx="3745383" cy="561181"/>
            </a:xfrm>
            <a:prstGeom prst="rect">
              <a:avLst/>
            </a:prstGeom>
          </p:spPr>
        </p:pic>
      </p:grpSp>
      <p:grpSp>
        <p:nvGrpSpPr>
          <p:cNvPr id="9" name="Group 8">
            <a:extLst>
              <a:ext uri="{FF2B5EF4-FFF2-40B4-BE49-F238E27FC236}">
                <a16:creationId xmlns:a16="http://schemas.microsoft.com/office/drawing/2014/main" id="{7B6E10BF-FBCE-4B47-BA38-EF1ADE3FE22F}"/>
              </a:ext>
            </a:extLst>
          </p:cNvPr>
          <p:cNvGrpSpPr/>
          <p:nvPr/>
        </p:nvGrpSpPr>
        <p:grpSpPr>
          <a:xfrm>
            <a:off x="7936287" y="3310939"/>
            <a:ext cx="4187002" cy="1402087"/>
            <a:chOff x="7936287" y="3310939"/>
            <a:chExt cx="4187002" cy="1402087"/>
          </a:xfrm>
        </p:grpSpPr>
        <p:grpSp>
          <p:nvGrpSpPr>
            <p:cNvPr id="46" name="Group 45">
              <a:extLst>
                <a:ext uri="{FF2B5EF4-FFF2-40B4-BE49-F238E27FC236}">
                  <a16:creationId xmlns:a16="http://schemas.microsoft.com/office/drawing/2014/main" id="{022C6730-5D85-416A-A7A3-8531EDB3A062}"/>
                </a:ext>
              </a:extLst>
            </p:cNvPr>
            <p:cNvGrpSpPr/>
            <p:nvPr/>
          </p:nvGrpSpPr>
          <p:grpSpPr>
            <a:xfrm>
              <a:off x="7936287" y="3310939"/>
              <a:ext cx="4187002" cy="1402087"/>
              <a:chOff x="4171577" y="2095737"/>
              <a:chExt cx="3389232" cy="1062068"/>
            </a:xfrm>
          </p:grpSpPr>
          <p:sp>
            <p:nvSpPr>
              <p:cNvPr id="63" name="Rectangle: Rounded Corners 62">
                <a:extLst>
                  <a:ext uri="{FF2B5EF4-FFF2-40B4-BE49-F238E27FC236}">
                    <a16:creationId xmlns:a16="http://schemas.microsoft.com/office/drawing/2014/main" id="{4FC87637-4890-4B0F-BE26-B56ADF7F1660}"/>
                  </a:ext>
                </a:extLst>
              </p:cNvPr>
              <p:cNvSpPr/>
              <p:nvPr/>
            </p:nvSpPr>
            <p:spPr>
              <a:xfrm>
                <a:off x="4171577" y="2095737"/>
                <a:ext cx="3389232" cy="1062068"/>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BEBA691-4FC1-45C7-99CC-36AB20BBC03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289521" y="2510331"/>
                <a:ext cx="3116710" cy="482006"/>
              </a:xfrm>
              <a:prstGeom prst="rect">
                <a:avLst/>
              </a:prstGeom>
            </p:spPr>
          </p:pic>
        </p:grpSp>
        <p:pic>
          <p:nvPicPr>
            <p:cNvPr id="1026" name="Picture 2" descr="Jessica Jade">
              <a:extLst>
                <a:ext uri="{FF2B5EF4-FFF2-40B4-BE49-F238E27FC236}">
                  <a16:creationId xmlns:a16="http://schemas.microsoft.com/office/drawing/2014/main" id="{E21C081B-4655-4970-84B3-7DD2543CB27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34740" b="34222"/>
            <a:stretch/>
          </p:blipFill>
          <p:spPr bwMode="auto">
            <a:xfrm>
              <a:off x="7996640" y="3464293"/>
              <a:ext cx="904546" cy="2807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453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9879"/>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3893955"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Key 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5879187" y="1140826"/>
            <a:ext cx="6021065" cy="4339650"/>
          </a:xfrm>
          <a:prstGeom prst="rect">
            <a:avLst/>
          </a:prstGeom>
          <a:noFill/>
        </p:spPr>
        <p:txBody>
          <a:bodyPr wrap="square" rtlCol="0" anchor="t">
            <a:spAutoFit/>
          </a:bodyPr>
          <a:lstStyle/>
          <a:p>
            <a:pPr marL="285750" indent="-285750">
              <a:buBlip>
                <a:blip r:embed="rId2"/>
              </a:buBlip>
              <a:defRPr/>
            </a:pPr>
            <a:r>
              <a:rPr lang="en-US">
                <a:solidFill>
                  <a:srgbClr val="1B1464"/>
                </a:solidFill>
                <a:latin typeface="Helvetica" panose="020B0604020202020204" pitchFamily="2" charset="0"/>
                <a:cs typeface="Helvetica" panose="020B0604020202020204" pitchFamily="34" charset="0"/>
              </a:rPr>
              <a:t>Hispanic women are a booming consumer segment that has grown in size and buying power influence. </a:t>
            </a:r>
            <a:br>
              <a:rPr lang="en-US">
                <a:solidFill>
                  <a:srgbClr val="1B1464"/>
                </a:solidFill>
                <a:latin typeface="Helvetica" panose="020B0604020202020204" pitchFamily="2" charset="0"/>
                <a:cs typeface="Helvetica" panose="020B0604020202020204" pitchFamily="34" charset="0"/>
              </a:rPr>
            </a:br>
            <a:r>
              <a:rPr lang="en-US">
                <a:solidFill>
                  <a:srgbClr val="1B1464"/>
                </a:solidFill>
                <a:latin typeface="Helvetica" panose="020B0604020202020204" pitchFamily="2" charset="0"/>
                <a:cs typeface="Helvetica" panose="020B0604020202020204" pitchFamily="34" charset="0"/>
              </a:rPr>
              <a:t>As the demographic makeup of the U.S. continues to shift, marketers can grow their brand by targeting this highly engaged and loyal audience to build positive sentiment and gain market share within their respective category.</a:t>
            </a:r>
          </a:p>
          <a:p>
            <a:pPr marL="285750" indent="-285750">
              <a:buBlip>
                <a:blip r:embed="rId2"/>
              </a:buBlip>
              <a:defRPr/>
            </a:pPr>
            <a:endParaRPr lang="en-US" sz="2400">
              <a:solidFill>
                <a:srgbClr val="1B1464"/>
              </a:solidFill>
              <a:latin typeface="Helvetica" panose="020B0604020202020204" pitchFamily="2" charset="0"/>
              <a:cs typeface="Helvetica" panose="020B0604020202020204" pitchFamily="34" charset="0"/>
            </a:endParaRPr>
          </a:p>
          <a:p>
            <a:pPr marL="285750" indent="-285750">
              <a:buBlip>
                <a:blip r:embed="rId2"/>
              </a:buBlip>
              <a:defRPr/>
            </a:pPr>
            <a:r>
              <a:rPr lang="en-US">
                <a:solidFill>
                  <a:srgbClr val="1B1464"/>
                </a:solidFill>
                <a:latin typeface="Helvetica" panose="020B0604020202020204" pitchFamily="2" charset="0"/>
                <a:cs typeface="Helvetica" panose="020B0604020202020204" pitchFamily="34" charset="0"/>
              </a:rPr>
              <a:t>Rather than trying to fit in, Latinas are immensely proud of their heritage and appreciate advertisers who embrace their diversity and connect with them through authentic messaging. Marketers can build trust with this loyal consumer segment by aligning with relevant programming that features accurate portrayals and creating culturally diverse advertising campaigns.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73201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hlinkClick r:id="rId2"/>
            <a:extLst>
              <a:ext uri="{FF2B5EF4-FFF2-40B4-BE49-F238E27FC236}">
                <a16:creationId xmlns:a16="http://schemas.microsoft.com/office/drawing/2014/main" id="{8F11F2B3-DEC8-4DD7-972F-33EB3ADB8A9C}"/>
              </a:ext>
            </a:extLst>
          </p:cNvPr>
          <p:cNvSpPr txBox="1"/>
          <p:nvPr/>
        </p:nvSpPr>
        <p:spPr>
          <a:xfrm>
            <a:off x="6560267" y="2930641"/>
            <a:ext cx="24376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A Trillion Dollar Opportunity</a:t>
            </a:r>
            <a:endPar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to Connect with Hispanic Consumers Through Streaming</a:t>
            </a:r>
          </a:p>
        </p:txBody>
      </p:sp>
      <p:pic>
        <p:nvPicPr>
          <p:cNvPr id="28" name="Picture 27">
            <a:hlinkClick r:id="rId2"/>
            <a:extLst>
              <a:ext uri="{FF2B5EF4-FFF2-40B4-BE49-F238E27FC236}">
                <a16:creationId xmlns:a16="http://schemas.microsoft.com/office/drawing/2014/main" id="{03015324-3308-4670-B0A4-81D48A4842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60268" y="1550470"/>
            <a:ext cx="2437607" cy="1371154"/>
          </a:xfrm>
          <a:prstGeom prst="rect">
            <a:avLst/>
          </a:prstGeom>
          <a:ln>
            <a:solidFill>
              <a:srgbClr val="1F1A62"/>
            </a:solidFill>
          </a:ln>
        </p:spPr>
      </p:pic>
      <p:sp>
        <p:nvSpPr>
          <p:cNvPr id="9" name="TextBox 8">
            <a:hlinkClick r:id="rId4"/>
            <a:extLst>
              <a:ext uri="{FF2B5EF4-FFF2-40B4-BE49-F238E27FC236}">
                <a16:creationId xmlns:a16="http://schemas.microsoft.com/office/drawing/2014/main" id="{0576600E-D3C2-4B0A-8CF1-06BF3B35129A}"/>
              </a:ext>
            </a:extLst>
          </p:cNvPr>
          <p:cNvSpPr txBox="1"/>
          <p:nvPr/>
        </p:nvSpPr>
        <p:spPr>
          <a:xfrm>
            <a:off x="6565668" y="5083391"/>
            <a:ext cx="24268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 Fresh Take</a:t>
            </a:r>
            <a:endParaRPr kumimoji="0" lang="en-US" sz="10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Diversity, Equity, Inclusion &amp; Belonging in Streaming</a:t>
            </a:r>
          </a:p>
        </p:txBody>
      </p:sp>
      <p:pic>
        <p:nvPicPr>
          <p:cNvPr id="29" name="Picture 28">
            <a:hlinkClick r:id="rId4"/>
            <a:extLst>
              <a:ext uri="{FF2B5EF4-FFF2-40B4-BE49-F238E27FC236}">
                <a16:creationId xmlns:a16="http://schemas.microsoft.com/office/drawing/2014/main" id="{9FD4FAD4-44CF-474A-9D37-60C1B900E79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560267" y="3709063"/>
            <a:ext cx="2437608" cy="1371154"/>
          </a:xfrm>
          <a:prstGeom prst="rect">
            <a:avLst/>
          </a:prstGeom>
          <a:ln>
            <a:solidFill>
              <a:srgbClr val="1F1A62"/>
            </a:solidFill>
          </a:ln>
        </p:spPr>
      </p:pic>
      <p:sp>
        <p:nvSpPr>
          <p:cNvPr id="14" name="Rectangle 13">
            <a:extLst>
              <a:ext uri="{FF2B5EF4-FFF2-40B4-BE49-F238E27FC236}">
                <a16:creationId xmlns:a16="http://schemas.microsoft.com/office/drawing/2014/main" id="{DCA2B8DC-850D-41D7-8CFE-5E24953E6F00}"/>
              </a:ext>
            </a:extLst>
          </p:cNvPr>
          <p:cNvSpPr/>
          <p:nvPr/>
        </p:nvSpPr>
        <p:spPr>
          <a:xfrm>
            <a:off x="1" y="0"/>
            <a:ext cx="6274502" cy="6861654"/>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6" name="Rectangle 5">
            <a:extLst>
              <a:ext uri="{FF2B5EF4-FFF2-40B4-BE49-F238E27FC236}">
                <a16:creationId xmlns:a16="http://schemas.microsoft.com/office/drawing/2014/main" id="{514BD20E-4292-4C0C-BACC-AF74A1B9E8EB}"/>
              </a:ext>
            </a:extLst>
          </p:cNvPr>
          <p:cNvSpPr/>
          <p:nvPr/>
        </p:nvSpPr>
        <p:spPr>
          <a:xfrm>
            <a:off x="6436343"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6"/>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A560180-A9CA-4711-9773-CB371B04B8FC}"/>
              </a:ext>
            </a:extLst>
          </p:cNvPr>
          <p:cNvSpPr txBox="1"/>
          <p:nvPr/>
        </p:nvSpPr>
        <p:spPr>
          <a:xfrm>
            <a:off x="1342861" y="3980370"/>
            <a:ext cx="47193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bg1"/>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a:t>
            </a:r>
            <a:r>
              <a:rPr lang="en-US">
                <a:solidFill>
                  <a:schemeClr val="bg1"/>
                </a:solidFill>
                <a:latin typeface="Helvetica" pitchFamily="2" charset="0"/>
              </a:rPr>
              <a:t>, visit the VAB’s </a:t>
            </a:r>
            <a:r>
              <a:rPr kumimoji="0" lang="en-US" b="1" i="0" u="none" strike="noStrike" kern="1200" cap="none" spc="0" normalizeH="0" baseline="0" noProof="0">
                <a:ln>
                  <a:noFill/>
                </a:ln>
                <a:solidFill>
                  <a:srgbClr val="ED3C8D"/>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Multicultural Marketing Resource Center</a:t>
            </a:r>
            <a:r>
              <a:rPr kumimoji="0" lang="en-US" b="1" i="0" u="none" strike="noStrike" kern="1200" cap="none" spc="0" normalizeH="0" baseline="0" noProof="0">
                <a:ln>
                  <a:noFill/>
                </a:ln>
                <a:solidFill>
                  <a:schemeClr val="bg1"/>
                </a:solidFill>
                <a:effectLst/>
                <a:uLnTx/>
                <a:uFillTx/>
                <a:latin typeface="Helvetica" pitchFamily="2" charset="0"/>
                <a:ea typeface="+mn-ea"/>
                <a:cs typeface="+mn-cs"/>
              </a:rPr>
              <a:t>. </a:t>
            </a:r>
          </a:p>
        </p:txBody>
      </p:sp>
      <p:sp>
        <p:nvSpPr>
          <p:cNvPr id="15" name="Rectangle 14">
            <a:extLst>
              <a:ext uri="{FF2B5EF4-FFF2-40B4-BE49-F238E27FC236}">
                <a16:creationId xmlns:a16="http://schemas.microsoft.com/office/drawing/2014/main" id="{9EA21A7E-B031-4427-B944-444CDE2AE24C}"/>
              </a:ext>
            </a:extLst>
          </p:cNvPr>
          <p:cNvSpPr/>
          <p:nvPr/>
        </p:nvSpPr>
        <p:spPr>
          <a:xfrm>
            <a:off x="289383" y="193318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sp>
        <p:nvSpPr>
          <p:cNvPr id="16" name="Rectangle 15">
            <a:extLst>
              <a:ext uri="{FF2B5EF4-FFF2-40B4-BE49-F238E27FC236}">
                <a16:creationId xmlns:a16="http://schemas.microsoft.com/office/drawing/2014/main" id="{21FBB459-6F0B-46F0-A62B-FE64CA00AA3A}"/>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7" name="TextBox 16">
            <a:hlinkClick r:id="rId8"/>
            <a:extLst>
              <a:ext uri="{FF2B5EF4-FFF2-40B4-BE49-F238E27FC236}">
                <a16:creationId xmlns:a16="http://schemas.microsoft.com/office/drawing/2014/main" id="{4810F238-89EC-44AF-9668-8ECACA327BA0}"/>
              </a:ext>
            </a:extLst>
          </p:cNvPr>
          <p:cNvSpPr txBox="1"/>
          <p:nvPr/>
        </p:nvSpPr>
        <p:spPr>
          <a:xfrm>
            <a:off x="3192839" y="648314"/>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0181460E-DF4A-42BA-9EB2-F052860B0975}"/>
              </a:ext>
            </a:extLst>
          </p:cNvPr>
          <p:cNvSpPr txBox="1"/>
          <p:nvPr/>
        </p:nvSpPr>
        <p:spPr>
          <a:xfrm>
            <a:off x="3192839" y="961178"/>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karolinag@thevab.com</a:t>
            </a:r>
          </a:p>
        </p:txBody>
      </p:sp>
      <p:sp>
        <p:nvSpPr>
          <p:cNvPr id="19" name="TextBox 18">
            <a:hlinkClick r:id="rId8"/>
            <a:extLst>
              <a:ext uri="{FF2B5EF4-FFF2-40B4-BE49-F238E27FC236}">
                <a16:creationId xmlns:a16="http://schemas.microsoft.com/office/drawing/2014/main" id="{C11BA066-A30E-4C0B-B603-D4BE0845EB56}"/>
              </a:ext>
            </a:extLst>
          </p:cNvPr>
          <p:cNvSpPr txBox="1"/>
          <p:nvPr/>
        </p:nvSpPr>
        <p:spPr>
          <a:xfrm>
            <a:off x="339078" y="648314"/>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Leah Montner-Dixon</a:t>
            </a:r>
          </a:p>
        </p:txBody>
      </p:sp>
      <p:sp>
        <p:nvSpPr>
          <p:cNvPr id="20" name="TextBox 19">
            <a:extLst>
              <a:ext uri="{FF2B5EF4-FFF2-40B4-BE49-F238E27FC236}">
                <a16:creationId xmlns:a16="http://schemas.microsoft.com/office/drawing/2014/main" id="{B9948F1E-CFC6-415D-AE66-0643267CD9B6}"/>
              </a:ext>
            </a:extLst>
          </p:cNvPr>
          <p:cNvSpPr txBox="1"/>
          <p:nvPr/>
        </p:nvSpPr>
        <p:spPr>
          <a:xfrm>
            <a:off x="339078" y="952317"/>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pic>
        <p:nvPicPr>
          <p:cNvPr id="21" name="Picture 20">
            <a:extLst>
              <a:ext uri="{FF2B5EF4-FFF2-40B4-BE49-F238E27FC236}">
                <a16:creationId xmlns:a16="http://schemas.microsoft.com/office/drawing/2014/main" id="{7D5746D3-6758-47B5-AD17-FD7C1377740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23" name="Picture 22">
            <a:hlinkClick r:id="rId10"/>
            <a:extLst>
              <a:ext uri="{FF2B5EF4-FFF2-40B4-BE49-F238E27FC236}">
                <a16:creationId xmlns:a16="http://schemas.microsoft.com/office/drawing/2014/main" id="{23F52D7B-329B-4A9E-B73E-08A1AF76E4D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52947" y="1550470"/>
            <a:ext cx="2437607" cy="1371154"/>
          </a:xfrm>
          <a:prstGeom prst="rect">
            <a:avLst/>
          </a:prstGeom>
          <a:ln>
            <a:solidFill>
              <a:srgbClr val="1F1A62"/>
            </a:solidFill>
          </a:ln>
        </p:spPr>
      </p:pic>
      <p:sp>
        <p:nvSpPr>
          <p:cNvPr id="24" name="TextBox 23">
            <a:hlinkClick r:id="rId10"/>
            <a:extLst>
              <a:ext uri="{FF2B5EF4-FFF2-40B4-BE49-F238E27FC236}">
                <a16:creationId xmlns:a16="http://schemas.microsoft.com/office/drawing/2014/main" id="{9EC42185-7A75-4258-B08B-93CCCC3B8EEC}"/>
              </a:ext>
            </a:extLst>
          </p:cNvPr>
          <p:cNvSpPr txBox="1"/>
          <p:nvPr/>
        </p:nvSpPr>
        <p:spPr>
          <a:xfrm>
            <a:off x="9363339" y="2930641"/>
            <a:ext cx="241682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Do The Right Thing</a:t>
            </a:r>
            <a:endParaRPr kumimoji="0" lang="en-US" sz="10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Diversity &amp; Inclusion Drives Brand Outcomes</a:t>
            </a:r>
          </a:p>
        </p:txBody>
      </p:sp>
      <p:sp>
        <p:nvSpPr>
          <p:cNvPr id="22" name="TextBox 21">
            <a:hlinkClick r:id="rId12"/>
            <a:extLst>
              <a:ext uri="{FF2B5EF4-FFF2-40B4-BE49-F238E27FC236}">
                <a16:creationId xmlns:a16="http://schemas.microsoft.com/office/drawing/2014/main" id="{16059C99-3992-46E9-A6BA-2F7FEBD3CE72}"/>
              </a:ext>
            </a:extLst>
          </p:cNvPr>
          <p:cNvSpPr txBox="1"/>
          <p:nvPr/>
        </p:nvSpPr>
        <p:spPr>
          <a:xfrm>
            <a:off x="9363202" y="5083391"/>
            <a:ext cx="241709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Marketer FAQs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types of content are diverse audiences more likely to stream?</a:t>
            </a:r>
          </a:p>
        </p:txBody>
      </p:sp>
      <p:pic>
        <p:nvPicPr>
          <p:cNvPr id="25" name="Picture 24">
            <a:hlinkClick r:id="rId12"/>
            <a:extLst>
              <a:ext uri="{FF2B5EF4-FFF2-40B4-BE49-F238E27FC236}">
                <a16:creationId xmlns:a16="http://schemas.microsoft.com/office/drawing/2014/main" id="{2D4EF225-2C9E-46D5-BD46-658DF782EAC9}"/>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9352947" y="3709063"/>
            <a:ext cx="2437607" cy="1371154"/>
          </a:xfrm>
          <a:prstGeom prst="rect">
            <a:avLst/>
          </a:prstGeom>
          <a:ln>
            <a:solidFill>
              <a:srgbClr val="1F1A62"/>
            </a:solidFill>
          </a:ln>
        </p:spPr>
      </p:pic>
      <p:pic>
        <p:nvPicPr>
          <p:cNvPr id="5" name="Picture 4" descr="A circular object with text on it&#10;&#10;Description automatically generated with low confidence">
            <a:extLst>
              <a:ext uri="{FF2B5EF4-FFF2-40B4-BE49-F238E27FC236}">
                <a16:creationId xmlns:a16="http://schemas.microsoft.com/office/drawing/2014/main" id="{6059A65E-B154-4B8C-8EA8-A924C404B02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9383" y="3980370"/>
            <a:ext cx="959842" cy="959842"/>
          </a:xfrm>
          <a:prstGeom prst="rect">
            <a:avLst/>
          </a:prstGeom>
        </p:spPr>
      </p:pic>
      <p:pic>
        <p:nvPicPr>
          <p:cNvPr id="32" name="Picture 31">
            <a:extLst>
              <a:ext uri="{FF2B5EF4-FFF2-40B4-BE49-F238E27FC236}">
                <a16:creationId xmlns:a16="http://schemas.microsoft.com/office/drawing/2014/main" id="{44879877-1C26-40F9-B3F8-507FB517B320}"/>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F993BE92-F971-41D9-8992-A27B621C618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4914C136-B5AB-40B4-8AFE-0768D34F2DE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82658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800" i="1">
                <a:solidFill>
                  <a:srgbClr val="1F1A62"/>
                </a:solidFill>
                <a:effectLst/>
                <a:latin typeface="Helvetica" panose="020B0604020202020204" pitchFamily="34" charset="0"/>
                <a:ea typeface="Calibri" panose="020F0502020204030204" pitchFamily="34" charset="0"/>
              </a:rPr>
              <a:t>Curious to learn more about VAB? </a:t>
            </a:r>
            <a:r>
              <a:rPr lang="en-US" sz="1800">
                <a:solidFill>
                  <a:srgbClr val="1F1A62"/>
                </a:solidFill>
                <a:effectLst/>
                <a:latin typeface="Helvetica" panose="020B0604020202020204" pitchFamily="34" charset="0"/>
                <a:ea typeface="Calibri" panose="020F0502020204030204" pitchFamily="34" charset="0"/>
              </a:rPr>
              <a:t>Check out this </a:t>
            </a:r>
            <a:r>
              <a:rPr lang="en-US" sz="1800" b="1">
                <a:solidFill>
                  <a:srgbClr val="00BFF2"/>
                </a:solidFill>
                <a:effectLst/>
                <a:latin typeface="Helvetica"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quick video</a:t>
            </a:r>
            <a:r>
              <a:rPr lang="en-US" sz="1800" b="1">
                <a:solidFill>
                  <a:srgbClr val="00BFF2"/>
                </a:solidFill>
                <a:effectLst/>
                <a:latin typeface="Helvetica" panose="020B0604020202020204" pitchFamily="34" charset="0"/>
                <a:ea typeface="Calibri" panose="020F0502020204030204" pitchFamily="34" charset="0"/>
              </a:rPr>
              <a:t> </a:t>
            </a:r>
            <a:r>
              <a:rPr lang="en-US" sz="1800">
                <a:solidFill>
                  <a:srgbClr val="1F1A62"/>
                </a:solidFill>
                <a:effectLst/>
                <a:latin typeface="Helvetica" panose="020B0604020202020204" pitchFamily="34" charset="0"/>
                <a:ea typeface="Calibri" panose="020F0502020204030204" pitchFamily="34" charset="0"/>
              </a:rPr>
              <a:t>to see what we do and how we can help you develop business-driving marketing strategies.</a:t>
            </a:r>
            <a:endParaRPr lang="en-US" sz="1800">
              <a:effectLst/>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the arms crossed&#10;&#10;Description automatically generated with medium confidence">
            <a:extLst>
              <a:ext uri="{FF2B5EF4-FFF2-40B4-BE49-F238E27FC236}">
                <a16:creationId xmlns:a16="http://schemas.microsoft.com/office/drawing/2014/main" id="{6DEC5B00-16CE-413A-9103-56A600962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396"/>
          <a:stretch/>
        </p:blipFill>
        <p:spPr>
          <a:xfrm>
            <a:off x="6573519" y="0"/>
            <a:ext cx="5618480" cy="6857999"/>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9526" y="0"/>
            <a:ext cx="6583045"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130406" y="1421415"/>
            <a:ext cx="6290714" cy="4524315"/>
          </a:xfrm>
          <a:prstGeom prst="rect">
            <a:avLst/>
          </a:prstGeom>
          <a:noFill/>
        </p:spPr>
        <p:txBody>
          <a:bodyPr wrap="square">
            <a:spAutoFit/>
          </a:bodyPr>
          <a:lstStyle/>
          <a:p>
            <a:pPr defTabSz="583178">
              <a:spcBef>
                <a:spcPct val="0"/>
              </a:spcBef>
              <a:defRPr/>
            </a:pPr>
            <a:r>
              <a:rPr kumimoji="0" lang="en-US" i="0" u="none" strike="noStrike" kern="1200" cap="none" spc="0" normalizeH="0" baseline="0" noProof="0">
                <a:ln>
                  <a:noFill/>
                </a:ln>
                <a:solidFill>
                  <a:schemeClr val="bg1"/>
                </a:solidFill>
                <a:effectLst/>
                <a:uLnTx/>
                <a:uFillTx/>
                <a:latin typeface="Helvetica Light" panose="020B0403020202020204"/>
                <a:ea typeface="+mj-ea"/>
                <a:cs typeface="+mj-cs"/>
              </a:rPr>
              <a:t>Latina Americans are established influencers and household decision-makers. Today, nearly one in five U.S. </a:t>
            </a:r>
            <a:r>
              <a:rPr lang="en-US">
                <a:solidFill>
                  <a:schemeClr val="bg1"/>
                </a:solidFill>
                <a:latin typeface="Helvetica Light" panose="020B0403020202020204"/>
                <a:ea typeface="+mj-ea"/>
                <a:cs typeface="+mj-cs"/>
              </a:rPr>
              <a:t>women is Hispanic, and their buying power is growing, fueled by higher education and a robust workforce.</a:t>
            </a:r>
            <a:endParaRPr kumimoji="0" lang="en-US" i="0" u="none" strike="noStrike" kern="1200" cap="none" spc="0" normalizeH="0" baseline="0" noProof="0">
              <a:ln>
                <a:noFill/>
              </a:ln>
              <a:solidFill>
                <a:schemeClr val="bg1"/>
              </a:solidFill>
              <a:effectLst/>
              <a:uLnTx/>
              <a:uFillTx/>
              <a:latin typeface="Helvetica Light" panose="020B0403020202020204"/>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i="0" u="none" strike="noStrike" kern="1200" cap="none" spc="0" normalizeH="0" baseline="0" noProof="0">
              <a:ln>
                <a:noFill/>
              </a:ln>
              <a:solidFill>
                <a:schemeClr val="bg1"/>
              </a:solidFill>
              <a:effectLst/>
              <a:uLnTx/>
              <a:uFillTx/>
              <a:latin typeface="Helvetica Light" panose="020B0403020202020204"/>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a:ln>
                  <a:noFill/>
                </a:ln>
                <a:solidFill>
                  <a:schemeClr val="bg1"/>
                </a:solidFill>
                <a:effectLst/>
                <a:uLnTx/>
                <a:uFillTx/>
                <a:latin typeface="Helvetica Light" panose="020B0403020202020204"/>
                <a:ea typeface="+mj-ea"/>
                <a:cs typeface="+mj-cs"/>
              </a:rPr>
              <a:t>Driven by their voracious appetite for content and love for their heritage, Latinas crave more programming with characters and stories that accurately reflect their experiences and are more attentive to brands who also embrace their cultural duality. </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a:solidFill>
                <a:schemeClr val="bg1"/>
              </a:solidFill>
              <a:latin typeface="Helvetica Light" panose="020B0403020202020204"/>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lang="en-US">
                <a:solidFill>
                  <a:schemeClr val="bg1"/>
                </a:solidFill>
                <a:latin typeface="Helvetica Light" panose="020B0403020202020204"/>
                <a:ea typeface="+mj-ea"/>
                <a:cs typeface="+mj-cs"/>
              </a:rPr>
              <a:t>We explore how marketers</a:t>
            </a:r>
            <a:r>
              <a:rPr kumimoji="0" lang="en-US" i="0" u="none" strike="noStrike" kern="1200" cap="none" spc="0" normalizeH="0" baseline="0" noProof="0">
                <a:ln>
                  <a:noFill/>
                </a:ln>
                <a:solidFill>
                  <a:schemeClr val="bg1"/>
                </a:solidFill>
                <a:effectLst/>
                <a:uLnTx/>
                <a:uFillTx/>
                <a:latin typeface="Helvetica Light" panose="020B0403020202020204"/>
                <a:ea typeface="+mj-ea"/>
                <a:cs typeface="+mj-cs"/>
              </a:rPr>
              <a:t> can </a:t>
            </a:r>
            <a:r>
              <a:rPr lang="en-US">
                <a:solidFill>
                  <a:schemeClr val="bg1"/>
                </a:solidFill>
                <a:latin typeface="Helvetica Light" panose="020B0403020202020204"/>
                <a:ea typeface="+mj-ea"/>
                <a:cs typeface="+mj-cs"/>
              </a:rPr>
              <a:t>connect</a:t>
            </a:r>
            <a:r>
              <a:rPr kumimoji="0" lang="en-US" i="0" u="none" strike="noStrike" kern="1200" cap="none" spc="0" normalizeH="0" baseline="0" noProof="0">
                <a:ln>
                  <a:noFill/>
                </a:ln>
                <a:solidFill>
                  <a:schemeClr val="bg1"/>
                </a:solidFill>
                <a:effectLst/>
                <a:uLnTx/>
                <a:uFillTx/>
                <a:latin typeface="Helvetica Light" panose="020B0403020202020204"/>
                <a:ea typeface="+mj-ea"/>
                <a:cs typeface="+mj-cs"/>
              </a:rPr>
              <a:t> authentically through relevant video content and advertising that conveys relatable stories to gain the trust of the highly influential Latina consumer while driving positive business results for their brand.</a:t>
            </a:r>
          </a:p>
        </p:txBody>
      </p:sp>
      <p:grpSp>
        <p:nvGrpSpPr>
          <p:cNvPr id="8" name="Group 7">
            <a:extLst>
              <a:ext uri="{FF2B5EF4-FFF2-40B4-BE49-F238E27FC236}">
                <a16:creationId xmlns:a16="http://schemas.microsoft.com/office/drawing/2014/main" id="{ECE9BD09-27E1-46AD-8094-ADADAFCE55E8}"/>
              </a:ext>
            </a:extLst>
          </p:cNvPr>
          <p:cNvGrpSpPr/>
          <p:nvPr/>
        </p:nvGrpSpPr>
        <p:grpSpPr>
          <a:xfrm>
            <a:off x="237410" y="420009"/>
            <a:ext cx="4365070" cy="855923"/>
            <a:chOff x="237410" y="3815092"/>
            <a:chExt cx="4365070" cy="855923"/>
          </a:xfrm>
        </p:grpSpPr>
        <p:sp>
          <p:nvSpPr>
            <p:cNvPr id="9" name="TextBox 8">
              <a:extLst>
                <a:ext uri="{FF2B5EF4-FFF2-40B4-BE49-F238E27FC236}">
                  <a16:creationId xmlns:a16="http://schemas.microsoft.com/office/drawing/2014/main" id="{055EBF1B-0BAA-4547-8F79-143996AD9AEC}"/>
                </a:ext>
              </a:extLst>
            </p:cNvPr>
            <p:cNvSpPr txBox="1"/>
            <p:nvPr/>
          </p:nvSpPr>
          <p:spPr>
            <a:xfrm>
              <a:off x="1145680" y="3815092"/>
              <a:ext cx="345680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12" name="Group 11">
              <a:extLst>
                <a:ext uri="{FF2B5EF4-FFF2-40B4-BE49-F238E27FC236}">
                  <a16:creationId xmlns:a16="http://schemas.microsoft.com/office/drawing/2014/main" id="{60263438-27D5-41C8-89EA-7B37A61DA784}"/>
                </a:ext>
              </a:extLst>
            </p:cNvPr>
            <p:cNvGrpSpPr/>
            <p:nvPr/>
          </p:nvGrpSpPr>
          <p:grpSpPr>
            <a:xfrm>
              <a:off x="237410" y="3863531"/>
              <a:ext cx="2153915" cy="807484"/>
              <a:chOff x="237410" y="3863531"/>
              <a:chExt cx="2153915" cy="807484"/>
            </a:xfrm>
          </p:grpSpPr>
          <p:cxnSp>
            <p:nvCxnSpPr>
              <p:cNvPr id="13" name="Straight Connector 12">
                <a:extLst>
                  <a:ext uri="{FF2B5EF4-FFF2-40B4-BE49-F238E27FC236}">
                    <a16:creationId xmlns:a16="http://schemas.microsoft.com/office/drawing/2014/main" id="{92226618-3F19-4239-A9C8-7C95E3EAC56A}"/>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1D13CB-F38F-43A9-938E-82693FD83183}"/>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CC357189-BCB4-4667-AA8F-352322E6EA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0" name="Picture 19">
            <a:extLst>
              <a:ext uri="{FF2B5EF4-FFF2-40B4-BE49-F238E27FC236}">
                <a16:creationId xmlns:a16="http://schemas.microsoft.com/office/drawing/2014/main" id="{88DE6D61-CC02-4BCA-B683-BAC83A96CB9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B334CF62-9503-41D1-A7E7-AE037B4A7D1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9BB78C73-D538-400A-BE29-8FB25104B14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3" name="TextBox 22">
            <a:extLst>
              <a:ext uri="{FF2B5EF4-FFF2-40B4-BE49-F238E27FC236}">
                <a16:creationId xmlns:a16="http://schemas.microsoft.com/office/drawing/2014/main" id="{16073AD3-087E-40FD-BE32-34CC0E3B0CDB}"/>
              </a:ext>
            </a:extLst>
          </p:cNvPr>
          <p:cNvSpPr txBox="1"/>
          <p:nvPr/>
        </p:nvSpPr>
        <p:spPr>
          <a:xfrm>
            <a:off x="52584" y="6186749"/>
            <a:ext cx="6583044" cy="276999"/>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200" i="1" u="none" strike="noStrike" kern="1200" cap="none" spc="0" normalizeH="0" baseline="0" noProof="0">
                <a:ln>
                  <a:noFill/>
                </a:ln>
                <a:solidFill>
                  <a:schemeClr val="bg1"/>
                </a:solidFill>
                <a:effectLst/>
                <a:uLnTx/>
                <a:uFillTx/>
                <a:latin typeface="Helvetica Light" panose="020B0403020202020204"/>
                <a:ea typeface="+mj-ea"/>
                <a:cs typeface="+mj-cs"/>
              </a:rPr>
              <a:t>*Please note in this report, we use the terms </a:t>
            </a:r>
            <a:r>
              <a:rPr lang="en-US" sz="1200" i="1">
                <a:solidFill>
                  <a:schemeClr val="bg1"/>
                </a:solidFill>
                <a:latin typeface="Helvetica Light" panose="020B0403020202020204"/>
                <a:ea typeface="+mj-ea"/>
                <a:cs typeface="+mj-cs"/>
              </a:rPr>
              <a:t>‘Latina’ and ‘</a:t>
            </a:r>
            <a:r>
              <a:rPr kumimoji="0" lang="en-US" sz="1200" i="1" u="none" strike="noStrike" kern="1200" cap="none" spc="0" normalizeH="0" baseline="0" noProof="0">
                <a:ln>
                  <a:noFill/>
                </a:ln>
                <a:solidFill>
                  <a:schemeClr val="bg1"/>
                </a:solidFill>
                <a:effectLst/>
                <a:uLnTx/>
                <a:uFillTx/>
                <a:latin typeface="Helvetica Light" panose="020B0403020202020204"/>
                <a:ea typeface="+mj-ea"/>
                <a:cs typeface="+mj-cs"/>
              </a:rPr>
              <a:t>Hispanic women’  interchangeably. </a:t>
            </a:r>
          </a:p>
        </p:txBody>
      </p:sp>
    </p:spTree>
    <p:extLst>
      <p:ext uri="{BB962C8B-B14F-4D97-AF65-F5344CB8AC3E}">
        <p14:creationId xmlns:p14="http://schemas.microsoft.com/office/powerpoint/2010/main" val="250624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023" y="1536193"/>
            <a:ext cx="12189977" cy="533295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67928" y="176320"/>
            <a:ext cx="12120084" cy="1292662"/>
          </a:xfrm>
          <a:prstGeom prst="rect">
            <a:avLst/>
          </a:prstGeom>
        </p:spPr>
        <p:txBody>
          <a:bodyPr wrap="square">
            <a:spAutoFit/>
          </a:bodyPr>
          <a:lstStyle/>
          <a:p>
            <a:pPr>
              <a:defRPr/>
            </a:pPr>
            <a:r>
              <a:rPr lang="en-US" sz="2600" b="1">
                <a:solidFill>
                  <a:srgbClr val="1B1464"/>
                </a:solidFill>
                <a:latin typeface="Helvetica" pitchFamily="2" charset="0"/>
              </a:rPr>
              <a:t>From their household finances to their rising wealth, Latinas hold major influence and are a highly desirable consumer for marketers looking to engage with a loyal, culturally-minded audience</a:t>
            </a:r>
          </a:p>
        </p:txBody>
      </p:sp>
      <p:sp>
        <p:nvSpPr>
          <p:cNvPr id="114" name="TextBox 113">
            <a:extLst>
              <a:ext uri="{FF2B5EF4-FFF2-40B4-BE49-F238E27FC236}">
                <a16:creationId xmlns:a16="http://schemas.microsoft.com/office/drawing/2014/main" id="{808F33F0-8FE8-4CA3-ADCC-DF78506D3A79}"/>
              </a:ext>
            </a:extLst>
          </p:cNvPr>
          <p:cNvSpPr txBox="1"/>
          <p:nvPr/>
        </p:nvSpPr>
        <p:spPr>
          <a:xfrm>
            <a:off x="448446" y="6046042"/>
            <a:ext cx="11767939" cy="507831"/>
          </a:xfrm>
          <a:prstGeom prst="rect">
            <a:avLst/>
          </a:prstGeom>
          <a:noFill/>
        </p:spPr>
        <p:txBody>
          <a:bodyPr wrap="square" rtlCol="0">
            <a:spAutoFit/>
          </a:bodyPr>
          <a:lstStyle/>
          <a:p>
            <a:pPr lvl="0">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lang="en-US" sz="900">
                <a:solidFill>
                  <a:srgbClr val="002060"/>
                </a:solidFill>
                <a:latin typeface="Helvetica" panose="020B0604020202020204" pitchFamily="34" charset="0"/>
                <a:cs typeface="Helvetica" panose="020B0604020202020204" pitchFamily="34" charset="0"/>
              </a:rPr>
              <a:t>Telemundo, </a:t>
            </a:r>
            <a:r>
              <a:rPr lang="en-US" sz="900" i="1">
                <a:solidFill>
                  <a:srgbClr val="002060"/>
                </a:solidFill>
                <a:latin typeface="Helvetica" panose="020B0604020202020204" pitchFamily="34" charset="0"/>
                <a:cs typeface="Helvetica" panose="020B0604020202020204" pitchFamily="34" charset="0"/>
              </a:rPr>
              <a:t>Latinas Powering Forward</a:t>
            </a:r>
            <a:r>
              <a:rPr lang="en-US" sz="900">
                <a:solidFill>
                  <a:srgbClr val="002060"/>
                </a:solidFill>
                <a:latin typeface="Helvetica" panose="020B0604020202020204" pitchFamily="34" charset="0"/>
                <a:cs typeface="Helvetica" panose="020B0604020202020204" pitchFamily="34" charset="0"/>
              </a:rPr>
              <a:t>, 2019. VAB analysis of U.S. Census Bureau Data, Current Population Survey, 2011 &amp; 2021 Annual Social and Economic Supplement; reflects income for Hispanic women 15+. VAB analysis of Bureau of Labor Statistics data, Employment Status of the Hispanic or Latino population by age and sex, 2002, 2020; reflects employment among Hispanic women 16+. VAB analysis of U.S. Census Bureau data, Current Population Survey, 2010 &amp; 2020 Annual Social and Economic Supplement. VAB analysis of MRI-Simmons November 2021 Cord Evolution study &amp; MRI Fall Study 2018 &amp; 2021, Base = any agree.</a:t>
            </a:r>
            <a:endParaRPr kumimoji="0" lang="fr-FR" sz="9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24" name="Rounded Rectangle 80">
            <a:extLst>
              <a:ext uri="{FF2B5EF4-FFF2-40B4-BE49-F238E27FC236}">
                <a16:creationId xmlns:a16="http://schemas.microsoft.com/office/drawing/2014/main" id="{B6C5D20F-3800-4563-A25D-D1E07490CDAC}"/>
              </a:ext>
            </a:extLst>
          </p:cNvPr>
          <p:cNvSpPr/>
          <p:nvPr/>
        </p:nvSpPr>
        <p:spPr>
          <a:xfrm>
            <a:off x="153620" y="2865716"/>
            <a:ext cx="2283793" cy="2969130"/>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a:solidFill>
                <a:srgbClr val="1B1464"/>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3C5D2452-66AE-460D-9273-3B7F82BDE63C}"/>
              </a:ext>
            </a:extLst>
          </p:cNvPr>
          <p:cNvSpPr txBox="1"/>
          <p:nvPr/>
        </p:nvSpPr>
        <p:spPr>
          <a:xfrm>
            <a:off x="173999" y="3961124"/>
            <a:ext cx="2243034" cy="984885"/>
          </a:xfrm>
          <a:prstGeom prst="rect">
            <a:avLst/>
          </a:prstGeom>
          <a:noFill/>
        </p:spPr>
        <p:txBody>
          <a:bodyPr wrap="square">
            <a:spAutoFit/>
          </a:bodyPr>
          <a:lstStyle/>
          <a:p>
            <a:pPr algn="ctr"/>
            <a:r>
              <a:rPr lang="en-US" sz="1200" b="1">
                <a:solidFill>
                  <a:srgbClr val="ED3C8D"/>
                </a:solidFill>
                <a:latin typeface="Helvetica"/>
                <a:cs typeface="Calibri" panose="020F0502020204030204" pitchFamily="34" charset="0"/>
              </a:rPr>
              <a:t>44% </a:t>
            </a:r>
            <a:r>
              <a:rPr lang="en-US" sz="1200">
                <a:solidFill>
                  <a:srgbClr val="1F1A62"/>
                </a:solidFill>
                <a:latin typeface="Helvetica"/>
                <a:cs typeface="Calibri" panose="020F0502020204030204" pitchFamily="34" charset="0"/>
              </a:rPr>
              <a:t>of Hispanic women make decisions about </a:t>
            </a:r>
            <a:r>
              <a:rPr lang="en-US" sz="1200">
                <a:solidFill>
                  <a:srgbClr val="ED3C8D"/>
                </a:solidFill>
                <a:latin typeface="Helvetica"/>
                <a:cs typeface="Calibri" panose="020F0502020204030204" pitchFamily="34" charset="0"/>
              </a:rPr>
              <a:t>household savings </a:t>
            </a:r>
            <a:r>
              <a:rPr lang="en-US" sz="1200">
                <a:solidFill>
                  <a:srgbClr val="1F1A62"/>
                </a:solidFill>
                <a:latin typeface="Helvetica"/>
                <a:cs typeface="Calibri" panose="020F0502020204030204" pitchFamily="34" charset="0"/>
              </a:rPr>
              <a:t>and </a:t>
            </a:r>
            <a:r>
              <a:rPr lang="en-US" sz="1200">
                <a:solidFill>
                  <a:srgbClr val="ED3C8D"/>
                </a:solidFill>
                <a:latin typeface="Helvetica"/>
                <a:cs typeface="Calibri" panose="020F0502020204030204" pitchFamily="34" charset="0"/>
              </a:rPr>
              <a:t>investments</a:t>
            </a:r>
            <a:r>
              <a:rPr lang="en-US" sz="1200">
                <a:solidFill>
                  <a:srgbClr val="1F1A62"/>
                </a:solidFill>
                <a:latin typeface="Helvetica"/>
                <a:cs typeface="Calibri" panose="020F0502020204030204" pitchFamily="34" charset="0"/>
              </a:rPr>
              <a:t> </a:t>
            </a:r>
          </a:p>
          <a:p>
            <a:pPr algn="ctr"/>
            <a:r>
              <a:rPr lang="en-US" sz="1000">
                <a:solidFill>
                  <a:srgbClr val="1F1A62"/>
                </a:solidFill>
                <a:latin typeface="Helvetica"/>
                <a:cs typeface="Calibri" panose="020F0502020204030204" pitchFamily="34" charset="0"/>
              </a:rPr>
              <a:t>(vs. 36% of non-Hispanic women)</a:t>
            </a:r>
            <a:endParaRPr lang="en-US" sz="1000"/>
          </a:p>
        </p:txBody>
      </p:sp>
      <p:cxnSp>
        <p:nvCxnSpPr>
          <p:cNvPr id="44" name="Straight Connector 43">
            <a:extLst>
              <a:ext uri="{FF2B5EF4-FFF2-40B4-BE49-F238E27FC236}">
                <a16:creationId xmlns:a16="http://schemas.microsoft.com/office/drawing/2014/main" id="{8386D883-E388-445D-825E-B1E9DD674EF6}"/>
              </a:ext>
            </a:extLst>
          </p:cNvPr>
          <p:cNvCxnSpPr>
            <a:cxnSpLocks/>
          </p:cNvCxnSpPr>
          <p:nvPr/>
        </p:nvCxnSpPr>
        <p:spPr>
          <a:xfrm>
            <a:off x="288209" y="3912988"/>
            <a:ext cx="2014614"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67765BE4-DED8-42FE-83A6-0854ACEDCE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38" y="1777089"/>
            <a:ext cx="908556" cy="908556"/>
          </a:xfrm>
          <a:prstGeom prst="rect">
            <a:avLst/>
          </a:prstGeom>
        </p:spPr>
      </p:pic>
      <p:sp>
        <p:nvSpPr>
          <p:cNvPr id="40" name="TextBox 39">
            <a:extLst>
              <a:ext uri="{FF2B5EF4-FFF2-40B4-BE49-F238E27FC236}">
                <a16:creationId xmlns:a16="http://schemas.microsoft.com/office/drawing/2014/main" id="{57074983-43DA-485E-BC22-A2FF36300630}"/>
              </a:ext>
            </a:extLst>
          </p:cNvPr>
          <p:cNvSpPr txBox="1"/>
          <p:nvPr/>
        </p:nvSpPr>
        <p:spPr>
          <a:xfrm>
            <a:off x="159923" y="2938974"/>
            <a:ext cx="2271187" cy="738664"/>
          </a:xfrm>
          <a:prstGeom prst="rect">
            <a:avLst/>
          </a:prstGeom>
          <a:noFill/>
        </p:spPr>
        <p:txBody>
          <a:bodyPr wrap="square">
            <a:spAutoFit/>
          </a:bodyPr>
          <a:lstStyle/>
          <a:p>
            <a:pPr algn="ctr"/>
            <a:r>
              <a:rPr lang="en-US" sz="1400" b="1">
                <a:solidFill>
                  <a:srgbClr val="1B1464"/>
                </a:solidFill>
                <a:latin typeface="Helvetica"/>
                <a:cs typeface="Calibri" panose="020F0502020204030204" pitchFamily="34" charset="0"/>
              </a:rPr>
              <a:t>Latinas are a major influence on their household’s finances</a:t>
            </a:r>
            <a:endParaRPr lang="en-US" sz="1400">
              <a:solidFill>
                <a:srgbClr val="1B1464"/>
              </a:solidFill>
            </a:endParaRPr>
          </a:p>
        </p:txBody>
      </p:sp>
      <p:sp>
        <p:nvSpPr>
          <p:cNvPr id="31" name="Rounded Rectangle 80">
            <a:extLst>
              <a:ext uri="{FF2B5EF4-FFF2-40B4-BE49-F238E27FC236}">
                <a16:creationId xmlns:a16="http://schemas.microsoft.com/office/drawing/2014/main" id="{A2E2E31C-3E1E-484E-B43B-50A5816C15CA}"/>
              </a:ext>
            </a:extLst>
          </p:cNvPr>
          <p:cNvSpPr/>
          <p:nvPr/>
        </p:nvSpPr>
        <p:spPr>
          <a:xfrm>
            <a:off x="2620153" y="2860183"/>
            <a:ext cx="2265709" cy="2974594"/>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a:solidFill>
                <a:srgbClr val="1B1464"/>
              </a:solidFill>
              <a:latin typeface="Helvetica" panose="020B0604020202020204"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3D116B68-6728-4527-910C-1EDCF484EF34}"/>
              </a:ext>
            </a:extLst>
          </p:cNvPr>
          <p:cNvSpPr txBox="1"/>
          <p:nvPr/>
        </p:nvSpPr>
        <p:spPr>
          <a:xfrm>
            <a:off x="2629300" y="3961124"/>
            <a:ext cx="2243812" cy="1838965"/>
          </a:xfrm>
          <a:prstGeom prst="rect">
            <a:avLst/>
          </a:prstGeom>
          <a:noFill/>
        </p:spPr>
        <p:txBody>
          <a:bodyPr wrap="square">
            <a:spAutoFit/>
          </a:bodyPr>
          <a:lstStyle/>
          <a:p>
            <a:pPr algn="ctr"/>
            <a:r>
              <a:rPr lang="en-US" sz="1050">
                <a:solidFill>
                  <a:srgbClr val="1B1464"/>
                </a:solidFill>
                <a:latin typeface="Helvetica"/>
                <a:cs typeface="Calibri" panose="020F0502020204030204" pitchFamily="34" charset="0"/>
              </a:rPr>
              <a:t>Average income for Hispanic women has grown </a:t>
            </a:r>
            <a:r>
              <a:rPr lang="en-US" sz="1100" b="1">
                <a:solidFill>
                  <a:srgbClr val="ED3C8D"/>
                </a:solidFill>
                <a:latin typeface="Helvetica"/>
                <a:cs typeface="Calibri" panose="020F0502020204030204" pitchFamily="34" charset="0"/>
              </a:rPr>
              <a:t>+38% </a:t>
            </a:r>
          </a:p>
          <a:p>
            <a:pPr algn="ctr"/>
            <a:r>
              <a:rPr lang="en-US" sz="1000">
                <a:solidFill>
                  <a:srgbClr val="1B1464"/>
                </a:solidFill>
                <a:latin typeface="Helvetica"/>
                <a:cs typeface="Calibri" panose="020F0502020204030204" pitchFamily="34" charset="0"/>
              </a:rPr>
              <a:t>(2010 vs. 2020)</a:t>
            </a:r>
          </a:p>
          <a:p>
            <a:pPr algn="ctr"/>
            <a:endParaRPr lang="en-US" sz="1000">
              <a:solidFill>
                <a:srgbClr val="1B1464"/>
              </a:solidFill>
              <a:latin typeface="Helvetica"/>
              <a:cs typeface="Calibri" panose="020F0502020204030204" pitchFamily="34" charset="0"/>
            </a:endParaRPr>
          </a:p>
          <a:p>
            <a:pPr algn="ctr"/>
            <a:r>
              <a:rPr lang="en-US" sz="1050">
                <a:solidFill>
                  <a:srgbClr val="1B1464"/>
                </a:solidFill>
                <a:latin typeface="Helvetica"/>
                <a:cs typeface="Calibri" panose="020F0502020204030204" pitchFamily="34" charset="0"/>
              </a:rPr>
              <a:t>Employment has increased </a:t>
            </a:r>
            <a:r>
              <a:rPr lang="en-US" sz="1100" b="1">
                <a:solidFill>
                  <a:srgbClr val="ED3C8D"/>
                </a:solidFill>
                <a:latin typeface="Helvetica"/>
                <a:cs typeface="Calibri" panose="020F0502020204030204" pitchFamily="34" charset="0"/>
              </a:rPr>
              <a:t>+65% </a:t>
            </a:r>
            <a:r>
              <a:rPr lang="en-US" sz="1000">
                <a:solidFill>
                  <a:srgbClr val="1B1464"/>
                </a:solidFill>
                <a:latin typeface="Helvetica"/>
                <a:cs typeface="Calibri" panose="020F0502020204030204" pitchFamily="34" charset="0"/>
              </a:rPr>
              <a:t>(2002 vs 2020)</a:t>
            </a:r>
          </a:p>
          <a:p>
            <a:pPr algn="ctr"/>
            <a:endParaRPr lang="en-US" sz="1000">
              <a:solidFill>
                <a:srgbClr val="1B1464"/>
              </a:solidFill>
              <a:latin typeface="Helvetica"/>
              <a:cs typeface="Calibri" panose="020F0502020204030204" pitchFamily="34" charset="0"/>
            </a:endParaRPr>
          </a:p>
          <a:p>
            <a:pPr algn="ctr"/>
            <a:r>
              <a:rPr lang="en-US" sz="1050">
                <a:solidFill>
                  <a:srgbClr val="1B1464"/>
                </a:solidFill>
                <a:latin typeface="Helvetica"/>
                <a:cs typeface="Calibri" panose="020F0502020204030204" pitchFamily="34" charset="0"/>
              </a:rPr>
              <a:t>The number of Hispanic women 18+ with a bachelor’s degree or higher has increased </a:t>
            </a:r>
            <a:r>
              <a:rPr lang="en-US" sz="1100" b="1">
                <a:solidFill>
                  <a:srgbClr val="ED3C8D"/>
                </a:solidFill>
                <a:latin typeface="Helvetica"/>
                <a:cs typeface="Calibri" panose="020F0502020204030204" pitchFamily="34" charset="0"/>
              </a:rPr>
              <a:t>+108%</a:t>
            </a:r>
          </a:p>
          <a:p>
            <a:pPr algn="ctr"/>
            <a:r>
              <a:rPr lang="en-US" sz="1000">
                <a:solidFill>
                  <a:srgbClr val="1B1464"/>
                </a:solidFill>
                <a:latin typeface="Helvetica"/>
                <a:cs typeface="Calibri" panose="020F0502020204030204" pitchFamily="34" charset="0"/>
              </a:rPr>
              <a:t>(2002 vs 2020)</a:t>
            </a:r>
          </a:p>
        </p:txBody>
      </p:sp>
      <p:pic>
        <p:nvPicPr>
          <p:cNvPr id="7" name="Picture 6" descr="Icon&#10;&#10;Description automatically generated">
            <a:extLst>
              <a:ext uri="{FF2B5EF4-FFF2-40B4-BE49-F238E27FC236}">
                <a16:creationId xmlns:a16="http://schemas.microsoft.com/office/drawing/2014/main" id="{2103E1CF-6873-4E83-BC06-1745A58B3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8729" y="1777089"/>
            <a:ext cx="908557" cy="908557"/>
          </a:xfrm>
          <a:prstGeom prst="rect">
            <a:avLst/>
          </a:prstGeom>
        </p:spPr>
      </p:pic>
      <p:sp>
        <p:nvSpPr>
          <p:cNvPr id="48" name="TextBox 47">
            <a:extLst>
              <a:ext uri="{FF2B5EF4-FFF2-40B4-BE49-F238E27FC236}">
                <a16:creationId xmlns:a16="http://schemas.microsoft.com/office/drawing/2014/main" id="{DBC0D77C-8FD4-46CC-8348-ACF9E39077C3}"/>
              </a:ext>
            </a:extLst>
          </p:cNvPr>
          <p:cNvSpPr txBox="1"/>
          <p:nvPr/>
        </p:nvSpPr>
        <p:spPr>
          <a:xfrm>
            <a:off x="2714334" y="2938974"/>
            <a:ext cx="2001248" cy="954107"/>
          </a:xfrm>
          <a:prstGeom prst="rect">
            <a:avLst/>
          </a:prstGeom>
          <a:noFill/>
        </p:spPr>
        <p:txBody>
          <a:bodyPr wrap="square">
            <a:spAutoFit/>
          </a:bodyPr>
          <a:lstStyle/>
          <a:p>
            <a:pPr algn="ctr"/>
            <a:r>
              <a:rPr lang="en-US" sz="1400" b="1">
                <a:solidFill>
                  <a:srgbClr val="1B1464"/>
                </a:solidFill>
                <a:latin typeface="Helvetica"/>
                <a:cs typeface="Calibri" panose="020F0502020204030204" pitchFamily="34" charset="0"/>
              </a:rPr>
              <a:t>Their buying power is rising, fueled by greater education and employment</a:t>
            </a:r>
            <a:endParaRPr lang="en-US" sz="1400">
              <a:solidFill>
                <a:srgbClr val="1B1464"/>
              </a:solidFill>
            </a:endParaRPr>
          </a:p>
        </p:txBody>
      </p:sp>
      <p:cxnSp>
        <p:nvCxnSpPr>
          <p:cNvPr id="50" name="Straight Connector 49">
            <a:extLst>
              <a:ext uri="{FF2B5EF4-FFF2-40B4-BE49-F238E27FC236}">
                <a16:creationId xmlns:a16="http://schemas.microsoft.com/office/drawing/2014/main" id="{0E6CAEF9-B97D-45EF-85CB-59C0AC4D3815}"/>
              </a:ext>
            </a:extLst>
          </p:cNvPr>
          <p:cNvCxnSpPr>
            <a:cxnSpLocks/>
          </p:cNvCxnSpPr>
          <p:nvPr/>
        </p:nvCxnSpPr>
        <p:spPr>
          <a:xfrm>
            <a:off x="2745700" y="3906874"/>
            <a:ext cx="2014614"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sp>
        <p:nvSpPr>
          <p:cNvPr id="36" name="Rounded Rectangle 80">
            <a:extLst>
              <a:ext uri="{FF2B5EF4-FFF2-40B4-BE49-F238E27FC236}">
                <a16:creationId xmlns:a16="http://schemas.microsoft.com/office/drawing/2014/main" id="{A7A69E46-D1D1-450F-80C9-BA55178F8DBE}"/>
              </a:ext>
            </a:extLst>
          </p:cNvPr>
          <p:cNvSpPr/>
          <p:nvPr/>
        </p:nvSpPr>
        <p:spPr>
          <a:xfrm>
            <a:off x="5012144" y="2860183"/>
            <a:ext cx="2243812" cy="2974594"/>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a:solidFill>
                <a:srgbClr val="1B1464"/>
              </a:solidFill>
              <a:latin typeface="Helvetica" panose="020B0604020202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D3589DF9-3963-48CE-8DC2-1C95217C32A5}"/>
              </a:ext>
            </a:extLst>
          </p:cNvPr>
          <p:cNvSpPr txBox="1"/>
          <p:nvPr/>
        </p:nvSpPr>
        <p:spPr>
          <a:xfrm>
            <a:off x="5042862" y="3961124"/>
            <a:ext cx="2182377" cy="1554272"/>
          </a:xfrm>
          <a:prstGeom prst="rect">
            <a:avLst/>
          </a:prstGeom>
          <a:noFill/>
        </p:spPr>
        <p:txBody>
          <a:bodyPr wrap="square">
            <a:spAutoFit/>
          </a:bodyPr>
          <a:lstStyle/>
          <a:p>
            <a:pPr algn="ctr"/>
            <a:r>
              <a:rPr lang="en-US" sz="1200">
                <a:solidFill>
                  <a:srgbClr val="1B1464"/>
                </a:solidFill>
                <a:latin typeface="Helvetica"/>
                <a:cs typeface="Calibri" panose="020F0502020204030204" pitchFamily="34" charset="0"/>
              </a:rPr>
              <a:t>Nearly </a:t>
            </a:r>
            <a:r>
              <a:rPr lang="en-US" sz="1200" b="1">
                <a:solidFill>
                  <a:srgbClr val="ED3C8D"/>
                </a:solidFill>
                <a:latin typeface="Helvetica"/>
                <a:cs typeface="Calibri" panose="020F0502020204030204" pitchFamily="34" charset="0"/>
              </a:rPr>
              <a:t>1 in 5 women </a:t>
            </a:r>
            <a:r>
              <a:rPr lang="en-US" sz="1200">
                <a:solidFill>
                  <a:srgbClr val="1B1464"/>
                </a:solidFill>
                <a:latin typeface="Helvetica"/>
                <a:cs typeface="Calibri" panose="020F0502020204030204" pitchFamily="34" charset="0"/>
              </a:rPr>
              <a:t>in the U.S. is Hispanic</a:t>
            </a:r>
            <a:r>
              <a:rPr lang="en-US" sz="1100">
                <a:solidFill>
                  <a:srgbClr val="1B1464"/>
                </a:solidFill>
                <a:latin typeface="Helvetica"/>
                <a:cs typeface="Calibri" panose="020F0502020204030204" pitchFamily="34" charset="0"/>
              </a:rPr>
              <a:t> </a:t>
            </a:r>
          </a:p>
          <a:p>
            <a:pPr algn="ctr"/>
            <a:endParaRPr lang="en-US" sz="1100">
              <a:solidFill>
                <a:srgbClr val="1B1464"/>
              </a:solidFill>
              <a:latin typeface="Helvetica"/>
              <a:cs typeface="Calibri" panose="020F0502020204030204" pitchFamily="34" charset="0"/>
            </a:endParaRPr>
          </a:p>
          <a:p>
            <a:pPr algn="ctr"/>
            <a:r>
              <a:rPr lang="en-US" sz="1200">
                <a:solidFill>
                  <a:srgbClr val="1B1464"/>
                </a:solidFill>
                <a:latin typeface="Helvetica"/>
                <a:cs typeface="Calibri" panose="020F0502020204030204" pitchFamily="34" charset="0"/>
              </a:rPr>
              <a:t>U.S. Hispanic female pop increased </a:t>
            </a:r>
            <a:r>
              <a:rPr lang="en-US" sz="1200" b="1">
                <a:solidFill>
                  <a:srgbClr val="ED3C8D"/>
                </a:solidFill>
                <a:latin typeface="Helvetica"/>
                <a:cs typeface="Calibri" panose="020F0502020204030204" pitchFamily="34" charset="0"/>
              </a:rPr>
              <a:t>+78%</a:t>
            </a:r>
            <a:r>
              <a:rPr lang="en-US" sz="1200">
                <a:solidFill>
                  <a:srgbClr val="1B1464"/>
                </a:solidFill>
                <a:latin typeface="Helvetica"/>
                <a:cs typeface="Calibri" panose="020F0502020204030204" pitchFamily="34" charset="0"/>
              </a:rPr>
              <a:t> </a:t>
            </a:r>
          </a:p>
          <a:p>
            <a:pPr algn="ctr"/>
            <a:r>
              <a:rPr lang="en-US" sz="1000">
                <a:solidFill>
                  <a:srgbClr val="1B1464"/>
                </a:solidFill>
                <a:latin typeface="Helvetica"/>
                <a:cs typeface="Calibri" panose="020F0502020204030204" pitchFamily="34" charset="0"/>
              </a:rPr>
              <a:t>(2000 vs 2020)</a:t>
            </a:r>
            <a:r>
              <a:rPr lang="en-US" sz="1200">
                <a:solidFill>
                  <a:srgbClr val="1B1464"/>
                </a:solidFill>
                <a:latin typeface="Helvetica"/>
                <a:cs typeface="Calibri" panose="020F0502020204030204" pitchFamily="34" charset="0"/>
              </a:rPr>
              <a:t> </a:t>
            </a:r>
          </a:p>
          <a:p>
            <a:pPr algn="ctr"/>
            <a:endParaRPr lang="en-US" sz="400">
              <a:solidFill>
                <a:srgbClr val="1B1464"/>
              </a:solidFill>
              <a:latin typeface="Helvetica"/>
              <a:cs typeface="Calibri" panose="020F0502020204030204" pitchFamily="34" charset="0"/>
            </a:endParaRPr>
          </a:p>
          <a:p>
            <a:pPr algn="ctr"/>
            <a:r>
              <a:rPr lang="en-US" sz="1000">
                <a:solidFill>
                  <a:srgbClr val="1B1464"/>
                </a:solidFill>
                <a:latin typeface="Helvetica"/>
                <a:cs typeface="Calibri" panose="020F0502020204030204" pitchFamily="34" charset="0"/>
              </a:rPr>
              <a:t>(Non-Hispanic White female pop: +0.3% b/t 2000 and 2020)</a:t>
            </a:r>
          </a:p>
        </p:txBody>
      </p:sp>
      <p:cxnSp>
        <p:nvCxnSpPr>
          <p:cNvPr id="45" name="Straight Connector 44">
            <a:extLst>
              <a:ext uri="{FF2B5EF4-FFF2-40B4-BE49-F238E27FC236}">
                <a16:creationId xmlns:a16="http://schemas.microsoft.com/office/drawing/2014/main" id="{DFCB2C5E-A85C-45D1-9CC4-3E8E311954D5}"/>
              </a:ext>
            </a:extLst>
          </p:cNvPr>
          <p:cNvCxnSpPr>
            <a:cxnSpLocks/>
          </p:cNvCxnSpPr>
          <p:nvPr/>
        </p:nvCxnSpPr>
        <p:spPr>
          <a:xfrm>
            <a:off x="5126743" y="3906874"/>
            <a:ext cx="2014614"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2DA2BBF3-529A-4680-BEE0-623C00006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9772" y="1775893"/>
            <a:ext cx="908556" cy="908556"/>
          </a:xfrm>
          <a:prstGeom prst="rect">
            <a:avLst/>
          </a:prstGeom>
        </p:spPr>
      </p:pic>
      <p:sp>
        <p:nvSpPr>
          <p:cNvPr id="54" name="TextBox 53">
            <a:extLst>
              <a:ext uri="{FF2B5EF4-FFF2-40B4-BE49-F238E27FC236}">
                <a16:creationId xmlns:a16="http://schemas.microsoft.com/office/drawing/2014/main" id="{4451E441-3AA6-417B-BB0B-F0C6CC79A722}"/>
              </a:ext>
            </a:extLst>
          </p:cNvPr>
          <p:cNvSpPr txBox="1"/>
          <p:nvPr/>
        </p:nvSpPr>
        <p:spPr>
          <a:xfrm>
            <a:off x="5067955" y="2938974"/>
            <a:ext cx="2132190" cy="954107"/>
          </a:xfrm>
          <a:prstGeom prst="rect">
            <a:avLst/>
          </a:prstGeom>
          <a:noFill/>
        </p:spPr>
        <p:txBody>
          <a:bodyPr wrap="square">
            <a:spAutoFit/>
          </a:bodyPr>
          <a:lstStyle/>
          <a:p>
            <a:pPr algn="ctr"/>
            <a:r>
              <a:rPr lang="en-US" sz="1400" b="1">
                <a:solidFill>
                  <a:srgbClr val="1B1464"/>
                </a:solidFill>
                <a:latin typeface="Helvetica"/>
                <a:cs typeface="Calibri" panose="020F0502020204030204" pitchFamily="34" charset="0"/>
              </a:rPr>
              <a:t>They are growing at a fast rate and making up for a larger portion of the population</a:t>
            </a:r>
            <a:endParaRPr lang="en-US" sz="1400">
              <a:solidFill>
                <a:srgbClr val="1B1464"/>
              </a:solidFill>
            </a:endParaRPr>
          </a:p>
        </p:txBody>
      </p:sp>
      <p:sp>
        <p:nvSpPr>
          <p:cNvPr id="39" name="Rounded Rectangle 80">
            <a:extLst>
              <a:ext uri="{FF2B5EF4-FFF2-40B4-BE49-F238E27FC236}">
                <a16:creationId xmlns:a16="http://schemas.microsoft.com/office/drawing/2014/main" id="{ADA8C575-0645-46DD-8151-B8F6DC208DD7}"/>
              </a:ext>
            </a:extLst>
          </p:cNvPr>
          <p:cNvSpPr/>
          <p:nvPr/>
        </p:nvSpPr>
        <p:spPr>
          <a:xfrm>
            <a:off x="7393187" y="2860183"/>
            <a:ext cx="2243812" cy="2974594"/>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a:solidFill>
                <a:srgbClr val="1B1464"/>
              </a:solidFill>
              <a:latin typeface="Helvetica" panose="020B0604020202020204" pitchFamily="34" charset="0"/>
              <a:cs typeface="Helvetica" panose="020B0604020202020204" pitchFamily="34" charset="0"/>
            </a:endParaRPr>
          </a:p>
        </p:txBody>
      </p:sp>
      <p:sp>
        <p:nvSpPr>
          <p:cNvPr id="38" name="TextBox 37">
            <a:extLst>
              <a:ext uri="{FF2B5EF4-FFF2-40B4-BE49-F238E27FC236}">
                <a16:creationId xmlns:a16="http://schemas.microsoft.com/office/drawing/2014/main" id="{46E0F0FC-F94B-4DE3-83A8-3D6A73DF4043}"/>
              </a:ext>
            </a:extLst>
          </p:cNvPr>
          <p:cNvSpPr txBox="1"/>
          <p:nvPr/>
        </p:nvSpPr>
        <p:spPr>
          <a:xfrm>
            <a:off x="7445012" y="3961124"/>
            <a:ext cx="2140162" cy="707886"/>
          </a:xfrm>
          <a:prstGeom prst="rect">
            <a:avLst/>
          </a:prstGeom>
          <a:noFill/>
        </p:spPr>
        <p:txBody>
          <a:bodyPr wrap="square">
            <a:spAutoFit/>
          </a:bodyPr>
          <a:lstStyle/>
          <a:p>
            <a:pPr algn="ctr"/>
            <a:r>
              <a:rPr lang="en-US" sz="1200" b="1">
                <a:solidFill>
                  <a:srgbClr val="ED3C8D"/>
                </a:solidFill>
                <a:latin typeface="Helvetica"/>
                <a:cs typeface="Calibri" panose="020F0502020204030204" pitchFamily="34" charset="0"/>
              </a:rPr>
              <a:t>52% </a:t>
            </a:r>
            <a:r>
              <a:rPr lang="en-US" sz="1200">
                <a:solidFill>
                  <a:srgbClr val="1B1464"/>
                </a:solidFill>
                <a:latin typeface="Helvetica"/>
                <a:cs typeface="Calibri" panose="020F0502020204030204" pitchFamily="34" charset="0"/>
              </a:rPr>
              <a:t>of Latinas wish there was more Spanish-language content to stream</a:t>
            </a:r>
          </a:p>
          <a:p>
            <a:pPr algn="ctr"/>
            <a:endParaRPr lang="en-US" sz="400">
              <a:solidFill>
                <a:srgbClr val="1B1464"/>
              </a:solidFill>
              <a:latin typeface="Helvetica"/>
              <a:cs typeface="Calibri" panose="020F0502020204030204" pitchFamily="34" charset="0"/>
            </a:endParaRPr>
          </a:p>
        </p:txBody>
      </p:sp>
      <p:cxnSp>
        <p:nvCxnSpPr>
          <p:cNvPr id="46" name="Straight Connector 45">
            <a:extLst>
              <a:ext uri="{FF2B5EF4-FFF2-40B4-BE49-F238E27FC236}">
                <a16:creationId xmlns:a16="http://schemas.microsoft.com/office/drawing/2014/main" id="{B24B8140-D297-4806-8B98-92D49EE2D490}"/>
              </a:ext>
            </a:extLst>
          </p:cNvPr>
          <p:cNvCxnSpPr>
            <a:cxnSpLocks/>
          </p:cNvCxnSpPr>
          <p:nvPr/>
        </p:nvCxnSpPr>
        <p:spPr>
          <a:xfrm>
            <a:off x="7507786" y="3906874"/>
            <a:ext cx="2014614"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12" name="Picture 11" descr="Text, icon&#10;&#10;Description automatically generated">
            <a:extLst>
              <a:ext uri="{FF2B5EF4-FFF2-40B4-BE49-F238E27FC236}">
                <a16:creationId xmlns:a16="http://schemas.microsoft.com/office/drawing/2014/main" id="{ECC50CF0-A63B-44A1-B1F0-5D27F022EB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5223" y="1824709"/>
            <a:ext cx="859740" cy="859740"/>
          </a:xfrm>
          <a:prstGeom prst="rect">
            <a:avLst/>
          </a:prstGeom>
        </p:spPr>
      </p:pic>
      <p:sp>
        <p:nvSpPr>
          <p:cNvPr id="55" name="TextBox 54">
            <a:extLst>
              <a:ext uri="{FF2B5EF4-FFF2-40B4-BE49-F238E27FC236}">
                <a16:creationId xmlns:a16="http://schemas.microsoft.com/office/drawing/2014/main" id="{4DE17F4F-CB90-44DB-A85E-E60E4B9CD28F}"/>
              </a:ext>
            </a:extLst>
          </p:cNvPr>
          <p:cNvSpPr txBox="1"/>
          <p:nvPr/>
        </p:nvSpPr>
        <p:spPr>
          <a:xfrm>
            <a:off x="7342389" y="2938974"/>
            <a:ext cx="2345409" cy="954107"/>
          </a:xfrm>
          <a:prstGeom prst="rect">
            <a:avLst/>
          </a:prstGeom>
          <a:noFill/>
        </p:spPr>
        <p:txBody>
          <a:bodyPr wrap="square">
            <a:spAutoFit/>
          </a:bodyPr>
          <a:lstStyle/>
          <a:p>
            <a:pPr algn="ctr"/>
            <a:r>
              <a:rPr lang="en-US" sz="1400" b="1">
                <a:solidFill>
                  <a:srgbClr val="1B1464"/>
                </a:solidFill>
                <a:latin typeface="Helvetica"/>
                <a:cs typeface="Calibri" panose="020F0502020204030204" pitchFamily="34" charset="0"/>
              </a:rPr>
              <a:t>As voracious video viewers, they crave more in-language content &amp; greater representation</a:t>
            </a:r>
            <a:endParaRPr lang="en-US" sz="1400">
              <a:solidFill>
                <a:srgbClr val="1B1464"/>
              </a:solidFill>
            </a:endParaRPr>
          </a:p>
        </p:txBody>
      </p:sp>
      <p:sp>
        <p:nvSpPr>
          <p:cNvPr id="42" name="Rounded Rectangle 80">
            <a:extLst>
              <a:ext uri="{FF2B5EF4-FFF2-40B4-BE49-F238E27FC236}">
                <a16:creationId xmlns:a16="http://schemas.microsoft.com/office/drawing/2014/main" id="{58E2A5B3-2B11-4A6F-AE54-2F12DFBA7754}"/>
              </a:ext>
            </a:extLst>
          </p:cNvPr>
          <p:cNvSpPr/>
          <p:nvPr/>
        </p:nvSpPr>
        <p:spPr>
          <a:xfrm>
            <a:off x="9743351" y="2860183"/>
            <a:ext cx="2305572" cy="2974594"/>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a:solidFill>
                <a:srgbClr val="1B1464"/>
              </a:solidFill>
              <a:latin typeface="Helvetica" panose="020B0604020202020204" pitchFamily="34" charset="0"/>
              <a:cs typeface="Helvetica" panose="020B0604020202020204" pitchFamily="34" charset="0"/>
            </a:endParaRPr>
          </a:p>
        </p:txBody>
      </p:sp>
      <p:sp>
        <p:nvSpPr>
          <p:cNvPr id="41" name="TextBox 40">
            <a:extLst>
              <a:ext uri="{FF2B5EF4-FFF2-40B4-BE49-F238E27FC236}">
                <a16:creationId xmlns:a16="http://schemas.microsoft.com/office/drawing/2014/main" id="{84B27A4D-D40F-4E30-9D4B-F45E8959D04C}"/>
              </a:ext>
            </a:extLst>
          </p:cNvPr>
          <p:cNvSpPr txBox="1"/>
          <p:nvPr/>
        </p:nvSpPr>
        <p:spPr>
          <a:xfrm>
            <a:off x="9726236" y="3961124"/>
            <a:ext cx="2339802" cy="861774"/>
          </a:xfrm>
          <a:prstGeom prst="rect">
            <a:avLst/>
          </a:prstGeom>
          <a:noFill/>
        </p:spPr>
        <p:txBody>
          <a:bodyPr wrap="square">
            <a:spAutoFit/>
          </a:bodyPr>
          <a:lstStyle/>
          <a:p>
            <a:pPr algn="ctr"/>
            <a:r>
              <a:rPr lang="en-US" sz="1200" b="1">
                <a:solidFill>
                  <a:srgbClr val="ED3C8D"/>
                </a:solidFill>
                <a:latin typeface="Helvetica"/>
                <a:cs typeface="Calibri" panose="020F0502020204030204" pitchFamily="34" charset="0"/>
              </a:rPr>
              <a:t>59% </a:t>
            </a:r>
            <a:r>
              <a:rPr lang="en-US" sz="1200">
                <a:solidFill>
                  <a:srgbClr val="1B1464"/>
                </a:solidFill>
                <a:latin typeface="Helvetica"/>
                <a:cs typeface="Calibri" panose="020F0502020204030204" pitchFamily="34" charset="0"/>
              </a:rPr>
              <a:t>of Latinas are more likely to be loyal to a company that advertises in Spanish</a:t>
            </a:r>
          </a:p>
          <a:p>
            <a:pPr algn="ctr"/>
            <a:endParaRPr lang="en-US" sz="400">
              <a:solidFill>
                <a:srgbClr val="1B1464"/>
              </a:solidFill>
              <a:latin typeface="Helvetica"/>
              <a:cs typeface="Calibri" panose="020F0502020204030204" pitchFamily="34" charset="0"/>
            </a:endParaRPr>
          </a:p>
          <a:p>
            <a:pPr algn="ctr"/>
            <a:r>
              <a:rPr lang="en-US" sz="1000">
                <a:solidFill>
                  <a:srgbClr val="1B1464"/>
                </a:solidFill>
                <a:latin typeface="Helvetica"/>
                <a:cs typeface="Calibri" panose="020F0502020204030204" pitchFamily="34" charset="0"/>
              </a:rPr>
              <a:t>(+93% increase b/t 2018 and 2021)</a:t>
            </a:r>
          </a:p>
        </p:txBody>
      </p:sp>
      <p:cxnSp>
        <p:nvCxnSpPr>
          <p:cNvPr id="47" name="Straight Connector 46">
            <a:extLst>
              <a:ext uri="{FF2B5EF4-FFF2-40B4-BE49-F238E27FC236}">
                <a16:creationId xmlns:a16="http://schemas.microsoft.com/office/drawing/2014/main" id="{BC8B9971-1463-4C12-B4F1-7282CAE38C87}"/>
              </a:ext>
            </a:extLst>
          </p:cNvPr>
          <p:cNvCxnSpPr>
            <a:cxnSpLocks/>
          </p:cNvCxnSpPr>
          <p:nvPr/>
        </p:nvCxnSpPr>
        <p:spPr>
          <a:xfrm>
            <a:off x="9888830" y="3906874"/>
            <a:ext cx="2014614"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F44FCFBD-7D23-4894-902C-F5BF3ED70B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40285" y="1615750"/>
            <a:ext cx="1111704" cy="1111704"/>
          </a:xfrm>
          <a:prstGeom prst="rect">
            <a:avLst/>
          </a:prstGeom>
        </p:spPr>
      </p:pic>
      <p:sp>
        <p:nvSpPr>
          <p:cNvPr id="56" name="TextBox 55">
            <a:extLst>
              <a:ext uri="{FF2B5EF4-FFF2-40B4-BE49-F238E27FC236}">
                <a16:creationId xmlns:a16="http://schemas.microsoft.com/office/drawing/2014/main" id="{8CF05E1D-1499-4D15-A058-3706E45536E1}"/>
              </a:ext>
            </a:extLst>
          </p:cNvPr>
          <p:cNvSpPr txBox="1"/>
          <p:nvPr/>
        </p:nvSpPr>
        <p:spPr>
          <a:xfrm>
            <a:off x="9723433" y="2938974"/>
            <a:ext cx="2345409" cy="954107"/>
          </a:xfrm>
          <a:prstGeom prst="rect">
            <a:avLst/>
          </a:prstGeom>
          <a:noFill/>
        </p:spPr>
        <p:txBody>
          <a:bodyPr wrap="square">
            <a:spAutoFit/>
          </a:bodyPr>
          <a:lstStyle/>
          <a:p>
            <a:pPr algn="ctr"/>
            <a:r>
              <a:rPr lang="en-US" sz="1400" b="1">
                <a:solidFill>
                  <a:srgbClr val="1B1464"/>
                </a:solidFill>
                <a:latin typeface="Helvetica"/>
                <a:cs typeface="Calibri" panose="020F0502020204030204" pitchFamily="34" charset="0"/>
              </a:rPr>
              <a:t>They are more loyal to brands who advertise with their cultural diversity in mind</a:t>
            </a:r>
            <a:endParaRPr lang="en-US" sz="1400">
              <a:solidFill>
                <a:srgbClr val="1B1464"/>
              </a:solidFill>
            </a:endParaRPr>
          </a:p>
        </p:txBody>
      </p:sp>
      <p:pic>
        <p:nvPicPr>
          <p:cNvPr id="53" name="Picture 52">
            <a:extLst>
              <a:ext uri="{FF2B5EF4-FFF2-40B4-BE49-F238E27FC236}">
                <a16:creationId xmlns:a16="http://schemas.microsoft.com/office/drawing/2014/main" id="{6E776F20-0C0A-40F1-8A82-AFA21D769A2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7" name="Slide Number Placeholder 5">
            <a:extLst>
              <a:ext uri="{FF2B5EF4-FFF2-40B4-BE49-F238E27FC236}">
                <a16:creationId xmlns:a16="http://schemas.microsoft.com/office/drawing/2014/main" id="{F4924CEC-B93E-4AC0-8A04-78491176ACE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8" name="Rectangle 57">
            <a:extLst>
              <a:ext uri="{FF2B5EF4-FFF2-40B4-BE49-F238E27FC236}">
                <a16:creationId xmlns:a16="http://schemas.microsoft.com/office/drawing/2014/main" id="{A3070042-DC19-4E31-BE5C-838860ED3E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08989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889" y="1690937"/>
            <a:ext cx="121977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7665" y="175793"/>
            <a:ext cx="1217433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‘Super Shoppers,’ Latinas are more likely to act as household decision-makers, and typically live in larger households compared to non-Hispanic women, presenting an outsized opportunity for marketers across categories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87" name="TextBox 86">
            <a:extLst>
              <a:ext uri="{FF2B5EF4-FFF2-40B4-BE49-F238E27FC236}">
                <a16:creationId xmlns:a16="http://schemas.microsoft.com/office/drawing/2014/main" id="{6B972BF5-12F2-4C4E-B197-818FC83DB440}"/>
              </a:ext>
            </a:extLst>
          </p:cNvPr>
          <p:cNvSpPr txBox="1"/>
          <p:nvPr/>
        </p:nvSpPr>
        <p:spPr>
          <a:xfrm>
            <a:off x="5395802" y="1824526"/>
            <a:ext cx="3894221" cy="553998"/>
          </a:xfrm>
          <a:prstGeom prst="rect">
            <a:avLst/>
          </a:prstGeom>
          <a:noFill/>
        </p:spPr>
        <p:txBody>
          <a:bodyPr wrap="square" rtlCol="0">
            <a:spAutoFit/>
          </a:bodyPr>
          <a:lstStyle/>
          <a:p>
            <a:pPr algn="ctr"/>
            <a:r>
              <a:rPr lang="en-US" sz="1600" b="1" u="sng">
                <a:solidFill>
                  <a:srgbClr val="1B1464"/>
                </a:solidFill>
                <a:latin typeface="Helvetica" panose="020B0604020202020204" pitchFamily="34" charset="0"/>
                <a:cs typeface="Helvetica" panose="020B0604020202020204" pitchFamily="34" charset="0"/>
              </a:rPr>
              <a:t>Latina buyer growth by category</a:t>
            </a:r>
          </a:p>
          <a:p>
            <a:pPr algn="ctr"/>
            <a:r>
              <a:rPr lang="en-US" sz="1400">
                <a:solidFill>
                  <a:srgbClr val="1B1464"/>
                </a:solidFill>
                <a:latin typeface="Helvetica" panose="020B0604020202020204" pitchFamily="34" charset="0"/>
                <a:cs typeface="Helvetica" panose="020B0604020202020204" pitchFamily="34" charset="0"/>
              </a:rPr>
              <a:t>2018 vs. 2014</a:t>
            </a:r>
          </a:p>
        </p:txBody>
      </p:sp>
      <p:sp>
        <p:nvSpPr>
          <p:cNvPr id="114" name="TextBox 113">
            <a:extLst>
              <a:ext uri="{FF2B5EF4-FFF2-40B4-BE49-F238E27FC236}">
                <a16:creationId xmlns:a16="http://schemas.microsoft.com/office/drawing/2014/main" id="{808F33F0-8FE8-4CA3-ADCC-DF78506D3A79}"/>
              </a:ext>
            </a:extLst>
          </p:cNvPr>
          <p:cNvSpPr txBox="1"/>
          <p:nvPr/>
        </p:nvSpPr>
        <p:spPr>
          <a:xfrm>
            <a:off x="516372" y="6297566"/>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a:t>
            </a:r>
            <a:r>
              <a:rPr lang="en-US" sz="900">
                <a:solidFill>
                  <a:srgbClr val="002060"/>
                </a:solidFill>
                <a:latin typeface="Helvetica" panose="020B0604020202020204" pitchFamily="34" charset="0"/>
                <a:cs typeface="Helvetica" panose="020B0604020202020204" pitchFamily="34" charset="0"/>
              </a:rPr>
              <a:t>Fall</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2021 Doublebase (average household size). Telemundo,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Latinas Powering Forward</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2019 (buyer growth by category).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pSp>
        <p:nvGrpSpPr>
          <p:cNvPr id="27" name="Group 26">
            <a:extLst>
              <a:ext uri="{FF2B5EF4-FFF2-40B4-BE49-F238E27FC236}">
                <a16:creationId xmlns:a16="http://schemas.microsoft.com/office/drawing/2014/main" id="{50868EE9-257C-406F-ADFC-8ADF8EB18C46}"/>
              </a:ext>
            </a:extLst>
          </p:cNvPr>
          <p:cNvGrpSpPr/>
          <p:nvPr/>
        </p:nvGrpSpPr>
        <p:grpSpPr>
          <a:xfrm>
            <a:off x="2679692" y="2511900"/>
            <a:ext cx="2103596" cy="3453900"/>
            <a:chOff x="2679692" y="2411907"/>
            <a:chExt cx="2103596" cy="3453900"/>
          </a:xfrm>
        </p:grpSpPr>
        <p:sp>
          <p:nvSpPr>
            <p:cNvPr id="30" name="TextBox 29">
              <a:extLst>
                <a:ext uri="{FF2B5EF4-FFF2-40B4-BE49-F238E27FC236}">
                  <a16:creationId xmlns:a16="http://schemas.microsoft.com/office/drawing/2014/main" id="{B9F53B2B-67F5-4B13-AD17-DB35E3B53FFF}"/>
                </a:ext>
              </a:extLst>
            </p:cNvPr>
            <p:cNvSpPr txBox="1"/>
            <p:nvPr/>
          </p:nvSpPr>
          <p:spPr>
            <a:xfrm>
              <a:off x="2679692" y="3035146"/>
              <a:ext cx="2103596" cy="892552"/>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Investments</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+247%</a:t>
              </a:r>
            </a:p>
            <a:p>
              <a:pPr algn="ctr"/>
              <a:r>
                <a:rPr lang="en-US" sz="1200">
                  <a:solidFill>
                    <a:srgbClr val="1F1A62"/>
                  </a:solidFill>
                  <a:latin typeface="Helvetica"/>
                  <a:cs typeface="Calibri" panose="020F0502020204030204" pitchFamily="34" charset="0"/>
                </a:rPr>
                <a:t>vs. +78% of NH women</a:t>
              </a:r>
              <a:endParaRPr lang="en-US" sz="1200"/>
            </a:p>
          </p:txBody>
        </p:sp>
        <p:sp>
          <p:nvSpPr>
            <p:cNvPr id="37" name="TextBox 36">
              <a:extLst>
                <a:ext uri="{FF2B5EF4-FFF2-40B4-BE49-F238E27FC236}">
                  <a16:creationId xmlns:a16="http://schemas.microsoft.com/office/drawing/2014/main" id="{A2415324-0C5C-4412-A301-00FB93FCC0E5}"/>
                </a:ext>
              </a:extLst>
            </p:cNvPr>
            <p:cNvSpPr txBox="1"/>
            <p:nvPr/>
          </p:nvSpPr>
          <p:spPr>
            <a:xfrm>
              <a:off x="2679692" y="4973255"/>
              <a:ext cx="2103596" cy="892552"/>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Automotive</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+15%</a:t>
              </a:r>
            </a:p>
            <a:p>
              <a:pPr algn="ctr"/>
              <a:r>
                <a:rPr lang="en-US" sz="1200">
                  <a:solidFill>
                    <a:srgbClr val="1F1A62"/>
                  </a:solidFill>
                  <a:latin typeface="Helvetica"/>
                  <a:cs typeface="Calibri" panose="020F0502020204030204" pitchFamily="34" charset="0"/>
                </a:rPr>
                <a:t>vs. +1% of NH women</a:t>
              </a:r>
              <a:endParaRPr lang="en-US" sz="1200"/>
            </a:p>
          </p:txBody>
        </p:sp>
        <p:pic>
          <p:nvPicPr>
            <p:cNvPr id="6" name="Picture 5" descr="Icon&#10;&#10;Description automatically generated">
              <a:extLst>
                <a:ext uri="{FF2B5EF4-FFF2-40B4-BE49-F238E27FC236}">
                  <a16:creationId xmlns:a16="http://schemas.microsoft.com/office/drawing/2014/main" id="{18313008-DB58-4CF3-87BF-1BB185B04B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3612" y="2411907"/>
              <a:ext cx="615757" cy="615757"/>
            </a:xfrm>
            <a:prstGeom prst="rect">
              <a:avLst/>
            </a:prstGeom>
          </p:spPr>
        </p:pic>
        <p:pic>
          <p:nvPicPr>
            <p:cNvPr id="13" name="Picture 12" descr="Icon&#10;&#10;Description automatically generated">
              <a:extLst>
                <a:ext uri="{FF2B5EF4-FFF2-40B4-BE49-F238E27FC236}">
                  <a16:creationId xmlns:a16="http://schemas.microsoft.com/office/drawing/2014/main" id="{9A80C3E4-6598-4B73-B8CB-B2FBA5B25E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252" y="4345398"/>
              <a:ext cx="606477" cy="606477"/>
            </a:xfrm>
            <a:prstGeom prst="rect">
              <a:avLst/>
            </a:prstGeom>
          </p:spPr>
        </p:pic>
      </p:grpSp>
      <p:grpSp>
        <p:nvGrpSpPr>
          <p:cNvPr id="26" name="Group 25">
            <a:extLst>
              <a:ext uri="{FF2B5EF4-FFF2-40B4-BE49-F238E27FC236}">
                <a16:creationId xmlns:a16="http://schemas.microsoft.com/office/drawing/2014/main" id="{35D8F3FD-1475-4962-BEBD-16E9E68BDFB6}"/>
              </a:ext>
            </a:extLst>
          </p:cNvPr>
          <p:cNvGrpSpPr/>
          <p:nvPr/>
        </p:nvGrpSpPr>
        <p:grpSpPr>
          <a:xfrm>
            <a:off x="5055478" y="2511900"/>
            <a:ext cx="2200655" cy="3432548"/>
            <a:chOff x="5055478" y="2402481"/>
            <a:chExt cx="2200655" cy="3432548"/>
          </a:xfrm>
        </p:grpSpPr>
        <p:sp>
          <p:nvSpPr>
            <p:cNvPr id="34" name="TextBox 33">
              <a:extLst>
                <a:ext uri="{FF2B5EF4-FFF2-40B4-BE49-F238E27FC236}">
                  <a16:creationId xmlns:a16="http://schemas.microsoft.com/office/drawing/2014/main" id="{1C344E78-F39B-4058-8522-BB18009BEF20}"/>
                </a:ext>
              </a:extLst>
            </p:cNvPr>
            <p:cNvSpPr txBox="1"/>
            <p:nvPr/>
          </p:nvSpPr>
          <p:spPr>
            <a:xfrm>
              <a:off x="5055478" y="3035146"/>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Alcoholic Beverages</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+26%</a:t>
              </a:r>
            </a:p>
            <a:p>
              <a:pPr algn="ctr"/>
              <a:r>
                <a:rPr lang="en-US" sz="1200">
                  <a:solidFill>
                    <a:srgbClr val="1F1A62"/>
                  </a:solidFill>
                  <a:latin typeface="Helvetica"/>
                  <a:cs typeface="Calibri" panose="020F0502020204030204" pitchFamily="34" charset="0"/>
                </a:rPr>
                <a:t>vs. +6% of NH women</a:t>
              </a:r>
              <a:endParaRPr lang="en-US" sz="1200"/>
            </a:p>
          </p:txBody>
        </p:sp>
        <p:sp>
          <p:nvSpPr>
            <p:cNvPr id="38" name="TextBox 37">
              <a:extLst>
                <a:ext uri="{FF2B5EF4-FFF2-40B4-BE49-F238E27FC236}">
                  <a16:creationId xmlns:a16="http://schemas.microsoft.com/office/drawing/2014/main" id="{2CF9E986-3127-4F2E-B9DA-A6BC3C419063}"/>
                </a:ext>
              </a:extLst>
            </p:cNvPr>
            <p:cNvSpPr txBox="1"/>
            <p:nvPr/>
          </p:nvSpPr>
          <p:spPr>
            <a:xfrm>
              <a:off x="5055478" y="4973255"/>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Casual Dining</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+13%</a:t>
              </a:r>
            </a:p>
            <a:p>
              <a:pPr algn="ctr"/>
              <a:r>
                <a:rPr lang="en-US" sz="1200">
                  <a:solidFill>
                    <a:srgbClr val="1F1A62"/>
                  </a:solidFill>
                  <a:latin typeface="Helvetica"/>
                  <a:cs typeface="Calibri" panose="020F0502020204030204" pitchFamily="34" charset="0"/>
                </a:rPr>
                <a:t>vs. +3% of NH women</a:t>
              </a:r>
              <a:endParaRPr lang="en-US" sz="1200"/>
            </a:p>
          </p:txBody>
        </p:sp>
        <p:pic>
          <p:nvPicPr>
            <p:cNvPr id="8" name="Picture 7" descr="Icon&#10;&#10;Description automatically generated">
              <a:extLst>
                <a:ext uri="{FF2B5EF4-FFF2-40B4-BE49-F238E27FC236}">
                  <a16:creationId xmlns:a16="http://schemas.microsoft.com/office/drawing/2014/main" id="{15AB2EBD-5C26-45EC-84FD-7C38507B99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0455" y="2402481"/>
              <a:ext cx="670700" cy="670700"/>
            </a:xfrm>
            <a:prstGeom prst="rect">
              <a:avLst/>
            </a:prstGeom>
          </p:spPr>
        </p:pic>
        <p:pic>
          <p:nvPicPr>
            <p:cNvPr id="15" name="Picture 14" descr="Icon&#10;&#10;Description automatically generated">
              <a:extLst>
                <a:ext uri="{FF2B5EF4-FFF2-40B4-BE49-F238E27FC236}">
                  <a16:creationId xmlns:a16="http://schemas.microsoft.com/office/drawing/2014/main" id="{F065CAC9-415E-4534-AECB-2F4B12EE8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1087" y="4260143"/>
              <a:ext cx="729436" cy="729436"/>
            </a:xfrm>
            <a:prstGeom prst="rect">
              <a:avLst/>
            </a:prstGeom>
          </p:spPr>
        </p:pic>
      </p:grpSp>
      <p:grpSp>
        <p:nvGrpSpPr>
          <p:cNvPr id="23" name="Group 22">
            <a:extLst>
              <a:ext uri="{FF2B5EF4-FFF2-40B4-BE49-F238E27FC236}">
                <a16:creationId xmlns:a16="http://schemas.microsoft.com/office/drawing/2014/main" id="{07825902-B747-4A3B-B9DC-4EC9E9D368C4}"/>
              </a:ext>
            </a:extLst>
          </p:cNvPr>
          <p:cNvGrpSpPr/>
          <p:nvPr/>
        </p:nvGrpSpPr>
        <p:grpSpPr>
          <a:xfrm>
            <a:off x="7528323" y="2511900"/>
            <a:ext cx="2200655" cy="3469179"/>
            <a:chOff x="7528323" y="2365850"/>
            <a:chExt cx="2200655" cy="3469179"/>
          </a:xfrm>
        </p:grpSpPr>
        <p:sp>
          <p:nvSpPr>
            <p:cNvPr id="35" name="TextBox 34">
              <a:extLst>
                <a:ext uri="{FF2B5EF4-FFF2-40B4-BE49-F238E27FC236}">
                  <a16:creationId xmlns:a16="http://schemas.microsoft.com/office/drawing/2014/main" id="{82C4A0E9-A51D-49B0-86BD-2BDB8C7CDC01}"/>
                </a:ext>
              </a:extLst>
            </p:cNvPr>
            <p:cNvSpPr txBox="1"/>
            <p:nvPr/>
          </p:nvSpPr>
          <p:spPr>
            <a:xfrm>
              <a:off x="7528323" y="3035146"/>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Bottled Water</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+21%</a:t>
              </a:r>
            </a:p>
            <a:p>
              <a:pPr algn="ctr"/>
              <a:r>
                <a:rPr lang="en-US" sz="1200">
                  <a:solidFill>
                    <a:srgbClr val="1F1A62"/>
                  </a:solidFill>
                  <a:latin typeface="Helvetica"/>
                  <a:cs typeface="Calibri" panose="020F0502020204030204" pitchFamily="34" charset="0"/>
                </a:rPr>
                <a:t>vs. +9% of NH women</a:t>
              </a:r>
              <a:endParaRPr lang="en-US" sz="1200"/>
            </a:p>
          </p:txBody>
        </p:sp>
        <p:sp>
          <p:nvSpPr>
            <p:cNvPr id="39" name="TextBox 38">
              <a:extLst>
                <a:ext uri="{FF2B5EF4-FFF2-40B4-BE49-F238E27FC236}">
                  <a16:creationId xmlns:a16="http://schemas.microsoft.com/office/drawing/2014/main" id="{A9CFC085-FC1B-41C1-B1DD-EB0F394EB199}"/>
                </a:ext>
              </a:extLst>
            </p:cNvPr>
            <p:cNvSpPr txBox="1"/>
            <p:nvPr/>
          </p:nvSpPr>
          <p:spPr>
            <a:xfrm>
              <a:off x="7528323" y="4973255"/>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Makeup</a:t>
              </a:r>
              <a:endParaRPr lang="en-US" sz="1600" u="sng">
                <a:solidFill>
                  <a:srgbClr val="1F1A62"/>
                </a:solidFill>
                <a:latin typeface="Helvetica"/>
                <a:cs typeface="Calibri" panose="020F0502020204030204" pitchFamily="34" charset="0"/>
              </a:endParaRP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+12%</a:t>
              </a:r>
            </a:p>
            <a:p>
              <a:pPr algn="ctr"/>
              <a:r>
                <a:rPr lang="en-US" sz="1200">
                  <a:solidFill>
                    <a:srgbClr val="1F1A62"/>
                  </a:solidFill>
                  <a:latin typeface="Helvetica"/>
                  <a:cs typeface="Calibri" panose="020F0502020204030204" pitchFamily="34" charset="0"/>
                </a:rPr>
                <a:t>vs. +4% of NH women</a:t>
              </a:r>
              <a:endParaRPr lang="en-US" sz="1200"/>
            </a:p>
          </p:txBody>
        </p:sp>
        <p:pic>
          <p:nvPicPr>
            <p:cNvPr id="11" name="Picture 10" descr="Icon&#10;&#10;Description automatically generated">
              <a:extLst>
                <a:ext uri="{FF2B5EF4-FFF2-40B4-BE49-F238E27FC236}">
                  <a16:creationId xmlns:a16="http://schemas.microsoft.com/office/drawing/2014/main" id="{B74B6122-FA58-4C5B-960C-E69CE62A99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3300" y="2365850"/>
              <a:ext cx="670700" cy="670700"/>
            </a:xfrm>
            <a:prstGeom prst="rect">
              <a:avLst/>
            </a:prstGeom>
          </p:spPr>
        </p:pic>
        <p:pic>
          <p:nvPicPr>
            <p:cNvPr id="17" name="Picture 16" descr="Icon&#10;&#10;Description automatically generated">
              <a:extLst>
                <a:ext uri="{FF2B5EF4-FFF2-40B4-BE49-F238E27FC236}">
                  <a16:creationId xmlns:a16="http://schemas.microsoft.com/office/drawing/2014/main" id="{B8C6E1B8-6F2F-4BEF-83DF-A5C8FBCF94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63932" y="4191759"/>
              <a:ext cx="729437" cy="729437"/>
            </a:xfrm>
            <a:prstGeom prst="rect">
              <a:avLst/>
            </a:prstGeom>
          </p:spPr>
        </p:pic>
      </p:grpSp>
      <p:grpSp>
        <p:nvGrpSpPr>
          <p:cNvPr id="22" name="Group 21">
            <a:extLst>
              <a:ext uri="{FF2B5EF4-FFF2-40B4-BE49-F238E27FC236}">
                <a16:creationId xmlns:a16="http://schemas.microsoft.com/office/drawing/2014/main" id="{8FB4FEB2-7B47-4F81-8D45-8F8442DAF555}"/>
              </a:ext>
            </a:extLst>
          </p:cNvPr>
          <p:cNvGrpSpPr/>
          <p:nvPr/>
        </p:nvGrpSpPr>
        <p:grpSpPr>
          <a:xfrm>
            <a:off x="10001168" y="2511900"/>
            <a:ext cx="2200655" cy="3436034"/>
            <a:chOff x="10001168" y="2398995"/>
            <a:chExt cx="2200655" cy="3436034"/>
          </a:xfrm>
        </p:grpSpPr>
        <p:sp>
          <p:nvSpPr>
            <p:cNvPr id="36" name="TextBox 35">
              <a:extLst>
                <a:ext uri="{FF2B5EF4-FFF2-40B4-BE49-F238E27FC236}">
                  <a16:creationId xmlns:a16="http://schemas.microsoft.com/office/drawing/2014/main" id="{EC8FB12A-3E39-4772-825B-68919D944C0B}"/>
                </a:ext>
              </a:extLst>
            </p:cNvPr>
            <p:cNvSpPr txBox="1"/>
            <p:nvPr/>
          </p:nvSpPr>
          <p:spPr>
            <a:xfrm>
              <a:off x="10001168" y="3035146"/>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Mobile</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+18%</a:t>
              </a:r>
            </a:p>
            <a:p>
              <a:pPr algn="ctr"/>
              <a:r>
                <a:rPr lang="en-US" sz="1200">
                  <a:solidFill>
                    <a:srgbClr val="1F1A62"/>
                  </a:solidFill>
                  <a:latin typeface="Helvetica"/>
                  <a:cs typeface="Calibri" panose="020F0502020204030204" pitchFamily="34" charset="0"/>
                </a:rPr>
                <a:t>vs. +13% of NH women</a:t>
              </a:r>
              <a:endParaRPr lang="en-US" sz="1200"/>
            </a:p>
          </p:txBody>
        </p:sp>
        <p:sp>
          <p:nvSpPr>
            <p:cNvPr id="40" name="TextBox 39">
              <a:extLst>
                <a:ext uri="{FF2B5EF4-FFF2-40B4-BE49-F238E27FC236}">
                  <a16:creationId xmlns:a16="http://schemas.microsoft.com/office/drawing/2014/main" id="{96527C04-7D3E-44F9-8C63-18A6E6C6BE44}"/>
                </a:ext>
              </a:extLst>
            </p:cNvPr>
            <p:cNvSpPr txBox="1"/>
            <p:nvPr/>
          </p:nvSpPr>
          <p:spPr>
            <a:xfrm>
              <a:off x="10001168" y="4973255"/>
              <a:ext cx="2200655" cy="861774"/>
            </a:xfrm>
            <a:prstGeom prst="rect">
              <a:avLst/>
            </a:prstGeom>
            <a:noFill/>
          </p:spPr>
          <p:txBody>
            <a:bodyPr wrap="square">
              <a:spAutoFit/>
            </a:bodyPr>
            <a:lstStyle/>
            <a:p>
              <a:pPr algn="ctr"/>
              <a:r>
                <a:rPr lang="en-US" sz="1400" u="sng">
                  <a:solidFill>
                    <a:srgbClr val="1F1A62"/>
                  </a:solidFill>
                  <a:latin typeface="Helvetica"/>
                  <a:cs typeface="Calibri" panose="020F0502020204030204" pitchFamily="34" charset="0"/>
                </a:rPr>
                <a:t>Department Store</a:t>
              </a:r>
            </a:p>
            <a:p>
              <a:pPr algn="ctr"/>
              <a:r>
                <a:rPr lang="en-US" sz="2400" b="1">
                  <a:ln w="13462">
                    <a:solidFill>
                      <a:prstClr val="black"/>
                    </a:solidFill>
                    <a:prstDash val="solid"/>
                  </a:ln>
                  <a:solidFill>
                    <a:srgbClr val="00BFF2"/>
                  </a:solidFill>
                  <a:latin typeface="Helvetica" panose="020B0604020202020204" pitchFamily="34" charset="0"/>
                  <a:cs typeface="Helvetica" panose="020B0604020202020204" pitchFamily="34" charset="0"/>
                </a:rPr>
                <a:t>+9%</a:t>
              </a:r>
            </a:p>
            <a:p>
              <a:pPr algn="ctr"/>
              <a:r>
                <a:rPr lang="en-US" sz="1200">
                  <a:solidFill>
                    <a:srgbClr val="1F1A62"/>
                  </a:solidFill>
                  <a:latin typeface="Helvetica"/>
                  <a:cs typeface="Calibri" panose="020F0502020204030204" pitchFamily="34" charset="0"/>
                </a:rPr>
                <a:t>vs. +1% of NH women</a:t>
              </a:r>
              <a:endParaRPr lang="en-US" sz="1200"/>
            </a:p>
          </p:txBody>
        </p:sp>
        <p:pic>
          <p:nvPicPr>
            <p:cNvPr id="19" name="Picture 18" descr="Icon&#10;&#10;Description automatically generated">
              <a:extLst>
                <a:ext uri="{FF2B5EF4-FFF2-40B4-BE49-F238E27FC236}">
                  <a16:creationId xmlns:a16="http://schemas.microsoft.com/office/drawing/2014/main" id="{44CF2FBD-766C-486D-86AC-BE03AE6BA2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09227" y="2398995"/>
              <a:ext cx="584536" cy="584536"/>
            </a:xfrm>
            <a:prstGeom prst="rect">
              <a:avLst/>
            </a:prstGeom>
          </p:spPr>
        </p:pic>
        <p:pic>
          <p:nvPicPr>
            <p:cNvPr id="21" name="Picture 20" descr="Icon&#10;&#10;Description automatically generated">
              <a:extLst>
                <a:ext uri="{FF2B5EF4-FFF2-40B4-BE49-F238E27FC236}">
                  <a16:creationId xmlns:a16="http://schemas.microsoft.com/office/drawing/2014/main" id="{7C6F8B0E-36A2-4A63-B849-DC340AB4AC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36777" y="4129913"/>
              <a:ext cx="729437" cy="729437"/>
            </a:xfrm>
            <a:prstGeom prst="rect">
              <a:avLst/>
            </a:prstGeom>
          </p:spPr>
        </p:pic>
      </p:grpSp>
      <p:grpSp>
        <p:nvGrpSpPr>
          <p:cNvPr id="24" name="Group 23">
            <a:extLst>
              <a:ext uri="{FF2B5EF4-FFF2-40B4-BE49-F238E27FC236}">
                <a16:creationId xmlns:a16="http://schemas.microsoft.com/office/drawing/2014/main" id="{6D8E9FAA-EE08-43A4-A013-F7A2412BC392}"/>
              </a:ext>
            </a:extLst>
          </p:cNvPr>
          <p:cNvGrpSpPr/>
          <p:nvPr/>
        </p:nvGrpSpPr>
        <p:grpSpPr>
          <a:xfrm>
            <a:off x="243780" y="2796988"/>
            <a:ext cx="2243033" cy="2512198"/>
            <a:chOff x="148530" y="3290863"/>
            <a:chExt cx="2243033" cy="2063512"/>
          </a:xfrm>
        </p:grpSpPr>
        <p:sp>
          <p:nvSpPr>
            <p:cNvPr id="41" name="Rounded Rectangle 80">
              <a:extLst>
                <a:ext uri="{FF2B5EF4-FFF2-40B4-BE49-F238E27FC236}">
                  <a16:creationId xmlns:a16="http://schemas.microsoft.com/office/drawing/2014/main" id="{254C8800-FB44-4A8B-8680-A7ABE78DCC60}"/>
                </a:ext>
              </a:extLst>
            </p:cNvPr>
            <p:cNvSpPr/>
            <p:nvPr/>
          </p:nvSpPr>
          <p:spPr>
            <a:xfrm>
              <a:off x="148530" y="3290863"/>
              <a:ext cx="2243033" cy="2063512"/>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pSp>
          <p:nvGrpSpPr>
            <p:cNvPr id="2" name="Group 1">
              <a:extLst>
                <a:ext uri="{FF2B5EF4-FFF2-40B4-BE49-F238E27FC236}">
                  <a16:creationId xmlns:a16="http://schemas.microsoft.com/office/drawing/2014/main" id="{3EC01627-C460-4D40-A2BB-936B69A3D1BF}"/>
                </a:ext>
              </a:extLst>
            </p:cNvPr>
            <p:cNvGrpSpPr/>
            <p:nvPr/>
          </p:nvGrpSpPr>
          <p:grpSpPr>
            <a:xfrm>
              <a:off x="313866" y="3533578"/>
              <a:ext cx="1912360" cy="1790178"/>
              <a:chOff x="312098" y="3495781"/>
              <a:chExt cx="1912360" cy="1790178"/>
            </a:xfrm>
          </p:grpSpPr>
          <p:sp>
            <p:nvSpPr>
              <p:cNvPr id="80" name="TextBox 79">
                <a:extLst>
                  <a:ext uri="{FF2B5EF4-FFF2-40B4-BE49-F238E27FC236}">
                    <a16:creationId xmlns:a16="http://schemas.microsoft.com/office/drawing/2014/main" id="{D55DE0E7-B39C-45C2-9E03-542692D5B3AB}"/>
                  </a:ext>
                </a:extLst>
              </p:cNvPr>
              <p:cNvSpPr txBox="1"/>
              <p:nvPr/>
            </p:nvSpPr>
            <p:spPr>
              <a:xfrm>
                <a:off x="312098" y="3996645"/>
                <a:ext cx="1912360" cy="1289314"/>
              </a:xfrm>
              <a:prstGeom prst="rect">
                <a:avLst/>
              </a:prstGeom>
              <a:noFill/>
            </p:spPr>
            <p:txBody>
              <a:bodyPr wrap="square">
                <a:spAutoFit/>
              </a:bodyPr>
              <a:lstStyle/>
              <a:p>
                <a:pPr algn="ctr"/>
                <a:r>
                  <a:rPr lang="en-US" sz="1600">
                    <a:solidFill>
                      <a:srgbClr val="1F1A62"/>
                    </a:solidFill>
                    <a:latin typeface="Helvetica"/>
                    <a:cs typeface="Calibri" panose="020F0502020204030204" pitchFamily="34" charset="0"/>
                  </a:rPr>
                  <a:t>Average household size among Hispanic women</a:t>
                </a:r>
              </a:p>
              <a:p>
                <a:pPr algn="ctr"/>
                <a:endParaRPr lang="en-US" sz="800">
                  <a:solidFill>
                    <a:srgbClr val="1F1A62"/>
                  </a:solidFill>
                  <a:latin typeface="Helvetica"/>
                  <a:cs typeface="Calibri" panose="020F0502020204030204" pitchFamily="34" charset="0"/>
                </a:endParaRPr>
              </a:p>
              <a:p>
                <a:pPr algn="ctr"/>
                <a:r>
                  <a:rPr lang="en-US" sz="1200">
                    <a:solidFill>
                      <a:srgbClr val="1F1A62"/>
                    </a:solidFill>
                    <a:latin typeface="Helvetica"/>
                    <a:cs typeface="Calibri" panose="020F0502020204030204" pitchFamily="34" charset="0"/>
                  </a:rPr>
                  <a:t>(vs. 2.8 among </a:t>
                </a:r>
                <a:br>
                  <a:rPr lang="en-US" sz="1200">
                    <a:solidFill>
                      <a:srgbClr val="1F1A62"/>
                    </a:solidFill>
                    <a:latin typeface="Helvetica"/>
                    <a:cs typeface="Calibri" panose="020F0502020204030204" pitchFamily="34" charset="0"/>
                  </a:rPr>
                </a:br>
                <a:r>
                  <a:rPr lang="en-US" sz="1200">
                    <a:solidFill>
                      <a:srgbClr val="1F1A62"/>
                    </a:solidFill>
                    <a:latin typeface="Helvetica"/>
                    <a:cs typeface="Calibri" panose="020F0502020204030204" pitchFamily="34" charset="0"/>
                  </a:rPr>
                  <a:t>non-Hispanic women)</a:t>
                </a:r>
                <a:endParaRPr lang="en-US" sz="1600"/>
              </a:p>
            </p:txBody>
          </p:sp>
          <p:sp>
            <p:nvSpPr>
              <p:cNvPr id="81" name="TextBox 80">
                <a:extLst>
                  <a:ext uri="{FF2B5EF4-FFF2-40B4-BE49-F238E27FC236}">
                    <a16:creationId xmlns:a16="http://schemas.microsoft.com/office/drawing/2014/main" id="{8ACAC760-F67C-4262-835D-0FFCA34768B3}"/>
                  </a:ext>
                </a:extLst>
              </p:cNvPr>
              <p:cNvSpPr txBox="1"/>
              <p:nvPr/>
            </p:nvSpPr>
            <p:spPr>
              <a:xfrm>
                <a:off x="376441" y="3495781"/>
                <a:ext cx="1783675" cy="530894"/>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3.8</a:t>
                </a:r>
                <a:endParaRPr lang="en-US" sz="5400"/>
              </a:p>
            </p:txBody>
          </p:sp>
        </p:grpSp>
      </p:grpSp>
      <p:cxnSp>
        <p:nvCxnSpPr>
          <p:cNvPr id="29" name="Straight Connector 28">
            <a:extLst>
              <a:ext uri="{FF2B5EF4-FFF2-40B4-BE49-F238E27FC236}">
                <a16:creationId xmlns:a16="http://schemas.microsoft.com/office/drawing/2014/main" id="{AC535A3B-76DE-4B62-90BD-33968F165287}"/>
              </a:ext>
            </a:extLst>
          </p:cNvPr>
          <p:cNvCxnSpPr/>
          <p:nvPr/>
        </p:nvCxnSpPr>
        <p:spPr>
          <a:xfrm>
            <a:off x="2660650" y="2222500"/>
            <a:ext cx="0" cy="3733179"/>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34435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9D1E7F-A122-4A18-AE33-E13BAA52142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80970" y="2378"/>
            <a:ext cx="4911029" cy="2859683"/>
          </a:xfrm>
          <a:prstGeom prst="rect">
            <a:avLst/>
          </a:prstGeom>
        </p:spPr>
      </p:pic>
      <p:sp>
        <p:nvSpPr>
          <p:cNvPr id="18" name="Speech Bubble: Rectangle 17">
            <a:extLst>
              <a:ext uri="{FF2B5EF4-FFF2-40B4-BE49-F238E27FC236}">
                <a16:creationId xmlns:a16="http://schemas.microsoft.com/office/drawing/2014/main" id="{A374811C-BF28-4E38-A712-6331E36CF1C9}"/>
              </a:ext>
            </a:extLst>
          </p:cNvPr>
          <p:cNvSpPr/>
          <p:nvPr/>
        </p:nvSpPr>
        <p:spPr>
          <a:xfrm>
            <a:off x="1021403" y="1733384"/>
            <a:ext cx="9621073" cy="2859683"/>
          </a:xfrm>
          <a:prstGeom prst="wedgeRectCallout">
            <a:avLst>
              <a:gd name="adj1" fmla="val -9429"/>
              <a:gd name="adj2" fmla="val 59538"/>
            </a:avLst>
          </a:prstGeom>
          <a:solidFill>
            <a:schemeClr val="bg1"/>
          </a:solidFill>
          <a:ln w="38100">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2549165-0953-44EA-9111-A62F74631E9D}"/>
              </a:ext>
            </a:extLst>
          </p:cNvPr>
          <p:cNvSpPr txBox="1"/>
          <p:nvPr/>
        </p:nvSpPr>
        <p:spPr>
          <a:xfrm>
            <a:off x="1108953" y="1977961"/>
            <a:ext cx="9382405"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“Latinas support companies who are vested in priorities and values that matter most to them… Businesses have a unique opportunity to stand for something that genuinely matters to the lives of Latinas as they go through challenging times. If a brand wants to gain her admiration, respect and dollar, then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there are important actions that can have a lasting effect on brand reputation</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sp>
        <p:nvSpPr>
          <p:cNvPr id="10" name="Rectangle 9">
            <a:extLst>
              <a:ext uri="{FF2B5EF4-FFF2-40B4-BE49-F238E27FC236}">
                <a16:creationId xmlns:a16="http://schemas.microsoft.com/office/drawing/2014/main" id="{FD5B8013-38E7-4530-91E2-76B178207FD8}"/>
              </a:ext>
            </a:extLst>
          </p:cNvPr>
          <p:cNvSpPr/>
          <p:nvPr/>
        </p:nvSpPr>
        <p:spPr>
          <a:xfrm>
            <a:off x="4932590" y="4969732"/>
            <a:ext cx="6314530" cy="830997"/>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Monica Gil, EVP, Chief Administrative and Marketing Officer at NBCUniversal Telemundo Enterprises </a:t>
            </a: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t>
            </a:r>
            <a:r>
              <a:rPr kumimoji="0" lang="en-US" sz="1400" i="0" u="none" strike="noStrike" kern="1200" cap="none" spc="0" normalizeH="0" baseline="0" noProof="0" err="1">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NextTV’s</a:t>
            </a:r>
            <a:r>
              <a:rPr kumimoji="0" lang="en-US" sz="140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Latinas Powerful But Still Underrepresented in Media, 11/19/19)</a:t>
            </a:r>
          </a:p>
        </p:txBody>
      </p:sp>
      <p:pic>
        <p:nvPicPr>
          <p:cNvPr id="17" name="Picture 16">
            <a:extLst>
              <a:ext uri="{FF2B5EF4-FFF2-40B4-BE49-F238E27FC236}">
                <a16:creationId xmlns:a16="http://schemas.microsoft.com/office/drawing/2014/main" id="{16DD2091-55EC-4DE4-8582-997BA661F5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B0DD6B16-FE4B-43CA-8B36-70D119F31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D86FD8A7-3CB2-4449-932C-71AC9ADFECF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02930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603E89B-6C46-48A9-98FC-BA0518981E21}"/>
              </a:ext>
            </a:extLst>
          </p:cNvPr>
          <p:cNvSpPr/>
          <p:nvPr/>
        </p:nvSpPr>
        <p:spPr>
          <a:xfrm>
            <a:off x="5285005" y="1765230"/>
            <a:ext cx="6906562"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114B43-5ED0-40D3-8270-C66AD9B7205B}"/>
              </a:ext>
            </a:extLst>
          </p:cNvPr>
          <p:cNvSpPr/>
          <p:nvPr/>
        </p:nvSpPr>
        <p:spPr>
          <a:xfrm>
            <a:off x="241368" y="225530"/>
            <a:ext cx="1186041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It’s crucial for brands to appeal to Hispanic women who are loyal consumers and value authentic campaigns with their individuality in mind</a:t>
            </a:r>
          </a:p>
        </p:txBody>
      </p:sp>
      <p:sp>
        <p:nvSpPr>
          <p:cNvPr id="14" name="TextBox 13">
            <a:extLst>
              <a:ext uri="{FF2B5EF4-FFF2-40B4-BE49-F238E27FC236}">
                <a16:creationId xmlns:a16="http://schemas.microsoft.com/office/drawing/2014/main" id="{A067F25D-9910-444A-9D96-C2A449843C50}"/>
              </a:ext>
            </a:extLst>
          </p:cNvPr>
          <p:cNvSpPr txBox="1"/>
          <p:nvPr/>
        </p:nvSpPr>
        <p:spPr>
          <a:xfrm>
            <a:off x="509284" y="6296452"/>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Fall 2021 Doublebase. Base = Any agree.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56AF880E-30B2-41DA-96F3-87FFC6A5FA16}"/>
              </a:ext>
            </a:extLst>
          </p:cNvPr>
          <p:cNvSpPr/>
          <p:nvPr/>
        </p:nvSpPr>
        <p:spPr>
          <a:xfrm>
            <a:off x="-9832" y="1765230"/>
            <a:ext cx="4957005" cy="405982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3" name="TextBox 12">
            <a:extLst>
              <a:ext uri="{FF2B5EF4-FFF2-40B4-BE49-F238E27FC236}">
                <a16:creationId xmlns:a16="http://schemas.microsoft.com/office/drawing/2014/main" id="{A430D25F-407D-46E7-8DB6-721832DDBCDD}"/>
              </a:ext>
            </a:extLst>
          </p:cNvPr>
          <p:cNvSpPr txBox="1"/>
          <p:nvPr/>
        </p:nvSpPr>
        <p:spPr>
          <a:xfrm>
            <a:off x="6065989" y="3425633"/>
            <a:ext cx="5344594" cy="1677382"/>
          </a:xfrm>
          <a:prstGeom prst="rect">
            <a:avLst/>
          </a:prstGeom>
          <a:noFill/>
        </p:spPr>
        <p:txBody>
          <a:bodyPr wrap="square">
            <a:spAutoFit/>
          </a:bodyPr>
          <a:lstStyle/>
          <a:p>
            <a:pPr algn="ct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79%</a:t>
            </a:r>
          </a:p>
          <a:p>
            <a:pPr algn="ctr"/>
            <a:endParaRPr lang="en-US" sz="7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of Hispanic women 18+ believe</a:t>
            </a:r>
          </a:p>
          <a:p>
            <a:pPr algn="ctr"/>
            <a:r>
              <a:rPr lang="en-US" sz="1600" b="1">
                <a:solidFill>
                  <a:srgbClr val="1F1A62"/>
                </a:solidFill>
                <a:latin typeface="Helvetica"/>
                <a:cs typeface="Calibri" panose="020F0502020204030204" pitchFamily="34" charset="0"/>
              </a:rPr>
              <a:t>‘It is important for companies to create advertising that is culturally diverse in order to stay relevant’</a:t>
            </a:r>
          </a:p>
        </p:txBody>
      </p:sp>
      <p:pic>
        <p:nvPicPr>
          <p:cNvPr id="4" name="Picture 3" descr="A group of women smiling&#10;&#10;Description automatically generated with medium confidence">
            <a:extLst>
              <a:ext uri="{FF2B5EF4-FFF2-40B4-BE49-F238E27FC236}">
                <a16:creationId xmlns:a16="http://schemas.microsoft.com/office/drawing/2014/main" id="{064D19CE-714A-4B0D-9A2C-3092D9AEE9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32" y="1765230"/>
            <a:ext cx="5294837" cy="4059824"/>
          </a:xfrm>
          <a:prstGeom prst="rect">
            <a:avLst/>
          </a:prstGeom>
        </p:spPr>
      </p:pic>
      <p:pic>
        <p:nvPicPr>
          <p:cNvPr id="6" name="Picture 5" descr="Icon&#10;&#10;Description automatically generated">
            <a:extLst>
              <a:ext uri="{FF2B5EF4-FFF2-40B4-BE49-F238E27FC236}">
                <a16:creationId xmlns:a16="http://schemas.microsoft.com/office/drawing/2014/main" id="{6CDC1045-7EA9-4304-BC0C-F14E41D228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9561" y="1988052"/>
            <a:ext cx="1297450" cy="1297450"/>
          </a:xfrm>
          <a:prstGeom prst="rect">
            <a:avLst/>
          </a:prstGeom>
        </p:spPr>
      </p:pic>
      <p:sp>
        <p:nvSpPr>
          <p:cNvPr id="18" name="TextBox 17">
            <a:extLst>
              <a:ext uri="{FF2B5EF4-FFF2-40B4-BE49-F238E27FC236}">
                <a16:creationId xmlns:a16="http://schemas.microsoft.com/office/drawing/2014/main" id="{3EAB4A0F-73B2-45FB-B400-869018AA3F6E}"/>
              </a:ext>
            </a:extLst>
          </p:cNvPr>
          <p:cNvSpPr txBox="1"/>
          <p:nvPr/>
        </p:nvSpPr>
        <p:spPr>
          <a:xfrm>
            <a:off x="195949" y="1122445"/>
            <a:ext cx="11754683"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Blip>
                <a:blip r:embed="rId4"/>
              </a:buBlip>
              <a:tabLst/>
              <a:defRPr/>
            </a:pPr>
            <a:r>
              <a:rPr lang="en-US" sz="1400" b="1">
                <a:solidFill>
                  <a:srgbClr val="ED3C8D"/>
                </a:solidFill>
                <a:latin typeface="Helvetica" pitchFamily="2" charset="0"/>
              </a:rPr>
              <a:t>79%</a:t>
            </a:r>
            <a:r>
              <a:rPr lang="en-US" sz="1400">
                <a:solidFill>
                  <a:srgbClr val="1F1A62"/>
                </a:solidFill>
                <a:latin typeface="Helvetica" pitchFamily="2" charset="0"/>
              </a:rPr>
              <a:t> of Latinas believe that their cultural / ethnic heritage is an important part of who they are, and by implementing culturally diverse messaging into their campaigns, brands can gain their trust and loyalty more authentically</a:t>
            </a:r>
            <a:endParaRPr kumimoji="0" lang="en-US" sz="1400"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22" name="Picture 21">
            <a:extLst>
              <a:ext uri="{FF2B5EF4-FFF2-40B4-BE49-F238E27FC236}">
                <a16:creationId xmlns:a16="http://schemas.microsoft.com/office/drawing/2014/main" id="{0510FD0C-59DD-4B64-B831-F2056EFE475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E2903093-ACE6-40D6-8CEA-443D9CCB34B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BBDD13B5-3421-4C29-B488-545EEEB2913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07896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023" y="1743740"/>
            <a:ext cx="12187955" cy="512018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6F62C98-DB13-4FE8-953B-C4F8509F1C38}"/>
              </a:ext>
            </a:extLst>
          </p:cNvPr>
          <p:cNvSpPr/>
          <p:nvPr/>
        </p:nvSpPr>
        <p:spPr>
          <a:xfrm>
            <a:off x="112901" y="3863707"/>
            <a:ext cx="3898889" cy="2336347"/>
          </a:xfrm>
          <a:prstGeom prst="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29780D-C76A-49F9-A886-7BD682919E3B}"/>
              </a:ext>
            </a:extLst>
          </p:cNvPr>
          <p:cNvSpPr/>
          <p:nvPr/>
        </p:nvSpPr>
        <p:spPr>
          <a:xfrm>
            <a:off x="4156378" y="3850395"/>
            <a:ext cx="3898889" cy="2346415"/>
          </a:xfrm>
          <a:prstGeom prst="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9EF813-C960-42B3-A929-C0553907E9D0}"/>
              </a:ext>
            </a:extLst>
          </p:cNvPr>
          <p:cNvSpPr/>
          <p:nvPr/>
        </p:nvSpPr>
        <p:spPr>
          <a:xfrm>
            <a:off x="8190124" y="3847152"/>
            <a:ext cx="3898889" cy="2346415"/>
          </a:xfrm>
          <a:prstGeom prst="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5544B4-64B7-4E00-A1B6-76422658B8ED}"/>
              </a:ext>
            </a:extLst>
          </p:cNvPr>
          <p:cNvSpPr/>
          <p:nvPr/>
        </p:nvSpPr>
        <p:spPr>
          <a:xfrm>
            <a:off x="173876" y="231500"/>
            <a:ext cx="1164375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 Latinas have grown into an established consumer segment,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they appreciate when brands cater to their diversity and embrace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their cultural roots</a:t>
            </a:r>
          </a:p>
        </p:txBody>
      </p:sp>
      <p:sp>
        <p:nvSpPr>
          <p:cNvPr id="87" name="TextBox 86">
            <a:extLst>
              <a:ext uri="{FF2B5EF4-FFF2-40B4-BE49-F238E27FC236}">
                <a16:creationId xmlns:a16="http://schemas.microsoft.com/office/drawing/2014/main" id="{6B972BF5-12F2-4C4E-B197-818FC83DB440}"/>
              </a:ext>
            </a:extLst>
          </p:cNvPr>
          <p:cNvSpPr txBox="1"/>
          <p:nvPr/>
        </p:nvSpPr>
        <p:spPr>
          <a:xfrm>
            <a:off x="2811635" y="1772231"/>
            <a:ext cx="6568730" cy="338554"/>
          </a:xfrm>
          <a:prstGeom prst="rect">
            <a:avLst/>
          </a:prstGeom>
          <a:noFill/>
        </p:spPr>
        <p:txBody>
          <a:bodyPr wrap="square" rtlCol="0">
            <a:spAutoFit/>
          </a:bodyPr>
          <a:lstStyle/>
          <a:p>
            <a:pPr algn="ctr"/>
            <a:r>
              <a:rPr lang="en-US" sz="1600" b="1" u="sng">
                <a:solidFill>
                  <a:srgbClr val="1B1464"/>
                </a:solidFill>
                <a:latin typeface="Helvetica" panose="020B0604020202020204" pitchFamily="34" charset="0"/>
                <a:cs typeface="Helvetica" panose="020B0604020202020204" pitchFamily="34" charset="0"/>
              </a:rPr>
              <a:t>% of Hispanic women who agree with the following statements</a:t>
            </a:r>
          </a:p>
        </p:txBody>
      </p:sp>
      <p:sp>
        <p:nvSpPr>
          <p:cNvPr id="114" name="TextBox 113">
            <a:extLst>
              <a:ext uri="{FF2B5EF4-FFF2-40B4-BE49-F238E27FC236}">
                <a16:creationId xmlns:a16="http://schemas.microsoft.com/office/drawing/2014/main" id="{808F33F0-8FE8-4CA3-ADCC-DF78506D3A79}"/>
              </a:ext>
            </a:extLst>
          </p:cNvPr>
          <p:cNvSpPr txBox="1"/>
          <p:nvPr/>
        </p:nvSpPr>
        <p:spPr>
          <a:xfrm>
            <a:off x="459666" y="6302410"/>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Fall Study 2018 &amp; 2021. Base = Hispanic women 18+, any agree.</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B6290C53-6ABF-4104-9902-F78CF14E41ED}"/>
              </a:ext>
            </a:extLst>
          </p:cNvPr>
          <p:cNvSpPr txBox="1"/>
          <p:nvPr/>
        </p:nvSpPr>
        <p:spPr>
          <a:xfrm>
            <a:off x="112901" y="3926895"/>
            <a:ext cx="3898889" cy="2323713"/>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53%</a:t>
            </a:r>
          </a:p>
          <a:p>
            <a:pPr algn="ctr"/>
            <a:endParaRPr lang="en-US" sz="8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‘When a product or service is advertised in Spanish, I am more likely to pay attention to the advertisement and remember it later’</a:t>
            </a:r>
          </a:p>
          <a:p>
            <a:pPr algn="ctr"/>
            <a:endParaRPr lang="en-US" sz="800" b="1">
              <a:solidFill>
                <a:srgbClr val="1F1A62"/>
              </a:solidFill>
              <a:latin typeface="Helvetica"/>
              <a:cs typeface="Calibri" panose="020F0502020204030204" pitchFamily="34" charset="0"/>
            </a:endParaRPr>
          </a:p>
          <a:p>
            <a:pPr algn="ctr"/>
            <a:r>
              <a:rPr lang="en-US" sz="1400" u="sng">
                <a:solidFill>
                  <a:srgbClr val="1F1A62"/>
                </a:solidFill>
                <a:latin typeface="Helvetica"/>
                <a:cs typeface="Calibri" panose="020F0502020204030204" pitchFamily="34" charset="0"/>
              </a:rPr>
              <a:t>+97% growth</a:t>
            </a:r>
            <a:r>
              <a:rPr lang="en-US" sz="1400">
                <a:solidFill>
                  <a:srgbClr val="1F1A62"/>
                </a:solidFill>
                <a:latin typeface="Helvetica"/>
                <a:cs typeface="Calibri" panose="020F0502020204030204" pitchFamily="34" charset="0"/>
              </a:rPr>
              <a:t> in % of Latinas who agree</a:t>
            </a:r>
          </a:p>
          <a:p>
            <a:pPr algn="ctr"/>
            <a:r>
              <a:rPr lang="en-US" sz="1200">
                <a:solidFill>
                  <a:srgbClr val="1F1A62"/>
                </a:solidFill>
                <a:latin typeface="Helvetica"/>
                <a:cs typeface="Calibri" panose="020F0502020204030204" pitchFamily="34" charset="0"/>
              </a:rPr>
              <a:t>(2018 vs. 2021)</a:t>
            </a:r>
            <a:endParaRPr lang="en-US" sz="1400"/>
          </a:p>
        </p:txBody>
      </p:sp>
      <p:sp>
        <p:nvSpPr>
          <p:cNvPr id="24" name="TextBox 23">
            <a:extLst>
              <a:ext uri="{FF2B5EF4-FFF2-40B4-BE49-F238E27FC236}">
                <a16:creationId xmlns:a16="http://schemas.microsoft.com/office/drawing/2014/main" id="{2FAF9DAC-519C-443B-8948-E1C463B5DE67}"/>
              </a:ext>
            </a:extLst>
          </p:cNvPr>
          <p:cNvSpPr txBox="1"/>
          <p:nvPr/>
        </p:nvSpPr>
        <p:spPr>
          <a:xfrm>
            <a:off x="4156378" y="3926895"/>
            <a:ext cx="3898889" cy="2308324"/>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69%</a:t>
            </a:r>
          </a:p>
          <a:p>
            <a:pPr algn="ctr"/>
            <a:endParaRPr lang="en-US" sz="8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‘I believe that companies who advertise in Spanish respect my culture and want my business’</a:t>
            </a:r>
            <a:endParaRPr lang="en-US" sz="800" b="1">
              <a:solidFill>
                <a:srgbClr val="1F1A62"/>
              </a:solidFill>
              <a:latin typeface="Helvetica"/>
              <a:cs typeface="Calibri" panose="020F0502020204030204" pitchFamily="34" charset="0"/>
            </a:endParaRPr>
          </a:p>
          <a:p>
            <a:pPr algn="ctr"/>
            <a:endParaRPr lang="en-US" sz="800" b="1">
              <a:solidFill>
                <a:srgbClr val="1F1A62"/>
              </a:solidFill>
              <a:latin typeface="Helvetica"/>
              <a:cs typeface="Calibri" panose="020F0502020204030204" pitchFamily="34" charset="0"/>
            </a:endParaRPr>
          </a:p>
          <a:p>
            <a:pPr algn="ctr"/>
            <a:endParaRPr lang="en-US" sz="1400" b="1">
              <a:solidFill>
                <a:srgbClr val="1F1A62"/>
              </a:solidFill>
              <a:latin typeface="Helvetica"/>
              <a:cs typeface="Calibri" panose="020F0502020204030204" pitchFamily="34" charset="0"/>
            </a:endParaRPr>
          </a:p>
          <a:p>
            <a:pPr algn="ctr"/>
            <a:r>
              <a:rPr lang="en-US" sz="1400" u="sng">
                <a:solidFill>
                  <a:srgbClr val="1F1A62"/>
                </a:solidFill>
                <a:latin typeface="Helvetica"/>
                <a:cs typeface="Calibri" panose="020F0502020204030204" pitchFamily="34" charset="0"/>
              </a:rPr>
              <a:t>+97% growth</a:t>
            </a:r>
            <a:r>
              <a:rPr lang="en-US" sz="1400">
                <a:solidFill>
                  <a:srgbClr val="1F1A62"/>
                </a:solidFill>
                <a:latin typeface="Helvetica"/>
                <a:cs typeface="Calibri" panose="020F0502020204030204" pitchFamily="34" charset="0"/>
              </a:rPr>
              <a:t> in % of Latinas who agree</a:t>
            </a:r>
          </a:p>
          <a:p>
            <a:pPr algn="ctr"/>
            <a:r>
              <a:rPr lang="en-US" sz="1200">
                <a:solidFill>
                  <a:srgbClr val="1F1A62"/>
                </a:solidFill>
                <a:latin typeface="Helvetica"/>
                <a:cs typeface="Calibri" panose="020F0502020204030204" pitchFamily="34" charset="0"/>
              </a:rPr>
              <a:t>(2018 vs. 2021)</a:t>
            </a:r>
            <a:endParaRPr lang="en-US" sz="1400"/>
          </a:p>
        </p:txBody>
      </p:sp>
      <p:sp>
        <p:nvSpPr>
          <p:cNvPr id="26" name="TextBox 25">
            <a:extLst>
              <a:ext uri="{FF2B5EF4-FFF2-40B4-BE49-F238E27FC236}">
                <a16:creationId xmlns:a16="http://schemas.microsoft.com/office/drawing/2014/main" id="{7C01E8ED-981C-41C5-B773-B4AFB17E5C68}"/>
              </a:ext>
            </a:extLst>
          </p:cNvPr>
          <p:cNvSpPr txBox="1"/>
          <p:nvPr/>
        </p:nvSpPr>
        <p:spPr>
          <a:xfrm>
            <a:off x="8180210" y="3926895"/>
            <a:ext cx="3898889" cy="2308324"/>
          </a:xfrm>
          <a:prstGeom prst="rect">
            <a:avLst/>
          </a:prstGeom>
          <a:noFill/>
        </p:spPr>
        <p:txBody>
          <a:bodyPr wrap="square">
            <a:spAutoFit/>
          </a:bodyPr>
          <a:lstStyle/>
          <a:p>
            <a:pPr algn="ct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59%</a:t>
            </a:r>
          </a:p>
          <a:p>
            <a:pPr algn="ctr"/>
            <a:endParaRPr lang="en-US" sz="800" b="1">
              <a:ln w="13462">
                <a:solidFill>
                  <a:prstClr val="black"/>
                </a:solidFill>
                <a:prstDash val="solid"/>
              </a:ln>
              <a:solidFill>
                <a:srgbClr val="00BFF2"/>
              </a:solidFill>
              <a:latin typeface="Helvetica" panose="020B0604020202020204" pitchFamily="34" charset="0"/>
              <a:cs typeface="Helvetica" panose="020B0604020202020204" pitchFamily="34" charset="0"/>
            </a:endParaRPr>
          </a:p>
          <a:p>
            <a:pPr algn="ctr"/>
            <a:r>
              <a:rPr lang="en-US" sz="1600" b="1">
                <a:solidFill>
                  <a:srgbClr val="1F1A62"/>
                </a:solidFill>
                <a:latin typeface="Helvetica"/>
                <a:cs typeface="Calibri" panose="020F0502020204030204" pitchFamily="34" charset="0"/>
              </a:rPr>
              <a:t>‘I am more likely to be loyal to a company that makes an effort to advertise in Spanish’</a:t>
            </a:r>
          </a:p>
          <a:p>
            <a:pPr algn="ctr"/>
            <a:endParaRPr lang="en-US" sz="800" b="1">
              <a:solidFill>
                <a:srgbClr val="1F1A62"/>
              </a:solidFill>
              <a:latin typeface="Helvetica"/>
              <a:cs typeface="Calibri" panose="020F0502020204030204" pitchFamily="34" charset="0"/>
            </a:endParaRPr>
          </a:p>
          <a:p>
            <a:pPr algn="ctr"/>
            <a:endParaRPr lang="en-US" sz="1400" b="1">
              <a:solidFill>
                <a:srgbClr val="1F1A62"/>
              </a:solidFill>
              <a:latin typeface="Helvetica"/>
              <a:cs typeface="Calibri" panose="020F0502020204030204" pitchFamily="34" charset="0"/>
            </a:endParaRPr>
          </a:p>
          <a:p>
            <a:pPr algn="ctr"/>
            <a:r>
              <a:rPr lang="en-US" sz="1400" u="sng">
                <a:solidFill>
                  <a:srgbClr val="1F1A62"/>
                </a:solidFill>
                <a:latin typeface="Helvetica"/>
                <a:cs typeface="Calibri" panose="020F0502020204030204" pitchFamily="34" charset="0"/>
              </a:rPr>
              <a:t>+93% growth</a:t>
            </a:r>
            <a:r>
              <a:rPr lang="en-US" sz="1400">
                <a:solidFill>
                  <a:srgbClr val="1F1A62"/>
                </a:solidFill>
                <a:latin typeface="Helvetica"/>
                <a:cs typeface="Calibri" panose="020F0502020204030204" pitchFamily="34" charset="0"/>
              </a:rPr>
              <a:t> in % of Latinas who agree</a:t>
            </a:r>
          </a:p>
          <a:p>
            <a:pPr algn="ctr"/>
            <a:r>
              <a:rPr lang="en-US" sz="1200">
                <a:solidFill>
                  <a:srgbClr val="1F1A62"/>
                </a:solidFill>
                <a:latin typeface="Helvetica"/>
                <a:cs typeface="Calibri" panose="020F0502020204030204" pitchFamily="34" charset="0"/>
              </a:rPr>
              <a:t>(2018 vs. 2021)</a:t>
            </a:r>
            <a:endParaRPr lang="en-US" sz="1600"/>
          </a:p>
        </p:txBody>
      </p:sp>
      <p:pic>
        <p:nvPicPr>
          <p:cNvPr id="6" name="Picture 5" descr="Icon&#10;&#10;Description automatically generated">
            <a:extLst>
              <a:ext uri="{FF2B5EF4-FFF2-40B4-BE49-F238E27FC236}">
                <a16:creationId xmlns:a16="http://schemas.microsoft.com/office/drawing/2014/main" id="{D6AF30A0-EB0E-4808-9370-D8B674947B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6621" y="2228049"/>
            <a:ext cx="1522849" cy="1522849"/>
          </a:xfrm>
          <a:prstGeom prst="rect">
            <a:avLst/>
          </a:prstGeom>
        </p:spPr>
      </p:pic>
      <p:pic>
        <p:nvPicPr>
          <p:cNvPr id="8" name="Picture 7" descr="Icon&#10;&#10;Description automatically generated">
            <a:extLst>
              <a:ext uri="{FF2B5EF4-FFF2-40B4-BE49-F238E27FC236}">
                <a16:creationId xmlns:a16="http://schemas.microsoft.com/office/drawing/2014/main" id="{1BE12A34-4E82-449A-8339-F1F562FB7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576" y="2259632"/>
            <a:ext cx="1522848" cy="1522848"/>
          </a:xfrm>
          <a:prstGeom prst="rect">
            <a:avLst/>
          </a:prstGeom>
        </p:spPr>
      </p:pic>
      <p:pic>
        <p:nvPicPr>
          <p:cNvPr id="11" name="Picture 10" descr="Logo&#10;&#10;Description automatically generated">
            <a:extLst>
              <a:ext uri="{FF2B5EF4-FFF2-40B4-BE49-F238E27FC236}">
                <a16:creationId xmlns:a16="http://schemas.microsoft.com/office/drawing/2014/main" id="{0485D04C-EF67-4487-8D9B-E01FB93121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1613" y="2259632"/>
            <a:ext cx="1604075" cy="1604075"/>
          </a:xfrm>
          <a:prstGeom prst="rect">
            <a:avLst/>
          </a:prstGeom>
        </p:spPr>
      </p:pic>
      <p:pic>
        <p:nvPicPr>
          <p:cNvPr id="21" name="Picture 20">
            <a:extLst>
              <a:ext uri="{FF2B5EF4-FFF2-40B4-BE49-F238E27FC236}">
                <a16:creationId xmlns:a16="http://schemas.microsoft.com/office/drawing/2014/main" id="{A322F625-B8C5-44C3-AF2E-8E6A4F7AB6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2" name="Slide Number Placeholder 5">
            <a:extLst>
              <a:ext uri="{FF2B5EF4-FFF2-40B4-BE49-F238E27FC236}">
                <a16:creationId xmlns:a16="http://schemas.microsoft.com/office/drawing/2014/main" id="{4B9A5BD5-AB5A-4EC0-B79A-418694668DF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9EC35E13-491D-421C-9028-BB0EF95D7F9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9370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C62C3AD-3E8E-491B-B824-FEFD9731442B}"/>
              </a:ext>
            </a:extLst>
          </p:cNvPr>
          <p:cNvSpPr/>
          <p:nvPr/>
        </p:nvSpPr>
        <p:spPr>
          <a:xfrm>
            <a:off x="907" y="1684921"/>
            <a:ext cx="12190186"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B3EABF4-443B-4155-A5FA-5A6AB756FC46}"/>
              </a:ext>
            </a:extLst>
          </p:cNvPr>
          <p:cNvSpPr txBox="1"/>
          <p:nvPr/>
        </p:nvSpPr>
        <p:spPr>
          <a:xfrm>
            <a:off x="241695" y="1758783"/>
            <a:ext cx="1137917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RAV4 is now not only Toyota’s highest selling nameplate in the U.S. but it’s the best-selling SUV in America and, during their ascendancy, diversity and inclusion has been featured prominently in their advertising campaigns. The brand casts people of all ethnicities within their spots and have created a host of Spanish-language ads.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ED3C8D"/>
                </a:solidFill>
                <a:effectLst/>
                <a:uLnTx/>
                <a:uFillTx/>
                <a:latin typeface="Helvetica" panose="020B0403020202020204" pitchFamily="34" charset="0"/>
                <a:ea typeface="+mn-ea"/>
                <a:cs typeface="+mn-cs"/>
              </a:rPr>
              <a:t>Results</a:t>
            </a:r>
            <a:r>
              <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2019 was Toyota RAV4’s highest annual unit sales ever and marked their eighth straight year of successive unit growth.  In fact, RAV4 sold 130K+ units more than they did five years ago in 2015. Their Hybrid model is doing particularly well, posting a 92% increase YoY.</a:t>
            </a:r>
            <a:endPar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3074" name="Picture 2" descr="TOYOTA RAV4 - Gallery">
            <a:extLst>
              <a:ext uri="{FF2B5EF4-FFF2-40B4-BE49-F238E27FC236}">
                <a16:creationId xmlns:a16="http://schemas.microsoft.com/office/drawing/2014/main" id="{97E80378-5648-4BC3-8796-F9229010D9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0824" y="362054"/>
            <a:ext cx="1415582" cy="544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4"/>
            <a:extLst>
              <a:ext uri="{FF2B5EF4-FFF2-40B4-BE49-F238E27FC236}">
                <a16:creationId xmlns:a16="http://schemas.microsoft.com/office/drawing/2014/main" id="{D6B27F15-6B32-4199-85FF-E092124988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392" y="4443173"/>
            <a:ext cx="2565753" cy="1539204"/>
          </a:xfrm>
          <a:prstGeom prst="rect">
            <a:avLst/>
          </a:prstGeom>
          <a:ln>
            <a:solidFill>
              <a:schemeClr val="tx1"/>
            </a:solidFill>
          </a:ln>
        </p:spPr>
      </p:pic>
      <p:sp>
        <p:nvSpPr>
          <p:cNvPr id="16" name="Rectangle 15">
            <a:extLst>
              <a:ext uri="{FF2B5EF4-FFF2-40B4-BE49-F238E27FC236}">
                <a16:creationId xmlns:a16="http://schemas.microsoft.com/office/drawing/2014/main" id="{8D01B401-0D06-4EA4-9A79-4A4520DFF1C1}"/>
              </a:ext>
            </a:extLst>
          </p:cNvPr>
          <p:cNvSpPr/>
          <p:nvPr/>
        </p:nvSpPr>
        <p:spPr>
          <a:xfrm>
            <a:off x="241695" y="211836"/>
            <a:ext cx="1036912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For example, a</a:t>
            </a: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 combination of Spanish-language ads and messaging surrounding female empowerment aided Toyota RAV4 in becoming the best-selling SUV in America</a:t>
            </a:r>
          </a:p>
        </p:txBody>
      </p:sp>
      <p:sp>
        <p:nvSpPr>
          <p:cNvPr id="17" name="Rectangle 16">
            <a:extLst>
              <a:ext uri="{FF2B5EF4-FFF2-40B4-BE49-F238E27FC236}">
                <a16:creationId xmlns:a16="http://schemas.microsoft.com/office/drawing/2014/main" id="{DA8B02EF-4D6B-4DB0-B5D9-B4F6EFF1FDA7}"/>
              </a:ext>
            </a:extLst>
          </p:cNvPr>
          <p:cNvSpPr/>
          <p:nvPr/>
        </p:nvSpPr>
        <p:spPr>
          <a:xfrm>
            <a:off x="8008673" y="3664098"/>
            <a:ext cx="4140992" cy="1699962"/>
          </a:xfrm>
          <a:prstGeom prst="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Business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Annual U.S. Unit Sales: </a:t>
            </a:r>
            <a:r>
              <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+42%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RAV4 vehicles sold annually in the U.S. over the last five years between 2015 and 2019 (315,142 vs. 448,071).</a:t>
            </a:r>
            <a:endParaRPr kumimoji="0" lang="en-US" sz="1400" b="0" i="1"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B3D57DA6-A46E-4C75-AE6C-7E4FBFE8347B}"/>
              </a:ext>
            </a:extLst>
          </p:cNvPr>
          <p:cNvSpPr txBox="1"/>
          <p:nvPr/>
        </p:nvSpPr>
        <p:spPr>
          <a:xfrm>
            <a:off x="518989" y="6215790"/>
            <a:ext cx="107645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VAB analysis of iSpot.tv TV occurrence data, time period: 1/1/16 – 6/30/20, estimated media spend. Impressions represent US TV HHs and include activity within measured national broadcast and cable TV linear, national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time-shifted, local, VOD and OTT. Revenues are based on Toyota Motor North America’s U.S. Sales Annual Summaries available through their online news pressroom portal. To learn more, download </a:t>
            </a:r>
            <a:r>
              <a:rPr kumimoji="0" lang="en-US" sz="700" b="1" i="0" u="none" strike="noStrike" kern="1200" cap="none" spc="0" normalizeH="0" baseline="0" noProof="0">
                <a:ln>
                  <a:noFill/>
                </a:ln>
                <a:solidFill>
                  <a:srgbClr val="ED3C8D"/>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Do The Right Thing: How diversity &amp; inclusion drives brand outcomes</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14" name="Rectangle 13">
            <a:extLst>
              <a:ext uri="{FF2B5EF4-FFF2-40B4-BE49-F238E27FC236}">
                <a16:creationId xmlns:a16="http://schemas.microsoft.com/office/drawing/2014/main" id="{72CE47FB-BE30-459A-B969-9AF436D270BC}"/>
              </a:ext>
            </a:extLst>
          </p:cNvPr>
          <p:cNvSpPr/>
          <p:nvPr/>
        </p:nvSpPr>
        <p:spPr>
          <a:xfrm>
            <a:off x="109787" y="3665367"/>
            <a:ext cx="7853235" cy="707886"/>
          </a:xfrm>
          <a:prstGeom prst="rect">
            <a:avLst/>
          </a:prstGeom>
          <a:solidFill>
            <a:srgbClr val="1B146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13 Spanish-Language TV spots - $22.6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Various Flights: 1/12/16 – 3/29/20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7,018 Airings / 933.8 MM HH IMPs</a:t>
            </a:r>
          </a:p>
        </p:txBody>
      </p:sp>
      <p:pic>
        <p:nvPicPr>
          <p:cNvPr id="3" name="Picture 2">
            <a:hlinkClick r:id="rId7"/>
            <a:extLst>
              <a:ext uri="{FF2B5EF4-FFF2-40B4-BE49-F238E27FC236}">
                <a16:creationId xmlns:a16="http://schemas.microsoft.com/office/drawing/2014/main" id="{68F129F0-5E69-4C89-8D42-85AA08F50A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51718" y="4443173"/>
            <a:ext cx="2565753" cy="1539204"/>
          </a:xfrm>
          <a:prstGeom prst="rect">
            <a:avLst/>
          </a:prstGeom>
          <a:ln>
            <a:solidFill>
              <a:schemeClr val="tx1"/>
            </a:solidFill>
          </a:ln>
        </p:spPr>
      </p:pic>
      <p:pic>
        <p:nvPicPr>
          <p:cNvPr id="6" name="Picture 5">
            <a:hlinkClick r:id="rId9"/>
            <a:extLst>
              <a:ext uri="{FF2B5EF4-FFF2-40B4-BE49-F238E27FC236}">
                <a16:creationId xmlns:a16="http://schemas.microsoft.com/office/drawing/2014/main" id="{8D9DB660-A596-458D-9B53-E84FCAE2D7C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97269" y="4443173"/>
            <a:ext cx="2565753" cy="1544516"/>
          </a:xfrm>
          <a:prstGeom prst="rect">
            <a:avLst/>
          </a:prstGeom>
          <a:ln>
            <a:solidFill>
              <a:schemeClr val="tx1"/>
            </a:solidFill>
          </a:ln>
        </p:spPr>
      </p:pic>
      <p:sp>
        <p:nvSpPr>
          <p:cNvPr id="18" name="TextBox 17">
            <a:extLst>
              <a:ext uri="{FF2B5EF4-FFF2-40B4-BE49-F238E27FC236}">
                <a16:creationId xmlns:a16="http://schemas.microsoft.com/office/drawing/2014/main" id="{A629F544-0729-4CC0-9C20-ACECEF12C668}"/>
              </a:ext>
            </a:extLst>
          </p:cNvPr>
          <p:cNvSpPr txBox="1"/>
          <p:nvPr/>
        </p:nvSpPr>
        <p:spPr>
          <a:xfrm>
            <a:off x="109787" y="6007279"/>
            <a:ext cx="255835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C2FE941B-9957-41A3-B21C-8585AF686988}"/>
              </a:ext>
            </a:extLst>
          </p:cNvPr>
          <p:cNvSpPr txBox="1"/>
          <p:nvPr/>
        </p:nvSpPr>
        <p:spPr>
          <a:xfrm>
            <a:off x="2764216" y="6007278"/>
            <a:ext cx="255325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EA278FAC-9499-4C6F-B8AB-95B3128546F0}"/>
              </a:ext>
            </a:extLst>
          </p:cNvPr>
          <p:cNvSpPr txBox="1"/>
          <p:nvPr/>
        </p:nvSpPr>
        <p:spPr>
          <a:xfrm>
            <a:off x="5400898" y="6007281"/>
            <a:ext cx="255325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7" name="Picture 26">
            <a:extLst>
              <a:ext uri="{FF2B5EF4-FFF2-40B4-BE49-F238E27FC236}">
                <a16:creationId xmlns:a16="http://schemas.microsoft.com/office/drawing/2014/main" id="{F37E42ED-D4B9-4059-834B-3ACB9035859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8" name="Slide Number Placeholder 5">
            <a:extLst>
              <a:ext uri="{FF2B5EF4-FFF2-40B4-BE49-F238E27FC236}">
                <a16:creationId xmlns:a16="http://schemas.microsoft.com/office/drawing/2014/main" id="{BF51609A-A3A4-4E15-A174-C9B304BE73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B0C980AD-053B-4F7F-9E04-22D7531163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82242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FEDBD94-A23E-4775-A638-A231207DA60D}"/>
              </a:ext>
            </a:extLst>
          </p:cNvPr>
          <p:cNvSpPr/>
          <p:nvPr/>
        </p:nvSpPr>
        <p:spPr>
          <a:xfrm>
            <a:off x="1814" y="1684921"/>
            <a:ext cx="1219018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0FF41C-541E-4646-9F8E-71E17C64DA8C}"/>
              </a:ext>
            </a:extLst>
          </p:cNvPr>
          <p:cNvSpPr/>
          <p:nvPr/>
        </p:nvSpPr>
        <p:spPr>
          <a:xfrm>
            <a:off x="73956" y="3620267"/>
            <a:ext cx="7785246" cy="707886"/>
          </a:xfrm>
          <a:prstGeom prst="rect">
            <a:avLst/>
          </a:prstGeom>
          <a:solidFill>
            <a:srgbClr val="1B146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‘Share A Coke’ campaign (two Spanish-language TV spots) - $7.5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Airings Throughout 15 Months: 4/27/17 – 7/30/18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1,299 Airings / 278.2 MM HH IMPs</a:t>
            </a:r>
          </a:p>
        </p:txBody>
      </p:sp>
      <p:pic>
        <p:nvPicPr>
          <p:cNvPr id="2052" name="Picture 4" descr="Coca-Cola">
            <a:extLst>
              <a:ext uri="{FF2B5EF4-FFF2-40B4-BE49-F238E27FC236}">
                <a16:creationId xmlns:a16="http://schemas.microsoft.com/office/drawing/2014/main" id="{E273953D-01B4-49AD-8E4E-EF4E627FA5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70903" y="206303"/>
            <a:ext cx="978441" cy="978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4"/>
            <a:extLst>
              <a:ext uri="{FF2B5EF4-FFF2-40B4-BE49-F238E27FC236}">
                <a16:creationId xmlns:a16="http://schemas.microsoft.com/office/drawing/2014/main" id="{07FFF95D-789E-4129-8437-82684C4C88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00" y="4387044"/>
            <a:ext cx="2565753" cy="1530321"/>
          </a:xfrm>
          <a:prstGeom prst="rect">
            <a:avLst/>
          </a:prstGeom>
          <a:ln>
            <a:solidFill>
              <a:schemeClr val="tx1"/>
            </a:solidFill>
          </a:ln>
        </p:spPr>
      </p:pic>
      <p:sp>
        <p:nvSpPr>
          <p:cNvPr id="26" name="Rectangle 25">
            <a:extLst>
              <a:ext uri="{FF2B5EF4-FFF2-40B4-BE49-F238E27FC236}">
                <a16:creationId xmlns:a16="http://schemas.microsoft.com/office/drawing/2014/main" id="{F4EEDE53-1CAE-4D4E-A18B-CA3725CB4E78}"/>
              </a:ext>
            </a:extLst>
          </p:cNvPr>
          <p:cNvSpPr/>
          <p:nvPr/>
        </p:nvSpPr>
        <p:spPr>
          <a:xfrm>
            <a:off x="140350" y="246548"/>
            <a:ext cx="10768754" cy="1246495"/>
          </a:xfrm>
          <a:prstGeom prst="rect">
            <a:avLst/>
          </a:prstGeom>
        </p:spPr>
        <p:txBody>
          <a:bodyPr wrap="square">
            <a:spAutoFit/>
          </a:bodyPr>
          <a:lstStyle/>
          <a:p>
            <a:pPr>
              <a:defRPr/>
            </a:pPr>
            <a:r>
              <a:rPr kumimoji="0" lang="en-US" sz="25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Another successful </a:t>
            </a:r>
            <a:r>
              <a:rPr lang="en-US" sz="2500" b="1" dirty="0">
                <a:solidFill>
                  <a:srgbClr val="1B1464"/>
                </a:solidFill>
                <a:latin typeface="Helvetica" panose="020B0604020202020204" pitchFamily="2" charset="0"/>
                <a:ea typeface="Open Sans" panose="020B0606030504020204" pitchFamily="34" charset="0"/>
                <a:cs typeface="Open Sans" panose="020B0606030504020204" pitchFamily="34" charset="0"/>
              </a:rPr>
              <a:t>campaign saw </a:t>
            </a:r>
            <a:r>
              <a:rPr kumimoji="0" lang="en-US" sz="25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Coca Cola achieve immediate and prolonged sales lift upon the reintroduction of the brand’s inclusivity-focused ‘Share a Coke’ program with multiple Spanish-language ads</a:t>
            </a:r>
          </a:p>
        </p:txBody>
      </p:sp>
      <p:sp>
        <p:nvSpPr>
          <p:cNvPr id="21" name="Rectangle 20">
            <a:extLst>
              <a:ext uri="{FF2B5EF4-FFF2-40B4-BE49-F238E27FC236}">
                <a16:creationId xmlns:a16="http://schemas.microsoft.com/office/drawing/2014/main" id="{36654DE5-68FB-4A52-9D3B-CC6C21022067}"/>
              </a:ext>
            </a:extLst>
          </p:cNvPr>
          <p:cNvSpPr/>
          <p:nvPr/>
        </p:nvSpPr>
        <p:spPr>
          <a:xfrm>
            <a:off x="7931582" y="3471353"/>
            <a:ext cx="4209616" cy="2662443"/>
          </a:xfrm>
          <a:prstGeom prst="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Business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North America Net Revenues: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‘17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2Q ‘17 (‘Share an ICE COLD Coke’ launches )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3Q ‘17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4Q ‘17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‘18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2Q ‘18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3Q ‘18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4Q ‘18 vs. PY: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C67B24FC-126E-4CCA-8E60-E93A7E5E8349}"/>
              </a:ext>
            </a:extLst>
          </p:cNvPr>
          <p:cNvSpPr txBox="1"/>
          <p:nvPr/>
        </p:nvSpPr>
        <p:spPr>
          <a:xfrm>
            <a:off x="518989" y="6113101"/>
            <a:ext cx="1011514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VAB analysis of iSpot.tv TV occurrence data, time period: 1/1/16 – 6/30/20, estimated media spend. Impressions represent US TV HHs and include activity within measured national broadcast and cable TV linear, national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time-shifted, local, VOD and OTT. Revenues are based on quarterly company filings (10-Q) for North American revenue (Coca-Cola does not report at the United States geographical level) via SEC.gov (EDGAR). Click each image to watch spot. To learn more, download </a:t>
            </a:r>
            <a:r>
              <a:rPr kumimoji="0" lang="en-US" sz="700" b="1" i="0" u="none" strike="noStrike" kern="1200" cap="none" spc="0" normalizeH="0" baseline="0" noProof="0">
                <a:ln>
                  <a:noFill/>
                </a:ln>
                <a:solidFill>
                  <a:srgbClr val="ED3C8D"/>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Do The Right Thing: How diversity &amp; inclusion drives brand outcomes</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24" name="TextBox 23">
            <a:extLst>
              <a:ext uri="{FF2B5EF4-FFF2-40B4-BE49-F238E27FC236}">
                <a16:creationId xmlns:a16="http://schemas.microsoft.com/office/drawing/2014/main" id="{59CBCECA-CE48-40D7-9560-439E8A15D772}"/>
              </a:ext>
            </a:extLst>
          </p:cNvPr>
          <p:cNvSpPr txBox="1"/>
          <p:nvPr/>
        </p:nvSpPr>
        <p:spPr>
          <a:xfrm>
            <a:off x="10746645" y="6093057"/>
            <a:ext cx="14165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PY = Previous Year (same quarter)</a:t>
            </a:r>
          </a:p>
        </p:txBody>
      </p:sp>
      <p:sp>
        <p:nvSpPr>
          <p:cNvPr id="27" name="TextBox 26">
            <a:extLst>
              <a:ext uri="{FF2B5EF4-FFF2-40B4-BE49-F238E27FC236}">
                <a16:creationId xmlns:a16="http://schemas.microsoft.com/office/drawing/2014/main" id="{4F7AB9A8-2B10-418D-8038-B3A6C314DCF9}"/>
              </a:ext>
            </a:extLst>
          </p:cNvPr>
          <p:cNvSpPr txBox="1"/>
          <p:nvPr/>
        </p:nvSpPr>
        <p:spPr>
          <a:xfrm>
            <a:off x="283559" y="1749905"/>
            <a:ext cx="1166578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Leading into the summer of 2017, Coca-Cola reintroduced its successful </a:t>
            </a: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‘Share a Coke’</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program, rebranded </a:t>
            </a: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‘Share an ICE COLD Coke,’ </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by featuring a diverse mix of last names (including Garcia, Rodriguez, Lopez) in addition to bringing back even more first names on 20-ounce bottles across their portfolio. The supporting ad campaign, in both English and Spanish, was targeted towards millennials and featured younger, more multicultural, people across all ethnicities with a message focus of inclusivity (i.e., sharing a coke).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ED3C8D"/>
                </a:solidFill>
                <a:effectLst/>
                <a:uLnTx/>
                <a:uFillTx/>
                <a:latin typeface="Helvetica" panose="020B0403020202020204" pitchFamily="34" charset="0"/>
                <a:ea typeface="+mn-ea"/>
                <a:cs typeface="+mn-cs"/>
              </a:rPr>
              <a:t>Results</a:t>
            </a: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Coca-Cola saw an immediate +7% lift in quarterly sales once the new campaign launched during 2Q ’17 and average quarterly sales growth (based on percentage) almost doubled in Year Two of the campaign, even with a higher sales base from the previous year.</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2" name="Picture 1">
            <a:hlinkClick r:id="rId7"/>
            <a:extLst>
              <a:ext uri="{FF2B5EF4-FFF2-40B4-BE49-F238E27FC236}">
                <a16:creationId xmlns:a16="http://schemas.microsoft.com/office/drawing/2014/main" id="{26650F2C-15D0-41D7-AFD6-332EFCF0A0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24250" y="4387044"/>
            <a:ext cx="2565753" cy="1519736"/>
          </a:xfrm>
          <a:prstGeom prst="rect">
            <a:avLst/>
          </a:prstGeom>
          <a:ln>
            <a:solidFill>
              <a:schemeClr val="tx1"/>
            </a:solidFill>
          </a:ln>
        </p:spPr>
      </p:pic>
      <p:sp>
        <p:nvSpPr>
          <p:cNvPr id="18" name="TextBox 17">
            <a:extLst>
              <a:ext uri="{FF2B5EF4-FFF2-40B4-BE49-F238E27FC236}">
                <a16:creationId xmlns:a16="http://schemas.microsoft.com/office/drawing/2014/main" id="{BE71570F-4406-455A-82D0-9848755668DF}"/>
              </a:ext>
            </a:extLst>
          </p:cNvPr>
          <p:cNvSpPr txBox="1"/>
          <p:nvPr/>
        </p:nvSpPr>
        <p:spPr>
          <a:xfrm>
            <a:off x="76959" y="5928286"/>
            <a:ext cx="256575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A85F608E-87D0-49DB-B26A-7FEE63F4D523}"/>
              </a:ext>
            </a:extLst>
          </p:cNvPr>
          <p:cNvSpPr txBox="1"/>
          <p:nvPr/>
        </p:nvSpPr>
        <p:spPr>
          <a:xfrm>
            <a:off x="2723988" y="5920888"/>
            <a:ext cx="256575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2B20D03E-6129-4FFE-9D73-BB52C3102075}"/>
              </a:ext>
            </a:extLst>
          </p:cNvPr>
          <p:cNvSpPr txBox="1"/>
          <p:nvPr/>
        </p:nvSpPr>
        <p:spPr>
          <a:xfrm>
            <a:off x="5342911" y="5920888"/>
            <a:ext cx="25162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4" name="Picture 3">
            <a:hlinkClick r:id="rId9"/>
            <a:extLst>
              <a:ext uri="{FF2B5EF4-FFF2-40B4-BE49-F238E27FC236}">
                <a16:creationId xmlns:a16="http://schemas.microsoft.com/office/drawing/2014/main" id="{5558E1BC-C07F-447C-888B-BE4ACA45486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82016" y="4387045"/>
            <a:ext cx="2453914" cy="1519736"/>
          </a:xfrm>
          <a:prstGeom prst="rect">
            <a:avLst/>
          </a:prstGeom>
          <a:ln>
            <a:solidFill>
              <a:schemeClr val="tx1"/>
            </a:solidFill>
          </a:ln>
        </p:spPr>
      </p:pic>
      <p:pic>
        <p:nvPicPr>
          <p:cNvPr id="32" name="Picture 31">
            <a:extLst>
              <a:ext uri="{FF2B5EF4-FFF2-40B4-BE49-F238E27FC236}">
                <a16:creationId xmlns:a16="http://schemas.microsoft.com/office/drawing/2014/main" id="{8F149F65-7C91-4CD0-971D-717B348EEA2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2DD1E7FD-FC9D-4309-873E-BA7E6DED41A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01517A7E-F160-4AC1-81D1-A5F8C0195A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09937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SharedWithUsers>
  </documentManagement>
</p:properties>
</file>

<file path=customXml/itemProps1.xml><?xml version="1.0" encoding="utf-8"?>
<ds:datastoreItem xmlns:ds="http://schemas.openxmlformats.org/officeDocument/2006/customXml" ds:itemID="{03D6794F-0D4D-44D2-8F0A-9D8A43399593}">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F1C2F5-9E6C-462B-B084-15A715C2E2C4}">
  <ds:schemaRefs>
    <ds:schemaRef ds:uri="http://schemas.microsoft.com/sharepoint/v3/contenttype/forms"/>
  </ds:schemaRefs>
</ds:datastoreItem>
</file>

<file path=customXml/itemProps3.xml><?xml version="1.0" encoding="utf-8"?>
<ds:datastoreItem xmlns:ds="http://schemas.openxmlformats.org/officeDocument/2006/customXml" ds:itemID="{148EE576-996E-456A-A77E-28AE53B71462}">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3230</Words>
  <Application>Microsoft Office PowerPoint</Application>
  <PresentationFormat>Widescreen</PresentationFormat>
  <Paragraphs>275</Paragraphs>
  <Slides>18</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Helvetica</vt:lpstr>
      <vt:lpstr>Helvetica Light</vt:lpstr>
      <vt:lpstr>Open Sans</vt:lpstr>
      <vt:lpstr>Trebuchet MS</vt:lpstr>
      <vt:lpstr>Office Theme</vt:lpstr>
      <vt:lpstr>9_Custom Design</vt:lpstr>
      <vt:lpstr>6_Custom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Karolina Guillen</cp:lastModifiedBy>
  <cp:revision>1</cp:revision>
  <cp:lastPrinted>2020-09-28T20:48:35Z</cp:lastPrinted>
  <dcterms:created xsi:type="dcterms:W3CDTF">2019-11-08T17:29:39Z</dcterms:created>
  <dcterms:modified xsi:type="dcterms:W3CDTF">2022-03-16T14:47:31Z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