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3" r:id="rId5"/>
    <p:sldMasterId id="2147483682" r:id="rId6"/>
    <p:sldMasterId id="2147483699" r:id="rId7"/>
    <p:sldMasterId id="2147483733" r:id="rId8"/>
    <p:sldMasterId id="2147483740" r:id="rId9"/>
    <p:sldMasterId id="2147483753" r:id="rId10"/>
    <p:sldMasterId id="2147483765" r:id="rId11"/>
  </p:sldMasterIdLst>
  <p:notesMasterIdLst>
    <p:notesMasterId r:id="rId42"/>
  </p:notesMasterIdLst>
  <p:sldIdLst>
    <p:sldId id="2146846022" r:id="rId12"/>
    <p:sldId id="2144327877" r:id="rId13"/>
    <p:sldId id="2146846193" r:id="rId14"/>
    <p:sldId id="2146846196" r:id="rId15"/>
    <p:sldId id="2146846192" r:id="rId16"/>
    <p:sldId id="2146846181" r:id="rId17"/>
    <p:sldId id="2146846039" r:id="rId18"/>
    <p:sldId id="2146846202" r:id="rId19"/>
    <p:sldId id="2146846138" r:id="rId20"/>
    <p:sldId id="2146846188" r:id="rId21"/>
    <p:sldId id="2146846189" r:id="rId22"/>
    <p:sldId id="2146846190" r:id="rId23"/>
    <p:sldId id="2146846137" r:id="rId24"/>
    <p:sldId id="2146846195" r:id="rId25"/>
    <p:sldId id="2146846183" r:id="rId26"/>
    <p:sldId id="2341" r:id="rId27"/>
    <p:sldId id="2146846194" r:id="rId28"/>
    <p:sldId id="2146846197" r:id="rId29"/>
    <p:sldId id="2146846198" r:id="rId30"/>
    <p:sldId id="2146846199" r:id="rId31"/>
    <p:sldId id="2144327540" r:id="rId32"/>
    <p:sldId id="2146846191" r:id="rId33"/>
    <p:sldId id="2146846118" r:id="rId34"/>
    <p:sldId id="2146846142" r:id="rId35"/>
    <p:sldId id="2146846174" r:id="rId36"/>
    <p:sldId id="2146846186" r:id="rId37"/>
    <p:sldId id="2146846200" r:id="rId38"/>
    <p:sldId id="2146846201" r:id="rId39"/>
    <p:sldId id="2146846176" r:id="rId40"/>
    <p:sldId id="2146846177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6644001F-98D2-AF68-925B-F4D39E797894}" name="Jason Wiese" initials="JW" userId="S::jasonw@thevab.com::4bff8d5b-7de6-4655-b397-69b0afc81113" providerId="AD"/>
  <p188:author id="{A5C48789-DAFD-4389-7A87-B92CBB8A351A}" name="Reed Kiely" initials="RK" userId="S::reedk@thevab.com::768be38e-2fb5-40ce-925d-bd8e9d9e3c31" providerId="AD"/>
  <p188:author id="{F0141AB7-7F25-3C16-C77D-5FEA2DA4B116}" name="Karolina Guillen" initials="KG" userId="S::karolinaG@thevab.com::c1c08796-a0be-47c6-af52-5d31fd96ec50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MD" userId="S::leahm@thevab.com::d5b2ae9e-9213-4442-b7df-4db8cbe51e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Grey" initials="KG" lastIdx="46" clrIdx="0">
    <p:extLst>
      <p:ext uri="{19B8F6BF-5375-455C-9EA6-DF929625EA0E}">
        <p15:presenceInfo xmlns:p15="http://schemas.microsoft.com/office/powerpoint/2012/main" userId="S::kathyg@thevab.com::22e59b4b-9f3d-435f-a82c-af8fffbcfca0" providerId="AD"/>
      </p:ext>
    </p:extLst>
  </p:cmAuthor>
  <p:cmAuthor id="2" name="Danielle Delauro" initials="DD" lastIdx="16" clrIdx="1">
    <p:extLst>
      <p:ext uri="{19B8F6BF-5375-455C-9EA6-DF929625EA0E}">
        <p15:presenceInfo xmlns:p15="http://schemas.microsoft.com/office/powerpoint/2012/main" userId="S-1-5-21-196352387-3830531953-789369879-1177" providerId="AD"/>
      </p:ext>
    </p:extLst>
  </p:cmAuthor>
  <p:cmAuthor id="3" name="Jason Wiese" initials="JW" lastIdx="10" clrIdx="2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4" name="Leah Montner Dixon" initials="LMD" lastIdx="20" clrIdx="3">
    <p:extLst>
      <p:ext uri="{19B8F6BF-5375-455C-9EA6-DF929625EA0E}">
        <p15:presenceInfo xmlns:p15="http://schemas.microsoft.com/office/powerpoint/2012/main" userId="S::leahm@thevab.com::d5b2ae9e-9213-4442-b7df-4db8cbe51e5d" providerId="AD"/>
      </p:ext>
    </p:extLst>
  </p:cmAuthor>
  <p:cmAuthor id="5" name="Karolina Guillen" initials="KG" lastIdx="1" clrIdx="4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EA4"/>
    <a:srgbClr val="00BFF2"/>
    <a:srgbClr val="ED3C8D"/>
    <a:srgbClr val="E84A99"/>
    <a:srgbClr val="1F1A62"/>
    <a:srgbClr val="A343FF"/>
    <a:srgbClr val="7ED2F6"/>
    <a:srgbClr val="FF6E30"/>
    <a:srgbClr val="2C82FF"/>
    <a:srgbClr val="FF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Wiese" userId="4bff8d5b-7de6-4655-b397-69b0afc81113" providerId="ADAL" clId="{00C10609-04C4-4124-8C93-56EB0FF08769}"/>
    <pc:docChg chg="undo redo custSel modSld">
      <pc:chgData name="Jason Wiese" userId="4bff8d5b-7de6-4655-b397-69b0afc81113" providerId="ADAL" clId="{00C10609-04C4-4124-8C93-56EB0FF08769}" dt="2023-05-25T16:32:26.513" v="706" actId="20577"/>
      <pc:docMkLst>
        <pc:docMk/>
      </pc:docMkLst>
      <pc:sldChg chg="addSp delSp modSp mod">
        <pc:chgData name="Jason Wiese" userId="4bff8d5b-7de6-4655-b397-69b0afc81113" providerId="ADAL" clId="{00C10609-04C4-4124-8C93-56EB0FF08769}" dt="2023-05-25T16:20:40.432" v="362" actId="478"/>
        <pc:sldMkLst>
          <pc:docMk/>
          <pc:sldMk cId="1309733364" sldId="2146846118"/>
        </pc:sldMkLst>
        <pc:spChg chg="add del mod">
          <ac:chgData name="Jason Wiese" userId="4bff8d5b-7de6-4655-b397-69b0afc81113" providerId="ADAL" clId="{00C10609-04C4-4124-8C93-56EB0FF08769}" dt="2023-05-25T16:20:40.432" v="362" actId="478"/>
          <ac:spMkLst>
            <pc:docMk/>
            <pc:sldMk cId="1309733364" sldId="2146846118"/>
            <ac:spMk id="3" creationId="{0EC7072D-2B0E-BB36-526F-2A71BFCC190A}"/>
          </ac:spMkLst>
        </pc:spChg>
        <pc:spChg chg="mod">
          <ac:chgData name="Jason Wiese" userId="4bff8d5b-7de6-4655-b397-69b0afc81113" providerId="ADAL" clId="{00C10609-04C4-4124-8C93-56EB0FF08769}" dt="2023-05-25T16:20:26.037" v="361" actId="14100"/>
          <ac:spMkLst>
            <pc:docMk/>
            <pc:sldMk cId="1309733364" sldId="2146846118"/>
            <ac:spMk id="5" creationId="{D8CE8A23-EFBA-5666-9E9F-D3465C4968ED}"/>
          </ac:spMkLst>
        </pc:spChg>
      </pc:sldChg>
      <pc:sldChg chg="addSp delSp modSp mod">
        <pc:chgData name="Jason Wiese" userId="4bff8d5b-7de6-4655-b397-69b0afc81113" providerId="ADAL" clId="{00C10609-04C4-4124-8C93-56EB0FF08769}" dt="2023-05-25T16:32:26.513" v="706" actId="20577"/>
        <pc:sldMkLst>
          <pc:docMk/>
          <pc:sldMk cId="3434084178" sldId="2146846202"/>
        </pc:sldMkLst>
        <pc:spChg chg="add del mod">
          <ac:chgData name="Jason Wiese" userId="4bff8d5b-7de6-4655-b397-69b0afc81113" providerId="ADAL" clId="{00C10609-04C4-4124-8C93-56EB0FF08769}" dt="2023-05-25T16:25:35.128" v="552" actId="478"/>
          <ac:spMkLst>
            <pc:docMk/>
            <pc:sldMk cId="3434084178" sldId="2146846202"/>
            <ac:spMk id="3" creationId="{4EAD1D01-711F-3683-95A0-CB7663222E4B}"/>
          </ac:spMkLst>
        </pc:spChg>
        <pc:spChg chg="mod">
          <ac:chgData name="Jason Wiese" userId="4bff8d5b-7de6-4655-b397-69b0afc81113" providerId="ADAL" clId="{00C10609-04C4-4124-8C93-56EB0FF08769}" dt="2023-05-25T16:27:32.169" v="597" actId="20577"/>
          <ac:spMkLst>
            <pc:docMk/>
            <pc:sldMk cId="3434084178" sldId="2146846202"/>
            <ac:spMk id="5" creationId="{50EAE74B-E5BB-A323-B8F2-EDB38A92462B}"/>
          </ac:spMkLst>
        </pc:spChg>
        <pc:spChg chg="mod">
          <ac:chgData name="Jason Wiese" userId="4bff8d5b-7de6-4655-b397-69b0afc81113" providerId="ADAL" clId="{00C10609-04C4-4124-8C93-56EB0FF08769}" dt="2023-05-25T16:32:26.513" v="706" actId="20577"/>
          <ac:spMkLst>
            <pc:docMk/>
            <pc:sldMk cId="3434084178" sldId="2146846202"/>
            <ac:spMk id="6" creationId="{1EE2780E-B479-CB84-03DB-50B6D5A62DBC}"/>
          </ac:spMkLst>
        </pc:spChg>
        <pc:spChg chg="add del mod">
          <ac:chgData name="Jason Wiese" userId="4bff8d5b-7de6-4655-b397-69b0afc81113" providerId="ADAL" clId="{00C10609-04C4-4124-8C93-56EB0FF08769}" dt="2023-05-25T16:25:35.128" v="552" actId="478"/>
          <ac:spMkLst>
            <pc:docMk/>
            <pc:sldMk cId="3434084178" sldId="2146846202"/>
            <ac:spMk id="7" creationId="{DE1119C0-38CE-F7FD-DAA1-9EC0C0010E3E}"/>
          </ac:spMkLst>
        </pc:spChg>
        <pc:spChg chg="mod">
          <ac:chgData name="Jason Wiese" userId="4bff8d5b-7de6-4655-b397-69b0afc81113" providerId="ADAL" clId="{00C10609-04C4-4124-8C93-56EB0FF08769}" dt="2023-05-25T16:24:34.055" v="536" actId="20577"/>
          <ac:spMkLst>
            <pc:docMk/>
            <pc:sldMk cId="3434084178" sldId="2146846202"/>
            <ac:spMk id="12" creationId="{FCBDB492-9443-3D4A-8E9D-B3CECB95DCD7}"/>
          </ac:spMkLst>
        </pc:spChg>
      </pc:sldChg>
    </pc:docChg>
  </pc:docChgLst>
  <pc:docChgLst>
    <pc:chgData name="Reed Kiely" userId="768be38e-2fb5-40ce-925d-bd8e9d9e3c31" providerId="ADAL" clId="{0924C67F-9D93-46AD-BAFA-D97057E9403C}"/>
    <pc:docChg chg="undo custSel modSld">
      <pc:chgData name="Reed Kiely" userId="768be38e-2fb5-40ce-925d-bd8e9d9e3c31" providerId="ADAL" clId="{0924C67F-9D93-46AD-BAFA-D97057E9403C}" dt="2023-05-25T15:52:14.541" v="379"/>
      <pc:docMkLst>
        <pc:docMk/>
      </pc:docMkLst>
      <pc:sldChg chg="addSp delSp modSp mod modCm">
        <pc:chgData name="Reed Kiely" userId="768be38e-2fb5-40ce-925d-bd8e9d9e3c31" providerId="ADAL" clId="{0924C67F-9D93-46AD-BAFA-D97057E9403C}" dt="2023-05-25T14:42:21.575" v="340" actId="478"/>
        <pc:sldMkLst>
          <pc:docMk/>
          <pc:sldMk cId="1309733364" sldId="2146846118"/>
        </pc:sldMkLst>
        <pc:spChg chg="add del mod">
          <ac:chgData name="Reed Kiely" userId="768be38e-2fb5-40ce-925d-bd8e9d9e3c31" providerId="ADAL" clId="{0924C67F-9D93-46AD-BAFA-D97057E9403C}" dt="2023-05-25T14:42:21.575" v="340" actId="478"/>
          <ac:spMkLst>
            <pc:docMk/>
            <pc:sldMk cId="1309733364" sldId="2146846118"/>
            <ac:spMk id="2" creationId="{2DCC5F68-0F27-BEB4-8A69-7A1483029BB8}"/>
          </ac:spMkLst>
        </pc:spChg>
        <pc:spChg chg="mod">
          <ac:chgData name="Reed Kiely" userId="768be38e-2fb5-40ce-925d-bd8e9d9e3c31" providerId="ADAL" clId="{0924C67F-9D93-46AD-BAFA-D97057E9403C}" dt="2023-05-25T14:42:19.611" v="339"/>
          <ac:spMkLst>
            <pc:docMk/>
            <pc:sldMk cId="1309733364" sldId="2146846118"/>
            <ac:spMk id="5" creationId="{D8CE8A23-EFBA-5666-9E9F-D3465C4968E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eed Kiely" userId="768be38e-2fb5-40ce-925d-bd8e9d9e3c31" providerId="ADAL" clId="{0924C67F-9D93-46AD-BAFA-D97057E9403C}" dt="2023-05-25T14:15:43.371" v="54"/>
              <pc2:cmMkLst xmlns:pc2="http://schemas.microsoft.com/office/powerpoint/2019/9/main/command">
                <pc:docMk/>
                <pc:sldMk cId="1309733364" sldId="2146846118"/>
                <pc2:cmMk id="{5B80E972-F1C9-4300-B99E-AB6943836711}"/>
              </pc2:cmMkLst>
              <pc226:cmRplyChg chg="add">
                <pc226:chgData name="Reed Kiely" userId="768be38e-2fb5-40ce-925d-bd8e9d9e3c31" providerId="ADAL" clId="{0924C67F-9D93-46AD-BAFA-D97057E9403C}" dt="2023-05-25T14:15:43.371" v="54"/>
                <pc2:cmRplyMkLst xmlns:pc2="http://schemas.microsoft.com/office/powerpoint/2019/9/main/command">
                  <pc:docMk/>
                  <pc:sldMk cId="1309733364" sldId="2146846118"/>
                  <pc2:cmMk id="{5B80E972-F1C9-4300-B99E-AB6943836711}"/>
                  <pc2:cmRplyMk id="{3FCCD710-861E-45A1-B085-DC0080CBC5FA}"/>
                </pc2:cmRplyMkLst>
              </pc226:cmRplyChg>
            </pc226:cmChg>
          </p:ext>
        </pc:extLst>
      </pc:sldChg>
      <pc:sldChg chg="modCm">
        <pc:chgData name="Reed Kiely" userId="768be38e-2fb5-40ce-925d-bd8e9d9e3c31" providerId="ADAL" clId="{0924C67F-9D93-46AD-BAFA-D97057E9403C}" dt="2023-05-25T15:52:14.541" v="379"/>
        <pc:sldMkLst>
          <pc:docMk/>
          <pc:sldMk cId="4267069555" sldId="21468461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eed Kiely" userId="768be38e-2fb5-40ce-925d-bd8e9d9e3c31" providerId="ADAL" clId="{0924C67F-9D93-46AD-BAFA-D97057E9403C}" dt="2023-05-25T15:52:14.541" v="379"/>
              <pc2:cmMkLst xmlns:pc2="http://schemas.microsoft.com/office/powerpoint/2019/9/main/command">
                <pc:docMk/>
                <pc:sldMk cId="4267069555" sldId="2146846138"/>
                <pc2:cmMk id="{0D1BE1D6-1DE5-4540-A425-A2D109849979}"/>
              </pc2:cmMkLst>
              <pc226:cmRplyChg chg="add">
                <pc226:chgData name="Reed Kiely" userId="768be38e-2fb5-40ce-925d-bd8e9d9e3c31" providerId="ADAL" clId="{0924C67F-9D93-46AD-BAFA-D97057E9403C}" dt="2023-05-25T15:52:14.541" v="379"/>
                <pc2:cmRplyMkLst xmlns:pc2="http://schemas.microsoft.com/office/powerpoint/2019/9/main/command">
                  <pc:docMk/>
                  <pc:sldMk cId="4267069555" sldId="2146846138"/>
                  <pc2:cmMk id="{0D1BE1D6-1DE5-4540-A425-A2D109849979}"/>
                  <pc2:cmRplyMk id="{7F7E09A2-99DA-4088-83D6-3A16E243A9F4}"/>
                </pc2:cmRplyMkLst>
              </pc226:cmRplyChg>
            </pc226:cmChg>
          </p:ext>
        </pc:extLst>
      </pc:sldChg>
      <pc:sldChg chg="modSp mod modCm">
        <pc:chgData name="Reed Kiely" userId="768be38e-2fb5-40ce-925d-bd8e9d9e3c31" providerId="ADAL" clId="{0924C67F-9D93-46AD-BAFA-D97057E9403C}" dt="2023-05-25T15:51:50.974" v="378"/>
        <pc:sldMkLst>
          <pc:docMk/>
          <pc:sldMk cId="3267465416" sldId="2146846181"/>
        </pc:sldMkLst>
        <pc:spChg chg="mod">
          <ac:chgData name="Reed Kiely" userId="768be38e-2fb5-40ce-925d-bd8e9d9e3c31" providerId="ADAL" clId="{0924C67F-9D93-46AD-BAFA-D97057E9403C}" dt="2023-05-25T15:07:18.979" v="377" actId="14100"/>
          <ac:spMkLst>
            <pc:docMk/>
            <pc:sldMk cId="3267465416" sldId="2146846181"/>
            <ac:spMk id="2" creationId="{02885A6D-8CD5-66E4-85D4-6C522BB2654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eed Kiely" userId="768be38e-2fb5-40ce-925d-bd8e9d9e3c31" providerId="ADAL" clId="{0924C67F-9D93-46AD-BAFA-D97057E9403C}" dt="2023-05-25T15:51:50.974" v="378"/>
              <pc2:cmMkLst xmlns:pc2="http://schemas.microsoft.com/office/powerpoint/2019/9/main/command">
                <pc:docMk/>
                <pc:sldMk cId="3267465416" sldId="2146846181"/>
                <pc2:cmMk id="{12194B1D-1342-4997-AF6A-D213466BF3DF}"/>
              </pc2:cmMkLst>
              <pc226:cmRplyChg chg="add">
                <pc226:chgData name="Reed Kiely" userId="768be38e-2fb5-40ce-925d-bd8e9d9e3c31" providerId="ADAL" clId="{0924C67F-9D93-46AD-BAFA-D97057E9403C}" dt="2023-05-25T15:51:50.974" v="378"/>
                <pc2:cmRplyMkLst xmlns:pc2="http://schemas.microsoft.com/office/powerpoint/2019/9/main/command">
                  <pc:docMk/>
                  <pc:sldMk cId="3267465416" sldId="2146846181"/>
                  <pc2:cmMk id="{12194B1D-1342-4997-AF6A-D213466BF3DF}"/>
                  <pc2:cmRplyMk id="{A68C7822-7011-4E3C-B543-0998D1F1B84A}"/>
                </pc2:cmRplyMkLst>
              </pc226:cmRplyChg>
            </pc226:cmChg>
          </p:ext>
        </pc:extLst>
      </pc:sldChg>
    </pc:docChg>
  </pc:docChgLst>
  <pc:docChgLst>
    <pc:chgData name="Kaileen Cain" userId="21167d2d-fdf2-4320-ae3a-272888c89590" providerId="ADAL" clId="{4BA0281D-41EE-4B4B-A6C3-136561F820FC}"/>
    <pc:docChg chg="custSel modSld">
      <pc:chgData name="Kaileen Cain" userId="21167d2d-fdf2-4320-ae3a-272888c89590" providerId="ADAL" clId="{4BA0281D-41EE-4B4B-A6C3-136561F820FC}" dt="2023-05-25T15:09:31.810" v="52" actId="1076"/>
      <pc:docMkLst>
        <pc:docMk/>
      </pc:docMkLst>
      <pc:sldChg chg="addSp delSp modSp mod">
        <pc:chgData name="Kaileen Cain" userId="21167d2d-fdf2-4320-ae3a-272888c89590" providerId="ADAL" clId="{4BA0281D-41EE-4B4B-A6C3-136561F820FC}" dt="2023-05-25T15:09:31.810" v="52" actId="1076"/>
        <pc:sldMkLst>
          <pc:docMk/>
          <pc:sldMk cId="3434084178" sldId="2146846202"/>
        </pc:sldMkLst>
        <pc:picChg chg="add mod">
          <ac:chgData name="Kaileen Cain" userId="21167d2d-fdf2-4320-ae3a-272888c89590" providerId="ADAL" clId="{4BA0281D-41EE-4B4B-A6C3-136561F820FC}" dt="2023-05-25T15:09:23.324" v="50" actId="1076"/>
          <ac:picMkLst>
            <pc:docMk/>
            <pc:sldMk cId="3434084178" sldId="2146846202"/>
            <ac:picMk id="4" creationId="{2989BF0B-B8D0-CF52-25E9-C61AE7C8FEE6}"/>
          </ac:picMkLst>
        </pc:picChg>
        <pc:picChg chg="add del mod">
          <ac:chgData name="Kaileen Cain" userId="21167d2d-fdf2-4320-ae3a-272888c89590" providerId="ADAL" clId="{4BA0281D-41EE-4B4B-A6C3-136561F820FC}" dt="2023-05-25T15:07:56.357" v="32" actId="478"/>
          <ac:picMkLst>
            <pc:docMk/>
            <pc:sldMk cId="3434084178" sldId="2146846202"/>
            <ac:picMk id="8" creationId="{356A3782-FEC0-D72B-AA63-5176E0462887}"/>
          </ac:picMkLst>
        </pc:picChg>
        <pc:picChg chg="add mod">
          <ac:chgData name="Kaileen Cain" userId="21167d2d-fdf2-4320-ae3a-272888c89590" providerId="ADAL" clId="{4BA0281D-41EE-4B4B-A6C3-136561F820FC}" dt="2023-05-25T15:09:31.810" v="52" actId="1076"/>
          <ac:picMkLst>
            <pc:docMk/>
            <pc:sldMk cId="3434084178" sldId="2146846202"/>
            <ac:picMk id="11" creationId="{61A92E20-96B4-2947-3043-5A399F716AF0}"/>
          </ac:picMkLst>
        </pc:picChg>
        <pc:picChg chg="add mod">
          <ac:chgData name="Kaileen Cain" userId="21167d2d-fdf2-4320-ae3a-272888c89590" providerId="ADAL" clId="{4BA0281D-41EE-4B4B-A6C3-136561F820FC}" dt="2023-05-25T15:09:27.776" v="51" actId="1076"/>
          <ac:picMkLst>
            <pc:docMk/>
            <pc:sldMk cId="3434084178" sldId="2146846202"/>
            <ac:picMk id="15" creationId="{DA05DE63-A4F7-E8FF-9FB2-283B604D906C}"/>
          </ac:picMkLst>
        </pc:picChg>
      </pc:sldChg>
    </pc:docChg>
  </pc:docChgLst>
  <pc:docChgLst>
    <pc:chgData name="Karolina Guillen" userId="c1c08796-a0be-47c6-af52-5d31fd96ec50" providerId="ADAL" clId="{1C2AD735-2E85-48BC-B25B-2A11091FBD87}"/>
    <pc:docChg chg="custSel addSld delSld modSld">
      <pc:chgData name="Karolina Guillen" userId="c1c08796-a0be-47c6-af52-5d31fd96ec50" providerId="ADAL" clId="{1C2AD735-2E85-48BC-B25B-2A11091FBD87}" dt="2023-06-05T20:29:40.414" v="27" actId="478"/>
      <pc:docMkLst>
        <pc:docMk/>
      </pc:docMkLst>
      <pc:sldChg chg="addSp delSp modSp mod">
        <pc:chgData name="Karolina Guillen" userId="c1c08796-a0be-47c6-af52-5d31fd96ec50" providerId="ADAL" clId="{1C2AD735-2E85-48BC-B25B-2A11091FBD87}" dt="2023-06-05T20:29:40.414" v="27" actId="478"/>
        <pc:sldMkLst>
          <pc:docMk/>
          <pc:sldMk cId="2857486621" sldId="2146846022"/>
        </pc:sldMkLst>
        <pc:spChg chg="mod">
          <ac:chgData name="Karolina Guillen" userId="c1c08796-a0be-47c6-af52-5d31fd96ec50" providerId="ADAL" clId="{1C2AD735-2E85-48BC-B25B-2A11091FBD87}" dt="2023-06-05T17:46:50.678" v="23" actId="404"/>
          <ac:spMkLst>
            <pc:docMk/>
            <pc:sldMk cId="2857486621" sldId="2146846022"/>
            <ac:spMk id="5" creationId="{21496FD2-DA86-382F-D051-F482BD4F7603}"/>
          </ac:spMkLst>
        </pc:spChg>
        <pc:picChg chg="add del">
          <ac:chgData name="Karolina Guillen" userId="c1c08796-a0be-47c6-af52-5d31fd96ec50" providerId="ADAL" clId="{1C2AD735-2E85-48BC-B25B-2A11091FBD87}" dt="2023-06-05T20:29:40.414" v="27" actId="478"/>
          <ac:picMkLst>
            <pc:docMk/>
            <pc:sldMk cId="2857486621" sldId="2146846022"/>
            <ac:picMk id="4" creationId="{8B1AC321-86D4-4646-B8A7-CA03A79C716C}"/>
          </ac:picMkLst>
        </pc:picChg>
      </pc:sldChg>
      <pc:sldChg chg="add del">
        <pc:chgData name="Karolina Guillen" userId="c1c08796-a0be-47c6-af52-5d31fd96ec50" providerId="ADAL" clId="{1C2AD735-2E85-48BC-B25B-2A11091FBD87}" dt="2023-06-05T20:29:21.177" v="25"/>
        <pc:sldMkLst>
          <pc:docMk/>
          <pc:sldMk cId="991924138" sldId="2146846203"/>
        </pc:sldMkLst>
      </pc:sldChg>
    </pc:docChg>
  </pc:docChgLst>
  <pc:docChgLst>
    <pc:chgData name="Karolina Guillen" userId="c1c08796-a0be-47c6-af52-5d31fd96ec50" providerId="ADAL" clId="{3610C3D7-9729-4232-8FD9-E40E6A1736B3}"/>
    <pc:docChg chg="custSel addSld modSld sldOrd">
      <pc:chgData name="Karolina Guillen" userId="c1c08796-a0be-47c6-af52-5d31fd96ec50" providerId="ADAL" clId="{3610C3D7-9729-4232-8FD9-E40E6A1736B3}" dt="2023-06-02T14:49:02.097" v="1002"/>
      <pc:docMkLst>
        <pc:docMk/>
      </pc:docMkLst>
      <pc:sldChg chg="delCm">
        <pc:chgData name="Karolina Guillen" userId="c1c08796-a0be-47c6-af52-5d31fd96ec50" providerId="ADAL" clId="{3610C3D7-9729-4232-8FD9-E40E6A1736B3}" dt="2023-06-02T14:49:02.097" v="1002"/>
        <pc:sldMkLst>
          <pc:docMk/>
          <pc:sldMk cId="4212683403" sldId="21443278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rolina Guillen" userId="c1c08796-a0be-47c6-af52-5d31fd96ec50" providerId="ADAL" clId="{3610C3D7-9729-4232-8FD9-E40E6A1736B3}" dt="2023-06-02T14:49:02.097" v="1002"/>
              <pc2:cmMkLst xmlns:pc2="http://schemas.microsoft.com/office/powerpoint/2019/9/main/command">
                <pc:docMk/>
                <pc:sldMk cId="4212683403" sldId="2144327877"/>
                <pc2:cmMk id="{DD994201-7CEB-4135-B7A8-AAB6FDA6AAA0}"/>
              </pc2:cmMkLst>
            </pc226:cmChg>
            <pc226:cmChg xmlns:pc226="http://schemas.microsoft.com/office/powerpoint/2022/06/main/command" chg="del">
              <pc226:chgData name="Karolina Guillen" userId="c1c08796-a0be-47c6-af52-5d31fd96ec50" providerId="ADAL" clId="{3610C3D7-9729-4232-8FD9-E40E6A1736B3}" dt="2023-06-02T14:49:02.097" v="1002"/>
              <pc2:cmMkLst xmlns:pc2="http://schemas.microsoft.com/office/powerpoint/2019/9/main/command">
                <pc:docMk/>
                <pc:sldMk cId="4212683403" sldId="2144327877"/>
                <pc2:cmMk id="{2BE14810-C20A-4DA1-88A4-CDCACD596859}"/>
              </pc2:cmMkLst>
            </pc226:cmChg>
            <pc226:cmChg xmlns:pc226="http://schemas.microsoft.com/office/powerpoint/2022/06/main/command" chg="del">
              <pc226:chgData name="Karolina Guillen" userId="c1c08796-a0be-47c6-af52-5d31fd96ec50" providerId="ADAL" clId="{3610C3D7-9729-4232-8FD9-E40E6A1736B3}" dt="2023-06-02T14:49:02.097" v="1002"/>
              <pc2:cmMkLst xmlns:pc2="http://schemas.microsoft.com/office/powerpoint/2019/9/main/command">
                <pc:docMk/>
                <pc:sldMk cId="4212683403" sldId="2144327877"/>
                <pc2:cmMk id="{D4B43322-371D-44D7-9F05-30B610AC20B4}"/>
              </pc2:cmMkLst>
            </pc226:cmChg>
          </p:ext>
        </pc:extLst>
      </pc:sldChg>
      <pc:sldChg chg="delCm">
        <pc:chgData name="Karolina Guillen" userId="c1c08796-a0be-47c6-af52-5d31fd96ec50" providerId="ADAL" clId="{3610C3D7-9729-4232-8FD9-E40E6A1736B3}" dt="2023-06-02T14:49:02.097" v="1002"/>
        <pc:sldMkLst>
          <pc:docMk/>
          <pc:sldMk cId="1309733364" sldId="214684611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rolina Guillen" userId="c1c08796-a0be-47c6-af52-5d31fd96ec50" providerId="ADAL" clId="{3610C3D7-9729-4232-8FD9-E40E6A1736B3}" dt="2023-06-02T14:49:02.097" v="1002"/>
              <pc2:cmMkLst xmlns:pc2="http://schemas.microsoft.com/office/powerpoint/2019/9/main/command">
                <pc:docMk/>
                <pc:sldMk cId="1309733364" sldId="2146846118"/>
                <pc2:cmMk id="{5B80E972-F1C9-4300-B99E-AB6943836711}"/>
              </pc2:cmMkLst>
            </pc226:cmChg>
          </p:ext>
        </pc:extLst>
      </pc:sldChg>
      <pc:sldChg chg="delCm">
        <pc:chgData name="Karolina Guillen" userId="c1c08796-a0be-47c6-af52-5d31fd96ec50" providerId="ADAL" clId="{3610C3D7-9729-4232-8FD9-E40E6A1736B3}" dt="2023-06-02T14:49:02.097" v="1002"/>
        <pc:sldMkLst>
          <pc:docMk/>
          <pc:sldMk cId="4267069555" sldId="21468461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rolina Guillen" userId="c1c08796-a0be-47c6-af52-5d31fd96ec50" providerId="ADAL" clId="{3610C3D7-9729-4232-8FD9-E40E6A1736B3}" dt="2023-06-02T14:49:02.097" v="1002"/>
              <pc2:cmMkLst xmlns:pc2="http://schemas.microsoft.com/office/powerpoint/2019/9/main/command">
                <pc:docMk/>
                <pc:sldMk cId="4267069555" sldId="2146846138"/>
                <pc2:cmMk id="{57BBAB74-83DA-4544-A06D-A8BC9C81527F}"/>
              </pc2:cmMkLst>
            </pc226:cmChg>
            <pc226:cmChg xmlns:pc226="http://schemas.microsoft.com/office/powerpoint/2022/06/main/command" chg="del">
              <pc226:chgData name="Karolina Guillen" userId="c1c08796-a0be-47c6-af52-5d31fd96ec50" providerId="ADAL" clId="{3610C3D7-9729-4232-8FD9-E40E6A1736B3}" dt="2023-06-02T14:49:02.097" v="1002"/>
              <pc2:cmMkLst xmlns:pc2="http://schemas.microsoft.com/office/powerpoint/2019/9/main/command">
                <pc:docMk/>
                <pc:sldMk cId="4267069555" sldId="2146846138"/>
                <pc2:cmMk id="{85FDFA83-9C92-4C0E-A698-D979D29C2725}"/>
              </pc2:cmMkLst>
            </pc226:cmChg>
            <pc226:cmChg xmlns:pc226="http://schemas.microsoft.com/office/powerpoint/2022/06/main/command" chg="del">
              <pc226:chgData name="Karolina Guillen" userId="c1c08796-a0be-47c6-af52-5d31fd96ec50" providerId="ADAL" clId="{3610C3D7-9729-4232-8FD9-E40E6A1736B3}" dt="2023-06-02T14:49:02.097" v="1002"/>
              <pc2:cmMkLst xmlns:pc2="http://schemas.microsoft.com/office/powerpoint/2019/9/main/command">
                <pc:docMk/>
                <pc:sldMk cId="4267069555" sldId="2146846138"/>
                <pc2:cmMk id="{0D1BE1D6-1DE5-4540-A425-A2D109849979}"/>
              </pc2:cmMkLst>
            </pc226:cmChg>
          </p:ext>
        </pc:extLst>
      </pc:sldChg>
      <pc:sldChg chg="delCm">
        <pc:chgData name="Karolina Guillen" userId="c1c08796-a0be-47c6-af52-5d31fd96ec50" providerId="ADAL" clId="{3610C3D7-9729-4232-8FD9-E40E6A1736B3}" dt="2023-06-02T14:49:02.097" v="1002"/>
        <pc:sldMkLst>
          <pc:docMk/>
          <pc:sldMk cId="1011057540" sldId="214684614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rolina Guillen" userId="c1c08796-a0be-47c6-af52-5d31fd96ec50" providerId="ADAL" clId="{3610C3D7-9729-4232-8FD9-E40E6A1736B3}" dt="2023-06-02T14:49:02.097" v="1002"/>
              <pc2:cmMkLst xmlns:pc2="http://schemas.microsoft.com/office/powerpoint/2019/9/main/command">
                <pc:docMk/>
                <pc:sldMk cId="1011057540" sldId="2146846142"/>
                <pc2:cmMk id="{A0ED5C93-92B5-4C36-A0C6-D5B97BFE0251}"/>
              </pc2:cmMkLst>
            </pc226:cmChg>
          </p:ext>
        </pc:extLst>
      </pc:sldChg>
      <pc:sldChg chg="delCm">
        <pc:chgData name="Karolina Guillen" userId="c1c08796-a0be-47c6-af52-5d31fd96ec50" providerId="ADAL" clId="{3610C3D7-9729-4232-8FD9-E40E6A1736B3}" dt="2023-06-02T14:49:02.097" v="1002"/>
        <pc:sldMkLst>
          <pc:docMk/>
          <pc:sldMk cId="3267465416" sldId="21468461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rolina Guillen" userId="c1c08796-a0be-47c6-af52-5d31fd96ec50" providerId="ADAL" clId="{3610C3D7-9729-4232-8FD9-E40E6A1736B3}" dt="2023-06-02T14:49:02.097" v="1002"/>
              <pc2:cmMkLst xmlns:pc2="http://schemas.microsoft.com/office/powerpoint/2019/9/main/command">
                <pc:docMk/>
                <pc:sldMk cId="3267465416" sldId="2146846181"/>
                <pc2:cmMk id="{12194B1D-1342-4997-AF6A-D213466BF3DF}"/>
              </pc2:cmMkLst>
            </pc226:cmChg>
          </p:ext>
        </pc:extLst>
      </pc:sldChg>
      <pc:sldChg chg="delCm">
        <pc:chgData name="Karolina Guillen" userId="c1c08796-a0be-47c6-af52-5d31fd96ec50" providerId="ADAL" clId="{3610C3D7-9729-4232-8FD9-E40E6A1736B3}" dt="2023-06-02T14:49:02.097" v="1002"/>
        <pc:sldMkLst>
          <pc:docMk/>
          <pc:sldMk cId="3479891470" sldId="21468461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rolina Guillen" userId="c1c08796-a0be-47c6-af52-5d31fd96ec50" providerId="ADAL" clId="{3610C3D7-9729-4232-8FD9-E40E6A1736B3}" dt="2023-06-02T14:49:02.097" v="1002"/>
              <pc2:cmMkLst xmlns:pc2="http://schemas.microsoft.com/office/powerpoint/2019/9/main/command">
                <pc:docMk/>
                <pc:sldMk cId="3479891470" sldId="2146846194"/>
                <pc2:cmMk id="{D639C6AE-023C-4F11-8A1E-826ECA61850E}"/>
              </pc2:cmMkLst>
            </pc226:cmChg>
          </p:ext>
        </pc:extLst>
      </pc:sldChg>
      <pc:sldChg chg="delCm">
        <pc:chgData name="Karolina Guillen" userId="c1c08796-a0be-47c6-af52-5d31fd96ec50" providerId="ADAL" clId="{3610C3D7-9729-4232-8FD9-E40E6A1736B3}" dt="2023-06-02T14:49:02.097" v="1002"/>
        <pc:sldMkLst>
          <pc:docMk/>
          <pc:sldMk cId="453372136" sldId="21468461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rolina Guillen" userId="c1c08796-a0be-47c6-af52-5d31fd96ec50" providerId="ADAL" clId="{3610C3D7-9729-4232-8FD9-E40E6A1736B3}" dt="2023-06-02T14:49:02.097" v="1002"/>
              <pc2:cmMkLst xmlns:pc2="http://schemas.microsoft.com/office/powerpoint/2019/9/main/command">
                <pc:docMk/>
                <pc:sldMk cId="453372136" sldId="2146846195"/>
                <pc2:cmMk id="{235B7AEC-2AFF-4609-AF5A-BF995EF51BA5}"/>
              </pc2:cmMkLst>
            </pc226:cmChg>
          </p:ext>
        </pc:extLst>
      </pc:sldChg>
      <pc:sldChg chg="addSp delSp modSp add mod ord">
        <pc:chgData name="Karolina Guillen" userId="c1c08796-a0be-47c6-af52-5d31fd96ec50" providerId="ADAL" clId="{3610C3D7-9729-4232-8FD9-E40E6A1736B3}" dt="2023-05-25T15:54:00.367" v="1001" actId="1036"/>
        <pc:sldMkLst>
          <pc:docMk/>
          <pc:sldMk cId="3434084178" sldId="2146846202"/>
        </pc:sldMkLst>
        <pc:spChg chg="add mod">
          <ac:chgData name="Karolina Guillen" userId="c1c08796-a0be-47c6-af52-5d31fd96ec50" providerId="ADAL" clId="{3610C3D7-9729-4232-8FD9-E40E6A1736B3}" dt="2023-05-25T15:51:17.610" v="916" actId="1036"/>
          <ac:spMkLst>
            <pc:docMk/>
            <pc:sldMk cId="3434084178" sldId="2146846202"/>
            <ac:spMk id="5" creationId="{50EAE74B-E5BB-A323-B8F2-EDB38A92462B}"/>
          </ac:spMkLst>
        </pc:spChg>
        <pc:spChg chg="mod">
          <ac:chgData name="Karolina Guillen" userId="c1c08796-a0be-47c6-af52-5d31fd96ec50" providerId="ADAL" clId="{3610C3D7-9729-4232-8FD9-E40E6A1736B3}" dt="2023-05-25T15:51:17.610" v="916" actId="1036"/>
          <ac:spMkLst>
            <pc:docMk/>
            <pc:sldMk cId="3434084178" sldId="2146846202"/>
            <ac:spMk id="6" creationId="{1EE2780E-B479-CB84-03DB-50B6D5A62DBC}"/>
          </ac:spMkLst>
        </pc:spChg>
        <pc:spChg chg="mod">
          <ac:chgData name="Karolina Guillen" userId="c1c08796-a0be-47c6-af52-5d31fd96ec50" providerId="ADAL" clId="{3610C3D7-9729-4232-8FD9-E40E6A1736B3}" dt="2023-05-25T15:51:36.460" v="940" actId="1036"/>
          <ac:spMkLst>
            <pc:docMk/>
            <pc:sldMk cId="3434084178" sldId="2146846202"/>
            <ac:spMk id="12" creationId="{FCBDB492-9443-3D4A-8E9D-B3CECB95DCD7}"/>
          </ac:spMkLst>
        </pc:spChg>
        <pc:spChg chg="add mod ord">
          <ac:chgData name="Karolina Guillen" userId="c1c08796-a0be-47c6-af52-5d31fd96ec50" providerId="ADAL" clId="{3610C3D7-9729-4232-8FD9-E40E6A1736B3}" dt="2023-05-25T15:51:28.369" v="919" actId="167"/>
          <ac:spMkLst>
            <pc:docMk/>
            <pc:sldMk cId="3434084178" sldId="2146846202"/>
            <ac:spMk id="14" creationId="{D4562416-AEC1-C6B3-9F67-AEF505DE97A9}"/>
          </ac:spMkLst>
        </pc:spChg>
        <pc:spChg chg="del">
          <ac:chgData name="Karolina Guillen" userId="c1c08796-a0be-47c6-af52-5d31fd96ec50" providerId="ADAL" clId="{3610C3D7-9729-4232-8FD9-E40E6A1736B3}" dt="2023-05-25T14:37:35.250" v="26" actId="478"/>
          <ac:spMkLst>
            <pc:docMk/>
            <pc:sldMk cId="3434084178" sldId="2146846202"/>
            <ac:spMk id="28" creationId="{B1090EA5-9E24-420F-B356-BFA5C7B32400}"/>
          </ac:spMkLst>
        </pc:spChg>
        <pc:spChg chg="del">
          <ac:chgData name="Karolina Guillen" userId="c1c08796-a0be-47c6-af52-5d31fd96ec50" providerId="ADAL" clId="{3610C3D7-9729-4232-8FD9-E40E6A1736B3}" dt="2023-05-25T15:51:20.052" v="917" actId="478"/>
          <ac:spMkLst>
            <pc:docMk/>
            <pc:sldMk cId="3434084178" sldId="2146846202"/>
            <ac:spMk id="32" creationId="{624C98BC-716E-B3FC-7CA8-E4FC5BD88664}"/>
          </ac:spMkLst>
        </pc:spChg>
        <pc:spChg chg="del">
          <ac:chgData name="Karolina Guillen" userId="c1c08796-a0be-47c6-af52-5d31fd96ec50" providerId="ADAL" clId="{3610C3D7-9729-4232-8FD9-E40E6A1736B3}" dt="2023-05-25T14:37:35.250" v="26" actId="478"/>
          <ac:spMkLst>
            <pc:docMk/>
            <pc:sldMk cId="3434084178" sldId="2146846202"/>
            <ac:spMk id="33" creationId="{47803959-001A-9353-D921-43F5B4115E7B}"/>
          </ac:spMkLst>
        </pc:spChg>
        <pc:spChg chg="del">
          <ac:chgData name="Karolina Guillen" userId="c1c08796-a0be-47c6-af52-5d31fd96ec50" providerId="ADAL" clId="{3610C3D7-9729-4232-8FD9-E40E6A1736B3}" dt="2023-05-25T14:37:35.250" v="26" actId="478"/>
          <ac:spMkLst>
            <pc:docMk/>
            <pc:sldMk cId="3434084178" sldId="2146846202"/>
            <ac:spMk id="34" creationId="{9CED5641-07F9-7926-DB57-EF0E3E779854}"/>
          </ac:spMkLst>
        </pc:spChg>
        <pc:spChg chg="del">
          <ac:chgData name="Karolina Guillen" userId="c1c08796-a0be-47c6-af52-5d31fd96ec50" providerId="ADAL" clId="{3610C3D7-9729-4232-8FD9-E40E6A1736B3}" dt="2023-05-25T14:37:35.250" v="26" actId="478"/>
          <ac:spMkLst>
            <pc:docMk/>
            <pc:sldMk cId="3434084178" sldId="2146846202"/>
            <ac:spMk id="35" creationId="{A58F3520-3AED-BC15-DAA0-058476E351BB}"/>
          </ac:spMkLst>
        </pc:spChg>
        <pc:spChg chg="del">
          <ac:chgData name="Karolina Guillen" userId="c1c08796-a0be-47c6-af52-5d31fd96ec50" providerId="ADAL" clId="{3610C3D7-9729-4232-8FD9-E40E6A1736B3}" dt="2023-05-25T14:37:35.250" v="26" actId="478"/>
          <ac:spMkLst>
            <pc:docMk/>
            <pc:sldMk cId="3434084178" sldId="2146846202"/>
            <ac:spMk id="36" creationId="{2D4E239E-A666-7A68-FE6D-7F241341CAE2}"/>
          </ac:spMkLst>
        </pc:spChg>
        <pc:spChg chg="del">
          <ac:chgData name="Karolina Guillen" userId="c1c08796-a0be-47c6-af52-5d31fd96ec50" providerId="ADAL" clId="{3610C3D7-9729-4232-8FD9-E40E6A1736B3}" dt="2023-05-25T14:37:35.250" v="26" actId="478"/>
          <ac:spMkLst>
            <pc:docMk/>
            <pc:sldMk cId="3434084178" sldId="2146846202"/>
            <ac:spMk id="37" creationId="{B22DF672-6B62-E069-5AD5-3FC91917597E}"/>
          </ac:spMkLst>
        </pc:spChg>
        <pc:spChg chg="del">
          <ac:chgData name="Karolina Guillen" userId="c1c08796-a0be-47c6-af52-5d31fd96ec50" providerId="ADAL" clId="{3610C3D7-9729-4232-8FD9-E40E6A1736B3}" dt="2023-05-25T14:37:35.250" v="26" actId="478"/>
          <ac:spMkLst>
            <pc:docMk/>
            <pc:sldMk cId="3434084178" sldId="2146846202"/>
            <ac:spMk id="38" creationId="{D8FB563D-9AB5-C078-EC96-AC1E425AB647}"/>
          </ac:spMkLst>
        </pc:spChg>
        <pc:spChg chg="del">
          <ac:chgData name="Karolina Guillen" userId="c1c08796-a0be-47c6-af52-5d31fd96ec50" providerId="ADAL" clId="{3610C3D7-9729-4232-8FD9-E40E6A1736B3}" dt="2023-05-25T14:37:35.250" v="26" actId="478"/>
          <ac:spMkLst>
            <pc:docMk/>
            <pc:sldMk cId="3434084178" sldId="2146846202"/>
            <ac:spMk id="39" creationId="{B06D95FF-AE5F-91AB-D325-DEDF5B4E8E9F}"/>
          </ac:spMkLst>
        </pc:spChg>
        <pc:spChg chg="del">
          <ac:chgData name="Karolina Guillen" userId="c1c08796-a0be-47c6-af52-5d31fd96ec50" providerId="ADAL" clId="{3610C3D7-9729-4232-8FD9-E40E6A1736B3}" dt="2023-05-25T14:37:35.250" v="26" actId="478"/>
          <ac:spMkLst>
            <pc:docMk/>
            <pc:sldMk cId="3434084178" sldId="2146846202"/>
            <ac:spMk id="40" creationId="{8777ACFD-767C-1A0E-27D6-69A1E868DC79}"/>
          </ac:spMkLst>
        </pc:spChg>
        <pc:spChg chg="del">
          <ac:chgData name="Karolina Guillen" userId="c1c08796-a0be-47c6-af52-5d31fd96ec50" providerId="ADAL" clId="{3610C3D7-9729-4232-8FD9-E40E6A1736B3}" dt="2023-05-25T14:37:35.250" v="26" actId="478"/>
          <ac:spMkLst>
            <pc:docMk/>
            <pc:sldMk cId="3434084178" sldId="2146846202"/>
            <ac:spMk id="41" creationId="{532D2A4E-B7EA-5ADA-76D9-BA19CA4E278D}"/>
          </ac:spMkLst>
        </pc:spChg>
        <pc:spChg chg="del">
          <ac:chgData name="Karolina Guillen" userId="c1c08796-a0be-47c6-af52-5d31fd96ec50" providerId="ADAL" clId="{3610C3D7-9729-4232-8FD9-E40E6A1736B3}" dt="2023-05-25T14:37:35.250" v="26" actId="478"/>
          <ac:spMkLst>
            <pc:docMk/>
            <pc:sldMk cId="3434084178" sldId="2146846202"/>
            <ac:spMk id="42" creationId="{8235B6B7-96FC-11CB-D000-28B5C1B9AECA}"/>
          </ac:spMkLst>
        </pc:spChg>
        <pc:spChg chg="del">
          <ac:chgData name="Karolina Guillen" userId="c1c08796-a0be-47c6-af52-5d31fd96ec50" providerId="ADAL" clId="{3610C3D7-9729-4232-8FD9-E40E6A1736B3}" dt="2023-05-25T14:37:35.250" v="26" actId="478"/>
          <ac:spMkLst>
            <pc:docMk/>
            <pc:sldMk cId="3434084178" sldId="2146846202"/>
            <ac:spMk id="43" creationId="{7DDD6905-2A3A-3080-B18B-25978AD6344D}"/>
          </ac:spMkLst>
        </pc:spChg>
        <pc:spChg chg="del">
          <ac:chgData name="Karolina Guillen" userId="c1c08796-a0be-47c6-af52-5d31fd96ec50" providerId="ADAL" clId="{3610C3D7-9729-4232-8FD9-E40E6A1736B3}" dt="2023-05-25T14:37:35.250" v="26" actId="478"/>
          <ac:spMkLst>
            <pc:docMk/>
            <pc:sldMk cId="3434084178" sldId="2146846202"/>
            <ac:spMk id="44" creationId="{456CA5D0-D93E-E344-3EA7-C22B1852E731}"/>
          </ac:spMkLst>
        </pc:spChg>
        <pc:picChg chg="mod">
          <ac:chgData name="Karolina Guillen" userId="c1c08796-a0be-47c6-af52-5d31fd96ec50" providerId="ADAL" clId="{3610C3D7-9729-4232-8FD9-E40E6A1736B3}" dt="2023-05-25T15:53:47.799" v="986" actId="1036"/>
          <ac:picMkLst>
            <pc:docMk/>
            <pc:sldMk cId="3434084178" sldId="2146846202"/>
            <ac:picMk id="4" creationId="{2989BF0B-B8D0-CF52-25E9-C61AE7C8FEE6}"/>
          </ac:picMkLst>
        </pc:picChg>
        <pc:picChg chg="del">
          <ac:chgData name="Karolina Guillen" userId="c1c08796-a0be-47c6-af52-5d31fd96ec50" providerId="ADAL" clId="{3610C3D7-9729-4232-8FD9-E40E6A1736B3}" dt="2023-05-25T14:37:35.250" v="26" actId="478"/>
          <ac:picMkLst>
            <pc:docMk/>
            <pc:sldMk cId="3434084178" sldId="2146846202"/>
            <ac:picMk id="4" creationId="{8E04E316-FBD7-00F2-AFF6-0218DA8706F2}"/>
          </ac:picMkLst>
        </pc:picChg>
        <pc:picChg chg="del">
          <ac:chgData name="Karolina Guillen" userId="c1c08796-a0be-47c6-af52-5d31fd96ec50" providerId="ADAL" clId="{3610C3D7-9729-4232-8FD9-E40E6A1736B3}" dt="2023-05-25T14:37:35.250" v="26" actId="478"/>
          <ac:picMkLst>
            <pc:docMk/>
            <pc:sldMk cId="3434084178" sldId="2146846202"/>
            <ac:picMk id="7" creationId="{8833474A-1E49-5A3B-D709-48B2623E2AE1}"/>
          </ac:picMkLst>
        </pc:picChg>
        <pc:picChg chg="del">
          <ac:chgData name="Karolina Guillen" userId="c1c08796-a0be-47c6-af52-5d31fd96ec50" providerId="ADAL" clId="{3610C3D7-9729-4232-8FD9-E40E6A1736B3}" dt="2023-05-25T14:37:35.250" v="26" actId="478"/>
          <ac:picMkLst>
            <pc:docMk/>
            <pc:sldMk cId="3434084178" sldId="2146846202"/>
            <ac:picMk id="9" creationId="{DAC9C12B-173B-05BA-12FE-339E71AD8E8F}"/>
          </ac:picMkLst>
        </pc:picChg>
        <pc:picChg chg="mod">
          <ac:chgData name="Karolina Guillen" userId="c1c08796-a0be-47c6-af52-5d31fd96ec50" providerId="ADAL" clId="{3610C3D7-9729-4232-8FD9-E40E6A1736B3}" dt="2023-05-25T15:54:00.367" v="1001" actId="1036"/>
          <ac:picMkLst>
            <pc:docMk/>
            <pc:sldMk cId="3434084178" sldId="2146846202"/>
            <ac:picMk id="11" creationId="{61A92E20-96B4-2947-3043-5A399F716AF0}"/>
          </ac:picMkLst>
        </pc:picChg>
        <pc:picChg chg="mod">
          <ac:chgData name="Karolina Guillen" userId="c1c08796-a0be-47c6-af52-5d31fd96ec50" providerId="ADAL" clId="{3610C3D7-9729-4232-8FD9-E40E6A1736B3}" dt="2023-05-25T15:53:53.038" v="998" actId="1036"/>
          <ac:picMkLst>
            <pc:docMk/>
            <pc:sldMk cId="3434084178" sldId="2146846202"/>
            <ac:picMk id="15" creationId="{DA05DE63-A4F7-E8FF-9FB2-283B604D906C}"/>
          </ac:picMkLst>
        </pc:picChg>
        <pc:picChg chg="del">
          <ac:chgData name="Karolina Guillen" userId="c1c08796-a0be-47c6-af52-5d31fd96ec50" providerId="ADAL" clId="{3610C3D7-9729-4232-8FD9-E40E6A1736B3}" dt="2023-05-25T14:37:35.250" v="26" actId="478"/>
          <ac:picMkLst>
            <pc:docMk/>
            <pc:sldMk cId="3434084178" sldId="2146846202"/>
            <ac:picMk id="16" creationId="{BE9435F0-2067-781F-68B4-5B594484D2FA}"/>
          </ac:picMkLst>
        </pc:picChg>
      </pc:sldChg>
    </pc:docChg>
  </pc:docChgLst>
  <pc:docChgLst>
    <pc:chgData name="Leah Montner Dixon" userId="d5b2ae9e-9213-4442-b7df-4db8cbe51e5d" providerId="ADAL" clId="{AF04B38F-E3E1-4445-89E7-2CA8A475CE95}"/>
    <pc:docChg chg="modSld">
      <pc:chgData name="Leah Montner Dixon" userId="d5b2ae9e-9213-4442-b7df-4db8cbe51e5d" providerId="ADAL" clId="{AF04B38F-E3E1-4445-89E7-2CA8A475CE95}" dt="2023-06-21T21:19:09.406" v="8" actId="20577"/>
      <pc:docMkLst>
        <pc:docMk/>
      </pc:docMkLst>
      <pc:sldChg chg="modSp mod">
        <pc:chgData name="Leah Montner Dixon" userId="d5b2ae9e-9213-4442-b7df-4db8cbe51e5d" providerId="ADAL" clId="{AF04B38F-E3E1-4445-89E7-2CA8A475CE95}" dt="2023-06-21T21:19:09.406" v="8" actId="20577"/>
        <pc:sldMkLst>
          <pc:docMk/>
          <pc:sldMk cId="2145356831" sldId="2146846137"/>
        </pc:sldMkLst>
        <pc:spChg chg="mod">
          <ac:chgData name="Leah Montner Dixon" userId="d5b2ae9e-9213-4442-b7df-4db8cbe51e5d" providerId="ADAL" clId="{AF04B38F-E3E1-4445-89E7-2CA8A475CE95}" dt="2023-06-21T21:19:09.406" v="8" actId="20577"/>
          <ac:spMkLst>
            <pc:docMk/>
            <pc:sldMk cId="2145356831" sldId="2146846137"/>
            <ac:spMk id="41" creationId="{CF54DDA6-54A1-44C7-2746-B628F8FC0320}"/>
          </ac:spMkLst>
        </pc:spChg>
      </pc:sldChg>
      <pc:sldChg chg="modSp mod">
        <pc:chgData name="Leah Montner Dixon" userId="d5b2ae9e-9213-4442-b7df-4db8cbe51e5d" providerId="ADAL" clId="{AF04B38F-E3E1-4445-89E7-2CA8A475CE95}" dt="2023-06-21T21:17:17.687" v="6" actId="20577"/>
        <pc:sldMkLst>
          <pc:docMk/>
          <pc:sldMk cId="453372136" sldId="2146846195"/>
        </pc:sldMkLst>
        <pc:spChg chg="mod">
          <ac:chgData name="Leah Montner Dixon" userId="d5b2ae9e-9213-4442-b7df-4db8cbe51e5d" providerId="ADAL" clId="{AF04B38F-E3E1-4445-89E7-2CA8A475CE95}" dt="2023-06-21T21:17:17.687" v="6" actId="20577"/>
          <ac:spMkLst>
            <pc:docMk/>
            <pc:sldMk cId="453372136" sldId="2146846195"/>
            <ac:spMk id="42" creationId="{521D6544-9AB8-9783-7EBB-AF3C8E7C6546}"/>
          </ac:spMkLst>
        </pc:spChg>
      </pc:sldChg>
    </pc:docChg>
  </pc:docChgLst>
  <pc:docChgLst>
    <pc:chgData name="Leah Montner Dixon" userId="d5b2ae9e-9213-4442-b7df-4db8cbe51e5d" providerId="ADAL" clId="{4F115AC0-BF26-4BC5-ABC3-3D7B4508784B}"/>
    <pc:docChg chg="undo custSel modSld">
      <pc:chgData name="Leah Montner Dixon" userId="d5b2ae9e-9213-4442-b7df-4db8cbe51e5d" providerId="ADAL" clId="{4F115AC0-BF26-4BC5-ABC3-3D7B4508784B}" dt="2023-06-14T16:09:43.975" v="525" actId="27918"/>
      <pc:docMkLst>
        <pc:docMk/>
      </pc:docMkLst>
      <pc:sldChg chg="mod">
        <pc:chgData name="Leah Montner Dixon" userId="d5b2ae9e-9213-4442-b7df-4db8cbe51e5d" providerId="ADAL" clId="{4F115AC0-BF26-4BC5-ABC3-3D7B4508784B}" dt="2023-06-14T16:08:47.255" v="523" actId="27918"/>
        <pc:sldMkLst>
          <pc:docMk/>
          <pc:sldMk cId="1278056487" sldId="2341"/>
        </pc:sldMkLst>
      </pc:sldChg>
      <pc:sldChg chg="modSp mod modCm">
        <pc:chgData name="Leah Montner Dixon" userId="d5b2ae9e-9213-4442-b7df-4db8cbe51e5d" providerId="ADAL" clId="{4F115AC0-BF26-4BC5-ABC3-3D7B4508784B}" dt="2023-05-25T14:42:06.543" v="226"/>
        <pc:sldMkLst>
          <pc:docMk/>
          <pc:sldMk cId="4212683403" sldId="2144327877"/>
        </pc:sldMkLst>
        <pc:spChg chg="mod">
          <ac:chgData name="Leah Montner Dixon" userId="d5b2ae9e-9213-4442-b7df-4db8cbe51e5d" providerId="ADAL" clId="{4F115AC0-BF26-4BC5-ABC3-3D7B4508784B}" dt="2023-05-25T14:41:50.009" v="224" actId="14100"/>
          <ac:spMkLst>
            <pc:docMk/>
            <pc:sldMk cId="4212683403" sldId="2144327877"/>
            <ac:spMk id="6" creationId="{1EE2780E-B479-CB84-03DB-50B6D5A62DBC}"/>
          </ac:spMkLst>
        </pc:spChg>
        <pc:spChg chg="mod">
          <ac:chgData name="Leah Montner Dixon" userId="d5b2ae9e-9213-4442-b7df-4db8cbe51e5d" providerId="ADAL" clId="{4F115AC0-BF26-4BC5-ABC3-3D7B4508784B}" dt="2023-05-25T14:03:42.970" v="22" actId="20577"/>
          <ac:spMkLst>
            <pc:docMk/>
            <pc:sldMk cId="4212683403" sldId="2144327877"/>
            <ac:spMk id="39" creationId="{B06D95FF-AE5F-91AB-D325-DEDF5B4E8E9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eah Montner Dixon" userId="d5b2ae9e-9213-4442-b7df-4db8cbe51e5d" providerId="ADAL" clId="{4F115AC0-BF26-4BC5-ABC3-3D7B4508784B}" dt="2023-05-25T14:41:54.584" v="225"/>
              <pc2:cmMkLst xmlns:pc2="http://schemas.microsoft.com/office/powerpoint/2019/9/main/command">
                <pc:docMk/>
                <pc:sldMk cId="4212683403" sldId="2144327877"/>
                <pc2:cmMk id="{DD994201-7CEB-4135-B7A8-AAB6FDA6AAA0}"/>
              </pc2:cmMkLst>
              <pc226:cmRplyChg chg="add">
                <pc226:chgData name="Leah Montner Dixon" userId="d5b2ae9e-9213-4442-b7df-4db8cbe51e5d" providerId="ADAL" clId="{4F115AC0-BF26-4BC5-ABC3-3D7B4508784B}" dt="2023-05-25T14:41:54.584" v="225"/>
                <pc2:cmRplyMkLst xmlns:pc2="http://schemas.microsoft.com/office/powerpoint/2019/9/main/command">
                  <pc:docMk/>
                  <pc:sldMk cId="4212683403" sldId="2144327877"/>
                  <pc2:cmMk id="{DD994201-7CEB-4135-B7A8-AAB6FDA6AAA0}"/>
                  <pc2:cmRplyMk id="{D87187CB-3EE4-472E-AC99-9C1EDAEAF9BE}"/>
                </pc2:cmRplyMkLst>
              </pc226:cmRplyChg>
            </pc226:cmChg>
            <pc226:cmChg xmlns:pc226="http://schemas.microsoft.com/office/powerpoint/2022/06/main/command" chg="">
              <pc226:chgData name="Leah Montner Dixon" userId="d5b2ae9e-9213-4442-b7df-4db8cbe51e5d" providerId="ADAL" clId="{4F115AC0-BF26-4BC5-ABC3-3D7B4508784B}" dt="2023-05-25T14:42:06.543" v="226"/>
              <pc2:cmMkLst xmlns:pc2="http://schemas.microsoft.com/office/powerpoint/2019/9/main/command">
                <pc:docMk/>
                <pc:sldMk cId="4212683403" sldId="2144327877"/>
                <pc2:cmMk id="{2BE14810-C20A-4DA1-88A4-CDCACD596859}"/>
              </pc2:cmMkLst>
              <pc226:cmRplyChg chg="add">
                <pc226:chgData name="Leah Montner Dixon" userId="d5b2ae9e-9213-4442-b7df-4db8cbe51e5d" providerId="ADAL" clId="{4F115AC0-BF26-4BC5-ABC3-3D7B4508784B}" dt="2023-05-25T14:42:06.543" v="226"/>
                <pc2:cmRplyMkLst xmlns:pc2="http://schemas.microsoft.com/office/powerpoint/2019/9/main/command">
                  <pc:docMk/>
                  <pc:sldMk cId="4212683403" sldId="2144327877"/>
                  <pc2:cmMk id="{2BE14810-C20A-4DA1-88A4-CDCACD596859}"/>
                  <pc2:cmRplyMk id="{80366BDF-0166-4EA9-95CA-51A476479853}"/>
                </pc2:cmRplyMkLst>
              </pc226:cmRplyChg>
            </pc226:cmChg>
            <pc226:cmChg xmlns:pc226="http://schemas.microsoft.com/office/powerpoint/2022/06/main/command" chg="">
              <pc226:chgData name="Leah Montner Dixon" userId="d5b2ae9e-9213-4442-b7df-4db8cbe51e5d" providerId="ADAL" clId="{4F115AC0-BF26-4BC5-ABC3-3D7B4508784B}" dt="2023-05-25T14:41:40.932" v="222"/>
              <pc2:cmMkLst xmlns:pc2="http://schemas.microsoft.com/office/powerpoint/2019/9/main/command">
                <pc:docMk/>
                <pc:sldMk cId="4212683403" sldId="2144327877"/>
                <pc2:cmMk id="{D4B43322-371D-44D7-9F05-30B610AC20B4}"/>
              </pc2:cmMkLst>
              <pc226:cmRplyChg chg="add">
                <pc226:chgData name="Leah Montner Dixon" userId="d5b2ae9e-9213-4442-b7df-4db8cbe51e5d" providerId="ADAL" clId="{4F115AC0-BF26-4BC5-ABC3-3D7B4508784B}" dt="2023-05-25T14:41:40.932" v="222"/>
                <pc2:cmRplyMkLst xmlns:pc2="http://schemas.microsoft.com/office/powerpoint/2019/9/main/command">
                  <pc:docMk/>
                  <pc:sldMk cId="4212683403" sldId="2144327877"/>
                  <pc2:cmMk id="{D4B43322-371D-44D7-9F05-30B610AC20B4}"/>
                  <pc2:cmRplyMk id="{1F7E050C-46A1-4A2B-8E90-FB35A69D18AA}"/>
                </pc2:cmRplyMkLst>
              </pc226:cmRplyChg>
            </pc226:cmChg>
          </p:ext>
        </pc:extLst>
      </pc:sldChg>
      <pc:sldChg chg="modSp mod">
        <pc:chgData name="Leah Montner Dixon" userId="d5b2ae9e-9213-4442-b7df-4db8cbe51e5d" providerId="ADAL" clId="{4F115AC0-BF26-4BC5-ABC3-3D7B4508784B}" dt="2023-05-25T14:40:47.173" v="221" actId="14100"/>
        <pc:sldMkLst>
          <pc:docMk/>
          <pc:sldMk cId="584106673" sldId="2146846039"/>
        </pc:sldMkLst>
        <pc:spChg chg="mod">
          <ac:chgData name="Leah Montner Dixon" userId="d5b2ae9e-9213-4442-b7df-4db8cbe51e5d" providerId="ADAL" clId="{4F115AC0-BF26-4BC5-ABC3-3D7B4508784B}" dt="2023-05-25T14:40:47.173" v="221" actId="14100"/>
          <ac:spMkLst>
            <pc:docMk/>
            <pc:sldMk cId="584106673" sldId="2146846039"/>
            <ac:spMk id="7" creationId="{D1ED556F-26AC-9BB6-A59E-66BBC930C1BE}"/>
          </ac:spMkLst>
        </pc:spChg>
      </pc:sldChg>
      <pc:sldChg chg="modSp mod">
        <pc:chgData name="Leah Montner Dixon" userId="d5b2ae9e-9213-4442-b7df-4db8cbe51e5d" providerId="ADAL" clId="{4F115AC0-BF26-4BC5-ABC3-3D7B4508784B}" dt="2023-05-25T14:52:47.707" v="520" actId="20577"/>
        <pc:sldMkLst>
          <pc:docMk/>
          <pc:sldMk cId="1309733364" sldId="2146846118"/>
        </pc:sldMkLst>
        <pc:spChg chg="mod">
          <ac:chgData name="Leah Montner Dixon" userId="d5b2ae9e-9213-4442-b7df-4db8cbe51e5d" providerId="ADAL" clId="{4F115AC0-BF26-4BC5-ABC3-3D7B4508784B}" dt="2023-05-25T14:52:47.707" v="520" actId="20577"/>
          <ac:spMkLst>
            <pc:docMk/>
            <pc:sldMk cId="1309733364" sldId="2146846118"/>
            <ac:spMk id="5" creationId="{D8CE8A23-EFBA-5666-9E9F-D3465C4968ED}"/>
          </ac:spMkLst>
        </pc:spChg>
      </pc:sldChg>
      <pc:sldChg chg="addSp modSp mod modCm">
        <pc:chgData name="Leah Montner Dixon" userId="d5b2ae9e-9213-4442-b7df-4db8cbe51e5d" providerId="ADAL" clId="{4F115AC0-BF26-4BC5-ABC3-3D7B4508784B}" dt="2023-05-25T14:39:19.311" v="179" actId="554"/>
        <pc:sldMkLst>
          <pc:docMk/>
          <pc:sldMk cId="4267069555" sldId="2146846138"/>
        </pc:sldMkLst>
        <pc:spChg chg="mod">
          <ac:chgData name="Leah Montner Dixon" userId="d5b2ae9e-9213-4442-b7df-4db8cbe51e5d" providerId="ADAL" clId="{4F115AC0-BF26-4BC5-ABC3-3D7B4508784B}" dt="2023-05-25T14:39:19.311" v="179" actId="554"/>
          <ac:spMkLst>
            <pc:docMk/>
            <pc:sldMk cId="4267069555" sldId="2146846138"/>
            <ac:spMk id="3" creationId="{895BB451-C206-F12C-30FE-EF3E8F69C76B}"/>
          </ac:spMkLst>
        </pc:spChg>
        <pc:spChg chg="mod">
          <ac:chgData name="Leah Montner Dixon" userId="d5b2ae9e-9213-4442-b7df-4db8cbe51e5d" providerId="ADAL" clId="{4F115AC0-BF26-4BC5-ABC3-3D7B4508784B}" dt="2023-05-25T14:39:19.311" v="179" actId="554"/>
          <ac:spMkLst>
            <pc:docMk/>
            <pc:sldMk cId="4267069555" sldId="2146846138"/>
            <ac:spMk id="9" creationId="{19A1F50F-D488-1FAB-1A6A-D43BC26F9729}"/>
          </ac:spMkLst>
        </pc:spChg>
        <pc:spChg chg="mod">
          <ac:chgData name="Leah Montner Dixon" userId="d5b2ae9e-9213-4442-b7df-4db8cbe51e5d" providerId="ADAL" clId="{4F115AC0-BF26-4BC5-ABC3-3D7B4508784B}" dt="2023-05-25T14:38:38.895" v="174" actId="12788"/>
          <ac:spMkLst>
            <pc:docMk/>
            <pc:sldMk cId="4267069555" sldId="2146846138"/>
            <ac:spMk id="11" creationId="{EAE90EEE-2530-388D-64DF-5C713343CA11}"/>
          </ac:spMkLst>
        </pc:spChg>
        <pc:spChg chg="add mod">
          <ac:chgData name="Leah Montner Dixon" userId="d5b2ae9e-9213-4442-b7df-4db8cbe51e5d" providerId="ADAL" clId="{4F115AC0-BF26-4BC5-ABC3-3D7B4508784B}" dt="2023-05-25T14:39:19.311" v="179" actId="554"/>
          <ac:spMkLst>
            <pc:docMk/>
            <pc:sldMk cId="4267069555" sldId="2146846138"/>
            <ac:spMk id="13" creationId="{46BDBB23-7BD4-BCF7-DAB9-D4E5AFE286B0}"/>
          </ac:spMkLst>
        </pc:spChg>
        <pc:spChg chg="add mod">
          <ac:chgData name="Leah Montner Dixon" userId="d5b2ae9e-9213-4442-b7df-4db8cbe51e5d" providerId="ADAL" clId="{4F115AC0-BF26-4BC5-ABC3-3D7B4508784B}" dt="2023-05-25T14:39:19.311" v="179" actId="554"/>
          <ac:spMkLst>
            <pc:docMk/>
            <pc:sldMk cId="4267069555" sldId="2146846138"/>
            <ac:spMk id="22" creationId="{9236D86E-D414-C13C-88AB-688208C6A939}"/>
          </ac:spMkLst>
        </pc:spChg>
        <pc:spChg chg="add mod">
          <ac:chgData name="Leah Montner Dixon" userId="d5b2ae9e-9213-4442-b7df-4db8cbe51e5d" providerId="ADAL" clId="{4F115AC0-BF26-4BC5-ABC3-3D7B4508784B}" dt="2023-05-25T14:39:19.311" v="179" actId="554"/>
          <ac:spMkLst>
            <pc:docMk/>
            <pc:sldMk cId="4267069555" sldId="2146846138"/>
            <ac:spMk id="31" creationId="{70D2A434-9392-2A5C-E24E-4CBEBCC74D44}"/>
          </ac:spMkLst>
        </pc:spChg>
        <pc:graphicFrameChg chg="mod">
          <ac:chgData name="Leah Montner Dixon" userId="d5b2ae9e-9213-4442-b7df-4db8cbe51e5d" providerId="ADAL" clId="{4F115AC0-BF26-4BC5-ABC3-3D7B4508784B}" dt="2023-05-25T13:08:35.104" v="0" actId="207"/>
          <ac:graphicFrameMkLst>
            <pc:docMk/>
            <pc:sldMk cId="4267069555" sldId="2146846138"/>
            <ac:graphicFrameMk id="12" creationId="{48E2A19F-AEC9-8B6F-3E14-D971347E592E}"/>
          </ac:graphicFrameMkLst>
        </pc:graphicFrameChg>
        <pc:graphicFrameChg chg="mod">
          <ac:chgData name="Leah Montner Dixon" userId="d5b2ae9e-9213-4442-b7df-4db8cbe51e5d" providerId="ADAL" clId="{4F115AC0-BF26-4BC5-ABC3-3D7B4508784B}" dt="2023-05-25T14:36:00.436" v="158" actId="1036"/>
          <ac:graphicFrameMkLst>
            <pc:docMk/>
            <pc:sldMk cId="4267069555" sldId="2146846138"/>
            <ac:graphicFrameMk id="30" creationId="{51A2C842-B195-01A7-E25A-5D3E62DBDAD5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eah Montner Dixon" userId="d5b2ae9e-9213-4442-b7df-4db8cbe51e5d" providerId="ADAL" clId="{4F115AC0-BF26-4BC5-ABC3-3D7B4508784B}" dt="2023-05-25T14:35:33.866" v="145"/>
              <pc2:cmMkLst xmlns:pc2="http://schemas.microsoft.com/office/powerpoint/2019/9/main/command">
                <pc:docMk/>
                <pc:sldMk cId="4267069555" sldId="2146846138"/>
                <pc2:cmMk id="{57BBAB74-83DA-4544-A06D-A8BC9C81527F}"/>
              </pc2:cmMkLst>
              <pc226:cmRplyChg chg="add">
                <pc226:chgData name="Leah Montner Dixon" userId="d5b2ae9e-9213-4442-b7df-4db8cbe51e5d" providerId="ADAL" clId="{4F115AC0-BF26-4BC5-ABC3-3D7B4508784B}" dt="2023-05-25T14:35:33.866" v="145"/>
                <pc2:cmRplyMkLst xmlns:pc2="http://schemas.microsoft.com/office/powerpoint/2019/9/main/command">
                  <pc:docMk/>
                  <pc:sldMk cId="4267069555" sldId="2146846138"/>
                  <pc2:cmMk id="{57BBAB74-83DA-4544-A06D-A8BC9C81527F}"/>
                  <pc2:cmRplyMk id="{13E5C74C-B41B-46E5-AF3F-0E42E40F9BB4}"/>
                </pc2:cmRplyMkLst>
              </pc226:cmRplyChg>
            </pc226:cmChg>
            <pc226:cmChg xmlns:pc226="http://schemas.microsoft.com/office/powerpoint/2022/06/main/command" chg="">
              <pc226:chgData name="Leah Montner Dixon" userId="d5b2ae9e-9213-4442-b7df-4db8cbe51e5d" providerId="ADAL" clId="{4F115AC0-BF26-4BC5-ABC3-3D7B4508784B}" dt="2023-05-25T13:08:39.762" v="1"/>
              <pc2:cmMkLst xmlns:pc2="http://schemas.microsoft.com/office/powerpoint/2019/9/main/command">
                <pc:docMk/>
                <pc:sldMk cId="4267069555" sldId="2146846138"/>
                <pc2:cmMk id="{85FDFA83-9C92-4C0E-A698-D979D29C2725}"/>
              </pc2:cmMkLst>
              <pc226:cmRplyChg chg="add">
                <pc226:chgData name="Leah Montner Dixon" userId="d5b2ae9e-9213-4442-b7df-4db8cbe51e5d" providerId="ADAL" clId="{4F115AC0-BF26-4BC5-ABC3-3D7B4508784B}" dt="2023-05-25T13:08:39.762" v="1"/>
                <pc2:cmRplyMkLst xmlns:pc2="http://schemas.microsoft.com/office/powerpoint/2019/9/main/command">
                  <pc:docMk/>
                  <pc:sldMk cId="4267069555" sldId="2146846138"/>
                  <pc2:cmMk id="{85FDFA83-9C92-4C0E-A698-D979D29C2725}"/>
                  <pc2:cmRplyMk id="{65D60AE7-C2C5-4254-B4FB-CDF35D80E04C}"/>
                </pc2:cmRplyMkLst>
              </pc226:cmRplyChg>
            </pc226:cmChg>
          </p:ext>
        </pc:extLst>
      </pc:sldChg>
      <pc:sldChg chg="modSp mod">
        <pc:chgData name="Leah Montner Dixon" userId="d5b2ae9e-9213-4442-b7df-4db8cbe51e5d" providerId="ADAL" clId="{4F115AC0-BF26-4BC5-ABC3-3D7B4508784B}" dt="2023-05-25T14:12:33.798" v="59" actId="207"/>
        <pc:sldMkLst>
          <pc:docMk/>
          <pc:sldMk cId="1011057540" sldId="2146846142"/>
        </pc:sldMkLst>
        <pc:spChg chg="mod">
          <ac:chgData name="Leah Montner Dixon" userId="d5b2ae9e-9213-4442-b7df-4db8cbe51e5d" providerId="ADAL" clId="{4F115AC0-BF26-4BC5-ABC3-3D7B4508784B}" dt="2023-05-25T14:12:33.798" v="59" actId="207"/>
          <ac:spMkLst>
            <pc:docMk/>
            <pc:sldMk cId="1011057540" sldId="2146846142"/>
            <ac:spMk id="13" creationId="{0E1371BE-1C8A-4943-B0ED-BF54671B0F10}"/>
          </ac:spMkLst>
        </pc:spChg>
      </pc:sldChg>
      <pc:sldChg chg="modSp mod">
        <pc:chgData name="Leah Montner Dixon" userId="d5b2ae9e-9213-4442-b7df-4db8cbe51e5d" providerId="ADAL" clId="{4F115AC0-BF26-4BC5-ABC3-3D7B4508784B}" dt="2023-05-25T14:48:58.660" v="468" actId="207"/>
        <pc:sldMkLst>
          <pc:docMk/>
          <pc:sldMk cId="3267465416" sldId="2146846181"/>
        </pc:sldMkLst>
        <pc:spChg chg="mod">
          <ac:chgData name="Leah Montner Dixon" userId="d5b2ae9e-9213-4442-b7df-4db8cbe51e5d" providerId="ADAL" clId="{4F115AC0-BF26-4BC5-ABC3-3D7B4508784B}" dt="2023-05-25T14:48:58.660" v="468" actId="207"/>
          <ac:spMkLst>
            <pc:docMk/>
            <pc:sldMk cId="3267465416" sldId="2146846181"/>
            <ac:spMk id="2" creationId="{02885A6D-8CD5-66E4-85D4-6C522BB26540}"/>
          </ac:spMkLst>
        </pc:spChg>
      </pc:sldChg>
      <pc:sldChg chg="addSp delSp modSp mod">
        <pc:chgData name="Leah Montner Dixon" userId="d5b2ae9e-9213-4442-b7df-4db8cbe51e5d" providerId="ADAL" clId="{4F115AC0-BF26-4BC5-ABC3-3D7B4508784B}" dt="2023-05-25T14:38:27.172" v="173" actId="1035"/>
        <pc:sldMkLst>
          <pc:docMk/>
          <pc:sldMk cId="166785004" sldId="2146846188"/>
        </pc:sldMkLst>
        <pc:spChg chg="mod">
          <ac:chgData name="Leah Montner Dixon" userId="d5b2ae9e-9213-4442-b7df-4db8cbe51e5d" providerId="ADAL" clId="{4F115AC0-BF26-4BC5-ABC3-3D7B4508784B}" dt="2023-05-25T14:38:27.172" v="173" actId="1035"/>
          <ac:spMkLst>
            <pc:docMk/>
            <pc:sldMk cId="166785004" sldId="2146846188"/>
            <ac:spMk id="3" creationId="{FA7E74ED-D858-0309-225E-29AD342E16B9}"/>
          </ac:spMkLst>
        </pc:spChg>
        <pc:spChg chg="mod">
          <ac:chgData name="Leah Montner Dixon" userId="d5b2ae9e-9213-4442-b7df-4db8cbe51e5d" providerId="ADAL" clId="{4F115AC0-BF26-4BC5-ABC3-3D7B4508784B}" dt="2023-05-25T14:38:27.172" v="173" actId="1035"/>
          <ac:spMkLst>
            <pc:docMk/>
            <pc:sldMk cId="166785004" sldId="2146846188"/>
            <ac:spMk id="9" creationId="{795B5B7E-D6F3-F71F-578C-C2BE15FA2B70}"/>
          </ac:spMkLst>
        </pc:spChg>
        <pc:spChg chg="mod">
          <ac:chgData name="Leah Montner Dixon" userId="d5b2ae9e-9213-4442-b7df-4db8cbe51e5d" providerId="ADAL" clId="{4F115AC0-BF26-4BC5-ABC3-3D7B4508784B}" dt="2023-05-25T14:38:27.172" v="173" actId="1035"/>
          <ac:spMkLst>
            <pc:docMk/>
            <pc:sldMk cId="166785004" sldId="2146846188"/>
            <ac:spMk id="10" creationId="{72E1638B-E105-64D3-3DA2-19E109254DF6}"/>
          </ac:spMkLst>
        </pc:spChg>
        <pc:spChg chg="mod">
          <ac:chgData name="Leah Montner Dixon" userId="d5b2ae9e-9213-4442-b7df-4db8cbe51e5d" providerId="ADAL" clId="{4F115AC0-BF26-4BC5-ABC3-3D7B4508784B}" dt="2023-05-25T14:38:27.172" v="173" actId="1035"/>
          <ac:spMkLst>
            <pc:docMk/>
            <pc:sldMk cId="166785004" sldId="2146846188"/>
            <ac:spMk id="11" creationId="{EAE90EEE-2530-388D-64DF-5C713343CA11}"/>
          </ac:spMkLst>
        </pc:spChg>
        <pc:spChg chg="add mod">
          <ac:chgData name="Leah Montner Dixon" userId="d5b2ae9e-9213-4442-b7df-4db8cbe51e5d" providerId="ADAL" clId="{4F115AC0-BF26-4BC5-ABC3-3D7B4508784B}" dt="2023-05-25T14:38:13.973" v="162"/>
          <ac:spMkLst>
            <pc:docMk/>
            <pc:sldMk cId="166785004" sldId="2146846188"/>
            <ac:spMk id="14" creationId="{7C64DDDF-2E2B-86D0-A813-4B517FCF8A80}"/>
          </ac:spMkLst>
        </pc:spChg>
        <pc:spChg chg="mod">
          <ac:chgData name="Leah Montner Dixon" userId="d5b2ae9e-9213-4442-b7df-4db8cbe51e5d" providerId="ADAL" clId="{4F115AC0-BF26-4BC5-ABC3-3D7B4508784B}" dt="2023-05-25T14:38:27.172" v="173" actId="1035"/>
          <ac:spMkLst>
            <pc:docMk/>
            <pc:sldMk cId="166785004" sldId="2146846188"/>
            <ac:spMk id="15" creationId="{4C46AEE1-DA03-664B-B298-853D3B36A65C}"/>
          </ac:spMkLst>
        </pc:spChg>
        <pc:spChg chg="add mod">
          <ac:chgData name="Leah Montner Dixon" userId="d5b2ae9e-9213-4442-b7df-4db8cbe51e5d" providerId="ADAL" clId="{4F115AC0-BF26-4BC5-ABC3-3D7B4508784B}" dt="2023-05-25T14:38:13.973" v="162"/>
          <ac:spMkLst>
            <pc:docMk/>
            <pc:sldMk cId="166785004" sldId="2146846188"/>
            <ac:spMk id="16" creationId="{C9EC757C-A42A-71B5-CA52-57A77EFDC63D}"/>
          </ac:spMkLst>
        </pc:spChg>
        <pc:spChg chg="mod">
          <ac:chgData name="Leah Montner Dixon" userId="d5b2ae9e-9213-4442-b7df-4db8cbe51e5d" providerId="ADAL" clId="{4F115AC0-BF26-4BC5-ABC3-3D7B4508784B}" dt="2023-05-25T14:38:27.172" v="173" actId="1035"/>
          <ac:spMkLst>
            <pc:docMk/>
            <pc:sldMk cId="166785004" sldId="2146846188"/>
            <ac:spMk id="17" creationId="{903AC793-0C33-EA4A-6943-A2711FC75C04}"/>
          </ac:spMkLst>
        </pc:spChg>
        <pc:spChg chg="mod">
          <ac:chgData name="Leah Montner Dixon" userId="d5b2ae9e-9213-4442-b7df-4db8cbe51e5d" providerId="ADAL" clId="{4F115AC0-BF26-4BC5-ABC3-3D7B4508784B}" dt="2023-05-25T14:38:27.172" v="173" actId="1035"/>
          <ac:spMkLst>
            <pc:docMk/>
            <pc:sldMk cId="166785004" sldId="2146846188"/>
            <ac:spMk id="18" creationId="{B91C284F-7E33-EF88-D960-DD35CF063745}"/>
          </ac:spMkLst>
        </pc:spChg>
        <pc:spChg chg="mod">
          <ac:chgData name="Leah Montner Dixon" userId="d5b2ae9e-9213-4442-b7df-4db8cbe51e5d" providerId="ADAL" clId="{4F115AC0-BF26-4BC5-ABC3-3D7B4508784B}" dt="2023-05-25T14:38:27.172" v="173" actId="1035"/>
          <ac:spMkLst>
            <pc:docMk/>
            <pc:sldMk cId="166785004" sldId="2146846188"/>
            <ac:spMk id="19" creationId="{53C8B818-C0F6-91A4-A742-A33519700F75}"/>
          </ac:spMkLst>
        </pc:spChg>
        <pc:spChg chg="add mod">
          <ac:chgData name="Leah Montner Dixon" userId="d5b2ae9e-9213-4442-b7df-4db8cbe51e5d" providerId="ADAL" clId="{4F115AC0-BF26-4BC5-ABC3-3D7B4508784B}" dt="2023-05-25T14:38:13.973" v="162"/>
          <ac:spMkLst>
            <pc:docMk/>
            <pc:sldMk cId="166785004" sldId="2146846188"/>
            <ac:spMk id="20" creationId="{B1D45742-6482-9FC9-19DB-050EB7C379A1}"/>
          </ac:spMkLst>
        </pc:spChg>
        <pc:spChg chg="add mod">
          <ac:chgData name="Leah Montner Dixon" userId="d5b2ae9e-9213-4442-b7df-4db8cbe51e5d" providerId="ADAL" clId="{4F115AC0-BF26-4BC5-ABC3-3D7B4508784B}" dt="2023-05-25T14:38:13.973" v="162"/>
          <ac:spMkLst>
            <pc:docMk/>
            <pc:sldMk cId="166785004" sldId="2146846188"/>
            <ac:spMk id="22" creationId="{72560E7A-57D4-89A0-F3D2-08B04E146059}"/>
          </ac:spMkLst>
        </pc:spChg>
        <pc:spChg chg="add mod">
          <ac:chgData name="Leah Montner Dixon" userId="d5b2ae9e-9213-4442-b7df-4db8cbe51e5d" providerId="ADAL" clId="{4F115AC0-BF26-4BC5-ABC3-3D7B4508784B}" dt="2023-05-25T14:38:13.973" v="162"/>
          <ac:spMkLst>
            <pc:docMk/>
            <pc:sldMk cId="166785004" sldId="2146846188"/>
            <ac:spMk id="23" creationId="{3F73F1C9-C0F5-904D-C9D9-DC98E77F9280}"/>
          </ac:spMkLst>
        </pc:spChg>
        <pc:spChg chg="mod">
          <ac:chgData name="Leah Montner Dixon" userId="d5b2ae9e-9213-4442-b7df-4db8cbe51e5d" providerId="ADAL" clId="{4F115AC0-BF26-4BC5-ABC3-3D7B4508784B}" dt="2023-05-25T14:38:27.172" v="173" actId="1035"/>
          <ac:spMkLst>
            <pc:docMk/>
            <pc:sldMk cId="166785004" sldId="2146846188"/>
            <ac:spMk id="30" creationId="{5ABCA1D1-9318-8C12-6739-E7AAF2082EC5}"/>
          </ac:spMkLst>
        </pc:spChg>
        <pc:spChg chg="mod">
          <ac:chgData name="Leah Montner Dixon" userId="d5b2ae9e-9213-4442-b7df-4db8cbe51e5d" providerId="ADAL" clId="{4F115AC0-BF26-4BC5-ABC3-3D7B4508784B}" dt="2023-05-25T14:38:27.172" v="173" actId="1035"/>
          <ac:spMkLst>
            <pc:docMk/>
            <pc:sldMk cId="166785004" sldId="2146846188"/>
            <ac:spMk id="32" creationId="{6FD4E11F-D4D9-B5F4-1D79-E239BDD2C531}"/>
          </ac:spMkLst>
        </pc:spChg>
        <pc:spChg chg="mod">
          <ac:chgData name="Leah Montner Dixon" userId="d5b2ae9e-9213-4442-b7df-4db8cbe51e5d" providerId="ADAL" clId="{4F115AC0-BF26-4BC5-ABC3-3D7B4508784B}" dt="2023-05-25T14:38:27.172" v="173" actId="1035"/>
          <ac:spMkLst>
            <pc:docMk/>
            <pc:sldMk cId="166785004" sldId="2146846188"/>
            <ac:spMk id="33" creationId="{DEB41C1E-D1F6-3530-52B0-6E037E1954C7}"/>
          </ac:spMkLst>
        </pc:spChg>
        <pc:spChg chg="mod">
          <ac:chgData name="Leah Montner Dixon" userId="d5b2ae9e-9213-4442-b7df-4db8cbe51e5d" providerId="ADAL" clId="{4F115AC0-BF26-4BC5-ABC3-3D7B4508784B}" dt="2023-05-25T14:38:27.172" v="173" actId="1035"/>
          <ac:spMkLst>
            <pc:docMk/>
            <pc:sldMk cId="166785004" sldId="2146846188"/>
            <ac:spMk id="34" creationId="{4E470E13-BA7B-F6EA-1A08-432E1CD60DDE}"/>
          </ac:spMkLst>
        </pc:spChg>
        <pc:spChg chg="mod">
          <ac:chgData name="Leah Montner Dixon" userId="d5b2ae9e-9213-4442-b7df-4db8cbe51e5d" providerId="ADAL" clId="{4F115AC0-BF26-4BC5-ABC3-3D7B4508784B}" dt="2023-05-25T14:38:27.172" v="173" actId="1035"/>
          <ac:spMkLst>
            <pc:docMk/>
            <pc:sldMk cId="166785004" sldId="2146846188"/>
            <ac:spMk id="36" creationId="{9A4F148E-BF89-29C9-68F7-F7A2F660C83B}"/>
          </ac:spMkLst>
        </pc:spChg>
        <pc:spChg chg="mod">
          <ac:chgData name="Leah Montner Dixon" userId="d5b2ae9e-9213-4442-b7df-4db8cbe51e5d" providerId="ADAL" clId="{4F115AC0-BF26-4BC5-ABC3-3D7B4508784B}" dt="2023-05-25T14:38:27.172" v="173" actId="1035"/>
          <ac:spMkLst>
            <pc:docMk/>
            <pc:sldMk cId="166785004" sldId="2146846188"/>
            <ac:spMk id="37" creationId="{768DDBA7-A6B9-C048-632B-F91B33F429C3}"/>
          </ac:spMkLst>
        </pc:spChg>
        <pc:spChg chg="mod">
          <ac:chgData name="Leah Montner Dixon" userId="d5b2ae9e-9213-4442-b7df-4db8cbe51e5d" providerId="ADAL" clId="{4F115AC0-BF26-4BC5-ABC3-3D7B4508784B}" dt="2023-05-25T14:38:27.172" v="173" actId="1035"/>
          <ac:spMkLst>
            <pc:docMk/>
            <pc:sldMk cId="166785004" sldId="2146846188"/>
            <ac:spMk id="38" creationId="{2D552EFA-E8ED-1A70-AB7B-2375EDA3B333}"/>
          </ac:spMkLst>
        </pc:spChg>
        <pc:graphicFrameChg chg="add mod">
          <ac:chgData name="Leah Montner Dixon" userId="d5b2ae9e-9213-4442-b7df-4db8cbe51e5d" providerId="ADAL" clId="{4F115AC0-BF26-4BC5-ABC3-3D7B4508784B}" dt="2023-05-25T14:36:02.840" v="159"/>
          <ac:graphicFrameMkLst>
            <pc:docMk/>
            <pc:sldMk cId="166785004" sldId="2146846188"/>
            <ac:graphicFrameMk id="5" creationId="{ACE3320D-7BCA-16D4-867F-082BA7A9AA5A}"/>
          </ac:graphicFrameMkLst>
        </pc:graphicFrameChg>
        <pc:graphicFrameChg chg="mod">
          <ac:chgData name="Leah Montner Dixon" userId="d5b2ae9e-9213-4442-b7df-4db8cbe51e5d" providerId="ADAL" clId="{4F115AC0-BF26-4BC5-ABC3-3D7B4508784B}" dt="2023-05-25T14:38:27.172" v="173" actId="1035"/>
          <ac:graphicFrameMkLst>
            <pc:docMk/>
            <pc:sldMk cId="166785004" sldId="2146846188"/>
            <ac:graphicFrameMk id="12" creationId="{48E2A19F-AEC9-8B6F-3E14-D971347E592E}"/>
          </ac:graphicFrameMkLst>
        </pc:graphicFrameChg>
        <pc:graphicFrameChg chg="del">
          <ac:chgData name="Leah Montner Dixon" userId="d5b2ae9e-9213-4442-b7df-4db8cbe51e5d" providerId="ADAL" clId="{4F115AC0-BF26-4BC5-ABC3-3D7B4508784B}" dt="2023-05-25T14:38:13.773" v="161" actId="478"/>
          <ac:graphicFrameMkLst>
            <pc:docMk/>
            <pc:sldMk cId="166785004" sldId="2146846188"/>
            <ac:graphicFrameMk id="13" creationId="{51670720-6957-04C9-3AE5-8810D7C2F925}"/>
          </ac:graphicFrameMkLst>
        </pc:graphicFrameChg>
      </pc:sldChg>
      <pc:sldChg chg="addSp delSp modSp mod">
        <pc:chgData name="Leah Montner Dixon" userId="d5b2ae9e-9213-4442-b7df-4db8cbe51e5d" providerId="ADAL" clId="{4F115AC0-BF26-4BC5-ABC3-3D7B4508784B}" dt="2023-05-25T14:39:34.117" v="190" actId="1036"/>
        <pc:sldMkLst>
          <pc:docMk/>
          <pc:sldMk cId="1688205002" sldId="2146846189"/>
        </pc:sldMkLst>
        <pc:spChg chg="mod">
          <ac:chgData name="Leah Montner Dixon" userId="d5b2ae9e-9213-4442-b7df-4db8cbe51e5d" providerId="ADAL" clId="{4F115AC0-BF26-4BC5-ABC3-3D7B4508784B}" dt="2023-05-25T14:39:34.117" v="190" actId="1036"/>
          <ac:spMkLst>
            <pc:docMk/>
            <pc:sldMk cId="1688205002" sldId="2146846189"/>
            <ac:spMk id="3" creationId="{E06BF10B-FB42-8304-4B93-393D74B2CE8B}"/>
          </ac:spMkLst>
        </pc:spChg>
        <pc:spChg chg="add mod">
          <ac:chgData name="Leah Montner Dixon" userId="d5b2ae9e-9213-4442-b7df-4db8cbe51e5d" providerId="ADAL" clId="{4F115AC0-BF26-4BC5-ABC3-3D7B4508784B}" dt="2023-05-25T14:39:26.434" v="180"/>
          <ac:spMkLst>
            <pc:docMk/>
            <pc:sldMk cId="1688205002" sldId="2146846189"/>
            <ac:spMk id="5" creationId="{69846693-7D5A-9FB0-A8FB-6A591A58723C}"/>
          </ac:spMkLst>
        </pc:spChg>
        <pc:spChg chg="mod">
          <ac:chgData name="Leah Montner Dixon" userId="d5b2ae9e-9213-4442-b7df-4db8cbe51e5d" providerId="ADAL" clId="{4F115AC0-BF26-4BC5-ABC3-3D7B4508784B}" dt="2023-05-25T14:39:34.117" v="190" actId="1036"/>
          <ac:spMkLst>
            <pc:docMk/>
            <pc:sldMk cId="1688205002" sldId="2146846189"/>
            <ac:spMk id="9" creationId="{E67769CE-1436-B2B7-4779-4E7549F76BDE}"/>
          </ac:spMkLst>
        </pc:spChg>
        <pc:spChg chg="mod">
          <ac:chgData name="Leah Montner Dixon" userId="d5b2ae9e-9213-4442-b7df-4db8cbe51e5d" providerId="ADAL" clId="{4F115AC0-BF26-4BC5-ABC3-3D7B4508784B}" dt="2023-05-25T14:39:34.117" v="190" actId="1036"/>
          <ac:spMkLst>
            <pc:docMk/>
            <pc:sldMk cId="1688205002" sldId="2146846189"/>
            <ac:spMk id="10" creationId="{36C557A9-FBD0-3C79-1B59-B2FDB040C80F}"/>
          </ac:spMkLst>
        </pc:spChg>
        <pc:spChg chg="mod">
          <ac:chgData name="Leah Montner Dixon" userId="d5b2ae9e-9213-4442-b7df-4db8cbe51e5d" providerId="ADAL" clId="{4F115AC0-BF26-4BC5-ABC3-3D7B4508784B}" dt="2023-05-25T14:39:34.117" v="190" actId="1036"/>
          <ac:spMkLst>
            <pc:docMk/>
            <pc:sldMk cId="1688205002" sldId="2146846189"/>
            <ac:spMk id="11" creationId="{EAE90EEE-2530-388D-64DF-5C713343CA11}"/>
          </ac:spMkLst>
        </pc:spChg>
        <pc:spChg chg="add mod">
          <ac:chgData name="Leah Montner Dixon" userId="d5b2ae9e-9213-4442-b7df-4db8cbe51e5d" providerId="ADAL" clId="{4F115AC0-BF26-4BC5-ABC3-3D7B4508784B}" dt="2023-05-25T14:39:26.434" v="180"/>
          <ac:spMkLst>
            <pc:docMk/>
            <pc:sldMk cId="1688205002" sldId="2146846189"/>
            <ac:spMk id="14" creationId="{E8844764-AE2C-9090-C57E-DF3E4E687616}"/>
          </ac:spMkLst>
        </pc:spChg>
        <pc:spChg chg="mod">
          <ac:chgData name="Leah Montner Dixon" userId="d5b2ae9e-9213-4442-b7df-4db8cbe51e5d" providerId="ADAL" clId="{4F115AC0-BF26-4BC5-ABC3-3D7B4508784B}" dt="2023-05-25T14:39:34.117" v="190" actId="1036"/>
          <ac:spMkLst>
            <pc:docMk/>
            <pc:sldMk cId="1688205002" sldId="2146846189"/>
            <ac:spMk id="15" creationId="{95215F84-A960-205F-122F-FECE360117CE}"/>
          </ac:spMkLst>
        </pc:spChg>
        <pc:spChg chg="mod">
          <ac:chgData name="Leah Montner Dixon" userId="d5b2ae9e-9213-4442-b7df-4db8cbe51e5d" providerId="ADAL" clId="{4F115AC0-BF26-4BC5-ABC3-3D7B4508784B}" dt="2023-05-25T14:39:34.117" v="190" actId="1036"/>
          <ac:spMkLst>
            <pc:docMk/>
            <pc:sldMk cId="1688205002" sldId="2146846189"/>
            <ac:spMk id="16" creationId="{CCF6DC98-3C54-DB64-0670-7184C5AFC039}"/>
          </ac:spMkLst>
        </pc:spChg>
        <pc:spChg chg="mod">
          <ac:chgData name="Leah Montner Dixon" userId="d5b2ae9e-9213-4442-b7df-4db8cbe51e5d" providerId="ADAL" clId="{4F115AC0-BF26-4BC5-ABC3-3D7B4508784B}" dt="2023-05-25T14:39:34.117" v="190" actId="1036"/>
          <ac:spMkLst>
            <pc:docMk/>
            <pc:sldMk cId="1688205002" sldId="2146846189"/>
            <ac:spMk id="17" creationId="{FF497C03-E156-5023-F54E-DE5612A0237A}"/>
          </ac:spMkLst>
        </pc:spChg>
        <pc:spChg chg="mod">
          <ac:chgData name="Leah Montner Dixon" userId="d5b2ae9e-9213-4442-b7df-4db8cbe51e5d" providerId="ADAL" clId="{4F115AC0-BF26-4BC5-ABC3-3D7B4508784B}" dt="2023-05-25T14:39:34.117" v="190" actId="1036"/>
          <ac:spMkLst>
            <pc:docMk/>
            <pc:sldMk cId="1688205002" sldId="2146846189"/>
            <ac:spMk id="18" creationId="{C30CC256-4A0F-A5EC-9D3A-89B5A835A1C4}"/>
          </ac:spMkLst>
        </pc:spChg>
        <pc:spChg chg="add mod">
          <ac:chgData name="Leah Montner Dixon" userId="d5b2ae9e-9213-4442-b7df-4db8cbe51e5d" providerId="ADAL" clId="{4F115AC0-BF26-4BC5-ABC3-3D7B4508784B}" dt="2023-05-25T14:39:26.434" v="180"/>
          <ac:spMkLst>
            <pc:docMk/>
            <pc:sldMk cId="1688205002" sldId="2146846189"/>
            <ac:spMk id="19" creationId="{E0E888CA-FDB9-8019-09E9-63DFB366BBD6}"/>
          </ac:spMkLst>
        </pc:spChg>
        <pc:spChg chg="add mod">
          <ac:chgData name="Leah Montner Dixon" userId="d5b2ae9e-9213-4442-b7df-4db8cbe51e5d" providerId="ADAL" clId="{4F115AC0-BF26-4BC5-ABC3-3D7B4508784B}" dt="2023-05-25T14:39:26.434" v="180"/>
          <ac:spMkLst>
            <pc:docMk/>
            <pc:sldMk cId="1688205002" sldId="2146846189"/>
            <ac:spMk id="21" creationId="{88A30DA1-BBF7-76EB-6424-98445844A86B}"/>
          </ac:spMkLst>
        </pc:spChg>
        <pc:spChg chg="add mod">
          <ac:chgData name="Leah Montner Dixon" userId="d5b2ae9e-9213-4442-b7df-4db8cbe51e5d" providerId="ADAL" clId="{4F115AC0-BF26-4BC5-ABC3-3D7B4508784B}" dt="2023-05-25T14:39:26.434" v="180"/>
          <ac:spMkLst>
            <pc:docMk/>
            <pc:sldMk cId="1688205002" sldId="2146846189"/>
            <ac:spMk id="22" creationId="{CFC5AF21-94D9-3B88-EB98-01DE7DA0F892}"/>
          </ac:spMkLst>
        </pc:spChg>
        <pc:spChg chg="mod">
          <ac:chgData name="Leah Montner Dixon" userId="d5b2ae9e-9213-4442-b7df-4db8cbe51e5d" providerId="ADAL" clId="{4F115AC0-BF26-4BC5-ABC3-3D7B4508784B}" dt="2023-05-25T14:39:34.117" v="190" actId="1036"/>
          <ac:spMkLst>
            <pc:docMk/>
            <pc:sldMk cId="1688205002" sldId="2146846189"/>
            <ac:spMk id="30" creationId="{DFCFC594-BB40-0D06-6BE3-5F27F1410619}"/>
          </ac:spMkLst>
        </pc:spChg>
        <pc:spChg chg="mod">
          <ac:chgData name="Leah Montner Dixon" userId="d5b2ae9e-9213-4442-b7df-4db8cbe51e5d" providerId="ADAL" clId="{4F115AC0-BF26-4BC5-ABC3-3D7B4508784B}" dt="2023-05-25T14:39:34.117" v="190" actId="1036"/>
          <ac:spMkLst>
            <pc:docMk/>
            <pc:sldMk cId="1688205002" sldId="2146846189"/>
            <ac:spMk id="32" creationId="{CD9E8B7F-DB5D-B229-7941-FB906392C8C7}"/>
          </ac:spMkLst>
        </pc:spChg>
        <pc:spChg chg="mod">
          <ac:chgData name="Leah Montner Dixon" userId="d5b2ae9e-9213-4442-b7df-4db8cbe51e5d" providerId="ADAL" clId="{4F115AC0-BF26-4BC5-ABC3-3D7B4508784B}" dt="2023-05-25T14:39:34.117" v="190" actId="1036"/>
          <ac:spMkLst>
            <pc:docMk/>
            <pc:sldMk cId="1688205002" sldId="2146846189"/>
            <ac:spMk id="33" creationId="{1DC0CE8F-047F-B851-F104-E65DFE5D08DA}"/>
          </ac:spMkLst>
        </pc:spChg>
        <pc:spChg chg="mod">
          <ac:chgData name="Leah Montner Dixon" userId="d5b2ae9e-9213-4442-b7df-4db8cbe51e5d" providerId="ADAL" clId="{4F115AC0-BF26-4BC5-ABC3-3D7B4508784B}" dt="2023-05-25T14:39:34.117" v="190" actId="1036"/>
          <ac:spMkLst>
            <pc:docMk/>
            <pc:sldMk cId="1688205002" sldId="2146846189"/>
            <ac:spMk id="34" creationId="{E14995A5-2596-6E73-0ADB-375EF0AEDF61}"/>
          </ac:spMkLst>
        </pc:spChg>
        <pc:spChg chg="mod">
          <ac:chgData name="Leah Montner Dixon" userId="d5b2ae9e-9213-4442-b7df-4db8cbe51e5d" providerId="ADAL" clId="{4F115AC0-BF26-4BC5-ABC3-3D7B4508784B}" dt="2023-05-25T14:39:34.117" v="190" actId="1036"/>
          <ac:spMkLst>
            <pc:docMk/>
            <pc:sldMk cId="1688205002" sldId="2146846189"/>
            <ac:spMk id="36" creationId="{28F64F59-5B40-C3DA-9D78-3292D9595F56}"/>
          </ac:spMkLst>
        </pc:spChg>
        <pc:spChg chg="mod">
          <ac:chgData name="Leah Montner Dixon" userId="d5b2ae9e-9213-4442-b7df-4db8cbe51e5d" providerId="ADAL" clId="{4F115AC0-BF26-4BC5-ABC3-3D7B4508784B}" dt="2023-05-25T14:39:34.117" v="190" actId="1036"/>
          <ac:spMkLst>
            <pc:docMk/>
            <pc:sldMk cId="1688205002" sldId="2146846189"/>
            <ac:spMk id="37" creationId="{19700F9B-1EAE-FE75-8052-66223C3F9CDD}"/>
          </ac:spMkLst>
        </pc:spChg>
        <pc:spChg chg="mod">
          <ac:chgData name="Leah Montner Dixon" userId="d5b2ae9e-9213-4442-b7df-4db8cbe51e5d" providerId="ADAL" clId="{4F115AC0-BF26-4BC5-ABC3-3D7B4508784B}" dt="2023-05-25T14:39:34.117" v="190" actId="1036"/>
          <ac:spMkLst>
            <pc:docMk/>
            <pc:sldMk cId="1688205002" sldId="2146846189"/>
            <ac:spMk id="38" creationId="{DDC39D6F-A593-D0FF-E050-F1DD74396192}"/>
          </ac:spMkLst>
        </pc:spChg>
        <pc:graphicFrameChg chg="add mod">
          <ac:chgData name="Leah Montner Dixon" userId="d5b2ae9e-9213-4442-b7df-4db8cbe51e5d" providerId="ADAL" clId="{4F115AC0-BF26-4BC5-ABC3-3D7B4508784B}" dt="2023-05-25T14:39:00.384" v="176"/>
          <ac:graphicFrameMkLst>
            <pc:docMk/>
            <pc:sldMk cId="1688205002" sldId="2146846189"/>
            <ac:graphicFrameMk id="4" creationId="{9CFD6F0E-87FA-0A0F-5F3D-0DA3F9052F07}"/>
          </ac:graphicFrameMkLst>
        </pc:graphicFrameChg>
        <pc:graphicFrameChg chg="mod">
          <ac:chgData name="Leah Montner Dixon" userId="d5b2ae9e-9213-4442-b7df-4db8cbe51e5d" providerId="ADAL" clId="{4F115AC0-BF26-4BC5-ABC3-3D7B4508784B}" dt="2023-05-25T14:39:34.117" v="190" actId="1036"/>
          <ac:graphicFrameMkLst>
            <pc:docMk/>
            <pc:sldMk cId="1688205002" sldId="2146846189"/>
            <ac:graphicFrameMk id="12" creationId="{48E2A19F-AEC9-8B6F-3E14-D971347E592E}"/>
          </ac:graphicFrameMkLst>
        </pc:graphicFrameChg>
        <pc:graphicFrameChg chg="del">
          <ac:chgData name="Leah Montner Dixon" userId="d5b2ae9e-9213-4442-b7df-4db8cbe51e5d" providerId="ADAL" clId="{4F115AC0-BF26-4BC5-ABC3-3D7B4508784B}" dt="2023-05-25T14:38:59.995" v="175" actId="478"/>
          <ac:graphicFrameMkLst>
            <pc:docMk/>
            <pc:sldMk cId="1688205002" sldId="2146846189"/>
            <ac:graphicFrameMk id="13" creationId="{51670720-6957-04C9-3AE5-8810D7C2F925}"/>
          </ac:graphicFrameMkLst>
        </pc:graphicFrameChg>
      </pc:sldChg>
      <pc:sldChg chg="addSp delSp modSp mod">
        <pc:chgData name="Leah Montner Dixon" userId="d5b2ae9e-9213-4442-b7df-4db8cbe51e5d" providerId="ADAL" clId="{4F115AC0-BF26-4BC5-ABC3-3D7B4508784B}" dt="2023-05-25T14:40:00.430" v="216" actId="1035"/>
        <pc:sldMkLst>
          <pc:docMk/>
          <pc:sldMk cId="2744020911" sldId="2146846190"/>
        </pc:sldMkLst>
        <pc:spChg chg="mod">
          <ac:chgData name="Leah Montner Dixon" userId="d5b2ae9e-9213-4442-b7df-4db8cbe51e5d" providerId="ADAL" clId="{4F115AC0-BF26-4BC5-ABC3-3D7B4508784B}" dt="2023-05-25T14:40:00.430" v="216" actId="1035"/>
          <ac:spMkLst>
            <pc:docMk/>
            <pc:sldMk cId="2744020911" sldId="2146846190"/>
            <ac:spMk id="3" creationId="{0B4BC880-3B91-F692-604D-D590F4E061F7}"/>
          </ac:spMkLst>
        </pc:spChg>
        <pc:spChg chg="add mod">
          <ac:chgData name="Leah Montner Dixon" userId="d5b2ae9e-9213-4442-b7df-4db8cbe51e5d" providerId="ADAL" clId="{4F115AC0-BF26-4BC5-ABC3-3D7B4508784B}" dt="2023-05-25T14:39:49.859" v="200" actId="1035"/>
          <ac:spMkLst>
            <pc:docMk/>
            <pc:sldMk cId="2744020911" sldId="2146846190"/>
            <ac:spMk id="5" creationId="{722970A2-0182-DE9A-257E-CA16AA4AFE1B}"/>
          </ac:spMkLst>
        </pc:spChg>
        <pc:spChg chg="mod">
          <ac:chgData name="Leah Montner Dixon" userId="d5b2ae9e-9213-4442-b7df-4db8cbe51e5d" providerId="ADAL" clId="{4F115AC0-BF26-4BC5-ABC3-3D7B4508784B}" dt="2023-05-25T14:40:00.430" v="216" actId="1035"/>
          <ac:spMkLst>
            <pc:docMk/>
            <pc:sldMk cId="2744020911" sldId="2146846190"/>
            <ac:spMk id="9" creationId="{9435DE06-C790-5875-2700-73AE6E1B39BE}"/>
          </ac:spMkLst>
        </pc:spChg>
        <pc:spChg chg="mod">
          <ac:chgData name="Leah Montner Dixon" userId="d5b2ae9e-9213-4442-b7df-4db8cbe51e5d" providerId="ADAL" clId="{4F115AC0-BF26-4BC5-ABC3-3D7B4508784B}" dt="2023-05-25T14:40:00.430" v="216" actId="1035"/>
          <ac:spMkLst>
            <pc:docMk/>
            <pc:sldMk cId="2744020911" sldId="2146846190"/>
            <ac:spMk id="10" creationId="{C63D186F-765E-F7B8-8881-F15189221335}"/>
          </ac:spMkLst>
        </pc:spChg>
        <pc:spChg chg="mod">
          <ac:chgData name="Leah Montner Dixon" userId="d5b2ae9e-9213-4442-b7df-4db8cbe51e5d" providerId="ADAL" clId="{4F115AC0-BF26-4BC5-ABC3-3D7B4508784B}" dt="2023-05-25T14:40:00.430" v="216" actId="1035"/>
          <ac:spMkLst>
            <pc:docMk/>
            <pc:sldMk cId="2744020911" sldId="2146846190"/>
            <ac:spMk id="11" creationId="{EAE90EEE-2530-388D-64DF-5C713343CA11}"/>
          </ac:spMkLst>
        </pc:spChg>
        <pc:spChg chg="add mod">
          <ac:chgData name="Leah Montner Dixon" userId="d5b2ae9e-9213-4442-b7df-4db8cbe51e5d" providerId="ADAL" clId="{4F115AC0-BF26-4BC5-ABC3-3D7B4508784B}" dt="2023-05-25T14:39:49.859" v="200" actId="1035"/>
          <ac:spMkLst>
            <pc:docMk/>
            <pc:sldMk cId="2744020911" sldId="2146846190"/>
            <ac:spMk id="14" creationId="{57B26DDF-8DC4-2185-9420-FFA9B0355C84}"/>
          </ac:spMkLst>
        </pc:spChg>
        <pc:spChg chg="mod">
          <ac:chgData name="Leah Montner Dixon" userId="d5b2ae9e-9213-4442-b7df-4db8cbe51e5d" providerId="ADAL" clId="{4F115AC0-BF26-4BC5-ABC3-3D7B4508784B}" dt="2023-05-25T14:40:00.430" v="216" actId="1035"/>
          <ac:spMkLst>
            <pc:docMk/>
            <pc:sldMk cId="2744020911" sldId="2146846190"/>
            <ac:spMk id="15" creationId="{4FF139E7-436A-5B96-BB4F-0E61C4F905EB}"/>
          </ac:spMkLst>
        </pc:spChg>
        <pc:spChg chg="mod">
          <ac:chgData name="Leah Montner Dixon" userId="d5b2ae9e-9213-4442-b7df-4db8cbe51e5d" providerId="ADAL" clId="{4F115AC0-BF26-4BC5-ABC3-3D7B4508784B}" dt="2023-05-25T14:40:00.430" v="216" actId="1035"/>
          <ac:spMkLst>
            <pc:docMk/>
            <pc:sldMk cId="2744020911" sldId="2146846190"/>
            <ac:spMk id="16" creationId="{18AEDDB4-73B3-A4B8-1209-A758F5F90A79}"/>
          </ac:spMkLst>
        </pc:spChg>
        <pc:spChg chg="mod">
          <ac:chgData name="Leah Montner Dixon" userId="d5b2ae9e-9213-4442-b7df-4db8cbe51e5d" providerId="ADAL" clId="{4F115AC0-BF26-4BC5-ABC3-3D7B4508784B}" dt="2023-05-25T14:40:00.430" v="216" actId="1035"/>
          <ac:spMkLst>
            <pc:docMk/>
            <pc:sldMk cId="2744020911" sldId="2146846190"/>
            <ac:spMk id="17" creationId="{BAD2B15D-1B6C-B525-1C9F-A46338D71901}"/>
          </ac:spMkLst>
        </pc:spChg>
        <pc:spChg chg="mod">
          <ac:chgData name="Leah Montner Dixon" userId="d5b2ae9e-9213-4442-b7df-4db8cbe51e5d" providerId="ADAL" clId="{4F115AC0-BF26-4BC5-ABC3-3D7B4508784B}" dt="2023-05-25T14:40:00.430" v="216" actId="1035"/>
          <ac:spMkLst>
            <pc:docMk/>
            <pc:sldMk cId="2744020911" sldId="2146846190"/>
            <ac:spMk id="18" creationId="{B926E7CF-3391-DF88-8716-573C8F4097FA}"/>
          </ac:spMkLst>
        </pc:spChg>
        <pc:spChg chg="add mod">
          <ac:chgData name="Leah Montner Dixon" userId="d5b2ae9e-9213-4442-b7df-4db8cbe51e5d" providerId="ADAL" clId="{4F115AC0-BF26-4BC5-ABC3-3D7B4508784B}" dt="2023-05-25T14:39:49.859" v="200" actId="1035"/>
          <ac:spMkLst>
            <pc:docMk/>
            <pc:sldMk cId="2744020911" sldId="2146846190"/>
            <ac:spMk id="19" creationId="{C790A461-1606-398D-F673-8381545DCE5F}"/>
          </ac:spMkLst>
        </pc:spChg>
        <pc:spChg chg="add mod">
          <ac:chgData name="Leah Montner Dixon" userId="d5b2ae9e-9213-4442-b7df-4db8cbe51e5d" providerId="ADAL" clId="{4F115AC0-BF26-4BC5-ABC3-3D7B4508784B}" dt="2023-05-25T14:39:49.859" v="200" actId="1035"/>
          <ac:spMkLst>
            <pc:docMk/>
            <pc:sldMk cId="2744020911" sldId="2146846190"/>
            <ac:spMk id="21" creationId="{CAAE2959-F128-FD27-6741-074F1898BED4}"/>
          </ac:spMkLst>
        </pc:spChg>
        <pc:spChg chg="add mod">
          <ac:chgData name="Leah Montner Dixon" userId="d5b2ae9e-9213-4442-b7df-4db8cbe51e5d" providerId="ADAL" clId="{4F115AC0-BF26-4BC5-ABC3-3D7B4508784B}" dt="2023-05-25T14:39:49.859" v="200" actId="1035"/>
          <ac:spMkLst>
            <pc:docMk/>
            <pc:sldMk cId="2744020911" sldId="2146846190"/>
            <ac:spMk id="22" creationId="{3368CE9B-62CA-6A80-9658-F7474BF8A860}"/>
          </ac:spMkLst>
        </pc:spChg>
        <pc:spChg chg="mod">
          <ac:chgData name="Leah Montner Dixon" userId="d5b2ae9e-9213-4442-b7df-4db8cbe51e5d" providerId="ADAL" clId="{4F115AC0-BF26-4BC5-ABC3-3D7B4508784B}" dt="2023-05-25T14:40:00.430" v="216" actId="1035"/>
          <ac:spMkLst>
            <pc:docMk/>
            <pc:sldMk cId="2744020911" sldId="2146846190"/>
            <ac:spMk id="30" creationId="{C78EE865-C02E-6511-7088-D76BCFFD2D96}"/>
          </ac:spMkLst>
        </pc:spChg>
        <pc:spChg chg="mod">
          <ac:chgData name="Leah Montner Dixon" userId="d5b2ae9e-9213-4442-b7df-4db8cbe51e5d" providerId="ADAL" clId="{4F115AC0-BF26-4BC5-ABC3-3D7B4508784B}" dt="2023-05-25T14:40:00.430" v="216" actId="1035"/>
          <ac:spMkLst>
            <pc:docMk/>
            <pc:sldMk cId="2744020911" sldId="2146846190"/>
            <ac:spMk id="32" creationId="{31CA1A4C-9B5B-53E2-2338-D17652EF2262}"/>
          </ac:spMkLst>
        </pc:spChg>
        <pc:spChg chg="mod">
          <ac:chgData name="Leah Montner Dixon" userId="d5b2ae9e-9213-4442-b7df-4db8cbe51e5d" providerId="ADAL" clId="{4F115AC0-BF26-4BC5-ABC3-3D7B4508784B}" dt="2023-05-25T14:40:00.430" v="216" actId="1035"/>
          <ac:spMkLst>
            <pc:docMk/>
            <pc:sldMk cId="2744020911" sldId="2146846190"/>
            <ac:spMk id="33" creationId="{5EED35A5-3AA9-CB93-7C0F-57B941A396A4}"/>
          </ac:spMkLst>
        </pc:spChg>
        <pc:spChg chg="mod">
          <ac:chgData name="Leah Montner Dixon" userId="d5b2ae9e-9213-4442-b7df-4db8cbe51e5d" providerId="ADAL" clId="{4F115AC0-BF26-4BC5-ABC3-3D7B4508784B}" dt="2023-05-25T14:40:00.430" v="216" actId="1035"/>
          <ac:spMkLst>
            <pc:docMk/>
            <pc:sldMk cId="2744020911" sldId="2146846190"/>
            <ac:spMk id="34" creationId="{00539F43-EDEE-B29B-9D14-4DF1EBF26F89}"/>
          </ac:spMkLst>
        </pc:spChg>
        <pc:spChg chg="mod">
          <ac:chgData name="Leah Montner Dixon" userId="d5b2ae9e-9213-4442-b7df-4db8cbe51e5d" providerId="ADAL" clId="{4F115AC0-BF26-4BC5-ABC3-3D7B4508784B}" dt="2023-05-25T14:40:00.430" v="216" actId="1035"/>
          <ac:spMkLst>
            <pc:docMk/>
            <pc:sldMk cId="2744020911" sldId="2146846190"/>
            <ac:spMk id="36" creationId="{C16A5D5E-254D-53AA-FB9C-22A53EA294DA}"/>
          </ac:spMkLst>
        </pc:spChg>
        <pc:spChg chg="mod">
          <ac:chgData name="Leah Montner Dixon" userId="d5b2ae9e-9213-4442-b7df-4db8cbe51e5d" providerId="ADAL" clId="{4F115AC0-BF26-4BC5-ABC3-3D7B4508784B}" dt="2023-05-25T14:40:00.430" v="216" actId="1035"/>
          <ac:spMkLst>
            <pc:docMk/>
            <pc:sldMk cId="2744020911" sldId="2146846190"/>
            <ac:spMk id="37" creationId="{1813D464-12BE-43A0-6A92-02B396DD12D3}"/>
          </ac:spMkLst>
        </pc:spChg>
        <pc:spChg chg="mod">
          <ac:chgData name="Leah Montner Dixon" userId="d5b2ae9e-9213-4442-b7df-4db8cbe51e5d" providerId="ADAL" clId="{4F115AC0-BF26-4BC5-ABC3-3D7B4508784B}" dt="2023-05-25T14:40:00.430" v="216" actId="1035"/>
          <ac:spMkLst>
            <pc:docMk/>
            <pc:sldMk cId="2744020911" sldId="2146846190"/>
            <ac:spMk id="38" creationId="{1F2CB7AF-40E0-04BA-E33B-C5698902853F}"/>
          </ac:spMkLst>
        </pc:spChg>
        <pc:graphicFrameChg chg="add mod">
          <ac:chgData name="Leah Montner Dixon" userId="d5b2ae9e-9213-4442-b7df-4db8cbe51e5d" providerId="ADAL" clId="{4F115AC0-BF26-4BC5-ABC3-3D7B4508784B}" dt="2023-05-25T14:39:02.402" v="177"/>
          <ac:graphicFrameMkLst>
            <pc:docMk/>
            <pc:sldMk cId="2744020911" sldId="2146846190"/>
            <ac:graphicFrameMk id="4" creationId="{DD264160-2767-B140-BF0B-96F371881399}"/>
          </ac:graphicFrameMkLst>
        </pc:graphicFrameChg>
        <pc:graphicFrameChg chg="mod">
          <ac:chgData name="Leah Montner Dixon" userId="d5b2ae9e-9213-4442-b7df-4db8cbe51e5d" providerId="ADAL" clId="{4F115AC0-BF26-4BC5-ABC3-3D7B4508784B}" dt="2023-05-25T14:40:00.430" v="216" actId="1035"/>
          <ac:graphicFrameMkLst>
            <pc:docMk/>
            <pc:sldMk cId="2744020911" sldId="2146846190"/>
            <ac:graphicFrameMk id="12" creationId="{48E2A19F-AEC9-8B6F-3E14-D971347E592E}"/>
          </ac:graphicFrameMkLst>
        </pc:graphicFrameChg>
        <pc:graphicFrameChg chg="del">
          <ac:chgData name="Leah Montner Dixon" userId="d5b2ae9e-9213-4442-b7df-4db8cbe51e5d" providerId="ADAL" clId="{4F115AC0-BF26-4BC5-ABC3-3D7B4508784B}" dt="2023-05-25T14:39:05.164" v="178" actId="478"/>
          <ac:graphicFrameMkLst>
            <pc:docMk/>
            <pc:sldMk cId="2744020911" sldId="2146846190"/>
            <ac:graphicFrameMk id="13" creationId="{51670720-6957-04C9-3AE5-8810D7C2F925}"/>
          </ac:graphicFrameMkLst>
        </pc:graphicFrameChg>
      </pc:sldChg>
      <pc:sldChg chg="modCm">
        <pc:chgData name="Leah Montner Dixon" userId="d5b2ae9e-9213-4442-b7df-4db8cbe51e5d" providerId="ADAL" clId="{4F115AC0-BF26-4BC5-ABC3-3D7B4508784B}" dt="2023-05-25T14:08:08.699" v="56"/>
        <pc:sldMkLst>
          <pc:docMk/>
          <pc:sldMk cId="453372136" sldId="21468461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eah Montner Dixon" userId="d5b2ae9e-9213-4442-b7df-4db8cbe51e5d" providerId="ADAL" clId="{4F115AC0-BF26-4BC5-ABC3-3D7B4508784B}" dt="2023-05-25T14:08:08.699" v="56"/>
              <pc2:cmMkLst xmlns:pc2="http://schemas.microsoft.com/office/powerpoint/2019/9/main/command">
                <pc:docMk/>
                <pc:sldMk cId="453372136" sldId="2146846195"/>
                <pc2:cmMk id="{235B7AEC-2AFF-4609-AF5A-BF995EF51BA5}"/>
              </pc2:cmMkLst>
              <pc226:cmRplyChg chg="add">
                <pc226:chgData name="Leah Montner Dixon" userId="d5b2ae9e-9213-4442-b7df-4db8cbe51e5d" providerId="ADAL" clId="{4F115AC0-BF26-4BC5-ABC3-3D7B4508784B}" dt="2023-05-25T14:08:08.699" v="56"/>
                <pc2:cmRplyMkLst xmlns:pc2="http://schemas.microsoft.com/office/powerpoint/2019/9/main/command">
                  <pc:docMk/>
                  <pc:sldMk cId="453372136" sldId="2146846195"/>
                  <pc2:cmMk id="{235B7AEC-2AFF-4609-AF5A-BF995EF51BA5}"/>
                  <pc2:cmRplyMk id="{49C98DD7-F7D3-463E-AC23-4F787315146D}"/>
                </pc2:cmRplyMkLst>
              </pc226:cmRplyChg>
            </pc226:cmChg>
          </p:ext>
        </pc:extLst>
      </pc:sldChg>
      <pc:sldChg chg="mod">
        <pc:chgData name="Leah Montner Dixon" userId="d5b2ae9e-9213-4442-b7df-4db8cbe51e5d" providerId="ADAL" clId="{4F115AC0-BF26-4BC5-ABC3-3D7B4508784B}" dt="2023-06-14T16:09:43.975" v="525" actId="27918"/>
        <pc:sldMkLst>
          <pc:docMk/>
          <pc:sldMk cId="3850621852" sldId="2146846197"/>
        </pc:sldMkLst>
      </pc:sldChg>
      <pc:sldChg chg="modSp mod">
        <pc:chgData name="Leah Montner Dixon" userId="d5b2ae9e-9213-4442-b7df-4db8cbe51e5d" providerId="ADAL" clId="{4F115AC0-BF26-4BC5-ABC3-3D7B4508784B}" dt="2023-05-25T14:55:45.861" v="521" actId="207"/>
        <pc:sldMkLst>
          <pc:docMk/>
          <pc:sldMk cId="3434084178" sldId="2146846202"/>
        </pc:sldMkLst>
        <pc:spChg chg="mod">
          <ac:chgData name="Leah Montner Dixon" userId="d5b2ae9e-9213-4442-b7df-4db8cbe51e5d" providerId="ADAL" clId="{4F115AC0-BF26-4BC5-ABC3-3D7B4508784B}" dt="2023-05-25T14:55:45.861" v="521" actId="207"/>
          <ac:spMkLst>
            <pc:docMk/>
            <pc:sldMk cId="3434084178" sldId="2146846202"/>
            <ac:spMk id="6" creationId="{1EE2780E-B479-CB84-03DB-50B6D5A62DB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Respondents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Video content I watch on my TV set, regardless of how I access it</c:v>
                </c:pt>
                <c:pt idx="1">
                  <c:v>Professionally produced / high budget / high production value</c:v>
                </c:pt>
                <c:pt idx="2">
                  <c:v>Professional actors / actresses featured</c:v>
                </c:pt>
                <c:pt idx="3">
                  <c:v>Long-form content (i.e., longer than 10 minutes)</c:v>
                </c:pt>
                <c:pt idx="4">
                  <c:v>Emotionally compelling stories / narratives</c:v>
                </c:pt>
                <c:pt idx="5">
                  <c:v>Complex character and story development</c:v>
                </c:pt>
                <c:pt idx="6">
                  <c:v>Video content I can watch on any device</c:v>
                </c:pt>
                <c:pt idx="7">
                  <c:v>Short-form content (i.e., shorter than 10 minutes)</c:v>
                </c:pt>
                <c:pt idx="8">
                  <c:v>User-generated content (e.g., TikTok, Instagram)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0.43</c:v>
                </c:pt>
                <c:pt idx="1">
                  <c:v>0.33</c:v>
                </c:pt>
                <c:pt idx="2">
                  <c:v>0.31</c:v>
                </c:pt>
                <c:pt idx="3">
                  <c:v>0.3</c:v>
                </c:pt>
                <c:pt idx="4">
                  <c:v>0.28000000000000003</c:v>
                </c:pt>
                <c:pt idx="5">
                  <c:v>0.27</c:v>
                </c:pt>
                <c:pt idx="6">
                  <c:v>0.24</c:v>
                </c:pt>
                <c:pt idx="7">
                  <c:v>0.09</c:v>
                </c:pt>
                <c:pt idx="8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C-437A-B71E-FF7A138B6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1170852783"/>
        <c:axId val="1170849903"/>
      </c:barChart>
      <c:catAx>
        <c:axId val="11708527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70849903"/>
        <c:crosses val="autoZero"/>
        <c:auto val="1"/>
        <c:lblAlgn val="ctr"/>
        <c:lblOffset val="100"/>
        <c:noMultiLvlLbl val="0"/>
      </c:catAx>
      <c:valAx>
        <c:axId val="1170849903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170852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41280353200883E-2"/>
          <c:y val="0.12042857160899377"/>
          <c:w val="0.97571743929359822"/>
          <c:h val="0.73277611699017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Video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25-43D5-B0F1-D382C2DC1FEC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625-43D5-B0F1-D382C2DC1FEC}"/>
              </c:ext>
            </c:extLst>
          </c:dPt>
          <c:dPt>
            <c:idx val="2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8BB-4939-88CD-A4766D37ECB2}"/>
              </c:ext>
            </c:extLst>
          </c:dPt>
          <c:dPt>
            <c:idx val="3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BB-4939-88CD-A4766D37EC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A18-34</c:v>
                </c:pt>
                <c:pt idx="2">
                  <c:v>A18-49</c:v>
                </c:pt>
                <c:pt idx="3">
                  <c:v>A25-54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55496.638888888891</c:v>
                </c:pt>
                <c:pt idx="1">
                  <c:v>10300.970238095239</c:v>
                </c:pt>
                <c:pt idx="2">
                  <c:v>22032.490079365078</c:v>
                </c:pt>
                <c:pt idx="3">
                  <c:v>21498.428571428572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25-43D5-B0F1-D382C2DC1F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Audio</c:v>
                </c:pt>
              </c:strCache>
            </c:strRef>
          </c:tx>
          <c:spPr>
            <a:solidFill>
              <a:srgbClr val="E84A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A18-34</c:v>
                </c:pt>
                <c:pt idx="2">
                  <c:v>A18-49</c:v>
                </c:pt>
                <c:pt idx="3">
                  <c:v>A25-54</c:v>
                </c:pt>
              </c:strCache>
            </c:strRef>
          </c:cat>
          <c:val>
            <c:numRef>
              <c:f>Sheet1!$C$2:$C$5</c:f>
              <c:numCache>
                <c:formatCode>_(* #,##0_);_(* \(#,##0\);_(* "-"??_);_(@_)</c:formatCode>
                <c:ptCount val="4"/>
                <c:pt idx="0">
                  <c:v>15222.948412698413</c:v>
                </c:pt>
                <c:pt idx="1">
                  <c:v>3239.7619047619046</c:v>
                </c:pt>
                <c:pt idx="2">
                  <c:v>6826.0168650793648</c:v>
                </c:pt>
                <c:pt idx="3">
                  <c:v>6473.7619047619046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45-4854-A4C9-17F68A8F2E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Internet (non-video)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A18-34</c:v>
                </c:pt>
                <c:pt idx="2">
                  <c:v>A18-49</c:v>
                </c:pt>
                <c:pt idx="3">
                  <c:v>A25-54</c:v>
                </c:pt>
              </c:strCache>
            </c:strRef>
          </c:cat>
          <c:val>
            <c:numRef>
              <c:f>Sheet1!$D$2:$D$5</c:f>
              <c:numCache>
                <c:formatCode>_(* #,##0_);_(* \(#,##0\);_(* "-"??_);_(@_)</c:formatCode>
                <c:ptCount val="4"/>
                <c:pt idx="0">
                  <c:v>31129.789682539682</c:v>
                </c:pt>
                <c:pt idx="1">
                  <c:v>8688.4523809523816</c:v>
                </c:pt>
                <c:pt idx="2">
                  <c:v>17044.766865079364</c:v>
                </c:pt>
                <c:pt idx="3">
                  <c:v>15440.095238095239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E45-4854-A4C9-17F68A8F2E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E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A18-34</c:v>
                </c:pt>
                <c:pt idx="2">
                  <c:v>A18-49</c:v>
                </c:pt>
                <c:pt idx="3">
                  <c:v>A25-54</c:v>
                </c:pt>
              </c:strCache>
            </c:strRef>
          </c:cat>
          <c:val>
            <c:numRef>
              <c:f>Sheet1!$E$2:$E$5</c:f>
              <c:numCache>
                <c:formatCode>_(* #,##0_);_(* \(#,##0\);_(* "-"??_);_(@_)</c:formatCode>
                <c:ptCount val="4"/>
                <c:pt idx="0">
                  <c:v>8865.2777777777774</c:v>
                </c:pt>
                <c:pt idx="1">
                  <c:v>3121.9523809523807</c:v>
                </c:pt>
                <c:pt idx="2">
                  <c:v>5393.229166666667</c:v>
                </c:pt>
                <c:pt idx="3">
                  <c:v>4488.936507936508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E45-4854-A4C9-17F68A8F2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7"/>
        <c:axId val="211713727"/>
        <c:axId val="211711807"/>
      </c:barChart>
      <c:catAx>
        <c:axId val="211713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11711807"/>
        <c:crosses val="autoZero"/>
        <c:auto val="1"/>
        <c:lblAlgn val="ctr"/>
        <c:lblOffset val="100"/>
        <c:noMultiLvlLbl val="0"/>
      </c:catAx>
      <c:valAx>
        <c:axId val="211711807"/>
        <c:scaling>
          <c:orientation val="minMax"/>
          <c:max val="8000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211713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21258104326363"/>
          <c:y val="2.8069204956345913E-2"/>
          <c:w val="0.67022961533781789"/>
          <c:h val="0.140889727491907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41280353200883E-2"/>
          <c:y val="0.12042857160899377"/>
          <c:w val="0.97571743929359822"/>
          <c:h val="0.73277611699017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Video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25-43D5-B0F1-D382C2DC1FEC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625-43D5-B0F1-D382C2DC1FEC}"/>
              </c:ext>
            </c:extLst>
          </c:dPt>
          <c:dPt>
            <c:idx val="2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8BB-4939-88CD-A4766D37EC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Asian</c:v>
                </c:pt>
                <c:pt idx="3">
                  <c:v>White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9439.5676587301587</c:v>
                </c:pt>
                <c:pt idx="1">
                  <c:v>7211.1993055555558</c:v>
                </c:pt>
                <c:pt idx="2">
                  <c:v>2411.262103174603</c:v>
                </c:pt>
                <c:pt idx="3">
                  <c:v>38947.05595238095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25-43D5-B0F1-D382C2DC1F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Audio</c:v>
                </c:pt>
              </c:strCache>
            </c:strRef>
          </c:tx>
          <c:spPr>
            <a:solidFill>
              <a:srgbClr val="E84A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Asian</c:v>
                </c:pt>
                <c:pt idx="3">
                  <c:v>White</c:v>
                </c:pt>
              </c:strCache>
            </c:strRef>
          </c:cat>
          <c:val>
            <c:numRef>
              <c:f>Sheet1!$C$2:$C$5</c:f>
              <c:numCache>
                <c:formatCode>_(* #,##0_);_(* \(#,##0\);_(* "-"??_);_(@_)</c:formatCode>
                <c:ptCount val="4"/>
                <c:pt idx="0">
                  <c:v>2014.8974206349205</c:v>
                </c:pt>
                <c:pt idx="1">
                  <c:v>2544.1478174603176</c:v>
                </c:pt>
                <c:pt idx="3">
                  <c:v>10512.336904761905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45-4854-A4C9-17F68A8F2E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Internet (non-video)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Asian</c:v>
                </c:pt>
                <c:pt idx="3">
                  <c:v>White</c:v>
                </c:pt>
              </c:strCache>
            </c:strRef>
          </c:cat>
          <c:val>
            <c:numRef>
              <c:f>Sheet1!$D$2:$D$5</c:f>
              <c:numCache>
                <c:formatCode>_(* #,##0_);_(* \(#,##0\);_(* "-"??_);_(@_)</c:formatCode>
                <c:ptCount val="4"/>
                <c:pt idx="0">
                  <c:v>3806.2772817460318</c:v>
                </c:pt>
                <c:pt idx="1">
                  <c:v>4908.9540674603177</c:v>
                </c:pt>
                <c:pt idx="2">
                  <c:v>2207.1794642857144</c:v>
                </c:pt>
                <c:pt idx="3">
                  <c:v>21893.315476190477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E45-4854-A4C9-17F68A8F2E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E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Asian</c:v>
                </c:pt>
                <c:pt idx="3">
                  <c:v>White</c:v>
                </c:pt>
              </c:strCache>
            </c:strRef>
          </c:cat>
          <c:val>
            <c:numRef>
              <c:f>Sheet1!$E$2:$E$5</c:f>
              <c:numCache>
                <c:formatCode>_(* #,##0_);_(* \(#,##0\);_(* "-"??_);_(@_)</c:formatCode>
                <c:ptCount val="4"/>
                <c:pt idx="0">
                  <c:v>1172.6573412698413</c:v>
                </c:pt>
                <c:pt idx="1">
                  <c:v>1589.0497023809523</c:v>
                </c:pt>
                <c:pt idx="2">
                  <c:v>586.52321428571429</c:v>
                </c:pt>
                <c:pt idx="3">
                  <c:v>6133.6738095238097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E45-4854-A4C9-17F68A8F2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7"/>
        <c:axId val="211713727"/>
        <c:axId val="211711807"/>
      </c:barChart>
      <c:catAx>
        <c:axId val="211713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11711807"/>
        <c:crosses val="autoZero"/>
        <c:auto val="1"/>
        <c:lblAlgn val="ctr"/>
        <c:lblOffset val="100"/>
        <c:noMultiLvlLbl val="0"/>
      </c:catAx>
      <c:valAx>
        <c:axId val="211711807"/>
        <c:scaling>
          <c:orientation val="minMax"/>
          <c:max val="8000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211713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640837113903808"/>
          <c:y val="4.0098864223351308E-2"/>
          <c:w val="0.63159826875945135"/>
          <c:h val="0.140889727491907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012709519808407E-2"/>
          <c:y val="9.188063913510075E-2"/>
          <c:w val="0.93498729048019158"/>
          <c:h val="0.720555948378836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Live TV</c:v>
                </c:pt>
              </c:strCache>
            </c:strRef>
          </c:tx>
          <c:spPr>
            <a:solidFill>
              <a:srgbClr val="1F1A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1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Q3 2022</c:v>
                </c:pt>
              </c:strCache>
            </c:strRef>
          </c:cat>
          <c:val>
            <c:numRef>
              <c:f>Sheet1!$B$2</c:f>
              <c:numCache>
                <c:formatCode>h:mm</c:formatCode>
                <c:ptCount val="1"/>
                <c:pt idx="0">
                  <c:v>0.10208333333333335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B8-4444-9A1F-41CAEE3DB5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Time-Shifted TV</c:v>
                </c:pt>
              </c:strCache>
            </c:strRef>
          </c:tx>
          <c:spPr>
            <a:solidFill>
              <a:srgbClr val="00C0F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1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Q3 2022</c:v>
                </c:pt>
              </c:strCache>
            </c:strRef>
          </c:cat>
          <c:val>
            <c:numRef>
              <c:f>Sheet1!$C$2</c:f>
              <c:numCache>
                <c:formatCode>h:mm</c:formatCode>
                <c:ptCount val="1"/>
                <c:pt idx="0">
                  <c:v>2.0833333333333332E-2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DB8-4444-9A1F-41CAEE3DB5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TV-Connected Device </c:v>
                </c:pt>
              </c:strCache>
            </c:strRef>
          </c:tx>
          <c:spPr>
            <a:solidFill>
              <a:srgbClr val="E84A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1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Q3 2022</c:v>
                </c:pt>
              </c:strCache>
            </c:strRef>
          </c:cat>
          <c:val>
            <c:numRef>
              <c:f>Sheet1!$D$2</c:f>
              <c:numCache>
                <c:formatCode>h:mm</c:formatCode>
                <c:ptCount val="1"/>
                <c:pt idx="0">
                  <c:v>6.7361111111111108E-2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DB8-4444-9A1F-41CAEE3DB5B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66C5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1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Q3 2022</c:v>
                </c:pt>
              </c:strCache>
            </c:strRef>
          </c:cat>
          <c:val>
            <c:numRef>
              <c:f>Sheet1!$E$2</c:f>
              <c:numCache>
                <c:formatCode>h:mm</c:formatCode>
                <c:ptCount val="1"/>
                <c:pt idx="0">
                  <c:v>5.8333333333333327E-2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DB8-4444-9A1F-41CAEE3DB5B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Internet on a Computer*</c:v>
                </c:pt>
              </c:strCache>
            </c:strRef>
          </c:tx>
          <c:spPr>
            <a:solidFill>
              <a:srgbClr val="FFE9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1" i="0" u="none" strike="noStrike" kern="1200" baseline="0">
                    <a:solidFill>
                      <a:srgbClr val="1F1A62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Q3 2022</c:v>
                </c:pt>
              </c:strCache>
            </c:strRef>
          </c:cat>
          <c:val>
            <c:numRef>
              <c:f>Sheet1!$F$2</c:f>
              <c:numCache>
                <c:formatCode>h:mm</c:formatCode>
                <c:ptCount val="1"/>
                <c:pt idx="0">
                  <c:v>2.6388888888888889E-2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DB8-4444-9A1F-41CAEE3DB5B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App/Web on a Smartphone**</c:v>
                </c:pt>
              </c:strCache>
            </c:strRef>
          </c:tx>
          <c:spPr>
            <a:solidFill>
              <a:srgbClr val="7ED2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1" i="0" u="none" strike="noStrike" kern="1200" baseline="0">
                    <a:solidFill>
                      <a:srgbClr val="1F1A62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Q3 2022</c:v>
                </c:pt>
              </c:strCache>
            </c:strRef>
          </c:cat>
          <c:val>
            <c:numRef>
              <c:f>Sheet1!$G$2</c:f>
              <c:numCache>
                <c:formatCode>h:mm</c:formatCode>
                <c:ptCount val="1"/>
                <c:pt idx="0">
                  <c:v>8.4722222222222213E-2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9DB8-4444-9A1F-41CAEE3DB5B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App/Web on a Tablet***</c:v>
                </c:pt>
              </c:strCache>
            </c:strRef>
          </c:tx>
          <c:spPr>
            <a:solidFill>
              <a:srgbClr val="A343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1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Q3 2022</c:v>
                </c:pt>
              </c:strCache>
            </c:strRef>
          </c:cat>
          <c:val>
            <c:numRef>
              <c:f>Sheet1!$H$2</c:f>
              <c:numCache>
                <c:formatCode>h:mm</c:formatCode>
                <c:ptCount val="1"/>
                <c:pt idx="0">
                  <c:v>2.6388888888888889E-2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9DB8-4444-9A1F-41CAEE3DB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8734792"/>
        <c:axId val="518735184"/>
      </c:barChart>
      <c:catAx>
        <c:axId val="518734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1F1A62"/>
            </a:solidFill>
          </a:ln>
        </c:spPr>
        <c:txPr>
          <a:bodyPr/>
          <a:lstStyle/>
          <a:p>
            <a:pPr>
              <a:defRPr sz="1200" b="1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518735184"/>
        <c:crosses val="autoZero"/>
        <c:auto val="1"/>
        <c:lblAlgn val="ctr"/>
        <c:lblOffset val="100"/>
        <c:noMultiLvlLbl val="0"/>
      </c:catAx>
      <c:valAx>
        <c:axId val="518735184"/>
        <c:scaling>
          <c:orientation val="minMax"/>
        </c:scaling>
        <c:delete val="1"/>
        <c:axPos val="b"/>
        <c:numFmt formatCode="h:mm" sourceLinked="1"/>
        <c:majorTickMark val="out"/>
        <c:minorTickMark val="none"/>
        <c:tickLblPos val="nextTo"/>
        <c:crossAx val="5187347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2687976871995297E-2"/>
          <c:y val="0.82843693059509937"/>
          <c:w val="0.85685059724496349"/>
          <c:h val="8.6283866189979103E-2"/>
        </c:manualLayout>
      </c:layout>
      <c:overlay val="0"/>
      <c:txPr>
        <a:bodyPr/>
        <a:lstStyle/>
        <a:p>
          <a:pPr algn="ctr" rtl="0">
            <a:defRPr lang="en-US" sz="1100" b="1" i="0" u="none" strike="noStrike" kern="1200" baseline="0">
              <a:solidFill>
                <a:srgbClr val="1F1A62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1A62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 sz="1400" b="1" u="sng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Weekly Reach &amp; ‘Time Spent’</a:t>
            </a:r>
            <a:endParaRPr lang="en-US" sz="1400" b="1" u="sng" baseline="0">
              <a:solidFill>
                <a:srgbClr val="1F1A62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>
                <a:solidFill>
                  <a:srgbClr val="1F1A62"/>
                </a:solidFill>
                <a:latin typeface="Helvetica" pitchFamily="2" charset="0"/>
              </a:defRPr>
            </a:pPr>
            <a:r>
              <a:rPr lang="en-US" sz="1200" baseline="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Q3 ’22, P18+ (based on Total U.S. Pop)</a:t>
            </a:r>
            <a:endParaRPr lang="en-US" sz="1200">
              <a:solidFill>
                <a:srgbClr val="1F1A62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7755264517170101"/>
          <c:y val="8.256995960635440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1A62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07806717626666E-2"/>
          <c:y val="0.12831225634204743"/>
          <c:w val="0.90089922516170595"/>
          <c:h val="0.7485212779496723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% Reach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1F1A62"/>
              </a:solidFill>
              <a:ln w="66675">
                <a:solidFill>
                  <a:srgbClr val="1F1A62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1F1A62"/>
                </a:solidFill>
                <a:ln w="66675">
                  <a:solidFill>
                    <a:srgbClr val="1F1A6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230-4B24-B05A-64A49B821FC2}"/>
              </c:ext>
            </c:extLst>
          </c:dPt>
          <c:dLbls>
            <c:dLbl>
              <c:idx val="0"/>
              <c:layout>
                <c:manualLayout>
                  <c:x val="-8.3129665309659387E-2"/>
                  <c:y val="1.9751831473770209E-3"/>
                </c:manualLayout>
              </c:layout>
              <c:tx>
                <c:rich>
                  <a:bodyPr/>
                  <a:lstStyle/>
                  <a:p>
                    <a:fld id="{0AF6F862-27CE-45DD-B6D8-E76F4EF328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230-4B24-B05A-64A49B821FC2}"/>
                </c:ext>
              </c:extLst>
            </c:dLbl>
            <c:dLbl>
              <c:idx val="1"/>
              <c:layout>
                <c:manualLayout>
                  <c:x val="1.4623028990490875E-2"/>
                  <c:y val="-2.7285082770841254E-2"/>
                </c:manualLayout>
              </c:layout>
              <c:tx>
                <c:rich>
                  <a:bodyPr/>
                  <a:lstStyle/>
                  <a:p>
                    <a:fld id="{2C677F7B-91AE-43A9-9199-405444DF5D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230-4B24-B05A-64A49B821FC2}"/>
                </c:ext>
              </c:extLst>
            </c:dLbl>
            <c:dLbl>
              <c:idx val="2"/>
              <c:layout>
                <c:manualLayout>
                  <c:x val="3.4146068924082685E-3"/>
                  <c:y val="-6.5323428464524921E-2"/>
                </c:manualLayout>
              </c:layout>
              <c:tx>
                <c:rich>
                  <a:bodyPr/>
                  <a:lstStyle/>
                  <a:p>
                    <a:fld id="{BB0EE9B1-8D44-4E76-8576-8B5E180F395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1230-4B24-B05A-64A49B821FC2}"/>
                </c:ext>
              </c:extLst>
            </c:dLbl>
            <c:dLbl>
              <c:idx val="3"/>
              <c:layout>
                <c:manualLayout>
                  <c:x val="6.970601388858349E-3"/>
                  <c:y val="-4.3878879087601156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rgbClr val="1F1A62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fld id="{78B3A0D8-E041-4078-9489-91F3723DF6B2}" type="CELLRANGE">
                      <a:rPr lang="en-US"/>
                      <a:pPr>
                        <a:defRPr sz="1100">
                          <a:solidFill>
                            <a:srgbClr val="1F1A6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F1A62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41208270657197"/>
                      <c:h val="5.647231322216120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230-4B24-B05A-64A49B821FC2}"/>
                </c:ext>
              </c:extLst>
            </c:dLbl>
            <c:dLbl>
              <c:idx val="4"/>
              <c:layout>
                <c:manualLayout>
                  <c:x val="7.527467483203965E-3"/>
                  <c:y val="1.9751831473770473E-3"/>
                </c:manualLayout>
              </c:layout>
              <c:tx>
                <c:rich>
                  <a:bodyPr/>
                  <a:lstStyle/>
                  <a:p>
                    <a:fld id="{23E1FB48-B753-420A-8C1F-6829102C2B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230-4B24-B05A-64A49B821FC2}"/>
                </c:ext>
              </c:extLst>
            </c:dLbl>
            <c:dLbl>
              <c:idx val="5"/>
              <c:layout>
                <c:manualLayout>
                  <c:x val="2.1052849531333247E-3"/>
                  <c:y val="3.1235449065595243E-2"/>
                </c:manualLayout>
              </c:layout>
              <c:tx>
                <c:rich>
                  <a:bodyPr/>
                  <a:lstStyle/>
                  <a:p>
                    <a:fld id="{D8002788-0F50-49DF-B710-8DF56D6AA5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230-4B24-B05A-64A49B821FC2}"/>
                </c:ext>
              </c:extLst>
            </c:dLbl>
            <c:dLbl>
              <c:idx val="6"/>
              <c:layout>
                <c:manualLayout>
                  <c:x val="1.3569787595177815E-2"/>
                  <c:y val="5.413494788562323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rgbClr val="1F1A62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fld id="{43CF2085-5E23-45B6-A4C1-AB14072E9735}" type="CELLRANGE">
                      <a:rPr lang="en-US"/>
                      <a:pPr>
                        <a:defRPr sz="1100">
                          <a:solidFill>
                            <a:srgbClr val="1F1A6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F1A62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64057149169013"/>
                      <c:h val="3.891615367123026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B049-4A92-83D7-251C3DAF1217}"/>
                </c:ext>
              </c:extLst>
            </c:dLbl>
            <c:dLbl>
              <c:idx val="7"/>
              <c:layout>
                <c:manualLayout>
                  <c:x val="1.2223931612377391E-3"/>
                  <c:y val="-4.4841242321772175E-2"/>
                </c:manualLayout>
              </c:layout>
              <c:tx>
                <c:rich>
                  <a:bodyPr/>
                  <a:lstStyle/>
                  <a:p>
                    <a:fld id="{D4CD40D0-CB36-4FCB-AE15-71DA8DFA7A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230-4B24-B05A-64A49B821FC2}"/>
                </c:ext>
              </c:extLst>
            </c:dLbl>
            <c:dLbl>
              <c:idx val="8"/>
              <c:layout>
                <c:manualLayout>
                  <c:x val="2.5480570263050903E-3"/>
                  <c:y val="5.0035054720153099E-2"/>
                </c:manualLayout>
              </c:layout>
              <c:tx>
                <c:rich>
                  <a:bodyPr/>
                  <a:lstStyle/>
                  <a:p>
                    <a:fld id="{1BD987FD-E9E2-4AFA-B84C-F60447DAB9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1230-4B24-B05A-64A49B821FC2}"/>
                </c:ext>
              </c:extLst>
            </c:dLbl>
            <c:dLbl>
              <c:idx val="9"/>
              <c:layout>
                <c:manualLayout>
                  <c:x val="1.2468803819801073E-2"/>
                  <c:y val="-1.433753029992705E-2"/>
                </c:manualLayout>
              </c:layout>
              <c:tx>
                <c:rich>
                  <a:bodyPr/>
                  <a:lstStyle/>
                  <a:p>
                    <a:fld id="{BDF43988-DBC6-43F0-82BE-6221DA7578D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049-4A92-83D7-251C3DAF1217}"/>
                </c:ext>
              </c:extLst>
            </c:dLbl>
            <c:dLbl>
              <c:idx val="10"/>
              <c:layout>
                <c:manualLayout>
                  <c:x val="6.1474731318633411E-3"/>
                  <c:y val="-3.021110936266308E-2"/>
                </c:manualLayout>
              </c:layout>
              <c:tx>
                <c:rich>
                  <a:bodyPr/>
                  <a:lstStyle/>
                  <a:p>
                    <a:fld id="{8121D41A-C073-439E-ABF8-F55F2E5CD57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8AC-4CA4-A8C9-743066D042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F1A6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Sheet1!$B$2:$B$12</c:f>
              <c:numCache>
                <c:formatCode>#,##0</c:formatCode>
                <c:ptCount val="11"/>
                <c:pt idx="0">
                  <c:v>1920</c:v>
                </c:pt>
                <c:pt idx="1">
                  <c:v>1240</c:v>
                </c:pt>
                <c:pt idx="2">
                  <c:v>859</c:v>
                </c:pt>
                <c:pt idx="3">
                  <c:v>88</c:v>
                </c:pt>
                <c:pt idx="4">
                  <c:v>266</c:v>
                </c:pt>
                <c:pt idx="5">
                  <c:v>680</c:v>
                </c:pt>
                <c:pt idx="6">
                  <c:v>66</c:v>
                </c:pt>
                <c:pt idx="7">
                  <c:v>588</c:v>
                </c:pt>
                <c:pt idx="8">
                  <c:v>31</c:v>
                </c:pt>
                <c:pt idx="9">
                  <c:v>11</c:v>
                </c:pt>
                <c:pt idx="10">
                  <c:v>270</c:v>
                </c:pt>
              </c:numCache>
            </c:numRef>
          </c:xVal>
          <c:yVal>
            <c:numRef>
              <c:f>Sheet1!$C$2:$C$12</c:f>
              <c:numCache>
                <c:formatCode>0%</c:formatCode>
                <c:ptCount val="11"/>
                <c:pt idx="0">
                  <c:v>0.87</c:v>
                </c:pt>
                <c:pt idx="1">
                  <c:v>0.72</c:v>
                </c:pt>
                <c:pt idx="2">
                  <c:v>0.81</c:v>
                </c:pt>
                <c:pt idx="3">
                  <c:v>0.71</c:v>
                </c:pt>
                <c:pt idx="4">
                  <c:v>0.62</c:v>
                </c:pt>
                <c:pt idx="5">
                  <c:v>0.7</c:v>
                </c:pt>
                <c:pt idx="6">
                  <c:v>0.35</c:v>
                </c:pt>
                <c:pt idx="7">
                  <c:v>0.85</c:v>
                </c:pt>
                <c:pt idx="8">
                  <c:v>0.32</c:v>
                </c:pt>
                <c:pt idx="9">
                  <c:v>0.39</c:v>
                </c:pt>
                <c:pt idx="10">
                  <c:v>0.76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Sheet1!$A$2:$A$12</c15:f>
                <c15:dlblRangeCache>
                  <c:ptCount val="11"/>
                  <c:pt idx="0">
                    <c:v>Total Use of TV</c:v>
                  </c:pt>
                  <c:pt idx="1">
                    <c:v>Live+Time-Shifted TV</c:v>
                  </c:pt>
                  <c:pt idx="2">
                    <c:v>App/Web on a Smartphone</c:v>
                  </c:pt>
                  <c:pt idx="3">
                    <c:v>Video Focused App/Web on a Smartphone</c:v>
                  </c:pt>
                  <c:pt idx="4">
                    <c:v>Internet on a Computer</c:v>
                  </c:pt>
                  <c:pt idx="5">
                    <c:v>TV-Connected Devices</c:v>
                  </c:pt>
                  <c:pt idx="6">
                    <c:v>Video Focused App/Web on a Tablet</c:v>
                  </c:pt>
                  <c:pt idx="7">
                    <c:v>Radio</c:v>
                  </c:pt>
                  <c:pt idx="8">
                    <c:v>Social Networking on a computer</c:v>
                  </c:pt>
                  <c:pt idx="9">
                    <c:v>Streaming Audio on a smartphone</c:v>
                  </c:pt>
                  <c:pt idx="10">
                    <c:v>Social Networking on a smartphone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1230-4B24-B05A-64A49B821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0878496"/>
        <c:axId val="630878888"/>
      </c:scatterChart>
      <c:valAx>
        <c:axId val="630878496"/>
        <c:scaling>
          <c:orientation val="minMax"/>
          <c:max val="2000"/>
          <c:min val="0"/>
        </c:scaling>
        <c:delete val="0"/>
        <c:axPos val="b"/>
        <c:majorGridlines>
          <c:spPr>
            <a:ln w="9525" cap="flat" cmpd="sng" algn="ctr">
              <a:noFill/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1F1A62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US">
                    <a:solidFill>
                      <a:srgbClr val="1F1A62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Average Weekly Minutes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1F1A62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630878888"/>
        <c:crosses val="autoZero"/>
        <c:crossBetween val="midCat"/>
      </c:valAx>
      <c:valAx>
        <c:axId val="6308788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1F1A62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US">
                    <a:solidFill>
                      <a:srgbClr val="1F1A62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Weekly Reach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1F1A62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630878496"/>
        <c:crosses val="autoZero"/>
        <c:crossBetween val="midCat"/>
      </c:valAx>
      <c:spPr>
        <a:solidFill>
          <a:schemeClr val="bg1"/>
        </a:solidFill>
        <a:ln w="19050">
          <a:solidFill>
            <a:srgbClr val="1F1A62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1A62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 sz="1400" b="1" u="sng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Weekly Reach &amp; ‘Time Spent’</a:t>
            </a:r>
            <a:endParaRPr lang="en-US" sz="1400" b="1" u="sng" baseline="0">
              <a:solidFill>
                <a:srgbClr val="1F1A62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>
                <a:solidFill>
                  <a:srgbClr val="1F1A62"/>
                </a:solidFill>
                <a:latin typeface="Helvetica" pitchFamily="2" charset="0"/>
              </a:defRPr>
            </a:pPr>
            <a:r>
              <a:rPr lang="en-US" sz="1200" baseline="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Q3 ’22, P18-34 (based on Total U.S. Pop)</a:t>
            </a:r>
            <a:endParaRPr lang="en-US" sz="1200">
              <a:solidFill>
                <a:srgbClr val="1F1A62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7755264517170101"/>
          <c:y val="8.256995960635440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1A62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904847725336543E-2"/>
          <c:y val="0.12324275487093886"/>
          <c:w val="0.90089922516170595"/>
          <c:h val="0.7485212779496723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% Reach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1F1A62"/>
              </a:solidFill>
              <a:ln w="66675">
                <a:solidFill>
                  <a:srgbClr val="1F1A62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1F1A62"/>
                </a:solidFill>
                <a:ln w="66675">
                  <a:solidFill>
                    <a:srgbClr val="1F1A6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230-4B24-B05A-64A49B821FC2}"/>
              </c:ext>
            </c:extLst>
          </c:dPt>
          <c:dLbls>
            <c:dLbl>
              <c:idx val="0"/>
              <c:layout>
                <c:manualLayout>
                  <c:x val="1.195270698011564E-2"/>
                  <c:y val="-8.4854771162832895E-2"/>
                </c:manualLayout>
              </c:layout>
              <c:tx>
                <c:rich>
                  <a:bodyPr/>
                  <a:lstStyle/>
                  <a:p>
                    <a:fld id="{E41B0751-E7CE-4A22-A341-FB103B4B4B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230-4B24-B05A-64A49B821FC2}"/>
                </c:ext>
              </c:extLst>
            </c:dLbl>
            <c:dLbl>
              <c:idx val="1"/>
              <c:layout>
                <c:manualLayout>
                  <c:x val="2.0645584783836109E-2"/>
                  <c:y val="-2.01054890185300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1F1A62"/>
                        </a:solidFill>
                        <a:latin typeface="Helvetica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AAF3FABD-04D8-4C56-9857-1E193C817D16}" type="CELLRANGE">
                      <a:rPr lang="en-US" dirty="0"/>
                      <a:pPr>
                        <a:defRPr>
                          <a:solidFill>
                            <a:srgbClr val="1F1A62"/>
                          </a:solidFill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F1A62"/>
                      </a:solidFill>
                      <a:latin typeface="Helvetica" pitchFamily="2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39029558265767"/>
                      <c:h val="3.380897009163070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230-4B24-B05A-64A49B821FC2}"/>
                </c:ext>
              </c:extLst>
            </c:dLbl>
            <c:dLbl>
              <c:idx val="2"/>
              <c:layout>
                <c:manualLayout>
                  <c:x val="-0.14669231293778304"/>
                  <c:y val="3.9855246930148837E-2"/>
                </c:manualLayout>
              </c:layout>
              <c:tx>
                <c:rich>
                  <a:bodyPr/>
                  <a:lstStyle/>
                  <a:p>
                    <a:fld id="{64544A8A-2C06-4948-A593-F2AB07EC9949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1230-4B24-B05A-64A49B821FC2}"/>
                </c:ext>
              </c:extLst>
            </c:dLbl>
            <c:dLbl>
              <c:idx val="3"/>
              <c:layout>
                <c:manualLayout>
                  <c:x val="1.3582578788402777E-2"/>
                  <c:y val="4.6404708184142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1F1A62"/>
                        </a:solidFill>
                        <a:latin typeface="Helvetica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E57340CF-9B13-4386-A68D-6ED79774547F}" type="CELLRANGE">
                      <a:rPr lang="en-US" dirty="0"/>
                      <a:pPr>
                        <a:defRPr>
                          <a:solidFill>
                            <a:srgbClr val="1F1A62"/>
                          </a:solidFill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F1A62"/>
                      </a:solidFill>
                      <a:latin typeface="Helvetica" pitchFamily="2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7109095359757"/>
                      <c:h val="5.647622995066995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230-4B24-B05A-64A49B821FC2}"/>
                </c:ext>
              </c:extLst>
            </c:dLbl>
            <c:dLbl>
              <c:idx val="4"/>
              <c:layout>
                <c:manualLayout>
                  <c:x val="8.6928778037204269E-3"/>
                  <c:y val="-2.9576089554778566E-3"/>
                </c:manualLayout>
              </c:layout>
              <c:tx>
                <c:rich>
                  <a:bodyPr/>
                  <a:lstStyle/>
                  <a:p>
                    <a:fld id="{2CBA5C2A-DCFE-43B9-A1A1-EF9247873ED6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230-4B24-B05A-64A49B821FC2}"/>
                </c:ext>
              </c:extLst>
            </c:dLbl>
            <c:dLbl>
              <c:idx val="5"/>
              <c:layout>
                <c:manualLayout>
                  <c:x val="8.6928778037204668E-3"/>
                  <c:y val="-1.5397798404511772E-3"/>
                </c:manualLayout>
              </c:layout>
              <c:tx>
                <c:rich>
                  <a:bodyPr/>
                  <a:lstStyle/>
                  <a:p>
                    <a:fld id="{2F3B8800-366D-4939-88E9-6F65B30F0D6E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230-4B24-B05A-64A49B821FC2}"/>
                </c:ext>
              </c:extLst>
            </c:dLbl>
            <c:dLbl>
              <c:idx val="6"/>
              <c:layout>
                <c:manualLayout>
                  <c:x val="1.4125926431045738E-2"/>
                  <c:y val="-4.8285198659925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1F1A62"/>
                        </a:solidFill>
                        <a:latin typeface="Helvetica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1D5D5CE2-6EB9-4B76-A5A4-BB3C92567086}" type="CELLRANGE">
                      <a:rPr lang="en-US" dirty="0"/>
                      <a:pPr>
                        <a:defRPr>
                          <a:solidFill>
                            <a:srgbClr val="1F1A62"/>
                          </a:solidFill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F1A62"/>
                      </a:solidFill>
                      <a:latin typeface="Helvetica" pitchFamily="2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01099426586636"/>
                      <c:h val="4.708776805863357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B049-4A92-83D7-251C3DAF1217}"/>
                </c:ext>
              </c:extLst>
            </c:dLbl>
            <c:dLbl>
              <c:idx val="7"/>
              <c:layout>
                <c:manualLayout>
                  <c:x val="7.6062680782553677E-3"/>
                  <c:y val="2.9260265918218246E-3"/>
                </c:manualLayout>
              </c:layout>
              <c:tx>
                <c:rich>
                  <a:bodyPr/>
                  <a:lstStyle/>
                  <a:p>
                    <a:fld id="{8A988EFB-1F7B-4B87-BB1C-1C633ECC02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230-4B24-B05A-64A49B821FC2}"/>
                </c:ext>
              </c:extLst>
            </c:dLbl>
            <c:dLbl>
              <c:idx val="8"/>
              <c:layout>
                <c:manualLayout>
                  <c:x val="-1.7385755607440934E-2"/>
                  <c:y val="7.3857288697680865E-2"/>
                </c:manualLayout>
              </c:layout>
              <c:tx>
                <c:rich>
                  <a:bodyPr/>
                  <a:lstStyle/>
                  <a:p>
                    <a:fld id="{B382D7C0-530E-4211-957C-1ADB3AD8FDB0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1230-4B24-B05A-64A49B821FC2}"/>
                </c:ext>
              </c:extLst>
            </c:dLbl>
            <c:dLbl>
              <c:idx val="9"/>
              <c:layout>
                <c:manualLayout>
                  <c:x val="-1.5212536156510815E-2"/>
                  <c:y val="8.12216598772865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1F1A62"/>
                        </a:solidFill>
                        <a:latin typeface="Helvetica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270975A3-9912-41CB-9075-102B7AF2A7C4}" type="CELLRANGE">
                      <a:rPr lang="en-US" dirty="0">
                        <a:solidFill>
                          <a:srgbClr val="1F1A62"/>
                        </a:solidFill>
                      </a:rPr>
                      <a:pPr>
                        <a:defRPr>
                          <a:solidFill>
                            <a:srgbClr val="1F1A62"/>
                          </a:solidFill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F1A62"/>
                      </a:solidFill>
                      <a:latin typeface="Helvetica" pitchFamily="2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15420147061931"/>
                      <c:h val="5.781828545439925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049-4A92-83D7-251C3DAF1217}"/>
                </c:ext>
              </c:extLst>
            </c:dLbl>
            <c:dLbl>
              <c:idx val="10"/>
              <c:layout>
                <c:manualLayout>
                  <c:x val="-0.16516467827068887"/>
                  <c:y val="-5.70574033426282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1F1A62"/>
                        </a:solidFill>
                        <a:latin typeface="Helvetica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B0B51C54-54D0-484D-BD36-A2105F4DE98A}" type="CELLRANGE">
                      <a:rPr lang="en-US" dirty="0"/>
                      <a:pPr>
                        <a:defRPr>
                          <a:solidFill>
                            <a:srgbClr val="1F1A62"/>
                          </a:solidFill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F1A62"/>
                      </a:solidFill>
                      <a:latin typeface="Helvetica" pitchFamily="2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49417376121571"/>
                      <c:h val="5.711603907236201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746-4A8A-8EA9-C6B108A1B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1F1A62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Sheet1!$B$2:$B$12</c:f>
              <c:numCache>
                <c:formatCode>#,##0</c:formatCode>
                <c:ptCount val="11"/>
                <c:pt idx="0">
                  <c:v>1026</c:v>
                </c:pt>
                <c:pt idx="1">
                  <c:v>308</c:v>
                </c:pt>
                <c:pt idx="2">
                  <c:v>956</c:v>
                </c:pt>
                <c:pt idx="3">
                  <c:v>135</c:v>
                </c:pt>
                <c:pt idx="4">
                  <c:v>243</c:v>
                </c:pt>
                <c:pt idx="5">
                  <c:v>718</c:v>
                </c:pt>
                <c:pt idx="6">
                  <c:v>75</c:v>
                </c:pt>
                <c:pt idx="7">
                  <c:v>419</c:v>
                </c:pt>
                <c:pt idx="8">
                  <c:v>23</c:v>
                </c:pt>
                <c:pt idx="9">
                  <c:v>19</c:v>
                </c:pt>
                <c:pt idx="10">
                  <c:v>366</c:v>
                </c:pt>
              </c:numCache>
            </c:numRef>
          </c:xVal>
          <c:yVal>
            <c:numRef>
              <c:f>Sheet1!$C$2:$C$12</c:f>
              <c:numCache>
                <c:formatCode>0%</c:formatCode>
                <c:ptCount val="11"/>
                <c:pt idx="0">
                  <c:v>0.76</c:v>
                </c:pt>
                <c:pt idx="1">
                  <c:v>0.5</c:v>
                </c:pt>
                <c:pt idx="2">
                  <c:v>0.84</c:v>
                </c:pt>
                <c:pt idx="3">
                  <c:v>0.77</c:v>
                </c:pt>
                <c:pt idx="4">
                  <c:v>0.6</c:v>
                </c:pt>
                <c:pt idx="5">
                  <c:v>0.68</c:v>
                </c:pt>
                <c:pt idx="6">
                  <c:v>0.3</c:v>
                </c:pt>
                <c:pt idx="7">
                  <c:v>0.79</c:v>
                </c:pt>
                <c:pt idx="8">
                  <c:v>0.3</c:v>
                </c:pt>
                <c:pt idx="9">
                  <c:v>0.51</c:v>
                </c:pt>
                <c:pt idx="10">
                  <c:v>0.8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Sheet1!$A$2:$A$12</c15:f>
                <c15:dlblRangeCache>
                  <c:ptCount val="11"/>
                  <c:pt idx="0">
                    <c:v>Total Use of TV</c:v>
                  </c:pt>
                  <c:pt idx="1">
                    <c:v>Live+Time-Shifted TV</c:v>
                  </c:pt>
                  <c:pt idx="2">
                    <c:v>App/Web on a Smartphone</c:v>
                  </c:pt>
                  <c:pt idx="3">
                    <c:v>Video Focused App/Web on a Smartphone</c:v>
                  </c:pt>
                  <c:pt idx="4">
                    <c:v>Internet on a Computer</c:v>
                  </c:pt>
                  <c:pt idx="5">
                    <c:v>TV-Connected Devices</c:v>
                  </c:pt>
                  <c:pt idx="6">
                    <c:v>Video Focused App/Web on a Tablet</c:v>
                  </c:pt>
                  <c:pt idx="7">
                    <c:v>Radio</c:v>
                  </c:pt>
                  <c:pt idx="8">
                    <c:v>Social Networking on a computer</c:v>
                  </c:pt>
                  <c:pt idx="9">
                    <c:v>Streaming Audio on a smartphone</c:v>
                  </c:pt>
                  <c:pt idx="10">
                    <c:v>Social Networking on a smartphone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1230-4B24-B05A-64A49B821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0878496"/>
        <c:axId val="630878888"/>
      </c:scatterChart>
      <c:valAx>
        <c:axId val="630878496"/>
        <c:scaling>
          <c:orientation val="minMax"/>
          <c:max val="1200"/>
          <c:min val="0"/>
        </c:scaling>
        <c:delete val="0"/>
        <c:axPos val="b"/>
        <c:majorGridlines>
          <c:spPr>
            <a:ln w="9525" cap="flat" cmpd="sng" algn="ctr">
              <a:noFill/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1F1A62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US">
                    <a:solidFill>
                      <a:srgbClr val="1F1A62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Average Weekly Minutes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1F1A62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630878888"/>
        <c:crosses val="autoZero"/>
        <c:crossBetween val="midCat"/>
      </c:valAx>
      <c:valAx>
        <c:axId val="6308788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1F1A62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US">
                    <a:solidFill>
                      <a:srgbClr val="1F1A62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Weekly Reach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1F1A62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630878496"/>
        <c:crosses val="autoZero"/>
        <c:crossBetween val="midCat"/>
      </c:valAx>
      <c:spPr>
        <a:solidFill>
          <a:schemeClr val="bg1"/>
        </a:solidFill>
        <a:ln w="19050">
          <a:solidFill>
            <a:srgbClr val="1F1A62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1A62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 sz="1400" b="1" u="sng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Weekly Reach &amp; ‘Time Spent’</a:t>
            </a:r>
            <a:endParaRPr lang="en-US" sz="1400" b="1" u="sng" baseline="0">
              <a:solidFill>
                <a:srgbClr val="1F1A62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>
                <a:solidFill>
                  <a:srgbClr val="1F1A62"/>
                </a:solidFill>
                <a:latin typeface="Helvetica" pitchFamily="2" charset="0"/>
              </a:defRPr>
            </a:pPr>
            <a:r>
              <a:rPr lang="en-US" sz="1200" baseline="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Q3 ’22, P18-49 (based on Total U.S. Pop)</a:t>
            </a:r>
            <a:endParaRPr lang="en-US" sz="1200">
              <a:solidFill>
                <a:srgbClr val="1F1A62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7755264517170101"/>
          <c:y val="8.256995960635440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1A62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904847725336543E-2"/>
          <c:y val="0.12324275487093886"/>
          <c:w val="0.90089922516170595"/>
          <c:h val="0.7485212779496723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% Reach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1F1A62"/>
              </a:solidFill>
              <a:ln w="66675">
                <a:solidFill>
                  <a:srgbClr val="1F1A62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1F1A62"/>
                </a:solidFill>
                <a:ln w="66675">
                  <a:solidFill>
                    <a:srgbClr val="1F1A6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230-4B24-B05A-64A49B821FC2}"/>
              </c:ext>
            </c:extLst>
          </c:dPt>
          <c:dLbls>
            <c:dLbl>
              <c:idx val="0"/>
              <c:layout>
                <c:manualLayout>
                  <c:x val="6.5196583527902703E-3"/>
                  <c:y val="-8.7780797754654482E-3"/>
                </c:manualLayout>
              </c:layout>
              <c:tx>
                <c:rich>
                  <a:bodyPr/>
                  <a:lstStyle/>
                  <a:p>
                    <a:fld id="{E8C54263-672E-4AF8-A9B8-29F4EE74D3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230-4B24-B05A-64A49B821FC2}"/>
                </c:ext>
              </c:extLst>
            </c:dLbl>
            <c:dLbl>
              <c:idx val="1"/>
              <c:layout>
                <c:manualLayout>
                  <c:x val="-5.43300584741482E-3"/>
                  <c:y val="6.767646071509786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1F1A62"/>
                        </a:solidFill>
                        <a:latin typeface="Helvetica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AAF3FABD-04D8-4C56-9857-1E193C817D16}" type="CELLRANGE">
                      <a:rPr lang="en-US" dirty="0"/>
                      <a:pPr>
                        <a:defRPr>
                          <a:solidFill>
                            <a:srgbClr val="1F1A62"/>
                          </a:solidFill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F1A62"/>
                      </a:solidFill>
                      <a:latin typeface="Helvetica" pitchFamily="2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90995393544803"/>
                      <c:h val="5.721718282620531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230-4B24-B05A-64A49B821FC2}"/>
                </c:ext>
              </c:extLst>
            </c:dLbl>
            <c:dLbl>
              <c:idx val="2"/>
              <c:layout>
                <c:manualLayout>
                  <c:x val="7.6062680782554076E-3"/>
                  <c:y val="-3.47585463592050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1F1A62"/>
                        </a:solidFill>
                        <a:latin typeface="Helvetica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64544A8A-2C06-4948-A593-F2AB07EC9949}" type="CELLRANGE">
                      <a:rPr lang="en-US" dirty="0"/>
                      <a:pPr>
                        <a:defRPr>
                          <a:solidFill>
                            <a:srgbClr val="1F1A62"/>
                          </a:solidFill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F1A62"/>
                      </a:solidFill>
                      <a:latin typeface="Helvetica" pitchFamily="2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60311716673102"/>
                      <c:h val="5.711603907236201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1230-4B24-B05A-64A49B821FC2}"/>
                </c:ext>
              </c:extLst>
            </c:dLbl>
            <c:dLbl>
              <c:idx val="3"/>
              <c:layout>
                <c:manualLayout>
                  <c:x val="1.6486094090648405E-3"/>
                  <c:y val="3.977437800623312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1F1A62"/>
                        </a:solidFill>
                        <a:latin typeface="Helvetica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E57340CF-9B13-4386-A68D-6ED79774547F}" type="CELLRANGE">
                      <a:rPr lang="en-US" dirty="0"/>
                      <a:pPr>
                        <a:defRPr>
                          <a:solidFill>
                            <a:srgbClr val="1F1A62"/>
                          </a:solidFill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F1A62"/>
                      </a:solidFill>
                      <a:latin typeface="Helvetica" pitchFamily="2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88412898690577"/>
                      <c:h val="3.599404380791717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230-4B24-B05A-64A49B821FC2}"/>
                </c:ext>
              </c:extLst>
            </c:dLbl>
            <c:dLbl>
              <c:idx val="4"/>
              <c:layout>
                <c:manualLayout>
                  <c:x val="8.6928778037204269E-3"/>
                  <c:y val="-2.9576089554778566E-3"/>
                </c:manualLayout>
              </c:layout>
              <c:tx>
                <c:rich>
                  <a:bodyPr/>
                  <a:lstStyle/>
                  <a:p>
                    <a:fld id="{2CBA5C2A-DCFE-43B9-A1A1-EF9247873ED6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230-4B24-B05A-64A49B821FC2}"/>
                </c:ext>
              </c:extLst>
            </c:dLbl>
            <c:dLbl>
              <c:idx val="5"/>
              <c:layout>
                <c:manualLayout>
                  <c:x val="4.3464816817706843E-3"/>
                  <c:y val="1.16272693697776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1F1A62"/>
                        </a:solidFill>
                        <a:latin typeface="Helvetica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2F3B8800-366D-4939-88E9-6F65B30F0D6E}" type="CELLRANGE">
                      <a:rPr lang="en-US" dirty="0"/>
                      <a:pPr>
                        <a:defRPr>
                          <a:solidFill>
                            <a:srgbClr val="1F1A62"/>
                          </a:solidFill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F1A62"/>
                      </a:solidFill>
                      <a:latin typeface="Helvetica" pitchFamily="2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56380046115029"/>
                      <c:h val="5.711603907236201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230-4B24-B05A-64A49B821FC2}"/>
                </c:ext>
              </c:extLst>
            </c:dLbl>
            <c:dLbl>
              <c:idx val="6"/>
              <c:layout>
                <c:manualLayout>
                  <c:x val="8.692877803720446E-3"/>
                  <c:y val="-4.8285198659925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1F1A62"/>
                        </a:solidFill>
                        <a:latin typeface="Helvetica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1D5D5CE2-6EB9-4B76-A5A4-BB3C92567086}" type="CELLRANGE">
                      <a:rPr lang="en-US" dirty="0"/>
                      <a:pPr>
                        <a:defRPr>
                          <a:solidFill>
                            <a:srgbClr val="1F1A62"/>
                          </a:solidFill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F1A62"/>
                      </a:solidFill>
                      <a:latin typeface="Helvetica" pitchFamily="2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01099426586636"/>
                      <c:h val="4.708776805863357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B049-4A92-83D7-251C3DAF1217}"/>
                </c:ext>
              </c:extLst>
            </c:dLbl>
            <c:dLbl>
              <c:idx val="7"/>
              <c:layout>
                <c:manualLayout>
                  <c:x val="1.0866097254650185E-3"/>
                  <c:y val="2.9260265918217713E-3"/>
                </c:manualLayout>
              </c:layout>
              <c:tx>
                <c:rich>
                  <a:bodyPr/>
                  <a:lstStyle/>
                  <a:p>
                    <a:fld id="{415ADAF3-63C2-4D89-8334-52B517210E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230-4B24-B05A-64A49B821FC2}"/>
                </c:ext>
              </c:extLst>
            </c:dLbl>
            <c:dLbl>
              <c:idx val="8"/>
              <c:layout>
                <c:manualLayout>
                  <c:x val="-1.4125926431045757E-2"/>
                  <c:y val="5.6301129146749805E-2"/>
                </c:manualLayout>
              </c:layout>
              <c:tx>
                <c:rich>
                  <a:bodyPr/>
                  <a:lstStyle/>
                  <a:p>
                    <a:fld id="{B382D7C0-530E-4211-957C-1ADB3AD8FDB0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1230-4B24-B05A-64A49B821FC2}"/>
                </c:ext>
              </c:extLst>
            </c:dLbl>
            <c:dLbl>
              <c:idx val="9"/>
              <c:layout>
                <c:manualLayout>
                  <c:x val="4.3464389018602334E-3"/>
                  <c:y val="-1.53372176528336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1F1A62"/>
                        </a:solidFill>
                        <a:latin typeface="Helvetica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270975A3-9912-41CB-9075-102B7AF2A7C4}" type="CELLRANGE">
                      <a:rPr lang="en-US" dirty="0">
                        <a:solidFill>
                          <a:srgbClr val="1F1A62"/>
                        </a:solidFill>
                      </a:rPr>
                      <a:pPr>
                        <a:defRPr>
                          <a:solidFill>
                            <a:srgbClr val="1F1A62"/>
                          </a:solidFill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F1A62"/>
                      </a:solidFill>
                      <a:latin typeface="Helvetica" pitchFamily="2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15420147061931"/>
                      <c:h val="5.781828545439925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049-4A92-83D7-251C3DAF1217}"/>
                </c:ext>
              </c:extLst>
            </c:dLbl>
            <c:dLbl>
              <c:idx val="10"/>
              <c:layout>
                <c:manualLayout>
                  <c:x val="-0.15918832478063102"/>
                  <c:y val="-7.16875363017373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1F1A62"/>
                        </a:solidFill>
                        <a:latin typeface="Helvetica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36E3EB25-375B-4C34-986B-59F7EEB4CF02}" type="CELLRANGE">
                      <a:rPr lang="en-US"/>
                      <a:pPr>
                        <a:defRPr>
                          <a:solidFill>
                            <a:srgbClr val="1F1A62"/>
                          </a:solidFill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F1A62"/>
                      </a:solidFill>
                      <a:latin typeface="Helvetica" pitchFamily="2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6753695264495"/>
                      <c:h val="5.711603907236201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15E-4D80-9EA3-C1EE691D5A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1F1A62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Sheet1!$B$2:$B$12</c:f>
              <c:numCache>
                <c:formatCode>#,##0</c:formatCode>
                <c:ptCount val="11"/>
                <c:pt idx="0">
                  <c:v>1274</c:v>
                </c:pt>
                <c:pt idx="1">
                  <c:v>513</c:v>
                </c:pt>
                <c:pt idx="2">
                  <c:v>968</c:v>
                </c:pt>
                <c:pt idx="3">
                  <c:v>119</c:v>
                </c:pt>
                <c:pt idx="4">
                  <c:v>271</c:v>
                </c:pt>
                <c:pt idx="5">
                  <c:v>761</c:v>
                </c:pt>
                <c:pt idx="6">
                  <c:v>85</c:v>
                </c:pt>
                <c:pt idx="7">
                  <c:v>487</c:v>
                </c:pt>
                <c:pt idx="8">
                  <c:v>27</c:v>
                </c:pt>
                <c:pt idx="9">
                  <c:v>15</c:v>
                </c:pt>
                <c:pt idx="10">
                  <c:v>337</c:v>
                </c:pt>
              </c:numCache>
            </c:numRef>
          </c:xVal>
          <c:yVal>
            <c:numRef>
              <c:f>Sheet1!$C$2:$C$12</c:f>
              <c:numCache>
                <c:formatCode>0%</c:formatCode>
                <c:ptCount val="11"/>
                <c:pt idx="0">
                  <c:v>0.81</c:v>
                </c:pt>
                <c:pt idx="1">
                  <c:v>0.59</c:v>
                </c:pt>
                <c:pt idx="2">
                  <c:v>0.85</c:v>
                </c:pt>
                <c:pt idx="3">
                  <c:v>0.77</c:v>
                </c:pt>
                <c:pt idx="4">
                  <c:v>0.64</c:v>
                </c:pt>
                <c:pt idx="5">
                  <c:v>0.73</c:v>
                </c:pt>
                <c:pt idx="6">
                  <c:v>0.34</c:v>
                </c:pt>
                <c:pt idx="7">
                  <c:v>0.83</c:v>
                </c:pt>
                <c:pt idx="8">
                  <c:v>0.32</c:v>
                </c:pt>
                <c:pt idx="9">
                  <c:v>0.47</c:v>
                </c:pt>
                <c:pt idx="10">
                  <c:v>0.8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Sheet1!$A$2:$A$12</c15:f>
                <c15:dlblRangeCache>
                  <c:ptCount val="11"/>
                  <c:pt idx="0">
                    <c:v>Total Use of TV</c:v>
                  </c:pt>
                  <c:pt idx="1">
                    <c:v>Live+Time-Shifted TV</c:v>
                  </c:pt>
                  <c:pt idx="2">
                    <c:v>App/Web on a Smartphone</c:v>
                  </c:pt>
                  <c:pt idx="3">
                    <c:v>Video Focused App/Web on a Smartphone</c:v>
                  </c:pt>
                  <c:pt idx="4">
                    <c:v>Internet on a Computer</c:v>
                  </c:pt>
                  <c:pt idx="5">
                    <c:v>TV-Connected Devices</c:v>
                  </c:pt>
                  <c:pt idx="6">
                    <c:v>Video Focused App/Web on a Tablet</c:v>
                  </c:pt>
                  <c:pt idx="7">
                    <c:v>Radio</c:v>
                  </c:pt>
                  <c:pt idx="8">
                    <c:v>Social Networking on a computer</c:v>
                  </c:pt>
                  <c:pt idx="9">
                    <c:v>Streaming Audio on a smartphone</c:v>
                  </c:pt>
                  <c:pt idx="10">
                    <c:v>Social Networking on a smartphone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1230-4B24-B05A-64A49B821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0878496"/>
        <c:axId val="630878888"/>
      </c:scatterChart>
      <c:valAx>
        <c:axId val="630878496"/>
        <c:scaling>
          <c:orientation val="minMax"/>
          <c:max val="1500"/>
          <c:min val="0"/>
        </c:scaling>
        <c:delete val="0"/>
        <c:axPos val="b"/>
        <c:majorGridlines>
          <c:spPr>
            <a:ln w="9525" cap="flat" cmpd="sng" algn="ctr">
              <a:noFill/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1F1A62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US">
                    <a:solidFill>
                      <a:srgbClr val="1F1A62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Average Weekly Minutes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1F1A62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630878888"/>
        <c:crosses val="autoZero"/>
        <c:crossBetween val="midCat"/>
      </c:valAx>
      <c:valAx>
        <c:axId val="6308788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1F1A62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US">
                    <a:solidFill>
                      <a:srgbClr val="1F1A62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Weekly Reach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1F1A62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630878496"/>
        <c:crosses val="autoZero"/>
        <c:crossBetween val="midCat"/>
      </c:valAx>
      <c:spPr>
        <a:solidFill>
          <a:schemeClr val="bg1"/>
        </a:solidFill>
        <a:ln w="19050">
          <a:solidFill>
            <a:srgbClr val="1F1A62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1A62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 sz="1400" b="1" u="sng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Weekly Reach &amp; ‘Time Spent’</a:t>
            </a:r>
            <a:endParaRPr lang="en-US" sz="1400" b="1" u="sng" baseline="0">
              <a:solidFill>
                <a:srgbClr val="1F1A62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>
                <a:solidFill>
                  <a:srgbClr val="1F1A62"/>
                </a:solidFill>
                <a:latin typeface="Helvetica" pitchFamily="2" charset="0"/>
              </a:defRPr>
            </a:pPr>
            <a:r>
              <a:rPr lang="en-US" sz="1200" baseline="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Q3 ’22, P25-54 (based on Total U.S. Pop)</a:t>
            </a:r>
            <a:endParaRPr lang="en-US" sz="1200">
              <a:solidFill>
                <a:srgbClr val="1F1A62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7755264517170101"/>
          <c:y val="8.256995960635440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1A62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904847725336543E-2"/>
          <c:y val="0.12324275487093886"/>
          <c:w val="0.90089922516170595"/>
          <c:h val="0.7485212779496723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% Reach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1F1A62"/>
              </a:solidFill>
              <a:ln w="66675">
                <a:solidFill>
                  <a:srgbClr val="1F1A62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1F1A62"/>
                </a:solidFill>
                <a:ln w="66675">
                  <a:solidFill>
                    <a:srgbClr val="1F1A6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230-4B24-B05A-64A49B821FC2}"/>
              </c:ext>
            </c:extLst>
          </c:dPt>
          <c:dLbls>
            <c:dLbl>
              <c:idx val="0"/>
              <c:layout>
                <c:manualLayout>
                  <c:x val="1.6299145881975875E-2"/>
                  <c:y val="-5.8520531836436492E-3"/>
                </c:manualLayout>
              </c:layout>
              <c:tx>
                <c:rich>
                  <a:bodyPr/>
                  <a:lstStyle/>
                  <a:p>
                    <a:fld id="{C1E5D9CB-838E-4CD6-B48E-907E2B13C1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230-4B24-B05A-64A49B821FC2}"/>
                </c:ext>
              </c:extLst>
            </c:dLbl>
            <c:dLbl>
              <c:idx val="1"/>
              <c:layout>
                <c:manualLayout>
                  <c:x val="3.2598291763951746E-3"/>
                  <c:y val="-7.862538699139599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1F1A62"/>
                        </a:solidFill>
                        <a:latin typeface="Helvetica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AAF3FABD-04D8-4C56-9857-1E193C817D16}" type="CELLRANGE">
                      <a:rPr lang="en-US" dirty="0"/>
                      <a:pPr>
                        <a:defRPr>
                          <a:solidFill>
                            <a:srgbClr val="1F1A62"/>
                          </a:solidFill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F1A62"/>
                      </a:solidFill>
                      <a:latin typeface="Helvetica" pitchFamily="2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39029558265767"/>
                      <c:h val="5.721718282620530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230-4B24-B05A-64A49B821FC2}"/>
                </c:ext>
              </c:extLst>
            </c:dLbl>
            <c:dLbl>
              <c:idx val="2"/>
              <c:layout>
                <c:manualLayout>
                  <c:x val="2.1732194509301167E-3"/>
                  <c:y val="-9.8872051308222155E-3"/>
                </c:manualLayout>
              </c:layout>
              <c:tx>
                <c:rich>
                  <a:bodyPr/>
                  <a:lstStyle/>
                  <a:p>
                    <a:fld id="{64544A8A-2C06-4948-A593-F2AB07EC9949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1230-4B24-B05A-64A49B821FC2}"/>
                </c:ext>
              </c:extLst>
            </c:dLbl>
            <c:dLbl>
              <c:idx val="3"/>
              <c:layout>
                <c:manualLayout>
                  <c:x val="1.0866097254650584E-3"/>
                  <c:y val="1.1292389082280559E-2"/>
                </c:manualLayout>
              </c:layout>
              <c:tx>
                <c:rich>
                  <a:bodyPr/>
                  <a:lstStyle/>
                  <a:p>
                    <a:fld id="{E57340CF-9B13-4386-A68D-6ED79774547F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66361651609139"/>
                      <c:h val="9.15886411610033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230-4B24-B05A-64A49B821FC2}"/>
                </c:ext>
              </c:extLst>
            </c:dLbl>
            <c:dLbl>
              <c:idx val="4"/>
              <c:layout>
                <c:manualLayout>
                  <c:x val="8.6928778037204269E-3"/>
                  <c:y val="-2.9576089554778566E-3"/>
                </c:manualLayout>
              </c:layout>
              <c:tx>
                <c:rich>
                  <a:bodyPr/>
                  <a:lstStyle/>
                  <a:p>
                    <a:fld id="{2CBA5C2A-DCFE-43B9-A1A1-EF9247873ED6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230-4B24-B05A-64A49B821FC2}"/>
                </c:ext>
              </c:extLst>
            </c:dLbl>
            <c:dLbl>
              <c:idx val="5"/>
              <c:layout>
                <c:manualLayout>
                  <c:x val="8.6928778037204668E-3"/>
                  <c:y val="-1.5397798404511772E-3"/>
                </c:manualLayout>
              </c:layout>
              <c:tx>
                <c:rich>
                  <a:bodyPr/>
                  <a:lstStyle/>
                  <a:p>
                    <a:fld id="{2F3B8800-366D-4939-88E9-6F65B30F0D6E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230-4B24-B05A-64A49B821FC2}"/>
                </c:ext>
              </c:extLst>
            </c:dLbl>
            <c:dLbl>
              <c:idx val="6"/>
              <c:layout>
                <c:manualLayout>
                  <c:x val="1.4125926431045738E-2"/>
                  <c:y val="-4.8285198659925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1F1A62"/>
                        </a:solidFill>
                        <a:latin typeface="Helvetica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1D5D5CE2-6EB9-4B76-A5A4-BB3C92567086}" type="CELLRANGE">
                      <a:rPr lang="en-US" dirty="0"/>
                      <a:pPr>
                        <a:defRPr>
                          <a:solidFill>
                            <a:srgbClr val="1F1A62"/>
                          </a:solidFill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F1A62"/>
                      </a:solidFill>
                      <a:latin typeface="Helvetica" pitchFamily="2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01099426586636"/>
                      <c:h val="4.708776805863357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B049-4A92-83D7-251C3DAF1217}"/>
                </c:ext>
              </c:extLst>
            </c:dLbl>
            <c:dLbl>
              <c:idx val="7"/>
              <c:layout>
                <c:manualLayout>
                  <c:x val="9.7794875291854853E-3"/>
                  <c:y val="-8.778079775465502E-3"/>
                </c:manualLayout>
              </c:layout>
              <c:tx>
                <c:rich>
                  <a:bodyPr/>
                  <a:lstStyle/>
                  <a:p>
                    <a:fld id="{DF298820-0FFD-430E-ACEC-46D6E26289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230-4B24-B05A-64A49B821FC2}"/>
                </c:ext>
              </c:extLst>
            </c:dLbl>
            <c:dLbl>
              <c:idx val="8"/>
              <c:layout>
                <c:manualLayout>
                  <c:x val="-1.4125926431045757E-2"/>
                  <c:y val="5.6301129146749805E-2"/>
                </c:manualLayout>
              </c:layout>
              <c:tx>
                <c:rich>
                  <a:bodyPr/>
                  <a:lstStyle/>
                  <a:p>
                    <a:fld id="{B382D7C0-530E-4211-957C-1ADB3AD8FDB0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1230-4B24-B05A-64A49B821FC2}"/>
                </c:ext>
              </c:extLst>
            </c:dLbl>
            <c:dLbl>
              <c:idx val="9"/>
              <c:layout>
                <c:manualLayout>
                  <c:x val="3.2598291763951746E-3"/>
                  <c:y val="-9.485164469189977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1F1A62"/>
                        </a:solidFill>
                        <a:latin typeface="Helvetica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270975A3-9912-41CB-9075-102B7AF2A7C4}" type="CELLRANGE">
                      <a:rPr lang="en-US" dirty="0">
                        <a:solidFill>
                          <a:srgbClr val="1F1A62"/>
                        </a:solidFill>
                      </a:rPr>
                      <a:pPr>
                        <a:defRPr>
                          <a:solidFill>
                            <a:srgbClr val="1F1A62"/>
                          </a:solidFill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F1A62"/>
                      </a:solidFill>
                      <a:latin typeface="Helvetica" pitchFamily="2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15420147061931"/>
                      <c:h val="5.781828545439925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049-4A92-83D7-251C3DAF1217}"/>
                </c:ext>
              </c:extLst>
            </c:dLbl>
            <c:dLbl>
              <c:idx val="10"/>
              <c:layout>
                <c:manualLayout>
                  <c:x val="-0.14451909348685274"/>
                  <c:y val="-7.16875363017374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1F1A62"/>
                        </a:solidFill>
                        <a:latin typeface="Helvetica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CD871D88-0332-43CA-8492-6C4B11708E14}" type="CELLRANGE">
                      <a:rPr lang="en-US"/>
                      <a:pPr>
                        <a:defRPr>
                          <a:solidFill>
                            <a:srgbClr val="1F1A62"/>
                          </a:solidFill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F1A62"/>
                      </a:solidFill>
                      <a:latin typeface="Helvetica" pitchFamily="2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49417376121571"/>
                      <c:h val="5.711603907236201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4E2-465B-A306-D38FFE2DB5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1F1A62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Sheet1!$B$2:$B$12</c:f>
              <c:numCache>
                <c:formatCode>#,##0</c:formatCode>
                <c:ptCount val="11"/>
                <c:pt idx="0">
                  <c:v>1515</c:v>
                </c:pt>
                <c:pt idx="1">
                  <c:v>716</c:v>
                </c:pt>
                <c:pt idx="2">
                  <c:v>988</c:v>
                </c:pt>
                <c:pt idx="3">
                  <c:v>109</c:v>
                </c:pt>
                <c:pt idx="4">
                  <c:v>299</c:v>
                </c:pt>
                <c:pt idx="5">
                  <c:v>799</c:v>
                </c:pt>
                <c:pt idx="6">
                  <c:v>85</c:v>
                </c:pt>
                <c:pt idx="7">
                  <c:v>545</c:v>
                </c:pt>
                <c:pt idx="8">
                  <c:v>31</c:v>
                </c:pt>
                <c:pt idx="9">
                  <c:v>13</c:v>
                </c:pt>
                <c:pt idx="10">
                  <c:v>320</c:v>
                </c:pt>
              </c:numCache>
            </c:numRef>
          </c:xVal>
          <c:yVal>
            <c:numRef>
              <c:f>Sheet1!$C$2:$C$12</c:f>
              <c:numCache>
                <c:formatCode>0%</c:formatCode>
                <c:ptCount val="11"/>
                <c:pt idx="0">
                  <c:v>0.86</c:v>
                </c:pt>
                <c:pt idx="1">
                  <c:v>0.66</c:v>
                </c:pt>
                <c:pt idx="2">
                  <c:v>0.86</c:v>
                </c:pt>
                <c:pt idx="3">
                  <c:v>0.78</c:v>
                </c:pt>
                <c:pt idx="4">
                  <c:v>0.67</c:v>
                </c:pt>
                <c:pt idx="5">
                  <c:v>0.77</c:v>
                </c:pt>
                <c:pt idx="6">
                  <c:v>0.36</c:v>
                </c:pt>
                <c:pt idx="7">
                  <c:v>0.86</c:v>
                </c:pt>
                <c:pt idx="8">
                  <c:v>0.36</c:v>
                </c:pt>
                <c:pt idx="9">
                  <c:v>0.46</c:v>
                </c:pt>
                <c:pt idx="10">
                  <c:v>0.81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Sheet1!$A$2:$A$12</c15:f>
                <c15:dlblRangeCache>
                  <c:ptCount val="11"/>
                  <c:pt idx="0">
                    <c:v>Total Use of TV</c:v>
                  </c:pt>
                  <c:pt idx="1">
                    <c:v>Live+Time-Shifted TV</c:v>
                  </c:pt>
                  <c:pt idx="2">
                    <c:v>App/Web on a Smartphone</c:v>
                  </c:pt>
                  <c:pt idx="3">
                    <c:v>Video Focused App/Web on a Smartphone</c:v>
                  </c:pt>
                  <c:pt idx="4">
                    <c:v>Internet on a Computer</c:v>
                  </c:pt>
                  <c:pt idx="5">
                    <c:v>TV-Connected Devices</c:v>
                  </c:pt>
                  <c:pt idx="6">
                    <c:v>Video Focused App/Web on a Tablet</c:v>
                  </c:pt>
                  <c:pt idx="7">
                    <c:v>Radio</c:v>
                  </c:pt>
                  <c:pt idx="8">
                    <c:v>Social Networking on a computer</c:v>
                  </c:pt>
                  <c:pt idx="9">
                    <c:v>Streaming Audio on a smartphone</c:v>
                  </c:pt>
                  <c:pt idx="10">
                    <c:v>Social Networking on a smartphone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1230-4B24-B05A-64A49B821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0878496"/>
        <c:axId val="630878888"/>
      </c:scatterChart>
      <c:valAx>
        <c:axId val="630878496"/>
        <c:scaling>
          <c:orientation val="minMax"/>
          <c:max val="1800"/>
          <c:min val="0"/>
        </c:scaling>
        <c:delete val="0"/>
        <c:axPos val="b"/>
        <c:majorGridlines>
          <c:spPr>
            <a:ln w="9525" cap="flat" cmpd="sng" algn="ctr">
              <a:noFill/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1F1A62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US">
                    <a:solidFill>
                      <a:srgbClr val="1F1A62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Average Weekly Minutes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1F1A62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630878888"/>
        <c:crosses val="autoZero"/>
        <c:crossBetween val="midCat"/>
      </c:valAx>
      <c:valAx>
        <c:axId val="6308788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1F1A62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US">
                    <a:solidFill>
                      <a:srgbClr val="1F1A62"/>
                    </a:solidFill>
                    <a:latin typeface="Helvetica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Weekly Reach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1F1A62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630878496"/>
        <c:crosses val="autoZero"/>
        <c:crossBetween val="midCat"/>
      </c:valAx>
      <c:spPr>
        <a:solidFill>
          <a:schemeClr val="bg1"/>
        </a:solidFill>
        <a:ln w="19050">
          <a:solidFill>
            <a:srgbClr val="1F1A62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64255249343833E-2"/>
          <c:y val="0.15240540900487892"/>
          <c:w val="0.97627156875334187"/>
          <c:h val="0.759669812353024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Use of TV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Asian</c:v>
                </c:pt>
                <c:pt idx="3">
                  <c:v>White</c:v>
                </c:pt>
              </c:strCache>
            </c:strRef>
          </c:cat>
          <c:val>
            <c:numRef>
              <c:f>Sheet1!$B$2:$B$5</c:f>
              <c:numCache>
                <c:formatCode>[h]:mm</c:formatCode>
                <c:ptCount val="4"/>
                <c:pt idx="0">
                  <c:v>1.8208333333333335</c:v>
                </c:pt>
                <c:pt idx="1">
                  <c:v>0.9916666666666667</c:v>
                </c:pt>
                <c:pt idx="2">
                  <c:v>0.74652777777777779</c:v>
                </c:pt>
                <c:pt idx="3">
                  <c:v>1.3451388888888889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70-491B-BBE7-0A10994F93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Live+Time-Shifted TV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Asian</c:v>
                </c:pt>
                <c:pt idx="3">
                  <c:v>White</c:v>
                </c:pt>
              </c:strCache>
            </c:strRef>
          </c:cat>
          <c:val>
            <c:numRef>
              <c:f>Sheet1!$C$2:$C$5</c:f>
              <c:numCache>
                <c:formatCode>[h]:mm</c:formatCode>
                <c:ptCount val="4"/>
                <c:pt idx="0">
                  <c:v>1.1694444444444445</c:v>
                </c:pt>
                <c:pt idx="1">
                  <c:v>0.53194444444444444</c:v>
                </c:pt>
                <c:pt idx="2">
                  <c:v>0.37708333333333338</c:v>
                </c:pt>
                <c:pt idx="3">
                  <c:v>0.89513888888888893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89-41A5-B5FB-14B8C6E140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TV-Connected Devices</c:v>
                </c:pt>
              </c:strCache>
            </c:strRef>
          </c:tx>
          <c:spPr>
            <a:solidFill>
              <a:srgbClr val="E84A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Asian</c:v>
                </c:pt>
                <c:pt idx="3">
                  <c:v>White</c:v>
                </c:pt>
              </c:strCache>
            </c:strRef>
          </c:cat>
          <c:val>
            <c:numRef>
              <c:f>Sheet1!$D$2:$D$5</c:f>
              <c:numCache>
                <c:formatCode>[h]:mm</c:formatCode>
                <c:ptCount val="4"/>
                <c:pt idx="0">
                  <c:v>0.65138888888888891</c:v>
                </c:pt>
                <c:pt idx="1">
                  <c:v>0.4597222222222222</c:v>
                </c:pt>
                <c:pt idx="2">
                  <c:v>0.37013888888888885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89-41A5-B5FB-14B8C6E1409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N/A*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121-4261-BFC4-3BA103C8EA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Asian</c:v>
                </c:pt>
                <c:pt idx="3">
                  <c:v>White</c:v>
                </c:pt>
              </c:strCache>
            </c:strRef>
          </c:cat>
          <c:val>
            <c:numRef>
              <c:f>Sheet1!$E$2:$E$5</c:f>
              <c:numCache>
                <c:formatCode>[h]:mm</c:formatCode>
                <c:ptCount val="4"/>
                <c:pt idx="0">
                  <c:v>0.42222222222222222</c:v>
                </c:pt>
                <c:pt idx="1">
                  <c:v>0.41319444444444442</c:v>
                </c:pt>
                <c:pt idx="2">
                  <c:v>0</c:v>
                </c:pt>
                <c:pt idx="3">
                  <c:v>0.40277777777777773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6C-4D98-BE7B-DFB5F180B19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Internet on a Computer</c:v>
                </c:pt>
              </c:strCache>
            </c:strRef>
          </c:tx>
          <c:spPr>
            <a:solidFill>
              <a:srgbClr val="FFE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Asian</c:v>
                </c:pt>
                <c:pt idx="3">
                  <c:v>White</c:v>
                </c:pt>
              </c:strCache>
            </c:strRef>
          </c:cat>
          <c:val>
            <c:numRef>
              <c:f>Sheet1!$F$2:$F$5</c:f>
              <c:numCache>
                <c:formatCode>[h]:mm</c:formatCode>
                <c:ptCount val="4"/>
                <c:pt idx="0">
                  <c:v>0.14930555555555555</c:v>
                </c:pt>
                <c:pt idx="1">
                  <c:v>0.13055555555555556</c:v>
                </c:pt>
                <c:pt idx="2">
                  <c:v>0.22708333333333333</c:v>
                </c:pt>
                <c:pt idx="3">
                  <c:v>0.19097222222222221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41-4B59-ACE2-E6EFB0295BD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App/Web on a Smartphone</c:v>
                </c:pt>
              </c:strCache>
            </c:strRef>
          </c:tx>
          <c:spPr>
            <a:solidFill>
              <a:srgbClr val="7ED2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Asian</c:v>
                </c:pt>
                <c:pt idx="3">
                  <c:v>White</c:v>
                </c:pt>
              </c:strCache>
            </c:strRef>
          </c:cat>
          <c:val>
            <c:numRef>
              <c:f>Sheet1!$G$2:$G$5</c:f>
              <c:numCache>
                <c:formatCode>[h]:mm</c:formatCode>
                <c:ptCount val="4"/>
                <c:pt idx="0">
                  <c:v>0.63958333333333328</c:v>
                </c:pt>
                <c:pt idx="1">
                  <c:v>0.67222222222222217</c:v>
                </c:pt>
                <c:pt idx="2">
                  <c:v>0.59791666666666665</c:v>
                </c:pt>
                <c:pt idx="3">
                  <c:v>0.58333333333333337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74-4D6C-8BDB-5A4C7186A09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App/Web on a Tablet</c:v>
                </c:pt>
              </c:strCache>
            </c:strRef>
          </c:tx>
          <c:spPr>
            <a:solidFill>
              <a:srgbClr val="A34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Asian</c:v>
                </c:pt>
                <c:pt idx="3">
                  <c:v>White</c:v>
                </c:pt>
              </c:strCache>
            </c:strRef>
          </c:cat>
          <c:val>
            <c:numRef>
              <c:f>Sheet1!$H$2:$H$5</c:f>
              <c:numCache>
                <c:formatCode>[h]:mm</c:formatCode>
                <c:ptCount val="4"/>
                <c:pt idx="0">
                  <c:v>0.16111111111111112</c:v>
                </c:pt>
                <c:pt idx="1">
                  <c:v>0.16527777777777777</c:v>
                </c:pt>
                <c:pt idx="2">
                  <c:v>0.20069444444444443</c:v>
                </c:pt>
                <c:pt idx="3">
                  <c:v>0.19305555555555554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74-4D6C-8BDB-5A4C7186A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634126448"/>
        <c:axId val="634126840"/>
      </c:barChart>
      <c:catAx>
        <c:axId val="63412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634126840"/>
        <c:crosses val="autoZero"/>
        <c:auto val="1"/>
        <c:lblAlgn val="ctr"/>
        <c:lblOffset val="100"/>
        <c:noMultiLvlLbl val="0"/>
      </c:catAx>
      <c:valAx>
        <c:axId val="634126840"/>
        <c:scaling>
          <c:orientation val="minMax"/>
        </c:scaling>
        <c:delete val="1"/>
        <c:axPos val="l"/>
        <c:numFmt formatCode="[h]:mm" sourceLinked="1"/>
        <c:majorTickMark val="none"/>
        <c:minorTickMark val="none"/>
        <c:tickLblPos val="nextTo"/>
        <c:crossAx val="63412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084481627296587E-2"/>
          <c:y val="2.8531086102267126E-2"/>
          <c:w val="0.983996719160105"/>
          <c:h val="0.157369353349177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9DB-45A7-9372-7ECD52EF9F57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9DB-45A7-9372-7ECD52EF9F57}"/>
              </c:ext>
            </c:extLst>
          </c:dPt>
          <c:dPt>
            <c:idx val="2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DB-45A7-9372-7ECD52EF9F57}"/>
              </c:ext>
            </c:extLst>
          </c:dPt>
          <c:dPt>
            <c:idx val="3"/>
            <c:invertIfNegative val="0"/>
            <c:bubble3D val="0"/>
            <c:spPr>
              <a:solidFill>
                <a:srgbClr val="66C5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9DB-45A7-9372-7ECD52EF9F57}"/>
              </c:ext>
            </c:extLst>
          </c:dPt>
          <c:dPt>
            <c:idx val="4"/>
            <c:invertIfNegative val="0"/>
            <c:bubble3D val="0"/>
            <c:spPr>
              <a:solidFill>
                <a:srgbClr val="FFE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DB-45A7-9372-7ECD52EF9F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Live Sports Event</c:v>
                </c:pt>
                <c:pt idx="1">
                  <c:v>Live News Program</c:v>
                </c:pt>
                <c:pt idx="2">
                  <c:v>Episode of a New Season</c:v>
                </c:pt>
                <c:pt idx="3">
                  <c:v>Episode of a New Series </c:v>
                </c:pt>
                <c:pt idx="4">
                  <c:v>New, Exclusive Movie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0.75</c:v>
                </c:pt>
                <c:pt idx="1">
                  <c:v>0.6</c:v>
                </c:pt>
                <c:pt idx="2">
                  <c:v>0.55000000000000004</c:v>
                </c:pt>
                <c:pt idx="3">
                  <c:v>0.52</c:v>
                </c:pt>
                <c:pt idx="4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B-45A7-9372-7ECD52EF9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399647215"/>
        <c:axId val="399636655"/>
      </c:barChart>
      <c:catAx>
        <c:axId val="39964721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99636655"/>
        <c:crosses val="autoZero"/>
        <c:auto val="1"/>
        <c:lblAlgn val="ctr"/>
        <c:lblOffset val="100"/>
        <c:noMultiLvlLbl val="0"/>
      </c:catAx>
      <c:valAx>
        <c:axId val="39963665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99647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61978394674486"/>
          <c:y val="4.1455531301448481E-2"/>
          <c:w val="0.7199681726231536"/>
          <c:h val="0.917088937397103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Types of conent most watched away form home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Social/AVOD/FAST</c:v>
                </c:pt>
                <c:pt idx="1">
                  <c:v>SVOD (with or without ads)</c:v>
                </c:pt>
                <c:pt idx="2">
                  <c:v>Pay TV</c:v>
                </c:pt>
                <c:pt idx="3">
                  <c:v>VMVPD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0.32400000000000001</c:v>
                </c:pt>
                <c:pt idx="1">
                  <c:v>0.29399999999999998</c:v>
                </c:pt>
                <c:pt idx="2">
                  <c:v>0.14199999999999999</c:v>
                </c:pt>
                <c:pt idx="3">
                  <c:v>0.14000000000000001</c:v>
                </c:pt>
                <c:pt idx="4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4E-410B-AE98-693CC4F10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58028991"/>
        <c:axId val="658030239"/>
      </c:barChart>
      <c:catAx>
        <c:axId val="65802899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658030239"/>
        <c:crosses val="autoZero"/>
        <c:auto val="1"/>
        <c:lblAlgn val="ctr"/>
        <c:lblOffset val="100"/>
        <c:noMultiLvlLbl val="0"/>
      </c:catAx>
      <c:valAx>
        <c:axId val="658030239"/>
        <c:scaling>
          <c:orientation val="minMax"/>
          <c:max val="0.60000000000000009"/>
        </c:scaling>
        <c:delete val="1"/>
        <c:axPos val="t"/>
        <c:numFmt formatCode="0%" sourceLinked="1"/>
        <c:majorTickMark val="out"/>
        <c:minorTickMark val="none"/>
        <c:tickLblPos val="nextTo"/>
        <c:crossAx val="658028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0192243788831045E-2"/>
          <c:w val="1"/>
          <c:h val="0.79219660538092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62-4DCD-A9E0-E882010D3560}"/>
              </c:ext>
            </c:extLst>
          </c:dPt>
          <c:dPt>
            <c:idx val="1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62-4DCD-A9E0-E882010D3560}"/>
              </c:ext>
            </c:extLst>
          </c:dPt>
          <c:dPt>
            <c:idx val="5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62-4DCD-A9E0-E882010D3560}"/>
              </c:ext>
            </c:extLst>
          </c:dPt>
          <c:dPt>
            <c:idx val="7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C62-4DCD-A9E0-E882010D3560}"/>
              </c:ext>
            </c:extLst>
          </c:dPt>
          <c:dPt>
            <c:idx val="11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661-412C-B262-7C56B5EE6E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Live+Time-Shifted TV</c:v>
                </c:pt>
                <c:pt idx="1">
                  <c:v>TV-Connected Devices</c:v>
                </c:pt>
                <c:pt idx="2">
                  <c:v>Radio</c:v>
                </c:pt>
                <c:pt idx="3">
                  <c:v>Internet on a Computer</c:v>
                </c:pt>
                <c:pt idx="4">
                  <c:v>Social Networking (Computer)</c:v>
                </c:pt>
                <c:pt idx="5">
                  <c:v>Video on a Computer</c:v>
                </c:pt>
                <c:pt idx="6">
                  <c:v>App/Web on a Smartphone</c:v>
                </c:pt>
                <c:pt idx="7">
                  <c:v>Video Focused App/Web on a Smartphone</c:v>
                </c:pt>
                <c:pt idx="8">
                  <c:v>Streaming Audio (Smartphone)</c:v>
                </c:pt>
                <c:pt idx="9">
                  <c:v>Social Networking (Smartphone)</c:v>
                </c:pt>
                <c:pt idx="10">
                  <c:v>App/Web on a Tablet</c:v>
                </c:pt>
                <c:pt idx="11">
                  <c:v>Video Focused App/Web on a Tablet</c:v>
                </c:pt>
                <c:pt idx="12">
                  <c:v>Streaming Audio (Tablet)</c:v>
                </c:pt>
                <c:pt idx="13">
                  <c:v>Social Networking (Tablet)</c:v>
                </c:pt>
              </c:strCache>
            </c:strRef>
          </c:cat>
          <c:val>
            <c:numRef>
              <c:f>Sheet1!$B$2:$B$15</c:f>
              <c:numCache>
                <c:formatCode>_(* #,##0_);_(* \(#,##0\);_(* "-"??_);_(@_)</c:formatCode>
                <c:ptCount val="14"/>
                <c:pt idx="0">
                  <c:v>31408.4126984127</c:v>
                </c:pt>
                <c:pt idx="1">
                  <c:v>17223.968253968254</c:v>
                </c:pt>
                <c:pt idx="2">
                  <c:v>14893.666666666666</c:v>
                </c:pt>
                <c:pt idx="3">
                  <c:v>6737.6111111111113</c:v>
                </c:pt>
                <c:pt idx="4">
                  <c:v>785.21031746031747</c:v>
                </c:pt>
                <c:pt idx="5">
                  <c:v>2963.5357142857142</c:v>
                </c:pt>
                <c:pt idx="6">
                  <c:v>21757.924603174604</c:v>
                </c:pt>
                <c:pt idx="7">
                  <c:v>2228.9841269841268</c:v>
                </c:pt>
                <c:pt idx="8">
                  <c:v>278.62301587301585</c:v>
                </c:pt>
                <c:pt idx="9">
                  <c:v>6838.9285714285716</c:v>
                </c:pt>
                <c:pt idx="10">
                  <c:v>6864.2579365079364</c:v>
                </c:pt>
                <c:pt idx="11">
                  <c:v>1671.7380952380952</c:v>
                </c:pt>
                <c:pt idx="12">
                  <c:v>50.658730158730158</c:v>
                </c:pt>
                <c:pt idx="13">
                  <c:v>1241.1388888888889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62-4DCD-A9E0-E882010D3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-27"/>
        <c:axId val="211713727"/>
        <c:axId val="211711807"/>
      </c:barChart>
      <c:catAx>
        <c:axId val="211713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" b="0" i="0" u="none" strike="noStrike" kern="1200" baseline="0">
                <a:solidFill>
                  <a:srgbClr val="EBEAFA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11711807"/>
        <c:crosses val="autoZero"/>
        <c:auto val="1"/>
        <c:lblAlgn val="ctr"/>
        <c:lblOffset val="100"/>
        <c:noMultiLvlLbl val="0"/>
      </c:catAx>
      <c:valAx>
        <c:axId val="211711807"/>
        <c:scaling>
          <c:orientation val="minMax"/>
          <c:max val="5000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211713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065784958577359E-2"/>
          <c:y val="0.16811679568953691"/>
          <c:w val="0.90293421504142268"/>
          <c:h val="0.796269878023642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CTV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 View Composition by Device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DA-4926-AD12-993005FF01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Mobile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 View Composition by Device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DA-4926-AD12-993005FF01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STB VOD</c:v>
                </c:pt>
              </c:strCache>
            </c:strRef>
          </c:tx>
          <c:spPr>
            <a:solidFill>
              <a:srgbClr val="66C5A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 View Composition by Device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DA-4926-AD12-993005FF01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Desktop</c:v>
                </c:pt>
              </c:strCache>
            </c:strRef>
          </c:tx>
          <c:spPr>
            <a:solidFill>
              <a:srgbClr val="E84A99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0F8-4842-8BF3-93BB23AB8C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F1A6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 View Composition by Device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DA-4926-AD12-993005FF0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1"/>
        <c:overlap val="100"/>
        <c:axId val="938595904"/>
        <c:axId val="938602024"/>
      </c:barChart>
      <c:catAx>
        <c:axId val="93859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rgbClr val="E2E8F1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938602024"/>
        <c:crosses val="autoZero"/>
        <c:auto val="1"/>
        <c:lblAlgn val="ctr"/>
        <c:lblOffset val="100"/>
        <c:noMultiLvlLbl val="0"/>
      </c:catAx>
      <c:valAx>
        <c:axId val="938602024"/>
        <c:scaling>
          <c:orientation val="minMax"/>
          <c:max val="1.0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93859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30290179378647"/>
          <c:y val="0.1039386733651637"/>
          <c:w val="0.41932785709686554"/>
          <c:h val="8.05873783613889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7164280925521"/>
          <c:y val="0.16811679568953691"/>
          <c:w val="0.88295355828902355"/>
          <c:h val="0.796269878023642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FAST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 Views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DA-4926-AD12-993005FF01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DTC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 Views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DA-4926-AD12-993005FF01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vMVPD</c:v>
                </c:pt>
              </c:strCache>
            </c:strRef>
          </c:tx>
          <c:spPr>
            <a:solidFill>
              <a:srgbClr val="66C5A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 Views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DA-4926-AD12-993005FF01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Digital Content Aggregator</c:v>
                </c:pt>
              </c:strCache>
            </c:strRef>
          </c:tx>
          <c:spPr>
            <a:solidFill>
              <a:srgbClr val="E84A99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0F8-4842-8BF3-93BB23AB8C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F1A6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 Views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DA-4926-AD12-993005FF010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TVE</c:v>
                </c:pt>
              </c:strCache>
            </c:strRef>
          </c:tx>
          <c:spPr>
            <a:solidFill>
              <a:srgbClr val="FFE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F1A6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 Views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0DA-4926-AD12-993005FF010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STB VOD</c:v>
                </c:pt>
              </c:strCache>
            </c:strRef>
          </c:tx>
          <c:spPr>
            <a:solidFill>
              <a:srgbClr val="A34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 Views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DA-4926-AD12-993005FF0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1"/>
        <c:overlap val="100"/>
        <c:axId val="938595904"/>
        <c:axId val="938602024"/>
      </c:barChart>
      <c:catAx>
        <c:axId val="93859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938602024"/>
        <c:crosses val="autoZero"/>
        <c:auto val="1"/>
        <c:lblAlgn val="ctr"/>
        <c:lblOffset val="100"/>
        <c:noMultiLvlLbl val="0"/>
      </c:catAx>
      <c:valAx>
        <c:axId val="938602024"/>
        <c:scaling>
          <c:orientation val="minMax"/>
          <c:max val="1.0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93859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52180662792898"/>
          <c:y val="7.1208006050668987E-2"/>
          <c:w val="0.51342296136998522"/>
          <c:h val="8.05873783613889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9538503032331"/>
          <c:y val="0.21937521303009286"/>
          <c:w val="0.68689896174810483"/>
          <c:h val="0.7993460221763507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FF2"/>
            </a:solidFill>
          </c:spPr>
          <c:explosion val="1"/>
          <c:dPt>
            <c:idx val="0"/>
            <c:bubble3D val="0"/>
            <c:spPr>
              <a:solidFill>
                <a:srgbClr val="E84A99"/>
              </a:solidFill>
              <a:ln>
                <a:solidFill>
                  <a:srgbClr val="E84A9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A1-454C-BB83-2B445B4DB69E}"/>
              </c:ext>
            </c:extLst>
          </c:dPt>
          <c:dPt>
            <c:idx val="1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A1-454C-BB83-2B445B4DB69E}"/>
              </c:ext>
            </c:extLst>
          </c:dPt>
          <c:dPt>
            <c:idx val="2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A1-454C-BB83-2B445B4DB69E}"/>
              </c:ext>
            </c:extLst>
          </c:dPt>
          <c:dPt>
            <c:idx val="3"/>
            <c:bubble3D val="0"/>
            <c:spPr>
              <a:solidFill>
                <a:srgbClr val="FFE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A1-454C-BB83-2B445B4DB69E}"/>
              </c:ext>
            </c:extLst>
          </c:dPt>
          <c:dPt>
            <c:idx val="4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1A1-454C-BB83-2B445B4DB6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</c:f>
              <c:strCache>
                <c:ptCount val="1"/>
                <c:pt idx="0">
                  <c:v>Video-Focused Activity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A-41A1-454C-BB83-2B445B4DB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8.5079754087200601E-2"/>
          <c:y val="0.20663975799333281"/>
          <c:w val="0.83305325347209547"/>
          <c:h val="0.57910207299620364"/>
        </c:manualLayout>
      </c:layout>
      <c:overlay val="0"/>
      <c:spPr>
        <a:solidFill>
          <a:schemeClr val="bg1"/>
        </a:solidFill>
        <a:ln w="12700">
          <a:solidFill>
            <a:srgbClr val="1F1A6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0192243788831045E-2"/>
          <c:w val="1"/>
          <c:h val="0.79219660538092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A18-34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62-4DCD-A9E0-E882010D3560}"/>
              </c:ext>
            </c:extLst>
          </c:dPt>
          <c:dPt>
            <c:idx val="1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62-4DCD-A9E0-E882010D3560}"/>
              </c:ext>
            </c:extLst>
          </c:dPt>
          <c:dPt>
            <c:idx val="5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62-4DCD-A9E0-E882010D3560}"/>
              </c:ext>
            </c:extLst>
          </c:dPt>
          <c:dPt>
            <c:idx val="7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C62-4DCD-A9E0-E882010D3560}"/>
              </c:ext>
            </c:extLst>
          </c:dPt>
          <c:dPt>
            <c:idx val="11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4B3-4572-BC4C-E22C2626DD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Live+Time-Shifted TV</c:v>
                </c:pt>
                <c:pt idx="1">
                  <c:v>TV-Connected Devices</c:v>
                </c:pt>
                <c:pt idx="2">
                  <c:v>Radio</c:v>
                </c:pt>
                <c:pt idx="3">
                  <c:v>Internet on a Computer</c:v>
                </c:pt>
                <c:pt idx="4">
                  <c:v>Social Networking (Computer)</c:v>
                </c:pt>
                <c:pt idx="5">
                  <c:v>Video on a Computer</c:v>
                </c:pt>
                <c:pt idx="6">
                  <c:v>App/Web on a Smartphone</c:v>
                </c:pt>
                <c:pt idx="7">
                  <c:v>Video Focused App/Web on a Smartphone</c:v>
                </c:pt>
                <c:pt idx="8">
                  <c:v>Streaming Audio (Smartphone)</c:v>
                </c:pt>
                <c:pt idx="9">
                  <c:v>Social Networking (Smartphone)</c:v>
                </c:pt>
                <c:pt idx="10">
                  <c:v>App/Web on a Tablet</c:v>
                </c:pt>
                <c:pt idx="11">
                  <c:v>Video Focused App/Web on a Tablet</c:v>
                </c:pt>
                <c:pt idx="12">
                  <c:v>Streaming Audio (Tablet)</c:v>
                </c:pt>
                <c:pt idx="13">
                  <c:v>Social Networking (Tablet)</c:v>
                </c:pt>
              </c:strCache>
            </c:strRef>
          </c:cat>
          <c:val>
            <c:numRef>
              <c:f>Sheet1!$B$2:$B$15</c:f>
              <c:numCache>
                <c:formatCode>_(* #,##0_);_(* \(#,##0\);_(* "-"??_);_(@_)</c:formatCode>
                <c:ptCount val="14"/>
                <c:pt idx="0">
                  <c:v>2267.8333333333335</c:v>
                </c:pt>
                <c:pt idx="1">
                  <c:v>5286.7023809523807</c:v>
                </c:pt>
                <c:pt idx="2">
                  <c:v>3085.1369047619046</c:v>
                </c:pt>
                <c:pt idx="3">
                  <c:v>1789.2321428571429</c:v>
                </c:pt>
                <c:pt idx="4">
                  <c:v>169.35119047619048</c:v>
                </c:pt>
                <c:pt idx="5">
                  <c:v>1200.1845238095239</c:v>
                </c:pt>
                <c:pt idx="6">
                  <c:v>7039.1190476190477</c:v>
                </c:pt>
                <c:pt idx="7">
                  <c:v>994.01785714285711</c:v>
                </c:pt>
                <c:pt idx="8">
                  <c:v>139.89880952380952</c:v>
                </c:pt>
                <c:pt idx="9">
                  <c:v>2694.8928571428573</c:v>
                </c:pt>
                <c:pt idx="10">
                  <c:v>1560.9761904761904</c:v>
                </c:pt>
                <c:pt idx="11">
                  <c:v>552.23214285714289</c:v>
                </c:pt>
                <c:pt idx="12">
                  <c:v>14.726190476190476</c:v>
                </c:pt>
                <c:pt idx="13">
                  <c:v>257.70833333333331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62-4DCD-A9E0-E882010D3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-27"/>
        <c:axId val="211713727"/>
        <c:axId val="211711807"/>
      </c:barChart>
      <c:catAx>
        <c:axId val="211713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" b="0" i="0" u="none" strike="noStrike" kern="1200" baseline="0">
                <a:solidFill>
                  <a:srgbClr val="EBEAFA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11711807"/>
        <c:crosses val="autoZero"/>
        <c:auto val="1"/>
        <c:lblAlgn val="ctr"/>
        <c:lblOffset val="100"/>
        <c:noMultiLvlLbl val="0"/>
      </c:catAx>
      <c:valAx>
        <c:axId val="211711807"/>
        <c:scaling>
          <c:orientation val="minMax"/>
          <c:max val="1000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211713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9538503032331"/>
          <c:y val="0.21937521303009286"/>
          <c:w val="0.68689896174810483"/>
          <c:h val="0.7993460221763507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FF2"/>
            </a:solidFill>
          </c:spPr>
          <c:explosion val="1"/>
          <c:dPt>
            <c:idx val="0"/>
            <c:bubble3D val="0"/>
            <c:spPr>
              <a:solidFill>
                <a:srgbClr val="E84A99"/>
              </a:solidFill>
              <a:ln>
                <a:solidFill>
                  <a:srgbClr val="E84A9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1D-4DBC-A587-86BA63F583E4}"/>
              </c:ext>
            </c:extLst>
          </c:dPt>
          <c:dPt>
            <c:idx val="1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1D-4DBC-A587-86BA63F583E4}"/>
              </c:ext>
            </c:extLst>
          </c:dPt>
          <c:dPt>
            <c:idx val="2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D1D-4DBC-A587-86BA63F583E4}"/>
              </c:ext>
            </c:extLst>
          </c:dPt>
          <c:dPt>
            <c:idx val="3"/>
            <c:bubble3D val="0"/>
            <c:spPr>
              <a:solidFill>
                <a:srgbClr val="FFE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D1D-4DBC-A587-86BA63F583E4}"/>
              </c:ext>
            </c:extLst>
          </c:dPt>
          <c:dPt>
            <c:idx val="4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D1D-4DBC-A587-86BA63F583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</c:f>
              <c:strCache>
                <c:ptCount val="1"/>
                <c:pt idx="0">
                  <c:v>Video-Focused Activity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A-3D1D-4DBC-A587-86BA63F58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8.5079754087200601E-2"/>
          <c:y val="0.20663975799333281"/>
          <c:w val="0.83305325347209547"/>
          <c:h val="0.57910207299620364"/>
        </c:manualLayout>
      </c:layout>
      <c:overlay val="0"/>
      <c:spPr>
        <a:solidFill>
          <a:schemeClr val="bg1"/>
        </a:solidFill>
        <a:ln w="12700">
          <a:solidFill>
            <a:srgbClr val="1F1A6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0192243788831045E-2"/>
          <c:w val="1"/>
          <c:h val="0.79219660538092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A18-49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62-4DCD-A9E0-E882010D3560}"/>
              </c:ext>
            </c:extLst>
          </c:dPt>
          <c:dPt>
            <c:idx val="1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62-4DCD-A9E0-E882010D3560}"/>
              </c:ext>
            </c:extLst>
          </c:dPt>
          <c:dPt>
            <c:idx val="5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62-4DCD-A9E0-E882010D3560}"/>
              </c:ext>
            </c:extLst>
          </c:dPt>
          <c:dPt>
            <c:idx val="7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C62-4DCD-A9E0-E882010D3560}"/>
              </c:ext>
            </c:extLst>
          </c:dPt>
          <c:dPt>
            <c:idx val="11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9AD-43B2-906F-B9D31D3A57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Live+Time-Shifted TV</c:v>
                </c:pt>
                <c:pt idx="1">
                  <c:v>TV-Connected Devices</c:v>
                </c:pt>
                <c:pt idx="2">
                  <c:v>Radio</c:v>
                </c:pt>
                <c:pt idx="3">
                  <c:v>Internet on a Computer</c:v>
                </c:pt>
                <c:pt idx="4">
                  <c:v>Social Networking (Computer)</c:v>
                </c:pt>
                <c:pt idx="5">
                  <c:v>Video on a Computer</c:v>
                </c:pt>
                <c:pt idx="6">
                  <c:v>App/Web on a Smartphone</c:v>
                </c:pt>
                <c:pt idx="7">
                  <c:v>Video Focused App/Web on a Smartphone</c:v>
                </c:pt>
                <c:pt idx="8">
                  <c:v>Streaming Audio (Smartphone)</c:v>
                </c:pt>
                <c:pt idx="9">
                  <c:v>Social Networking (Smartphone)</c:v>
                </c:pt>
                <c:pt idx="10">
                  <c:v>App/Web on a Tablet</c:v>
                </c:pt>
                <c:pt idx="11">
                  <c:v>Video Focused App/Web on a Tablet</c:v>
                </c:pt>
                <c:pt idx="12">
                  <c:v>Streaming Audio (Tablet)</c:v>
                </c:pt>
                <c:pt idx="13">
                  <c:v>Social Networking (Tablet)</c:v>
                </c:pt>
              </c:strCache>
            </c:strRef>
          </c:cat>
          <c:val>
            <c:numRef>
              <c:f>Sheet1!$B$2:$B$15</c:f>
              <c:numCache>
                <c:formatCode>_(* #,##0_);_(* \(#,##0\);_(* "-"??_);_(@_)</c:formatCode>
                <c:ptCount val="14"/>
                <c:pt idx="0">
                  <c:v>6934.1517857142853</c:v>
                </c:pt>
                <c:pt idx="1">
                  <c:v>10286.334325396825</c:v>
                </c:pt>
                <c:pt idx="2">
                  <c:v>6582.7132936507933</c:v>
                </c:pt>
                <c:pt idx="3">
                  <c:v>3663.0704365079364</c:v>
                </c:pt>
                <c:pt idx="4">
                  <c:v>364.95535714285717</c:v>
                </c:pt>
                <c:pt idx="5">
                  <c:v>2054.563492063492</c:v>
                </c:pt>
                <c:pt idx="6">
                  <c:v>13084.325396825398</c:v>
                </c:pt>
                <c:pt idx="7">
                  <c:v>1608.5069444444443</c:v>
                </c:pt>
                <c:pt idx="8">
                  <c:v>202.7529761904762</c:v>
                </c:pt>
                <c:pt idx="9">
                  <c:v>4555.1835317460318</c:v>
                </c:pt>
                <c:pt idx="10">
                  <c:v>3298.1150793650795</c:v>
                </c:pt>
                <c:pt idx="11">
                  <c:v>1148.9335317460318</c:v>
                </c:pt>
                <c:pt idx="12">
                  <c:v>40.550595238095241</c:v>
                </c:pt>
                <c:pt idx="13">
                  <c:v>473.09027777777777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62-4DCD-A9E0-E882010D3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-27"/>
        <c:axId val="211713727"/>
        <c:axId val="211711807"/>
      </c:barChart>
      <c:catAx>
        <c:axId val="211713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" b="0" i="0" u="none" strike="noStrike" kern="1200" baseline="0">
                <a:solidFill>
                  <a:srgbClr val="EBEAFA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11711807"/>
        <c:crosses val="autoZero"/>
        <c:auto val="1"/>
        <c:lblAlgn val="ctr"/>
        <c:lblOffset val="100"/>
        <c:noMultiLvlLbl val="0"/>
      </c:catAx>
      <c:valAx>
        <c:axId val="211711807"/>
        <c:scaling>
          <c:orientation val="minMax"/>
          <c:max val="20000"/>
          <c:min val="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211713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9538503032331"/>
          <c:y val="0.21937521303009286"/>
          <c:w val="0.68689896174810483"/>
          <c:h val="0.7993460221763507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FF2"/>
            </a:solidFill>
          </c:spPr>
          <c:explosion val="1"/>
          <c:dPt>
            <c:idx val="0"/>
            <c:bubble3D val="0"/>
            <c:spPr>
              <a:solidFill>
                <a:srgbClr val="E84A99"/>
              </a:solidFill>
              <a:ln>
                <a:solidFill>
                  <a:srgbClr val="E84A9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7D-498D-AF6C-B7BE8EF23285}"/>
              </c:ext>
            </c:extLst>
          </c:dPt>
          <c:dPt>
            <c:idx val="1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7D-498D-AF6C-B7BE8EF23285}"/>
              </c:ext>
            </c:extLst>
          </c:dPt>
          <c:dPt>
            <c:idx val="2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7D-498D-AF6C-B7BE8EF23285}"/>
              </c:ext>
            </c:extLst>
          </c:dPt>
          <c:dPt>
            <c:idx val="3"/>
            <c:bubble3D val="0"/>
            <c:spPr>
              <a:solidFill>
                <a:srgbClr val="FFE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7D-498D-AF6C-B7BE8EF23285}"/>
              </c:ext>
            </c:extLst>
          </c:dPt>
          <c:dPt>
            <c:idx val="4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07D-498D-AF6C-B7BE8EF232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</c:f>
              <c:strCache>
                <c:ptCount val="1"/>
                <c:pt idx="0">
                  <c:v>Video-Focused Activity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A-F07D-498D-AF6C-B7BE8EF23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8.5079754087200601E-2"/>
          <c:y val="0.20663975799333281"/>
          <c:w val="0.83305325347209547"/>
          <c:h val="0.57910207299620364"/>
        </c:manualLayout>
      </c:layout>
      <c:overlay val="0"/>
      <c:spPr>
        <a:solidFill>
          <a:schemeClr val="bg1"/>
        </a:solidFill>
        <a:ln w="12700">
          <a:solidFill>
            <a:srgbClr val="1F1A6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0192243788831045E-2"/>
          <c:w val="1"/>
          <c:h val="0.79219660538092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A25-54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62-4DCD-A9E0-E882010D3560}"/>
              </c:ext>
            </c:extLst>
          </c:dPt>
          <c:dPt>
            <c:idx val="1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62-4DCD-A9E0-E882010D3560}"/>
              </c:ext>
            </c:extLst>
          </c:dPt>
          <c:dPt>
            <c:idx val="5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62-4DCD-A9E0-E882010D3560}"/>
              </c:ext>
            </c:extLst>
          </c:dPt>
          <c:dPt>
            <c:idx val="7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C62-4DCD-A9E0-E882010D3560}"/>
              </c:ext>
            </c:extLst>
          </c:dPt>
          <c:dPt>
            <c:idx val="11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936-46C3-B791-8E8D627D27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Live+Time-Shifted TV</c:v>
                </c:pt>
                <c:pt idx="1">
                  <c:v>TV-Connected Devices</c:v>
                </c:pt>
                <c:pt idx="2">
                  <c:v>Radio</c:v>
                </c:pt>
                <c:pt idx="3">
                  <c:v>Internet on a Computer</c:v>
                </c:pt>
                <c:pt idx="4">
                  <c:v>Social Networking (Computer)</c:v>
                </c:pt>
                <c:pt idx="5">
                  <c:v>Video on a Computer</c:v>
                </c:pt>
                <c:pt idx="6">
                  <c:v>App/Web on a Smartphone</c:v>
                </c:pt>
                <c:pt idx="7">
                  <c:v>Video Focused App/Web on a Smartphone</c:v>
                </c:pt>
                <c:pt idx="8">
                  <c:v>Streaming Audio (Smartphone)</c:v>
                </c:pt>
                <c:pt idx="9">
                  <c:v>Social Networking (Smartphone)</c:v>
                </c:pt>
                <c:pt idx="10">
                  <c:v>App/Web on a Tablet</c:v>
                </c:pt>
                <c:pt idx="11">
                  <c:v>Video Focused App/Web on a Tablet</c:v>
                </c:pt>
                <c:pt idx="12">
                  <c:v>Streaming Audio (Tablet)</c:v>
                </c:pt>
                <c:pt idx="13">
                  <c:v>Social Networking (Tablet)</c:v>
                </c:pt>
              </c:strCache>
            </c:strRef>
          </c:cat>
          <c:val>
            <c:numRef>
              <c:f>Sheet1!$B$2:$B$15</c:f>
              <c:numCache>
                <c:formatCode>_(* #,##0_);_(* \(#,##0\);_(* "-"??_);_(@_)</c:formatCode>
                <c:ptCount val="14"/>
                <c:pt idx="0">
                  <c:v>8262.4126984126979</c:v>
                </c:pt>
                <c:pt idx="1">
                  <c:v>9220.2063492063498</c:v>
                </c:pt>
                <c:pt idx="2">
                  <c:v>6289.1269841269841</c:v>
                </c:pt>
                <c:pt idx="3">
                  <c:v>3450.3650793650795</c:v>
                </c:pt>
                <c:pt idx="4">
                  <c:v>357.73015873015873</c:v>
                </c:pt>
                <c:pt idx="5">
                  <c:v>1777.1111111111111</c:v>
                </c:pt>
                <c:pt idx="6">
                  <c:v>11401.20634920635</c:v>
                </c:pt>
                <c:pt idx="7">
                  <c:v>1257.8253968253969</c:v>
                </c:pt>
                <c:pt idx="8">
                  <c:v>150.01587301587301</c:v>
                </c:pt>
                <c:pt idx="9">
                  <c:v>3692.6984126984125</c:v>
                </c:pt>
                <c:pt idx="10">
                  <c:v>3011.8571428571427</c:v>
                </c:pt>
                <c:pt idx="11">
                  <c:v>980.8730158730159</c:v>
                </c:pt>
                <c:pt idx="12">
                  <c:v>34.61904761904762</c:v>
                </c:pt>
                <c:pt idx="13">
                  <c:v>438.50793650793651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62-4DCD-A9E0-E882010D3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-27"/>
        <c:axId val="211713727"/>
        <c:axId val="211711807"/>
      </c:barChart>
      <c:catAx>
        <c:axId val="211713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" b="0" i="0" u="none" strike="noStrike" kern="1200" baseline="0">
                <a:solidFill>
                  <a:srgbClr val="EBEAFA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11711807"/>
        <c:crosses val="autoZero"/>
        <c:auto val="1"/>
        <c:lblAlgn val="ctr"/>
        <c:lblOffset val="100"/>
        <c:noMultiLvlLbl val="0"/>
      </c:catAx>
      <c:valAx>
        <c:axId val="211711807"/>
        <c:scaling>
          <c:orientation val="minMax"/>
          <c:max val="15000"/>
          <c:min val="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211713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9538503032331"/>
          <c:y val="0.21937521303009286"/>
          <c:w val="0.68689896174810483"/>
          <c:h val="0.7993460221763507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FF2"/>
            </a:solidFill>
          </c:spPr>
          <c:explosion val="1"/>
          <c:dPt>
            <c:idx val="0"/>
            <c:bubble3D val="0"/>
            <c:spPr>
              <a:solidFill>
                <a:srgbClr val="E84A99"/>
              </a:solidFill>
              <a:ln>
                <a:solidFill>
                  <a:srgbClr val="E84A9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31-4A4D-A334-85105E7FB62E}"/>
              </c:ext>
            </c:extLst>
          </c:dPt>
          <c:dPt>
            <c:idx val="1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31-4A4D-A334-85105E7FB62E}"/>
              </c:ext>
            </c:extLst>
          </c:dPt>
          <c:dPt>
            <c:idx val="2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31-4A4D-A334-85105E7FB62E}"/>
              </c:ext>
            </c:extLst>
          </c:dPt>
          <c:dPt>
            <c:idx val="3"/>
            <c:bubble3D val="0"/>
            <c:spPr>
              <a:solidFill>
                <a:srgbClr val="FFE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831-4A4D-A334-85105E7FB62E}"/>
              </c:ext>
            </c:extLst>
          </c:dPt>
          <c:dPt>
            <c:idx val="4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831-4A4D-A334-85105E7FB6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</c:f>
              <c:strCache>
                <c:ptCount val="1"/>
                <c:pt idx="0">
                  <c:v>Video-Focused Activity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A-4831-4A4D-A334-85105E7FB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8.5079754087200601E-2"/>
          <c:y val="0.20663975799333281"/>
          <c:w val="0.83305325347209547"/>
          <c:h val="0.57910207299620364"/>
        </c:manualLayout>
      </c:layout>
      <c:overlay val="0"/>
      <c:spPr>
        <a:solidFill>
          <a:schemeClr val="bg1"/>
        </a:solidFill>
        <a:ln w="12700">
          <a:solidFill>
            <a:srgbClr val="1F1A6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0.57378</cdr:x>
      <cdr:y>0.77209</cdr:y>
    </cdr:from>
    <cdr:to>
      <cdr:x>0.6343</cdr:x>
      <cdr:y>0.84005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FC775C9-E646-8787-20EF-FD0F6971E55B}"/>
            </a:ext>
          </a:extLst>
        </cdr:cNvPr>
        <cdr:cNvSpPr txBox="1"/>
      </cdr:nvSpPr>
      <cdr:spPr>
        <a:xfrm xmlns:a="http://schemas.openxmlformats.org/drawingml/2006/main">
          <a:off x="6602082" y="2445331"/>
          <a:ext cx="696254" cy="2152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rgbClr val="1F1A62"/>
              </a:solidFill>
              <a:latin typeface="Helvetica" panose="020B0403020202020204" pitchFamily="34" charset="0"/>
            </a:rPr>
            <a:t>N/A*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769033-CC82-0C4F-9180-62F036320BDF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615BE2-BB6E-D846-B0CB-BE207E4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4EFE2-3D8F-4FA9-AF11-29E6306303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281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55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394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724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741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8B63-C8C7-40AD-826D-2370E81A9C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53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353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257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AA028-A2F9-48EE-8C73-322D4DB973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46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AA028-A2F9-48EE-8C73-322D4DB973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6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AA028-A2F9-48EE-8C73-322D4DB973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043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AA028-A2F9-48EE-8C73-322D4DB973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17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AA028-A2F9-48EE-8C73-322D4DB973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005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AA028-A2F9-48EE-8C73-322D4DB973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55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1855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512" y="567941"/>
            <a:ext cx="7347015" cy="994545"/>
          </a:xfrm>
          <a:prstGeom prst="rect">
            <a:avLst/>
          </a:prstGeom>
        </p:spPr>
        <p:txBody>
          <a:bodyPr/>
          <a:lstStyle>
            <a:lvl1pPr algn="l">
              <a:defRPr spc="-100">
                <a:solidFill>
                  <a:srgbClr val="3775A2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Sample Page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2037" y="368685"/>
            <a:ext cx="7880671" cy="339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AF78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Sample Pre-Head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752" y="6410230"/>
            <a:ext cx="9285208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02218" y="1809173"/>
            <a:ext cx="6289256" cy="262428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In 2014, the VAB released a study called “What’s Driving Digital?” which looked at the impact of monthly TV spend on the website traffic of 75 “pure-play” Internet brands such as Priceline, </a:t>
            </a:r>
            <a:r>
              <a:rPr lang="en-US" err="1"/>
              <a:t>E*Trade</a:t>
            </a:r>
            <a:r>
              <a:rPr lang="en-US"/>
              <a:t> and </a:t>
            </a:r>
            <a:r>
              <a:rPr lang="en-US" err="1"/>
              <a:t>Match.com</a:t>
            </a:r>
            <a:r>
              <a:rPr lang="en-US"/>
              <a:t> to name just a few.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22036" y="4640119"/>
            <a:ext cx="6289256" cy="136351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•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pPr lvl="0"/>
            <a:r>
              <a:rPr lang="en-US"/>
              <a:t>•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endParaRPr lang="en-US"/>
          </a:p>
          <a:p>
            <a:pPr lvl="0"/>
            <a:r>
              <a:rPr lang="en-US"/>
              <a:t>•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B1CEF-CD72-4131-87CE-CB361728A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4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1714BA-599F-43A0-A8D2-5422D6427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6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3108744-0294-425C-AA76-6D3A486FCFFB}" type="datetime1">
              <a:rPr lang="en-US" smtClean="0">
                <a:solidFill>
                  <a:prstClr val="black"/>
                </a:solidFill>
              </a:rPr>
              <a:t>6/21/2023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5CB122-3EFA-4C50-9CBB-573C569EC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1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512" y="567941"/>
            <a:ext cx="7347015" cy="994545"/>
          </a:xfrm>
          <a:prstGeom prst="rect">
            <a:avLst/>
          </a:prstGeom>
        </p:spPr>
        <p:txBody>
          <a:bodyPr/>
          <a:lstStyle>
            <a:lvl1pPr algn="l">
              <a:defRPr spc="-100">
                <a:solidFill>
                  <a:srgbClr val="3775A2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Sample Page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2037" y="368685"/>
            <a:ext cx="7880671" cy="339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AF78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Sample Pre-Head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752" y="6410230"/>
            <a:ext cx="9285208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02218" y="1809173"/>
            <a:ext cx="6289256" cy="262428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In 2014, the VAB released a study called “What’s Driving Digital?” which looked at the impact of monthly TV spend on the website traffic of 75 “pure-play” Internet brands such as Priceline, </a:t>
            </a:r>
            <a:r>
              <a:rPr lang="en-US" err="1"/>
              <a:t>E*Trade</a:t>
            </a:r>
            <a:r>
              <a:rPr lang="en-US"/>
              <a:t> and </a:t>
            </a:r>
            <a:r>
              <a:rPr lang="en-US" err="1"/>
              <a:t>Match.com</a:t>
            </a:r>
            <a:r>
              <a:rPr lang="en-US"/>
              <a:t> to name just a few.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22036" y="4640119"/>
            <a:ext cx="6289256" cy="136351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•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pPr lvl="0"/>
            <a:r>
              <a:rPr lang="en-US"/>
              <a:t>•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endParaRPr lang="en-US"/>
          </a:p>
          <a:p>
            <a:pPr lvl="0"/>
            <a:r>
              <a:rPr lang="en-US"/>
              <a:t>•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B1CEF-CD72-4131-87CE-CB361728A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35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998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1714BA-599F-43A0-A8D2-5422D6427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23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886D020-9E2A-4967-849E-505AD280B565}" type="datetime1">
              <a:rPr lang="en-US" smtClean="0">
                <a:solidFill>
                  <a:prstClr val="black"/>
                </a:solidFill>
              </a:rPr>
              <a:t>6/21/2023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5CB122-3EFA-4C50-9CBB-573C569EC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35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52932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584235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514B-DA56-42A1-8710-41ED4FABE842}" type="datetime1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6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1076232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7261-22C8-452C-AEE8-C50F669C15AE}" type="datetime1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56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527E-4173-4FAC-8A7F-42C6E68FD0A9}" type="datetime1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30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92AF-5184-426E-82C8-799E42B843F1}" type="datetime1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01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C8CD-DFCD-49AC-9A63-541DF66F2CC6}" type="datetime1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49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EDF6-B0AC-435B-A222-8D5942E2E43F}" type="datetime1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75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2AB3-F6D7-4545-82AA-56A1B85B6803}" type="datetime1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36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930D-6837-45FC-8C9B-7435FBDB3C4D}" type="datetime1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52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49B-E2D0-4C81-A500-CCE670D932C7}" type="datetime1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60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880-88B5-4AE8-BC55-52D35CEF6F40}" type="datetime1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64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E94E-CDA9-495B-9F9E-7F23CC901E50}" type="datetime1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6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51A4-BDE8-4453-B5DD-B1BC25EF3885}" type="datetime1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22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58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41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625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3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857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12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72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6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512" y="567941"/>
            <a:ext cx="7347015" cy="994545"/>
          </a:xfrm>
          <a:prstGeom prst="rect">
            <a:avLst/>
          </a:prstGeom>
        </p:spPr>
        <p:txBody>
          <a:bodyPr/>
          <a:lstStyle>
            <a:lvl1pPr algn="l">
              <a:defRPr spc="-100">
                <a:solidFill>
                  <a:srgbClr val="3775A2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Sample Page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2037" y="368685"/>
            <a:ext cx="7880671" cy="339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AF78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Sample Pre-Head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752" y="6410230"/>
            <a:ext cx="9285208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02218" y="1809173"/>
            <a:ext cx="6289256" cy="262428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In 2014, the VAB released a study called “What’s Driving Digital?” which looked at the impact of monthly TV spend on the website traffic of 75 “pure-play” Internet brands such as Priceline, </a:t>
            </a:r>
            <a:r>
              <a:rPr lang="en-US" err="1"/>
              <a:t>E*Trade</a:t>
            </a:r>
            <a:r>
              <a:rPr lang="en-US"/>
              <a:t> and </a:t>
            </a:r>
            <a:r>
              <a:rPr lang="en-US" err="1"/>
              <a:t>Match.com</a:t>
            </a:r>
            <a:r>
              <a:rPr lang="en-US"/>
              <a:t> to name just a few.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22036" y="4640119"/>
            <a:ext cx="6289256" cy="136351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•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pPr lvl="0"/>
            <a:r>
              <a:rPr lang="en-US"/>
              <a:t>•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endParaRPr lang="en-US"/>
          </a:p>
          <a:p>
            <a:pPr lvl="0"/>
            <a:r>
              <a:rPr lang="en-US"/>
              <a:t>•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B1CEF-CD72-4131-87CE-CB361728A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811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17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457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698765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13515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1714BA-599F-43A0-A8D2-5422D6427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9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40F4F0-4B6B-43D7-B385-B1B9A08A3FAE}" type="datetime1">
              <a:rPr lang="en-US" smtClean="0">
                <a:solidFill>
                  <a:prstClr val="black"/>
                </a:solidFill>
              </a:rPr>
              <a:t>6/21/2023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5CB122-3EFA-4C50-9CBB-573C569EC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0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95672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38EB84-D79E-41BC-A82D-D5921B9E922A}"/>
              </a:ext>
            </a:extLst>
          </p:cNvPr>
          <p:cNvSpPr/>
          <p:nvPr userDrawn="1"/>
        </p:nvSpPr>
        <p:spPr>
          <a:xfrm>
            <a:off x="9888279" y="6071192"/>
            <a:ext cx="2039026" cy="5917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D45F95-BF6A-457B-AFED-C24CDCF33A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452" y="6104052"/>
            <a:ext cx="1029127" cy="5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2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2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FF9373-5B95-4E54-BA9A-04A79311AD27}"/>
              </a:ext>
            </a:extLst>
          </p:cNvPr>
          <p:cNvSpPr/>
          <p:nvPr userDrawn="1"/>
        </p:nvSpPr>
        <p:spPr>
          <a:xfrm>
            <a:off x="9942786" y="6064469"/>
            <a:ext cx="2013174" cy="590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07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A0EAB4-316D-420A-9350-9DAF36DD0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5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11216024" y="6620933"/>
            <a:ext cx="739936" cy="228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AF7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AD1E46-6C0E-2740-8AE4-E7555976E32C}" type="slidenum">
              <a:rPr lang="en-US" sz="1000" smtClean="0">
                <a:solidFill>
                  <a:srgbClr val="508ABA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00">
              <a:solidFill>
                <a:srgbClr val="508ABA"/>
              </a:solidFill>
              <a:latin typeface="Trebuchet MS"/>
              <a:cs typeface="Trebuchet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FF9373-5B95-4E54-BA9A-04A79311AD27}"/>
              </a:ext>
            </a:extLst>
          </p:cNvPr>
          <p:cNvSpPr/>
          <p:nvPr userDrawn="1"/>
        </p:nvSpPr>
        <p:spPr>
          <a:xfrm>
            <a:off x="9942786" y="6064469"/>
            <a:ext cx="2013174" cy="590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1AE3A-BB40-4674-A00A-54FED8FFCDC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4809" y="6095999"/>
            <a:ext cx="1029127" cy="5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A0EAB4-316D-420A-9350-9DAF36DD0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0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3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A0EAB4-316D-420A-9350-9DAF36DD0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2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E195D-6B42-41DA-B23E-9C2644B64656}" type="datetime1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4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5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FF9373-5B95-4E54-BA9A-04A79311AD27}"/>
              </a:ext>
            </a:extLst>
          </p:cNvPr>
          <p:cNvSpPr/>
          <p:nvPr userDrawn="1"/>
        </p:nvSpPr>
        <p:spPr>
          <a:xfrm>
            <a:off x="9942786" y="6064469"/>
            <a:ext cx="2013174" cy="590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9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15.xml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slide" Target="slide22.xml"/><Relationship Id="rId10" Type="http://schemas.openxmlformats.org/officeDocument/2006/relationships/image" Target="../media/image12.png"/><Relationship Id="rId4" Type="http://schemas.openxmlformats.org/officeDocument/2006/relationships/slide" Target="slide7.xml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hyperlink" Target="https://thevab.com/insight/you-oughta-know" TargetMode="External"/><Relationship Id="rId18" Type="http://schemas.openxmlformats.org/officeDocument/2006/relationships/image" Target="../media/image34.png"/><Relationship Id="rId3" Type="http://schemas.openxmlformats.org/officeDocument/2006/relationships/hyperlink" Target="https://thevab.com/" TargetMode="External"/><Relationship Id="rId7" Type="http://schemas.openxmlformats.org/officeDocument/2006/relationships/hyperlink" Target="https://thevab.com/insight/setting-stage-2023" TargetMode="External"/><Relationship Id="rId12" Type="http://schemas.openxmlformats.org/officeDocument/2006/relationships/image" Target="../media/image31.png"/><Relationship Id="rId17" Type="http://schemas.openxmlformats.org/officeDocument/2006/relationships/hyperlink" Target="https://thevab.com/insight/welcome-tv-fy-2022" TargetMode="External"/><Relationship Id="rId2" Type="http://schemas.openxmlformats.org/officeDocument/2006/relationships/image" Target="../media/image28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thevab.com/team-board" TargetMode="External"/><Relationship Id="rId11" Type="http://schemas.openxmlformats.org/officeDocument/2006/relationships/hyperlink" Target="https://thevab.com/insight/streaming-content-discovery" TargetMode="External"/><Relationship Id="rId5" Type="http://schemas.openxmlformats.org/officeDocument/2006/relationships/hyperlink" Target="https://thevab.com/vab-happenings/upfront-planning-resources" TargetMode="External"/><Relationship Id="rId15" Type="http://schemas.openxmlformats.org/officeDocument/2006/relationships/hyperlink" Target="https://thevab.com/insight/25-ways-tv-grows-brands" TargetMode="External"/><Relationship Id="rId10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hyperlink" Target="https://thevab.com/insight/what-is-tv" TargetMode="External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vab-happenings/vab-brand-video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og lying on a couch&#10;&#10;Description automatically generated">
            <a:extLst>
              <a:ext uri="{FF2B5EF4-FFF2-40B4-BE49-F238E27FC236}">
                <a16:creationId xmlns:a16="http://schemas.microsoft.com/office/drawing/2014/main" id="{CBD27971-405F-DD28-04CC-7B34989E79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6304" y="0"/>
            <a:ext cx="6855696" cy="6858000"/>
          </a:xfrm>
          <a:prstGeom prst="rect">
            <a:avLst/>
          </a:prstGeom>
        </p:spPr>
      </p:pic>
      <p:sp>
        <p:nvSpPr>
          <p:cNvPr id="5" name="Title 9">
            <a:extLst>
              <a:ext uri="{FF2B5EF4-FFF2-40B4-BE49-F238E27FC236}">
                <a16:creationId xmlns:a16="http://schemas.microsoft.com/office/drawing/2014/main" id="{21496FD2-DA86-382F-D051-F482BD4F7603}"/>
              </a:ext>
            </a:extLst>
          </p:cNvPr>
          <p:cNvSpPr txBox="1">
            <a:spLocks/>
          </p:cNvSpPr>
          <p:nvPr/>
        </p:nvSpPr>
        <p:spPr>
          <a:xfrm>
            <a:off x="55986" y="3423304"/>
            <a:ext cx="5243804" cy="162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44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Left to Your Own Devices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The Latest on Multiplatform Media Consumption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  <a:p>
            <a:pPr defTabSz="914400">
              <a:spcBef>
                <a:spcPts val="0"/>
              </a:spcBef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June 2023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ED3BBF61-42BD-8436-EC0D-92748E3CDA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346" y="5650724"/>
            <a:ext cx="2523582" cy="87918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C3BDC65-8D60-4B6A-A6E4-F284D2B283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39630" b="36230"/>
          <a:stretch>
            <a:fillRect/>
          </a:stretch>
        </p:blipFill>
        <p:spPr>
          <a:xfrm>
            <a:off x="5299790" y="2662414"/>
            <a:ext cx="6892210" cy="4191122"/>
          </a:xfrm>
          <a:custGeom>
            <a:avLst/>
            <a:gdLst>
              <a:gd name="connsiteX0" fmla="*/ 0 w 7084331"/>
              <a:gd name="connsiteY0" fmla="*/ 0 h 4191122"/>
              <a:gd name="connsiteX1" fmla="*/ 7084331 w 7084331"/>
              <a:gd name="connsiteY1" fmla="*/ 0 h 4191122"/>
              <a:gd name="connsiteX2" fmla="*/ 7084331 w 7084331"/>
              <a:gd name="connsiteY2" fmla="*/ 4191122 h 4191122"/>
              <a:gd name="connsiteX3" fmla="*/ 0 w 7084331"/>
              <a:gd name="connsiteY3" fmla="*/ 4191122 h 41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331" h="4191122">
                <a:moveTo>
                  <a:pt x="0" y="0"/>
                </a:moveTo>
                <a:lnTo>
                  <a:pt x="7084331" y="0"/>
                </a:lnTo>
                <a:lnTo>
                  <a:pt x="7084331" y="4191122"/>
                </a:lnTo>
                <a:lnTo>
                  <a:pt x="0" y="4191122"/>
                </a:lnTo>
                <a:close/>
              </a:path>
            </a:pathLst>
          </a:cu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D3F90D8-EC4F-44E3-8868-8951815070FB}"/>
              </a:ext>
            </a:extLst>
          </p:cNvPr>
          <p:cNvGrpSpPr/>
          <p:nvPr/>
        </p:nvGrpSpPr>
        <p:grpSpPr>
          <a:xfrm>
            <a:off x="1836427" y="0"/>
            <a:ext cx="3500699" cy="2672574"/>
            <a:chOff x="-15240" y="-13657"/>
            <a:chExt cx="4721216" cy="268623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F951BE-118C-48F7-BE62-B39D2B4FC56A}"/>
                </a:ext>
              </a:extLst>
            </p:cNvPr>
            <p:cNvSpPr/>
            <p:nvPr userDrawn="1"/>
          </p:nvSpPr>
          <p:spPr>
            <a:xfrm>
              <a:off x="-15240" y="-13657"/>
              <a:ext cx="4721216" cy="2686231"/>
            </a:xfrm>
            <a:custGeom>
              <a:avLst/>
              <a:gdLst>
                <a:gd name="connsiteX0" fmla="*/ 0 w 4721216"/>
                <a:gd name="connsiteY0" fmla="*/ 0 h 2686231"/>
                <a:gd name="connsiteX1" fmla="*/ 4721216 w 4721216"/>
                <a:gd name="connsiteY1" fmla="*/ 0 h 2686231"/>
                <a:gd name="connsiteX2" fmla="*/ 4721216 w 4721216"/>
                <a:gd name="connsiteY2" fmla="*/ 2686231 h 2686231"/>
                <a:gd name="connsiteX3" fmla="*/ 1395884 w 4721216"/>
                <a:gd name="connsiteY3" fmla="*/ 1201749 h 2686231"/>
                <a:gd name="connsiteX4" fmla="*/ 78852 w 4721216"/>
                <a:gd name="connsiteY4" fmla="*/ 612473 h 2686231"/>
                <a:gd name="connsiteX5" fmla="*/ 0 w 4721216"/>
                <a:gd name="connsiteY5" fmla="*/ 576331 h 26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216" h="2686231">
                  <a:moveTo>
                    <a:pt x="0" y="0"/>
                  </a:moveTo>
                  <a:lnTo>
                    <a:pt x="4721216" y="0"/>
                  </a:lnTo>
                  <a:lnTo>
                    <a:pt x="4721216" y="2686231"/>
                  </a:lnTo>
                  <a:lnTo>
                    <a:pt x="1395884" y="1201749"/>
                  </a:lnTo>
                  <a:cubicBezTo>
                    <a:pt x="1088473" y="1072268"/>
                    <a:pt x="486065" y="798907"/>
                    <a:pt x="78852" y="612473"/>
                  </a:cubicBezTo>
                  <a:lnTo>
                    <a:pt x="0" y="576331"/>
                  </a:lnTo>
                  <a:close/>
                </a:path>
              </a:pathLst>
            </a:custGeom>
            <a:solidFill>
              <a:srgbClr val="130F4A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E5D4B1-D529-4069-92AA-16E1B391A6BF}"/>
                </a:ext>
              </a:extLst>
            </p:cNvPr>
            <p:cNvSpPr/>
            <p:nvPr/>
          </p:nvSpPr>
          <p:spPr>
            <a:xfrm>
              <a:off x="34005" y="23167"/>
              <a:ext cx="1331681" cy="1155444"/>
            </a:xfrm>
            <a:custGeom>
              <a:avLst/>
              <a:gdLst>
                <a:gd name="connsiteX0" fmla="*/ 0 w 1421708"/>
                <a:gd name="connsiteY0" fmla="*/ 591848 h 1222125"/>
                <a:gd name="connsiteX1" fmla="*/ 1421708 w 1421708"/>
                <a:gd name="connsiteY1" fmla="*/ 1222125 h 1222125"/>
                <a:gd name="connsiteX2" fmla="*/ 1421708 w 1421708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08" h="1222125">
                  <a:moveTo>
                    <a:pt x="0" y="591848"/>
                  </a:moveTo>
                  <a:lnTo>
                    <a:pt x="1421708" y="1222125"/>
                  </a:lnTo>
                  <a:lnTo>
                    <a:pt x="1421708" y="0"/>
                  </a:lnTo>
                  <a:close/>
                </a:path>
              </a:pathLst>
            </a:custGeom>
            <a:solidFill>
              <a:srgbClr val="00BFF2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0020BB-B5A9-48CC-9939-C1F42A09A502}"/>
                </a:ext>
              </a:extLst>
            </p:cNvPr>
            <p:cNvSpPr/>
            <p:nvPr/>
          </p:nvSpPr>
          <p:spPr>
            <a:xfrm>
              <a:off x="1365686" y="616973"/>
              <a:ext cx="1331731" cy="1155444"/>
            </a:xfrm>
            <a:custGeom>
              <a:avLst/>
              <a:gdLst>
                <a:gd name="connsiteX0" fmla="*/ 0 w 1421761"/>
                <a:gd name="connsiteY0" fmla="*/ 591794 h 1222125"/>
                <a:gd name="connsiteX1" fmla="*/ 1421761 w 1421761"/>
                <a:gd name="connsiteY1" fmla="*/ 1222125 h 1222125"/>
                <a:gd name="connsiteX2" fmla="*/ 1421761 w 1421761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0" y="591794"/>
                  </a:moveTo>
                  <a:lnTo>
                    <a:pt x="1421761" y="1222125"/>
                  </a:lnTo>
                  <a:lnTo>
                    <a:pt x="1421761" y="0"/>
                  </a:lnTo>
                  <a:close/>
                </a:path>
              </a:pathLst>
            </a:custGeom>
            <a:solidFill>
              <a:srgbClr val="ED3C8D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A9919E-8757-47EA-AF29-47E3FDC08853}"/>
                </a:ext>
              </a:extLst>
            </p:cNvPr>
            <p:cNvSpPr/>
            <p:nvPr/>
          </p:nvSpPr>
          <p:spPr>
            <a:xfrm>
              <a:off x="1365686" y="23167"/>
              <a:ext cx="1331731" cy="1155444"/>
            </a:xfrm>
            <a:custGeom>
              <a:avLst/>
              <a:gdLst>
                <a:gd name="connsiteX0" fmla="*/ 1421761 w 1421761"/>
                <a:gd name="connsiteY0" fmla="*/ 630278 h 1222125"/>
                <a:gd name="connsiteX1" fmla="*/ 0 w 1421761"/>
                <a:gd name="connsiteY1" fmla="*/ 0 h 1222125"/>
                <a:gd name="connsiteX2" fmla="*/ 0 w 1421761"/>
                <a:gd name="connsiteY2" fmla="*/ 1222125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1421761" y="630278"/>
                  </a:moveTo>
                  <a:lnTo>
                    <a:pt x="0" y="0"/>
                  </a:lnTo>
                  <a:lnTo>
                    <a:pt x="0" y="1222125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362404-B0D3-4845-81C6-4BB463DC0FB9}"/>
                </a:ext>
              </a:extLst>
            </p:cNvPr>
            <p:cNvSpPr/>
            <p:nvPr/>
          </p:nvSpPr>
          <p:spPr>
            <a:xfrm>
              <a:off x="2704627" y="-13656"/>
              <a:ext cx="1495109" cy="633867"/>
            </a:xfrm>
            <a:custGeom>
              <a:avLst/>
              <a:gdLst>
                <a:gd name="connsiteX0" fmla="*/ 0 w 1495109"/>
                <a:gd name="connsiteY0" fmla="*/ 0 h 633867"/>
                <a:gd name="connsiteX1" fmla="*/ 1482463 w 1495109"/>
                <a:gd name="connsiteY1" fmla="*/ 0 h 633867"/>
                <a:gd name="connsiteX2" fmla="*/ 1495109 w 1495109"/>
                <a:gd name="connsiteY2" fmla="*/ 5659 h 633867"/>
                <a:gd name="connsiteX3" fmla="*/ 0 w 1495109"/>
                <a:gd name="connsiteY3" fmla="*/ 633867 h 63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109" h="633867">
                  <a:moveTo>
                    <a:pt x="0" y="0"/>
                  </a:moveTo>
                  <a:lnTo>
                    <a:pt x="1482463" y="0"/>
                  </a:lnTo>
                  <a:lnTo>
                    <a:pt x="1495109" y="5659"/>
                  </a:lnTo>
                  <a:lnTo>
                    <a:pt x="0" y="633867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</p:grp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C7C2F9A2-D661-DCAF-BBF2-5BCD00516D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00" y="1746558"/>
            <a:ext cx="3210535" cy="1394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F11477-BD4A-32F0-09F5-CAF185E4ADA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9" y="36637"/>
            <a:ext cx="1712662" cy="597361"/>
          </a:xfrm>
          <a:prstGeom prst="rect">
            <a:avLst/>
          </a:prstGeom>
          <a:ln>
            <a:solidFill>
              <a:srgbClr val="00BFF2"/>
            </a:solidFill>
          </a:ln>
        </p:spPr>
      </p:pic>
    </p:spTree>
    <p:extLst>
      <p:ext uri="{BB962C8B-B14F-4D97-AF65-F5344CB8AC3E}">
        <p14:creationId xmlns:p14="http://schemas.microsoft.com/office/powerpoint/2010/main" val="2857486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EF9597-AD9B-83B6-5477-01E3A14A9CE3}"/>
              </a:ext>
            </a:extLst>
          </p:cNvPr>
          <p:cNvSpPr/>
          <p:nvPr/>
        </p:nvSpPr>
        <p:spPr>
          <a:xfrm>
            <a:off x="0" y="1765230"/>
            <a:ext cx="12191567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3CCD35-2763-4AF0-2B7A-D6C6C8698D6F}"/>
              </a:ext>
            </a:extLst>
          </p:cNvPr>
          <p:cNvSpPr/>
          <p:nvPr/>
        </p:nvSpPr>
        <p:spPr>
          <a:xfrm>
            <a:off x="107280" y="427650"/>
            <a:ext cx="120847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More adults 18-34 are watching content on their TV set in any given minute, led by connected TV, than are using apps on their smartphones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A1316-BF1D-0804-C0AD-CC14437E8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2F9890-AF7C-C6D9-0A1C-273D3634A3B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DA4574-7DDE-9ED5-8EAF-49B20CD49DC7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AE90EEE-2530-388D-64DF-5C713343CA11}"/>
              </a:ext>
            </a:extLst>
          </p:cNvPr>
          <p:cNvSpPr txBox="1">
            <a:spLocks/>
          </p:cNvSpPr>
          <p:nvPr/>
        </p:nvSpPr>
        <p:spPr>
          <a:xfrm>
            <a:off x="3404493" y="1877098"/>
            <a:ext cx="5382580" cy="3988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u="sng">
                <a:solidFill>
                  <a:srgbClr val="1F1A62"/>
                </a:solidFill>
                <a:latin typeface="Helvetica" panose="020B0403020202020204" pitchFamily="34" charset="0"/>
              </a:rPr>
              <a:t>A18-34 Average Audience (000)</a:t>
            </a:r>
            <a:endParaRPr lang="en-US" sz="1800" b="1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8E2A19F-AEC9-8B6F-3E14-D971347E59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4346994"/>
              </p:ext>
            </p:extLst>
          </p:nvPr>
        </p:nvGraphicFramePr>
        <p:xfrm>
          <a:off x="107280" y="2161765"/>
          <a:ext cx="11977440" cy="332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7E74ED-D858-0309-225E-29AD342E16B9}"/>
              </a:ext>
            </a:extLst>
          </p:cNvPr>
          <p:cNvSpPr txBox="1"/>
          <p:nvPr/>
        </p:nvSpPr>
        <p:spPr>
          <a:xfrm>
            <a:off x="-41129" y="4959904"/>
            <a:ext cx="1120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Live +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Time-Shifted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TV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5B5B7E-D6F3-F71F-578C-C2BE15FA2B70}"/>
              </a:ext>
            </a:extLst>
          </p:cNvPr>
          <p:cNvSpPr txBox="1"/>
          <p:nvPr/>
        </p:nvSpPr>
        <p:spPr>
          <a:xfrm>
            <a:off x="836671" y="4959904"/>
            <a:ext cx="1120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TV-Connected Devices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E1638B-E105-64D3-3DA2-19E109254DF6}"/>
              </a:ext>
            </a:extLst>
          </p:cNvPr>
          <p:cNvSpPr txBox="1"/>
          <p:nvPr/>
        </p:nvSpPr>
        <p:spPr>
          <a:xfrm>
            <a:off x="1695126" y="4959904"/>
            <a:ext cx="1120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Radio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46AEE1-DA03-664B-B298-853D3B36A65C}"/>
              </a:ext>
            </a:extLst>
          </p:cNvPr>
          <p:cNvSpPr txBox="1"/>
          <p:nvPr/>
        </p:nvSpPr>
        <p:spPr>
          <a:xfrm>
            <a:off x="3403006" y="4959904"/>
            <a:ext cx="112053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Social Networking</a:t>
            </a:r>
          </a:p>
          <a:p>
            <a:pPr algn="ctr"/>
            <a:r>
              <a:rPr lang="en-US" sz="900">
                <a:solidFill>
                  <a:srgbClr val="1F1A62"/>
                </a:solidFill>
                <a:latin typeface="Helvetica" panose="020B0403020202020204" pitchFamily="34" charset="0"/>
              </a:rPr>
              <a:t>(Computer)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BCA1D1-9318-8C12-6739-E7AAF2082EC5}"/>
              </a:ext>
            </a:extLst>
          </p:cNvPr>
          <p:cNvSpPr txBox="1"/>
          <p:nvPr/>
        </p:nvSpPr>
        <p:spPr>
          <a:xfrm>
            <a:off x="4334587" y="4959904"/>
            <a:ext cx="949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Video on Computer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D4E11F-D4D9-B5F4-1D79-E239BDD2C531}"/>
              </a:ext>
            </a:extLst>
          </p:cNvPr>
          <p:cNvSpPr txBox="1"/>
          <p:nvPr/>
        </p:nvSpPr>
        <p:spPr>
          <a:xfrm>
            <a:off x="5953112" y="4959904"/>
            <a:ext cx="1120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Video Focused App/Web on Smartphone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B41C1E-D1F6-3530-52B0-6E037E1954C7}"/>
              </a:ext>
            </a:extLst>
          </p:cNvPr>
          <p:cNvSpPr txBox="1"/>
          <p:nvPr/>
        </p:nvSpPr>
        <p:spPr>
          <a:xfrm>
            <a:off x="6823143" y="4959904"/>
            <a:ext cx="11205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Streaming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Audio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900">
                <a:solidFill>
                  <a:srgbClr val="1F1A62"/>
                </a:solidFill>
                <a:latin typeface="Helvetica" panose="020B0403020202020204" pitchFamily="34" charset="0"/>
              </a:rPr>
              <a:t>(Smartphone)</a:t>
            </a:r>
            <a:endParaRPr lang="en-US" sz="7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470E13-BA7B-F6EA-1A08-432E1CD60DDE}"/>
              </a:ext>
            </a:extLst>
          </p:cNvPr>
          <p:cNvSpPr txBox="1"/>
          <p:nvPr/>
        </p:nvSpPr>
        <p:spPr>
          <a:xfrm>
            <a:off x="7686743" y="4959904"/>
            <a:ext cx="11205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Social Networking </a:t>
            </a:r>
            <a:r>
              <a:rPr lang="en-US" sz="900">
                <a:solidFill>
                  <a:srgbClr val="1F1A62"/>
                </a:solidFill>
                <a:latin typeface="Helvetica" panose="020B0403020202020204" pitchFamily="34" charset="0"/>
              </a:rPr>
              <a:t>(Smartphone)</a:t>
            </a:r>
            <a:endParaRPr lang="en-US" sz="7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4F148E-BF89-29C9-68F7-F7A2F660C83B}"/>
              </a:ext>
            </a:extLst>
          </p:cNvPr>
          <p:cNvSpPr txBox="1"/>
          <p:nvPr/>
        </p:nvSpPr>
        <p:spPr>
          <a:xfrm>
            <a:off x="9392853" y="4959904"/>
            <a:ext cx="1120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Video Focused App/Web on Tablet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8DDBA7-A6B9-C048-632B-F91B33F429C3}"/>
              </a:ext>
            </a:extLst>
          </p:cNvPr>
          <p:cNvSpPr txBox="1"/>
          <p:nvPr/>
        </p:nvSpPr>
        <p:spPr>
          <a:xfrm>
            <a:off x="10262884" y="4959904"/>
            <a:ext cx="11205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Streaming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Audio </a:t>
            </a:r>
          </a:p>
          <a:p>
            <a:pPr algn="ctr"/>
            <a:r>
              <a:rPr lang="en-US" sz="900">
                <a:solidFill>
                  <a:srgbClr val="1F1A62"/>
                </a:solidFill>
                <a:latin typeface="Helvetica" panose="020B0403020202020204" pitchFamily="34" charset="0"/>
              </a:rPr>
              <a:t>(Tablet)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552EFA-E8ED-1A70-AB7B-2375EDA3B333}"/>
              </a:ext>
            </a:extLst>
          </p:cNvPr>
          <p:cNvSpPr txBox="1"/>
          <p:nvPr/>
        </p:nvSpPr>
        <p:spPr>
          <a:xfrm>
            <a:off x="11223720" y="4959904"/>
            <a:ext cx="92605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Social Networking </a:t>
            </a:r>
            <a:r>
              <a:rPr lang="en-US" sz="900">
                <a:solidFill>
                  <a:srgbClr val="1F1A62"/>
                </a:solidFill>
                <a:latin typeface="Helvetica" panose="020B0403020202020204" pitchFamily="34" charset="0"/>
              </a:rPr>
              <a:t>(Tablet)</a:t>
            </a:r>
            <a:endParaRPr lang="en-US" sz="7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64BF5C-065F-4688-BB0F-AF7360F6F2D6}"/>
              </a:ext>
            </a:extLst>
          </p:cNvPr>
          <p:cNvSpPr/>
          <p:nvPr/>
        </p:nvSpPr>
        <p:spPr>
          <a:xfrm>
            <a:off x="301752" y="2724912"/>
            <a:ext cx="1393374" cy="283464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Helvetica" panose="020B0500000000000000" pitchFamily="34" charset="0"/>
              </a:rPr>
              <a:t>7,555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AC7BA6-72C9-B17B-9B92-8E36373C8C2C}"/>
              </a:ext>
            </a:extLst>
          </p:cNvPr>
          <p:cNvSpPr txBox="1"/>
          <p:nvPr/>
        </p:nvSpPr>
        <p:spPr>
          <a:xfrm>
            <a:off x="262406" y="2268528"/>
            <a:ext cx="1517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1F1A62"/>
                </a:solidFill>
                <a:latin typeface="Helvetica" panose="020B0500000000000000" pitchFamily="34" charset="0"/>
              </a:rPr>
              <a:t>‘TV Set’ </a:t>
            </a:r>
            <a:br>
              <a:rPr lang="en-US" sz="1200" b="1">
                <a:solidFill>
                  <a:srgbClr val="1F1A62"/>
                </a:solidFill>
                <a:latin typeface="Helvetica" panose="020B0500000000000000" pitchFamily="34" charset="0"/>
              </a:rPr>
            </a:br>
            <a:r>
              <a:rPr lang="en-US" sz="1100" b="1">
                <a:solidFill>
                  <a:srgbClr val="1F1A62"/>
                </a:solidFill>
                <a:latin typeface="Helvetica" panose="020B0500000000000000" pitchFamily="34" charset="0"/>
              </a:rPr>
              <a:t>Total</a:t>
            </a:r>
            <a:r>
              <a:rPr lang="en-US" sz="1200" b="1">
                <a:solidFill>
                  <a:srgbClr val="1F1A62"/>
                </a:solidFill>
                <a:latin typeface="Helvetica" panose="020B0500000000000000" pitchFamily="34" charset="0"/>
              </a:rPr>
              <a:t> </a:t>
            </a:r>
            <a:r>
              <a:rPr lang="en-US" sz="1100" b="1">
                <a:solidFill>
                  <a:srgbClr val="1F1A62"/>
                </a:solidFill>
                <a:latin typeface="Helvetica" panose="020B0500000000000000" pitchFamily="34" charset="0"/>
              </a:rPr>
              <a:t>Avg Audience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3AC793-0C33-EA4A-6943-A2711FC75C04}"/>
              </a:ext>
            </a:extLst>
          </p:cNvPr>
          <p:cNvSpPr txBox="1"/>
          <p:nvPr/>
        </p:nvSpPr>
        <p:spPr>
          <a:xfrm>
            <a:off x="2613383" y="4959904"/>
            <a:ext cx="949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Internet on Computer*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1C284F-7E33-EF88-D960-DD35CF063745}"/>
              </a:ext>
            </a:extLst>
          </p:cNvPr>
          <p:cNvSpPr txBox="1"/>
          <p:nvPr/>
        </p:nvSpPr>
        <p:spPr>
          <a:xfrm>
            <a:off x="8533049" y="4959904"/>
            <a:ext cx="1120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App/Web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on Tablet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***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C8B818-C0F6-91A4-A742-A33519700F75}"/>
              </a:ext>
            </a:extLst>
          </p:cNvPr>
          <p:cNvSpPr txBox="1"/>
          <p:nvPr/>
        </p:nvSpPr>
        <p:spPr>
          <a:xfrm>
            <a:off x="5093308" y="4959904"/>
            <a:ext cx="1120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App/Web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on Smartphone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**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423DC8-6C85-5F49-DFB8-862D38F5BC65}"/>
              </a:ext>
            </a:extLst>
          </p:cNvPr>
          <p:cNvSpPr txBox="1"/>
          <p:nvPr/>
        </p:nvSpPr>
        <p:spPr>
          <a:xfrm>
            <a:off x="483206" y="6033269"/>
            <a:ext cx="117087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VAB analysis of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 from the Nielsen Audience Insights, </a:t>
            </a:r>
            <a:r>
              <a:rPr lang="en-US" sz="9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Q3 2022. Based on weekly time spent in hours:minutes among U.S. population, A18-34. ‘TV set’ = live + time-shifted TV &amp; TV-Connected Devices. Nielsen, </a:t>
            </a:r>
            <a:br>
              <a:rPr lang="en-US" sz="9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9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2021-2022 National Universe Estimates. *Internet on computer inclusive of social networking on a computer. **App/web on a smartphone inclusive of video focused app/web on a smartphone, streaming audio on a smartphone and social networking on a smartphone. ***App/web on a tablet inclusive of streaming audio on a tablet and social networking on a tablet.</a:t>
            </a:r>
            <a:endParaRPr kumimoji="0" lang="en-US" sz="9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CE3320D-7BCA-16D4-867F-082BA7A9A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303468"/>
              </p:ext>
            </p:extLst>
          </p:nvPr>
        </p:nvGraphicFramePr>
        <p:xfrm>
          <a:off x="4568304" y="2185473"/>
          <a:ext cx="3055392" cy="466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C64DDDF-2E2B-86D0-A813-4B517FCF8A80}"/>
              </a:ext>
            </a:extLst>
          </p:cNvPr>
          <p:cNvSpPr/>
          <p:nvPr/>
        </p:nvSpPr>
        <p:spPr>
          <a:xfrm>
            <a:off x="8912352" y="5571134"/>
            <a:ext cx="3084580" cy="220402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403020202020204" pitchFamily="34" charset="0"/>
              </a:rPr>
              <a:t>Tablet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EC757C-A42A-71B5-CA52-57A77EFDC63D}"/>
              </a:ext>
            </a:extLst>
          </p:cNvPr>
          <p:cNvSpPr/>
          <p:nvPr/>
        </p:nvSpPr>
        <p:spPr>
          <a:xfrm>
            <a:off x="5315082" y="5571134"/>
            <a:ext cx="3381877" cy="220402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403020202020204" pitchFamily="34" charset="0"/>
              </a:rPr>
              <a:t>Smartphone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D45742-6482-9FC9-19DB-050EB7C379A1}"/>
              </a:ext>
            </a:extLst>
          </p:cNvPr>
          <p:cNvSpPr/>
          <p:nvPr/>
        </p:nvSpPr>
        <p:spPr>
          <a:xfrm>
            <a:off x="265782" y="5571134"/>
            <a:ext cx="1421911" cy="220402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403020202020204" pitchFamily="34" charset="0"/>
              </a:rPr>
              <a:t>TV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560E7A-57D4-89A0-F3D2-08B04E146059}"/>
              </a:ext>
            </a:extLst>
          </p:cNvPr>
          <p:cNvSpPr/>
          <p:nvPr/>
        </p:nvSpPr>
        <p:spPr>
          <a:xfrm>
            <a:off x="1913336" y="5571134"/>
            <a:ext cx="646454" cy="220402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403020202020204" pitchFamily="34" charset="0"/>
              </a:rPr>
              <a:t>Radio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73F1C9-C0F5-904D-C9D9-DC98E77F9280}"/>
              </a:ext>
            </a:extLst>
          </p:cNvPr>
          <p:cNvSpPr/>
          <p:nvPr/>
        </p:nvSpPr>
        <p:spPr>
          <a:xfrm>
            <a:off x="2764809" y="5571134"/>
            <a:ext cx="2390964" cy="220402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403020202020204" pitchFamily="34" charset="0"/>
              </a:rPr>
              <a:t>Computer</a:t>
            </a:r>
          </a:p>
        </p:txBody>
      </p:sp>
    </p:spTree>
    <p:extLst>
      <p:ext uri="{BB962C8B-B14F-4D97-AF65-F5344CB8AC3E}">
        <p14:creationId xmlns:p14="http://schemas.microsoft.com/office/powerpoint/2010/main" val="166785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EF9597-AD9B-83B6-5477-01E3A14A9CE3}"/>
              </a:ext>
            </a:extLst>
          </p:cNvPr>
          <p:cNvSpPr/>
          <p:nvPr/>
        </p:nvSpPr>
        <p:spPr>
          <a:xfrm>
            <a:off x="0" y="1765230"/>
            <a:ext cx="12191567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A1316-BF1D-0804-C0AD-CC14437E8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2F9890-AF7C-C6D9-0A1C-273D3634A3B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DA4574-7DDE-9ED5-8EAF-49B20CD49DC7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AE90EEE-2530-388D-64DF-5C713343CA11}"/>
              </a:ext>
            </a:extLst>
          </p:cNvPr>
          <p:cNvSpPr txBox="1">
            <a:spLocks/>
          </p:cNvSpPr>
          <p:nvPr/>
        </p:nvSpPr>
        <p:spPr>
          <a:xfrm>
            <a:off x="3404493" y="1888674"/>
            <a:ext cx="5382580" cy="3988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u="sng">
                <a:solidFill>
                  <a:srgbClr val="1F1A62"/>
                </a:solidFill>
                <a:latin typeface="Helvetica" panose="020B0403020202020204" pitchFamily="34" charset="0"/>
              </a:rPr>
              <a:t>A18-49 Average Audience (000)</a:t>
            </a:r>
            <a:endParaRPr lang="en-US" sz="1800" b="1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8E2A19F-AEC9-8B6F-3E14-D971347E59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652966"/>
              </p:ext>
            </p:extLst>
          </p:nvPr>
        </p:nvGraphicFramePr>
        <p:xfrm>
          <a:off x="107280" y="2173341"/>
          <a:ext cx="11977440" cy="332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06BF10B-FB42-8304-4B93-393D74B2CE8B}"/>
              </a:ext>
            </a:extLst>
          </p:cNvPr>
          <p:cNvSpPr txBox="1"/>
          <p:nvPr/>
        </p:nvSpPr>
        <p:spPr>
          <a:xfrm>
            <a:off x="-41129" y="4971480"/>
            <a:ext cx="1120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Live +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Time-Shifted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TV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769CE-1436-B2B7-4779-4E7549F76BDE}"/>
              </a:ext>
            </a:extLst>
          </p:cNvPr>
          <p:cNvSpPr txBox="1"/>
          <p:nvPr/>
        </p:nvSpPr>
        <p:spPr>
          <a:xfrm>
            <a:off x="836671" y="4971480"/>
            <a:ext cx="1120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TV-Connected Devices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C557A9-FBD0-3C79-1B59-B2FDB040C80F}"/>
              </a:ext>
            </a:extLst>
          </p:cNvPr>
          <p:cNvSpPr txBox="1"/>
          <p:nvPr/>
        </p:nvSpPr>
        <p:spPr>
          <a:xfrm>
            <a:off x="1695126" y="4971480"/>
            <a:ext cx="1120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Radio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215F84-A960-205F-122F-FECE360117CE}"/>
              </a:ext>
            </a:extLst>
          </p:cNvPr>
          <p:cNvSpPr txBox="1"/>
          <p:nvPr/>
        </p:nvSpPr>
        <p:spPr>
          <a:xfrm>
            <a:off x="3403006" y="4971480"/>
            <a:ext cx="112053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Social Networking</a:t>
            </a:r>
          </a:p>
          <a:p>
            <a:pPr algn="ctr"/>
            <a:r>
              <a:rPr lang="en-US" sz="900">
                <a:solidFill>
                  <a:srgbClr val="1F1A62"/>
                </a:solidFill>
                <a:latin typeface="Helvetica" panose="020B0403020202020204" pitchFamily="34" charset="0"/>
              </a:rPr>
              <a:t>(Computer)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CFC594-BB40-0D06-6BE3-5F27F1410619}"/>
              </a:ext>
            </a:extLst>
          </p:cNvPr>
          <p:cNvSpPr txBox="1"/>
          <p:nvPr/>
        </p:nvSpPr>
        <p:spPr>
          <a:xfrm>
            <a:off x="4334587" y="4971480"/>
            <a:ext cx="949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Video on Computer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9E8B7F-DB5D-B229-7941-FB906392C8C7}"/>
              </a:ext>
            </a:extLst>
          </p:cNvPr>
          <p:cNvSpPr txBox="1"/>
          <p:nvPr/>
        </p:nvSpPr>
        <p:spPr>
          <a:xfrm>
            <a:off x="5953112" y="4971480"/>
            <a:ext cx="1120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Video Focused App/Web on Smartphone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C0CE8F-047F-B851-F104-E65DFE5D08DA}"/>
              </a:ext>
            </a:extLst>
          </p:cNvPr>
          <p:cNvSpPr txBox="1"/>
          <p:nvPr/>
        </p:nvSpPr>
        <p:spPr>
          <a:xfrm>
            <a:off x="6823143" y="4971480"/>
            <a:ext cx="11205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Streaming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Audio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900">
                <a:solidFill>
                  <a:srgbClr val="1F1A62"/>
                </a:solidFill>
                <a:latin typeface="Helvetica" panose="020B0403020202020204" pitchFamily="34" charset="0"/>
              </a:rPr>
              <a:t>(Smartphone)</a:t>
            </a:r>
            <a:endParaRPr lang="en-US" sz="7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4995A5-2596-6E73-0ADB-375EF0AEDF61}"/>
              </a:ext>
            </a:extLst>
          </p:cNvPr>
          <p:cNvSpPr txBox="1"/>
          <p:nvPr/>
        </p:nvSpPr>
        <p:spPr>
          <a:xfrm>
            <a:off x="7686743" y="4971480"/>
            <a:ext cx="11205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Social Networking </a:t>
            </a:r>
            <a:r>
              <a:rPr lang="en-US" sz="900">
                <a:solidFill>
                  <a:srgbClr val="1F1A62"/>
                </a:solidFill>
                <a:latin typeface="Helvetica" panose="020B0403020202020204" pitchFamily="34" charset="0"/>
              </a:rPr>
              <a:t>(Smartphone)</a:t>
            </a:r>
            <a:endParaRPr lang="en-US" sz="7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F64F59-5B40-C3DA-9D78-3292D9595F56}"/>
              </a:ext>
            </a:extLst>
          </p:cNvPr>
          <p:cNvSpPr txBox="1"/>
          <p:nvPr/>
        </p:nvSpPr>
        <p:spPr>
          <a:xfrm>
            <a:off x="9392853" y="4971480"/>
            <a:ext cx="1120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Video Focused App/Web on Tablet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700F9B-1EAE-FE75-8052-66223C3F9CDD}"/>
              </a:ext>
            </a:extLst>
          </p:cNvPr>
          <p:cNvSpPr txBox="1"/>
          <p:nvPr/>
        </p:nvSpPr>
        <p:spPr>
          <a:xfrm>
            <a:off x="10262884" y="4971480"/>
            <a:ext cx="11205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Streaming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Audio </a:t>
            </a:r>
          </a:p>
          <a:p>
            <a:pPr algn="ctr"/>
            <a:r>
              <a:rPr lang="en-US" sz="900">
                <a:solidFill>
                  <a:srgbClr val="1F1A62"/>
                </a:solidFill>
                <a:latin typeface="Helvetica" panose="020B0403020202020204" pitchFamily="34" charset="0"/>
              </a:rPr>
              <a:t>(Tablet)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C39D6F-A593-D0FF-E050-F1DD74396192}"/>
              </a:ext>
            </a:extLst>
          </p:cNvPr>
          <p:cNvSpPr txBox="1"/>
          <p:nvPr/>
        </p:nvSpPr>
        <p:spPr>
          <a:xfrm>
            <a:off x="11223720" y="4971480"/>
            <a:ext cx="92605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Social Networking </a:t>
            </a:r>
            <a:r>
              <a:rPr lang="en-US" sz="900">
                <a:solidFill>
                  <a:srgbClr val="1F1A62"/>
                </a:solidFill>
                <a:latin typeface="Helvetica" panose="020B0403020202020204" pitchFamily="34" charset="0"/>
              </a:rPr>
              <a:t>(Tablet)</a:t>
            </a:r>
            <a:endParaRPr lang="en-US" sz="7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135AFC0-E14C-9652-2F2B-DB796DFF0491}"/>
              </a:ext>
            </a:extLst>
          </p:cNvPr>
          <p:cNvSpPr/>
          <p:nvPr/>
        </p:nvSpPr>
        <p:spPr>
          <a:xfrm>
            <a:off x="301752" y="2826078"/>
            <a:ext cx="1393374" cy="283464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Helvetica" panose="020B0500000000000000" pitchFamily="34" charset="0"/>
              </a:rPr>
              <a:t>17,220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09E49F-DA06-5958-D805-9CCB1C48414D}"/>
              </a:ext>
            </a:extLst>
          </p:cNvPr>
          <p:cNvSpPr txBox="1"/>
          <p:nvPr/>
        </p:nvSpPr>
        <p:spPr>
          <a:xfrm>
            <a:off x="262406" y="2369694"/>
            <a:ext cx="1517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1F1A62"/>
                </a:solidFill>
                <a:latin typeface="Helvetica" panose="020B0500000000000000" pitchFamily="34" charset="0"/>
              </a:rPr>
              <a:t>‘TV Set’ </a:t>
            </a:r>
            <a:br>
              <a:rPr lang="en-US" sz="1200" b="1">
                <a:solidFill>
                  <a:srgbClr val="1F1A62"/>
                </a:solidFill>
                <a:latin typeface="Helvetica" panose="020B0500000000000000" pitchFamily="34" charset="0"/>
              </a:rPr>
            </a:br>
            <a:r>
              <a:rPr lang="en-US" sz="1100" b="1">
                <a:solidFill>
                  <a:srgbClr val="1F1A62"/>
                </a:solidFill>
                <a:latin typeface="Helvetica" panose="020B0500000000000000" pitchFamily="34" charset="0"/>
              </a:rPr>
              <a:t>Total Avg Audience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F11B2C-EE8B-4EB4-841C-8271ED8A5372}"/>
              </a:ext>
            </a:extLst>
          </p:cNvPr>
          <p:cNvSpPr/>
          <p:nvPr/>
        </p:nvSpPr>
        <p:spPr>
          <a:xfrm>
            <a:off x="107280" y="427650"/>
            <a:ext cx="120847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More adults 18-49 are watching content on their TV set in any given minute, led by connected TV, than are using smartphone apps or the radio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F6DC98-3C54-DB64-0670-7184C5AFC039}"/>
              </a:ext>
            </a:extLst>
          </p:cNvPr>
          <p:cNvSpPr txBox="1"/>
          <p:nvPr/>
        </p:nvSpPr>
        <p:spPr>
          <a:xfrm>
            <a:off x="2613383" y="4971480"/>
            <a:ext cx="949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Internet on Computer*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497C03-E156-5023-F54E-DE5612A0237A}"/>
              </a:ext>
            </a:extLst>
          </p:cNvPr>
          <p:cNvSpPr txBox="1"/>
          <p:nvPr/>
        </p:nvSpPr>
        <p:spPr>
          <a:xfrm>
            <a:off x="8533049" y="4971480"/>
            <a:ext cx="1120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App/Web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on Tablet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***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0CC256-4A0F-A5EC-9D3A-89B5A835A1C4}"/>
              </a:ext>
            </a:extLst>
          </p:cNvPr>
          <p:cNvSpPr txBox="1"/>
          <p:nvPr/>
        </p:nvSpPr>
        <p:spPr>
          <a:xfrm>
            <a:off x="5093308" y="4971480"/>
            <a:ext cx="1120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App/Web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on Smartphone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**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CB14C6-A19F-B933-F4B1-2216B0BE6C1D}"/>
              </a:ext>
            </a:extLst>
          </p:cNvPr>
          <p:cNvSpPr txBox="1"/>
          <p:nvPr/>
        </p:nvSpPr>
        <p:spPr>
          <a:xfrm>
            <a:off x="483206" y="6033269"/>
            <a:ext cx="117087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VAB analysis of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 from the Nielsen Audience Insights, </a:t>
            </a:r>
            <a:r>
              <a:rPr lang="en-US" sz="9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Q3 2022. Based on weekly time spent in hours:minutes among U.S. population, A18-49. ‘TV set’ = live + time-shifted TV &amp; TV-Connected Devices. Nielsen, </a:t>
            </a:r>
            <a:br>
              <a:rPr lang="en-US" sz="9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9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2021-2022 National Universe Estimates. *Internet on computer inclusive of social networking on a computer. **App/web on a smartphone inclusive of video focused app/web on a smartphone, streaming audio on a smartphone and social networking on a smartphone. ***App/web on a tablet inclusive of streaming audio on a tablet and social networking on a tablet.</a:t>
            </a:r>
            <a:endParaRPr kumimoji="0" lang="en-US" sz="9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CFD6F0E-87FA-0A0F-5F3D-0DA3F9052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32100"/>
              </p:ext>
            </p:extLst>
          </p:nvPr>
        </p:nvGraphicFramePr>
        <p:xfrm>
          <a:off x="4568304" y="2185473"/>
          <a:ext cx="3055392" cy="466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9846693-7D5A-9FB0-A8FB-6A591A58723C}"/>
              </a:ext>
            </a:extLst>
          </p:cNvPr>
          <p:cNvSpPr/>
          <p:nvPr/>
        </p:nvSpPr>
        <p:spPr>
          <a:xfrm>
            <a:off x="8912352" y="5571134"/>
            <a:ext cx="3084580" cy="220402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403020202020204" pitchFamily="34" charset="0"/>
              </a:rPr>
              <a:t>Tablet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844764-AE2C-9090-C57E-DF3E4E687616}"/>
              </a:ext>
            </a:extLst>
          </p:cNvPr>
          <p:cNvSpPr/>
          <p:nvPr/>
        </p:nvSpPr>
        <p:spPr>
          <a:xfrm>
            <a:off x="5315082" y="5571134"/>
            <a:ext cx="3381877" cy="220402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403020202020204" pitchFamily="34" charset="0"/>
              </a:rPr>
              <a:t>Smartphone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E888CA-FDB9-8019-09E9-63DFB366BBD6}"/>
              </a:ext>
            </a:extLst>
          </p:cNvPr>
          <p:cNvSpPr/>
          <p:nvPr/>
        </p:nvSpPr>
        <p:spPr>
          <a:xfrm>
            <a:off x="265782" y="5571134"/>
            <a:ext cx="1421911" cy="220402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403020202020204" pitchFamily="34" charset="0"/>
              </a:rPr>
              <a:t>TV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A30DA1-BBF7-76EB-6424-98445844A86B}"/>
              </a:ext>
            </a:extLst>
          </p:cNvPr>
          <p:cNvSpPr/>
          <p:nvPr/>
        </p:nvSpPr>
        <p:spPr>
          <a:xfrm>
            <a:off x="1913336" y="5571134"/>
            <a:ext cx="646454" cy="220402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403020202020204" pitchFamily="34" charset="0"/>
              </a:rPr>
              <a:t>Radio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C5AF21-94D9-3B88-EB98-01DE7DA0F892}"/>
              </a:ext>
            </a:extLst>
          </p:cNvPr>
          <p:cNvSpPr/>
          <p:nvPr/>
        </p:nvSpPr>
        <p:spPr>
          <a:xfrm>
            <a:off x="2764809" y="5571134"/>
            <a:ext cx="2390964" cy="220402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403020202020204" pitchFamily="34" charset="0"/>
              </a:rPr>
              <a:t>Computer</a:t>
            </a:r>
          </a:p>
        </p:txBody>
      </p:sp>
    </p:spTree>
    <p:extLst>
      <p:ext uri="{BB962C8B-B14F-4D97-AF65-F5344CB8AC3E}">
        <p14:creationId xmlns:p14="http://schemas.microsoft.com/office/powerpoint/2010/main" val="168820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EF9597-AD9B-83B6-5477-01E3A14A9CE3}"/>
              </a:ext>
            </a:extLst>
          </p:cNvPr>
          <p:cNvSpPr/>
          <p:nvPr/>
        </p:nvSpPr>
        <p:spPr>
          <a:xfrm>
            <a:off x="0" y="1765230"/>
            <a:ext cx="12191567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A1316-BF1D-0804-C0AD-CC14437E8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2F9890-AF7C-C6D9-0A1C-273D3634A3B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DA4574-7DDE-9ED5-8EAF-49B20CD49DC7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AE90EEE-2530-388D-64DF-5C713343CA11}"/>
              </a:ext>
            </a:extLst>
          </p:cNvPr>
          <p:cNvSpPr txBox="1">
            <a:spLocks/>
          </p:cNvSpPr>
          <p:nvPr/>
        </p:nvSpPr>
        <p:spPr>
          <a:xfrm>
            <a:off x="3404493" y="1865520"/>
            <a:ext cx="5382580" cy="3988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u="sng">
                <a:solidFill>
                  <a:srgbClr val="1F1A62"/>
                </a:solidFill>
                <a:latin typeface="Helvetica" panose="020B0403020202020204" pitchFamily="34" charset="0"/>
              </a:rPr>
              <a:t>A25-54 Average Audience (000)</a:t>
            </a:r>
            <a:endParaRPr lang="en-US" sz="1800" b="1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8E2A19F-AEC9-8B6F-3E14-D971347E59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590914"/>
              </p:ext>
            </p:extLst>
          </p:nvPr>
        </p:nvGraphicFramePr>
        <p:xfrm>
          <a:off x="107280" y="2150187"/>
          <a:ext cx="11977440" cy="332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B4BC880-3B91-F692-604D-D590F4E061F7}"/>
              </a:ext>
            </a:extLst>
          </p:cNvPr>
          <p:cNvSpPr txBox="1"/>
          <p:nvPr/>
        </p:nvSpPr>
        <p:spPr>
          <a:xfrm>
            <a:off x="-41129" y="4948326"/>
            <a:ext cx="1120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Live +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Time-Shifted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TV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35DE06-C790-5875-2700-73AE6E1B39BE}"/>
              </a:ext>
            </a:extLst>
          </p:cNvPr>
          <p:cNvSpPr txBox="1"/>
          <p:nvPr/>
        </p:nvSpPr>
        <p:spPr>
          <a:xfrm>
            <a:off x="836671" y="4948326"/>
            <a:ext cx="1120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TV-Connected Devices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3D186F-765E-F7B8-8881-F15189221335}"/>
              </a:ext>
            </a:extLst>
          </p:cNvPr>
          <p:cNvSpPr txBox="1"/>
          <p:nvPr/>
        </p:nvSpPr>
        <p:spPr>
          <a:xfrm>
            <a:off x="1695126" y="4948326"/>
            <a:ext cx="1120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Radio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F139E7-436A-5B96-BB4F-0E61C4F905EB}"/>
              </a:ext>
            </a:extLst>
          </p:cNvPr>
          <p:cNvSpPr txBox="1"/>
          <p:nvPr/>
        </p:nvSpPr>
        <p:spPr>
          <a:xfrm>
            <a:off x="3403006" y="4948326"/>
            <a:ext cx="112053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Social Networking</a:t>
            </a:r>
          </a:p>
          <a:p>
            <a:pPr algn="ctr"/>
            <a:r>
              <a:rPr lang="en-US" sz="900">
                <a:solidFill>
                  <a:srgbClr val="1F1A62"/>
                </a:solidFill>
                <a:latin typeface="Helvetica" panose="020B0403020202020204" pitchFamily="34" charset="0"/>
              </a:rPr>
              <a:t>(Computer)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8EE865-C02E-6511-7088-D76BCFFD2D96}"/>
              </a:ext>
            </a:extLst>
          </p:cNvPr>
          <p:cNvSpPr txBox="1"/>
          <p:nvPr/>
        </p:nvSpPr>
        <p:spPr>
          <a:xfrm>
            <a:off x="4334587" y="4948326"/>
            <a:ext cx="949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Video on Computer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CA1A4C-9B5B-53E2-2338-D17652EF2262}"/>
              </a:ext>
            </a:extLst>
          </p:cNvPr>
          <p:cNvSpPr txBox="1"/>
          <p:nvPr/>
        </p:nvSpPr>
        <p:spPr>
          <a:xfrm>
            <a:off x="5953112" y="4948326"/>
            <a:ext cx="1120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Video Focused App/Web on Smartphone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ED35A5-3AA9-CB93-7C0F-57B941A396A4}"/>
              </a:ext>
            </a:extLst>
          </p:cNvPr>
          <p:cNvSpPr txBox="1"/>
          <p:nvPr/>
        </p:nvSpPr>
        <p:spPr>
          <a:xfrm>
            <a:off x="6823143" y="4948326"/>
            <a:ext cx="11205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Streaming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Audio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900">
                <a:solidFill>
                  <a:srgbClr val="1F1A62"/>
                </a:solidFill>
                <a:latin typeface="Helvetica" panose="020B0403020202020204" pitchFamily="34" charset="0"/>
              </a:rPr>
              <a:t>(Smartphone)</a:t>
            </a:r>
            <a:endParaRPr lang="en-US" sz="7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539F43-EDEE-B29B-9D14-4DF1EBF26F89}"/>
              </a:ext>
            </a:extLst>
          </p:cNvPr>
          <p:cNvSpPr txBox="1"/>
          <p:nvPr/>
        </p:nvSpPr>
        <p:spPr>
          <a:xfrm>
            <a:off x="7686743" y="4948326"/>
            <a:ext cx="11205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Social Networking </a:t>
            </a:r>
            <a:r>
              <a:rPr lang="en-US" sz="900">
                <a:solidFill>
                  <a:srgbClr val="1F1A62"/>
                </a:solidFill>
                <a:latin typeface="Helvetica" panose="020B0403020202020204" pitchFamily="34" charset="0"/>
              </a:rPr>
              <a:t>(Smartphone)</a:t>
            </a:r>
            <a:endParaRPr lang="en-US" sz="7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6A5D5E-254D-53AA-FB9C-22A53EA294DA}"/>
              </a:ext>
            </a:extLst>
          </p:cNvPr>
          <p:cNvSpPr txBox="1"/>
          <p:nvPr/>
        </p:nvSpPr>
        <p:spPr>
          <a:xfrm>
            <a:off x="9392853" y="4948326"/>
            <a:ext cx="1120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Video Focused App/Web on Tablet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13D464-12BE-43A0-6A92-02B396DD12D3}"/>
              </a:ext>
            </a:extLst>
          </p:cNvPr>
          <p:cNvSpPr txBox="1"/>
          <p:nvPr/>
        </p:nvSpPr>
        <p:spPr>
          <a:xfrm>
            <a:off x="10262884" y="4948326"/>
            <a:ext cx="11205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Streaming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Audio </a:t>
            </a:r>
          </a:p>
          <a:p>
            <a:pPr algn="ctr"/>
            <a:r>
              <a:rPr lang="en-US" sz="900">
                <a:solidFill>
                  <a:srgbClr val="1F1A62"/>
                </a:solidFill>
                <a:latin typeface="Helvetica" panose="020B0403020202020204" pitchFamily="34" charset="0"/>
              </a:rPr>
              <a:t>(Tablet)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2CB7AF-40E0-04BA-E33B-C5698902853F}"/>
              </a:ext>
            </a:extLst>
          </p:cNvPr>
          <p:cNvSpPr txBox="1"/>
          <p:nvPr/>
        </p:nvSpPr>
        <p:spPr>
          <a:xfrm>
            <a:off x="11223720" y="4948326"/>
            <a:ext cx="92605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Social Networking </a:t>
            </a:r>
            <a:r>
              <a:rPr lang="en-US" sz="900">
                <a:solidFill>
                  <a:srgbClr val="1F1A62"/>
                </a:solidFill>
                <a:latin typeface="Helvetica" panose="020B0403020202020204" pitchFamily="34" charset="0"/>
              </a:rPr>
              <a:t>(Tablet)</a:t>
            </a:r>
            <a:endParaRPr lang="en-US" sz="7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0B953C-DFB7-73C1-978C-2BFFAA0DED87}"/>
              </a:ext>
            </a:extLst>
          </p:cNvPr>
          <p:cNvSpPr/>
          <p:nvPr/>
        </p:nvSpPr>
        <p:spPr>
          <a:xfrm>
            <a:off x="308656" y="2753869"/>
            <a:ext cx="1393374" cy="283464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Helvetica" panose="020B0500000000000000" pitchFamily="34" charset="0"/>
              </a:rPr>
              <a:t>17,482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1D7FC6-9D58-D110-97FD-E69885D45B53}"/>
              </a:ext>
            </a:extLst>
          </p:cNvPr>
          <p:cNvSpPr txBox="1"/>
          <p:nvPr/>
        </p:nvSpPr>
        <p:spPr>
          <a:xfrm>
            <a:off x="269310" y="2297485"/>
            <a:ext cx="153030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1F1A62"/>
                </a:solidFill>
                <a:latin typeface="Helvetica" panose="020B0500000000000000" pitchFamily="34" charset="0"/>
              </a:rPr>
              <a:t>‘TV Set’ </a:t>
            </a:r>
            <a:br>
              <a:rPr lang="en-US" sz="1200" b="1">
                <a:solidFill>
                  <a:srgbClr val="1F1A62"/>
                </a:solidFill>
                <a:latin typeface="Helvetica" panose="020B0500000000000000" pitchFamily="34" charset="0"/>
              </a:rPr>
            </a:br>
            <a:r>
              <a:rPr lang="en-US" sz="1100" b="1">
                <a:solidFill>
                  <a:srgbClr val="1F1A62"/>
                </a:solidFill>
                <a:latin typeface="Helvetica" panose="020B0500000000000000" pitchFamily="34" charset="0"/>
              </a:rPr>
              <a:t>Total Avg Audience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E09619E-BD9A-BDEF-5B3D-AFE23C574FF1}"/>
              </a:ext>
            </a:extLst>
          </p:cNvPr>
          <p:cNvSpPr/>
          <p:nvPr/>
        </p:nvSpPr>
        <p:spPr>
          <a:xfrm>
            <a:off x="107281" y="427650"/>
            <a:ext cx="118869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Between linear &amp; connected TV, more adults 25-54 are watching content on their TV set in any given minute than any other device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AEDDB4-73B3-A4B8-1209-A758F5F90A79}"/>
              </a:ext>
            </a:extLst>
          </p:cNvPr>
          <p:cNvSpPr txBox="1"/>
          <p:nvPr/>
        </p:nvSpPr>
        <p:spPr>
          <a:xfrm>
            <a:off x="2613383" y="4948326"/>
            <a:ext cx="949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Internet on Computer*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D2B15D-1B6C-B525-1C9F-A46338D71901}"/>
              </a:ext>
            </a:extLst>
          </p:cNvPr>
          <p:cNvSpPr txBox="1"/>
          <p:nvPr/>
        </p:nvSpPr>
        <p:spPr>
          <a:xfrm>
            <a:off x="8533049" y="4948326"/>
            <a:ext cx="1120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App/Web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on Tablet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***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26E7CF-3391-DF88-8716-573C8F4097FA}"/>
              </a:ext>
            </a:extLst>
          </p:cNvPr>
          <p:cNvSpPr txBox="1"/>
          <p:nvPr/>
        </p:nvSpPr>
        <p:spPr>
          <a:xfrm>
            <a:off x="5093308" y="4948326"/>
            <a:ext cx="1120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App/Web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on Smartphone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**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94787F-85EC-4B30-77D0-F0BD0AC86E32}"/>
              </a:ext>
            </a:extLst>
          </p:cNvPr>
          <p:cNvSpPr txBox="1"/>
          <p:nvPr/>
        </p:nvSpPr>
        <p:spPr>
          <a:xfrm>
            <a:off x="483206" y="6033269"/>
            <a:ext cx="117087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VAB analysis of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 from the Nielsen Audience Insights, </a:t>
            </a:r>
            <a:r>
              <a:rPr lang="en-US" sz="9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Q3 2022. Based on weekly time spent in hours:minutes among U.S. population, A25-54. ‘TV set’ = live + time-shifted TV &amp; TV-Connected Devices. Nielsen, </a:t>
            </a:r>
            <a:br>
              <a:rPr lang="en-US" sz="9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9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2021-2022 National Universe Estimates. *Internet on computer inclusive of social networking on a computer. **App/web on a smartphone inclusive of video focused app/web on a smartphone, streaming audio on a smartphone and social networking on a smartphone. ***App/web on a tablet inclusive of streaming audio on a tablet and social networking on a tablet.</a:t>
            </a:r>
            <a:endParaRPr kumimoji="0" lang="en-US" sz="9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D264160-2767-B140-BF0B-96F3718813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32100"/>
              </p:ext>
            </p:extLst>
          </p:nvPr>
        </p:nvGraphicFramePr>
        <p:xfrm>
          <a:off x="4568304" y="2185473"/>
          <a:ext cx="3055392" cy="466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22970A2-0182-DE9A-257E-CA16AA4AFE1B}"/>
              </a:ext>
            </a:extLst>
          </p:cNvPr>
          <p:cNvSpPr/>
          <p:nvPr/>
        </p:nvSpPr>
        <p:spPr>
          <a:xfrm>
            <a:off x="8912352" y="5571134"/>
            <a:ext cx="3084580" cy="220402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403020202020204" pitchFamily="34" charset="0"/>
              </a:rPr>
              <a:t>Tablet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B26DDF-8DC4-2185-9420-FFA9B0355C84}"/>
              </a:ext>
            </a:extLst>
          </p:cNvPr>
          <p:cNvSpPr/>
          <p:nvPr/>
        </p:nvSpPr>
        <p:spPr>
          <a:xfrm>
            <a:off x="5315082" y="5571134"/>
            <a:ext cx="3381877" cy="220402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403020202020204" pitchFamily="34" charset="0"/>
              </a:rPr>
              <a:t>Smartphone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90A461-1606-398D-F673-8381545DCE5F}"/>
              </a:ext>
            </a:extLst>
          </p:cNvPr>
          <p:cNvSpPr/>
          <p:nvPr/>
        </p:nvSpPr>
        <p:spPr>
          <a:xfrm>
            <a:off x="265782" y="5571134"/>
            <a:ext cx="1421911" cy="220402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403020202020204" pitchFamily="34" charset="0"/>
              </a:rPr>
              <a:t>TV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AE2959-F128-FD27-6741-074F1898BED4}"/>
              </a:ext>
            </a:extLst>
          </p:cNvPr>
          <p:cNvSpPr/>
          <p:nvPr/>
        </p:nvSpPr>
        <p:spPr>
          <a:xfrm>
            <a:off x="1913336" y="5571134"/>
            <a:ext cx="646454" cy="220402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403020202020204" pitchFamily="34" charset="0"/>
              </a:rPr>
              <a:t>Radio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68CE9B-62CA-6A80-9658-F7474BF8A860}"/>
              </a:ext>
            </a:extLst>
          </p:cNvPr>
          <p:cNvSpPr/>
          <p:nvPr/>
        </p:nvSpPr>
        <p:spPr>
          <a:xfrm>
            <a:off x="2764809" y="5571134"/>
            <a:ext cx="2390964" cy="220402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403020202020204" pitchFamily="34" charset="0"/>
              </a:rPr>
              <a:t>Computer</a:t>
            </a:r>
          </a:p>
        </p:txBody>
      </p:sp>
    </p:spTree>
    <p:extLst>
      <p:ext uri="{BB962C8B-B14F-4D97-AF65-F5344CB8AC3E}">
        <p14:creationId xmlns:p14="http://schemas.microsoft.com/office/powerpoint/2010/main" val="2744020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E01419-1397-D34D-615A-BD88B1C0F7B8}"/>
              </a:ext>
            </a:extLst>
          </p:cNvPr>
          <p:cNvSpPr/>
          <p:nvPr/>
        </p:nvSpPr>
        <p:spPr>
          <a:xfrm>
            <a:off x="0" y="1765230"/>
            <a:ext cx="12191567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B948DC-0E21-C0F0-3949-88D632F4ED88}"/>
              </a:ext>
            </a:extLst>
          </p:cNvPr>
          <p:cNvSpPr/>
          <p:nvPr/>
        </p:nvSpPr>
        <p:spPr>
          <a:xfrm>
            <a:off x="815937" y="5646134"/>
            <a:ext cx="383093" cy="231658"/>
          </a:xfrm>
          <a:prstGeom prst="rect">
            <a:avLst/>
          </a:prstGeom>
          <a:solidFill>
            <a:srgbClr val="00C0F3"/>
          </a:solidFill>
          <a:ln w="38100">
            <a:solidFill>
              <a:srgbClr val="1F1A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C6FB24-E8ED-7D21-41BB-5BE64952CAD7}"/>
              </a:ext>
            </a:extLst>
          </p:cNvPr>
          <p:cNvSpPr/>
          <p:nvPr/>
        </p:nvSpPr>
        <p:spPr>
          <a:xfrm>
            <a:off x="1455859" y="5646134"/>
            <a:ext cx="383093" cy="231658"/>
          </a:xfrm>
          <a:prstGeom prst="rect">
            <a:avLst/>
          </a:prstGeom>
          <a:solidFill>
            <a:srgbClr val="E84A99"/>
          </a:solidFill>
          <a:ln w="12700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DB2F85-FBED-B40F-F729-0419C367BD44}"/>
              </a:ext>
            </a:extLst>
          </p:cNvPr>
          <p:cNvSpPr/>
          <p:nvPr/>
        </p:nvSpPr>
        <p:spPr>
          <a:xfrm>
            <a:off x="1991389" y="5646134"/>
            <a:ext cx="383093" cy="231658"/>
          </a:xfrm>
          <a:prstGeom prst="rect">
            <a:avLst/>
          </a:prstGeom>
          <a:solidFill>
            <a:srgbClr val="4EBEA4"/>
          </a:solidFill>
          <a:ln w="12700">
            <a:solidFill>
              <a:srgbClr val="4EBE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04EB8D-07F5-2E59-393F-57ACCFDF3E82}"/>
              </a:ext>
            </a:extLst>
          </p:cNvPr>
          <p:cNvSpPr/>
          <p:nvPr/>
        </p:nvSpPr>
        <p:spPr>
          <a:xfrm>
            <a:off x="2590860" y="5646134"/>
            <a:ext cx="383093" cy="231658"/>
          </a:xfrm>
          <a:prstGeom prst="rect">
            <a:avLst/>
          </a:prstGeom>
          <a:solidFill>
            <a:srgbClr val="FFE600"/>
          </a:solidFill>
          <a:ln w="12700">
            <a:solidFill>
              <a:srgbClr val="FFE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502E79-CAF2-1C23-9199-0F28D4066A87}"/>
              </a:ext>
            </a:extLst>
          </p:cNvPr>
          <p:cNvSpPr txBox="1"/>
          <p:nvPr/>
        </p:nvSpPr>
        <p:spPr>
          <a:xfrm>
            <a:off x="738946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22%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184CC9-8FB1-EE3C-415D-E52B6FFD2EFB}"/>
              </a:ext>
            </a:extLst>
          </p:cNvPr>
          <p:cNvSpPr txBox="1"/>
          <p:nvPr/>
        </p:nvSpPr>
        <p:spPr>
          <a:xfrm>
            <a:off x="1389070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>
                <a:solidFill>
                  <a:schemeClr val="bg1"/>
                </a:solidFill>
                <a:latin typeface="Helvetica" panose="020B0403020202020204" pitchFamily="34" charset="0"/>
              </a:rPr>
              <a:t>6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F14FED-4A2C-2C57-C1A7-DFC9BAB28B54}"/>
              </a:ext>
            </a:extLst>
          </p:cNvPr>
          <p:cNvSpPr txBox="1"/>
          <p:nvPr/>
        </p:nvSpPr>
        <p:spPr>
          <a:xfrm>
            <a:off x="1913107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>
                <a:solidFill>
                  <a:schemeClr val="bg1"/>
                </a:solidFill>
                <a:latin typeface="Helvetica" panose="020B0403020202020204" pitchFamily="34" charset="0"/>
              </a:rPr>
              <a:t>14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9E0A60-040B-3A4A-9EE5-41CCA5E1B862}"/>
              </a:ext>
            </a:extLst>
          </p:cNvPr>
          <p:cNvSpPr txBox="1"/>
          <p:nvPr/>
        </p:nvSpPr>
        <p:spPr>
          <a:xfrm>
            <a:off x="2514560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022CD3-EB33-FBAE-1B23-6EC8062EF088}"/>
              </a:ext>
            </a:extLst>
          </p:cNvPr>
          <p:cNvSpPr/>
          <p:nvPr/>
        </p:nvSpPr>
        <p:spPr>
          <a:xfrm>
            <a:off x="307120" y="427650"/>
            <a:ext cx="11884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 total, almost one-quarter of all adults are watching video on a device during any given minute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933169-0D4B-B5C3-B45C-372C612DE234}"/>
              </a:ext>
            </a:extLst>
          </p:cNvPr>
          <p:cNvSpPr txBox="1"/>
          <p:nvPr/>
        </p:nvSpPr>
        <p:spPr>
          <a:xfrm>
            <a:off x="483207" y="6079336"/>
            <a:ext cx="1168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VAB analysis of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 from the Nielsen Audience Insights, Q3 2022. Based on weekly time spent in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hours:minutes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among U.S. population, A18+. ‘Video’ includes live + time-shifted TV, TV-connected devices, video on a computer, video focused app/web on a smartphone, video focused app/web on a tablet. ‘Audio’ includes radio, streaming audio on a smartphone, streaming audio on a tablet. ‘Internet’ includes internet on a computer, app/web on a smartphone (excluding video), app/web on a tablet (excluding video). ‘Social media’ includes social networking on a computer, social networking on a smartphone, social networking on a tablet. *U.S. population based on </a:t>
            </a:r>
            <a:r>
              <a:rPr lang="en-US" sz="8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2021-2022 National Universe Estimates from Nielsen. 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E66C63-1832-7535-F876-9A6C8F6BA0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9AA7A86-656F-3C9E-C537-54888D732E4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4C4F10-752C-F106-0977-09F45E02FC7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CBBEA7-8E9C-68C7-4AF8-5F3FCA3B987D}"/>
              </a:ext>
            </a:extLst>
          </p:cNvPr>
          <p:cNvSpPr txBox="1">
            <a:spLocks/>
          </p:cNvSpPr>
          <p:nvPr/>
        </p:nvSpPr>
        <p:spPr>
          <a:xfrm>
            <a:off x="3404493" y="1867739"/>
            <a:ext cx="5382580" cy="3988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Average Audience (000) by Demo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j-ea"/>
              <a:cs typeface="+mj-cs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DF71458-08DA-ACA9-307E-9779816D13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587773"/>
              </p:ext>
            </p:extLst>
          </p:nvPr>
        </p:nvGraphicFramePr>
        <p:xfrm>
          <a:off x="368300" y="2272582"/>
          <a:ext cx="11506200" cy="316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66072B-F160-2000-ADC7-5DF1E1BAB645}"/>
              </a:ext>
            </a:extLst>
          </p:cNvPr>
          <p:cNvSpPr txBox="1"/>
          <p:nvPr/>
        </p:nvSpPr>
        <p:spPr>
          <a:xfrm>
            <a:off x="307120" y="5362147"/>
            <a:ext cx="11443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% Share of U.S. Population by Demo*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44AA603-761D-2DD5-4CE8-63A024E9194D}"/>
              </a:ext>
            </a:extLst>
          </p:cNvPr>
          <p:cNvCxnSpPr>
            <a:cxnSpLocks/>
          </p:cNvCxnSpPr>
          <p:nvPr/>
        </p:nvCxnSpPr>
        <p:spPr>
          <a:xfrm flipH="1">
            <a:off x="307121" y="5491772"/>
            <a:ext cx="4193858" cy="1"/>
          </a:xfrm>
          <a:prstGeom prst="straightConnector1">
            <a:avLst/>
          </a:prstGeom>
          <a:ln w="9525">
            <a:solidFill>
              <a:srgbClr val="1F1A6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B3BB42-0933-4836-31DB-9DAFA3FF3338}"/>
              </a:ext>
            </a:extLst>
          </p:cNvPr>
          <p:cNvCxnSpPr>
            <a:cxnSpLocks/>
          </p:cNvCxnSpPr>
          <p:nvPr/>
        </p:nvCxnSpPr>
        <p:spPr>
          <a:xfrm>
            <a:off x="7561678" y="5493251"/>
            <a:ext cx="4193858" cy="1"/>
          </a:xfrm>
          <a:prstGeom prst="straightConnector1">
            <a:avLst/>
          </a:prstGeom>
          <a:ln w="9525">
            <a:solidFill>
              <a:srgbClr val="1F1A6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9B5C27B-4FDA-2399-6F9B-9F88AD965385}"/>
              </a:ext>
            </a:extLst>
          </p:cNvPr>
          <p:cNvSpPr/>
          <p:nvPr/>
        </p:nvSpPr>
        <p:spPr>
          <a:xfrm>
            <a:off x="3685422" y="5646134"/>
            <a:ext cx="383093" cy="231658"/>
          </a:xfrm>
          <a:prstGeom prst="rect">
            <a:avLst/>
          </a:prstGeom>
          <a:solidFill>
            <a:srgbClr val="00C0F3"/>
          </a:solidFill>
          <a:ln w="38100">
            <a:solidFill>
              <a:srgbClr val="1F1A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5BB82D-00EB-BEB1-C92E-341B28557ECF}"/>
              </a:ext>
            </a:extLst>
          </p:cNvPr>
          <p:cNvSpPr/>
          <p:nvPr/>
        </p:nvSpPr>
        <p:spPr>
          <a:xfrm>
            <a:off x="4325344" y="5646134"/>
            <a:ext cx="383093" cy="231658"/>
          </a:xfrm>
          <a:prstGeom prst="rect">
            <a:avLst/>
          </a:prstGeom>
          <a:solidFill>
            <a:srgbClr val="E84A99"/>
          </a:solidFill>
          <a:ln w="12700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C621EE-4885-E320-9029-FDA8C1C37823}"/>
              </a:ext>
            </a:extLst>
          </p:cNvPr>
          <p:cNvSpPr/>
          <p:nvPr/>
        </p:nvSpPr>
        <p:spPr>
          <a:xfrm>
            <a:off x="4860874" y="5646134"/>
            <a:ext cx="383093" cy="231658"/>
          </a:xfrm>
          <a:prstGeom prst="rect">
            <a:avLst/>
          </a:prstGeom>
          <a:solidFill>
            <a:srgbClr val="4EBEA4"/>
          </a:solidFill>
          <a:ln w="12700">
            <a:solidFill>
              <a:srgbClr val="4EBE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A3A431-EE29-7398-7DE3-AFE71852888F}"/>
              </a:ext>
            </a:extLst>
          </p:cNvPr>
          <p:cNvSpPr/>
          <p:nvPr/>
        </p:nvSpPr>
        <p:spPr>
          <a:xfrm>
            <a:off x="5460345" y="5646134"/>
            <a:ext cx="383093" cy="231658"/>
          </a:xfrm>
          <a:prstGeom prst="rect">
            <a:avLst/>
          </a:prstGeom>
          <a:solidFill>
            <a:srgbClr val="FFE600"/>
          </a:solidFill>
          <a:ln w="12700">
            <a:solidFill>
              <a:srgbClr val="FFE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E16B68-3FA6-FA1E-F60B-A90DD50E0FC4}"/>
              </a:ext>
            </a:extLst>
          </p:cNvPr>
          <p:cNvSpPr txBox="1"/>
          <p:nvPr/>
        </p:nvSpPr>
        <p:spPr>
          <a:xfrm>
            <a:off x="3595530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>
                <a:solidFill>
                  <a:schemeClr val="bg1"/>
                </a:solidFill>
                <a:latin typeface="Helvetica" panose="020B0403020202020204" pitchFamily="34" charset="0"/>
              </a:rPr>
              <a:t>14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0A0DC0-8EEF-4C18-77AE-24D2585F9A4F}"/>
              </a:ext>
            </a:extLst>
          </p:cNvPr>
          <p:cNvSpPr txBox="1"/>
          <p:nvPr/>
        </p:nvSpPr>
        <p:spPr>
          <a:xfrm>
            <a:off x="4258555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>
                <a:solidFill>
                  <a:schemeClr val="bg1"/>
                </a:solidFill>
                <a:latin typeface="Helvetica" panose="020B0403020202020204" pitchFamily="34" charset="0"/>
              </a:rPr>
              <a:t>4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CFE87D-4313-C403-F5A4-6790D1F7DC2B}"/>
              </a:ext>
            </a:extLst>
          </p:cNvPr>
          <p:cNvSpPr txBox="1"/>
          <p:nvPr/>
        </p:nvSpPr>
        <p:spPr>
          <a:xfrm>
            <a:off x="4782592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14%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BEF13E-7E2D-58D5-A1B8-4445E4A71679}"/>
              </a:ext>
            </a:extLst>
          </p:cNvPr>
          <p:cNvSpPr txBox="1"/>
          <p:nvPr/>
        </p:nvSpPr>
        <p:spPr>
          <a:xfrm>
            <a:off x="5384045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>
                <a:solidFill>
                  <a:srgbClr val="1B1464"/>
                </a:solidFill>
                <a:latin typeface="Helvetica" panose="020B0403020202020204" pitchFamily="34" charset="0"/>
              </a:rPr>
              <a:t>4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6576E1F-9E0F-C9C1-B90B-501B4219AB0E}"/>
              </a:ext>
            </a:extLst>
          </p:cNvPr>
          <p:cNvSpPr/>
          <p:nvPr/>
        </p:nvSpPr>
        <p:spPr>
          <a:xfrm>
            <a:off x="6491184" y="5646134"/>
            <a:ext cx="383093" cy="231658"/>
          </a:xfrm>
          <a:prstGeom prst="rect">
            <a:avLst/>
          </a:prstGeom>
          <a:solidFill>
            <a:srgbClr val="00C0F3"/>
          </a:solidFill>
          <a:ln w="38100">
            <a:solidFill>
              <a:srgbClr val="1F1A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09D77E-D914-1000-0D97-D7F2583E7BE5}"/>
              </a:ext>
            </a:extLst>
          </p:cNvPr>
          <p:cNvSpPr/>
          <p:nvPr/>
        </p:nvSpPr>
        <p:spPr>
          <a:xfrm>
            <a:off x="7131106" y="5646134"/>
            <a:ext cx="383093" cy="231658"/>
          </a:xfrm>
          <a:prstGeom prst="rect">
            <a:avLst/>
          </a:prstGeom>
          <a:solidFill>
            <a:srgbClr val="E84A99"/>
          </a:solidFill>
          <a:ln w="12700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B7789F-BF8C-1E77-9817-2EBC6830BD5F}"/>
              </a:ext>
            </a:extLst>
          </p:cNvPr>
          <p:cNvSpPr/>
          <p:nvPr/>
        </p:nvSpPr>
        <p:spPr>
          <a:xfrm>
            <a:off x="7666636" y="5646134"/>
            <a:ext cx="383093" cy="231658"/>
          </a:xfrm>
          <a:prstGeom prst="rect">
            <a:avLst/>
          </a:prstGeom>
          <a:solidFill>
            <a:srgbClr val="4EBEA4"/>
          </a:solidFill>
          <a:ln w="12700">
            <a:solidFill>
              <a:srgbClr val="4EBE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A0E5DE-625B-397C-CFC2-6D9F008823EB}"/>
              </a:ext>
            </a:extLst>
          </p:cNvPr>
          <p:cNvSpPr/>
          <p:nvPr/>
        </p:nvSpPr>
        <p:spPr>
          <a:xfrm>
            <a:off x="8266107" y="5646134"/>
            <a:ext cx="383093" cy="231658"/>
          </a:xfrm>
          <a:prstGeom prst="rect">
            <a:avLst/>
          </a:prstGeom>
          <a:solidFill>
            <a:srgbClr val="FFE600"/>
          </a:solidFill>
          <a:ln w="12700">
            <a:solidFill>
              <a:srgbClr val="FFE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88D416-9499-F7B2-8728-C06BEDAC61D4}"/>
              </a:ext>
            </a:extLst>
          </p:cNvPr>
          <p:cNvSpPr txBox="1"/>
          <p:nvPr/>
        </p:nvSpPr>
        <p:spPr>
          <a:xfrm>
            <a:off x="6418817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>
                <a:solidFill>
                  <a:schemeClr val="bg1"/>
                </a:solidFill>
                <a:latin typeface="Helvetica" panose="020B0403020202020204" pitchFamily="34" charset="0"/>
              </a:rPr>
              <a:t>16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1DA691-9280-02D0-7583-CBAAE30E0449}"/>
              </a:ext>
            </a:extLst>
          </p:cNvPr>
          <p:cNvSpPr txBox="1"/>
          <p:nvPr/>
        </p:nvSpPr>
        <p:spPr>
          <a:xfrm>
            <a:off x="7064317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54DDA6-54A1-44C7-2746-B628F8FC0320}"/>
              </a:ext>
            </a:extLst>
          </p:cNvPr>
          <p:cNvSpPr txBox="1"/>
          <p:nvPr/>
        </p:nvSpPr>
        <p:spPr>
          <a:xfrm>
            <a:off x="7588354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>
                <a:solidFill>
                  <a:schemeClr val="bg1"/>
                </a:solidFill>
                <a:latin typeface="Helvetica" panose="020B0403020202020204" pitchFamily="34" charset="0"/>
              </a:rPr>
              <a:t>13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1D6544-9AB8-9783-7EBB-AF3C8E7C6546}"/>
              </a:ext>
            </a:extLst>
          </p:cNvPr>
          <p:cNvSpPr txBox="1"/>
          <p:nvPr/>
        </p:nvSpPr>
        <p:spPr>
          <a:xfrm>
            <a:off x="8189807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>
                <a:solidFill>
                  <a:srgbClr val="1B1464"/>
                </a:solidFill>
                <a:latin typeface="Helvetica" panose="020B0403020202020204" pitchFamily="34" charset="0"/>
              </a:rPr>
              <a:t>4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E49683A-0CD1-13DA-92A7-F5711CD9F1AD}"/>
              </a:ext>
            </a:extLst>
          </p:cNvPr>
          <p:cNvSpPr/>
          <p:nvPr/>
        </p:nvSpPr>
        <p:spPr>
          <a:xfrm>
            <a:off x="9299090" y="5646134"/>
            <a:ext cx="383093" cy="231658"/>
          </a:xfrm>
          <a:prstGeom prst="rect">
            <a:avLst/>
          </a:prstGeom>
          <a:solidFill>
            <a:srgbClr val="00C0F3"/>
          </a:solidFill>
          <a:ln w="38100">
            <a:solidFill>
              <a:srgbClr val="1F1A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C7DFC92-BFAA-AD57-15EA-C2C28E343493}"/>
              </a:ext>
            </a:extLst>
          </p:cNvPr>
          <p:cNvSpPr/>
          <p:nvPr/>
        </p:nvSpPr>
        <p:spPr>
          <a:xfrm>
            <a:off x="9939012" y="5646134"/>
            <a:ext cx="383093" cy="231658"/>
          </a:xfrm>
          <a:prstGeom prst="rect">
            <a:avLst/>
          </a:prstGeom>
          <a:solidFill>
            <a:srgbClr val="E84A99"/>
          </a:solidFill>
          <a:ln w="12700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CE2DED6-CC99-243C-5EA6-5F26C41BB876}"/>
              </a:ext>
            </a:extLst>
          </p:cNvPr>
          <p:cNvSpPr/>
          <p:nvPr/>
        </p:nvSpPr>
        <p:spPr>
          <a:xfrm>
            <a:off x="10474542" y="5646134"/>
            <a:ext cx="383093" cy="231658"/>
          </a:xfrm>
          <a:prstGeom prst="rect">
            <a:avLst/>
          </a:prstGeom>
          <a:solidFill>
            <a:srgbClr val="4EBEA4"/>
          </a:solidFill>
          <a:ln w="12700">
            <a:solidFill>
              <a:srgbClr val="4EBE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A3003D5-A868-816A-E497-B61872B04A78}"/>
              </a:ext>
            </a:extLst>
          </p:cNvPr>
          <p:cNvSpPr/>
          <p:nvPr/>
        </p:nvSpPr>
        <p:spPr>
          <a:xfrm>
            <a:off x="11074013" y="5646134"/>
            <a:ext cx="383093" cy="231658"/>
          </a:xfrm>
          <a:prstGeom prst="rect">
            <a:avLst/>
          </a:prstGeom>
          <a:solidFill>
            <a:srgbClr val="FFE600"/>
          </a:solidFill>
          <a:ln w="12700">
            <a:solidFill>
              <a:srgbClr val="FFE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8863D7-4F70-B21D-48BE-7DB55E9633CB}"/>
              </a:ext>
            </a:extLst>
          </p:cNvPr>
          <p:cNvSpPr txBox="1"/>
          <p:nvPr/>
        </p:nvSpPr>
        <p:spPr>
          <a:xfrm>
            <a:off x="9230251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>
                <a:solidFill>
                  <a:schemeClr val="bg1"/>
                </a:solidFill>
                <a:latin typeface="Helvetica" panose="020B0403020202020204" pitchFamily="34" charset="0"/>
              </a:rPr>
              <a:t>18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381DC1-248F-147B-0E47-EB9DA3181256}"/>
              </a:ext>
            </a:extLst>
          </p:cNvPr>
          <p:cNvSpPr txBox="1"/>
          <p:nvPr/>
        </p:nvSpPr>
        <p:spPr>
          <a:xfrm>
            <a:off x="9872223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0DD50B1-CD4D-87C1-1996-972E6432EE18}"/>
              </a:ext>
            </a:extLst>
          </p:cNvPr>
          <p:cNvSpPr txBox="1"/>
          <p:nvPr/>
        </p:nvSpPr>
        <p:spPr>
          <a:xfrm>
            <a:off x="10396260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15%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C10AD5-0074-A9E2-6CC9-586293193C3E}"/>
              </a:ext>
            </a:extLst>
          </p:cNvPr>
          <p:cNvSpPr txBox="1"/>
          <p:nvPr/>
        </p:nvSpPr>
        <p:spPr>
          <a:xfrm>
            <a:off x="10997713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2145356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E01419-1397-D34D-615A-BD88B1C0F7B8}"/>
              </a:ext>
            </a:extLst>
          </p:cNvPr>
          <p:cNvSpPr/>
          <p:nvPr/>
        </p:nvSpPr>
        <p:spPr>
          <a:xfrm>
            <a:off x="0" y="1765230"/>
            <a:ext cx="12191567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B948DC-0E21-C0F0-3949-88D632F4ED88}"/>
              </a:ext>
            </a:extLst>
          </p:cNvPr>
          <p:cNvSpPr/>
          <p:nvPr/>
        </p:nvSpPr>
        <p:spPr>
          <a:xfrm>
            <a:off x="815937" y="5646134"/>
            <a:ext cx="383093" cy="231658"/>
          </a:xfrm>
          <a:prstGeom prst="rect">
            <a:avLst/>
          </a:prstGeom>
          <a:solidFill>
            <a:srgbClr val="00C0F3"/>
          </a:solidFill>
          <a:ln w="38100">
            <a:solidFill>
              <a:srgbClr val="1F1A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C6FB24-E8ED-7D21-41BB-5BE64952CAD7}"/>
              </a:ext>
            </a:extLst>
          </p:cNvPr>
          <p:cNvSpPr/>
          <p:nvPr/>
        </p:nvSpPr>
        <p:spPr>
          <a:xfrm>
            <a:off x="1455859" y="5646134"/>
            <a:ext cx="383093" cy="231658"/>
          </a:xfrm>
          <a:prstGeom prst="rect">
            <a:avLst/>
          </a:prstGeom>
          <a:solidFill>
            <a:srgbClr val="E84A99"/>
          </a:solidFill>
          <a:ln w="12700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DB2F85-FBED-B40F-F729-0419C367BD44}"/>
              </a:ext>
            </a:extLst>
          </p:cNvPr>
          <p:cNvSpPr/>
          <p:nvPr/>
        </p:nvSpPr>
        <p:spPr>
          <a:xfrm>
            <a:off x="1991389" y="5646134"/>
            <a:ext cx="383093" cy="231658"/>
          </a:xfrm>
          <a:prstGeom prst="rect">
            <a:avLst/>
          </a:prstGeom>
          <a:solidFill>
            <a:srgbClr val="4EBEA4"/>
          </a:solidFill>
          <a:ln w="12700">
            <a:solidFill>
              <a:srgbClr val="4EBE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04EB8D-07F5-2E59-393F-57ACCFDF3E82}"/>
              </a:ext>
            </a:extLst>
          </p:cNvPr>
          <p:cNvSpPr/>
          <p:nvPr/>
        </p:nvSpPr>
        <p:spPr>
          <a:xfrm>
            <a:off x="2590860" y="5646134"/>
            <a:ext cx="383093" cy="231658"/>
          </a:xfrm>
          <a:prstGeom prst="rect">
            <a:avLst/>
          </a:prstGeom>
          <a:solidFill>
            <a:srgbClr val="FFE600"/>
          </a:solidFill>
          <a:ln w="12700">
            <a:solidFill>
              <a:srgbClr val="FFE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502E79-CAF2-1C23-9199-0F28D4066A87}"/>
              </a:ext>
            </a:extLst>
          </p:cNvPr>
          <p:cNvSpPr txBox="1"/>
          <p:nvPr/>
        </p:nvSpPr>
        <p:spPr>
          <a:xfrm>
            <a:off x="738946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29%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184CC9-8FB1-EE3C-415D-E52B6FFD2EFB}"/>
              </a:ext>
            </a:extLst>
          </p:cNvPr>
          <p:cNvSpPr txBox="1"/>
          <p:nvPr/>
        </p:nvSpPr>
        <p:spPr>
          <a:xfrm>
            <a:off x="1389070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F14FED-4A2C-2C57-C1A7-DFC9BAB28B54}"/>
              </a:ext>
            </a:extLst>
          </p:cNvPr>
          <p:cNvSpPr txBox="1"/>
          <p:nvPr/>
        </p:nvSpPr>
        <p:spPr>
          <a:xfrm>
            <a:off x="1913107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14%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9E0A60-040B-3A4A-9EE5-41CCA5E1B862}"/>
              </a:ext>
            </a:extLst>
          </p:cNvPr>
          <p:cNvSpPr txBox="1"/>
          <p:nvPr/>
        </p:nvSpPr>
        <p:spPr>
          <a:xfrm>
            <a:off x="2514560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>
                <a:solidFill>
                  <a:srgbClr val="1B1464"/>
                </a:solidFill>
                <a:latin typeface="Helvetica" panose="020B0403020202020204" pitchFamily="34" charset="0"/>
              </a:rPr>
              <a:t>4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022CD3-EB33-FBAE-1B23-6EC8062EF088}"/>
              </a:ext>
            </a:extLst>
          </p:cNvPr>
          <p:cNvSpPr/>
          <p:nvPr/>
        </p:nvSpPr>
        <p:spPr>
          <a:xfrm>
            <a:off x="307120" y="427650"/>
            <a:ext cx="11884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Black audiences are much more likely to engage with video than any other media in any given minute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933169-0D4B-B5C3-B45C-372C612DE234}"/>
              </a:ext>
            </a:extLst>
          </p:cNvPr>
          <p:cNvSpPr txBox="1"/>
          <p:nvPr/>
        </p:nvSpPr>
        <p:spPr>
          <a:xfrm>
            <a:off x="483207" y="5962600"/>
            <a:ext cx="1168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VAB analysis of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 from the Nielsen Audience Insights, Q3 2022. Based on weekly time spent in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hours:minutes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among U.S. population, A18+. ‘Video’ includes live + time-shifted TV, TV-connected devices, video on a computer, video focused app/web on a smartphone, video focused app/web on a tablet. ‘Audio’ includes radio, streaming audio on a smartphone, streaming audio on a tablet. ‘Internet’ includes internet on a computer, app/web on a smartphone (excluding video), app/web on a tablet (excluding video). ‘Social media’ includes social networking on a computer, social networking on a smartphone, social networking on a tablet. *Radio usage data not available for Asian A18+. **U.S. population based on </a:t>
            </a:r>
            <a:r>
              <a:rPr lang="en-US" sz="8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2021-2022 National Universe Estimates from Nielsen. 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E66C63-1832-7535-F876-9A6C8F6BA0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9AA7A86-656F-3C9E-C537-54888D732E4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4C4F10-752C-F106-0977-09F45E02FC7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CBBEA7-8E9C-68C7-4AF8-5F3FCA3B987D}"/>
              </a:ext>
            </a:extLst>
          </p:cNvPr>
          <p:cNvSpPr txBox="1">
            <a:spLocks/>
          </p:cNvSpPr>
          <p:nvPr/>
        </p:nvSpPr>
        <p:spPr>
          <a:xfrm>
            <a:off x="3404493" y="1867739"/>
            <a:ext cx="5382580" cy="3988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Average Audience (000) by Ethnicity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j-ea"/>
              <a:cs typeface="+mj-cs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DF71458-08DA-ACA9-307E-9779816D13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8834951"/>
              </p:ext>
            </p:extLst>
          </p:nvPr>
        </p:nvGraphicFramePr>
        <p:xfrm>
          <a:off x="368300" y="2272582"/>
          <a:ext cx="11506200" cy="316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66072B-F160-2000-ADC7-5DF1E1BAB645}"/>
              </a:ext>
            </a:extLst>
          </p:cNvPr>
          <p:cNvSpPr txBox="1"/>
          <p:nvPr/>
        </p:nvSpPr>
        <p:spPr>
          <a:xfrm>
            <a:off x="307120" y="5362147"/>
            <a:ext cx="11443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% Share of U.S. Population by Demo**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44AA603-761D-2DD5-4CE8-63A024E9194D}"/>
              </a:ext>
            </a:extLst>
          </p:cNvPr>
          <p:cNvCxnSpPr>
            <a:cxnSpLocks/>
          </p:cNvCxnSpPr>
          <p:nvPr/>
        </p:nvCxnSpPr>
        <p:spPr>
          <a:xfrm flipH="1">
            <a:off x="307121" y="5491772"/>
            <a:ext cx="4193858" cy="1"/>
          </a:xfrm>
          <a:prstGeom prst="straightConnector1">
            <a:avLst/>
          </a:prstGeom>
          <a:ln w="9525">
            <a:solidFill>
              <a:srgbClr val="1F1A6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B3BB42-0933-4836-31DB-9DAFA3FF3338}"/>
              </a:ext>
            </a:extLst>
          </p:cNvPr>
          <p:cNvCxnSpPr>
            <a:cxnSpLocks/>
          </p:cNvCxnSpPr>
          <p:nvPr/>
        </p:nvCxnSpPr>
        <p:spPr>
          <a:xfrm>
            <a:off x="7561678" y="5493251"/>
            <a:ext cx="4193858" cy="1"/>
          </a:xfrm>
          <a:prstGeom prst="straightConnector1">
            <a:avLst/>
          </a:prstGeom>
          <a:ln w="9525">
            <a:solidFill>
              <a:srgbClr val="1F1A6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9B5C27B-4FDA-2399-6F9B-9F88AD965385}"/>
              </a:ext>
            </a:extLst>
          </p:cNvPr>
          <p:cNvSpPr/>
          <p:nvPr/>
        </p:nvSpPr>
        <p:spPr>
          <a:xfrm>
            <a:off x="3685422" y="5646134"/>
            <a:ext cx="383093" cy="231658"/>
          </a:xfrm>
          <a:prstGeom prst="rect">
            <a:avLst/>
          </a:prstGeom>
          <a:solidFill>
            <a:srgbClr val="00C0F3"/>
          </a:solidFill>
          <a:ln w="38100">
            <a:solidFill>
              <a:srgbClr val="1F1A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5BB82D-00EB-BEB1-C92E-341B28557ECF}"/>
              </a:ext>
            </a:extLst>
          </p:cNvPr>
          <p:cNvSpPr/>
          <p:nvPr/>
        </p:nvSpPr>
        <p:spPr>
          <a:xfrm>
            <a:off x="4325344" y="5646134"/>
            <a:ext cx="383093" cy="231658"/>
          </a:xfrm>
          <a:prstGeom prst="rect">
            <a:avLst/>
          </a:prstGeom>
          <a:solidFill>
            <a:srgbClr val="E84A99"/>
          </a:solidFill>
          <a:ln w="12700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C621EE-4885-E320-9029-FDA8C1C37823}"/>
              </a:ext>
            </a:extLst>
          </p:cNvPr>
          <p:cNvSpPr/>
          <p:nvPr/>
        </p:nvSpPr>
        <p:spPr>
          <a:xfrm>
            <a:off x="4860874" y="5646134"/>
            <a:ext cx="383093" cy="231658"/>
          </a:xfrm>
          <a:prstGeom prst="rect">
            <a:avLst/>
          </a:prstGeom>
          <a:solidFill>
            <a:srgbClr val="4EBEA4"/>
          </a:solidFill>
          <a:ln w="12700">
            <a:solidFill>
              <a:srgbClr val="4EBE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A3A431-EE29-7398-7DE3-AFE71852888F}"/>
              </a:ext>
            </a:extLst>
          </p:cNvPr>
          <p:cNvSpPr/>
          <p:nvPr/>
        </p:nvSpPr>
        <p:spPr>
          <a:xfrm>
            <a:off x="5460345" y="5646134"/>
            <a:ext cx="383093" cy="231658"/>
          </a:xfrm>
          <a:prstGeom prst="rect">
            <a:avLst/>
          </a:prstGeom>
          <a:solidFill>
            <a:srgbClr val="FFE600"/>
          </a:solidFill>
          <a:ln w="12700">
            <a:solidFill>
              <a:srgbClr val="FFE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E16B68-3FA6-FA1E-F60B-A90DD50E0FC4}"/>
              </a:ext>
            </a:extLst>
          </p:cNvPr>
          <p:cNvSpPr txBox="1"/>
          <p:nvPr/>
        </p:nvSpPr>
        <p:spPr>
          <a:xfrm>
            <a:off x="3595530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17%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0A0DC0-8EEF-4C18-77AE-24D2585F9A4F}"/>
              </a:ext>
            </a:extLst>
          </p:cNvPr>
          <p:cNvSpPr txBox="1"/>
          <p:nvPr/>
        </p:nvSpPr>
        <p:spPr>
          <a:xfrm>
            <a:off x="4258555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>
                <a:solidFill>
                  <a:prstClr val="white"/>
                </a:solidFill>
                <a:latin typeface="Helvetica" panose="020B0403020202020204" pitchFamily="34" charset="0"/>
              </a:rPr>
              <a:t>6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CFE87D-4313-C403-F5A4-6790D1F7DC2B}"/>
              </a:ext>
            </a:extLst>
          </p:cNvPr>
          <p:cNvSpPr txBox="1"/>
          <p:nvPr/>
        </p:nvSpPr>
        <p:spPr>
          <a:xfrm>
            <a:off x="4782592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14%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BEF13E-7E2D-58D5-A1B8-4445E4A71679}"/>
              </a:ext>
            </a:extLst>
          </p:cNvPr>
          <p:cNvSpPr txBox="1"/>
          <p:nvPr/>
        </p:nvSpPr>
        <p:spPr>
          <a:xfrm>
            <a:off x="5384045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6576E1F-9E0F-C9C1-B90B-501B4219AB0E}"/>
              </a:ext>
            </a:extLst>
          </p:cNvPr>
          <p:cNvSpPr/>
          <p:nvPr/>
        </p:nvSpPr>
        <p:spPr>
          <a:xfrm>
            <a:off x="6491184" y="5646134"/>
            <a:ext cx="383093" cy="231658"/>
          </a:xfrm>
          <a:prstGeom prst="rect">
            <a:avLst/>
          </a:prstGeom>
          <a:solidFill>
            <a:srgbClr val="00C0F3"/>
          </a:solidFill>
          <a:ln w="38100">
            <a:solidFill>
              <a:srgbClr val="1F1A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09D77E-D914-1000-0D97-D7F2583E7BE5}"/>
              </a:ext>
            </a:extLst>
          </p:cNvPr>
          <p:cNvSpPr/>
          <p:nvPr/>
        </p:nvSpPr>
        <p:spPr>
          <a:xfrm>
            <a:off x="7131106" y="5646134"/>
            <a:ext cx="383093" cy="231658"/>
          </a:xfrm>
          <a:prstGeom prst="rect">
            <a:avLst/>
          </a:prstGeom>
          <a:solidFill>
            <a:srgbClr val="E84A99"/>
          </a:solidFill>
          <a:ln w="12700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B7789F-BF8C-1E77-9817-2EBC6830BD5F}"/>
              </a:ext>
            </a:extLst>
          </p:cNvPr>
          <p:cNvSpPr/>
          <p:nvPr/>
        </p:nvSpPr>
        <p:spPr>
          <a:xfrm>
            <a:off x="7666636" y="5646134"/>
            <a:ext cx="383093" cy="231658"/>
          </a:xfrm>
          <a:prstGeom prst="rect">
            <a:avLst/>
          </a:prstGeom>
          <a:solidFill>
            <a:srgbClr val="4EBEA4"/>
          </a:solidFill>
          <a:ln w="12700">
            <a:solidFill>
              <a:srgbClr val="4EBE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A0E5DE-625B-397C-CFC2-6D9F008823EB}"/>
              </a:ext>
            </a:extLst>
          </p:cNvPr>
          <p:cNvSpPr/>
          <p:nvPr/>
        </p:nvSpPr>
        <p:spPr>
          <a:xfrm>
            <a:off x="8266107" y="5646134"/>
            <a:ext cx="383093" cy="231658"/>
          </a:xfrm>
          <a:prstGeom prst="rect">
            <a:avLst/>
          </a:prstGeom>
          <a:solidFill>
            <a:srgbClr val="FFE600"/>
          </a:solidFill>
          <a:ln w="12700">
            <a:solidFill>
              <a:srgbClr val="FFE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88D416-9499-F7B2-8728-C06BEDAC61D4}"/>
              </a:ext>
            </a:extLst>
          </p:cNvPr>
          <p:cNvSpPr txBox="1"/>
          <p:nvPr/>
        </p:nvSpPr>
        <p:spPr>
          <a:xfrm>
            <a:off x="6418817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14%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1DA691-9280-02D0-7583-CBAAE30E0449}"/>
              </a:ext>
            </a:extLst>
          </p:cNvPr>
          <p:cNvSpPr txBox="1"/>
          <p:nvPr/>
        </p:nvSpPr>
        <p:spPr>
          <a:xfrm>
            <a:off x="7064317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>
                <a:solidFill>
                  <a:prstClr val="white"/>
                </a:solidFill>
                <a:latin typeface="Helvetica" panose="020B0403020202020204" pitchFamily="34" charset="0"/>
              </a:rPr>
              <a:t>N/A*</a:t>
            </a: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54DDA6-54A1-44C7-2746-B628F8FC0320}"/>
              </a:ext>
            </a:extLst>
          </p:cNvPr>
          <p:cNvSpPr txBox="1"/>
          <p:nvPr/>
        </p:nvSpPr>
        <p:spPr>
          <a:xfrm>
            <a:off x="7588354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15%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1D6544-9AB8-9783-7EBB-AF3C8E7C6546}"/>
              </a:ext>
            </a:extLst>
          </p:cNvPr>
          <p:cNvSpPr txBox="1"/>
          <p:nvPr/>
        </p:nvSpPr>
        <p:spPr>
          <a:xfrm>
            <a:off x="8189807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E49683A-0CD1-13DA-92A7-F5711CD9F1AD}"/>
              </a:ext>
            </a:extLst>
          </p:cNvPr>
          <p:cNvSpPr/>
          <p:nvPr/>
        </p:nvSpPr>
        <p:spPr>
          <a:xfrm>
            <a:off x="9299090" y="5646134"/>
            <a:ext cx="383093" cy="231658"/>
          </a:xfrm>
          <a:prstGeom prst="rect">
            <a:avLst/>
          </a:prstGeom>
          <a:solidFill>
            <a:srgbClr val="00C0F3"/>
          </a:solidFill>
          <a:ln w="38100">
            <a:solidFill>
              <a:srgbClr val="1F1A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C7DFC92-BFAA-AD57-15EA-C2C28E343493}"/>
              </a:ext>
            </a:extLst>
          </p:cNvPr>
          <p:cNvSpPr/>
          <p:nvPr/>
        </p:nvSpPr>
        <p:spPr>
          <a:xfrm>
            <a:off x="9939012" y="5646134"/>
            <a:ext cx="383093" cy="231658"/>
          </a:xfrm>
          <a:prstGeom prst="rect">
            <a:avLst/>
          </a:prstGeom>
          <a:solidFill>
            <a:srgbClr val="E84A99"/>
          </a:solidFill>
          <a:ln w="12700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CE2DED6-CC99-243C-5EA6-5F26C41BB876}"/>
              </a:ext>
            </a:extLst>
          </p:cNvPr>
          <p:cNvSpPr/>
          <p:nvPr/>
        </p:nvSpPr>
        <p:spPr>
          <a:xfrm>
            <a:off x="10474542" y="5646134"/>
            <a:ext cx="383093" cy="231658"/>
          </a:xfrm>
          <a:prstGeom prst="rect">
            <a:avLst/>
          </a:prstGeom>
          <a:solidFill>
            <a:srgbClr val="4EBEA4"/>
          </a:solidFill>
          <a:ln w="12700">
            <a:solidFill>
              <a:srgbClr val="4EBE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A3003D5-A868-816A-E497-B61872B04A78}"/>
              </a:ext>
            </a:extLst>
          </p:cNvPr>
          <p:cNvSpPr/>
          <p:nvPr/>
        </p:nvSpPr>
        <p:spPr>
          <a:xfrm>
            <a:off x="11074013" y="5646134"/>
            <a:ext cx="383093" cy="231658"/>
          </a:xfrm>
          <a:prstGeom prst="rect">
            <a:avLst/>
          </a:prstGeom>
          <a:solidFill>
            <a:srgbClr val="FFE600"/>
          </a:solidFill>
          <a:ln w="12700">
            <a:solidFill>
              <a:srgbClr val="FFE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8863D7-4F70-B21D-48BE-7DB55E9633CB}"/>
              </a:ext>
            </a:extLst>
          </p:cNvPr>
          <p:cNvSpPr txBox="1"/>
          <p:nvPr/>
        </p:nvSpPr>
        <p:spPr>
          <a:xfrm>
            <a:off x="9230251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22%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381DC1-248F-147B-0E47-EB9DA3181256}"/>
              </a:ext>
            </a:extLst>
          </p:cNvPr>
          <p:cNvSpPr txBox="1"/>
          <p:nvPr/>
        </p:nvSpPr>
        <p:spPr>
          <a:xfrm>
            <a:off x="9872223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0DD50B1-CD4D-87C1-1996-972E6432EE18}"/>
              </a:ext>
            </a:extLst>
          </p:cNvPr>
          <p:cNvSpPr txBox="1"/>
          <p:nvPr/>
        </p:nvSpPr>
        <p:spPr>
          <a:xfrm>
            <a:off x="10396260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14%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C10AD5-0074-A9E2-6CC9-586293193C3E}"/>
              </a:ext>
            </a:extLst>
          </p:cNvPr>
          <p:cNvSpPr txBox="1"/>
          <p:nvPr/>
        </p:nvSpPr>
        <p:spPr>
          <a:xfrm>
            <a:off x="10997713" y="5635005"/>
            <a:ext cx="5515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>
                <a:solidFill>
                  <a:srgbClr val="1B1464"/>
                </a:solidFill>
                <a:latin typeface="Helvetica" panose="020B0403020202020204" pitchFamily="34" charset="0"/>
              </a:rPr>
              <a:t>3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53372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153"/>
            <a:ext cx="12192000" cy="709830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78BD66-BBC4-3726-EE1F-17089D1C89C0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1ED556F-26AC-9BB6-A59E-66BBC930C1BE}"/>
              </a:ext>
            </a:extLst>
          </p:cNvPr>
          <p:cNvSpPr txBox="1"/>
          <p:nvPr/>
        </p:nvSpPr>
        <p:spPr>
          <a:xfrm>
            <a:off x="382082" y="3434080"/>
            <a:ext cx="5368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Reach &amp; Time Spent By Media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D2CB1C-349C-CA72-AB96-92E19A4A7704}"/>
              </a:ext>
            </a:extLst>
          </p:cNvPr>
          <p:cNvSpPr txBox="1"/>
          <p:nvPr/>
        </p:nvSpPr>
        <p:spPr>
          <a:xfrm>
            <a:off x="484318" y="2297456"/>
            <a:ext cx="55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63361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5C1544F-69DC-4A42-B033-DD67FFB49B9A}"/>
              </a:ext>
            </a:extLst>
          </p:cNvPr>
          <p:cNvSpPr/>
          <p:nvPr/>
        </p:nvSpPr>
        <p:spPr>
          <a:xfrm>
            <a:off x="0" y="1709809"/>
            <a:ext cx="12192001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88A910-6C2E-4765-A07D-F98FF3E14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682" y="528576"/>
            <a:ext cx="11556154" cy="89255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en-US" b="1" spc="0">
                <a:solidFill>
                  <a:srgbClr val="1F1A62"/>
                </a:solidFill>
                <a:latin typeface="Helvetica" pitchFamily="2" charset="0"/>
                <a:ea typeface="+mn-ea"/>
                <a:cs typeface="+mn-cs"/>
              </a:rPr>
              <a:t>Adults spend over 9 hours with media each day, half of which is with watching content on their TV 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6F6BB3-DA2B-4B47-9839-4F73D6DAC15B}"/>
              </a:ext>
            </a:extLst>
          </p:cNvPr>
          <p:cNvSpPr txBox="1"/>
          <p:nvPr/>
        </p:nvSpPr>
        <p:spPr>
          <a:xfrm>
            <a:off x="1" y="1764111"/>
            <a:ext cx="122135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Average Daily Time Spent With Media Per Adult 18+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Based On U.S. Population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Q3 ’22 (Hrs:Mins)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8D1CB1A-B11A-46CC-8ACF-DD4CA1A35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980116"/>
              </p:ext>
            </p:extLst>
          </p:nvPr>
        </p:nvGraphicFramePr>
        <p:xfrm>
          <a:off x="405188" y="2341473"/>
          <a:ext cx="11320648" cy="382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A6AB37-788A-47F7-8EA1-D6808F25BA85}"/>
              </a:ext>
            </a:extLst>
          </p:cNvPr>
          <p:cNvSpPr txBox="1"/>
          <p:nvPr/>
        </p:nvSpPr>
        <p:spPr>
          <a:xfrm>
            <a:off x="10447612" y="3884225"/>
            <a:ext cx="773278" cy="369332"/>
          </a:xfrm>
          <a:prstGeom prst="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9:17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F31C63-E45C-ABDC-5EBB-8B1A094F23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7EDEC97-23BD-E1E4-F7A3-C367914341B9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313827-FA95-CD11-0687-44B4EAF5DDA2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8B9F777-4C05-076E-F735-AD6599279A22}"/>
              </a:ext>
            </a:extLst>
          </p:cNvPr>
          <p:cNvSpPr txBox="1">
            <a:spLocks/>
          </p:cNvSpPr>
          <p:nvPr/>
        </p:nvSpPr>
        <p:spPr>
          <a:xfrm>
            <a:off x="458079" y="5981856"/>
            <a:ext cx="11740807" cy="533898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7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800"/>
            </a:lvl2pPr>
            <a:lvl3pPr indent="0" defTabSz="457200">
              <a:spcBef>
                <a:spcPct val="20000"/>
              </a:spcBef>
              <a:buFont typeface="Arial"/>
              <a:buNone/>
              <a:defRPr sz="2400"/>
            </a:lvl3pPr>
            <a:lvl4pPr indent="0" defTabSz="457200">
              <a:spcBef>
                <a:spcPct val="20000"/>
              </a:spcBef>
              <a:buFont typeface="Arial"/>
              <a:buNone/>
              <a:defRPr sz="2000"/>
            </a:lvl4pPr>
            <a:lvl5pPr indent="0" defTabSz="457200">
              <a:spcBef>
                <a:spcPct val="20000"/>
              </a:spcBef>
              <a:buFont typeface="Arial"/>
              <a:buNone/>
              <a:defRPr sz="20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</a:rPr>
              <a:t>Source: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VAB analysis of data from the Nielsen Audience Insights, </a:t>
            </a:r>
            <a:r>
              <a:rPr lang="en-US" sz="800" dirty="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Q3 2022.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Note: Some amount of simultaneous usage may occur across devices. TV-Connected Device = DVD, game console, internet connected device; Internet Connected Device = devices connected to the TV that are used to stream content such as Apple TV, Roku, Google Chromecast, Amazon Fire TV, Smartphone, Computer/Laptops, etc. (inclusive of smart TV app usage). Note: Q4 ‘2021 is the most recent comparison period with available data prior to Q3 2022. </a:t>
            </a:r>
            <a:r>
              <a:rPr lang="en-US" sz="800" dirty="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*Internet on computer inclusive of social networking on a computer. **App/web on a smartphone inclusive of video focused app/web on a smartphone, streaming audio on a smartphone and social networking on a smartphone. ***App/web on a tablet inclusive of streaming audio on a tablet and social networking on a tablet.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8984BB34-F25D-7EE2-DBE9-998690BEC3F5}"/>
              </a:ext>
            </a:extLst>
          </p:cNvPr>
          <p:cNvSpPr/>
          <p:nvPr/>
        </p:nvSpPr>
        <p:spPr>
          <a:xfrm rot="16200000">
            <a:off x="3221679" y="1110952"/>
            <a:ext cx="338554" cy="4342462"/>
          </a:xfrm>
          <a:prstGeom prst="rightBrace">
            <a:avLst/>
          </a:prstGeom>
          <a:ln w="19050">
            <a:solidFill>
              <a:srgbClr val="1F1A6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AEAA65-BF91-3A69-CCD8-35985BEBA5C8}"/>
              </a:ext>
            </a:extLst>
          </p:cNvPr>
          <p:cNvSpPr txBox="1"/>
          <p:nvPr/>
        </p:nvSpPr>
        <p:spPr>
          <a:xfrm>
            <a:off x="2675971" y="2551213"/>
            <a:ext cx="1429967" cy="446276"/>
          </a:xfrm>
          <a:prstGeom prst="rect">
            <a:avLst/>
          </a:prstGeom>
          <a:solidFill>
            <a:schemeClr val="bg1"/>
          </a:solidFill>
          <a:ln w="28575"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1F1A62"/>
                </a:solidFill>
                <a:latin typeface="Helvetica" panose="020B0403020202020204" pitchFamily="34" charset="0"/>
              </a:rPr>
              <a:t>4:34</a:t>
            </a:r>
          </a:p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Total use of TV set</a:t>
            </a:r>
          </a:p>
        </p:txBody>
      </p:sp>
    </p:spTree>
    <p:extLst>
      <p:ext uri="{BB962C8B-B14F-4D97-AF65-F5344CB8AC3E}">
        <p14:creationId xmlns:p14="http://schemas.microsoft.com/office/powerpoint/2010/main" val="1278056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3F3F76-135A-A0AF-D984-0F4817C20978}"/>
              </a:ext>
            </a:extLst>
          </p:cNvPr>
          <p:cNvSpPr/>
          <p:nvPr/>
        </p:nvSpPr>
        <p:spPr>
          <a:xfrm>
            <a:off x="0" y="1765230"/>
            <a:ext cx="12191567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88A910-6C2E-4765-A07D-F98FF3E14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361" y="648350"/>
            <a:ext cx="11881115" cy="492443"/>
          </a:xfrm>
        </p:spPr>
        <p:txBody>
          <a:bodyPr wrap="square">
            <a:spAutoFit/>
          </a:bodyPr>
          <a:lstStyle/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en-US" b="1" spc="0">
                <a:solidFill>
                  <a:srgbClr val="1F1A62"/>
                </a:solidFill>
                <a:latin typeface="Helvetica" pitchFamily="2" charset="0"/>
                <a:ea typeface="+mn-ea"/>
                <a:cs typeface="+mn-cs"/>
              </a:rPr>
              <a:t>The TV set is the leading device for reach and time spent among all adults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93AE74F-B856-44CB-AB8C-8BA270490031}"/>
              </a:ext>
            </a:extLst>
          </p:cNvPr>
          <p:cNvSpPr txBox="1">
            <a:spLocks/>
          </p:cNvSpPr>
          <p:nvPr/>
        </p:nvSpPr>
        <p:spPr>
          <a:xfrm>
            <a:off x="441195" y="6121544"/>
            <a:ext cx="11708793" cy="44916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data from the Nielsen Audience Insights Data Tables, Q3 2022, time spent and percentage of users among U.S. population, P18+. TV-Connected Device = devices connected to the TV that are used to stream content such as Apple TV, Roku, Google Chromecast, Amazon Fire TV, Smartphone, Computer/Laptops, etc. (inclusive of smart TV app usage). Internet on a computer is inclusive of ‘social networking on a computer. App/Web on a smartphone is inclusive on ‘streaming audio’ and ‘social networking’ on a smartphone. App/Web on a tablet is inclusive of ‘streaming audio’ and ‘social networking’ on a tablet. Video on a computer is excluded due to unavailable reach percentage data. 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F7D66DB6-21F9-45AF-B675-DA0E50A44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7375796"/>
              </p:ext>
            </p:extLst>
          </p:nvPr>
        </p:nvGraphicFramePr>
        <p:xfrm>
          <a:off x="268873" y="1757568"/>
          <a:ext cx="11687729" cy="4340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5C85E371-AD48-4ADE-8A47-D5287BB2D78A}"/>
              </a:ext>
            </a:extLst>
          </p:cNvPr>
          <p:cNvSpPr/>
          <p:nvPr/>
        </p:nvSpPr>
        <p:spPr>
          <a:xfrm>
            <a:off x="4245918" y="2474766"/>
            <a:ext cx="465098" cy="24622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FC4C56-6195-4973-AACE-F5057CAC02E1}"/>
              </a:ext>
            </a:extLst>
          </p:cNvPr>
          <p:cNvSpPr/>
          <p:nvPr/>
        </p:nvSpPr>
        <p:spPr>
          <a:xfrm>
            <a:off x="9939602" y="2628462"/>
            <a:ext cx="1055955" cy="220543"/>
          </a:xfrm>
          <a:prstGeom prst="rect">
            <a:avLst/>
          </a:prstGeom>
          <a:noFill/>
          <a:ln w="28575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53E500-CDC2-49D6-9A21-17514DBA038A}"/>
              </a:ext>
            </a:extLst>
          </p:cNvPr>
          <p:cNvSpPr/>
          <p:nvPr/>
        </p:nvSpPr>
        <p:spPr>
          <a:xfrm>
            <a:off x="1327185" y="5943664"/>
            <a:ext cx="352325" cy="169855"/>
          </a:xfrm>
          <a:prstGeom prst="rect">
            <a:avLst/>
          </a:prstGeom>
          <a:noFill/>
          <a:ln w="28575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6E8D4E-CFC7-4ED6-992D-EF426AD9E4F3}"/>
              </a:ext>
            </a:extLst>
          </p:cNvPr>
          <p:cNvSpPr txBox="1"/>
          <p:nvPr/>
        </p:nvSpPr>
        <p:spPr>
          <a:xfrm>
            <a:off x="1651003" y="5918967"/>
            <a:ext cx="3265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0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=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video devices / platforms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2F7A7-3569-F88A-D2E3-B2A76E7613BC}"/>
              </a:ext>
            </a:extLst>
          </p:cNvPr>
          <p:cNvSpPr/>
          <p:nvPr/>
        </p:nvSpPr>
        <p:spPr>
          <a:xfrm>
            <a:off x="7796463" y="2998780"/>
            <a:ext cx="1501509" cy="220050"/>
          </a:xfrm>
          <a:prstGeom prst="rect">
            <a:avLst/>
          </a:prstGeom>
          <a:noFill/>
          <a:ln w="28575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57E648-9CD6-9ECC-069D-C8941E6012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0A53FC6-EBE9-303E-0D0D-3483DF7D8D2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FB10F3-0571-6DF9-86EC-7A72B38A8C9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90CE51-E4E7-81A1-7F7E-63ACD704D993}"/>
              </a:ext>
            </a:extLst>
          </p:cNvPr>
          <p:cNvSpPr/>
          <p:nvPr/>
        </p:nvSpPr>
        <p:spPr>
          <a:xfrm>
            <a:off x="1679509" y="3164417"/>
            <a:ext cx="2825435" cy="192194"/>
          </a:xfrm>
          <a:prstGeom prst="rect">
            <a:avLst/>
          </a:prstGeom>
          <a:noFill/>
          <a:ln w="28575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101715-AD6B-B8B0-55D5-67D52D82E99E}"/>
              </a:ext>
            </a:extLst>
          </p:cNvPr>
          <p:cNvSpPr/>
          <p:nvPr/>
        </p:nvSpPr>
        <p:spPr>
          <a:xfrm>
            <a:off x="1655125" y="4358244"/>
            <a:ext cx="2388556" cy="192194"/>
          </a:xfrm>
          <a:prstGeom prst="rect">
            <a:avLst/>
          </a:prstGeom>
          <a:noFill/>
          <a:ln w="28575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8D9250-C2C4-D056-C69A-9F2362B090D0}"/>
              </a:ext>
            </a:extLst>
          </p:cNvPr>
          <p:cNvSpPr/>
          <p:nvPr/>
        </p:nvSpPr>
        <p:spPr>
          <a:xfrm>
            <a:off x="4744162" y="3331432"/>
            <a:ext cx="1519478" cy="192194"/>
          </a:xfrm>
          <a:prstGeom prst="rect">
            <a:avLst/>
          </a:prstGeom>
          <a:noFill/>
          <a:ln w="28575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891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3F3F76-135A-A0AF-D984-0F4817C20978}"/>
              </a:ext>
            </a:extLst>
          </p:cNvPr>
          <p:cNvSpPr/>
          <p:nvPr/>
        </p:nvSpPr>
        <p:spPr>
          <a:xfrm>
            <a:off x="0" y="1765230"/>
            <a:ext cx="12191567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F7D66DB6-21F9-45AF-B675-DA0E50A44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9452857"/>
              </p:ext>
            </p:extLst>
          </p:nvPr>
        </p:nvGraphicFramePr>
        <p:xfrm>
          <a:off x="268873" y="1767294"/>
          <a:ext cx="11687729" cy="4340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3CD33DBD-FE08-4127-AA51-D6B86DF5917D}"/>
              </a:ext>
            </a:extLst>
          </p:cNvPr>
          <p:cNvSpPr/>
          <p:nvPr/>
        </p:nvSpPr>
        <p:spPr>
          <a:xfrm>
            <a:off x="2446542" y="3118373"/>
            <a:ext cx="3018642" cy="246221"/>
          </a:xfrm>
          <a:prstGeom prst="rect">
            <a:avLst/>
          </a:prstGeom>
          <a:noFill/>
          <a:ln w="28575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FC4C56-6195-4973-AACE-F5057CAC02E1}"/>
              </a:ext>
            </a:extLst>
          </p:cNvPr>
          <p:cNvSpPr/>
          <p:nvPr/>
        </p:nvSpPr>
        <p:spPr>
          <a:xfrm>
            <a:off x="10213412" y="2585864"/>
            <a:ext cx="1195051" cy="257484"/>
          </a:xfrm>
          <a:prstGeom prst="rect">
            <a:avLst/>
          </a:prstGeom>
          <a:noFill/>
          <a:ln w="28575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2F7A7-3569-F88A-D2E3-B2A76E7613BC}"/>
              </a:ext>
            </a:extLst>
          </p:cNvPr>
          <p:cNvSpPr/>
          <p:nvPr/>
        </p:nvSpPr>
        <p:spPr>
          <a:xfrm>
            <a:off x="7505536" y="3202932"/>
            <a:ext cx="1668779" cy="250484"/>
          </a:xfrm>
          <a:prstGeom prst="rect">
            <a:avLst/>
          </a:prstGeom>
          <a:noFill/>
          <a:ln w="28575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57E648-9CD6-9ECC-069D-C8941E6012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0A53FC6-EBE9-303E-0D0D-3483DF7D8D2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FB10F3-0571-6DF9-86EC-7A72B38A8C9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F1F06B-D90D-215C-EB78-3FAEAA2B26A5}"/>
              </a:ext>
            </a:extLst>
          </p:cNvPr>
          <p:cNvSpPr/>
          <p:nvPr/>
        </p:nvSpPr>
        <p:spPr>
          <a:xfrm>
            <a:off x="1935804" y="4419623"/>
            <a:ext cx="2772383" cy="246221"/>
          </a:xfrm>
          <a:prstGeom prst="rect">
            <a:avLst/>
          </a:prstGeom>
          <a:noFill/>
          <a:ln w="28575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A19FAE-ED5A-1FF9-2874-13ABE7F7E851}"/>
              </a:ext>
            </a:extLst>
          </p:cNvPr>
          <p:cNvSpPr/>
          <p:nvPr/>
        </p:nvSpPr>
        <p:spPr>
          <a:xfrm>
            <a:off x="4053141" y="3784451"/>
            <a:ext cx="1668779" cy="250484"/>
          </a:xfrm>
          <a:prstGeom prst="rect">
            <a:avLst/>
          </a:prstGeom>
          <a:noFill/>
          <a:ln w="28575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6465A60-2185-7AD8-4084-59892BB8F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33" y="531853"/>
            <a:ext cx="11692646" cy="892552"/>
          </a:xfrm>
        </p:spPr>
        <p:txBody>
          <a:bodyPr wrap="square">
            <a:spAutoFit/>
          </a:bodyPr>
          <a:lstStyle/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en-US" b="1" spc="0">
                <a:solidFill>
                  <a:srgbClr val="1F1A62"/>
                </a:solidFill>
                <a:latin typeface="Helvetica" pitchFamily="2" charset="0"/>
                <a:ea typeface="+mn-ea"/>
                <a:cs typeface="+mn-cs"/>
              </a:rPr>
              <a:t>Young adults spend more time with the TV set than any other device, while smartphones and radio achieve slightly higher reach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3330628-B253-78D4-8BA4-D39FC072B442}"/>
              </a:ext>
            </a:extLst>
          </p:cNvPr>
          <p:cNvSpPr txBox="1">
            <a:spLocks/>
          </p:cNvSpPr>
          <p:nvPr/>
        </p:nvSpPr>
        <p:spPr>
          <a:xfrm>
            <a:off x="441195" y="6121544"/>
            <a:ext cx="11708793" cy="44916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data from the Nielsen Audience Insights Data Tables, Q3 2022, time spent and percentage of users among U.S. population, P18-34. TV-Connected Device = devices connected to the TV that are used to stream content such as Apple TV, Roku, Google Chromecast, Amazon Fire TV, Smartphone, Computer/Laptops, etc. (inclusive of smart TV app usage). Internet on a computer is inclusive of ‘social networking on a computer. App/Web on a smartphone is inclusive on ‘streaming audio’ and ‘social networking’ on a smartphone. App/Web on a tablet is inclusive of ‘streaming audio’ and ‘social networking’ on a tablet. Video on a computer is excluded due to unavailable reach percentage data.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6BEE6A-925E-A97F-5C64-BC4E2BB22FA7}"/>
              </a:ext>
            </a:extLst>
          </p:cNvPr>
          <p:cNvSpPr/>
          <p:nvPr/>
        </p:nvSpPr>
        <p:spPr>
          <a:xfrm>
            <a:off x="1327185" y="5943664"/>
            <a:ext cx="352325" cy="169855"/>
          </a:xfrm>
          <a:prstGeom prst="rect">
            <a:avLst/>
          </a:prstGeom>
          <a:noFill/>
          <a:ln w="28575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CAF3BE-A991-EFA3-C6F9-85B21B4FF668}"/>
              </a:ext>
            </a:extLst>
          </p:cNvPr>
          <p:cNvSpPr txBox="1"/>
          <p:nvPr/>
        </p:nvSpPr>
        <p:spPr>
          <a:xfrm>
            <a:off x="1651003" y="5918967"/>
            <a:ext cx="3265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0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=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video devices / platforms</a:t>
            </a:r>
          </a:p>
        </p:txBody>
      </p:sp>
    </p:spTree>
    <p:extLst>
      <p:ext uri="{BB962C8B-B14F-4D97-AF65-F5344CB8AC3E}">
        <p14:creationId xmlns:p14="http://schemas.microsoft.com/office/powerpoint/2010/main" val="3850621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3F3F76-135A-A0AF-D984-0F4817C20978}"/>
              </a:ext>
            </a:extLst>
          </p:cNvPr>
          <p:cNvSpPr/>
          <p:nvPr/>
        </p:nvSpPr>
        <p:spPr>
          <a:xfrm>
            <a:off x="0" y="1765230"/>
            <a:ext cx="12191567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F7D66DB6-21F9-45AF-B675-DA0E50A44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9164136"/>
              </p:ext>
            </p:extLst>
          </p:nvPr>
        </p:nvGraphicFramePr>
        <p:xfrm>
          <a:off x="268873" y="1767294"/>
          <a:ext cx="11687729" cy="4340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3CD33DBD-FE08-4127-AA51-D6B86DF5917D}"/>
              </a:ext>
            </a:extLst>
          </p:cNvPr>
          <p:cNvSpPr/>
          <p:nvPr/>
        </p:nvSpPr>
        <p:spPr>
          <a:xfrm>
            <a:off x="6567565" y="3103512"/>
            <a:ext cx="1715580" cy="247664"/>
          </a:xfrm>
          <a:prstGeom prst="rect">
            <a:avLst/>
          </a:prstGeom>
          <a:noFill/>
          <a:ln w="28575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85E371-AD48-4ADE-8A47-D5287BB2D78A}"/>
              </a:ext>
            </a:extLst>
          </p:cNvPr>
          <p:cNvSpPr/>
          <p:nvPr/>
        </p:nvSpPr>
        <p:spPr>
          <a:xfrm>
            <a:off x="4714314" y="3535619"/>
            <a:ext cx="1581277" cy="233244"/>
          </a:xfrm>
          <a:prstGeom prst="rect">
            <a:avLst/>
          </a:prstGeom>
          <a:noFill/>
          <a:ln w="28575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FC4C56-6195-4973-AACE-F5057CAC02E1}"/>
              </a:ext>
            </a:extLst>
          </p:cNvPr>
          <p:cNvSpPr/>
          <p:nvPr/>
        </p:nvSpPr>
        <p:spPr>
          <a:xfrm>
            <a:off x="10119123" y="2754232"/>
            <a:ext cx="1166763" cy="233244"/>
          </a:xfrm>
          <a:prstGeom prst="rect">
            <a:avLst/>
          </a:prstGeom>
          <a:noFill/>
          <a:ln w="28575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2F7A7-3569-F88A-D2E3-B2A76E7613BC}"/>
              </a:ext>
            </a:extLst>
          </p:cNvPr>
          <p:cNvSpPr/>
          <p:nvPr/>
        </p:nvSpPr>
        <p:spPr>
          <a:xfrm>
            <a:off x="1965336" y="2937350"/>
            <a:ext cx="3048356" cy="246221"/>
          </a:xfrm>
          <a:prstGeom prst="rect">
            <a:avLst/>
          </a:prstGeom>
          <a:noFill/>
          <a:ln w="28575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57E648-9CD6-9ECC-069D-C8941E6012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0A53FC6-EBE9-303E-0D0D-3483DF7D8D2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FB10F3-0571-6DF9-86EC-7A72B38A8C9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1F41C3-CE15-DDBE-1CC8-2F142E88B296}"/>
              </a:ext>
            </a:extLst>
          </p:cNvPr>
          <p:cNvSpPr/>
          <p:nvPr/>
        </p:nvSpPr>
        <p:spPr>
          <a:xfrm>
            <a:off x="1808882" y="4290454"/>
            <a:ext cx="2695024" cy="246221"/>
          </a:xfrm>
          <a:prstGeom prst="rect">
            <a:avLst/>
          </a:prstGeom>
          <a:noFill/>
          <a:ln w="28575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91C97E3-93DA-5E3A-DA7E-62614AA50A70}"/>
              </a:ext>
            </a:extLst>
          </p:cNvPr>
          <p:cNvSpPr txBox="1">
            <a:spLocks/>
          </p:cNvSpPr>
          <p:nvPr/>
        </p:nvSpPr>
        <p:spPr>
          <a:xfrm>
            <a:off x="441195" y="6121544"/>
            <a:ext cx="11708793" cy="44916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data from the Nielsen Audience Insights Data Tables, Q3 2022, time spent and percentage of users among U.S. population, P18-49. TV-Connected Device = devices connected to the TV that are used to stream content such as Apple TV, Roku, Google Chromecast, Amazon Fire TV, Smartphone, Computer/Laptops, etc. (inclusive of smart TV app usage). Internet on a computer is inclusive of ‘social networking on a computer. App/Web on a smartphone is inclusive on ‘streaming audio’ and ‘social networking’ on a smartphone. App/Web on a tablet is inclusive of ‘streaming audio’ and ‘social networking’ on a tablet. Video on a computer is excluded due to unavailable reach percentage data.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8AFEA8-6E25-E4CA-5291-EFEACFCC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33" y="531853"/>
            <a:ext cx="11663463" cy="892552"/>
          </a:xfrm>
        </p:spPr>
        <p:txBody>
          <a:bodyPr wrap="square">
            <a:spAutoFit/>
          </a:bodyPr>
          <a:lstStyle/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en-US" b="1" spc="0">
                <a:solidFill>
                  <a:srgbClr val="1F1A62"/>
                </a:solidFill>
                <a:latin typeface="Helvetica" pitchFamily="2" charset="0"/>
                <a:ea typeface="+mn-ea"/>
                <a:cs typeface="+mn-cs"/>
              </a:rPr>
              <a:t>Adults 18-49 spend more time with the TV set than any other device, while smartphones and radio achieve slightly higher reach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A5EAF6-3686-D145-D401-2026DF60A4CE}"/>
              </a:ext>
            </a:extLst>
          </p:cNvPr>
          <p:cNvSpPr/>
          <p:nvPr/>
        </p:nvSpPr>
        <p:spPr>
          <a:xfrm>
            <a:off x="1327185" y="5943664"/>
            <a:ext cx="352325" cy="169855"/>
          </a:xfrm>
          <a:prstGeom prst="rect">
            <a:avLst/>
          </a:prstGeom>
          <a:noFill/>
          <a:ln w="28575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7AA21B-E176-203B-FA05-52D45BF24D24}"/>
              </a:ext>
            </a:extLst>
          </p:cNvPr>
          <p:cNvSpPr txBox="1"/>
          <p:nvPr/>
        </p:nvSpPr>
        <p:spPr>
          <a:xfrm>
            <a:off x="1651003" y="5918967"/>
            <a:ext cx="3265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0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=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video devices / platforms</a:t>
            </a:r>
          </a:p>
        </p:txBody>
      </p:sp>
    </p:spTree>
    <p:extLst>
      <p:ext uri="{BB962C8B-B14F-4D97-AF65-F5344CB8AC3E}">
        <p14:creationId xmlns:p14="http://schemas.microsoft.com/office/powerpoint/2010/main" val="177263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24C98BC-716E-B3FC-7CA8-E4FC5BD88664}"/>
              </a:ext>
            </a:extLst>
          </p:cNvPr>
          <p:cNvSpPr/>
          <p:nvPr/>
        </p:nvSpPr>
        <p:spPr>
          <a:xfrm>
            <a:off x="-9078" y="1269870"/>
            <a:ext cx="12192000" cy="564474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hlinkClick r:id="rId3" action="ppaction://hlinksldjump"/>
            <a:extLst>
              <a:ext uri="{FF2B5EF4-FFF2-40B4-BE49-F238E27FC236}">
                <a16:creationId xmlns:a16="http://schemas.microsoft.com/office/drawing/2014/main" id="{47803959-001A-9353-D921-43F5B4115E7B}"/>
              </a:ext>
            </a:extLst>
          </p:cNvPr>
          <p:cNvSpPr/>
          <p:nvPr/>
        </p:nvSpPr>
        <p:spPr>
          <a:xfrm>
            <a:off x="6196183" y="3414925"/>
            <a:ext cx="2845626" cy="2308639"/>
          </a:xfrm>
          <a:prstGeom prst="rect">
            <a:avLst/>
          </a:prstGeom>
          <a:solidFill>
            <a:schemeClr val="bg1"/>
          </a:solidFill>
          <a:ln w="571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hlinkClick r:id="rId4" action="ppaction://hlinksldjump"/>
            <a:extLst>
              <a:ext uri="{FF2B5EF4-FFF2-40B4-BE49-F238E27FC236}">
                <a16:creationId xmlns:a16="http://schemas.microsoft.com/office/drawing/2014/main" id="{9CED5641-07F9-7926-DB57-EF0E3E779854}"/>
              </a:ext>
            </a:extLst>
          </p:cNvPr>
          <p:cNvSpPr/>
          <p:nvPr/>
        </p:nvSpPr>
        <p:spPr>
          <a:xfrm>
            <a:off x="3146510" y="3407333"/>
            <a:ext cx="2845626" cy="2308639"/>
          </a:xfrm>
          <a:prstGeom prst="rect">
            <a:avLst/>
          </a:prstGeom>
          <a:solidFill>
            <a:schemeClr val="bg1"/>
          </a:solidFill>
          <a:ln w="571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hlinkClick r:id="rId5" action="ppaction://hlinksldjump"/>
            <a:extLst>
              <a:ext uri="{FF2B5EF4-FFF2-40B4-BE49-F238E27FC236}">
                <a16:creationId xmlns:a16="http://schemas.microsoft.com/office/drawing/2014/main" id="{A58F3520-3AED-BC15-DAA0-058476E351BB}"/>
              </a:ext>
            </a:extLst>
          </p:cNvPr>
          <p:cNvSpPr/>
          <p:nvPr/>
        </p:nvSpPr>
        <p:spPr>
          <a:xfrm>
            <a:off x="9245856" y="3407333"/>
            <a:ext cx="2845626" cy="2308639"/>
          </a:xfrm>
          <a:prstGeom prst="rect">
            <a:avLst/>
          </a:prstGeom>
          <a:solidFill>
            <a:schemeClr val="bg1"/>
          </a:solidFill>
          <a:ln w="571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2780E-B479-CB84-03DB-50B6D5A62DBC}"/>
              </a:ext>
            </a:extLst>
          </p:cNvPr>
          <p:cNvSpPr txBox="1"/>
          <p:nvPr/>
        </p:nvSpPr>
        <p:spPr>
          <a:xfrm>
            <a:off x="282628" y="1571540"/>
            <a:ext cx="1161614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People today have more options for entertainment than ever before. As a result, it's important to stay current on viewership trends and consumption behaviors.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This analysis equips you with the latest updates on: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BDB492-9443-3D4A-8E9D-B3CECB95DCD7}"/>
              </a:ext>
            </a:extLst>
          </p:cNvPr>
          <p:cNvSpPr/>
          <p:nvPr/>
        </p:nvSpPr>
        <p:spPr>
          <a:xfrm>
            <a:off x="180409" y="381544"/>
            <a:ext cx="1184693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You’ll Learn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090EA5-9E24-420F-B356-BFA5C7B32400}"/>
              </a:ext>
            </a:extLst>
          </p:cNvPr>
          <p:cNvSpPr txBox="1"/>
          <p:nvPr/>
        </p:nvSpPr>
        <p:spPr>
          <a:xfrm>
            <a:off x="1202864" y="6274664"/>
            <a:ext cx="97862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Click through a box above to be brought directly to the appropriate 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20A2B2-91B8-638D-D32B-64C2C195B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B61641-413A-A2CC-6819-30F26FE05039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A36C5F-2C2A-6A25-03E9-8F2922BE0112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4E239E-A666-7A68-FE6D-7F241341CAE2}"/>
              </a:ext>
            </a:extLst>
          </p:cNvPr>
          <p:cNvSpPr txBox="1"/>
          <p:nvPr/>
        </p:nvSpPr>
        <p:spPr>
          <a:xfrm>
            <a:off x="6242966" y="3431233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37" name="TextBox 36">
            <a:hlinkClick r:id="rId3" action="ppaction://hlinksldjump"/>
            <a:extLst>
              <a:ext uri="{FF2B5EF4-FFF2-40B4-BE49-F238E27FC236}">
                <a16:creationId xmlns:a16="http://schemas.microsoft.com/office/drawing/2014/main" id="{B22DF672-6B62-E069-5AD5-3FC91917597E}"/>
              </a:ext>
            </a:extLst>
          </p:cNvPr>
          <p:cNvSpPr txBox="1"/>
          <p:nvPr/>
        </p:nvSpPr>
        <p:spPr>
          <a:xfrm>
            <a:off x="6212486" y="3971695"/>
            <a:ext cx="28134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Reach &amp; Time Spent by Media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FB563D-9AB5-C078-EC96-AC1E425AB647}"/>
              </a:ext>
            </a:extLst>
          </p:cNvPr>
          <p:cNvSpPr txBox="1"/>
          <p:nvPr/>
        </p:nvSpPr>
        <p:spPr>
          <a:xfrm>
            <a:off x="3191442" y="3423641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39" name="TextBox 38">
            <a:hlinkClick r:id="rId4" action="ppaction://hlinksldjump"/>
            <a:extLst>
              <a:ext uri="{FF2B5EF4-FFF2-40B4-BE49-F238E27FC236}">
                <a16:creationId xmlns:a16="http://schemas.microsoft.com/office/drawing/2014/main" id="{B06D95FF-AE5F-91AB-D325-DEDF5B4E8E9F}"/>
              </a:ext>
            </a:extLst>
          </p:cNvPr>
          <p:cNvSpPr txBox="1"/>
          <p:nvPr/>
        </p:nvSpPr>
        <p:spPr>
          <a:xfrm>
            <a:off x="3134677" y="3971695"/>
            <a:ext cx="2845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Average Audience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1F1A62"/>
                </a:solidFill>
                <a:latin typeface="Helvetica" panose="020B0403020202020204" pitchFamily="34" charset="0"/>
              </a:rPr>
              <a:t>Size by Media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77ACFD-767C-1A0E-27D6-69A1E868DC79}"/>
              </a:ext>
            </a:extLst>
          </p:cNvPr>
          <p:cNvSpPr txBox="1"/>
          <p:nvPr/>
        </p:nvSpPr>
        <p:spPr>
          <a:xfrm>
            <a:off x="9280419" y="3423641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00BFF2"/>
                </a:solidFill>
                <a:latin typeface="Helvetica" pitchFamily="2" charset="0"/>
              </a:rPr>
              <a:t>4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1" name="TextBox 40">
            <a:hlinkClick r:id="rId5" action="ppaction://hlinksldjump"/>
            <a:extLst>
              <a:ext uri="{FF2B5EF4-FFF2-40B4-BE49-F238E27FC236}">
                <a16:creationId xmlns:a16="http://schemas.microsoft.com/office/drawing/2014/main" id="{532D2A4E-B7EA-5ADA-76D9-BA19CA4E278D}"/>
              </a:ext>
            </a:extLst>
          </p:cNvPr>
          <p:cNvSpPr txBox="1"/>
          <p:nvPr/>
        </p:nvSpPr>
        <p:spPr>
          <a:xfrm>
            <a:off x="9280419" y="3778655"/>
            <a:ext cx="28145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1F1A62"/>
                </a:solidFill>
                <a:latin typeface="Helvetica" panose="020B0403020202020204" pitchFamily="34" charset="0"/>
              </a:rPr>
              <a:t>Content &amp; Advertising Engagement</a:t>
            </a:r>
          </a:p>
        </p:txBody>
      </p:sp>
      <p:sp>
        <p:nvSpPr>
          <p:cNvPr id="42" name="Rectangle 41">
            <a:hlinkClick r:id="rId7" action="ppaction://hlinksldjump"/>
            <a:extLst>
              <a:ext uri="{FF2B5EF4-FFF2-40B4-BE49-F238E27FC236}">
                <a16:creationId xmlns:a16="http://schemas.microsoft.com/office/drawing/2014/main" id="{8235B6B7-96FC-11CB-D000-28B5C1B9AECA}"/>
              </a:ext>
            </a:extLst>
          </p:cNvPr>
          <p:cNvSpPr/>
          <p:nvPr/>
        </p:nvSpPr>
        <p:spPr>
          <a:xfrm>
            <a:off x="96837" y="3427653"/>
            <a:ext cx="2845626" cy="2308639"/>
          </a:xfrm>
          <a:prstGeom prst="rect">
            <a:avLst/>
          </a:prstGeom>
          <a:solidFill>
            <a:schemeClr val="bg1"/>
          </a:solidFill>
          <a:ln w="571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DD6905-2A3A-3080-B18B-25978AD6344D}"/>
              </a:ext>
            </a:extLst>
          </p:cNvPr>
          <p:cNvSpPr txBox="1"/>
          <p:nvPr/>
        </p:nvSpPr>
        <p:spPr>
          <a:xfrm>
            <a:off x="134067" y="3458271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44" name="TextBox 43">
            <a:hlinkClick r:id="rId7" action="ppaction://hlinksldjump"/>
            <a:extLst>
              <a:ext uri="{FF2B5EF4-FFF2-40B4-BE49-F238E27FC236}">
                <a16:creationId xmlns:a16="http://schemas.microsoft.com/office/drawing/2014/main" id="{456CA5D0-D93E-E344-3EA7-C22B1852E731}"/>
              </a:ext>
            </a:extLst>
          </p:cNvPr>
          <p:cNvSpPr txBox="1"/>
          <p:nvPr/>
        </p:nvSpPr>
        <p:spPr>
          <a:xfrm>
            <a:off x="105415" y="3992015"/>
            <a:ext cx="2845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People Define ‘TV’</a:t>
            </a:r>
          </a:p>
        </p:txBody>
      </p:sp>
      <p:pic>
        <p:nvPicPr>
          <p:cNvPr id="4" name="Picture 3" descr="A magnifying glass and a book with gears&#10;&#10;Description automatically generated with medium confidence">
            <a:extLst>
              <a:ext uri="{FF2B5EF4-FFF2-40B4-BE49-F238E27FC236}">
                <a16:creationId xmlns:a16="http://schemas.microsoft.com/office/drawing/2014/main" id="{8E04E316-FBD7-00F2-AFF6-0218DA8706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181" y="5066620"/>
            <a:ext cx="1025273" cy="1025273"/>
          </a:xfrm>
          <a:prstGeom prst="rect">
            <a:avLst/>
          </a:prstGeom>
        </p:spPr>
      </p:pic>
      <p:pic>
        <p:nvPicPr>
          <p:cNvPr id="7" name="Picture 6" descr="A group of people in a blue circle&#10;&#10;Description automatically generated with low confidence">
            <a:extLst>
              <a:ext uri="{FF2B5EF4-FFF2-40B4-BE49-F238E27FC236}">
                <a16:creationId xmlns:a16="http://schemas.microsoft.com/office/drawing/2014/main" id="{8833474A-1E49-5A3B-D709-48B2623E2A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2990" y="5066620"/>
            <a:ext cx="1025273" cy="1025273"/>
          </a:xfrm>
          <a:prstGeom prst="rect">
            <a:avLst/>
          </a:prstGeom>
        </p:spPr>
      </p:pic>
      <p:pic>
        <p:nvPicPr>
          <p:cNvPr id="9" name="Picture 8" descr="A picture containing screenshot, graphics, circle, electric blue&#10;&#10;Description automatically generated">
            <a:extLst>
              <a:ext uri="{FF2B5EF4-FFF2-40B4-BE49-F238E27FC236}">
                <a16:creationId xmlns:a16="http://schemas.microsoft.com/office/drawing/2014/main" id="{DAC9C12B-173B-05BA-12FE-339E71AD8E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2624" y="5066620"/>
            <a:ext cx="1025273" cy="1025273"/>
          </a:xfrm>
          <a:prstGeom prst="rect">
            <a:avLst/>
          </a:prstGeom>
        </p:spPr>
      </p:pic>
      <p:pic>
        <p:nvPicPr>
          <p:cNvPr id="16" name="Picture 15" descr="A picture containing graphics, colorfulness, electric blue, symbol&#10;&#10;Description automatically generated">
            <a:extLst>
              <a:ext uri="{FF2B5EF4-FFF2-40B4-BE49-F238E27FC236}">
                <a16:creationId xmlns:a16="http://schemas.microsoft.com/office/drawing/2014/main" id="{BE9435F0-2067-781F-68B4-5B594484D2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90196" y="5066620"/>
            <a:ext cx="1025273" cy="102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83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3F3F76-135A-A0AF-D984-0F4817C20978}"/>
              </a:ext>
            </a:extLst>
          </p:cNvPr>
          <p:cNvSpPr/>
          <p:nvPr/>
        </p:nvSpPr>
        <p:spPr>
          <a:xfrm>
            <a:off x="0" y="1765230"/>
            <a:ext cx="12191567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F7D66DB6-21F9-45AF-B675-DA0E50A44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9668030"/>
              </p:ext>
            </p:extLst>
          </p:nvPr>
        </p:nvGraphicFramePr>
        <p:xfrm>
          <a:off x="268873" y="1777022"/>
          <a:ext cx="11687729" cy="4340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3CD33DBD-FE08-4127-AA51-D6B86DF5917D}"/>
              </a:ext>
            </a:extLst>
          </p:cNvPr>
          <p:cNvSpPr/>
          <p:nvPr/>
        </p:nvSpPr>
        <p:spPr>
          <a:xfrm>
            <a:off x="1760703" y="2958248"/>
            <a:ext cx="3156012" cy="246221"/>
          </a:xfrm>
          <a:prstGeom prst="rect">
            <a:avLst/>
          </a:prstGeom>
          <a:noFill/>
          <a:ln w="28575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85E371-AD48-4ADE-8A47-D5287BB2D78A}"/>
              </a:ext>
            </a:extLst>
          </p:cNvPr>
          <p:cNvSpPr/>
          <p:nvPr/>
        </p:nvSpPr>
        <p:spPr>
          <a:xfrm>
            <a:off x="5350213" y="3262634"/>
            <a:ext cx="1702340" cy="258374"/>
          </a:xfrm>
          <a:prstGeom prst="rect">
            <a:avLst/>
          </a:prstGeom>
          <a:noFill/>
          <a:ln w="28575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FC4C56-6195-4973-AACE-F5057CAC02E1}"/>
              </a:ext>
            </a:extLst>
          </p:cNvPr>
          <p:cNvSpPr/>
          <p:nvPr/>
        </p:nvSpPr>
        <p:spPr>
          <a:xfrm>
            <a:off x="10155677" y="2577829"/>
            <a:ext cx="1167318" cy="272373"/>
          </a:xfrm>
          <a:prstGeom prst="rect">
            <a:avLst/>
          </a:prstGeom>
          <a:noFill/>
          <a:ln w="28575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2F7A7-3569-F88A-D2E3-B2A76E7613BC}"/>
              </a:ext>
            </a:extLst>
          </p:cNvPr>
          <p:cNvSpPr/>
          <p:nvPr/>
        </p:nvSpPr>
        <p:spPr>
          <a:xfrm>
            <a:off x="5875506" y="2916889"/>
            <a:ext cx="1770434" cy="258374"/>
          </a:xfrm>
          <a:prstGeom prst="rect">
            <a:avLst/>
          </a:prstGeom>
          <a:noFill/>
          <a:ln w="28575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57E648-9CD6-9ECC-069D-C8941E6012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0A53FC6-EBE9-303E-0D0D-3483DF7D8D2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FB10F3-0571-6DF9-86EC-7A72B38A8C9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EEEEB-962F-F2DD-7786-9839131AD489}"/>
              </a:ext>
            </a:extLst>
          </p:cNvPr>
          <p:cNvSpPr/>
          <p:nvPr/>
        </p:nvSpPr>
        <p:spPr>
          <a:xfrm>
            <a:off x="1780119" y="4233043"/>
            <a:ext cx="2752970" cy="246221"/>
          </a:xfrm>
          <a:prstGeom prst="rect">
            <a:avLst/>
          </a:prstGeom>
          <a:noFill/>
          <a:ln w="28575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FE59DF7-13BA-052F-26A0-18BFD5C64234}"/>
              </a:ext>
            </a:extLst>
          </p:cNvPr>
          <p:cNvSpPr txBox="1">
            <a:spLocks/>
          </p:cNvSpPr>
          <p:nvPr/>
        </p:nvSpPr>
        <p:spPr>
          <a:xfrm>
            <a:off x="441195" y="6121544"/>
            <a:ext cx="11708793" cy="44916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data from the Nielsen Audience Insights Data Tables, Q3 2022, time spent and percentage of users among U.S. population, P25-54. TV-Connected Device = devices connected to the TV that are used to stream content such as Apple TV, Roku, Google Chromecast, Amazon Fire TV, Smartphone, Computer/Laptops, etc. (inclusive of smart TV app usage). Internet on a computer is inclusive of ‘social networking on a computer. App/Web on a smartphone is inclusive on ‘streaming audio’ and ‘social networking’ on a smartphone. App/Web on a tablet is inclusive of ‘streaming audio’ and ‘social networking’ on a tablet. Video on a computer is excluded due to unavailable reach percentage data.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8EFF8BC-181F-0400-832B-A40EC7CFB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33" y="531853"/>
            <a:ext cx="11663463" cy="892552"/>
          </a:xfrm>
        </p:spPr>
        <p:txBody>
          <a:bodyPr wrap="square">
            <a:spAutoFit/>
          </a:bodyPr>
          <a:lstStyle/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en-US" b="1" spc="0">
                <a:solidFill>
                  <a:srgbClr val="1F1A62"/>
                </a:solidFill>
                <a:latin typeface="Helvetica" pitchFamily="2" charset="0"/>
                <a:ea typeface="+mn-ea"/>
                <a:cs typeface="+mn-cs"/>
              </a:rPr>
              <a:t>Adults 25-54 spend more time with the TV set than any other device and are on par with smartphones and radio for the highest reach by device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EB92-9875-DEF6-6CCF-DE095308DC1A}"/>
              </a:ext>
            </a:extLst>
          </p:cNvPr>
          <p:cNvSpPr/>
          <p:nvPr/>
        </p:nvSpPr>
        <p:spPr>
          <a:xfrm>
            <a:off x="1327185" y="5943664"/>
            <a:ext cx="352325" cy="169855"/>
          </a:xfrm>
          <a:prstGeom prst="rect">
            <a:avLst/>
          </a:prstGeom>
          <a:noFill/>
          <a:ln w="28575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A158EC-E102-5B6C-434F-D4FEC144B93D}"/>
              </a:ext>
            </a:extLst>
          </p:cNvPr>
          <p:cNvSpPr txBox="1"/>
          <p:nvPr/>
        </p:nvSpPr>
        <p:spPr>
          <a:xfrm>
            <a:off x="1651003" y="5918967"/>
            <a:ext cx="3265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0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=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video devices / platforms</a:t>
            </a:r>
          </a:p>
        </p:txBody>
      </p:sp>
    </p:spTree>
    <p:extLst>
      <p:ext uri="{BB962C8B-B14F-4D97-AF65-F5344CB8AC3E}">
        <p14:creationId xmlns:p14="http://schemas.microsoft.com/office/powerpoint/2010/main" val="898109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15FAA7-F154-4438-9B82-584EF07CCCB4}"/>
              </a:ext>
            </a:extLst>
          </p:cNvPr>
          <p:cNvSpPr/>
          <p:nvPr/>
        </p:nvSpPr>
        <p:spPr>
          <a:xfrm>
            <a:off x="0" y="1744533"/>
            <a:ext cx="12192001" cy="511346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B9C8067-B627-4656-A830-FA7D78BA8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487556"/>
              </p:ext>
            </p:extLst>
          </p:nvPr>
        </p:nvGraphicFramePr>
        <p:xfrm>
          <a:off x="0" y="2252676"/>
          <a:ext cx="12192000" cy="3198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65F84-19BD-41B5-9D9C-79639082CD2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93863" y="1758950"/>
            <a:ext cx="8804275" cy="523220"/>
          </a:xfrm>
          <a:noFill/>
        </p:spPr>
        <p:txBody>
          <a:bodyPr wrap="square" rtlCol="0">
            <a:spAutoFit/>
          </a:bodyPr>
          <a:lstStyle/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u="sng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P18+ Average Weekly “Time Spent”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200" err="1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Hrs:Mins</a:t>
            </a:r>
            <a:r>
              <a:rPr lang="en-US" sz="1200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Among U.S. Population)</a:t>
            </a:r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D5712E42-C69D-437C-B840-B8FDC56AFB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4188" y="6241199"/>
            <a:ext cx="11707812" cy="270843"/>
          </a:xfrm>
        </p:spPr>
        <p:txBody>
          <a:bodyPr vert="horz">
            <a:noAutofit/>
          </a:bodyPr>
          <a:lstStyle/>
          <a:p>
            <a:pPr marL="0" indent="0">
              <a:buNone/>
            </a:pPr>
            <a:r>
              <a:rPr lang="en-US" sz="800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VAB analysis of data from the Nielsen Audience Insights, </a:t>
            </a:r>
            <a:r>
              <a:rPr lang="en-US" sz="8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Q3 2022</a:t>
            </a:r>
            <a:r>
              <a:rPr lang="en-US" sz="800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800" err="1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hours:minutes</a:t>
            </a:r>
            <a:r>
              <a:rPr lang="en-US" sz="800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among users, P18+.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TV-Connected Device = DVD, game console, internet connected device. Total use of TV includes live + time-shifted TV and TV-connected devices. </a:t>
            </a:r>
            <a:r>
              <a:rPr lang="en-US" sz="8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*Radio usage data not available for Asian A18+.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524D89FB-A6B3-4DBD-85A2-FB77F15E60D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1925" y="483999"/>
            <a:ext cx="12030075" cy="89255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  <a:ea typeface="+mn-ea"/>
                <a:cs typeface="+mn-cs"/>
              </a:rPr>
              <a:t>TV usage dominates time spent with media across all multicultural audiences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F20A40-DE02-47FC-AC45-DAA55C2E6790}"/>
              </a:ext>
            </a:extLst>
          </p:cNvPr>
          <p:cNvSpPr txBox="1"/>
          <p:nvPr/>
        </p:nvSpPr>
        <p:spPr>
          <a:xfrm>
            <a:off x="307120" y="5465262"/>
            <a:ext cx="11443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Weekly Reach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(based on U.S. Population)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95226E-FE3E-4865-8CC8-9F347BB752C6}"/>
              </a:ext>
            </a:extLst>
          </p:cNvPr>
          <p:cNvCxnSpPr>
            <a:cxnSpLocks/>
          </p:cNvCxnSpPr>
          <p:nvPr/>
        </p:nvCxnSpPr>
        <p:spPr>
          <a:xfrm flipH="1">
            <a:off x="307121" y="5594887"/>
            <a:ext cx="4193858" cy="1"/>
          </a:xfrm>
          <a:prstGeom prst="straightConnector1">
            <a:avLst/>
          </a:prstGeom>
          <a:ln w="9525">
            <a:solidFill>
              <a:srgbClr val="1F1A6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41D1474-6DBB-4097-A969-CBE77491B287}"/>
              </a:ext>
            </a:extLst>
          </p:cNvPr>
          <p:cNvSpPr/>
          <p:nvPr/>
        </p:nvSpPr>
        <p:spPr>
          <a:xfrm>
            <a:off x="339390" y="5826045"/>
            <a:ext cx="287823" cy="191453"/>
          </a:xfrm>
          <a:prstGeom prst="rect">
            <a:avLst/>
          </a:prstGeom>
          <a:solidFill>
            <a:srgbClr val="1F1A62"/>
          </a:solidFill>
          <a:ln w="12700">
            <a:solidFill>
              <a:srgbClr val="1F1A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9D49A5-4820-45C4-87F7-82A702A7F42F}"/>
              </a:ext>
            </a:extLst>
          </p:cNvPr>
          <p:cNvSpPr txBox="1"/>
          <p:nvPr/>
        </p:nvSpPr>
        <p:spPr>
          <a:xfrm>
            <a:off x="280094" y="5811741"/>
            <a:ext cx="414399" cy="220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88%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65B446-0E4D-44BE-8981-9ABEE3663306}"/>
              </a:ext>
            </a:extLst>
          </p:cNvPr>
          <p:cNvSpPr/>
          <p:nvPr/>
        </p:nvSpPr>
        <p:spPr>
          <a:xfrm>
            <a:off x="692468" y="5826045"/>
            <a:ext cx="287822" cy="191453"/>
          </a:xfrm>
          <a:prstGeom prst="rect">
            <a:avLst/>
          </a:prstGeom>
          <a:solidFill>
            <a:srgbClr val="00BFF2"/>
          </a:solidFill>
          <a:ln w="12700">
            <a:solidFill>
              <a:srgbClr val="00BF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547E569-26A7-4CD9-A70D-1E24D159FB34}"/>
              </a:ext>
            </a:extLst>
          </p:cNvPr>
          <p:cNvSpPr txBox="1"/>
          <p:nvPr/>
        </p:nvSpPr>
        <p:spPr>
          <a:xfrm>
            <a:off x="625810" y="5814049"/>
            <a:ext cx="414399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75%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02C130-469F-4B09-B8E1-92A50F4F192F}"/>
              </a:ext>
            </a:extLst>
          </p:cNvPr>
          <p:cNvSpPr/>
          <p:nvPr/>
        </p:nvSpPr>
        <p:spPr>
          <a:xfrm>
            <a:off x="1059198" y="5826045"/>
            <a:ext cx="287823" cy="191453"/>
          </a:xfrm>
          <a:prstGeom prst="rect">
            <a:avLst/>
          </a:prstGeom>
          <a:solidFill>
            <a:srgbClr val="E84A99"/>
          </a:solidFill>
          <a:ln w="12700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79CCAF1-EC12-4AB4-92DF-88ADADB7F6C8}"/>
              </a:ext>
            </a:extLst>
          </p:cNvPr>
          <p:cNvSpPr txBox="1"/>
          <p:nvPr/>
        </p:nvSpPr>
        <p:spPr>
          <a:xfrm>
            <a:off x="995909" y="5811741"/>
            <a:ext cx="414399" cy="220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chemeClr val="bg1"/>
                </a:solidFill>
                <a:latin typeface="Helvetica" panose="020B0403020202020204" pitchFamily="34" charset="0"/>
              </a:rPr>
              <a:t>71%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7ACA8B-9DE6-46A5-B159-80AF3AFA81D1}"/>
              </a:ext>
            </a:extLst>
          </p:cNvPr>
          <p:cNvSpPr/>
          <p:nvPr/>
        </p:nvSpPr>
        <p:spPr>
          <a:xfrm>
            <a:off x="1453066" y="5826045"/>
            <a:ext cx="287823" cy="191453"/>
          </a:xfrm>
          <a:prstGeom prst="rect">
            <a:avLst/>
          </a:prstGeom>
          <a:solidFill>
            <a:srgbClr val="4EBEA4"/>
          </a:solidFill>
          <a:ln w="12700">
            <a:solidFill>
              <a:srgbClr val="4EBE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FADAF89-1127-4BE5-B9DB-FB7C51FD2075}"/>
              </a:ext>
            </a:extLst>
          </p:cNvPr>
          <p:cNvSpPr txBox="1"/>
          <p:nvPr/>
        </p:nvSpPr>
        <p:spPr>
          <a:xfrm>
            <a:off x="1389777" y="5811741"/>
            <a:ext cx="414399" cy="220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chemeClr val="bg1"/>
                </a:solidFill>
                <a:latin typeface="Helvetica" panose="020B0403020202020204" pitchFamily="34" charset="0"/>
              </a:rPr>
              <a:t>85%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8F11EE6-8CAB-492F-A242-D103679D762F}"/>
              </a:ext>
            </a:extLst>
          </p:cNvPr>
          <p:cNvSpPr/>
          <p:nvPr/>
        </p:nvSpPr>
        <p:spPr>
          <a:xfrm>
            <a:off x="1846934" y="5826045"/>
            <a:ext cx="287823" cy="191453"/>
          </a:xfrm>
          <a:prstGeom prst="rect">
            <a:avLst/>
          </a:prstGeom>
          <a:solidFill>
            <a:srgbClr val="FFE600"/>
          </a:solidFill>
          <a:ln w="12700">
            <a:solidFill>
              <a:srgbClr val="FFE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C15BEBD-3229-49D5-94EF-072F2BD0AFBE}"/>
              </a:ext>
            </a:extLst>
          </p:cNvPr>
          <p:cNvSpPr txBox="1"/>
          <p:nvPr/>
        </p:nvSpPr>
        <p:spPr>
          <a:xfrm>
            <a:off x="1795837" y="5811741"/>
            <a:ext cx="414399" cy="220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rgbClr val="1F1A62"/>
                </a:solidFill>
                <a:latin typeface="Helvetica" panose="020B0403020202020204" pitchFamily="34" charset="0"/>
              </a:rPr>
              <a:t>56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FCA323-2502-B38E-237F-AD3E67121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F439268-C780-EB16-8A04-C3D095E3C50F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92AB3C-683B-624B-087A-1D2A794D4114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C690D3-35BF-15B5-DDEC-169EAAFF0A78}"/>
              </a:ext>
            </a:extLst>
          </p:cNvPr>
          <p:cNvSpPr/>
          <p:nvPr/>
        </p:nvSpPr>
        <p:spPr>
          <a:xfrm>
            <a:off x="2238498" y="5826045"/>
            <a:ext cx="287823" cy="191453"/>
          </a:xfrm>
          <a:prstGeom prst="rect">
            <a:avLst/>
          </a:prstGeom>
          <a:solidFill>
            <a:srgbClr val="7ED2F6"/>
          </a:solidFill>
          <a:ln w="12700">
            <a:solidFill>
              <a:srgbClr val="7ED2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A9A459-8881-AF3A-04A6-251BBC2A69BC}"/>
              </a:ext>
            </a:extLst>
          </p:cNvPr>
          <p:cNvSpPr txBox="1"/>
          <p:nvPr/>
        </p:nvSpPr>
        <p:spPr>
          <a:xfrm>
            <a:off x="2177513" y="5811741"/>
            <a:ext cx="414399" cy="220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chemeClr val="bg1"/>
                </a:solidFill>
                <a:latin typeface="Helvetica" panose="020B0403020202020204" pitchFamily="34" charset="0"/>
              </a:rPr>
              <a:t>81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115B2F-1F01-0295-D596-10C250F50D10}"/>
              </a:ext>
            </a:extLst>
          </p:cNvPr>
          <p:cNvSpPr/>
          <p:nvPr/>
        </p:nvSpPr>
        <p:spPr>
          <a:xfrm>
            <a:off x="2615481" y="5826045"/>
            <a:ext cx="287823" cy="191453"/>
          </a:xfrm>
          <a:prstGeom prst="rect">
            <a:avLst/>
          </a:prstGeom>
          <a:solidFill>
            <a:srgbClr val="A343FF"/>
          </a:solidFill>
          <a:ln w="12700">
            <a:solidFill>
              <a:srgbClr val="A34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B4B06E-480C-F8C1-3AE2-489750DA606A}"/>
              </a:ext>
            </a:extLst>
          </p:cNvPr>
          <p:cNvSpPr txBox="1"/>
          <p:nvPr/>
        </p:nvSpPr>
        <p:spPr>
          <a:xfrm>
            <a:off x="2559192" y="5811741"/>
            <a:ext cx="414399" cy="220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chemeClr val="bg1"/>
                </a:solidFill>
                <a:latin typeface="Helvetica" panose="020B0403020202020204" pitchFamily="34" charset="0"/>
              </a:rPr>
              <a:t>44%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261A1F4-113E-1811-DACB-67E84C0666F9}"/>
              </a:ext>
            </a:extLst>
          </p:cNvPr>
          <p:cNvSpPr/>
          <p:nvPr/>
        </p:nvSpPr>
        <p:spPr>
          <a:xfrm>
            <a:off x="3341455" y="5826045"/>
            <a:ext cx="287823" cy="191453"/>
          </a:xfrm>
          <a:prstGeom prst="rect">
            <a:avLst/>
          </a:prstGeom>
          <a:solidFill>
            <a:srgbClr val="1F1A62"/>
          </a:solidFill>
          <a:ln w="12700">
            <a:solidFill>
              <a:srgbClr val="1F1A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A185C74-F9A8-3EFE-5006-6DE74F8B55C0}"/>
              </a:ext>
            </a:extLst>
          </p:cNvPr>
          <p:cNvSpPr txBox="1"/>
          <p:nvPr/>
        </p:nvSpPr>
        <p:spPr>
          <a:xfrm>
            <a:off x="3282159" y="5811741"/>
            <a:ext cx="414399" cy="220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86%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CE12F6F-A626-7D01-612D-110C20046E2F}"/>
              </a:ext>
            </a:extLst>
          </p:cNvPr>
          <p:cNvSpPr/>
          <p:nvPr/>
        </p:nvSpPr>
        <p:spPr>
          <a:xfrm>
            <a:off x="3694533" y="5826045"/>
            <a:ext cx="287822" cy="191453"/>
          </a:xfrm>
          <a:prstGeom prst="rect">
            <a:avLst/>
          </a:prstGeom>
          <a:solidFill>
            <a:srgbClr val="00BFF2"/>
          </a:solidFill>
          <a:ln w="12700">
            <a:solidFill>
              <a:srgbClr val="00BF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D9C4A1F-451D-0501-D2F5-E786A4DBF838}"/>
              </a:ext>
            </a:extLst>
          </p:cNvPr>
          <p:cNvSpPr txBox="1"/>
          <p:nvPr/>
        </p:nvSpPr>
        <p:spPr>
          <a:xfrm>
            <a:off x="3627875" y="5814049"/>
            <a:ext cx="414399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67%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E5F014D-65EC-8E21-40EF-D2C713A47CC9}"/>
              </a:ext>
            </a:extLst>
          </p:cNvPr>
          <p:cNvSpPr/>
          <p:nvPr/>
        </p:nvSpPr>
        <p:spPr>
          <a:xfrm>
            <a:off x="4061263" y="5826045"/>
            <a:ext cx="287823" cy="191453"/>
          </a:xfrm>
          <a:prstGeom prst="rect">
            <a:avLst/>
          </a:prstGeom>
          <a:solidFill>
            <a:srgbClr val="E84A99"/>
          </a:solidFill>
          <a:ln w="12700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D9EEC05-FECB-0F9E-A87C-0DA9DFDC1E91}"/>
              </a:ext>
            </a:extLst>
          </p:cNvPr>
          <p:cNvSpPr txBox="1"/>
          <p:nvPr/>
        </p:nvSpPr>
        <p:spPr>
          <a:xfrm>
            <a:off x="3997974" y="5811741"/>
            <a:ext cx="414399" cy="220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chemeClr val="bg1"/>
                </a:solidFill>
                <a:latin typeface="Helvetica" panose="020B0403020202020204" pitchFamily="34" charset="0"/>
              </a:rPr>
              <a:t>72%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163CC8D-8CDA-2841-B3C0-6FDB126EFD77}"/>
              </a:ext>
            </a:extLst>
          </p:cNvPr>
          <p:cNvSpPr/>
          <p:nvPr/>
        </p:nvSpPr>
        <p:spPr>
          <a:xfrm>
            <a:off x="4455131" y="5826045"/>
            <a:ext cx="287823" cy="191453"/>
          </a:xfrm>
          <a:prstGeom prst="rect">
            <a:avLst/>
          </a:prstGeom>
          <a:solidFill>
            <a:srgbClr val="4EBEA4"/>
          </a:solidFill>
          <a:ln w="12700">
            <a:solidFill>
              <a:srgbClr val="4EBE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84AEC57-E46F-6DC9-DC85-81C427A89146}"/>
              </a:ext>
            </a:extLst>
          </p:cNvPr>
          <p:cNvSpPr txBox="1"/>
          <p:nvPr/>
        </p:nvSpPr>
        <p:spPr>
          <a:xfrm>
            <a:off x="4391842" y="5811741"/>
            <a:ext cx="414399" cy="220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chemeClr val="bg1"/>
                </a:solidFill>
                <a:latin typeface="Helvetica" panose="020B0403020202020204" pitchFamily="34" charset="0"/>
              </a:rPr>
              <a:t>90%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E02B31A7-2969-39C4-BB36-0D19FB338FA2}"/>
              </a:ext>
            </a:extLst>
          </p:cNvPr>
          <p:cNvSpPr/>
          <p:nvPr/>
        </p:nvSpPr>
        <p:spPr>
          <a:xfrm>
            <a:off x="4848999" y="5826045"/>
            <a:ext cx="287823" cy="191453"/>
          </a:xfrm>
          <a:prstGeom prst="rect">
            <a:avLst/>
          </a:prstGeom>
          <a:solidFill>
            <a:srgbClr val="FFE600"/>
          </a:solidFill>
          <a:ln w="12700">
            <a:solidFill>
              <a:srgbClr val="FFE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27D311B-7F13-34A1-53D8-2A84A1BD1258}"/>
              </a:ext>
            </a:extLst>
          </p:cNvPr>
          <p:cNvSpPr txBox="1"/>
          <p:nvPr/>
        </p:nvSpPr>
        <p:spPr>
          <a:xfrm>
            <a:off x="4797902" y="5811741"/>
            <a:ext cx="414399" cy="220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rgbClr val="1F1A62"/>
                </a:solidFill>
                <a:latin typeface="Helvetica" panose="020B0403020202020204" pitchFamily="34" charset="0"/>
              </a:rPr>
              <a:t>51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3E72160-7DCC-DA75-FEC6-D09B024C4305}"/>
              </a:ext>
            </a:extLst>
          </p:cNvPr>
          <p:cNvSpPr/>
          <p:nvPr/>
        </p:nvSpPr>
        <p:spPr>
          <a:xfrm>
            <a:off x="5240563" y="5826045"/>
            <a:ext cx="287823" cy="191453"/>
          </a:xfrm>
          <a:prstGeom prst="rect">
            <a:avLst/>
          </a:prstGeom>
          <a:solidFill>
            <a:srgbClr val="7ED2F6"/>
          </a:solidFill>
          <a:ln w="12700">
            <a:solidFill>
              <a:srgbClr val="7ED2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DBA1B79-0AB7-9C28-DF29-7C4997A28D2C}"/>
              </a:ext>
            </a:extLst>
          </p:cNvPr>
          <p:cNvSpPr txBox="1"/>
          <p:nvPr/>
        </p:nvSpPr>
        <p:spPr>
          <a:xfrm>
            <a:off x="5179578" y="5811741"/>
            <a:ext cx="414399" cy="220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chemeClr val="bg1"/>
                </a:solidFill>
                <a:latin typeface="Helvetica" panose="020B0403020202020204" pitchFamily="34" charset="0"/>
              </a:rPr>
              <a:t>83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11D7238-208A-038B-29D7-2A4CC678426A}"/>
              </a:ext>
            </a:extLst>
          </p:cNvPr>
          <p:cNvSpPr/>
          <p:nvPr/>
        </p:nvSpPr>
        <p:spPr>
          <a:xfrm>
            <a:off x="5617546" y="5826045"/>
            <a:ext cx="287823" cy="191453"/>
          </a:xfrm>
          <a:prstGeom prst="rect">
            <a:avLst/>
          </a:prstGeom>
          <a:solidFill>
            <a:srgbClr val="A343FF"/>
          </a:solidFill>
          <a:ln w="12700">
            <a:solidFill>
              <a:srgbClr val="A34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B15028E-EA68-F169-5109-605C4E7D3266}"/>
              </a:ext>
            </a:extLst>
          </p:cNvPr>
          <p:cNvSpPr txBox="1"/>
          <p:nvPr/>
        </p:nvSpPr>
        <p:spPr>
          <a:xfrm>
            <a:off x="5561257" y="5811741"/>
            <a:ext cx="414399" cy="220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46%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4814B0D-2D7B-1882-3612-CC27687A2B85}"/>
              </a:ext>
            </a:extLst>
          </p:cNvPr>
          <p:cNvSpPr/>
          <p:nvPr/>
        </p:nvSpPr>
        <p:spPr>
          <a:xfrm>
            <a:off x="6306122" y="5826045"/>
            <a:ext cx="287823" cy="191453"/>
          </a:xfrm>
          <a:prstGeom prst="rect">
            <a:avLst/>
          </a:prstGeom>
          <a:solidFill>
            <a:srgbClr val="1F1A62"/>
          </a:solidFill>
          <a:ln w="12700">
            <a:solidFill>
              <a:srgbClr val="1F1A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7E9D9AE-0ACB-80DB-9960-5A0807146A9B}"/>
              </a:ext>
            </a:extLst>
          </p:cNvPr>
          <p:cNvSpPr txBox="1"/>
          <p:nvPr/>
        </p:nvSpPr>
        <p:spPr>
          <a:xfrm>
            <a:off x="6246826" y="5811741"/>
            <a:ext cx="414399" cy="220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chemeClr val="bg1"/>
                </a:solidFill>
                <a:latin typeface="Helvetica" panose="020B0403020202020204" pitchFamily="34" charset="0"/>
              </a:rPr>
              <a:t>75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69E6BA2F-7C70-13AD-D278-B84DC199280D}"/>
              </a:ext>
            </a:extLst>
          </p:cNvPr>
          <p:cNvSpPr/>
          <p:nvPr/>
        </p:nvSpPr>
        <p:spPr>
          <a:xfrm>
            <a:off x="6659200" y="5826045"/>
            <a:ext cx="287822" cy="191453"/>
          </a:xfrm>
          <a:prstGeom prst="rect">
            <a:avLst/>
          </a:prstGeom>
          <a:solidFill>
            <a:srgbClr val="00BFF2"/>
          </a:solidFill>
          <a:ln w="12700">
            <a:solidFill>
              <a:srgbClr val="00BF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05983F9-EFEE-F28C-A13C-27E110419546}"/>
              </a:ext>
            </a:extLst>
          </p:cNvPr>
          <p:cNvSpPr txBox="1"/>
          <p:nvPr/>
        </p:nvSpPr>
        <p:spPr>
          <a:xfrm>
            <a:off x="6592542" y="5814049"/>
            <a:ext cx="414399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51%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DF6527ED-91AE-CA33-8DB6-7BEA821D0B6C}"/>
              </a:ext>
            </a:extLst>
          </p:cNvPr>
          <p:cNvSpPr/>
          <p:nvPr/>
        </p:nvSpPr>
        <p:spPr>
          <a:xfrm>
            <a:off x="7025930" y="5826045"/>
            <a:ext cx="287823" cy="191453"/>
          </a:xfrm>
          <a:prstGeom prst="rect">
            <a:avLst/>
          </a:prstGeom>
          <a:solidFill>
            <a:srgbClr val="E84A99"/>
          </a:solidFill>
          <a:ln w="12700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6E833C4-86A0-DE66-878D-87F4E4C88F53}"/>
              </a:ext>
            </a:extLst>
          </p:cNvPr>
          <p:cNvSpPr txBox="1"/>
          <p:nvPr/>
        </p:nvSpPr>
        <p:spPr>
          <a:xfrm>
            <a:off x="6962641" y="5811741"/>
            <a:ext cx="414399" cy="220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chemeClr val="bg1"/>
                </a:solidFill>
                <a:latin typeface="Helvetica" panose="020B0403020202020204" pitchFamily="34" charset="0"/>
              </a:rPr>
              <a:t>64%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6A4F8C4-57A2-E675-24D6-A3662ACA1B76}"/>
              </a:ext>
            </a:extLst>
          </p:cNvPr>
          <p:cNvSpPr/>
          <p:nvPr/>
        </p:nvSpPr>
        <p:spPr>
          <a:xfrm>
            <a:off x="7419798" y="5826045"/>
            <a:ext cx="287823" cy="191453"/>
          </a:xfrm>
          <a:prstGeom prst="rect">
            <a:avLst/>
          </a:prstGeom>
          <a:solidFill>
            <a:srgbClr val="4EBEA4"/>
          </a:solidFill>
          <a:ln w="12700">
            <a:solidFill>
              <a:srgbClr val="4EBE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0864E947-DA24-B4D4-E57B-D1F5580B4B0C}"/>
              </a:ext>
            </a:extLst>
          </p:cNvPr>
          <p:cNvSpPr txBox="1"/>
          <p:nvPr/>
        </p:nvSpPr>
        <p:spPr>
          <a:xfrm>
            <a:off x="7356509" y="5811741"/>
            <a:ext cx="414399" cy="220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chemeClr val="bg1"/>
                </a:solidFill>
                <a:latin typeface="Helvetica" panose="020B0403020202020204" pitchFamily="34" charset="0"/>
              </a:rPr>
              <a:t>NA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9FCDD347-668E-A6D2-6CE6-DF0EC08CEC8D}"/>
              </a:ext>
            </a:extLst>
          </p:cNvPr>
          <p:cNvSpPr/>
          <p:nvPr/>
        </p:nvSpPr>
        <p:spPr>
          <a:xfrm>
            <a:off x="7813666" y="5826045"/>
            <a:ext cx="287823" cy="191453"/>
          </a:xfrm>
          <a:prstGeom prst="rect">
            <a:avLst/>
          </a:prstGeom>
          <a:solidFill>
            <a:srgbClr val="FFE600"/>
          </a:solidFill>
          <a:ln w="12700">
            <a:solidFill>
              <a:srgbClr val="FFE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9D8E463F-CB30-C4A1-3D76-C4225E61FAA4}"/>
              </a:ext>
            </a:extLst>
          </p:cNvPr>
          <p:cNvSpPr txBox="1"/>
          <p:nvPr/>
        </p:nvSpPr>
        <p:spPr>
          <a:xfrm>
            <a:off x="7762569" y="5811741"/>
            <a:ext cx="414399" cy="220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rgbClr val="1F1A62"/>
                </a:solidFill>
                <a:latin typeface="Helvetica" panose="020B0403020202020204" pitchFamily="34" charset="0"/>
              </a:rPr>
              <a:t>70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1ABA9B3-C547-B8A2-274D-4CA96F1D484F}"/>
              </a:ext>
            </a:extLst>
          </p:cNvPr>
          <p:cNvSpPr/>
          <p:nvPr/>
        </p:nvSpPr>
        <p:spPr>
          <a:xfrm>
            <a:off x="8205230" y="5826045"/>
            <a:ext cx="287823" cy="191453"/>
          </a:xfrm>
          <a:prstGeom prst="rect">
            <a:avLst/>
          </a:prstGeom>
          <a:solidFill>
            <a:srgbClr val="7ED2F6"/>
          </a:solidFill>
          <a:ln w="12700">
            <a:solidFill>
              <a:srgbClr val="7ED2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4120638B-CA4A-705A-41BD-E62576DEABB9}"/>
              </a:ext>
            </a:extLst>
          </p:cNvPr>
          <p:cNvSpPr txBox="1"/>
          <p:nvPr/>
        </p:nvSpPr>
        <p:spPr>
          <a:xfrm>
            <a:off x="8144245" y="5811741"/>
            <a:ext cx="414399" cy="220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chemeClr val="bg1"/>
                </a:solidFill>
                <a:latin typeface="Helvetica" panose="020B0403020202020204" pitchFamily="34" charset="0"/>
              </a:rPr>
              <a:t>83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1AA42101-DC47-1A0F-763B-479C96523BBD}"/>
              </a:ext>
            </a:extLst>
          </p:cNvPr>
          <p:cNvSpPr/>
          <p:nvPr/>
        </p:nvSpPr>
        <p:spPr>
          <a:xfrm>
            <a:off x="8582213" y="5826045"/>
            <a:ext cx="287823" cy="191453"/>
          </a:xfrm>
          <a:prstGeom prst="rect">
            <a:avLst/>
          </a:prstGeom>
          <a:solidFill>
            <a:srgbClr val="A343FF"/>
          </a:solidFill>
          <a:ln w="12700">
            <a:solidFill>
              <a:srgbClr val="A34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FA5D130-C5DB-A859-72AE-04F9DD5CEADD}"/>
              </a:ext>
            </a:extLst>
          </p:cNvPr>
          <p:cNvSpPr txBox="1"/>
          <p:nvPr/>
        </p:nvSpPr>
        <p:spPr>
          <a:xfrm>
            <a:off x="8525924" y="5811741"/>
            <a:ext cx="414399" cy="220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55%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B7111DA-FFFD-7908-315F-514E66FCB8FC}"/>
              </a:ext>
            </a:extLst>
          </p:cNvPr>
          <p:cNvSpPr/>
          <p:nvPr/>
        </p:nvSpPr>
        <p:spPr>
          <a:xfrm>
            <a:off x="9288700" y="5826045"/>
            <a:ext cx="287823" cy="191453"/>
          </a:xfrm>
          <a:prstGeom prst="rect">
            <a:avLst/>
          </a:prstGeom>
          <a:solidFill>
            <a:srgbClr val="1F1A62"/>
          </a:solidFill>
          <a:ln w="12700">
            <a:solidFill>
              <a:srgbClr val="1F1A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6986F14-DAE1-2C0D-66E1-B6E17A36F4B4}"/>
              </a:ext>
            </a:extLst>
          </p:cNvPr>
          <p:cNvSpPr txBox="1"/>
          <p:nvPr/>
        </p:nvSpPr>
        <p:spPr>
          <a:xfrm>
            <a:off x="9229404" y="5811741"/>
            <a:ext cx="414399" cy="220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88%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8E8EF353-52AD-7BB9-2AD4-C61C5C6141F6}"/>
              </a:ext>
            </a:extLst>
          </p:cNvPr>
          <p:cNvSpPr/>
          <p:nvPr/>
        </p:nvSpPr>
        <p:spPr>
          <a:xfrm>
            <a:off x="9641778" y="5826045"/>
            <a:ext cx="287822" cy="191453"/>
          </a:xfrm>
          <a:prstGeom prst="rect">
            <a:avLst/>
          </a:prstGeom>
          <a:solidFill>
            <a:srgbClr val="00BFF2"/>
          </a:solidFill>
          <a:ln w="12700">
            <a:solidFill>
              <a:srgbClr val="00BF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DF003F5-9D01-D21C-4579-15E65EFD0B35}"/>
              </a:ext>
            </a:extLst>
          </p:cNvPr>
          <p:cNvSpPr txBox="1"/>
          <p:nvPr/>
        </p:nvSpPr>
        <p:spPr>
          <a:xfrm>
            <a:off x="9575120" y="5814049"/>
            <a:ext cx="414399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74%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E2010272-7E4D-6158-3B8E-DB9CCE2606CF}"/>
              </a:ext>
            </a:extLst>
          </p:cNvPr>
          <p:cNvSpPr/>
          <p:nvPr/>
        </p:nvSpPr>
        <p:spPr>
          <a:xfrm>
            <a:off x="10008508" y="5826045"/>
            <a:ext cx="287823" cy="191453"/>
          </a:xfrm>
          <a:prstGeom prst="rect">
            <a:avLst/>
          </a:prstGeom>
          <a:solidFill>
            <a:srgbClr val="E84A99"/>
          </a:solidFill>
          <a:ln w="12700"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6221B9F-268E-44C1-C416-DF21C26349EC}"/>
              </a:ext>
            </a:extLst>
          </p:cNvPr>
          <p:cNvSpPr txBox="1"/>
          <p:nvPr/>
        </p:nvSpPr>
        <p:spPr>
          <a:xfrm>
            <a:off x="9945219" y="5811741"/>
            <a:ext cx="414399" cy="220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chemeClr val="bg1"/>
                </a:solidFill>
                <a:latin typeface="Helvetica" panose="020B0403020202020204" pitchFamily="34" charset="0"/>
              </a:rPr>
              <a:t>71%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6AE3A20D-B85A-2F47-DE43-906346BC39E5}"/>
              </a:ext>
            </a:extLst>
          </p:cNvPr>
          <p:cNvSpPr/>
          <p:nvPr/>
        </p:nvSpPr>
        <p:spPr>
          <a:xfrm>
            <a:off x="10402376" y="5826045"/>
            <a:ext cx="287823" cy="191453"/>
          </a:xfrm>
          <a:prstGeom prst="rect">
            <a:avLst/>
          </a:prstGeom>
          <a:solidFill>
            <a:srgbClr val="4EBEA4"/>
          </a:solidFill>
          <a:ln w="12700">
            <a:solidFill>
              <a:srgbClr val="4EBE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9AA194C-CB13-7F34-DF34-21EF0B05FB48}"/>
              </a:ext>
            </a:extLst>
          </p:cNvPr>
          <p:cNvSpPr txBox="1"/>
          <p:nvPr/>
        </p:nvSpPr>
        <p:spPr>
          <a:xfrm>
            <a:off x="10339087" y="5811741"/>
            <a:ext cx="414399" cy="220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chemeClr val="bg1"/>
                </a:solidFill>
                <a:latin typeface="Helvetica" panose="020B0403020202020204" pitchFamily="34" charset="0"/>
              </a:rPr>
              <a:t>83%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05B3C53E-E5CD-E1BC-0D96-BF6A561D817F}"/>
              </a:ext>
            </a:extLst>
          </p:cNvPr>
          <p:cNvSpPr/>
          <p:nvPr/>
        </p:nvSpPr>
        <p:spPr>
          <a:xfrm>
            <a:off x="10796244" y="5826045"/>
            <a:ext cx="287823" cy="191453"/>
          </a:xfrm>
          <a:prstGeom prst="rect">
            <a:avLst/>
          </a:prstGeom>
          <a:solidFill>
            <a:srgbClr val="FFE600"/>
          </a:solidFill>
          <a:ln w="12700">
            <a:solidFill>
              <a:srgbClr val="FFE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1B90A738-E76E-3EE0-3775-958CB4B9E8CF}"/>
              </a:ext>
            </a:extLst>
          </p:cNvPr>
          <p:cNvSpPr txBox="1"/>
          <p:nvPr/>
        </p:nvSpPr>
        <p:spPr>
          <a:xfrm>
            <a:off x="10745147" y="5811741"/>
            <a:ext cx="414399" cy="220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rgbClr val="1F1A62"/>
                </a:solidFill>
                <a:latin typeface="Helvetica" panose="020B0403020202020204" pitchFamily="34" charset="0"/>
              </a:rPr>
              <a:t>63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ECCF7AE1-644A-616B-2D71-2E63751B73EF}"/>
              </a:ext>
            </a:extLst>
          </p:cNvPr>
          <p:cNvSpPr/>
          <p:nvPr/>
        </p:nvSpPr>
        <p:spPr>
          <a:xfrm>
            <a:off x="11187808" y="5826045"/>
            <a:ext cx="287823" cy="191453"/>
          </a:xfrm>
          <a:prstGeom prst="rect">
            <a:avLst/>
          </a:prstGeom>
          <a:solidFill>
            <a:srgbClr val="7ED2F6"/>
          </a:solidFill>
          <a:ln w="12700">
            <a:solidFill>
              <a:srgbClr val="7ED2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4E24DC2D-6399-5A98-6980-017F88233817}"/>
              </a:ext>
            </a:extLst>
          </p:cNvPr>
          <p:cNvSpPr txBox="1"/>
          <p:nvPr/>
        </p:nvSpPr>
        <p:spPr>
          <a:xfrm>
            <a:off x="11126823" y="5811741"/>
            <a:ext cx="414399" cy="220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chemeClr val="bg1"/>
                </a:solidFill>
                <a:latin typeface="Helvetica" panose="020B0403020202020204" pitchFamily="34" charset="0"/>
              </a:rPr>
              <a:t>81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C0D8F374-39F7-981B-4723-EE7B72E24C50}"/>
              </a:ext>
            </a:extLst>
          </p:cNvPr>
          <p:cNvSpPr/>
          <p:nvPr/>
        </p:nvSpPr>
        <p:spPr>
          <a:xfrm>
            <a:off x="11564791" y="5826045"/>
            <a:ext cx="287823" cy="191453"/>
          </a:xfrm>
          <a:prstGeom prst="rect">
            <a:avLst/>
          </a:prstGeom>
          <a:solidFill>
            <a:srgbClr val="A343FF"/>
          </a:solidFill>
          <a:ln w="12700">
            <a:solidFill>
              <a:srgbClr val="A34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14BB436B-68DD-F038-AB0C-3DD8228FC4F3}"/>
              </a:ext>
            </a:extLst>
          </p:cNvPr>
          <p:cNvSpPr txBox="1"/>
          <p:nvPr/>
        </p:nvSpPr>
        <p:spPr>
          <a:xfrm>
            <a:off x="11508502" y="5811741"/>
            <a:ext cx="414399" cy="220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50%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023531-05E0-4743-9E7F-89548BE4B880}"/>
              </a:ext>
            </a:extLst>
          </p:cNvPr>
          <p:cNvCxnSpPr>
            <a:cxnSpLocks/>
          </p:cNvCxnSpPr>
          <p:nvPr/>
        </p:nvCxnSpPr>
        <p:spPr>
          <a:xfrm>
            <a:off x="7563708" y="5594796"/>
            <a:ext cx="4193858" cy="1"/>
          </a:xfrm>
          <a:prstGeom prst="straightConnector1">
            <a:avLst/>
          </a:prstGeom>
          <a:ln w="9525">
            <a:solidFill>
              <a:srgbClr val="1F1A6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150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153"/>
            <a:ext cx="12192000" cy="709830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78BD66-BBC4-3726-EE1F-17089D1C89C0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1ED556F-26AC-9BB6-A59E-66BBC930C1BE}"/>
              </a:ext>
            </a:extLst>
          </p:cNvPr>
          <p:cNvSpPr txBox="1"/>
          <p:nvPr/>
        </p:nvSpPr>
        <p:spPr>
          <a:xfrm>
            <a:off x="382082" y="3434080"/>
            <a:ext cx="6999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prstClr val="white"/>
                </a:solidFill>
                <a:latin typeface="Helvetica" pitchFamily="2" charset="0"/>
              </a:rPr>
              <a:t>Content &amp; Advertising Engagement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CF947C-2296-0DA1-6C34-C9C0C095C3F3}"/>
              </a:ext>
            </a:extLst>
          </p:cNvPr>
          <p:cNvSpPr txBox="1"/>
          <p:nvPr/>
        </p:nvSpPr>
        <p:spPr>
          <a:xfrm>
            <a:off x="484318" y="2297456"/>
            <a:ext cx="55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03043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C1C384-6A2B-457C-B895-3E6996EE53BA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7D44A28-3BE9-4DC4-A9E5-8C1E66A9FB21}"/>
              </a:ext>
            </a:extLst>
          </p:cNvPr>
          <p:cNvSpPr txBox="1">
            <a:spLocks/>
          </p:cNvSpPr>
          <p:nvPr/>
        </p:nvSpPr>
        <p:spPr>
          <a:xfrm>
            <a:off x="483207" y="6302950"/>
            <a:ext cx="8249686" cy="2462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Source: </a:t>
            </a:r>
            <a:r>
              <a:rPr lang="en-US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DIRECTV Advertising, </a:t>
            </a:r>
            <a:r>
              <a:rPr lang="en-US" i="1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Cutting Through the Clutter- Driving tune-in and Retention Amid Unprecedented Show Discovery, </a:t>
            </a:r>
            <a:r>
              <a:rPr lang="en-US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January 2023.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724B1A-42D7-C477-1723-B711167FDA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92BF06-6947-D58B-58BC-C826FEDB5686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B6AF3C-F5A9-A59C-7E12-5FE8C7950223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F13692B-83FF-5E7F-B264-5A28E9E322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985360"/>
              </p:ext>
            </p:extLst>
          </p:nvPr>
        </p:nvGraphicFramePr>
        <p:xfrm>
          <a:off x="950076" y="2384581"/>
          <a:ext cx="10291848" cy="379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28E6183-1DE6-96E0-7B81-94402157EB2C}"/>
              </a:ext>
            </a:extLst>
          </p:cNvPr>
          <p:cNvSpPr txBox="1"/>
          <p:nvPr/>
        </p:nvSpPr>
        <p:spPr>
          <a:xfrm>
            <a:off x="0" y="1818383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Report Watching At Least Weekly</a:t>
            </a:r>
          </a:p>
          <a:p>
            <a:pPr algn="ctr"/>
            <a:r>
              <a:rPr lang="en-US" sz="14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December 2022, Among Live TV + VOD subscribers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E8A23-EFBA-5666-9E9F-D3465C4968ED}"/>
              </a:ext>
            </a:extLst>
          </p:cNvPr>
          <p:cNvSpPr/>
          <p:nvPr/>
        </p:nvSpPr>
        <p:spPr>
          <a:xfrm>
            <a:off x="213645" y="427650"/>
            <a:ext cx="118822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Sports and news are the most popular genres to watch live on a weekly basis, while episodic TV series are a mix of live and on-demand viewing</a:t>
            </a:r>
          </a:p>
        </p:txBody>
      </p:sp>
    </p:spTree>
    <p:extLst>
      <p:ext uri="{BB962C8B-B14F-4D97-AF65-F5344CB8AC3E}">
        <p14:creationId xmlns:p14="http://schemas.microsoft.com/office/powerpoint/2010/main" val="1309733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161426-D5AE-3419-46BB-DAC1C64706C5}"/>
              </a:ext>
            </a:extLst>
          </p:cNvPr>
          <p:cNvSpPr>
            <a:spLocks/>
          </p:cNvSpPr>
          <p:nvPr/>
        </p:nvSpPr>
        <p:spPr>
          <a:xfrm>
            <a:off x="-1180" y="1686330"/>
            <a:ext cx="7062108" cy="3985213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A78975-B6DC-6894-B55E-DA68544AB1D7}"/>
              </a:ext>
            </a:extLst>
          </p:cNvPr>
          <p:cNvSpPr/>
          <p:nvPr/>
        </p:nvSpPr>
        <p:spPr>
          <a:xfrm>
            <a:off x="6323942" y="1686330"/>
            <a:ext cx="5868352" cy="3985213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627;p30">
            <a:extLst>
              <a:ext uri="{FF2B5EF4-FFF2-40B4-BE49-F238E27FC236}">
                <a16:creationId xmlns:a16="http://schemas.microsoft.com/office/drawing/2014/main" id="{116B833F-B8B8-4211-8FE8-3B644E79A7B9}"/>
              </a:ext>
            </a:extLst>
          </p:cNvPr>
          <p:cNvSpPr txBox="1"/>
          <p:nvPr/>
        </p:nvSpPr>
        <p:spPr>
          <a:xfrm>
            <a:off x="6323942" y="1785086"/>
            <a:ext cx="586805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Arial"/>
                <a:cs typeface="Arial"/>
                <a:sym typeface="Arial"/>
              </a:rPr>
              <a:t>Types of Content Most Watched Away from Home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Arial"/>
                <a:sym typeface="Arial"/>
              </a:rPr>
              <a:t>% of respondents who watched video away from home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Google Shape;628;p30">
            <a:extLst>
              <a:ext uri="{FF2B5EF4-FFF2-40B4-BE49-F238E27FC236}">
                <a16:creationId xmlns:a16="http://schemas.microsoft.com/office/drawing/2014/main" id="{13C80EC1-A793-F1D0-8728-56712C786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664502"/>
              </p:ext>
            </p:extLst>
          </p:nvPr>
        </p:nvGraphicFramePr>
        <p:xfrm>
          <a:off x="6323941" y="2228284"/>
          <a:ext cx="5846539" cy="3369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ounded Rectangle 80">
            <a:extLst>
              <a:ext uri="{FF2B5EF4-FFF2-40B4-BE49-F238E27FC236}">
                <a16:creationId xmlns:a16="http://schemas.microsoft.com/office/drawing/2014/main" id="{8493EB9D-BB3E-C893-B77A-94F6CB4400CC}"/>
              </a:ext>
            </a:extLst>
          </p:cNvPr>
          <p:cNvSpPr/>
          <p:nvPr/>
        </p:nvSpPr>
        <p:spPr>
          <a:xfrm>
            <a:off x="729635" y="1947211"/>
            <a:ext cx="4587800" cy="2097885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1DE825-BE43-EC38-ADA1-016BB4F63278}"/>
              </a:ext>
            </a:extLst>
          </p:cNvPr>
          <p:cNvSpPr txBox="1"/>
          <p:nvPr/>
        </p:nvSpPr>
        <p:spPr>
          <a:xfrm>
            <a:off x="729635" y="3414071"/>
            <a:ext cx="4587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Viewing Content away from Home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total respondents</a:t>
            </a:r>
          </a:p>
        </p:txBody>
      </p:sp>
      <p:sp>
        <p:nvSpPr>
          <p:cNvPr id="24" name="Rounded Rectangle 80">
            <a:extLst>
              <a:ext uri="{FF2B5EF4-FFF2-40B4-BE49-F238E27FC236}">
                <a16:creationId xmlns:a16="http://schemas.microsoft.com/office/drawing/2014/main" id="{AC6E68AB-787C-1CA6-B077-0EE41235DFA8}"/>
              </a:ext>
            </a:extLst>
          </p:cNvPr>
          <p:cNvSpPr/>
          <p:nvPr/>
        </p:nvSpPr>
        <p:spPr>
          <a:xfrm>
            <a:off x="935683" y="4246545"/>
            <a:ext cx="4167298" cy="1260775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EF5058-5444-C545-BB58-B9AFBF60A67D}"/>
              </a:ext>
            </a:extLst>
          </p:cNvPr>
          <p:cNvSpPr txBox="1"/>
          <p:nvPr/>
        </p:nvSpPr>
        <p:spPr>
          <a:xfrm>
            <a:off x="1397219" y="4983410"/>
            <a:ext cx="1427247" cy="307777"/>
          </a:xfrm>
          <a:prstGeom prst="rect">
            <a:avLst/>
          </a:prstGeom>
          <a:solidFill>
            <a:srgbClr val="ED3C8D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Q4 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4523FD-09DB-6F0F-CE4D-A000F397C79A}"/>
              </a:ext>
            </a:extLst>
          </p:cNvPr>
          <p:cNvSpPr txBox="1"/>
          <p:nvPr/>
        </p:nvSpPr>
        <p:spPr>
          <a:xfrm>
            <a:off x="935683" y="4328533"/>
            <a:ext cx="416729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51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  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/  </a:t>
            </a:r>
            <a:r>
              <a:rPr lang="en-US" sz="3600">
                <a:solidFill>
                  <a:srgbClr val="4EBEA4"/>
                </a:solidFill>
                <a:effectLst/>
              </a:rPr>
              <a:t>62%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A1A039-6B23-4547-411D-82D5A91919EE}"/>
              </a:ext>
            </a:extLst>
          </p:cNvPr>
          <p:cNvSpPr txBox="1"/>
          <p:nvPr/>
        </p:nvSpPr>
        <p:spPr>
          <a:xfrm>
            <a:off x="3046736" y="4990685"/>
            <a:ext cx="1427247" cy="307777"/>
          </a:xfrm>
          <a:prstGeom prst="rect">
            <a:avLst/>
          </a:prstGeom>
          <a:solidFill>
            <a:srgbClr val="4EBEA4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Q4 2022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7282618-C4E5-3F6A-98BC-EEA984116200}"/>
              </a:ext>
            </a:extLst>
          </p:cNvPr>
          <p:cNvGrpSpPr/>
          <p:nvPr/>
        </p:nvGrpSpPr>
        <p:grpSpPr>
          <a:xfrm>
            <a:off x="1415181" y="1968753"/>
            <a:ext cx="3208301" cy="1409347"/>
            <a:chOff x="2661327" y="1957150"/>
            <a:chExt cx="2579150" cy="1285388"/>
          </a:xfrm>
        </p:grpSpPr>
        <p:pic>
          <p:nvPicPr>
            <p:cNvPr id="32" name="Picture 31" descr="A picture containing screenshot, graphics, electric blue, rectangle&#10;&#10;Description automatically generated">
              <a:extLst>
                <a:ext uri="{FF2B5EF4-FFF2-40B4-BE49-F238E27FC236}">
                  <a16:creationId xmlns:a16="http://schemas.microsoft.com/office/drawing/2014/main" id="{073D7F72-AB15-E22A-ED11-5DC284A02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089" y="1957150"/>
              <a:ext cx="1285388" cy="1285388"/>
            </a:xfrm>
            <a:prstGeom prst="rect">
              <a:avLst/>
            </a:prstGeom>
          </p:spPr>
        </p:pic>
        <p:pic>
          <p:nvPicPr>
            <p:cNvPr id="34" name="Picture 33" descr="A computer monitor with a blue screen&#10;&#10;Description automatically generated with low confidence">
              <a:extLst>
                <a:ext uri="{FF2B5EF4-FFF2-40B4-BE49-F238E27FC236}">
                  <a16:creationId xmlns:a16="http://schemas.microsoft.com/office/drawing/2014/main" id="{ADA918EB-F955-696A-4E96-04D8A09AD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327" y="1957150"/>
              <a:ext cx="1285388" cy="128538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3848492-7068-7EF3-B663-D7EAE31C2271}"/>
              </a:ext>
            </a:extLst>
          </p:cNvPr>
          <p:cNvSpPr txBox="1"/>
          <p:nvPr/>
        </p:nvSpPr>
        <p:spPr>
          <a:xfrm>
            <a:off x="285751" y="1204112"/>
            <a:ext cx="1175435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285750" indent="-285750">
              <a:buBlip>
                <a:blip r:embed="rId5"/>
              </a:buBlip>
              <a:defRPr sz="1400">
                <a:solidFill>
                  <a:srgbClr val="1F1A62"/>
                </a:solidFill>
                <a:latin typeface="Helvetica"/>
                <a:cs typeface="Helvetica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</a:rPr>
              <a:t>56% of respondents who reported watching video away from home reported doing so regularly while in transit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1371BE-1C8A-4943-B0ED-BF54671B0F10}"/>
              </a:ext>
            </a:extLst>
          </p:cNvPr>
          <p:cNvSpPr/>
          <p:nvPr/>
        </p:nvSpPr>
        <p:spPr>
          <a:xfrm>
            <a:off x="194552" y="262182"/>
            <a:ext cx="119974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People are also increasingly watching content outside of their homes, </a:t>
            </a:r>
            <a:br>
              <a:rPr lang="en-US" sz="2600" b="1">
                <a:solidFill>
                  <a:srgbClr val="1F1A62"/>
                </a:solidFill>
                <a:latin typeface="Helvetica" pitchFamily="2" charset="0"/>
              </a:rPr>
            </a:b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like social and streaming, which creates more targeted ad opportunities 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12D4DE-B18A-DBF5-D8B2-1ED0ECB046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ACF26B2-96D1-871E-544D-D45EC94356DB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2D1994-BBFC-636A-B11D-D3BE4B371D45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359DAB1B-B5C1-E82F-0015-3C0663804B5F}"/>
              </a:ext>
            </a:extLst>
          </p:cNvPr>
          <p:cNvSpPr txBox="1">
            <a:spLocks/>
          </p:cNvSpPr>
          <p:nvPr/>
        </p:nvSpPr>
        <p:spPr>
          <a:xfrm>
            <a:off x="426723" y="6302950"/>
            <a:ext cx="11720886" cy="2462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TiVo, Video Trends Report, Q4 ‘22.</a:t>
            </a:r>
          </a:p>
        </p:txBody>
      </p:sp>
    </p:spTree>
    <p:extLst>
      <p:ext uri="{BB962C8B-B14F-4D97-AF65-F5344CB8AC3E}">
        <p14:creationId xmlns:p14="http://schemas.microsoft.com/office/powerpoint/2010/main" val="1011057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erson and person sitting on a couch with a computer&#10;&#10;Description automatically generated">
            <a:extLst>
              <a:ext uri="{FF2B5EF4-FFF2-40B4-BE49-F238E27FC236}">
                <a16:creationId xmlns:a16="http://schemas.microsoft.com/office/drawing/2014/main" id="{AC2EDAC3-EA79-DFA9-FAFE-DB0CBBF572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7" y="1687188"/>
            <a:ext cx="6094991" cy="51708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C1C384-6A2B-457C-B895-3E6996EE53BA}"/>
              </a:ext>
            </a:extLst>
          </p:cNvPr>
          <p:cNvSpPr/>
          <p:nvPr/>
        </p:nvSpPr>
        <p:spPr>
          <a:xfrm>
            <a:off x="-21519" y="1685013"/>
            <a:ext cx="6117516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724B1A-42D7-C477-1723-B711167FDA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92BF06-6947-D58B-58BC-C826FEDB5686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B6AF3C-F5A9-A59C-7E12-5FE8C7950223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77F8D2-7442-69F0-8ABD-ABB8AF33F34D}"/>
              </a:ext>
            </a:extLst>
          </p:cNvPr>
          <p:cNvSpPr/>
          <p:nvPr/>
        </p:nvSpPr>
        <p:spPr>
          <a:xfrm>
            <a:off x="145144" y="427650"/>
            <a:ext cx="119463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‘Non-TV’ households are TV viewers too as 80% watch TV content on other devices, which underscores the importance of cross-platform reach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FABAF56E-D87C-0D73-F345-C6EC1B24E592}"/>
              </a:ext>
            </a:extLst>
          </p:cNvPr>
          <p:cNvSpPr txBox="1">
            <a:spLocks/>
          </p:cNvSpPr>
          <p:nvPr/>
        </p:nvSpPr>
        <p:spPr>
          <a:xfrm>
            <a:off x="484188" y="6313488"/>
            <a:ext cx="11707812" cy="217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ARF DASH study,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DASH: Building a New Standard of TV,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AudiencexScience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 conference presentation.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2ABA829-BF17-6CA8-9147-CEDDC4DB4BE5}"/>
              </a:ext>
            </a:extLst>
          </p:cNvPr>
          <p:cNvSpPr/>
          <p:nvPr/>
        </p:nvSpPr>
        <p:spPr>
          <a:xfrm>
            <a:off x="145144" y="2832652"/>
            <a:ext cx="3091542" cy="195666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E84A99"/>
                </a:solidFill>
                <a:latin typeface="Helvetica" panose="020B0403020202020204" pitchFamily="34" charset="0"/>
                <a:cs typeface="Helvetica" panose="020B0604020202020204" pitchFamily="34" charset="0"/>
              </a:rPr>
              <a:t>5%</a:t>
            </a:r>
            <a:endParaRPr lang="en-US" sz="1600" b="1">
              <a:solidFill>
                <a:srgbClr val="E84A99"/>
              </a:solidFill>
              <a:latin typeface="Helvetica" panose="020B0403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1600" b="1">
                <a:solidFill>
                  <a:srgbClr val="1F1A62"/>
                </a:solidFill>
                <a:latin typeface="Helvetica" panose="020B0403020202020204" pitchFamily="34" charset="0"/>
                <a:cs typeface="Helvetica" panose="020B0604020202020204" pitchFamily="34" charset="0"/>
              </a:rPr>
              <a:t>of U.S. HHs have no TV set</a:t>
            </a:r>
            <a:endParaRPr lang="en-US" sz="1600">
              <a:solidFill>
                <a:srgbClr val="1F1A62"/>
              </a:solidFill>
              <a:latin typeface="Helvetica" panose="020B0403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1050">
              <a:solidFill>
                <a:srgbClr val="1F1A62"/>
              </a:solidFill>
              <a:latin typeface="Helvetica" panose="020B0403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1600">
                <a:solidFill>
                  <a:srgbClr val="1F1A62"/>
                </a:solidFill>
                <a:latin typeface="Helvetica" panose="020B0403020202020204" pitchFamily="34" charset="0"/>
                <a:cs typeface="Helvetica" panose="020B0604020202020204" pitchFamily="34" charset="0"/>
              </a:rPr>
              <a:t>However, many of those homes watch TV content on other devices</a:t>
            </a:r>
          </a:p>
          <a:p>
            <a:pPr algn="ctr"/>
            <a:r>
              <a:rPr lang="en-US" sz="1200">
                <a:solidFill>
                  <a:srgbClr val="1F1A62"/>
                </a:solidFill>
                <a:latin typeface="Helvetica" panose="020B0403020202020204" pitchFamily="34" charset="0"/>
                <a:cs typeface="Helvetica" panose="020B0604020202020204" pitchFamily="34" charset="0"/>
              </a:rPr>
              <a:t>(4% of total U.S. households)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4B591C5-25CC-6B31-A2C2-7EB88B025FCC}"/>
              </a:ext>
            </a:extLst>
          </p:cNvPr>
          <p:cNvSpPr/>
          <p:nvPr/>
        </p:nvSpPr>
        <p:spPr>
          <a:xfrm>
            <a:off x="3817808" y="5219508"/>
            <a:ext cx="2179065" cy="813231"/>
          </a:xfrm>
          <a:prstGeom prst="roundRect">
            <a:avLst/>
          </a:prstGeom>
          <a:solidFill>
            <a:srgbClr val="E2E8F1"/>
          </a:solidFill>
          <a:ln w="28575">
            <a:solidFill>
              <a:srgbClr val="ACB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>
                <a:solidFill>
                  <a:srgbClr val="ACBDCE"/>
                </a:solidFill>
                <a:latin typeface="Helvetica" panose="020B0403020202020204" pitchFamily="34" charset="0"/>
              </a:rPr>
              <a:t>No Service </a:t>
            </a:r>
          </a:p>
          <a:p>
            <a:pPr algn="r"/>
            <a:r>
              <a:rPr lang="en-US" sz="1600">
                <a:solidFill>
                  <a:srgbClr val="ACBDCE"/>
                </a:solidFill>
                <a:latin typeface="Helvetica" panose="020B0403020202020204" pitchFamily="34" charset="0"/>
              </a:rPr>
              <a:t>20%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930C04F-6467-A757-6CDB-B8D325496119}"/>
              </a:ext>
            </a:extLst>
          </p:cNvPr>
          <p:cNvSpPr/>
          <p:nvPr/>
        </p:nvSpPr>
        <p:spPr>
          <a:xfrm>
            <a:off x="3817808" y="2984554"/>
            <a:ext cx="2179065" cy="813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err="1">
                <a:solidFill>
                  <a:srgbClr val="1F1A62"/>
                </a:solidFill>
                <a:latin typeface="Helvetica" panose="020B0403020202020204" pitchFamily="34" charset="0"/>
              </a:rPr>
              <a:t>vMVPD</a:t>
            </a:r>
            <a:r>
              <a:rPr lang="en-US" sz="1600">
                <a:solidFill>
                  <a:srgbClr val="1F1A62"/>
                </a:solidFill>
                <a:latin typeface="Helvetica" panose="020B0403020202020204" pitchFamily="34" charset="0"/>
              </a:rPr>
              <a:t> &amp; </a:t>
            </a:r>
          </a:p>
          <a:p>
            <a:pPr algn="r"/>
            <a:r>
              <a:rPr lang="en-US" sz="1600">
                <a:solidFill>
                  <a:srgbClr val="1F1A62"/>
                </a:solidFill>
                <a:latin typeface="Helvetica" panose="020B0403020202020204" pitchFamily="34" charset="0"/>
              </a:rPr>
              <a:t>Streaming</a:t>
            </a:r>
          </a:p>
          <a:p>
            <a:pPr algn="r"/>
            <a:r>
              <a:rPr lang="en-US" sz="1600">
                <a:solidFill>
                  <a:srgbClr val="1F1A62"/>
                </a:solidFill>
                <a:latin typeface="Helvetica" panose="020B0403020202020204" pitchFamily="34" charset="0"/>
              </a:rPr>
              <a:t>28%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F876E11-F0F9-CB98-0079-D1CBF577E48E}"/>
              </a:ext>
            </a:extLst>
          </p:cNvPr>
          <p:cNvSpPr/>
          <p:nvPr/>
        </p:nvSpPr>
        <p:spPr>
          <a:xfrm>
            <a:off x="3817808" y="1908285"/>
            <a:ext cx="2179065" cy="813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>
                <a:solidFill>
                  <a:srgbClr val="1F1A62"/>
                </a:solidFill>
                <a:latin typeface="Helvetica" panose="020B0403020202020204" pitchFamily="34" charset="0"/>
              </a:rPr>
              <a:t>Streaming </a:t>
            </a:r>
          </a:p>
          <a:p>
            <a:pPr algn="r"/>
            <a:r>
              <a:rPr lang="en-US" sz="1600">
                <a:solidFill>
                  <a:srgbClr val="1F1A62"/>
                </a:solidFill>
                <a:latin typeface="Helvetica" panose="020B0403020202020204" pitchFamily="34" charset="0"/>
              </a:rPr>
              <a:t>Only </a:t>
            </a:r>
          </a:p>
          <a:p>
            <a:pPr algn="r"/>
            <a:r>
              <a:rPr lang="en-US" sz="1600">
                <a:solidFill>
                  <a:srgbClr val="1F1A62"/>
                </a:solidFill>
                <a:latin typeface="Helvetica" panose="020B0403020202020204" pitchFamily="34" charset="0"/>
              </a:rPr>
              <a:t>50%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DF8E50B-C790-42FC-7B65-89B73E46EFF1}"/>
              </a:ext>
            </a:extLst>
          </p:cNvPr>
          <p:cNvSpPr/>
          <p:nvPr/>
        </p:nvSpPr>
        <p:spPr>
          <a:xfrm>
            <a:off x="3817808" y="4106082"/>
            <a:ext cx="2179065" cy="813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err="1">
                <a:solidFill>
                  <a:srgbClr val="1F1A62"/>
                </a:solidFill>
                <a:latin typeface="Helvetica" panose="020B0403020202020204" pitchFamily="34" charset="0"/>
              </a:rPr>
              <a:t>vMVPD</a:t>
            </a:r>
            <a:r>
              <a:rPr lang="en-US" sz="1600">
                <a:solidFill>
                  <a:srgbClr val="1F1A62"/>
                </a:solidFill>
                <a:latin typeface="Helvetica" panose="020B0403020202020204" pitchFamily="34" charset="0"/>
              </a:rPr>
              <a:t> Only </a:t>
            </a:r>
          </a:p>
          <a:p>
            <a:pPr algn="r"/>
            <a:r>
              <a:rPr lang="en-US" sz="1600">
                <a:solidFill>
                  <a:srgbClr val="1F1A62"/>
                </a:solidFill>
                <a:latin typeface="Helvetica" panose="020B0403020202020204" pitchFamily="34" charset="0"/>
              </a:rPr>
              <a:t>2%</a:t>
            </a:r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D8D2346D-E603-FCF7-8379-A2E5F47C8920}"/>
              </a:ext>
            </a:extLst>
          </p:cNvPr>
          <p:cNvCxnSpPr>
            <a:cxnSpLocks/>
            <a:stCxn id="38" idx="3"/>
            <a:endCxn id="42" idx="1"/>
          </p:cNvCxnSpPr>
          <p:nvPr/>
        </p:nvCxnSpPr>
        <p:spPr>
          <a:xfrm>
            <a:off x="3236686" y="3810986"/>
            <a:ext cx="581122" cy="701712"/>
          </a:xfrm>
          <a:prstGeom prst="curvedConnector3">
            <a:avLst/>
          </a:prstGeom>
          <a:ln>
            <a:solidFill>
              <a:srgbClr val="1F1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ED1B6B37-4A17-1805-50AE-55B9FA2893C1}"/>
              </a:ext>
            </a:extLst>
          </p:cNvPr>
          <p:cNvCxnSpPr>
            <a:cxnSpLocks/>
            <a:stCxn id="38" idx="3"/>
            <a:endCxn id="41" idx="1"/>
          </p:cNvCxnSpPr>
          <p:nvPr/>
        </p:nvCxnSpPr>
        <p:spPr>
          <a:xfrm flipV="1">
            <a:off x="3236686" y="2314901"/>
            <a:ext cx="581122" cy="1496085"/>
          </a:xfrm>
          <a:prstGeom prst="curvedConnector3">
            <a:avLst/>
          </a:prstGeom>
          <a:ln>
            <a:solidFill>
              <a:srgbClr val="1F1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CC8E7EE0-6854-9F85-27D2-A4F7EFE58339}"/>
              </a:ext>
            </a:extLst>
          </p:cNvPr>
          <p:cNvCxnSpPr>
            <a:cxnSpLocks/>
            <a:stCxn id="38" idx="3"/>
            <a:endCxn id="40" idx="1"/>
          </p:cNvCxnSpPr>
          <p:nvPr/>
        </p:nvCxnSpPr>
        <p:spPr>
          <a:xfrm flipV="1">
            <a:off x="3236686" y="3391170"/>
            <a:ext cx="581122" cy="419816"/>
          </a:xfrm>
          <a:prstGeom prst="curvedConnector3">
            <a:avLst/>
          </a:prstGeom>
          <a:ln>
            <a:solidFill>
              <a:srgbClr val="1F1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10F88CB7-FE34-431F-5B18-166AA257607D}"/>
              </a:ext>
            </a:extLst>
          </p:cNvPr>
          <p:cNvCxnSpPr>
            <a:cxnSpLocks/>
            <a:stCxn id="38" idx="3"/>
            <a:endCxn id="39" idx="1"/>
          </p:cNvCxnSpPr>
          <p:nvPr/>
        </p:nvCxnSpPr>
        <p:spPr>
          <a:xfrm>
            <a:off x="3236686" y="3810986"/>
            <a:ext cx="581122" cy="1815138"/>
          </a:xfrm>
          <a:prstGeom prst="curvedConnector3">
            <a:avLst/>
          </a:prstGeom>
          <a:ln>
            <a:solidFill>
              <a:srgbClr val="1F1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A blue globe with a yellow arrow pointing at it&#10;&#10;Description automatically generated with low confidence">
            <a:extLst>
              <a:ext uri="{FF2B5EF4-FFF2-40B4-BE49-F238E27FC236}">
                <a16:creationId xmlns:a16="http://schemas.microsoft.com/office/drawing/2014/main" id="{1F869237-6F27-F476-021E-4D7C608157B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432" y="4220504"/>
            <a:ext cx="568816" cy="568816"/>
          </a:xfrm>
          <a:prstGeom prst="rect">
            <a:avLst/>
          </a:prstGeom>
        </p:spPr>
      </p:pic>
      <p:pic>
        <p:nvPicPr>
          <p:cNvPr id="48" name="Picture 47" descr="A computer screen with a play button&#10;&#10;Description automatically generated with medium confidence">
            <a:extLst>
              <a:ext uri="{FF2B5EF4-FFF2-40B4-BE49-F238E27FC236}">
                <a16:creationId xmlns:a16="http://schemas.microsoft.com/office/drawing/2014/main" id="{149B84B2-4475-51C4-8D76-E399DDB4120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651" y="3098514"/>
            <a:ext cx="583862" cy="583862"/>
          </a:xfrm>
          <a:prstGeom prst="rect">
            <a:avLst/>
          </a:prstGeom>
        </p:spPr>
      </p:pic>
      <p:pic>
        <p:nvPicPr>
          <p:cNvPr id="49" name="Picture 48" descr="A television with a remote control&#10;&#10;Description automatically generated with low confidence">
            <a:extLst>
              <a:ext uri="{FF2B5EF4-FFF2-40B4-BE49-F238E27FC236}">
                <a16:creationId xmlns:a16="http://schemas.microsoft.com/office/drawing/2014/main" id="{E576FC99-C8C0-4536-DAAA-3E47FC19FB3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206" y="2030615"/>
            <a:ext cx="559381" cy="559381"/>
          </a:xfrm>
          <a:prstGeom prst="rect">
            <a:avLst/>
          </a:prstGeom>
        </p:spPr>
      </p:pic>
      <p:pic>
        <p:nvPicPr>
          <p:cNvPr id="50" name="Picture 49" descr="A picture containing circle, symbol, graphics, colorfulness&#10;&#10;Description automatically generated">
            <a:extLst>
              <a:ext uri="{FF2B5EF4-FFF2-40B4-BE49-F238E27FC236}">
                <a16:creationId xmlns:a16="http://schemas.microsoft.com/office/drawing/2014/main" id="{45561C45-5F07-351C-22EB-7BCA35D29B8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870" y="5363085"/>
            <a:ext cx="521766" cy="5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33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B46C07-C3C9-142F-8978-D53698D252F7}"/>
              </a:ext>
            </a:extLst>
          </p:cNvPr>
          <p:cNvSpPr/>
          <p:nvPr/>
        </p:nvSpPr>
        <p:spPr>
          <a:xfrm>
            <a:off x="0" y="1754080"/>
            <a:ext cx="12191567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447261" y="6298070"/>
            <a:ext cx="11601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Freewheel, Video Marketplace Report - Fast Channels Redefine Distribution, 2H 2022. Reflects U.S. data only.*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BB479E1-3071-A26D-3770-8C9ECDB7E4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1738421-0CC5-FC22-61C0-ADE21A915B7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241C5-CB80-BFBC-E80F-1A326351776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97A20B-4BAC-51B7-FAF3-C4BCACB8A7AF}"/>
              </a:ext>
            </a:extLst>
          </p:cNvPr>
          <p:cNvSpPr txBox="1"/>
          <p:nvPr/>
        </p:nvSpPr>
        <p:spPr>
          <a:xfrm>
            <a:off x="10760" y="1810855"/>
            <a:ext cx="12170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 view composition by device</a:t>
            </a:r>
            <a:endParaRPr kumimoji="0" lang="en-US" b="1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2H 2022</a:t>
            </a:r>
            <a:endParaRPr kumimoji="0" lang="en-US" sz="14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D6F2D86-490C-DC8F-CB01-75105BDBB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601902"/>
              </p:ext>
            </p:extLst>
          </p:nvPr>
        </p:nvGraphicFramePr>
        <p:xfrm>
          <a:off x="-123544" y="2223394"/>
          <a:ext cx="11337470" cy="3730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AE8916D-AC02-B737-AB70-62C80C7E194E}"/>
              </a:ext>
            </a:extLst>
          </p:cNvPr>
          <p:cNvSpPr/>
          <p:nvPr/>
        </p:nvSpPr>
        <p:spPr>
          <a:xfrm>
            <a:off x="112761" y="438070"/>
            <a:ext cx="118230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Between CTV and set-top box VOD, over 80% of premium digital ad views come from the television set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368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B46C07-C3C9-142F-8978-D53698D252F7}"/>
              </a:ext>
            </a:extLst>
          </p:cNvPr>
          <p:cNvSpPr/>
          <p:nvPr/>
        </p:nvSpPr>
        <p:spPr>
          <a:xfrm>
            <a:off x="0" y="1754080"/>
            <a:ext cx="12191567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447261" y="6298070"/>
            <a:ext cx="11601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Freewheel, Video Marketplace Report, 2H 2022. DTC = direct-to-consumer apps from publishers.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BB479E1-3071-A26D-3770-8C9ECDB7E4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1738421-0CC5-FC22-61C0-ADE21A915B7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241C5-CB80-BFBC-E80F-1A326351776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97A20B-4BAC-51B7-FAF3-C4BCACB8A7AF}"/>
              </a:ext>
            </a:extLst>
          </p:cNvPr>
          <p:cNvSpPr txBox="1"/>
          <p:nvPr/>
        </p:nvSpPr>
        <p:spPr>
          <a:xfrm>
            <a:off x="10760" y="1810855"/>
            <a:ext cx="12170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share of ad</a:t>
            </a: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views by distribution platform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2H 2022</a:t>
            </a:r>
            <a:endParaRPr kumimoji="0" lang="en-US" sz="14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D6F2D86-490C-DC8F-CB01-75105BDBB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867976"/>
              </p:ext>
            </p:extLst>
          </p:nvPr>
        </p:nvGraphicFramePr>
        <p:xfrm>
          <a:off x="99791" y="2223394"/>
          <a:ext cx="11720886" cy="3914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Left Brace 8">
            <a:extLst>
              <a:ext uri="{FF2B5EF4-FFF2-40B4-BE49-F238E27FC236}">
                <a16:creationId xmlns:a16="http://schemas.microsoft.com/office/drawing/2014/main" id="{BAF7637D-BA63-99FF-E0CD-14C392AAB89B}"/>
              </a:ext>
            </a:extLst>
          </p:cNvPr>
          <p:cNvSpPr/>
          <p:nvPr/>
        </p:nvSpPr>
        <p:spPr>
          <a:xfrm rot="5400000">
            <a:off x="4441415" y="491347"/>
            <a:ext cx="211488" cy="6212892"/>
          </a:xfrm>
          <a:prstGeom prst="leftBrace">
            <a:avLst/>
          </a:prstGeom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CD91D-9ACF-FDB5-F7C8-35D2DFF4427C}"/>
              </a:ext>
            </a:extLst>
          </p:cNvPr>
          <p:cNvSpPr txBox="1"/>
          <p:nvPr/>
        </p:nvSpPr>
        <p:spPr>
          <a:xfrm>
            <a:off x="4026007" y="3097983"/>
            <a:ext cx="1040404" cy="314109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62%</a:t>
            </a:r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 OTT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0A17CB7B-0560-79DD-5A1E-0C6F0ADE6B31}"/>
              </a:ext>
            </a:extLst>
          </p:cNvPr>
          <p:cNvSpPr/>
          <p:nvPr/>
        </p:nvSpPr>
        <p:spPr>
          <a:xfrm rot="5400000">
            <a:off x="9563040" y="1681447"/>
            <a:ext cx="211489" cy="3830777"/>
          </a:xfrm>
          <a:prstGeom prst="leftBrace">
            <a:avLst/>
          </a:prstGeom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B929D3-2A43-5CD8-E79D-665266C6B843}"/>
              </a:ext>
            </a:extLst>
          </p:cNvPr>
          <p:cNvSpPr txBox="1"/>
          <p:nvPr/>
        </p:nvSpPr>
        <p:spPr>
          <a:xfrm>
            <a:off x="8415672" y="3112936"/>
            <a:ext cx="2509284" cy="307777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38%</a:t>
            </a:r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 Operator Authentication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3F563-A47D-9479-3624-5591DAC930AD}"/>
              </a:ext>
            </a:extLst>
          </p:cNvPr>
          <p:cNvSpPr txBox="1">
            <a:spLocks/>
          </p:cNvSpPr>
          <p:nvPr/>
        </p:nvSpPr>
        <p:spPr>
          <a:xfrm>
            <a:off x="99791" y="451046"/>
            <a:ext cx="12092209" cy="8925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1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rPr>
              <a:t>Ad views are fragmented across distribution points which also highlights the need for cross-platform strategies in optimizing target audience reach</a:t>
            </a:r>
          </a:p>
        </p:txBody>
      </p:sp>
    </p:spTree>
    <p:extLst>
      <p:ext uri="{BB962C8B-B14F-4D97-AF65-F5344CB8AC3E}">
        <p14:creationId xmlns:p14="http://schemas.microsoft.com/office/powerpoint/2010/main" val="1675199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BDD49C-DAA9-A39D-0369-101FD1932EB3}"/>
              </a:ext>
            </a:extLst>
          </p:cNvPr>
          <p:cNvSpPr/>
          <p:nvPr/>
        </p:nvSpPr>
        <p:spPr>
          <a:xfrm>
            <a:off x="2898" y="-4807"/>
            <a:ext cx="6096000" cy="686915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3B0A9E-6A44-B8FB-96A9-7C3824E585F7}"/>
              </a:ext>
            </a:extLst>
          </p:cNvPr>
          <p:cNvSpPr/>
          <p:nvPr/>
        </p:nvSpPr>
        <p:spPr>
          <a:xfrm>
            <a:off x="379965" y="2851550"/>
            <a:ext cx="5306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Key Marketer Takeaways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79246E-2255-345D-41C3-B8C5ACADAC03}"/>
              </a:ext>
            </a:extLst>
          </p:cNvPr>
          <p:cNvSpPr>
            <a:spLocks/>
          </p:cNvSpPr>
          <p:nvPr/>
        </p:nvSpPr>
        <p:spPr>
          <a:xfrm>
            <a:off x="6337603" y="1336419"/>
            <a:ext cx="5371190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For the 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consumer, TV is both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linear and streaming and, while the TV set is viewed as the primary device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, many others also include content across platforms in their definition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In any given 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</a:rPr>
              <a:t>minute, more people are engaging with video content, especially through their TV set but also their mobile devices and computers as well, than any other type of content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TV, through both linear and connected devices, dominates time spent with media across key age demographics and ethnicities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Whether its live or on-demand, in the home or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outside of it, on the TV set or across other devices,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TV provides many ways to foster engagement through content</a:t>
            </a:r>
            <a:r>
              <a:rPr lang="en-US" sz="16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advertising opportunities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FA27CB-9D73-32D6-F735-7ECF21C3CD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FDF992-E3E9-95F7-7748-025246C4B8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898F7-A5FB-E49A-D5D6-52988FE21568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9953B3-D403-DD6E-3F6A-254DB5BEB2AB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2635420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4EBCD3-B624-9474-C391-1155F83C6142}"/>
              </a:ext>
            </a:extLst>
          </p:cNvPr>
          <p:cNvSpPr/>
          <p:nvPr/>
        </p:nvSpPr>
        <p:spPr>
          <a:xfrm>
            <a:off x="0" y="0"/>
            <a:ext cx="6096000" cy="686915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E4FB1F-CFCC-42D2-9A77-4D418120F0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758" y="523"/>
            <a:ext cx="1676241" cy="9760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CA38D30-4B10-C2D2-A361-4A0EB0FBF7C7}"/>
              </a:ext>
            </a:extLst>
          </p:cNvPr>
          <p:cNvSpPr/>
          <p:nvPr/>
        </p:nvSpPr>
        <p:spPr>
          <a:xfrm>
            <a:off x="155150" y="2387628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6394A7-3D6B-1B95-4A69-F78A74EDC1A8}"/>
              </a:ext>
            </a:extLst>
          </p:cNvPr>
          <p:cNvSpPr/>
          <p:nvPr/>
        </p:nvSpPr>
        <p:spPr>
          <a:xfrm>
            <a:off x="6327142" y="6057144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3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505B1-1A4C-7E8D-8A6E-B64C025A73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466F9D-825B-002B-1C1F-766B6F96709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C2DD39-D24A-50A1-3F63-B8021221A11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E4EE4A2-4057-9705-26F3-2FACA3C59946}"/>
              </a:ext>
            </a:extLst>
          </p:cNvPr>
          <p:cNvSpPr txBox="1"/>
          <p:nvPr/>
        </p:nvSpPr>
        <p:spPr>
          <a:xfrm>
            <a:off x="155150" y="3838569"/>
            <a:ext cx="56080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Through Upfront season, marketers are making important decisions about their video investment strategy.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We’re here to help.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br>
              <a:rPr kumimoji="0" lang="en-US" sz="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Visit our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Upfront Planning Resource Center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for a curated a list of resources filled with the data, analysis and insights needed to make informed investment decisions.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0E214D-E292-45CE-8EFE-BEC233FDFD71}"/>
              </a:ext>
            </a:extLst>
          </p:cNvPr>
          <p:cNvSpPr/>
          <p:nvPr/>
        </p:nvSpPr>
        <p:spPr>
          <a:xfrm>
            <a:off x="168882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BCB89C-786C-2A08-E6EC-ACFF5FB49F99}"/>
              </a:ext>
            </a:extLst>
          </p:cNvPr>
          <p:cNvGrpSpPr/>
          <p:nvPr/>
        </p:nvGrpSpPr>
        <p:grpSpPr>
          <a:xfrm>
            <a:off x="155150" y="1627116"/>
            <a:ext cx="1880099" cy="744993"/>
            <a:chOff x="198561" y="542425"/>
            <a:chExt cx="1453627" cy="74499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713960-FC93-6466-AA9D-515C1F0AFA52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Reed Kiely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D859F3-0CB1-DB99-611B-39AEB2ED8B22}"/>
                </a:ext>
              </a:extLst>
            </p:cNvPr>
            <p:cNvSpPr txBox="1"/>
            <p:nvPr/>
          </p:nvSpPr>
          <p:spPr>
            <a:xfrm>
              <a:off x="198562" y="856531"/>
              <a:ext cx="14536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Associate Insights Director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reedk@thevab.com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E71C734-8A73-D2D6-D16B-C996631BBCED}"/>
              </a:ext>
            </a:extLst>
          </p:cNvPr>
          <p:cNvGrpSpPr/>
          <p:nvPr/>
        </p:nvGrpSpPr>
        <p:grpSpPr>
          <a:xfrm>
            <a:off x="2393722" y="720633"/>
            <a:ext cx="1951735" cy="744993"/>
            <a:chOff x="2412623" y="720633"/>
            <a:chExt cx="1951735" cy="7449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39F864-0824-A3E9-30F2-FCC0B6C75F72}"/>
                </a:ext>
              </a:extLst>
            </p:cNvPr>
            <p:cNvSpPr txBox="1"/>
            <p:nvPr/>
          </p:nvSpPr>
          <p:spPr>
            <a:xfrm>
              <a:off x="2412623" y="720633"/>
              <a:ext cx="19517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Leah Montner-Dixon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427D16-68DC-BCAD-CFCA-235F79288931}"/>
                </a:ext>
              </a:extLst>
            </p:cNvPr>
            <p:cNvSpPr txBox="1"/>
            <p:nvPr/>
          </p:nvSpPr>
          <p:spPr>
            <a:xfrm>
              <a:off x="2412623" y="1034739"/>
              <a:ext cx="19517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Associate Insights Director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leahm@thevab.com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773A18-009C-253F-B846-49135DD70DBA}"/>
              </a:ext>
            </a:extLst>
          </p:cNvPr>
          <p:cNvGrpSpPr/>
          <p:nvPr/>
        </p:nvGrpSpPr>
        <p:grpSpPr>
          <a:xfrm>
            <a:off x="2393722" y="1627116"/>
            <a:ext cx="1714453" cy="744993"/>
            <a:chOff x="4275869" y="720633"/>
            <a:chExt cx="1714453" cy="744993"/>
          </a:xfrm>
        </p:grpSpPr>
        <p:sp>
          <p:nvSpPr>
            <p:cNvPr id="14" name="TextBox 13">
              <a:hlinkClick r:id="rId6"/>
              <a:extLst>
                <a:ext uri="{FF2B5EF4-FFF2-40B4-BE49-F238E27FC236}">
                  <a16:creationId xmlns:a16="http://schemas.microsoft.com/office/drawing/2014/main" id="{D936C1B7-00FE-0023-D076-DCA0F55D050E}"/>
                </a:ext>
              </a:extLst>
            </p:cNvPr>
            <p:cNvSpPr txBox="1"/>
            <p:nvPr/>
          </p:nvSpPr>
          <p:spPr>
            <a:xfrm>
              <a:off x="4275869" y="720633"/>
              <a:ext cx="13534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Karolina</a:t>
              </a: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Guillen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1759E3-AD98-2886-3451-E7CC0EE0BDDD}"/>
                </a:ext>
              </a:extLst>
            </p:cNvPr>
            <p:cNvSpPr txBox="1"/>
            <p:nvPr/>
          </p:nvSpPr>
          <p:spPr>
            <a:xfrm>
              <a:off x="4275869" y="1034739"/>
              <a:ext cx="17144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+mn-ea"/>
                  <a:cs typeface="+mn-cs"/>
                </a:rPr>
                <a:t>Insights Manager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+mn-ea"/>
                  <a:cs typeface="+mn-cs"/>
                </a:rPr>
                <a:t>karolinag@thevab.com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CE2B2-03DF-C0FD-6A3D-267DF2A49880}"/>
              </a:ext>
            </a:extLst>
          </p:cNvPr>
          <p:cNvGrpSpPr/>
          <p:nvPr/>
        </p:nvGrpSpPr>
        <p:grpSpPr>
          <a:xfrm>
            <a:off x="155150" y="720633"/>
            <a:ext cx="2433585" cy="744993"/>
            <a:chOff x="174051" y="720633"/>
            <a:chExt cx="2433585" cy="744993"/>
          </a:xfrm>
        </p:grpSpPr>
        <p:sp>
          <p:nvSpPr>
            <p:cNvPr id="20" name="TextBox 19">
              <a:hlinkClick r:id="rId6"/>
              <a:extLst>
                <a:ext uri="{FF2B5EF4-FFF2-40B4-BE49-F238E27FC236}">
                  <a16:creationId xmlns:a16="http://schemas.microsoft.com/office/drawing/2014/main" id="{EA9BB445-CDD6-8932-2CE4-FB65CB6AE32A}"/>
                </a:ext>
              </a:extLst>
            </p:cNvPr>
            <p:cNvSpPr txBox="1"/>
            <p:nvPr/>
          </p:nvSpPr>
          <p:spPr>
            <a:xfrm>
              <a:off x="174052" y="720633"/>
              <a:ext cx="19517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Jason Wiese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1FCC08-D43E-3867-3250-B22E543EC9B8}"/>
                </a:ext>
              </a:extLst>
            </p:cNvPr>
            <p:cNvSpPr txBox="1"/>
            <p:nvPr/>
          </p:nvSpPr>
          <p:spPr>
            <a:xfrm>
              <a:off x="174051" y="1034739"/>
              <a:ext cx="24335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SVP, Director of Strategic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jasonw@thevab.com</a:t>
              </a:r>
            </a:p>
          </p:txBody>
        </p:sp>
      </p:grpSp>
      <p:pic>
        <p:nvPicPr>
          <p:cNvPr id="25" name="Picture 24">
            <a:hlinkClick r:id="rId7"/>
            <a:extLst>
              <a:ext uri="{FF2B5EF4-FFF2-40B4-BE49-F238E27FC236}">
                <a16:creationId xmlns:a16="http://schemas.microsoft.com/office/drawing/2014/main" id="{92F13F46-7CA9-569A-D90B-4DB9799C5F0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8082" y="4389596"/>
            <a:ext cx="1930984" cy="1083162"/>
          </a:xfrm>
          <a:prstGeom prst="rect">
            <a:avLst/>
          </a:prstGeom>
          <a:ln>
            <a:solidFill>
              <a:srgbClr val="1F1A62"/>
            </a:solidFill>
          </a:ln>
        </p:spPr>
      </p:pic>
      <p:sp>
        <p:nvSpPr>
          <p:cNvPr id="26" name="TextBox 25">
            <a:hlinkClick r:id="rId7"/>
            <a:extLst>
              <a:ext uri="{FF2B5EF4-FFF2-40B4-BE49-F238E27FC236}">
                <a16:creationId xmlns:a16="http://schemas.microsoft.com/office/drawing/2014/main" id="{C2DB6D69-B891-5DD7-D25D-6CB42598FE40}"/>
              </a:ext>
            </a:extLst>
          </p:cNvPr>
          <p:cNvSpPr txBox="1"/>
          <p:nvPr/>
        </p:nvSpPr>
        <p:spPr>
          <a:xfrm>
            <a:off x="9178504" y="5473137"/>
            <a:ext cx="257014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Setting the Stage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15 Streaming Trends That Will Impact Marketing Plans in 2023</a:t>
            </a:r>
          </a:p>
        </p:txBody>
      </p:sp>
      <p:pic>
        <p:nvPicPr>
          <p:cNvPr id="29" name="Picture 28">
            <a:hlinkClick r:id="rId9"/>
            <a:extLst>
              <a:ext uri="{FF2B5EF4-FFF2-40B4-BE49-F238E27FC236}">
                <a16:creationId xmlns:a16="http://schemas.microsoft.com/office/drawing/2014/main" id="{0E610C1E-A1EF-C55F-4D2C-8B231B8C7EF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318" y="773660"/>
            <a:ext cx="1925272" cy="1092680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34" name="TextBox 33">
            <a:hlinkClick r:id="rId9"/>
            <a:extLst>
              <a:ext uri="{FF2B5EF4-FFF2-40B4-BE49-F238E27FC236}">
                <a16:creationId xmlns:a16="http://schemas.microsoft.com/office/drawing/2014/main" id="{6489385F-B419-442C-3E6E-D0856AEC244E}"/>
              </a:ext>
            </a:extLst>
          </p:cNvPr>
          <p:cNvSpPr txBox="1"/>
          <p:nvPr/>
        </p:nvSpPr>
        <p:spPr>
          <a:xfrm>
            <a:off x="6515799" y="1866573"/>
            <a:ext cx="2548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>
                <a:solidFill>
                  <a:srgbClr val="ED3C8D"/>
                </a:solidFill>
                <a:latin typeface="Helvetica" panose="020B0403020202020204" pitchFamily="34" charset="0"/>
              </a:rPr>
              <a:t>What is TV?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Modern Look At How Consumers Define TV</a:t>
            </a:r>
          </a:p>
        </p:txBody>
      </p:sp>
      <p:pic>
        <p:nvPicPr>
          <p:cNvPr id="35" name="Picture 34">
            <a:hlinkClick r:id="rId11"/>
            <a:extLst>
              <a:ext uri="{FF2B5EF4-FFF2-40B4-BE49-F238E27FC236}">
                <a16:creationId xmlns:a16="http://schemas.microsoft.com/office/drawing/2014/main" id="{6C3D5EFC-E05E-9F34-60A2-CC212CC7924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047" y="2555801"/>
            <a:ext cx="1967054" cy="1106468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37" name="TextBox 36">
            <a:hlinkClick r:id="rId11"/>
            <a:extLst>
              <a:ext uri="{FF2B5EF4-FFF2-40B4-BE49-F238E27FC236}">
                <a16:creationId xmlns:a16="http://schemas.microsoft.com/office/drawing/2014/main" id="{04748C6F-7BFF-635F-79BC-F0468F7DDDBD}"/>
              </a:ext>
            </a:extLst>
          </p:cNvPr>
          <p:cNvSpPr txBox="1"/>
          <p:nvPr/>
        </p:nvSpPr>
        <p:spPr>
          <a:xfrm>
            <a:off x="9130243" y="3672210"/>
            <a:ext cx="266666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Odyssey of Content Discovery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TV Advertising Builds Streaming Audiences and Creates Engagement Opportunities</a:t>
            </a:r>
          </a:p>
        </p:txBody>
      </p:sp>
      <p:pic>
        <p:nvPicPr>
          <p:cNvPr id="50" name="Picture 49">
            <a:hlinkClick r:id="rId13"/>
            <a:extLst>
              <a:ext uri="{FF2B5EF4-FFF2-40B4-BE49-F238E27FC236}">
                <a16:creationId xmlns:a16="http://schemas.microsoft.com/office/drawing/2014/main" id="{0AE6568F-B57A-2783-ABD0-C5E5CF4A9C9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578" y="2555801"/>
            <a:ext cx="1925404" cy="1106468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61" name="TextBox 60">
            <a:hlinkClick r:id="rId13"/>
            <a:extLst>
              <a:ext uri="{FF2B5EF4-FFF2-40B4-BE49-F238E27FC236}">
                <a16:creationId xmlns:a16="http://schemas.microsoft.com/office/drawing/2014/main" id="{E4E0AEED-42DF-46A9-688B-D054BA4A668B}"/>
              </a:ext>
            </a:extLst>
          </p:cNvPr>
          <p:cNvSpPr txBox="1"/>
          <p:nvPr/>
        </p:nvSpPr>
        <p:spPr>
          <a:xfrm>
            <a:off x="6449949" y="3672210"/>
            <a:ext cx="266666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You Oughta Know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All Impressions Aren’t Created Equal &amp; What It Means For Video Measurement</a:t>
            </a:r>
          </a:p>
        </p:txBody>
      </p:sp>
      <p:sp>
        <p:nvSpPr>
          <p:cNvPr id="27" name="TextBox 26">
            <a:hlinkClick r:id="rId15"/>
            <a:extLst>
              <a:ext uri="{FF2B5EF4-FFF2-40B4-BE49-F238E27FC236}">
                <a16:creationId xmlns:a16="http://schemas.microsoft.com/office/drawing/2014/main" id="{7D549379-1F43-7AD6-4E1B-E1D9781ED841}"/>
              </a:ext>
            </a:extLst>
          </p:cNvPr>
          <p:cNvSpPr txBox="1"/>
          <p:nvPr/>
        </p:nvSpPr>
        <p:spPr>
          <a:xfrm>
            <a:off x="6498210" y="5473137"/>
            <a:ext cx="257014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25 Ways TV Grows Brands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Powering Performance Through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Full-Funnel Business Outcomes</a:t>
            </a:r>
          </a:p>
        </p:txBody>
      </p:sp>
      <p:pic>
        <p:nvPicPr>
          <p:cNvPr id="28" name="Picture 27">
            <a:hlinkClick r:id="rId15"/>
            <a:extLst>
              <a:ext uri="{FF2B5EF4-FFF2-40B4-BE49-F238E27FC236}">
                <a16:creationId xmlns:a16="http://schemas.microsoft.com/office/drawing/2014/main" id="{0B3122BA-C43B-EB70-70B5-7B52DA38FC9F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147" y="4389596"/>
            <a:ext cx="1908266" cy="1072160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15" name="Picture 14">
            <a:hlinkClick r:id="rId17"/>
            <a:extLst>
              <a:ext uri="{FF2B5EF4-FFF2-40B4-BE49-F238E27FC236}">
                <a16:creationId xmlns:a16="http://schemas.microsoft.com/office/drawing/2014/main" id="{9B61BE6F-0239-DF51-13A8-180F60AF62F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32588" y="766788"/>
            <a:ext cx="1966339" cy="1106424"/>
          </a:xfrm>
          <a:prstGeom prst="rect">
            <a:avLst/>
          </a:prstGeom>
          <a:ln>
            <a:solidFill>
              <a:srgbClr val="1F1A62"/>
            </a:solidFill>
          </a:ln>
        </p:spPr>
      </p:pic>
      <p:sp>
        <p:nvSpPr>
          <p:cNvPr id="17" name="TextBox 16">
            <a:hlinkClick r:id="rId17"/>
            <a:extLst>
              <a:ext uri="{FF2B5EF4-FFF2-40B4-BE49-F238E27FC236}">
                <a16:creationId xmlns:a16="http://schemas.microsoft.com/office/drawing/2014/main" id="{C78E8D67-124F-1353-5302-ACAD4D5E8FC1}"/>
              </a:ext>
            </a:extLst>
          </p:cNvPr>
          <p:cNvSpPr txBox="1"/>
          <p:nvPr/>
        </p:nvSpPr>
        <p:spPr>
          <a:xfrm>
            <a:off x="9241601" y="1866573"/>
            <a:ext cx="2548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>
                <a:solidFill>
                  <a:srgbClr val="ED3C8D"/>
                </a:solidFill>
                <a:latin typeface="Helvetica" panose="020B0403020202020204" pitchFamily="34" charset="0"/>
              </a:rPr>
              <a:t>Welcome to TV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Full Year 2022 Update</a:t>
            </a:r>
          </a:p>
        </p:txBody>
      </p:sp>
    </p:spTree>
    <p:extLst>
      <p:ext uri="{BB962C8B-B14F-4D97-AF65-F5344CB8AC3E}">
        <p14:creationId xmlns:p14="http://schemas.microsoft.com/office/powerpoint/2010/main" val="193573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153"/>
            <a:ext cx="12192000" cy="709830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78BD66-BBC4-3726-EE1F-17089D1C89C0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1ED556F-26AC-9BB6-A59E-66BBC930C1BE}"/>
              </a:ext>
            </a:extLst>
          </p:cNvPr>
          <p:cNvSpPr txBox="1"/>
          <p:nvPr/>
        </p:nvSpPr>
        <p:spPr>
          <a:xfrm>
            <a:off x="382082" y="3434080"/>
            <a:ext cx="700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People Define ‘TV’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78AFE2-6164-C54B-B04F-D2B5DCD8EAD6}"/>
              </a:ext>
            </a:extLst>
          </p:cNvPr>
          <p:cNvSpPr txBox="1"/>
          <p:nvPr/>
        </p:nvSpPr>
        <p:spPr>
          <a:xfrm>
            <a:off x="484318" y="2297456"/>
            <a:ext cx="55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45165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discover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to our continuously-growing Insights library.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Get immediate access at theVAB.com.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403F38AA-AAD1-410D-BCAB-2DE98701921E}"/>
              </a:ext>
            </a:extLst>
          </p:cNvPr>
          <p:cNvSpPr txBox="1"/>
          <p:nvPr/>
        </p:nvSpPr>
        <p:spPr>
          <a:xfrm>
            <a:off x="589946" y="5519837"/>
            <a:ext cx="1101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Curious to learn more about VAB?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Check out this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video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to see what we do and how we can help you develop business-driving marketing strategies.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B3113B-7CF4-4E9A-AD57-5EA33416DA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8878" y="0"/>
            <a:ext cx="5153121" cy="3021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62E777-149F-BE45-43D6-6BDD1814DD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787083-A83E-478B-9B20-2F4E3FF1D398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8FC8B-0100-9C8E-565F-58F0666E14EC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23548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C1C384-6A2B-457C-B895-3E6996EE53BA}"/>
              </a:ext>
            </a:extLst>
          </p:cNvPr>
          <p:cNvSpPr>
            <a:spLocks/>
          </p:cNvSpPr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7D44A28-3BE9-4DC4-A9E5-8C1E66A9FB21}"/>
              </a:ext>
            </a:extLst>
          </p:cNvPr>
          <p:cNvSpPr txBox="1">
            <a:spLocks/>
          </p:cNvSpPr>
          <p:nvPr/>
        </p:nvSpPr>
        <p:spPr>
          <a:xfrm>
            <a:off x="426723" y="6206249"/>
            <a:ext cx="11720886" cy="32893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Source: VAB custom research fielded by Hub Entertainment Research as part of the 2023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Evolution of Video Branding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report. Data sourced from Hub’s survey of 2,400 TV consumers, ages 16-74 who meet the following criteria: watch at least one hour of TV / week, have broadband access. Data collected early February 2023.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Q2: Which of the following statements are how you would define ‘TV’?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724B1A-42D7-C477-1723-B711167FDA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92BF06-6947-D58B-58BC-C826FEDB5686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B6AF3C-F5A9-A59C-7E12-5FE8C7950223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5538ECD-55A8-57E5-4710-7E5B5D53CC41}"/>
              </a:ext>
            </a:extLst>
          </p:cNvPr>
          <p:cNvGraphicFramePr/>
          <p:nvPr/>
        </p:nvGraphicFramePr>
        <p:xfrm>
          <a:off x="131323" y="2505370"/>
          <a:ext cx="11929354" cy="363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4C73B17-A07C-1355-A973-5F32777F88E5}"/>
              </a:ext>
            </a:extLst>
          </p:cNvPr>
          <p:cNvSpPr txBox="1"/>
          <p:nvPr/>
        </p:nvSpPr>
        <p:spPr>
          <a:xfrm>
            <a:off x="1001666" y="1945011"/>
            <a:ext cx="101886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Which of the following statements are how you would define ‘TV’?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total respondents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702330-A65B-BF0D-5C33-98140BB3B5B7}"/>
              </a:ext>
            </a:extLst>
          </p:cNvPr>
          <p:cNvSpPr/>
          <p:nvPr/>
        </p:nvSpPr>
        <p:spPr>
          <a:xfrm>
            <a:off x="0" y="456225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People define TV as linear and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streaming with the TV set as the main device, while many also extend the definition to include content across platforms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2AEF16-477D-0666-B2B4-ADE6FD270638}"/>
              </a:ext>
            </a:extLst>
          </p:cNvPr>
          <p:cNvSpPr/>
          <p:nvPr/>
        </p:nvSpPr>
        <p:spPr>
          <a:xfrm>
            <a:off x="131323" y="2671156"/>
            <a:ext cx="11308405" cy="306519"/>
          </a:xfrm>
          <a:prstGeom prst="rect">
            <a:avLst/>
          </a:prstGeom>
          <a:noFill/>
          <a:ln w="38100">
            <a:solidFill>
              <a:srgbClr val="66C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5529E0-AF70-1237-6D34-1343B2D0735B}"/>
              </a:ext>
            </a:extLst>
          </p:cNvPr>
          <p:cNvSpPr/>
          <p:nvPr/>
        </p:nvSpPr>
        <p:spPr>
          <a:xfrm>
            <a:off x="131323" y="4919399"/>
            <a:ext cx="9450828" cy="306519"/>
          </a:xfrm>
          <a:prstGeom prst="rect">
            <a:avLst/>
          </a:prstGeom>
          <a:noFill/>
          <a:ln w="38100">
            <a:solidFill>
              <a:srgbClr val="66C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21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C1C384-6A2B-457C-B895-3E6996EE53BA}"/>
              </a:ext>
            </a:extLst>
          </p:cNvPr>
          <p:cNvSpPr>
            <a:spLocks/>
          </p:cNvSpPr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E82959-9F21-6078-FBF4-51BE6843726A}"/>
              </a:ext>
            </a:extLst>
          </p:cNvPr>
          <p:cNvSpPr/>
          <p:nvPr/>
        </p:nvSpPr>
        <p:spPr>
          <a:xfrm>
            <a:off x="2539073" y="2903526"/>
            <a:ext cx="2239481" cy="1046982"/>
          </a:xfrm>
          <a:prstGeom prst="rect">
            <a:avLst/>
          </a:prstGeom>
          <a:solidFill>
            <a:schemeClr val="bg1"/>
          </a:solidFill>
          <a:ln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F56800-2DEE-1EB5-B389-86BC2B599C4F}"/>
              </a:ext>
            </a:extLst>
          </p:cNvPr>
          <p:cNvSpPr/>
          <p:nvPr/>
        </p:nvSpPr>
        <p:spPr>
          <a:xfrm>
            <a:off x="4968623" y="2902361"/>
            <a:ext cx="2239481" cy="1046982"/>
          </a:xfrm>
          <a:prstGeom prst="rect">
            <a:avLst/>
          </a:prstGeom>
          <a:solidFill>
            <a:schemeClr val="bg1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4ADA3E-B967-81FB-7692-9743C00A4F0C}"/>
              </a:ext>
            </a:extLst>
          </p:cNvPr>
          <p:cNvSpPr/>
          <p:nvPr/>
        </p:nvSpPr>
        <p:spPr>
          <a:xfrm>
            <a:off x="117159" y="2902943"/>
            <a:ext cx="2239481" cy="1046982"/>
          </a:xfrm>
          <a:prstGeom prst="rect">
            <a:avLst/>
          </a:prstGeom>
          <a:solidFill>
            <a:schemeClr val="bg1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ED751E-D7AE-E7F3-AFDB-9E5F46F6F4F8}"/>
              </a:ext>
            </a:extLst>
          </p:cNvPr>
          <p:cNvSpPr txBox="1"/>
          <p:nvPr/>
        </p:nvSpPr>
        <p:spPr>
          <a:xfrm>
            <a:off x="117159" y="2881294"/>
            <a:ext cx="223948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#1 – Video content I watch on my TV set, regardless of how I access it (e.g., via cable subscription, streaming service, etc.)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41%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1E3994-0077-CBCF-AAE5-38A95A6354B2}"/>
              </a:ext>
            </a:extLst>
          </p:cNvPr>
          <p:cNvSpPr txBox="1"/>
          <p:nvPr/>
        </p:nvSpPr>
        <p:spPr>
          <a:xfrm>
            <a:off x="2546703" y="2890151"/>
            <a:ext cx="222420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#1 - Video content I watch on my TV set, regardless of how I access it (e.g., via cable subscription, streaming service, etc.)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48%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D98FB8-E373-836A-3C60-5B00AC1C6AF1}"/>
              </a:ext>
            </a:extLst>
          </p:cNvPr>
          <p:cNvSpPr txBox="1"/>
          <p:nvPr/>
        </p:nvSpPr>
        <p:spPr>
          <a:xfrm>
            <a:off x="4968621" y="2884927"/>
            <a:ext cx="223947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#1 - Video content I watch on my TV set, regardless of how I access it (e.g., via cable subscription, streaming service, etc.)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45%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85AAD7-F632-6C6B-5A05-8C1A18293D9A}"/>
              </a:ext>
            </a:extLst>
          </p:cNvPr>
          <p:cNvSpPr/>
          <p:nvPr/>
        </p:nvSpPr>
        <p:spPr>
          <a:xfrm>
            <a:off x="7398173" y="2902943"/>
            <a:ext cx="2239481" cy="1046982"/>
          </a:xfrm>
          <a:prstGeom prst="rect">
            <a:avLst/>
          </a:prstGeom>
          <a:solidFill>
            <a:schemeClr val="bg1"/>
          </a:solidFill>
          <a:ln>
            <a:solidFill>
              <a:srgbClr val="A34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B4FADB-80FE-96E7-1437-7DC3B34DCA1E}"/>
              </a:ext>
            </a:extLst>
          </p:cNvPr>
          <p:cNvSpPr txBox="1"/>
          <p:nvPr/>
        </p:nvSpPr>
        <p:spPr>
          <a:xfrm>
            <a:off x="7417117" y="2890151"/>
            <a:ext cx="223948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#1 – Video content I watch on my TV set, regardless of how I access it (e.g., via cable subscription, streaming service, etc.)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41%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724B1A-42D7-C477-1723-B711167FDA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92BF06-6947-D58B-58BC-C826FEDB5686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B6AF3C-F5A9-A59C-7E12-5FE8C7950223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B7478590-D34B-C36B-1144-1C2CB5DE11C9}"/>
              </a:ext>
            </a:extLst>
          </p:cNvPr>
          <p:cNvSpPr txBox="1">
            <a:spLocks/>
          </p:cNvSpPr>
          <p:nvPr/>
        </p:nvSpPr>
        <p:spPr>
          <a:xfrm>
            <a:off x="426723" y="6210185"/>
            <a:ext cx="11720886" cy="32470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Source: VAB custom research fielded by Hub Entertainment Research as part of the 2023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Evolution of Video Branding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report. Data sourced from Hub’s survey of 2,400 TV consumers, ages 16-74 who meet the following criteria: watch at least one hour of TV / week, have broadband access. Data collected early February 2023.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Q2: Which of the following statements are how you would define ‘TV’?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39E935-7A58-DD4B-A824-3D72181C070E}"/>
              </a:ext>
            </a:extLst>
          </p:cNvPr>
          <p:cNvSpPr txBox="1"/>
          <p:nvPr/>
        </p:nvSpPr>
        <p:spPr>
          <a:xfrm>
            <a:off x="854075" y="1713519"/>
            <a:ext cx="104838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Which of the following statements are how you would define ‘TV’?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respondents who ranked each between #1-3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A5901A-DA6D-44AD-D4CA-3D6AF21F7FA6}"/>
              </a:ext>
            </a:extLst>
          </p:cNvPr>
          <p:cNvSpPr/>
          <p:nvPr/>
        </p:nvSpPr>
        <p:spPr>
          <a:xfrm>
            <a:off x="2539073" y="4008762"/>
            <a:ext cx="2239481" cy="1046982"/>
          </a:xfrm>
          <a:prstGeom prst="rect">
            <a:avLst/>
          </a:prstGeom>
          <a:solidFill>
            <a:schemeClr val="bg1"/>
          </a:solidFill>
          <a:ln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F6504B-B1FA-9D47-E1A5-11805C7392A1}"/>
              </a:ext>
            </a:extLst>
          </p:cNvPr>
          <p:cNvSpPr txBox="1"/>
          <p:nvPr/>
        </p:nvSpPr>
        <p:spPr>
          <a:xfrm>
            <a:off x="2546708" y="4232171"/>
            <a:ext cx="22318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#2 - </a:t>
            </a:r>
            <a:r>
              <a:rPr lang="en-US" sz="1100" b="1">
                <a:solidFill>
                  <a:srgbClr val="ED3C8D"/>
                </a:solidFill>
                <a:latin typeface="Helvetica" panose="020B0403020202020204" pitchFamily="34" charset="0"/>
              </a:rPr>
              <a:t>Video content I can watch on any device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33%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18DD6F-B074-28C7-22CD-06B1B89DBC03}"/>
              </a:ext>
            </a:extLst>
          </p:cNvPr>
          <p:cNvSpPr/>
          <p:nvPr/>
        </p:nvSpPr>
        <p:spPr>
          <a:xfrm>
            <a:off x="2539073" y="5120533"/>
            <a:ext cx="2239481" cy="1046982"/>
          </a:xfrm>
          <a:prstGeom prst="rect">
            <a:avLst/>
          </a:prstGeom>
          <a:solidFill>
            <a:schemeClr val="bg1"/>
          </a:solidFill>
          <a:ln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08B968-3A37-27D9-C0FA-A3B25E4A5E85}"/>
              </a:ext>
            </a:extLst>
          </p:cNvPr>
          <p:cNvSpPr txBox="1"/>
          <p:nvPr/>
        </p:nvSpPr>
        <p:spPr>
          <a:xfrm>
            <a:off x="2531436" y="5343359"/>
            <a:ext cx="223948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#3 - </a:t>
            </a:r>
            <a:r>
              <a:rPr lang="en-US" sz="1100" b="1">
                <a:solidFill>
                  <a:srgbClr val="ED3C8D"/>
                </a:solidFill>
                <a:latin typeface="Helvetica" panose="020B0403020202020204" pitchFamily="34" charset="0"/>
              </a:rPr>
              <a:t>Emotionally compelling stories / narratives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>
                <a:solidFill>
                  <a:srgbClr val="1F1A62"/>
                </a:solidFill>
                <a:latin typeface="Helvetica" panose="020B0403020202020204" pitchFamily="34" charset="0"/>
              </a:rPr>
              <a:t>32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FDE96E-BE5C-85B2-F1B4-47735E9C2461}"/>
              </a:ext>
            </a:extLst>
          </p:cNvPr>
          <p:cNvSpPr/>
          <p:nvPr/>
        </p:nvSpPr>
        <p:spPr>
          <a:xfrm>
            <a:off x="2539073" y="2260634"/>
            <a:ext cx="2239481" cy="568831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81BBF9-9392-499B-B3CB-99E4A4FE1D8C}"/>
              </a:ext>
            </a:extLst>
          </p:cNvPr>
          <p:cNvSpPr txBox="1"/>
          <p:nvPr/>
        </p:nvSpPr>
        <p:spPr>
          <a:xfrm>
            <a:off x="2881530" y="2375772"/>
            <a:ext cx="15545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A25-34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2A224B-22EC-EDE5-37BB-491FAB5929D2}"/>
              </a:ext>
            </a:extLst>
          </p:cNvPr>
          <p:cNvSpPr/>
          <p:nvPr/>
        </p:nvSpPr>
        <p:spPr>
          <a:xfrm>
            <a:off x="4968623" y="4008762"/>
            <a:ext cx="2239481" cy="1046982"/>
          </a:xfrm>
          <a:prstGeom prst="rect">
            <a:avLst/>
          </a:prstGeom>
          <a:solidFill>
            <a:schemeClr val="bg1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99B9CC-1794-8CC4-5E96-8E16F9176F78}"/>
              </a:ext>
            </a:extLst>
          </p:cNvPr>
          <p:cNvSpPr txBox="1"/>
          <p:nvPr/>
        </p:nvSpPr>
        <p:spPr>
          <a:xfrm>
            <a:off x="4983899" y="4147533"/>
            <a:ext cx="22394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#2 - Professionally produced / high budget / high production 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>
                <a:solidFill>
                  <a:srgbClr val="1F1A62"/>
                </a:solidFill>
                <a:latin typeface="Helvetica" panose="020B0403020202020204" pitchFamily="34" charset="0"/>
              </a:rPr>
              <a:t>34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E5D868-6E0A-BBA1-9FCD-C1E449A15210}"/>
              </a:ext>
            </a:extLst>
          </p:cNvPr>
          <p:cNvSpPr/>
          <p:nvPr/>
        </p:nvSpPr>
        <p:spPr>
          <a:xfrm>
            <a:off x="4968623" y="5119368"/>
            <a:ext cx="2239481" cy="1046982"/>
          </a:xfrm>
          <a:prstGeom prst="rect">
            <a:avLst/>
          </a:prstGeom>
          <a:solidFill>
            <a:schemeClr val="bg1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CA9E8A-B879-84CF-EABB-FE2E1B6AB8EC}"/>
              </a:ext>
            </a:extLst>
          </p:cNvPr>
          <p:cNvSpPr txBox="1"/>
          <p:nvPr/>
        </p:nvSpPr>
        <p:spPr>
          <a:xfrm>
            <a:off x="4960986" y="5343359"/>
            <a:ext cx="225475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#3 - Professional actors / actresses featured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32%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EC6576-6270-8832-09A2-9BB921B163AD}"/>
              </a:ext>
            </a:extLst>
          </p:cNvPr>
          <p:cNvSpPr/>
          <p:nvPr/>
        </p:nvSpPr>
        <p:spPr>
          <a:xfrm>
            <a:off x="4968623" y="2260634"/>
            <a:ext cx="2239481" cy="568831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25C35F2-2FA1-63BE-4743-1542AB5E4D3E}"/>
              </a:ext>
            </a:extLst>
          </p:cNvPr>
          <p:cNvSpPr txBox="1"/>
          <p:nvPr/>
        </p:nvSpPr>
        <p:spPr>
          <a:xfrm>
            <a:off x="4960987" y="2375772"/>
            <a:ext cx="225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A35-54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EEF586-27DF-7B58-EB0A-1B2ED3C3134D}"/>
              </a:ext>
            </a:extLst>
          </p:cNvPr>
          <p:cNvSpPr/>
          <p:nvPr/>
        </p:nvSpPr>
        <p:spPr>
          <a:xfrm>
            <a:off x="117159" y="4008762"/>
            <a:ext cx="2239481" cy="1046982"/>
          </a:xfrm>
          <a:prstGeom prst="rect">
            <a:avLst/>
          </a:prstGeom>
          <a:solidFill>
            <a:schemeClr val="bg1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72081C-824B-4BC1-651E-E3C55B982F82}"/>
              </a:ext>
            </a:extLst>
          </p:cNvPr>
          <p:cNvSpPr txBox="1"/>
          <p:nvPr/>
        </p:nvSpPr>
        <p:spPr>
          <a:xfrm>
            <a:off x="124795" y="4232171"/>
            <a:ext cx="223184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#2 - </a:t>
            </a:r>
            <a:r>
              <a:rPr lang="en-US" sz="1100" b="1">
                <a:solidFill>
                  <a:srgbClr val="00BFF2"/>
                </a:solidFill>
                <a:latin typeface="Helvetica" panose="020B0403020202020204" pitchFamily="34" charset="0"/>
              </a:rPr>
              <a:t>Long-form content (i.e., longer than 10 minutes)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39%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F04C57-3AB8-EF4B-47E1-EB88FB9B3D4A}"/>
              </a:ext>
            </a:extLst>
          </p:cNvPr>
          <p:cNvSpPr/>
          <p:nvPr/>
        </p:nvSpPr>
        <p:spPr>
          <a:xfrm>
            <a:off x="117159" y="5119950"/>
            <a:ext cx="2239481" cy="1046982"/>
          </a:xfrm>
          <a:prstGeom prst="rect">
            <a:avLst/>
          </a:prstGeom>
          <a:solidFill>
            <a:schemeClr val="bg1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8E3A5B-F651-7891-522D-3AD6416237DA}"/>
              </a:ext>
            </a:extLst>
          </p:cNvPr>
          <p:cNvSpPr txBox="1"/>
          <p:nvPr/>
        </p:nvSpPr>
        <p:spPr>
          <a:xfrm>
            <a:off x="124795" y="5258721"/>
            <a:ext cx="22242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#3 - Professionally produced / high budget / high production 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>
                <a:solidFill>
                  <a:srgbClr val="1F1A62"/>
                </a:solidFill>
                <a:latin typeface="Helvetica" panose="020B0403020202020204" pitchFamily="34" charset="0"/>
              </a:rPr>
              <a:t>37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2C8A31-DCD8-3A64-CBD7-0E7D18E54B9A}"/>
              </a:ext>
            </a:extLst>
          </p:cNvPr>
          <p:cNvSpPr/>
          <p:nvPr/>
        </p:nvSpPr>
        <p:spPr>
          <a:xfrm>
            <a:off x="117159" y="2260634"/>
            <a:ext cx="2239481" cy="568831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DB2396-DA8D-F7D8-BE7F-5CECD5D4645A}"/>
              </a:ext>
            </a:extLst>
          </p:cNvPr>
          <p:cNvSpPr txBox="1"/>
          <p:nvPr/>
        </p:nvSpPr>
        <p:spPr>
          <a:xfrm>
            <a:off x="459616" y="2375772"/>
            <a:ext cx="15545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P16-24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FF7282-ACFE-FE42-8DBA-F3FBCE734841}"/>
              </a:ext>
            </a:extLst>
          </p:cNvPr>
          <p:cNvSpPr/>
          <p:nvPr/>
        </p:nvSpPr>
        <p:spPr>
          <a:xfrm>
            <a:off x="7398173" y="4008762"/>
            <a:ext cx="2239481" cy="1046982"/>
          </a:xfrm>
          <a:prstGeom prst="rect">
            <a:avLst/>
          </a:prstGeom>
          <a:solidFill>
            <a:schemeClr val="bg1"/>
          </a:solidFill>
          <a:ln>
            <a:solidFill>
              <a:srgbClr val="A34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28B2C2-AA4B-8E9A-D477-4C777EDC057E}"/>
              </a:ext>
            </a:extLst>
          </p:cNvPr>
          <p:cNvSpPr txBox="1"/>
          <p:nvPr/>
        </p:nvSpPr>
        <p:spPr>
          <a:xfrm>
            <a:off x="7413448" y="4147533"/>
            <a:ext cx="2224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#2 – Professionally produced / high budget / high production 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>
                <a:solidFill>
                  <a:srgbClr val="1F1A62"/>
                </a:solidFill>
                <a:latin typeface="Helvetica" panose="020B0403020202020204" pitchFamily="34" charset="0"/>
              </a:rPr>
              <a:t>32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F5510E-3F5F-57CF-64DF-304A3938A6A1}"/>
              </a:ext>
            </a:extLst>
          </p:cNvPr>
          <p:cNvSpPr/>
          <p:nvPr/>
        </p:nvSpPr>
        <p:spPr>
          <a:xfrm>
            <a:off x="7398173" y="5119950"/>
            <a:ext cx="2239481" cy="1046982"/>
          </a:xfrm>
          <a:prstGeom prst="rect">
            <a:avLst/>
          </a:prstGeom>
          <a:solidFill>
            <a:schemeClr val="bg1"/>
          </a:solidFill>
          <a:ln>
            <a:solidFill>
              <a:srgbClr val="A34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6947C3-FA97-BC1B-2F6E-557536DB0F7D}"/>
              </a:ext>
            </a:extLst>
          </p:cNvPr>
          <p:cNvSpPr txBox="1"/>
          <p:nvPr/>
        </p:nvSpPr>
        <p:spPr>
          <a:xfrm>
            <a:off x="7413448" y="5343359"/>
            <a:ext cx="222419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#3 – Long-form content (i.e., longer than 10 minutes)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26%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5B0091B-E199-A402-7619-DE56836F30A8}"/>
              </a:ext>
            </a:extLst>
          </p:cNvPr>
          <p:cNvSpPr/>
          <p:nvPr/>
        </p:nvSpPr>
        <p:spPr>
          <a:xfrm>
            <a:off x="7398173" y="2260634"/>
            <a:ext cx="2239481" cy="568831"/>
          </a:xfrm>
          <a:prstGeom prst="rect">
            <a:avLst/>
          </a:prstGeom>
          <a:solidFill>
            <a:srgbClr val="A34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A25931-FD50-F5B8-87A0-C6252B5A4F26}"/>
              </a:ext>
            </a:extLst>
          </p:cNvPr>
          <p:cNvSpPr txBox="1"/>
          <p:nvPr/>
        </p:nvSpPr>
        <p:spPr>
          <a:xfrm>
            <a:off x="7740630" y="2375772"/>
            <a:ext cx="15545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A55-64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666C86C-1C6F-93BE-CCBC-AAB0D7B84810}"/>
              </a:ext>
            </a:extLst>
          </p:cNvPr>
          <p:cNvSpPr/>
          <p:nvPr/>
        </p:nvSpPr>
        <p:spPr>
          <a:xfrm>
            <a:off x="9827724" y="2902943"/>
            <a:ext cx="2239481" cy="1046982"/>
          </a:xfrm>
          <a:prstGeom prst="rect">
            <a:avLst/>
          </a:prstGeom>
          <a:solidFill>
            <a:schemeClr val="bg1"/>
          </a:solidFill>
          <a:ln>
            <a:solidFill>
              <a:srgbClr val="FF6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1B0C52-689F-AA9B-C54D-2B59BD026C52}"/>
              </a:ext>
            </a:extLst>
          </p:cNvPr>
          <p:cNvSpPr txBox="1"/>
          <p:nvPr/>
        </p:nvSpPr>
        <p:spPr>
          <a:xfrm>
            <a:off x="9833713" y="2895265"/>
            <a:ext cx="2239481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#1 – Video content I watch on my TV set, regardless of how I access it (e.g., via cable subscription, streaming service, etc.)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>
                <a:solidFill>
                  <a:srgbClr val="1F1A62"/>
                </a:solidFill>
                <a:latin typeface="Helvetica" panose="020B0403020202020204" pitchFamily="34" charset="0"/>
              </a:rPr>
              <a:t>39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354D5C-84C4-DBEA-1015-6795ADABF437}"/>
              </a:ext>
            </a:extLst>
          </p:cNvPr>
          <p:cNvSpPr/>
          <p:nvPr/>
        </p:nvSpPr>
        <p:spPr>
          <a:xfrm>
            <a:off x="9827724" y="4008762"/>
            <a:ext cx="2239481" cy="1046982"/>
          </a:xfrm>
          <a:prstGeom prst="rect">
            <a:avLst/>
          </a:prstGeom>
          <a:solidFill>
            <a:schemeClr val="bg1"/>
          </a:solidFill>
          <a:ln>
            <a:solidFill>
              <a:srgbClr val="FF6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00B13D-8465-3B54-F4DC-892FD00591D6}"/>
              </a:ext>
            </a:extLst>
          </p:cNvPr>
          <p:cNvSpPr txBox="1"/>
          <p:nvPr/>
        </p:nvSpPr>
        <p:spPr>
          <a:xfrm>
            <a:off x="9827723" y="4147533"/>
            <a:ext cx="22394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#2 – Professionally produced / high budget / high production 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29%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4C3ED5-C928-0FF9-8FB3-BB277928BC63}"/>
              </a:ext>
            </a:extLst>
          </p:cNvPr>
          <p:cNvSpPr/>
          <p:nvPr/>
        </p:nvSpPr>
        <p:spPr>
          <a:xfrm>
            <a:off x="9827724" y="5119950"/>
            <a:ext cx="2239481" cy="1046982"/>
          </a:xfrm>
          <a:prstGeom prst="rect">
            <a:avLst/>
          </a:prstGeom>
          <a:solidFill>
            <a:schemeClr val="bg1"/>
          </a:solidFill>
          <a:ln>
            <a:solidFill>
              <a:srgbClr val="FF6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8C2889-6716-D108-856C-27ABF77DB699}"/>
              </a:ext>
            </a:extLst>
          </p:cNvPr>
          <p:cNvSpPr txBox="1"/>
          <p:nvPr/>
        </p:nvSpPr>
        <p:spPr>
          <a:xfrm>
            <a:off x="9820088" y="5343359"/>
            <a:ext cx="225475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#3 – Emotionally compelling stories / narratives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23%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062468-BF6D-1A57-92E3-1883767CA0DE}"/>
              </a:ext>
            </a:extLst>
          </p:cNvPr>
          <p:cNvSpPr/>
          <p:nvPr/>
        </p:nvSpPr>
        <p:spPr>
          <a:xfrm>
            <a:off x="9827724" y="2260634"/>
            <a:ext cx="2239481" cy="568831"/>
          </a:xfrm>
          <a:prstGeom prst="rect">
            <a:avLst/>
          </a:prstGeom>
          <a:solidFill>
            <a:srgbClr val="FF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E73010-0FB9-E7D8-11BB-EA396C336443}"/>
              </a:ext>
            </a:extLst>
          </p:cNvPr>
          <p:cNvSpPr txBox="1"/>
          <p:nvPr/>
        </p:nvSpPr>
        <p:spPr>
          <a:xfrm>
            <a:off x="9820088" y="2375772"/>
            <a:ext cx="225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A65-74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1069ED4-7370-ED75-29B6-10FFC51965F8}"/>
              </a:ext>
            </a:extLst>
          </p:cNvPr>
          <p:cNvSpPr/>
          <p:nvPr/>
        </p:nvSpPr>
        <p:spPr>
          <a:xfrm>
            <a:off x="124795" y="321623"/>
            <a:ext cx="119729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The TV set is the main factor for defining TV, regardless of how the content is accessed, across almost all age groups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52745F5-F83C-62E2-A252-0470F2A23C15}"/>
              </a:ext>
            </a:extLst>
          </p:cNvPr>
          <p:cNvSpPr txBox="1"/>
          <p:nvPr/>
        </p:nvSpPr>
        <p:spPr>
          <a:xfrm>
            <a:off x="196553" y="1282280"/>
            <a:ext cx="12072147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285750" indent="-285750">
              <a:buBlip>
                <a:blip r:embed="rId3"/>
              </a:buBlip>
              <a:defRPr sz="1400">
                <a:solidFill>
                  <a:srgbClr val="1F1A62"/>
                </a:solidFill>
                <a:latin typeface="Helvetica"/>
                <a:cs typeface="Helvetica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</a:rPr>
              <a:t>However, adults 25-34 are more likely to have a wider definition of ‘TV’ that includes all video across any device</a:t>
            </a:r>
          </a:p>
        </p:txBody>
      </p:sp>
    </p:spTree>
    <p:extLst>
      <p:ext uri="{BB962C8B-B14F-4D97-AF65-F5344CB8AC3E}">
        <p14:creationId xmlns:p14="http://schemas.microsoft.com/office/powerpoint/2010/main" val="3895395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C1C384-6A2B-457C-B895-3E6996EE53BA}"/>
              </a:ext>
            </a:extLst>
          </p:cNvPr>
          <p:cNvSpPr>
            <a:spLocks/>
          </p:cNvSpPr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724B1A-42D7-C477-1723-B711167FDA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92BF06-6947-D58B-58BC-C826FEDB5686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B6AF3C-F5A9-A59C-7E12-5FE8C7950223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E82959-9F21-6078-FBF4-51BE6843726A}"/>
              </a:ext>
            </a:extLst>
          </p:cNvPr>
          <p:cNvSpPr/>
          <p:nvPr/>
        </p:nvSpPr>
        <p:spPr>
          <a:xfrm>
            <a:off x="4274788" y="2873505"/>
            <a:ext cx="3606706" cy="1046982"/>
          </a:xfrm>
          <a:prstGeom prst="rect">
            <a:avLst/>
          </a:prstGeom>
          <a:solidFill>
            <a:schemeClr val="bg1"/>
          </a:solidFill>
          <a:ln>
            <a:solidFill>
              <a:srgbClr val="A34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1E3994-0077-CBCF-AAE5-38A95A6354B2}"/>
              </a:ext>
            </a:extLst>
          </p:cNvPr>
          <p:cNvSpPr txBox="1"/>
          <p:nvPr/>
        </p:nvSpPr>
        <p:spPr>
          <a:xfrm>
            <a:off x="4266917" y="2981498"/>
            <a:ext cx="3606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#1 – Video content I watch on my TV set, regardless of how I access it (e.g., via cable subscription, streaming service, etc.)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1F1A62"/>
                </a:solidFill>
                <a:latin typeface="Helvetica" panose="020B0403020202020204" pitchFamily="34" charset="0"/>
              </a:rPr>
              <a:t>42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A5901A-DA6D-44AD-D4CA-3D6AF21F7FA6}"/>
              </a:ext>
            </a:extLst>
          </p:cNvPr>
          <p:cNvSpPr/>
          <p:nvPr/>
        </p:nvSpPr>
        <p:spPr>
          <a:xfrm>
            <a:off x="4274788" y="3988918"/>
            <a:ext cx="3606706" cy="1046982"/>
          </a:xfrm>
          <a:prstGeom prst="rect">
            <a:avLst/>
          </a:prstGeom>
          <a:solidFill>
            <a:schemeClr val="bg1"/>
          </a:solidFill>
          <a:ln>
            <a:solidFill>
              <a:srgbClr val="A34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F6504B-B1FA-9D47-E1A5-11805C7392A1}"/>
              </a:ext>
            </a:extLst>
          </p:cNvPr>
          <p:cNvSpPr txBox="1"/>
          <p:nvPr/>
        </p:nvSpPr>
        <p:spPr>
          <a:xfrm>
            <a:off x="4577682" y="4189244"/>
            <a:ext cx="2980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#2 – Video content I can watch on any device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A343FF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30%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18DD6F-B074-28C7-22CD-06B1B89DBC03}"/>
              </a:ext>
            </a:extLst>
          </p:cNvPr>
          <p:cNvSpPr/>
          <p:nvPr/>
        </p:nvSpPr>
        <p:spPr>
          <a:xfrm>
            <a:off x="4274788" y="5096027"/>
            <a:ext cx="3606706" cy="1046982"/>
          </a:xfrm>
          <a:prstGeom prst="rect">
            <a:avLst/>
          </a:prstGeom>
          <a:solidFill>
            <a:schemeClr val="bg1"/>
          </a:solidFill>
          <a:ln>
            <a:solidFill>
              <a:srgbClr val="A34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08B968-3A37-27D9-C0FA-A3B25E4A5E85}"/>
              </a:ext>
            </a:extLst>
          </p:cNvPr>
          <p:cNvSpPr txBox="1"/>
          <p:nvPr/>
        </p:nvSpPr>
        <p:spPr>
          <a:xfrm>
            <a:off x="4262490" y="5296353"/>
            <a:ext cx="3606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#3 – Emotionally compelling stories / narratives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1F1A62"/>
                </a:solidFill>
                <a:latin typeface="Helvetica" panose="020B0403020202020204" pitchFamily="34" charset="0"/>
              </a:rPr>
              <a:t>28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FDE96E-BE5C-85B2-F1B4-47735E9C2461}"/>
              </a:ext>
            </a:extLst>
          </p:cNvPr>
          <p:cNvSpPr/>
          <p:nvPr/>
        </p:nvSpPr>
        <p:spPr>
          <a:xfrm>
            <a:off x="4274788" y="2258395"/>
            <a:ext cx="3606706" cy="568831"/>
          </a:xfrm>
          <a:prstGeom prst="rect">
            <a:avLst/>
          </a:prstGeom>
          <a:solidFill>
            <a:srgbClr val="A34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81BBF9-9392-499B-B3CB-99E4A4FE1D8C}"/>
              </a:ext>
            </a:extLst>
          </p:cNvPr>
          <p:cNvSpPr txBox="1"/>
          <p:nvPr/>
        </p:nvSpPr>
        <p:spPr>
          <a:xfrm>
            <a:off x="4826319" y="2373533"/>
            <a:ext cx="2503645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bg1"/>
                </a:solidFill>
                <a:latin typeface="Helvetica" panose="020B0403020202020204" pitchFamily="34" charset="0"/>
              </a:rPr>
              <a:t>Non-Hispanic Black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F56800-2DEE-1EB5-B389-86BC2B599C4F}"/>
              </a:ext>
            </a:extLst>
          </p:cNvPr>
          <p:cNvSpPr/>
          <p:nvPr/>
        </p:nvSpPr>
        <p:spPr>
          <a:xfrm>
            <a:off x="8315646" y="2873505"/>
            <a:ext cx="3606706" cy="1046982"/>
          </a:xfrm>
          <a:prstGeom prst="rect">
            <a:avLst/>
          </a:prstGeom>
          <a:solidFill>
            <a:schemeClr val="bg1"/>
          </a:solidFill>
          <a:ln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D98FB8-E373-836A-3C60-5B00AC1C6AF1}"/>
              </a:ext>
            </a:extLst>
          </p:cNvPr>
          <p:cNvSpPr txBox="1"/>
          <p:nvPr/>
        </p:nvSpPr>
        <p:spPr>
          <a:xfrm>
            <a:off x="8311711" y="2981498"/>
            <a:ext cx="36145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#1 – Video content I watch on my TV set, regardless of how I access it (e.g., via cable subscription, streaming service, etc.)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1F1A62"/>
                </a:solidFill>
                <a:latin typeface="Helvetica" panose="020B0403020202020204" pitchFamily="34" charset="0"/>
              </a:rPr>
              <a:t>41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2A224B-22EC-EDE5-37BB-491FAB5929D2}"/>
              </a:ext>
            </a:extLst>
          </p:cNvPr>
          <p:cNvSpPr/>
          <p:nvPr/>
        </p:nvSpPr>
        <p:spPr>
          <a:xfrm>
            <a:off x="8315646" y="3988918"/>
            <a:ext cx="3606706" cy="1046982"/>
          </a:xfrm>
          <a:prstGeom prst="rect">
            <a:avLst/>
          </a:prstGeom>
          <a:solidFill>
            <a:schemeClr val="bg1"/>
          </a:solidFill>
          <a:ln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99B9CC-1794-8CC4-5E96-8E16F9176F78}"/>
              </a:ext>
            </a:extLst>
          </p:cNvPr>
          <p:cNvSpPr txBox="1"/>
          <p:nvPr/>
        </p:nvSpPr>
        <p:spPr>
          <a:xfrm>
            <a:off x="8311711" y="4189244"/>
            <a:ext cx="3614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#2 – Emotionally compelling stories / narratives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32%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E5D868-6E0A-BBA1-9FCD-C1E449A15210}"/>
              </a:ext>
            </a:extLst>
          </p:cNvPr>
          <p:cNvSpPr/>
          <p:nvPr/>
        </p:nvSpPr>
        <p:spPr>
          <a:xfrm>
            <a:off x="8315646" y="5096027"/>
            <a:ext cx="3606706" cy="1046982"/>
          </a:xfrm>
          <a:prstGeom prst="rect">
            <a:avLst/>
          </a:prstGeom>
          <a:solidFill>
            <a:schemeClr val="bg1"/>
          </a:solidFill>
          <a:ln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CA9E8A-B879-84CF-EABB-FE2E1B6AB8EC}"/>
              </a:ext>
            </a:extLst>
          </p:cNvPr>
          <p:cNvSpPr txBox="1"/>
          <p:nvPr/>
        </p:nvSpPr>
        <p:spPr>
          <a:xfrm>
            <a:off x="8303348" y="5296353"/>
            <a:ext cx="3631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#3 – Professionally produced / high budget / high production 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31%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EC6576-6270-8832-09A2-9BB921B163AD}"/>
              </a:ext>
            </a:extLst>
          </p:cNvPr>
          <p:cNvSpPr/>
          <p:nvPr/>
        </p:nvSpPr>
        <p:spPr>
          <a:xfrm>
            <a:off x="8315646" y="2258395"/>
            <a:ext cx="3606706" cy="568831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25C35F2-2FA1-63BE-4743-1542AB5E4D3E}"/>
              </a:ext>
            </a:extLst>
          </p:cNvPr>
          <p:cNvSpPr txBox="1"/>
          <p:nvPr/>
        </p:nvSpPr>
        <p:spPr>
          <a:xfrm>
            <a:off x="8303348" y="2373533"/>
            <a:ext cx="36313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bg1"/>
                </a:solidFill>
                <a:latin typeface="Helvetica" panose="020B0403020202020204" pitchFamily="34" charset="0"/>
              </a:rPr>
              <a:t>Hispanic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4ADA3E-B967-81FB-7692-9743C00A4F0C}"/>
              </a:ext>
            </a:extLst>
          </p:cNvPr>
          <p:cNvSpPr/>
          <p:nvPr/>
        </p:nvSpPr>
        <p:spPr>
          <a:xfrm>
            <a:off x="261777" y="2873505"/>
            <a:ext cx="3606706" cy="1046982"/>
          </a:xfrm>
          <a:prstGeom prst="rect">
            <a:avLst/>
          </a:prstGeom>
          <a:solidFill>
            <a:schemeClr val="bg1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ED751E-D7AE-E7F3-AFDB-9E5F46F6F4F8}"/>
              </a:ext>
            </a:extLst>
          </p:cNvPr>
          <p:cNvSpPr txBox="1"/>
          <p:nvPr/>
        </p:nvSpPr>
        <p:spPr>
          <a:xfrm>
            <a:off x="257842" y="2981498"/>
            <a:ext cx="3606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#1 – Video content I watch on my TV set, regardless of how I access it (e.g., via cable subscription, streaming service, etc.)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44%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EEF586-27DF-7B58-EB0A-1B2ED3C3134D}"/>
              </a:ext>
            </a:extLst>
          </p:cNvPr>
          <p:cNvSpPr/>
          <p:nvPr/>
        </p:nvSpPr>
        <p:spPr>
          <a:xfrm>
            <a:off x="261777" y="3988918"/>
            <a:ext cx="3606706" cy="1046982"/>
          </a:xfrm>
          <a:prstGeom prst="rect">
            <a:avLst/>
          </a:prstGeom>
          <a:solidFill>
            <a:schemeClr val="bg1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72081C-824B-4BC1-651E-E3C55B982F82}"/>
              </a:ext>
            </a:extLst>
          </p:cNvPr>
          <p:cNvSpPr txBox="1"/>
          <p:nvPr/>
        </p:nvSpPr>
        <p:spPr>
          <a:xfrm>
            <a:off x="257842" y="4189244"/>
            <a:ext cx="3606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#2 – Professionally produced / high budget / high production 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1F1A62"/>
                </a:solidFill>
                <a:latin typeface="Helvetica" panose="020B0403020202020204" pitchFamily="34" charset="0"/>
              </a:rPr>
              <a:t>35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F04C57-3AB8-EF4B-47E1-EB88FB9B3D4A}"/>
              </a:ext>
            </a:extLst>
          </p:cNvPr>
          <p:cNvSpPr/>
          <p:nvPr/>
        </p:nvSpPr>
        <p:spPr>
          <a:xfrm>
            <a:off x="261777" y="5096027"/>
            <a:ext cx="3606706" cy="1046982"/>
          </a:xfrm>
          <a:prstGeom prst="rect">
            <a:avLst/>
          </a:prstGeom>
          <a:solidFill>
            <a:schemeClr val="bg1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8E3A5B-F651-7891-522D-3AD6416237DA}"/>
              </a:ext>
            </a:extLst>
          </p:cNvPr>
          <p:cNvSpPr txBox="1"/>
          <p:nvPr/>
        </p:nvSpPr>
        <p:spPr>
          <a:xfrm>
            <a:off x="512852" y="5296353"/>
            <a:ext cx="30966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#3 – Long-form content (i.e., longer than 10 minutes)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32%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2C8A31-DCD8-3A64-CBD7-0E7D18E54B9A}"/>
              </a:ext>
            </a:extLst>
          </p:cNvPr>
          <p:cNvSpPr/>
          <p:nvPr/>
        </p:nvSpPr>
        <p:spPr>
          <a:xfrm>
            <a:off x="261777" y="2258395"/>
            <a:ext cx="3606706" cy="568831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DB2396-DA8D-F7D8-BE7F-5CECD5D4645A}"/>
              </a:ext>
            </a:extLst>
          </p:cNvPr>
          <p:cNvSpPr txBox="1"/>
          <p:nvPr/>
        </p:nvSpPr>
        <p:spPr>
          <a:xfrm>
            <a:off x="813308" y="2373533"/>
            <a:ext cx="2503645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bg1"/>
                </a:solidFill>
                <a:latin typeface="Helvetica" panose="020B0403020202020204" pitchFamily="34" charset="0"/>
              </a:rPr>
              <a:t>Non-Hispanic White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B7478590-D34B-C36B-1144-1C2CB5DE11C9}"/>
              </a:ext>
            </a:extLst>
          </p:cNvPr>
          <p:cNvSpPr txBox="1">
            <a:spLocks/>
          </p:cNvSpPr>
          <p:nvPr/>
        </p:nvSpPr>
        <p:spPr>
          <a:xfrm>
            <a:off x="426723" y="6200363"/>
            <a:ext cx="11720886" cy="31566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Source: VAB custom research fielded by Hub Entertainment Research as part of the 2023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Evolution of Video Branding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report. Data sourced from Hub’s survey of 2,400 TV consumers, ages 16-74 who meet the following criteria: watch at least one hour of TV / week, have broadband access. Data collected early February 2023.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Q2: Which of the following statements are how you would define ‘TV’?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39E935-7A58-DD4B-A824-3D72181C070E}"/>
              </a:ext>
            </a:extLst>
          </p:cNvPr>
          <p:cNvSpPr txBox="1"/>
          <p:nvPr/>
        </p:nvSpPr>
        <p:spPr>
          <a:xfrm>
            <a:off x="854075" y="1713519"/>
            <a:ext cx="104838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Which of the following statements are how you would define ‘TV’?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respondents who ranked each between #1-3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885A6D-8CD5-66E4-85D4-6C522BB26540}"/>
              </a:ext>
            </a:extLst>
          </p:cNvPr>
          <p:cNvSpPr/>
          <p:nvPr/>
        </p:nvSpPr>
        <p:spPr>
          <a:xfrm>
            <a:off x="100343" y="386463"/>
            <a:ext cx="120916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Multicultural consumers define TV similarly, however Black adults are more likely to have a wider definition that includes viewing across any device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465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153"/>
            <a:ext cx="12192000" cy="709830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78BD66-BBC4-3726-EE1F-17089D1C89C0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1ED556F-26AC-9BB6-A59E-66BBC930C1BE}"/>
              </a:ext>
            </a:extLst>
          </p:cNvPr>
          <p:cNvSpPr txBox="1"/>
          <p:nvPr/>
        </p:nvSpPr>
        <p:spPr>
          <a:xfrm>
            <a:off x="382082" y="3434080"/>
            <a:ext cx="6412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Average Audience Size by Media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F2D8D-4A84-AD67-F51F-A2B74ECE6130}"/>
              </a:ext>
            </a:extLst>
          </p:cNvPr>
          <p:cNvSpPr txBox="1"/>
          <p:nvPr/>
        </p:nvSpPr>
        <p:spPr>
          <a:xfrm>
            <a:off x="484318" y="2297456"/>
            <a:ext cx="55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8410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4562416-AEC1-C6B3-9F67-AEF505DE97A9}"/>
              </a:ext>
            </a:extLst>
          </p:cNvPr>
          <p:cNvSpPr/>
          <p:nvPr/>
        </p:nvSpPr>
        <p:spPr>
          <a:xfrm>
            <a:off x="-1" y="1754080"/>
            <a:ext cx="12191567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2780E-B479-CB84-03DB-50B6D5A62DBC}"/>
              </a:ext>
            </a:extLst>
          </p:cNvPr>
          <p:cNvSpPr txBox="1"/>
          <p:nvPr/>
        </p:nvSpPr>
        <p:spPr>
          <a:xfrm>
            <a:off x="180410" y="1947750"/>
            <a:ext cx="116872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Average audience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includes three critical measurements that are applicable across media – </a:t>
            </a:r>
            <a:r>
              <a:rPr kumimoji="0" lang="en-US" b="1" i="1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unique reach,</a:t>
            </a:r>
            <a:r>
              <a:rPr kumimoji="0" lang="en-US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average minutes viewed per visitor / viewer </a:t>
            </a:r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0" lang="en-US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total minutes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– which provides a view of </a:t>
            </a:r>
            <a:r>
              <a:rPr lang="en-US" b="1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audience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scale on a platform </a:t>
            </a: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during the average minute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of a specified time period.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>
              <a:solidFill>
                <a:srgbClr val="1B1464"/>
              </a:solidFill>
              <a:latin typeface="Helvetica" panose="020B0604020202020204" pitchFamily="2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Calibri" panose="020F0502020204030204" pitchFamily="34" charset="0"/>
              </a:rPr>
              <a:t>What are the three measurements that are included in the </a:t>
            </a:r>
            <a:r>
              <a:rPr lang="en-US" b="1">
                <a:solidFill>
                  <a:srgbClr val="1B1464"/>
                </a:solidFill>
                <a:latin typeface="Helvetica" panose="020B0604020202020204" pitchFamily="2" charset="0"/>
                <a:cs typeface="Calibri" panose="020F0502020204030204" pitchFamily="34" charset="0"/>
              </a:rPr>
              <a:t>“average audience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Calibri" panose="020F0502020204030204" pitchFamily="34" charset="0"/>
              </a:rPr>
              <a:t>” metric?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BDB492-9443-3D4A-8E9D-B3CECB95DCD7}"/>
              </a:ext>
            </a:extLst>
          </p:cNvPr>
          <p:cNvSpPr/>
          <p:nvPr/>
        </p:nvSpPr>
        <p:spPr>
          <a:xfrm>
            <a:off x="180409" y="418122"/>
            <a:ext cx="118469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“Average audience” is a comparable metric that can be used to analyze audience scale across platforms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20A2B2-91B8-638D-D32B-64C2C195B6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B61641-413A-A2CC-6819-30F26FE05039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A36C5F-2C2A-6A25-03E9-8F2922BE0112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EAE74B-E5BB-A323-B8F2-EDB38A92462B}"/>
              </a:ext>
            </a:extLst>
          </p:cNvPr>
          <p:cNvSpPr txBox="1"/>
          <p:nvPr/>
        </p:nvSpPr>
        <p:spPr>
          <a:xfrm>
            <a:off x="1653870" y="3671091"/>
            <a:ext cx="1043761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Calibri" panose="020F0502020204030204" pitchFamily="34" charset="0"/>
              </a:rPr>
              <a:t>Unique reach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Calibri" panose="020F0502020204030204" pitchFamily="34" charset="0"/>
              </a:rPr>
              <a:t>the number of adults who view a given platform during a specific time period (e.g., weekly)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Calibri" panose="020F0502020204030204" pitchFamily="34" charset="0"/>
              </a:rPr>
              <a:t>Average time spent per visitor / viewer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Calibri" panose="020F0502020204030204" pitchFamily="34" charset="0"/>
              </a:rPr>
              <a:t>the measure of time spent engaging with each platform by person during a specified time period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lang="en-US" b="1" u="sng">
                <a:solidFill>
                  <a:srgbClr val="1B1464"/>
                </a:solidFill>
                <a:latin typeface="Helvetica" panose="020B0604020202020204" pitchFamily="2" charset="0"/>
                <a:cs typeface="Calibri" panose="020F0502020204030204" pitchFamily="34" charset="0"/>
              </a:rPr>
              <a:t>Total minutes</a:t>
            </a:r>
            <a:r>
              <a:rPr lang="en-US" b="1">
                <a:solidFill>
                  <a:srgbClr val="1B1464"/>
                </a:solidFill>
                <a:latin typeface="Helvetica" panose="020B0604020202020204" pitchFamily="2" charset="0"/>
                <a:cs typeface="Calibri" panose="020F0502020204030204" pitchFamily="34" charset="0"/>
              </a:rPr>
              <a:t>: </a:t>
            </a:r>
            <a:r>
              <a:rPr lang="en-US">
                <a:solidFill>
                  <a:srgbClr val="1B1464"/>
                </a:solidFill>
                <a:latin typeface="Helvetica" panose="020B0604020202020204" pitchFamily="2" charset="0"/>
                <a:cs typeface="Calibri" panose="020F0502020204030204" pitchFamily="34" charset="0"/>
              </a:rPr>
              <a:t>the measure of total time spent engaging with each platform by everyone who has engaged with it during a specified time period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circle, screenshot, graphics, clipart&#10;&#10;Description automatically generated">
            <a:extLst>
              <a:ext uri="{FF2B5EF4-FFF2-40B4-BE49-F238E27FC236}">
                <a16:creationId xmlns:a16="http://schemas.microsoft.com/office/drawing/2014/main" id="{2989BF0B-B8D0-CF52-25E9-C61AE7C8F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72" y="3639110"/>
            <a:ext cx="676657" cy="676657"/>
          </a:xfrm>
          <a:prstGeom prst="rect">
            <a:avLst/>
          </a:prstGeom>
        </p:spPr>
      </p:pic>
      <p:pic>
        <p:nvPicPr>
          <p:cNvPr id="11" name="Picture 10" descr="A picture containing gear, circle, clipart, graphics&#10;&#10;Description automatically generated">
            <a:extLst>
              <a:ext uri="{FF2B5EF4-FFF2-40B4-BE49-F238E27FC236}">
                <a16:creationId xmlns:a16="http://schemas.microsoft.com/office/drawing/2014/main" id="{61A92E20-96B4-2947-3043-5A399F716A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161" y="5446615"/>
            <a:ext cx="678258" cy="678258"/>
          </a:xfrm>
          <a:prstGeom prst="rect">
            <a:avLst/>
          </a:prstGeom>
        </p:spPr>
      </p:pic>
      <p:pic>
        <p:nvPicPr>
          <p:cNvPr id="15" name="Picture 14" descr="A cartoon of a couple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DA05DE63-A4F7-E8FF-9FB2-283B604D90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763" y="4527117"/>
            <a:ext cx="676656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84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EF9597-AD9B-83B6-5477-01E3A14A9CE3}"/>
              </a:ext>
            </a:extLst>
          </p:cNvPr>
          <p:cNvSpPr/>
          <p:nvPr/>
        </p:nvSpPr>
        <p:spPr>
          <a:xfrm>
            <a:off x="-1" y="1754080"/>
            <a:ext cx="12191567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3CCD35-2763-4AF0-2B7A-D6C6C8698D6F}"/>
              </a:ext>
            </a:extLst>
          </p:cNvPr>
          <p:cNvSpPr/>
          <p:nvPr/>
        </p:nvSpPr>
        <p:spPr>
          <a:xfrm>
            <a:off x="107280" y="407032"/>
            <a:ext cx="118896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During any given minute, almost 50 million people are watching content on their TV set, led by linear TV viewing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6EBF84-601A-7735-D71B-3A98930EA328}"/>
              </a:ext>
            </a:extLst>
          </p:cNvPr>
          <p:cNvSpPr txBox="1"/>
          <p:nvPr/>
        </p:nvSpPr>
        <p:spPr>
          <a:xfrm>
            <a:off x="483206" y="6033269"/>
            <a:ext cx="117087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VAB analysis of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 from the Nielsen Audience Insights, </a:t>
            </a:r>
            <a:r>
              <a:rPr lang="en-US" sz="9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Q3 2022. Based on weekly time spent in </a:t>
            </a:r>
            <a:r>
              <a:rPr lang="en-US" sz="900" err="1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hours:minutes</a:t>
            </a:r>
            <a:r>
              <a:rPr lang="en-US" sz="9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among U.S. population, A18+. ‘TV set’ = live + time-shifted TV &amp; TV-Connected Devices. Nielsen, </a:t>
            </a:r>
            <a:br>
              <a:rPr lang="en-US" sz="9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9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2021-2022 National Universe Estimates. *Internet on computer inclusive of social networking on a computer. **App/web on a smartphone inclusive of video focused app/web on a smartphone, streaming audio on a smartphone and social networking on a smartphone. ***App/web on a tablet inclusive of streaming audio on a tablet and social networking on a tablet.</a:t>
            </a:r>
            <a:endParaRPr kumimoji="0" lang="en-US" sz="9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A1316-BF1D-0804-C0AD-CC14437E8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2F9890-AF7C-C6D9-0A1C-273D3634A3B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DA4574-7DDE-9ED5-8EAF-49B20CD49DC7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AE90EEE-2530-388D-64DF-5C713343CA11}"/>
              </a:ext>
            </a:extLst>
          </p:cNvPr>
          <p:cNvSpPr txBox="1">
            <a:spLocks/>
          </p:cNvSpPr>
          <p:nvPr/>
        </p:nvSpPr>
        <p:spPr>
          <a:xfrm>
            <a:off x="3404493" y="1843541"/>
            <a:ext cx="5382580" cy="3988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u="sng">
                <a:solidFill>
                  <a:srgbClr val="1F1A62"/>
                </a:solidFill>
                <a:latin typeface="Helvetica" panose="020B0403020202020204" pitchFamily="34" charset="0"/>
              </a:rPr>
              <a:t>A18+ Average Audience (000)</a:t>
            </a:r>
            <a:endParaRPr lang="en-US" sz="1800" b="1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8E2A19F-AEC9-8B6F-3E14-D971347E59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229391"/>
              </p:ext>
            </p:extLst>
          </p:nvPr>
        </p:nvGraphicFramePr>
        <p:xfrm>
          <a:off x="107280" y="2128208"/>
          <a:ext cx="11977440" cy="332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375BDC0-8AEA-B139-DFA7-14D91EFF452A}"/>
              </a:ext>
            </a:extLst>
          </p:cNvPr>
          <p:cNvSpPr txBox="1"/>
          <p:nvPr/>
        </p:nvSpPr>
        <p:spPr>
          <a:xfrm>
            <a:off x="-41129" y="4878400"/>
            <a:ext cx="1120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Live +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Time-Shifted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TV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EA3F01-9B35-AB9B-6BF3-404E619F8867}"/>
              </a:ext>
            </a:extLst>
          </p:cNvPr>
          <p:cNvSpPr txBox="1"/>
          <p:nvPr/>
        </p:nvSpPr>
        <p:spPr>
          <a:xfrm>
            <a:off x="836671" y="4878400"/>
            <a:ext cx="1120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TV-Connected Devices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CAAAA-B1EA-5200-178A-FF2E457D7A3C}"/>
              </a:ext>
            </a:extLst>
          </p:cNvPr>
          <p:cNvSpPr txBox="1"/>
          <p:nvPr/>
        </p:nvSpPr>
        <p:spPr>
          <a:xfrm>
            <a:off x="1695126" y="4878400"/>
            <a:ext cx="1120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Radio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32A122-50DB-C5C1-C41B-11FFC9F49F0B}"/>
              </a:ext>
            </a:extLst>
          </p:cNvPr>
          <p:cNvSpPr txBox="1"/>
          <p:nvPr/>
        </p:nvSpPr>
        <p:spPr>
          <a:xfrm>
            <a:off x="2613383" y="4878400"/>
            <a:ext cx="949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Internet on Computer*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ED500C-5825-E64D-159E-72778AA028DB}"/>
              </a:ext>
            </a:extLst>
          </p:cNvPr>
          <p:cNvSpPr txBox="1"/>
          <p:nvPr/>
        </p:nvSpPr>
        <p:spPr>
          <a:xfrm>
            <a:off x="3403006" y="4878400"/>
            <a:ext cx="112053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Social Networking</a:t>
            </a:r>
          </a:p>
          <a:p>
            <a:pPr algn="ctr"/>
            <a:r>
              <a:rPr lang="en-US" sz="900">
                <a:solidFill>
                  <a:srgbClr val="1F1A62"/>
                </a:solidFill>
                <a:latin typeface="Helvetica" panose="020B0403020202020204" pitchFamily="34" charset="0"/>
              </a:rPr>
              <a:t>(Computer)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0D7581-9724-FD90-AD59-81ADAD886381}"/>
              </a:ext>
            </a:extLst>
          </p:cNvPr>
          <p:cNvSpPr txBox="1"/>
          <p:nvPr/>
        </p:nvSpPr>
        <p:spPr>
          <a:xfrm>
            <a:off x="4334587" y="4878400"/>
            <a:ext cx="949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Video on Computer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907EBC-B6C6-9AEE-E147-E2A0C63F5BD9}"/>
              </a:ext>
            </a:extLst>
          </p:cNvPr>
          <p:cNvSpPr txBox="1"/>
          <p:nvPr/>
        </p:nvSpPr>
        <p:spPr>
          <a:xfrm>
            <a:off x="5953112" y="4878400"/>
            <a:ext cx="1120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Video Focused App/Web on Smartphone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12E5FD-52A4-319A-60B3-DE4E37EC5537}"/>
              </a:ext>
            </a:extLst>
          </p:cNvPr>
          <p:cNvSpPr txBox="1"/>
          <p:nvPr/>
        </p:nvSpPr>
        <p:spPr>
          <a:xfrm>
            <a:off x="6823143" y="4878400"/>
            <a:ext cx="11205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Streaming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Audio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900">
                <a:solidFill>
                  <a:srgbClr val="1F1A62"/>
                </a:solidFill>
                <a:latin typeface="Helvetica" panose="020B0403020202020204" pitchFamily="34" charset="0"/>
              </a:rPr>
              <a:t>(Smartphone)</a:t>
            </a:r>
            <a:endParaRPr lang="en-US" sz="7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427F06-2EB7-191F-3ECC-99F669C638A6}"/>
              </a:ext>
            </a:extLst>
          </p:cNvPr>
          <p:cNvSpPr txBox="1"/>
          <p:nvPr/>
        </p:nvSpPr>
        <p:spPr>
          <a:xfrm>
            <a:off x="7686743" y="4878400"/>
            <a:ext cx="11205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Social Networking </a:t>
            </a:r>
            <a:r>
              <a:rPr lang="en-US" sz="900">
                <a:solidFill>
                  <a:srgbClr val="1F1A62"/>
                </a:solidFill>
                <a:latin typeface="Helvetica" panose="020B0403020202020204" pitchFamily="34" charset="0"/>
              </a:rPr>
              <a:t>(Smartphone)</a:t>
            </a:r>
            <a:endParaRPr lang="en-US" sz="7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45E762-736D-743B-7735-79521A482303}"/>
              </a:ext>
            </a:extLst>
          </p:cNvPr>
          <p:cNvSpPr txBox="1"/>
          <p:nvPr/>
        </p:nvSpPr>
        <p:spPr>
          <a:xfrm>
            <a:off x="8533049" y="4878400"/>
            <a:ext cx="1120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App/Web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on Tablet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***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606AB7-B787-D03E-082F-0E06B96962F0}"/>
              </a:ext>
            </a:extLst>
          </p:cNvPr>
          <p:cNvSpPr txBox="1"/>
          <p:nvPr/>
        </p:nvSpPr>
        <p:spPr>
          <a:xfrm>
            <a:off x="9392853" y="4878400"/>
            <a:ext cx="1120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Video Focused App/Web on Tablet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7390A6-8ACE-89BC-5F0D-288D70060EB3}"/>
              </a:ext>
            </a:extLst>
          </p:cNvPr>
          <p:cNvSpPr txBox="1"/>
          <p:nvPr/>
        </p:nvSpPr>
        <p:spPr>
          <a:xfrm>
            <a:off x="10262884" y="4878400"/>
            <a:ext cx="11205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Streaming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Audio </a:t>
            </a:r>
          </a:p>
          <a:p>
            <a:pPr algn="ctr"/>
            <a:r>
              <a:rPr lang="en-US" sz="900">
                <a:solidFill>
                  <a:srgbClr val="1F1A62"/>
                </a:solidFill>
                <a:latin typeface="Helvetica" panose="020B0403020202020204" pitchFamily="34" charset="0"/>
              </a:rPr>
              <a:t>(Tablet)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DE2435-FF45-0519-2A40-0A55CD7AA50F}"/>
              </a:ext>
            </a:extLst>
          </p:cNvPr>
          <p:cNvSpPr txBox="1"/>
          <p:nvPr/>
        </p:nvSpPr>
        <p:spPr>
          <a:xfrm>
            <a:off x="11223720" y="4878400"/>
            <a:ext cx="92605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Social Networking </a:t>
            </a:r>
            <a:r>
              <a:rPr lang="en-US" sz="900">
                <a:solidFill>
                  <a:srgbClr val="1F1A62"/>
                </a:solidFill>
                <a:latin typeface="Helvetica" panose="020B0403020202020204" pitchFamily="34" charset="0"/>
              </a:rPr>
              <a:t>(Tablet)</a:t>
            </a:r>
            <a:endParaRPr lang="en-US" sz="7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9AA062-8088-4875-9CC1-222AF6BCE8BE}"/>
              </a:ext>
            </a:extLst>
          </p:cNvPr>
          <p:cNvSpPr/>
          <p:nvPr/>
        </p:nvSpPr>
        <p:spPr>
          <a:xfrm>
            <a:off x="295459" y="2426192"/>
            <a:ext cx="1393374" cy="283464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Helvetica" panose="020B0500000000000000" pitchFamily="34" charset="0"/>
              </a:rPr>
              <a:t>48,632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700677-865D-2475-4FC7-9509CF585CA9}"/>
              </a:ext>
            </a:extLst>
          </p:cNvPr>
          <p:cNvSpPr txBox="1"/>
          <p:nvPr/>
        </p:nvSpPr>
        <p:spPr>
          <a:xfrm>
            <a:off x="256113" y="1969808"/>
            <a:ext cx="152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1F1A62"/>
                </a:solidFill>
                <a:latin typeface="Helvetica" panose="020B0500000000000000" pitchFamily="34" charset="0"/>
              </a:rPr>
              <a:t>‘TV Set’ </a:t>
            </a:r>
            <a:br>
              <a:rPr lang="en-US" sz="1200" b="1">
                <a:solidFill>
                  <a:srgbClr val="1F1A62"/>
                </a:solidFill>
                <a:latin typeface="Helvetica" panose="020B0500000000000000" pitchFamily="34" charset="0"/>
              </a:rPr>
            </a:br>
            <a:r>
              <a:rPr lang="en-US" sz="1100" b="1">
                <a:solidFill>
                  <a:srgbClr val="1F1A62"/>
                </a:solidFill>
                <a:latin typeface="Helvetica" panose="020B0500000000000000" pitchFamily="34" charset="0"/>
              </a:rPr>
              <a:t>Total</a:t>
            </a:r>
            <a:r>
              <a:rPr lang="en-US" sz="1200" b="1">
                <a:solidFill>
                  <a:srgbClr val="1F1A62"/>
                </a:solidFill>
                <a:latin typeface="Helvetica" panose="020B0500000000000000" pitchFamily="34" charset="0"/>
              </a:rPr>
              <a:t> </a:t>
            </a:r>
            <a:r>
              <a:rPr lang="en-US" sz="1100" b="1">
                <a:solidFill>
                  <a:srgbClr val="1F1A62"/>
                </a:solidFill>
                <a:latin typeface="Helvetica" panose="020B0500000000000000" pitchFamily="34" charset="0"/>
              </a:rPr>
              <a:t>Avg 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873088-82EF-EDBA-A9F9-7A34EBEC03EA}"/>
              </a:ext>
            </a:extLst>
          </p:cNvPr>
          <p:cNvSpPr txBox="1"/>
          <p:nvPr/>
        </p:nvSpPr>
        <p:spPr>
          <a:xfrm>
            <a:off x="5093308" y="4878400"/>
            <a:ext cx="1120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App/Web 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on Smartphone</a:t>
            </a:r>
            <a:b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F1A62"/>
                </a:solidFill>
                <a:latin typeface="Helvetica" panose="020B0403020202020204" pitchFamily="34" charset="0"/>
              </a:rPr>
              <a:t>**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51A2C842-B195-01A7-E25A-5D3E62DBDA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2999449"/>
              </p:ext>
            </p:extLst>
          </p:nvPr>
        </p:nvGraphicFramePr>
        <p:xfrm>
          <a:off x="4568304" y="2185473"/>
          <a:ext cx="3055392" cy="466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95BB451-C206-F12C-30FE-EF3E8F69C76B}"/>
              </a:ext>
            </a:extLst>
          </p:cNvPr>
          <p:cNvSpPr/>
          <p:nvPr/>
        </p:nvSpPr>
        <p:spPr>
          <a:xfrm>
            <a:off x="8912352" y="5571134"/>
            <a:ext cx="3084580" cy="220402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403020202020204" pitchFamily="34" charset="0"/>
              </a:rPr>
              <a:t>Tablet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A1F50F-D488-1FAB-1A6A-D43BC26F9729}"/>
              </a:ext>
            </a:extLst>
          </p:cNvPr>
          <p:cNvSpPr/>
          <p:nvPr/>
        </p:nvSpPr>
        <p:spPr>
          <a:xfrm>
            <a:off x="5315082" y="5571134"/>
            <a:ext cx="3381877" cy="220402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403020202020204" pitchFamily="34" charset="0"/>
              </a:rPr>
              <a:t>Smartphone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BDBB23-7BD4-BCF7-DAB9-D4E5AFE286B0}"/>
              </a:ext>
            </a:extLst>
          </p:cNvPr>
          <p:cNvSpPr/>
          <p:nvPr/>
        </p:nvSpPr>
        <p:spPr>
          <a:xfrm>
            <a:off x="265782" y="5571134"/>
            <a:ext cx="1421911" cy="220402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403020202020204" pitchFamily="34" charset="0"/>
              </a:rPr>
              <a:t>TV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36D86E-D414-C13C-88AB-688208C6A939}"/>
              </a:ext>
            </a:extLst>
          </p:cNvPr>
          <p:cNvSpPr/>
          <p:nvPr/>
        </p:nvSpPr>
        <p:spPr>
          <a:xfrm>
            <a:off x="1913336" y="5571134"/>
            <a:ext cx="646454" cy="220402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403020202020204" pitchFamily="34" charset="0"/>
              </a:rPr>
              <a:t>Radio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D2A434-9392-2A5C-E24E-4CBEBCC74D44}"/>
              </a:ext>
            </a:extLst>
          </p:cNvPr>
          <p:cNvSpPr/>
          <p:nvPr/>
        </p:nvSpPr>
        <p:spPr>
          <a:xfrm>
            <a:off x="2764809" y="5571134"/>
            <a:ext cx="2390964" cy="220402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403020202020204" pitchFamily="34" charset="0"/>
              </a:rPr>
              <a:t>Computer</a:t>
            </a:r>
          </a:p>
        </p:txBody>
      </p:sp>
    </p:spTree>
    <p:extLst>
      <p:ext uri="{BB962C8B-B14F-4D97-AF65-F5344CB8AC3E}">
        <p14:creationId xmlns:p14="http://schemas.microsoft.com/office/powerpoint/2010/main" val="426706955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  <SharedWithUsers xmlns="9f6166fe-9f5b-43aa-b8a9-b4d7ad530bda">
      <UserInfo>
        <DisplayName>Jason Wiese</DisplayName>
        <AccountId>13</AccountId>
        <AccountType/>
      </UserInfo>
      <UserInfo>
        <DisplayName>Karolina Guillen</DisplayName>
        <AccountId>14</AccountId>
        <AccountType/>
      </UserInfo>
      <UserInfo>
        <DisplayName>Leah Montner Dixon</DisplayName>
        <AccountId>10</AccountId>
        <AccountType/>
      </UserInfo>
      <UserInfo>
        <DisplayName>Reed Kiely</DisplayName>
        <AccountId>39</AccountId>
        <AccountType/>
      </UserInfo>
      <UserInfo>
        <DisplayName>Kaileen Cain</DisplayName>
        <AccountId>143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5" ma:contentTypeDescription="Create a new document." ma:contentTypeScope="" ma:versionID="a466b9157af1ce0310746701f63ffce1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baee444f3b59eaeedc5a740e00a18818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B3A686-109E-4D35-8D80-BBBDF1C6F2B5}">
  <ds:schemaRefs>
    <ds:schemaRef ds:uri="9f6166fe-9f5b-43aa-b8a9-b4d7ad530bda"/>
    <ds:schemaRef ds:uri="a86b28e8-29a6-4ab8-af18-2a7f61acfad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7A76E5A-7365-423D-AF75-4188EAE71068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2D0582F-E546-4FAA-9542-4DCA9B87B9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5058</Words>
  <Application>Microsoft Office PowerPoint</Application>
  <PresentationFormat>Widescreen</PresentationFormat>
  <Paragraphs>511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Arial</vt:lpstr>
      <vt:lpstr>Calibri</vt:lpstr>
      <vt:lpstr>Calibri Light</vt:lpstr>
      <vt:lpstr>Helvetica</vt:lpstr>
      <vt:lpstr>Helvetica Light</vt:lpstr>
      <vt:lpstr>Helvetica-Light</vt:lpstr>
      <vt:lpstr>Trebuchet MS</vt:lpstr>
      <vt:lpstr>1_Custom Design</vt:lpstr>
      <vt:lpstr>2_Custom Design</vt:lpstr>
      <vt:lpstr>7_Custom Design</vt:lpstr>
      <vt:lpstr>6_Custom Design</vt:lpstr>
      <vt:lpstr>3_Custom Design</vt:lpstr>
      <vt:lpstr>3_Office Theme</vt:lpstr>
      <vt:lpstr>Office Theme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Adults spend over 9 hours with media each day, half of which is with watching content on their TV set</vt:lpstr>
      <vt:lpstr>The TV set is the leading device for reach and time spent among all adults</vt:lpstr>
      <vt:lpstr>Young adults spend more time with the TV set than any other device, while smartphones and radio achieve slightly higher reach</vt:lpstr>
      <vt:lpstr>Adults 18-49 spend more time with the TV set than any other device, while smartphones and radio achieve slightly higher reach</vt:lpstr>
      <vt:lpstr>Adults 25-54 spend more time with the TV set than any other device and are on par with smartphones and radio for the highest reach by device</vt:lpstr>
      <vt:lpstr>TV usage dominates time spent with media across all multicultural audiences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Leah Montner Dixon</cp:lastModifiedBy>
  <cp:revision>1</cp:revision>
  <cp:lastPrinted>2020-02-11T14:46:11Z</cp:lastPrinted>
  <dcterms:created xsi:type="dcterms:W3CDTF">2019-11-08T17:29:39Z</dcterms:created>
  <dcterms:modified xsi:type="dcterms:W3CDTF">2023-06-21T21:19:17Z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2044800</vt:r8>
  </property>
  <property fmtid="{D5CDD505-2E9C-101B-9397-08002B2CF9AE}" pid="3" name="ContentTypeId">
    <vt:lpwstr>0x010100AD0AAE1E4240B941A4C52734E19288AB</vt:lpwstr>
  </property>
  <property fmtid="{D5CDD505-2E9C-101B-9397-08002B2CF9AE}" pid="4" name="MediaServiceImageTags">
    <vt:lpwstr/>
  </property>
</Properties>
</file>