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727" r:id="rId6"/>
    <p:sldMasterId id="2147483770" r:id="rId7"/>
    <p:sldMasterId id="2147483782" r:id="rId8"/>
    <p:sldMasterId id="2147483814" r:id="rId9"/>
    <p:sldMasterId id="2147483826" r:id="rId10"/>
    <p:sldMasterId id="2147483838" r:id="rId11"/>
  </p:sldMasterIdLst>
  <p:notesMasterIdLst>
    <p:notesMasterId r:id="rId44"/>
  </p:notesMasterIdLst>
  <p:sldIdLst>
    <p:sldId id="2147473167" r:id="rId12"/>
    <p:sldId id="2147473230" r:id="rId13"/>
    <p:sldId id="2147473229" r:id="rId14"/>
    <p:sldId id="2147474378" r:id="rId15"/>
    <p:sldId id="2147474400" r:id="rId16"/>
    <p:sldId id="2147473235" r:id="rId17"/>
    <p:sldId id="2147473236" r:id="rId18"/>
    <p:sldId id="2147473244" r:id="rId19"/>
    <p:sldId id="2147474379" r:id="rId20"/>
    <p:sldId id="2147473237" r:id="rId21"/>
    <p:sldId id="2147473239" r:id="rId22"/>
    <p:sldId id="2147474404" r:id="rId23"/>
    <p:sldId id="2147474406" r:id="rId24"/>
    <p:sldId id="2147474386" r:id="rId25"/>
    <p:sldId id="2147473240" r:id="rId26"/>
    <p:sldId id="2147473241" r:id="rId27"/>
    <p:sldId id="2147474391" r:id="rId28"/>
    <p:sldId id="2147474380" r:id="rId29"/>
    <p:sldId id="2147474401" r:id="rId30"/>
    <p:sldId id="2147474402" r:id="rId31"/>
    <p:sldId id="2147473247" r:id="rId32"/>
    <p:sldId id="2147473248" r:id="rId33"/>
    <p:sldId id="2147473249" r:id="rId34"/>
    <p:sldId id="2147474388" r:id="rId35"/>
    <p:sldId id="2147474381" r:id="rId36"/>
    <p:sldId id="2147473252" r:id="rId37"/>
    <p:sldId id="2147474403" r:id="rId38"/>
    <p:sldId id="2147376614" r:id="rId39"/>
    <p:sldId id="2147473254" r:id="rId40"/>
    <p:sldId id="2147473257" r:id="rId41"/>
    <p:sldId id="2147473258" r:id="rId42"/>
    <p:sldId id="2147473259" r:id="rId4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ED3C8D"/>
    <a:srgbClr val="4EBEA4"/>
    <a:srgbClr val="00BFF2"/>
    <a:srgbClr val="FFFFFF"/>
    <a:srgbClr val="FFE600"/>
    <a:srgbClr val="E2E8F1"/>
    <a:srgbClr val="A343FF"/>
    <a:srgbClr val="FF6E30"/>
    <a:srgbClr val="F86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72570-49A2-4C42-BFD2-30301BFBD70D}" v="3" dt="2026-04-27T17:13:53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0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7229EA02-EDFD-48CA-88A7-C4F572612F10}"/>
    <pc:docChg chg="undo redo custSel addSld delSld modSld sldOrd">
      <pc:chgData name="Reed Kiely" userId="768be38e-2fb5-40ce-925d-bd8e9d9e3c31" providerId="ADAL" clId="{7229EA02-EDFD-48CA-88A7-C4F572612F10}" dt="2026-04-27T17:13:53.208" v="4419"/>
      <pc:docMkLst>
        <pc:docMk/>
      </pc:docMkLst>
      <pc:sldChg chg="delSp modSp mod">
        <pc:chgData name="Reed Kiely" userId="768be38e-2fb5-40ce-925d-bd8e9d9e3c31" providerId="ADAL" clId="{7229EA02-EDFD-48CA-88A7-C4F572612F10}" dt="2026-04-13T16:38:45.794" v="620" actId="478"/>
        <pc:sldMkLst>
          <pc:docMk/>
          <pc:sldMk cId="3507905717" sldId="2147376614"/>
        </pc:sldMkLst>
        <pc:spChg chg="mod">
          <ac:chgData name="Reed Kiely" userId="768be38e-2fb5-40ce-925d-bd8e9d9e3c31" providerId="ADAL" clId="{7229EA02-EDFD-48CA-88A7-C4F572612F10}" dt="2026-04-13T16:37:45.474" v="612" actId="20577"/>
          <ac:spMkLst>
            <pc:docMk/>
            <pc:sldMk cId="3507905717" sldId="2147376614"/>
            <ac:spMk id="7" creationId="{39561C25-31ED-8A5F-B5DF-C3D186EA35C3}"/>
          </ac:spMkLst>
        </pc:spChg>
        <pc:picChg chg="mod">
          <ac:chgData name="Reed Kiely" userId="768be38e-2fb5-40ce-925d-bd8e9d9e3c31" providerId="ADAL" clId="{7229EA02-EDFD-48CA-88A7-C4F572612F10}" dt="2026-04-13T16:37:49.345" v="613" actId="14100"/>
          <ac:picMkLst>
            <pc:docMk/>
            <pc:sldMk cId="3507905717" sldId="2147376614"/>
            <ac:picMk id="3" creationId="{F7DAEBF8-DECB-9041-B1A6-6A320ADA52BC}"/>
          </ac:picMkLst>
        </pc:picChg>
      </pc:sldChg>
      <pc:sldChg chg="addSp delSp modSp mod ord">
        <pc:chgData name="Reed Kiely" userId="768be38e-2fb5-40ce-925d-bd8e9d9e3c31" providerId="ADAL" clId="{7229EA02-EDFD-48CA-88A7-C4F572612F10}" dt="2026-04-24T17:45:25.165" v="4408" actId="18131"/>
        <pc:sldMkLst>
          <pc:docMk/>
          <pc:sldMk cId="1071045832" sldId="2147473167"/>
        </pc:sldMkLst>
        <pc:picChg chg="add mod ord modCrop">
          <ac:chgData name="Reed Kiely" userId="768be38e-2fb5-40ce-925d-bd8e9d9e3c31" providerId="ADAL" clId="{7229EA02-EDFD-48CA-88A7-C4F572612F10}" dt="2026-04-24T17:45:25.165" v="4408" actId="18131"/>
          <ac:picMkLst>
            <pc:docMk/>
            <pc:sldMk cId="1071045832" sldId="2147473167"/>
            <ac:picMk id="4" creationId="{45AD6A94-4775-780B-0217-D5C9FA2E1CFE}"/>
          </ac:picMkLst>
        </pc:picChg>
      </pc:sldChg>
      <pc:sldChg chg="addSp delSp modSp mod">
        <pc:chgData name="Reed Kiely" userId="768be38e-2fb5-40ce-925d-bd8e9d9e3c31" providerId="ADAL" clId="{7229EA02-EDFD-48CA-88A7-C4F572612F10}" dt="2026-04-13T16:36:39.247" v="564" actId="114"/>
        <pc:sldMkLst>
          <pc:docMk/>
          <pc:sldMk cId="1068250393" sldId="2147473229"/>
        </pc:sldMkLst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2" creationId="{A9433858-B70B-70CD-D6B6-6443183A5682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6" creationId="{74007CDC-D47A-567C-366D-81F56A4375E7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7" creationId="{FBB2E07A-AE0C-7E42-01B1-99947B326AB2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9" creationId="{55BD3ABA-4B01-BB5B-7BAF-CDF99AECBBEA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12" creationId="{85AE3104-B6CB-A81B-2CDE-6CD875651F6F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14" creationId="{BFE9047E-E819-AE24-C5EF-75F62A2FC458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15" creationId="{3BA23ABA-5BA3-76DC-CE23-F7F82DACACD4}"/>
          </ac:spMkLst>
        </pc:spChg>
        <pc:spChg chg="add mod">
          <ac:chgData name="Reed Kiely" userId="768be38e-2fb5-40ce-925d-bd8e9d9e3c31" providerId="ADAL" clId="{7229EA02-EDFD-48CA-88A7-C4F572612F10}" dt="2026-04-13T16:36:39.247" v="564" actId="114"/>
          <ac:spMkLst>
            <pc:docMk/>
            <pc:sldMk cId="1068250393" sldId="2147473229"/>
            <ac:spMk id="16" creationId="{0423DB05-0126-B9E2-AF31-979D35EB42EC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17" creationId="{82D55834-8FEA-6192-B6FD-5B06C553C49D}"/>
          </ac:spMkLst>
        </pc:spChg>
        <pc:spChg chg="add mod">
          <ac:chgData name="Reed Kiely" userId="768be38e-2fb5-40ce-925d-bd8e9d9e3c31" providerId="ADAL" clId="{7229EA02-EDFD-48CA-88A7-C4F572612F10}" dt="2026-04-13T16:36:39.247" v="564" actId="114"/>
          <ac:spMkLst>
            <pc:docMk/>
            <pc:sldMk cId="1068250393" sldId="2147473229"/>
            <ac:spMk id="18" creationId="{16945DDC-AA26-CD1E-1CB9-8E4E5BC30288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21" creationId="{AE50A6AB-EDA1-9585-2A5F-6BE91C2B7FF5}"/>
          </ac:spMkLst>
        </pc:spChg>
        <pc:spChg chg="mod">
          <ac:chgData name="Reed Kiely" userId="768be38e-2fb5-40ce-925d-bd8e9d9e3c31" providerId="ADAL" clId="{7229EA02-EDFD-48CA-88A7-C4F572612F10}" dt="2026-04-13T15:20:59.775" v="443" actId="1036"/>
          <ac:spMkLst>
            <pc:docMk/>
            <pc:sldMk cId="1068250393" sldId="2147473229"/>
            <ac:spMk id="22" creationId="{E6A95062-A396-4D08-E2FF-03F9C9DE1380}"/>
          </ac:spMkLst>
        </pc:spChg>
      </pc:sldChg>
      <pc:sldChg chg="addSp delSp modSp mod">
        <pc:chgData name="Reed Kiely" userId="768be38e-2fb5-40ce-925d-bd8e9d9e3c31" providerId="ADAL" clId="{7229EA02-EDFD-48CA-88A7-C4F572612F10}" dt="2026-04-22T20:34:25.821" v="2977" actId="478"/>
        <pc:sldMkLst>
          <pc:docMk/>
          <pc:sldMk cId="1777191382" sldId="2147473230"/>
        </pc:sldMkLst>
        <pc:spChg chg="mod">
          <ac:chgData name="Reed Kiely" userId="768be38e-2fb5-40ce-925d-bd8e9d9e3c31" providerId="ADAL" clId="{7229EA02-EDFD-48CA-88A7-C4F572612F10}" dt="2026-04-22T20:27:33.117" v="2953" actId="20577"/>
          <ac:spMkLst>
            <pc:docMk/>
            <pc:sldMk cId="1777191382" sldId="2147473230"/>
            <ac:spMk id="7" creationId="{C099CE19-2F0C-37FC-B164-FE538A5C73B5}"/>
          </ac:spMkLst>
        </pc:spChg>
      </pc:sldChg>
      <pc:sldChg chg="modSp mod">
        <pc:chgData name="Reed Kiely" userId="768be38e-2fb5-40ce-925d-bd8e9d9e3c31" providerId="ADAL" clId="{7229EA02-EDFD-48CA-88A7-C4F572612F10}" dt="2026-04-13T14:07:01.835" v="74" actId="1076"/>
        <pc:sldMkLst>
          <pc:docMk/>
          <pc:sldMk cId="1458837837" sldId="2147473235"/>
        </pc:sldMkLst>
        <pc:spChg chg="mod">
          <ac:chgData name="Reed Kiely" userId="768be38e-2fb5-40ce-925d-bd8e9d9e3c31" providerId="ADAL" clId="{7229EA02-EDFD-48CA-88A7-C4F572612F10}" dt="2026-04-13T14:06:52.642" v="61" actId="1076"/>
          <ac:spMkLst>
            <pc:docMk/>
            <pc:sldMk cId="1458837837" sldId="2147473235"/>
            <ac:spMk id="5" creationId="{EAD2C6EA-AED6-06ED-93E8-6BB0DDE7B6FC}"/>
          </ac:spMkLst>
        </pc:spChg>
        <pc:spChg chg="mod">
          <ac:chgData name="Reed Kiely" userId="768be38e-2fb5-40ce-925d-bd8e9d9e3c31" providerId="ADAL" clId="{7229EA02-EDFD-48CA-88A7-C4F572612F10}" dt="2026-04-13T14:07:01.835" v="74" actId="1076"/>
          <ac:spMkLst>
            <pc:docMk/>
            <pc:sldMk cId="1458837837" sldId="2147473235"/>
            <ac:spMk id="6" creationId="{983C904C-CDB3-47B4-F28F-D9B727FD15CD}"/>
          </ac:spMkLst>
        </pc:spChg>
        <pc:spChg chg="mod">
          <ac:chgData name="Reed Kiely" userId="768be38e-2fb5-40ce-925d-bd8e9d9e3c31" providerId="ADAL" clId="{7229EA02-EDFD-48CA-88A7-C4F572612F10}" dt="2026-04-13T14:06:56.424" v="72" actId="1035"/>
          <ac:spMkLst>
            <pc:docMk/>
            <pc:sldMk cId="1458837837" sldId="2147473235"/>
            <ac:spMk id="16" creationId="{50F8581B-C2AD-D69B-E95B-0557D4275DB3}"/>
          </ac:spMkLst>
        </pc:spChg>
        <pc:graphicFrameChg chg="mod">
          <ac:chgData name="Reed Kiely" userId="768be38e-2fb5-40ce-925d-bd8e9d9e3c31" providerId="ADAL" clId="{7229EA02-EDFD-48CA-88A7-C4F572612F10}" dt="2026-04-13T14:06:59.759" v="73" actId="1076"/>
          <ac:graphicFrameMkLst>
            <pc:docMk/>
            <pc:sldMk cId="1458837837" sldId="2147473235"/>
            <ac:graphicFrameMk id="7" creationId="{39D2393B-8DFE-0577-D7F6-350466AFC09D}"/>
          </ac:graphicFrameMkLst>
        </pc:graphicFrameChg>
      </pc:sldChg>
      <pc:sldChg chg="modSp mod modCm">
        <pc:chgData name="Reed Kiely" userId="768be38e-2fb5-40ce-925d-bd8e9d9e3c31" providerId="ADAL" clId="{7229EA02-EDFD-48CA-88A7-C4F572612F10}" dt="2026-04-13T14:10:56.385" v="94" actId="20577"/>
        <pc:sldMkLst>
          <pc:docMk/>
          <pc:sldMk cId="532293719" sldId="2147473236"/>
        </pc:sldMkLst>
        <pc:spChg chg="mod">
          <ac:chgData name="Reed Kiely" userId="768be38e-2fb5-40ce-925d-bd8e9d9e3c31" providerId="ADAL" clId="{7229EA02-EDFD-48CA-88A7-C4F572612F10}" dt="2026-04-13T14:07:40.874" v="75"/>
          <ac:spMkLst>
            <pc:docMk/>
            <pc:sldMk cId="532293719" sldId="2147473236"/>
            <ac:spMk id="16" creationId="{1F375606-3C46-856B-2E82-1C12A98B2466}"/>
          </ac:spMkLst>
        </pc:spChg>
        <pc:spChg chg="mod">
          <ac:chgData name="Reed Kiely" userId="768be38e-2fb5-40ce-925d-bd8e9d9e3c31" providerId="ADAL" clId="{7229EA02-EDFD-48CA-88A7-C4F572612F10}" dt="2026-04-13T14:10:28.675" v="92" actId="403"/>
          <ac:spMkLst>
            <pc:docMk/>
            <pc:sldMk cId="532293719" sldId="2147473236"/>
            <ac:spMk id="21" creationId="{01CCF2D6-DA1E-B55A-C7D0-F0C0A7C3CEB3}"/>
          </ac:spMkLst>
        </pc:spChg>
        <pc:spChg chg="mod">
          <ac:chgData name="Reed Kiely" userId="768be38e-2fb5-40ce-925d-bd8e9d9e3c31" providerId="ADAL" clId="{7229EA02-EDFD-48CA-88A7-C4F572612F10}" dt="2026-04-13T14:10:56.385" v="94" actId="20577"/>
          <ac:spMkLst>
            <pc:docMk/>
            <pc:sldMk cId="532293719" sldId="2147473236"/>
            <ac:spMk id="22" creationId="{038B17C0-828E-64BD-6879-500A39A9BF0A}"/>
          </ac:spMkLst>
        </pc:spChg>
        <pc:spChg chg="mod">
          <ac:chgData name="Reed Kiely" userId="768be38e-2fb5-40ce-925d-bd8e9d9e3c31" providerId="ADAL" clId="{7229EA02-EDFD-48CA-88A7-C4F572612F10}" dt="2026-04-13T14:09:27.224" v="82" actId="207"/>
          <ac:spMkLst>
            <pc:docMk/>
            <pc:sldMk cId="532293719" sldId="2147473236"/>
            <ac:spMk id="32" creationId="{FD654AC5-AF76-635F-5BF3-8E72EE71ED82}"/>
          </ac:spMkLst>
        </pc:spChg>
        <pc:spChg chg="mod">
          <ac:chgData name="Reed Kiely" userId="768be38e-2fb5-40ce-925d-bd8e9d9e3c31" providerId="ADAL" clId="{7229EA02-EDFD-48CA-88A7-C4F572612F10}" dt="2026-04-13T14:09:47.817" v="89" actId="207"/>
          <ac:spMkLst>
            <pc:docMk/>
            <pc:sldMk cId="532293719" sldId="2147473236"/>
            <ac:spMk id="48" creationId="{8575350F-8627-10BC-C040-27CE1361423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3T14:09:22.665" v="81" actId="20577"/>
              <pc2:cmMkLst xmlns:pc2="http://schemas.microsoft.com/office/powerpoint/2019/9/main/command">
                <pc:docMk/>
                <pc:sldMk cId="532293719" sldId="2147473236"/>
                <pc2:cmMk id="{CDD52701-8E9F-484F-88EF-8BA9A4641E33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3T14:09:43.689" v="88" actId="20577"/>
              <pc2:cmMkLst xmlns:pc2="http://schemas.microsoft.com/office/powerpoint/2019/9/main/command">
                <pc:docMk/>
                <pc:sldMk cId="532293719" sldId="2147473236"/>
                <pc2:cmMk id="{54A9F426-841D-4288-9B1B-3DDD370D3DCD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4-14T13:11:58.945" v="1433" actId="1076"/>
        <pc:sldMkLst>
          <pc:docMk/>
          <pc:sldMk cId="2727039307" sldId="2147473240"/>
        </pc:sldMkLst>
        <pc:spChg chg="mod">
          <ac:chgData name="Reed Kiely" userId="768be38e-2fb5-40ce-925d-bd8e9d9e3c31" providerId="ADAL" clId="{7229EA02-EDFD-48CA-88A7-C4F572612F10}" dt="2026-04-13T20:04:50.827" v="779" actId="14100"/>
          <ac:spMkLst>
            <pc:docMk/>
            <pc:sldMk cId="2727039307" sldId="2147473240"/>
            <ac:spMk id="2" creationId="{0554400C-725E-3AFB-07DC-86E89A9DA72B}"/>
          </ac:spMkLst>
        </pc:spChg>
        <pc:spChg chg="mod">
          <ac:chgData name="Reed Kiely" userId="768be38e-2fb5-40ce-925d-bd8e9d9e3c31" providerId="ADAL" clId="{7229EA02-EDFD-48CA-88A7-C4F572612F10}" dt="2026-04-13T16:39:29.821" v="627" actId="20577"/>
          <ac:spMkLst>
            <pc:docMk/>
            <pc:sldMk cId="2727039307" sldId="2147473240"/>
            <ac:spMk id="16" creationId="{1EB724F4-91B1-5C02-1AE4-716AA2201316}"/>
          </ac:spMkLst>
        </pc:spChg>
        <pc:spChg chg="mod">
          <ac:chgData name="Reed Kiely" userId="768be38e-2fb5-40ce-925d-bd8e9d9e3c31" providerId="ADAL" clId="{7229EA02-EDFD-48CA-88A7-C4F572612F10}" dt="2026-04-13T20:05:27.548" v="786" actId="1076"/>
          <ac:spMkLst>
            <pc:docMk/>
            <pc:sldMk cId="2727039307" sldId="2147473240"/>
            <ac:spMk id="27" creationId="{A72A4E66-050E-8F6F-9E0B-313C5AF44A1D}"/>
          </ac:spMkLst>
        </pc:spChg>
        <pc:spChg chg="mod">
          <ac:chgData name="Reed Kiely" userId="768be38e-2fb5-40ce-925d-bd8e9d9e3c31" providerId="ADAL" clId="{7229EA02-EDFD-48CA-88A7-C4F572612F10}" dt="2026-04-13T20:05:46.466" v="823" actId="20577"/>
          <ac:spMkLst>
            <pc:docMk/>
            <pc:sldMk cId="2727039307" sldId="2147473240"/>
            <ac:spMk id="29" creationId="{9329460A-004C-BF5D-F484-C70C336BE9DD}"/>
          </ac:spMkLst>
        </pc:spChg>
        <pc:spChg chg="mod">
          <ac:chgData name="Reed Kiely" userId="768be38e-2fb5-40ce-925d-bd8e9d9e3c31" providerId="ADAL" clId="{7229EA02-EDFD-48CA-88A7-C4F572612F10}" dt="2026-04-13T20:04:20.683" v="762" actId="14100"/>
          <ac:spMkLst>
            <pc:docMk/>
            <pc:sldMk cId="2727039307" sldId="2147473240"/>
            <ac:spMk id="32" creationId="{4B122E33-0ACF-871A-D9C8-4DDE7027350F}"/>
          </ac:spMkLst>
        </pc:spChg>
        <pc:spChg chg="mod">
          <ac:chgData name="Reed Kiely" userId="768be38e-2fb5-40ce-925d-bd8e9d9e3c31" providerId="ADAL" clId="{7229EA02-EDFD-48CA-88A7-C4F572612F10}" dt="2026-04-14T13:11:56.166" v="1432" actId="14100"/>
          <ac:spMkLst>
            <pc:docMk/>
            <pc:sldMk cId="2727039307" sldId="2147473240"/>
            <ac:spMk id="33" creationId="{A39FE92A-8E43-D8CD-5549-CC105EFD7193}"/>
          </ac:spMkLst>
        </pc:spChg>
        <pc:spChg chg="mod">
          <ac:chgData name="Reed Kiely" userId="768be38e-2fb5-40ce-925d-bd8e9d9e3c31" providerId="ADAL" clId="{7229EA02-EDFD-48CA-88A7-C4F572612F10}" dt="2026-04-14T13:11:58.945" v="1433" actId="1076"/>
          <ac:spMkLst>
            <pc:docMk/>
            <pc:sldMk cId="2727039307" sldId="2147473240"/>
            <ac:spMk id="34" creationId="{735D847F-9C43-D10E-24DD-2A94EBF74E6A}"/>
          </ac:spMkLst>
        </pc:spChg>
        <pc:spChg chg="mod">
          <ac:chgData name="Reed Kiely" userId="768be38e-2fb5-40ce-925d-bd8e9d9e3c31" providerId="ADAL" clId="{7229EA02-EDFD-48CA-88A7-C4F572612F10}" dt="2026-04-13T20:04:12.882" v="760"/>
          <ac:spMkLst>
            <pc:docMk/>
            <pc:sldMk cId="2727039307" sldId="2147473240"/>
            <ac:spMk id="35" creationId="{8EC20AB9-4C90-6D8D-5A39-02EAC2CFB768}"/>
          </ac:spMkLst>
        </pc:spChg>
      </pc:sldChg>
      <pc:sldChg chg="addSp delSp modSp mod">
        <pc:chgData name="Reed Kiely" userId="768be38e-2fb5-40ce-925d-bd8e9d9e3c31" providerId="ADAL" clId="{7229EA02-EDFD-48CA-88A7-C4F572612F10}" dt="2026-04-14T14:11:41.382" v="1484" actId="20577"/>
        <pc:sldMkLst>
          <pc:docMk/>
          <pc:sldMk cId="3233674304" sldId="2147473241"/>
        </pc:sldMkLst>
        <pc:spChg chg="mod">
          <ac:chgData name="Reed Kiely" userId="768be38e-2fb5-40ce-925d-bd8e9d9e3c31" providerId="ADAL" clId="{7229EA02-EDFD-48CA-88A7-C4F572612F10}" dt="2026-04-14T14:11:41.382" v="1484" actId="20577"/>
          <ac:spMkLst>
            <pc:docMk/>
            <pc:sldMk cId="3233674304" sldId="2147473241"/>
            <ac:spMk id="9" creationId="{5C014AE8-CC1A-817D-8E8D-C95E24D948D7}"/>
          </ac:spMkLst>
        </pc:spChg>
        <pc:spChg chg="mod">
          <ac:chgData name="Reed Kiely" userId="768be38e-2fb5-40ce-925d-bd8e9d9e3c31" providerId="ADAL" clId="{7229EA02-EDFD-48CA-88A7-C4F572612F10}" dt="2026-04-13T20:24:06.985" v="951"/>
          <ac:spMkLst>
            <pc:docMk/>
            <pc:sldMk cId="3233674304" sldId="2147473241"/>
            <ac:spMk id="10" creationId="{AF428C86-125E-A4DF-C890-D0C8159E25AB}"/>
          </ac:spMkLst>
        </pc:spChg>
        <pc:spChg chg="mod">
          <ac:chgData name="Reed Kiely" userId="768be38e-2fb5-40ce-925d-bd8e9d9e3c31" providerId="ADAL" clId="{7229EA02-EDFD-48CA-88A7-C4F572612F10}" dt="2026-04-13T20:23:13.281" v="941"/>
          <ac:spMkLst>
            <pc:docMk/>
            <pc:sldMk cId="3233674304" sldId="2147473241"/>
            <ac:spMk id="11" creationId="{8CD71196-9626-756F-559B-F703E4749862}"/>
          </ac:spMkLst>
        </pc:spChg>
        <pc:spChg chg="mod">
          <ac:chgData name="Reed Kiely" userId="768be38e-2fb5-40ce-925d-bd8e9d9e3c31" providerId="ADAL" clId="{7229EA02-EDFD-48CA-88A7-C4F572612F10}" dt="2026-04-13T20:33:09.534" v="986" actId="1076"/>
          <ac:spMkLst>
            <pc:docMk/>
            <pc:sldMk cId="3233674304" sldId="2147473241"/>
            <ac:spMk id="13" creationId="{A5666BFB-971F-6F09-85C3-36EB9BB6EA50}"/>
          </ac:spMkLst>
        </pc:spChg>
        <pc:spChg chg="mod">
          <ac:chgData name="Reed Kiely" userId="768be38e-2fb5-40ce-925d-bd8e9d9e3c31" providerId="ADAL" clId="{7229EA02-EDFD-48CA-88A7-C4F572612F10}" dt="2026-04-13T20:23:57.174" v="949"/>
          <ac:spMkLst>
            <pc:docMk/>
            <pc:sldMk cId="3233674304" sldId="2147473241"/>
            <ac:spMk id="14" creationId="{481ED518-15FD-82BB-28F5-ADDE9DF7DDF4}"/>
          </ac:spMkLst>
        </pc:spChg>
        <pc:spChg chg="mod">
          <ac:chgData name="Reed Kiely" userId="768be38e-2fb5-40ce-925d-bd8e9d9e3c31" providerId="ADAL" clId="{7229EA02-EDFD-48CA-88A7-C4F572612F10}" dt="2026-04-13T20:23:46.375" v="946"/>
          <ac:spMkLst>
            <pc:docMk/>
            <pc:sldMk cId="3233674304" sldId="2147473241"/>
            <ac:spMk id="17" creationId="{73312BF1-E732-2523-1202-5A26BB9F8243}"/>
          </ac:spMkLst>
        </pc:spChg>
        <pc:spChg chg="mod">
          <ac:chgData name="Reed Kiely" userId="768be38e-2fb5-40ce-925d-bd8e9d9e3c31" providerId="ADAL" clId="{7229EA02-EDFD-48CA-88A7-C4F572612F10}" dt="2026-04-13T20:33:10.846" v="987" actId="1076"/>
          <ac:spMkLst>
            <pc:docMk/>
            <pc:sldMk cId="3233674304" sldId="2147473241"/>
            <ac:spMk id="19" creationId="{229FF77C-0015-2055-2D1E-75252C352B59}"/>
          </ac:spMkLst>
        </pc:spChg>
        <pc:spChg chg="mod">
          <ac:chgData name="Reed Kiely" userId="768be38e-2fb5-40ce-925d-bd8e9d9e3c31" providerId="ADAL" clId="{7229EA02-EDFD-48CA-88A7-C4F572612F10}" dt="2026-04-13T20:51:55.477" v="1430" actId="20577"/>
          <ac:spMkLst>
            <pc:docMk/>
            <pc:sldMk cId="3233674304" sldId="2147473241"/>
            <ac:spMk id="21" creationId="{38D9B624-2B10-973D-2B9A-4113F99A75C2}"/>
          </ac:spMkLst>
        </pc:spChg>
      </pc:sldChg>
      <pc:sldChg chg="addSp delSp modSp mod modCm">
        <pc:chgData name="Reed Kiely" userId="768be38e-2fb5-40ce-925d-bd8e9d9e3c31" providerId="ADAL" clId="{7229EA02-EDFD-48CA-88A7-C4F572612F10}" dt="2026-04-14T14:38:44.903" v="1578" actId="478"/>
        <pc:sldMkLst>
          <pc:docMk/>
          <pc:sldMk cId="2436573431" sldId="2147473247"/>
        </pc:sldMkLst>
        <pc:spChg chg="mod">
          <ac:chgData name="Reed Kiely" userId="768be38e-2fb5-40ce-925d-bd8e9d9e3c31" providerId="ADAL" clId="{7229EA02-EDFD-48CA-88A7-C4F572612F10}" dt="2026-04-13T14:44:48.382" v="207" actId="14100"/>
          <ac:spMkLst>
            <pc:docMk/>
            <pc:sldMk cId="2436573431" sldId="2147473247"/>
            <ac:spMk id="11" creationId="{838422C7-F494-DF78-BACD-D009CB4EB381}"/>
          </ac:spMkLst>
        </pc:spChg>
        <pc:spChg chg="add del mod">
          <ac:chgData name="Reed Kiely" userId="768be38e-2fb5-40ce-925d-bd8e9d9e3c31" providerId="ADAL" clId="{7229EA02-EDFD-48CA-88A7-C4F572612F10}" dt="2026-04-13T20:17:32.993" v="890" actId="114"/>
          <ac:spMkLst>
            <pc:docMk/>
            <pc:sldMk cId="2436573431" sldId="2147473247"/>
            <ac:spMk id="13" creationId="{58E13649-53DB-55C6-BF9E-9CEA3F57B419}"/>
          </ac:spMkLst>
        </pc:spChg>
        <pc:picChg chg="add mod ord modCrop">
          <ac:chgData name="Reed Kiely" userId="768be38e-2fb5-40ce-925d-bd8e9d9e3c31" providerId="ADAL" clId="{7229EA02-EDFD-48CA-88A7-C4F572612F10}" dt="2026-04-14T14:38:43.770" v="1577" actId="167"/>
          <ac:picMkLst>
            <pc:docMk/>
            <pc:sldMk cId="2436573431" sldId="2147473247"/>
            <ac:picMk id="4" creationId="{EE4264C4-B7FB-C779-AAC4-1D404D1B8E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3T20:17:29.157" v="889" actId="20577"/>
              <pc2:cmMkLst xmlns:pc2="http://schemas.microsoft.com/office/powerpoint/2019/9/main/command">
                <pc:docMk/>
                <pc:sldMk cId="2436573431" sldId="2147473247"/>
                <pc2:cmMk id="{E98D6128-91A1-45CD-B234-DEFC3F7DD711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3T20:17:29.157" v="889" actId="20577"/>
              <pc2:cmMkLst xmlns:pc2="http://schemas.microsoft.com/office/powerpoint/2019/9/main/command">
                <pc:docMk/>
                <pc:sldMk cId="2436573431" sldId="2147473247"/>
                <pc2:cmMk id="{0B422A2B-7F0B-4209-AB6D-1CA60F1B60A5}"/>
              </pc2:cmMkLst>
            </pc226:cmChg>
          </p:ext>
        </pc:extLst>
      </pc:sldChg>
      <pc:sldChg chg="modSp mod">
        <pc:chgData name="Reed Kiely" userId="768be38e-2fb5-40ce-925d-bd8e9d9e3c31" providerId="ADAL" clId="{7229EA02-EDFD-48CA-88A7-C4F572612F10}" dt="2026-04-13T14:49:54.802" v="233" actId="208"/>
        <pc:sldMkLst>
          <pc:docMk/>
          <pc:sldMk cId="3593082138" sldId="2147473248"/>
        </pc:sldMkLst>
        <pc:spChg chg="mod">
          <ac:chgData name="Reed Kiely" userId="768be38e-2fb5-40ce-925d-bd8e9d9e3c31" providerId="ADAL" clId="{7229EA02-EDFD-48CA-88A7-C4F572612F10}" dt="2026-04-13T14:48:53" v="219" actId="207"/>
          <ac:spMkLst>
            <pc:docMk/>
            <pc:sldMk cId="3593082138" sldId="2147473248"/>
            <ac:spMk id="11" creationId="{2E905E04-2B46-CED2-CD2B-597CD4D42260}"/>
          </ac:spMkLst>
        </pc:spChg>
        <pc:spChg chg="mod">
          <ac:chgData name="Reed Kiely" userId="768be38e-2fb5-40ce-925d-bd8e9d9e3c31" providerId="ADAL" clId="{7229EA02-EDFD-48CA-88A7-C4F572612F10}" dt="2026-04-13T14:49:08.421" v="222" actId="207"/>
          <ac:spMkLst>
            <pc:docMk/>
            <pc:sldMk cId="3593082138" sldId="2147473248"/>
            <ac:spMk id="13" creationId="{9872AF1C-4B92-14E3-CD22-DC966C2D9E02}"/>
          </ac:spMkLst>
        </pc:spChg>
        <pc:spChg chg="mod">
          <ac:chgData name="Reed Kiely" userId="768be38e-2fb5-40ce-925d-bd8e9d9e3c31" providerId="ADAL" clId="{7229EA02-EDFD-48CA-88A7-C4F572612F10}" dt="2026-04-13T14:49:54.802" v="233" actId="208"/>
          <ac:spMkLst>
            <pc:docMk/>
            <pc:sldMk cId="3593082138" sldId="2147473248"/>
            <ac:spMk id="14" creationId="{5A4B4618-BCCE-1D88-A82A-F73570A92560}"/>
          </ac:spMkLst>
        </pc:spChg>
        <pc:spChg chg="mod">
          <ac:chgData name="Reed Kiely" userId="768be38e-2fb5-40ce-925d-bd8e9d9e3c31" providerId="ADAL" clId="{7229EA02-EDFD-48CA-88A7-C4F572612F10}" dt="2026-04-13T14:49:46.593" v="232" actId="207"/>
          <ac:spMkLst>
            <pc:docMk/>
            <pc:sldMk cId="3593082138" sldId="2147473248"/>
            <ac:spMk id="19" creationId="{0BF4F7DE-9A9C-8256-9933-4EA05F86BDFF}"/>
          </ac:spMkLst>
        </pc:spChg>
      </pc:sldChg>
      <pc:sldChg chg="delSp modSp mod">
        <pc:chgData name="Reed Kiely" userId="768be38e-2fb5-40ce-925d-bd8e9d9e3c31" providerId="ADAL" clId="{7229EA02-EDFD-48CA-88A7-C4F572612F10}" dt="2026-04-13T17:53:47.129" v="691" actId="1076"/>
        <pc:sldMkLst>
          <pc:docMk/>
          <pc:sldMk cId="3316710335" sldId="2147473249"/>
        </pc:sldMkLst>
        <pc:spChg chg="mod">
          <ac:chgData name="Reed Kiely" userId="768be38e-2fb5-40ce-925d-bd8e9d9e3c31" providerId="ADAL" clId="{7229EA02-EDFD-48CA-88A7-C4F572612F10}" dt="2026-04-13T17:53:42.249" v="690" actId="12788"/>
          <ac:spMkLst>
            <pc:docMk/>
            <pc:sldMk cId="3316710335" sldId="2147473249"/>
            <ac:spMk id="2" creationId="{82FC4FDA-5D34-2690-B5EC-88F1FC223B6E}"/>
          </ac:spMkLst>
        </pc:spChg>
        <pc:spChg chg="mod">
          <ac:chgData name="Reed Kiely" userId="768be38e-2fb5-40ce-925d-bd8e9d9e3c31" providerId="ADAL" clId="{7229EA02-EDFD-48CA-88A7-C4F572612F10}" dt="2026-04-13T17:53:47.129" v="691" actId="1076"/>
          <ac:spMkLst>
            <pc:docMk/>
            <pc:sldMk cId="3316710335" sldId="2147473249"/>
            <ac:spMk id="6" creationId="{DF62AB7D-202D-B7A8-F751-3CBB009B3748}"/>
          </ac:spMkLst>
        </pc:spChg>
        <pc:spChg chg="mod">
          <ac:chgData name="Reed Kiely" userId="768be38e-2fb5-40ce-925d-bd8e9d9e3c31" providerId="ADAL" clId="{7229EA02-EDFD-48CA-88A7-C4F572612F10}" dt="2026-04-13T17:53:47.129" v="691" actId="1076"/>
          <ac:spMkLst>
            <pc:docMk/>
            <pc:sldMk cId="3316710335" sldId="2147473249"/>
            <ac:spMk id="34" creationId="{0259BE5D-E93E-D347-D233-20178ED4CF00}"/>
          </ac:spMkLst>
        </pc:spChg>
        <pc:spChg chg="mod">
          <ac:chgData name="Reed Kiely" userId="768be38e-2fb5-40ce-925d-bd8e9d9e3c31" providerId="ADAL" clId="{7229EA02-EDFD-48CA-88A7-C4F572612F10}" dt="2026-04-13T17:53:47.129" v="691" actId="1076"/>
          <ac:spMkLst>
            <pc:docMk/>
            <pc:sldMk cId="3316710335" sldId="2147473249"/>
            <ac:spMk id="35" creationId="{6EA0DB42-8A5E-3041-52B8-2E795E33E195}"/>
          </ac:spMkLst>
        </pc:spChg>
        <pc:picChg chg="mod modCrop">
          <ac:chgData name="Reed Kiely" userId="768be38e-2fb5-40ce-925d-bd8e9d9e3c31" providerId="ADAL" clId="{7229EA02-EDFD-48CA-88A7-C4F572612F10}" dt="2026-04-13T13:28:33.692" v="5" actId="18131"/>
          <ac:picMkLst>
            <pc:docMk/>
            <pc:sldMk cId="3316710335" sldId="2147473249"/>
            <ac:picMk id="5" creationId="{CAA5E159-851A-6EEE-748B-A3D867D0A510}"/>
          </ac:picMkLst>
        </pc:picChg>
      </pc:sldChg>
      <pc:sldChg chg="addSp delSp modSp mod modCm">
        <pc:chgData name="Reed Kiely" userId="768be38e-2fb5-40ce-925d-bd8e9d9e3c31" providerId="ADAL" clId="{7229EA02-EDFD-48CA-88A7-C4F572612F10}" dt="2026-04-24T17:31:27.929" v="4399" actId="20577"/>
        <pc:sldMkLst>
          <pc:docMk/>
          <pc:sldMk cId="3622927501" sldId="2147473252"/>
        </pc:sldMkLst>
        <pc:spChg chg="mod">
          <ac:chgData name="Reed Kiely" userId="768be38e-2fb5-40ce-925d-bd8e9d9e3c31" providerId="ADAL" clId="{7229EA02-EDFD-48CA-88A7-C4F572612F10}" dt="2026-04-24T17:30:58.051" v="4396" actId="27107"/>
          <ac:spMkLst>
            <pc:docMk/>
            <pc:sldMk cId="3622927501" sldId="2147473252"/>
            <ac:spMk id="3" creationId="{8A9F7968-BF6B-9BE0-D692-DB7BFE6FCFDE}"/>
          </ac:spMkLst>
        </pc:spChg>
        <pc:spChg chg="mod">
          <ac:chgData name="Reed Kiely" userId="768be38e-2fb5-40ce-925d-bd8e9d9e3c31" providerId="ADAL" clId="{7229EA02-EDFD-48CA-88A7-C4F572612F10}" dt="2026-04-14T15:58:20.283" v="1590" actId="20577"/>
          <ac:spMkLst>
            <pc:docMk/>
            <pc:sldMk cId="3622927501" sldId="2147473252"/>
            <ac:spMk id="11" creationId="{C51B8E5B-74BF-C11D-9B83-B9005DA71D80}"/>
          </ac:spMkLst>
        </pc:spChg>
        <pc:spChg chg="mod">
          <ac:chgData name="Reed Kiely" userId="768be38e-2fb5-40ce-925d-bd8e9d9e3c31" providerId="ADAL" clId="{7229EA02-EDFD-48CA-88A7-C4F572612F10}" dt="2026-04-14T14:26:34.832" v="1563" actId="20577"/>
          <ac:spMkLst>
            <pc:docMk/>
            <pc:sldMk cId="3622927501" sldId="2147473252"/>
            <ac:spMk id="12" creationId="{5AFE9DAC-2C70-A06D-72E0-3D3AF3FC1CEA}"/>
          </ac:spMkLst>
        </pc:spChg>
        <pc:spChg chg="mod">
          <ac:chgData name="Reed Kiely" userId="768be38e-2fb5-40ce-925d-bd8e9d9e3c31" providerId="ADAL" clId="{7229EA02-EDFD-48CA-88A7-C4F572612F10}" dt="2026-04-14T15:58:22.698" v="1591" actId="20577"/>
          <ac:spMkLst>
            <pc:docMk/>
            <pc:sldMk cId="3622927501" sldId="2147473252"/>
            <ac:spMk id="14" creationId="{64F7DF78-6CDC-19AF-0C2E-7541DDD0FD41}"/>
          </ac:spMkLst>
        </pc:spChg>
        <pc:spChg chg="mod">
          <ac:chgData name="Reed Kiely" userId="768be38e-2fb5-40ce-925d-bd8e9d9e3c31" providerId="ADAL" clId="{7229EA02-EDFD-48CA-88A7-C4F572612F10}" dt="2026-04-14T15:58:43.234" v="1655" actId="20577"/>
          <ac:spMkLst>
            <pc:docMk/>
            <pc:sldMk cId="3622927501" sldId="2147473252"/>
            <ac:spMk id="16" creationId="{0092C56F-4C21-FD52-6DC1-A8178C89C131}"/>
          </ac:spMkLst>
        </pc:spChg>
        <pc:spChg chg="mod">
          <ac:chgData name="Reed Kiely" userId="768be38e-2fb5-40ce-925d-bd8e9d9e3c31" providerId="ADAL" clId="{7229EA02-EDFD-48CA-88A7-C4F572612F10}" dt="2026-04-24T17:31:27.929" v="4399" actId="20577"/>
          <ac:spMkLst>
            <pc:docMk/>
            <pc:sldMk cId="3622927501" sldId="2147473252"/>
            <ac:spMk id="18" creationId="{7F1CEE0D-E89E-F45E-6ABD-9DF956647DDA}"/>
          </ac:spMkLst>
        </pc:spChg>
        <pc:picChg chg="add mod">
          <ac:chgData name="Reed Kiely" userId="768be38e-2fb5-40ce-925d-bd8e9d9e3c31" providerId="ADAL" clId="{7229EA02-EDFD-48CA-88A7-C4F572612F10}" dt="2026-04-14T13:19:08.971" v="1464" actId="1037"/>
          <ac:picMkLst>
            <pc:docMk/>
            <pc:sldMk cId="3622927501" sldId="2147473252"/>
            <ac:picMk id="2050" creationId="{9E4A4792-916B-DE28-FB1C-7E08E090FD3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4T14:26:34.832" v="1563" actId="20577"/>
              <pc2:cmMkLst xmlns:pc2="http://schemas.microsoft.com/office/powerpoint/2019/9/main/command">
                <pc:docMk/>
                <pc:sldMk cId="3622927501" sldId="2147473252"/>
                <pc2:cmMk id="{DDC6BC56-8AC1-4CEB-A86F-46280D3F64B7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4-22T20:44:16.069" v="3001" actId="554"/>
        <pc:sldMkLst>
          <pc:docMk/>
          <pc:sldMk cId="117101414" sldId="2147473254"/>
        </pc:sldMkLst>
        <pc:spChg chg="add mod">
          <ac:chgData name="Reed Kiely" userId="768be38e-2fb5-40ce-925d-bd8e9d9e3c31" providerId="ADAL" clId="{7229EA02-EDFD-48CA-88A7-C4F572612F10}" dt="2026-04-17T19:51:46.927" v="1733" actId="20577"/>
          <ac:spMkLst>
            <pc:docMk/>
            <pc:sldMk cId="117101414" sldId="2147473254"/>
            <ac:spMk id="4" creationId="{6738739F-FF81-54FF-5FC0-3A1782737891}"/>
          </ac:spMkLst>
        </pc:spChg>
        <pc:spChg chg="mod">
          <ac:chgData name="Reed Kiely" userId="768be38e-2fb5-40ce-925d-bd8e9d9e3c31" providerId="ADAL" clId="{7229EA02-EDFD-48CA-88A7-C4F572612F10}" dt="2026-04-17T19:50:50.738" v="1726" actId="554"/>
          <ac:spMkLst>
            <pc:docMk/>
            <pc:sldMk cId="117101414" sldId="2147473254"/>
            <ac:spMk id="67" creationId="{C3045CB2-56DB-1548-0B61-0F1A71A9A6AA}"/>
          </ac:spMkLst>
        </pc:spChg>
        <pc:spChg chg="mod">
          <ac:chgData name="Reed Kiely" userId="768be38e-2fb5-40ce-925d-bd8e9d9e3c31" providerId="ADAL" clId="{7229EA02-EDFD-48CA-88A7-C4F572612F10}" dt="2026-04-22T20:44:04.676" v="2999" actId="1076"/>
          <ac:spMkLst>
            <pc:docMk/>
            <pc:sldMk cId="117101414" sldId="2147473254"/>
            <ac:spMk id="68" creationId="{A4459844-7424-9AA6-DAEE-B7392C7258CE}"/>
          </ac:spMkLst>
        </pc:spChg>
        <pc:spChg chg="mod">
          <ac:chgData name="Reed Kiely" userId="768be38e-2fb5-40ce-925d-bd8e9d9e3c31" providerId="ADAL" clId="{7229EA02-EDFD-48CA-88A7-C4F572612F10}" dt="2026-04-17T19:50:50.738" v="1726" actId="554"/>
          <ac:spMkLst>
            <pc:docMk/>
            <pc:sldMk cId="117101414" sldId="2147473254"/>
            <ac:spMk id="69" creationId="{F1F8EEFF-E53E-3792-FB47-D6A7E2A473B7}"/>
          </ac:spMkLst>
        </pc:spChg>
        <pc:spChg chg="mod">
          <ac:chgData name="Reed Kiely" userId="768be38e-2fb5-40ce-925d-bd8e9d9e3c31" providerId="ADAL" clId="{7229EA02-EDFD-48CA-88A7-C4F572612F10}" dt="2026-04-22T20:44:04.676" v="2999" actId="1076"/>
          <ac:spMkLst>
            <pc:docMk/>
            <pc:sldMk cId="117101414" sldId="2147473254"/>
            <ac:spMk id="70" creationId="{7BB72E53-2B01-B48C-336B-4AB0F57285F6}"/>
          </ac:spMkLst>
        </pc:spChg>
        <pc:spChg chg="mod">
          <ac:chgData name="Reed Kiely" userId="768be38e-2fb5-40ce-925d-bd8e9d9e3c31" providerId="ADAL" clId="{7229EA02-EDFD-48CA-88A7-C4F572612F10}" dt="2026-04-17T19:50:50.738" v="1726" actId="554"/>
          <ac:spMkLst>
            <pc:docMk/>
            <pc:sldMk cId="117101414" sldId="2147473254"/>
            <ac:spMk id="71" creationId="{53E3470D-4267-000B-D098-205F5FEE07DC}"/>
          </ac:spMkLst>
        </pc:spChg>
        <pc:spChg chg="mod">
          <ac:chgData name="Reed Kiely" userId="768be38e-2fb5-40ce-925d-bd8e9d9e3c31" providerId="ADAL" clId="{7229EA02-EDFD-48CA-88A7-C4F572612F10}" dt="2026-04-22T20:44:08.388" v="3000" actId="1076"/>
          <ac:spMkLst>
            <pc:docMk/>
            <pc:sldMk cId="117101414" sldId="2147473254"/>
            <ac:spMk id="72" creationId="{83A4708D-65AB-2974-C94E-CB4C94C68099}"/>
          </ac:spMkLst>
        </pc:spChg>
        <pc:spChg chg="mod">
          <ac:chgData name="Reed Kiely" userId="768be38e-2fb5-40ce-925d-bd8e9d9e3c31" providerId="ADAL" clId="{7229EA02-EDFD-48CA-88A7-C4F572612F10}" dt="2026-04-17T19:51:42.175" v="1730" actId="1076"/>
          <ac:spMkLst>
            <pc:docMk/>
            <pc:sldMk cId="117101414" sldId="2147473254"/>
            <ac:spMk id="73" creationId="{C1406EE9-F27B-097F-2E0D-0724851C2F41}"/>
          </ac:spMkLst>
        </pc:spChg>
        <pc:spChg chg="mod">
          <ac:chgData name="Reed Kiely" userId="768be38e-2fb5-40ce-925d-bd8e9d9e3c31" providerId="ADAL" clId="{7229EA02-EDFD-48CA-88A7-C4F572612F10}" dt="2026-04-17T19:50:47.042" v="1725" actId="554"/>
          <ac:spMkLst>
            <pc:docMk/>
            <pc:sldMk cId="117101414" sldId="2147473254"/>
            <ac:spMk id="74" creationId="{53ABF96B-300B-757D-64C0-36F2FB9335ED}"/>
          </ac:spMkLst>
        </pc:spChg>
        <pc:spChg chg="mod">
          <ac:chgData name="Reed Kiely" userId="768be38e-2fb5-40ce-925d-bd8e9d9e3c31" providerId="ADAL" clId="{7229EA02-EDFD-48CA-88A7-C4F572612F10}" dt="2026-04-17T19:51:42.175" v="1730" actId="1076"/>
          <ac:spMkLst>
            <pc:docMk/>
            <pc:sldMk cId="117101414" sldId="2147473254"/>
            <ac:spMk id="75" creationId="{6E89E7AF-0755-EA52-5B8B-841871CE055B}"/>
          </ac:spMkLst>
        </pc:spChg>
        <pc:spChg chg="mod">
          <ac:chgData name="Reed Kiely" userId="768be38e-2fb5-40ce-925d-bd8e9d9e3c31" providerId="ADAL" clId="{7229EA02-EDFD-48CA-88A7-C4F572612F10}" dt="2026-04-17T19:51:42.175" v="1730" actId="1076"/>
          <ac:spMkLst>
            <pc:docMk/>
            <pc:sldMk cId="117101414" sldId="2147473254"/>
            <ac:spMk id="76" creationId="{51276FBC-EAC2-513A-ADB5-36C6C89B613E}"/>
          </ac:spMkLst>
        </pc:spChg>
        <pc:spChg chg="mod">
          <ac:chgData name="Reed Kiely" userId="768be38e-2fb5-40ce-925d-bd8e9d9e3c31" providerId="ADAL" clId="{7229EA02-EDFD-48CA-88A7-C4F572612F10}" dt="2026-04-17T19:50:50.738" v="1726" actId="554"/>
          <ac:spMkLst>
            <pc:docMk/>
            <pc:sldMk cId="117101414" sldId="2147473254"/>
            <ac:spMk id="77" creationId="{F6F48392-FEDC-8C81-395C-1228B1558E92}"/>
          </ac:spMkLst>
        </pc:spChg>
        <pc:spChg chg="mod">
          <ac:chgData name="Reed Kiely" userId="768be38e-2fb5-40ce-925d-bd8e9d9e3c31" providerId="ADAL" clId="{7229EA02-EDFD-48CA-88A7-C4F572612F10}" dt="2026-04-17T19:51:42.175" v="1730" actId="1076"/>
          <ac:spMkLst>
            <pc:docMk/>
            <pc:sldMk cId="117101414" sldId="2147473254"/>
            <ac:spMk id="78" creationId="{1497E4B6-735B-9386-850B-C40C25ED6C81}"/>
          </ac:spMkLst>
        </pc:spChg>
        <pc:spChg chg="mod">
          <ac:chgData name="Reed Kiely" userId="768be38e-2fb5-40ce-925d-bd8e9d9e3c31" providerId="ADAL" clId="{7229EA02-EDFD-48CA-88A7-C4F572612F10}" dt="2026-04-17T19:50:47.042" v="1725" actId="554"/>
          <ac:spMkLst>
            <pc:docMk/>
            <pc:sldMk cId="117101414" sldId="2147473254"/>
            <ac:spMk id="79" creationId="{9E6ED53E-AB52-3A86-0B2A-2B896791669F}"/>
          </ac:spMkLst>
        </pc:spChg>
        <pc:spChg chg="mod">
          <ac:chgData name="Reed Kiely" userId="768be38e-2fb5-40ce-925d-bd8e9d9e3c31" providerId="ADAL" clId="{7229EA02-EDFD-48CA-88A7-C4F572612F10}" dt="2026-04-17T19:50:47.042" v="1725" actId="554"/>
          <ac:spMkLst>
            <pc:docMk/>
            <pc:sldMk cId="117101414" sldId="2147473254"/>
            <ac:spMk id="111" creationId="{455D0DA7-ED87-9BBB-0787-197A567EE35B}"/>
          </ac:spMkLst>
        </pc:spChg>
        <pc:spChg chg="mod">
          <ac:chgData name="Reed Kiely" userId="768be38e-2fb5-40ce-925d-bd8e9d9e3c31" providerId="ADAL" clId="{7229EA02-EDFD-48CA-88A7-C4F572612F10}" dt="2026-04-17T19:50:50.738" v="1726" actId="554"/>
          <ac:spMkLst>
            <pc:docMk/>
            <pc:sldMk cId="117101414" sldId="2147473254"/>
            <ac:spMk id="115" creationId="{320D789B-6DD4-2737-8A8C-93BE4A872160}"/>
          </ac:spMkLst>
        </pc:sp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2" creationId="{AF0D5BDA-AC14-A171-E055-89F9E01D45B6}"/>
          </ac:picMkLst>
        </pc:pic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6" creationId="{47B6B53A-7A43-A51F-E069-DDF36AEA9ED1}"/>
          </ac:picMkLst>
        </pc:picChg>
        <pc:picChg chg="add 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8" creationId="{42CDBCB5-BB8E-0D88-EC3D-1C615E12DCF1}"/>
          </ac:picMkLst>
        </pc:pic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12" creationId="{53EE7FF5-814C-7603-A4C9-EE170B94B719}"/>
          </ac:picMkLst>
        </pc:pic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14" creationId="{CEEC869D-9F1C-5916-0726-1621B2FBC127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21" creationId="{3FEF39B0-3A16-A31A-E04A-FE4EDCED19D2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25" creationId="{B956EE7C-03D0-AFE5-AE0D-923FD5B47619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26" creationId="{0F5DA621-8850-10B1-5EDE-A55FF4ADCCEC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29" creationId="{02AD665E-6763-4612-9C88-A5CE4A8C8237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31" creationId="{1CD4E944-2B04-B19F-88BC-B719CF87334F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33" creationId="{08AE1BB9-B5B0-02DC-E0DE-30B586D9BA46}"/>
          </ac:picMkLst>
        </pc:picChg>
        <pc:picChg chg="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35" creationId="{D55DDA3C-0D98-D1B6-B123-7419C4F2A81A}"/>
          </ac:picMkLst>
        </pc:picChg>
        <pc:picChg chg="add mod">
          <ac:chgData name="Reed Kiely" userId="768be38e-2fb5-40ce-925d-bd8e9d9e3c31" providerId="ADAL" clId="{7229EA02-EDFD-48CA-88A7-C4F572612F10}" dt="2026-04-22T20:44:16.069" v="3001" actId="554"/>
          <ac:picMkLst>
            <pc:docMk/>
            <pc:sldMk cId="117101414" sldId="2147473254"/>
            <ac:picMk id="1026" creationId="{C27FD264-27AD-7099-F365-00BDD37D4FB4}"/>
          </ac:picMkLst>
        </pc:pic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1028" creationId="{4514794E-1BC7-2C59-7293-5D215D75AA40}"/>
          </ac:picMkLst>
        </pc:picChg>
        <pc:picChg chg="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1030" creationId="{CB92F62F-6E0A-EA91-3B75-20EFD7450EAF}"/>
          </ac:picMkLst>
        </pc:picChg>
        <pc:picChg chg="add mod">
          <ac:chgData name="Reed Kiely" userId="768be38e-2fb5-40ce-925d-bd8e9d9e3c31" providerId="ADAL" clId="{7229EA02-EDFD-48CA-88A7-C4F572612F10}" dt="2026-04-17T19:52:26.853" v="1742" actId="554"/>
          <ac:picMkLst>
            <pc:docMk/>
            <pc:sldMk cId="117101414" sldId="2147473254"/>
            <ac:picMk id="2050" creationId="{5D5ADB18-07D2-D603-F5D7-DAAA4C1344A5}"/>
          </ac:picMkLst>
        </pc:picChg>
      </pc:sldChg>
      <pc:sldChg chg="modSp mod">
        <pc:chgData name="Reed Kiely" userId="768be38e-2fb5-40ce-925d-bd8e9d9e3c31" providerId="ADAL" clId="{7229EA02-EDFD-48CA-88A7-C4F572612F10}" dt="2026-04-24T17:52:40.845" v="4414" actId="1035"/>
        <pc:sldMkLst>
          <pc:docMk/>
          <pc:sldMk cId="1360696562" sldId="2147473258"/>
        </pc:sldMkLst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10" creationId="{E40BCA9B-1AE8-F6DA-2F2A-70D4FBA756D7}"/>
          </ac:spMkLst>
        </pc:spChg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13" creationId="{D2A8AA3D-902F-14D6-3B3D-49C8BE56B330}"/>
          </ac:spMkLst>
        </pc:spChg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17" creationId="{58FDDE72-3F44-E8C8-99E9-B30506142321}"/>
          </ac:spMkLst>
        </pc:spChg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40" creationId="{CCB9BFC7-D920-6902-57DB-B62784196679}"/>
          </ac:spMkLst>
        </pc:spChg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52" creationId="{46E64490-F048-8F58-F866-8F9975A94359}"/>
          </ac:spMkLst>
        </pc:spChg>
        <pc:spChg chg="mod">
          <ac:chgData name="Reed Kiely" userId="768be38e-2fb5-40ce-925d-bd8e9d9e3c31" providerId="ADAL" clId="{7229EA02-EDFD-48CA-88A7-C4F572612F10}" dt="2026-04-24T17:52:40.845" v="4414" actId="1035"/>
          <ac:spMkLst>
            <pc:docMk/>
            <pc:sldMk cId="1360696562" sldId="2147473258"/>
            <ac:spMk id="53" creationId="{95F68254-D6AF-3976-7145-98DB135E040E}"/>
          </ac:spMkLst>
        </pc:spChg>
        <pc:picChg chg="mod">
          <ac:chgData name="Reed Kiely" userId="768be38e-2fb5-40ce-925d-bd8e9d9e3c31" providerId="ADAL" clId="{7229EA02-EDFD-48CA-88A7-C4F572612F10}" dt="2026-04-24T17:52:40.845" v="4414" actId="1035"/>
          <ac:picMkLst>
            <pc:docMk/>
            <pc:sldMk cId="1360696562" sldId="2147473258"/>
            <ac:picMk id="28" creationId="{AD3C6783-FBE4-B9D4-C202-B26AFC6FDD95}"/>
          </ac:picMkLst>
        </pc:picChg>
        <pc:picChg chg="mod">
          <ac:chgData name="Reed Kiely" userId="768be38e-2fb5-40ce-925d-bd8e9d9e3c31" providerId="ADAL" clId="{7229EA02-EDFD-48CA-88A7-C4F572612F10}" dt="2026-04-24T17:52:40.845" v="4414" actId="1035"/>
          <ac:picMkLst>
            <pc:docMk/>
            <pc:sldMk cId="1360696562" sldId="2147473258"/>
            <ac:picMk id="31" creationId="{B53AF8C1-452F-B13D-5593-5AD3DE58411E}"/>
          </ac:picMkLst>
        </pc:picChg>
        <pc:picChg chg="mod">
          <ac:chgData name="Reed Kiely" userId="768be38e-2fb5-40ce-925d-bd8e9d9e3c31" providerId="ADAL" clId="{7229EA02-EDFD-48CA-88A7-C4F572612F10}" dt="2026-04-24T17:52:40.845" v="4414" actId="1035"/>
          <ac:picMkLst>
            <pc:docMk/>
            <pc:sldMk cId="1360696562" sldId="2147473258"/>
            <ac:picMk id="37" creationId="{62DD7FC2-F655-E965-DCB3-F3651F4F24C2}"/>
          </ac:picMkLst>
        </pc:picChg>
        <pc:picChg chg="mod">
          <ac:chgData name="Reed Kiely" userId="768be38e-2fb5-40ce-925d-bd8e9d9e3c31" providerId="ADAL" clId="{7229EA02-EDFD-48CA-88A7-C4F572612F10}" dt="2026-04-24T17:52:40.845" v="4414" actId="1035"/>
          <ac:picMkLst>
            <pc:docMk/>
            <pc:sldMk cId="1360696562" sldId="2147473258"/>
            <ac:picMk id="48" creationId="{51FF427A-5D41-9141-151B-2998D4C68FE8}"/>
          </ac:picMkLst>
        </pc:picChg>
      </pc:sldChg>
      <pc:sldChg chg="addSp delSp modSp mod">
        <pc:chgData name="Reed Kiely" userId="768be38e-2fb5-40ce-925d-bd8e9d9e3c31" providerId="ADAL" clId="{7229EA02-EDFD-48CA-88A7-C4F572612F10}" dt="2026-04-27T17:13:53.208" v="4419"/>
        <pc:sldMkLst>
          <pc:docMk/>
          <pc:sldMk cId="1815287976" sldId="2147473259"/>
        </pc:sldMkLst>
        <pc:spChg chg="del">
          <ac:chgData name="Reed Kiely" userId="768be38e-2fb5-40ce-925d-bd8e9d9e3c31" providerId="ADAL" clId="{7229EA02-EDFD-48CA-88A7-C4F572612F10}" dt="2026-04-27T17:13:50.720" v="4416" actId="478"/>
          <ac:spMkLst>
            <pc:docMk/>
            <pc:sldMk cId="1815287976" sldId="2147473259"/>
            <ac:spMk id="2" creationId="{F31D4849-2F05-480A-2FED-6D8423B95514}"/>
          </ac:spMkLst>
        </pc:spChg>
        <pc:spChg chg="add mod">
          <ac:chgData name="Reed Kiely" userId="768be38e-2fb5-40ce-925d-bd8e9d9e3c31" providerId="ADAL" clId="{7229EA02-EDFD-48CA-88A7-C4F572612F10}" dt="2026-04-27T17:13:50.860" v="4417"/>
          <ac:spMkLst>
            <pc:docMk/>
            <pc:sldMk cId="1815287976" sldId="2147473259"/>
            <ac:spMk id="4" creationId="{C888C45F-3EF9-9D95-9D0B-3C8F6F3AC607}"/>
          </ac:spMkLst>
        </pc:spChg>
        <pc:spChg chg="add mod">
          <ac:chgData name="Reed Kiely" userId="768be38e-2fb5-40ce-925d-bd8e9d9e3c31" providerId="ADAL" clId="{7229EA02-EDFD-48CA-88A7-C4F572612F10}" dt="2026-04-27T17:13:53.208" v="4419"/>
          <ac:spMkLst>
            <pc:docMk/>
            <pc:sldMk cId="1815287976" sldId="2147473259"/>
            <ac:spMk id="5" creationId="{7913DB9F-F92F-DC6C-8EFE-0FF69D690223}"/>
          </ac:spMkLst>
        </pc:spChg>
        <pc:spChg chg="del">
          <ac:chgData name="Reed Kiely" userId="768be38e-2fb5-40ce-925d-bd8e9d9e3c31" providerId="ADAL" clId="{7229EA02-EDFD-48CA-88A7-C4F572612F10}" dt="2026-04-27T17:13:53.098" v="4418" actId="478"/>
          <ac:spMkLst>
            <pc:docMk/>
            <pc:sldMk cId="1815287976" sldId="2147473259"/>
            <ac:spMk id="12" creationId="{52345D5E-1D8A-B58D-F35C-09A4F90EC2CF}"/>
          </ac:spMkLst>
        </pc:spChg>
      </pc:sldChg>
      <pc:sldChg chg="delSp modSp mod">
        <pc:chgData name="Reed Kiely" userId="768be38e-2fb5-40ce-925d-bd8e9d9e3c31" providerId="ADAL" clId="{7229EA02-EDFD-48CA-88A7-C4F572612F10}" dt="2026-04-13T16:38:07.523" v="618" actId="1076"/>
        <pc:sldMkLst>
          <pc:docMk/>
          <pc:sldMk cId="399846040" sldId="2147474378"/>
        </pc:sldMkLst>
        <pc:spChg chg="mod">
          <ac:chgData name="Reed Kiely" userId="768be38e-2fb5-40ce-925d-bd8e9d9e3c31" providerId="ADAL" clId="{7229EA02-EDFD-48CA-88A7-C4F572612F10}" dt="2026-04-13T16:38:07.523" v="618" actId="1076"/>
          <ac:spMkLst>
            <pc:docMk/>
            <pc:sldMk cId="399846040" sldId="2147474378"/>
            <ac:spMk id="6" creationId="{EEFFB00D-31F6-5D4E-94C5-2E0B00E7675B}"/>
          </ac:spMkLst>
        </pc:spChg>
      </pc:sldChg>
      <pc:sldChg chg="delSp modSp mod">
        <pc:chgData name="Reed Kiely" userId="768be38e-2fb5-40ce-925d-bd8e9d9e3c31" providerId="ADAL" clId="{7229EA02-EDFD-48CA-88A7-C4F572612F10}" dt="2026-04-13T16:38:18.194" v="619" actId="478"/>
        <pc:sldMkLst>
          <pc:docMk/>
          <pc:sldMk cId="3194164865" sldId="2147474379"/>
        </pc:sldMkLst>
        <pc:spChg chg="mod">
          <ac:chgData name="Reed Kiely" userId="768be38e-2fb5-40ce-925d-bd8e9d9e3c31" providerId="ADAL" clId="{7229EA02-EDFD-48CA-88A7-C4F572612F10}" dt="2026-04-13T16:37:22.532" v="605" actId="20577"/>
          <ac:spMkLst>
            <pc:docMk/>
            <pc:sldMk cId="3194164865" sldId="2147474379"/>
            <ac:spMk id="7" creationId="{6DC91B97-E97A-EF7E-39D2-36D5427FF1E9}"/>
          </ac:spMkLst>
        </pc:spChg>
      </pc:sldChg>
      <pc:sldChg chg="delSp modSp mod">
        <pc:chgData name="Reed Kiely" userId="768be38e-2fb5-40ce-925d-bd8e9d9e3c31" providerId="ADAL" clId="{7229EA02-EDFD-48CA-88A7-C4F572612F10}" dt="2026-04-13T16:38:48.666" v="621" actId="478"/>
        <pc:sldMkLst>
          <pc:docMk/>
          <pc:sldMk cId="3637701546" sldId="2147474380"/>
        </pc:sldMkLst>
        <pc:spChg chg="mod">
          <ac:chgData name="Reed Kiely" userId="768be38e-2fb5-40ce-925d-bd8e9d9e3c31" providerId="ADAL" clId="{7229EA02-EDFD-48CA-88A7-C4F572612F10}" dt="2026-04-13T16:37:36.923" v="608" actId="20577"/>
          <ac:spMkLst>
            <pc:docMk/>
            <pc:sldMk cId="3637701546" sldId="2147474380"/>
            <ac:spMk id="7" creationId="{B0C42406-0D3E-899E-9E35-7A83542491F5}"/>
          </ac:spMkLst>
        </pc:spChg>
      </pc:sldChg>
      <pc:sldChg chg="addSp delSp modSp mod modCm">
        <pc:chgData name="Reed Kiely" userId="768be38e-2fb5-40ce-925d-bd8e9d9e3c31" providerId="ADAL" clId="{7229EA02-EDFD-48CA-88A7-C4F572612F10}" dt="2026-04-13T17:03:01.809" v="686" actId="478"/>
        <pc:sldMkLst>
          <pc:docMk/>
          <pc:sldMk cId="1710129875" sldId="2147474381"/>
        </pc:sldMkLst>
        <pc:spChg chg="mod">
          <ac:chgData name="Reed Kiely" userId="768be38e-2fb5-40ce-925d-bd8e9d9e3c31" providerId="ADAL" clId="{7229EA02-EDFD-48CA-88A7-C4F572612F10}" dt="2026-04-13T17:03:00.674" v="685" actId="113"/>
          <ac:spMkLst>
            <pc:docMk/>
            <pc:sldMk cId="1710129875" sldId="2147474381"/>
            <ac:spMk id="7" creationId="{CC922887-8034-5AE0-B078-02ADD7222F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7229EA02-EDFD-48CA-88A7-C4F572612F10}" dt="2026-04-13T17:02:58.417" v="684" actId="20577"/>
              <pc2:cmMkLst xmlns:pc2="http://schemas.microsoft.com/office/powerpoint/2019/9/main/command">
                <pc:docMk/>
                <pc:sldMk cId="1710129875" sldId="2147474381"/>
                <pc2:cmMk id="{0842AD47-A298-4AAE-A2F4-0E705EAD2691}"/>
              </pc2:cmMkLst>
            </pc226:cmChg>
          </p:ext>
        </pc:extLst>
      </pc:sldChg>
      <pc:sldChg chg="addSp delSp modSp mod">
        <pc:chgData name="Reed Kiely" userId="768be38e-2fb5-40ce-925d-bd8e9d9e3c31" providerId="ADAL" clId="{7229EA02-EDFD-48CA-88A7-C4F572612F10}" dt="2026-04-14T14:22:44.193" v="1515" actId="207"/>
        <pc:sldMkLst>
          <pc:docMk/>
          <pc:sldMk cId="1631444595" sldId="2147474386"/>
        </pc:sldMkLst>
        <pc:spChg chg="mod">
          <ac:chgData name="Reed Kiely" userId="768be38e-2fb5-40ce-925d-bd8e9d9e3c31" providerId="ADAL" clId="{7229EA02-EDFD-48CA-88A7-C4F572612F10}" dt="2026-04-13T15:44:27.440" v="558" actId="1038"/>
          <ac:spMkLst>
            <pc:docMk/>
            <pc:sldMk cId="1631444595" sldId="2147474386"/>
            <ac:spMk id="5" creationId="{7EDEAD2D-CFA9-C31C-D876-08E6D9FFD1BB}"/>
          </ac:spMkLst>
        </pc:spChg>
        <pc:spChg chg="mod">
          <ac:chgData name="Reed Kiely" userId="768be38e-2fb5-40ce-925d-bd8e9d9e3c31" providerId="ADAL" clId="{7229EA02-EDFD-48CA-88A7-C4F572612F10}" dt="2026-04-13T20:43:42.518" v="1141" actId="1076"/>
          <ac:spMkLst>
            <pc:docMk/>
            <pc:sldMk cId="1631444595" sldId="2147474386"/>
            <ac:spMk id="6" creationId="{39533713-3615-8B13-DA2C-59AA2BA4E6AA}"/>
          </ac:spMkLst>
        </pc:spChg>
        <pc:spChg chg="mod">
          <ac:chgData name="Reed Kiely" userId="768be38e-2fb5-40ce-925d-bd8e9d9e3c31" providerId="ADAL" clId="{7229EA02-EDFD-48CA-88A7-C4F572612F10}" dt="2026-04-13T20:43:38.194" v="1140" actId="207"/>
          <ac:spMkLst>
            <pc:docMk/>
            <pc:sldMk cId="1631444595" sldId="2147474386"/>
            <ac:spMk id="7" creationId="{918B30D6-D26E-C236-8F4A-BDE3DB45FA54}"/>
          </ac:spMkLst>
        </pc:spChg>
        <pc:spChg chg="add mod">
          <ac:chgData name="Reed Kiely" userId="768be38e-2fb5-40ce-925d-bd8e9d9e3c31" providerId="ADAL" clId="{7229EA02-EDFD-48CA-88A7-C4F572612F10}" dt="2026-04-14T14:22:44.193" v="1515" actId="207"/>
          <ac:spMkLst>
            <pc:docMk/>
            <pc:sldMk cId="1631444595" sldId="2147474386"/>
            <ac:spMk id="8" creationId="{67B8071E-B873-304A-0760-FF98F883B79A}"/>
          </ac:spMkLst>
        </pc:spChg>
        <pc:spChg chg="add mod">
          <ac:chgData name="Reed Kiely" userId="768be38e-2fb5-40ce-925d-bd8e9d9e3c31" providerId="ADAL" clId="{7229EA02-EDFD-48CA-88A7-C4F572612F10}" dt="2026-04-13T15:43:00.547" v="531"/>
          <ac:spMkLst>
            <pc:docMk/>
            <pc:sldMk cId="1631444595" sldId="2147474386"/>
            <ac:spMk id="10" creationId="{7CFDEE70-0F86-9573-5378-5479BC9D68E9}"/>
          </ac:spMkLst>
        </pc:spChg>
        <pc:spChg chg="mod">
          <ac:chgData name="Reed Kiely" userId="768be38e-2fb5-40ce-925d-bd8e9d9e3c31" providerId="ADAL" clId="{7229EA02-EDFD-48CA-88A7-C4F572612F10}" dt="2026-04-13T15:44:27.440" v="558" actId="1038"/>
          <ac:spMkLst>
            <pc:docMk/>
            <pc:sldMk cId="1631444595" sldId="2147474386"/>
            <ac:spMk id="11" creationId="{3702EF9D-9D20-B52C-59B0-05B934E10D33}"/>
          </ac:spMkLst>
        </pc:spChg>
        <pc:spChg chg="mod">
          <ac:chgData name="Reed Kiely" userId="768be38e-2fb5-40ce-925d-bd8e9d9e3c31" providerId="ADAL" clId="{7229EA02-EDFD-48CA-88A7-C4F572612F10}" dt="2026-04-13T20:43:42.518" v="1141" actId="1076"/>
          <ac:spMkLst>
            <pc:docMk/>
            <pc:sldMk cId="1631444595" sldId="2147474386"/>
            <ac:spMk id="12" creationId="{E8609C00-FC39-EF82-345E-6D2EA12375E8}"/>
          </ac:spMkLst>
        </pc:spChg>
        <pc:spChg chg="mod">
          <ac:chgData name="Reed Kiely" userId="768be38e-2fb5-40ce-925d-bd8e9d9e3c31" providerId="ADAL" clId="{7229EA02-EDFD-48CA-88A7-C4F572612F10}" dt="2026-04-13T20:44:29.286" v="1171" actId="207"/>
          <ac:spMkLst>
            <pc:docMk/>
            <pc:sldMk cId="1631444595" sldId="2147474386"/>
            <ac:spMk id="13" creationId="{ECD0F9E2-D422-B353-4528-7D4EF90FF76D}"/>
          </ac:spMkLst>
        </pc:spChg>
        <pc:spChg chg="add mod">
          <ac:chgData name="Reed Kiely" userId="768be38e-2fb5-40ce-925d-bd8e9d9e3c31" providerId="ADAL" clId="{7229EA02-EDFD-48CA-88A7-C4F572612F10}" dt="2026-04-13T15:43:00.547" v="531"/>
          <ac:spMkLst>
            <pc:docMk/>
            <pc:sldMk cId="1631444595" sldId="2147474386"/>
            <ac:spMk id="15" creationId="{88E6C8B0-E5D0-44D2-FD36-8D9F73A48355}"/>
          </ac:spMkLst>
        </pc:spChg>
        <pc:spChg chg="add mod ord">
          <ac:chgData name="Reed Kiely" userId="768be38e-2fb5-40ce-925d-bd8e9d9e3c31" providerId="ADAL" clId="{7229EA02-EDFD-48CA-88A7-C4F572612F10}" dt="2026-04-13T19:55:21.513" v="747" actId="14100"/>
          <ac:spMkLst>
            <pc:docMk/>
            <pc:sldMk cId="1631444595" sldId="2147474386"/>
            <ac:spMk id="17" creationId="{C770F4C2-E03E-3EB6-5147-D8EED13138F7}"/>
          </ac:spMkLst>
        </pc:spChg>
        <pc:picChg chg="mod">
          <ac:chgData name="Reed Kiely" userId="768be38e-2fb5-40ce-925d-bd8e9d9e3c31" providerId="ADAL" clId="{7229EA02-EDFD-48CA-88A7-C4F572612F10}" dt="2026-04-13T20:43:52.323" v="1145" actId="1582"/>
          <ac:picMkLst>
            <pc:docMk/>
            <pc:sldMk cId="1631444595" sldId="2147474386"/>
            <ac:picMk id="3" creationId="{9B8CCD80-16D0-019A-F1E0-6B8238C55D06}"/>
          </ac:picMkLst>
        </pc:picChg>
        <pc:picChg chg="mod">
          <ac:chgData name="Reed Kiely" userId="768be38e-2fb5-40ce-925d-bd8e9d9e3c31" providerId="ADAL" clId="{7229EA02-EDFD-48CA-88A7-C4F572612F10}" dt="2026-04-13T20:43:52.323" v="1145" actId="1582"/>
          <ac:picMkLst>
            <pc:docMk/>
            <pc:sldMk cId="1631444595" sldId="2147474386"/>
            <ac:picMk id="4" creationId="{BAE00879-69B0-EC0F-909B-1188739FC9A2}"/>
          </ac:picMkLst>
        </pc:picChg>
        <pc:picChg chg="add mod">
          <ac:chgData name="Reed Kiely" userId="768be38e-2fb5-40ce-925d-bd8e9d9e3c31" providerId="ADAL" clId="{7229EA02-EDFD-48CA-88A7-C4F572612F10}" dt="2026-04-13T15:43:00.547" v="531"/>
          <ac:picMkLst>
            <pc:docMk/>
            <pc:sldMk cId="1631444595" sldId="2147474386"/>
            <ac:picMk id="9" creationId="{27A85D69-0881-BA9F-4E98-18A826E313A9}"/>
          </ac:picMkLst>
        </pc:picChg>
      </pc:sldChg>
      <pc:sldChg chg="addSp delSp modSp mod">
        <pc:chgData name="Reed Kiely" userId="768be38e-2fb5-40ce-925d-bd8e9d9e3c31" providerId="ADAL" clId="{7229EA02-EDFD-48CA-88A7-C4F572612F10}" dt="2026-04-14T14:26:02.719" v="1562" actId="20577"/>
        <pc:sldMkLst>
          <pc:docMk/>
          <pc:sldMk cId="3491731219" sldId="2147474388"/>
        </pc:sldMkLst>
        <pc:spChg chg="mod">
          <ac:chgData name="Reed Kiely" userId="768be38e-2fb5-40ce-925d-bd8e9d9e3c31" providerId="ADAL" clId="{7229EA02-EDFD-48CA-88A7-C4F572612F10}" dt="2026-04-14T14:26:02.719" v="1562" actId="20577"/>
          <ac:spMkLst>
            <pc:docMk/>
            <pc:sldMk cId="3491731219" sldId="2147474388"/>
            <ac:spMk id="10" creationId="{15DE7C1B-25F1-086C-B7C8-A2253E3734CC}"/>
          </ac:spMkLst>
        </pc:spChg>
        <pc:spChg chg="mod">
          <ac:chgData name="Reed Kiely" userId="768be38e-2fb5-40ce-925d-bd8e9d9e3c31" providerId="ADAL" clId="{7229EA02-EDFD-48CA-88A7-C4F572612F10}" dt="2026-04-14T14:25:50.466" v="1560" actId="242"/>
          <ac:spMkLst>
            <pc:docMk/>
            <pc:sldMk cId="3491731219" sldId="2147474388"/>
            <ac:spMk id="19" creationId="{03D43248-04A0-8EDE-5188-08CE494566D2}"/>
          </ac:spMkLst>
        </pc:spChg>
        <pc:spChg chg="mod">
          <ac:chgData name="Reed Kiely" userId="768be38e-2fb5-40ce-925d-bd8e9d9e3c31" providerId="ADAL" clId="{7229EA02-EDFD-48CA-88A7-C4F572612F10}" dt="2026-04-14T14:25:50.466" v="1560" actId="242"/>
          <ac:spMkLst>
            <pc:docMk/>
            <pc:sldMk cId="3491731219" sldId="2147474388"/>
            <ac:spMk id="21" creationId="{D3537011-976D-0967-CC22-B67776AF6334}"/>
          </ac:spMkLst>
        </pc:spChg>
        <pc:spChg chg="mod">
          <ac:chgData name="Reed Kiely" userId="768be38e-2fb5-40ce-925d-bd8e9d9e3c31" providerId="ADAL" clId="{7229EA02-EDFD-48CA-88A7-C4F572612F10}" dt="2026-04-14T14:25:50.466" v="1560" actId="242"/>
          <ac:spMkLst>
            <pc:docMk/>
            <pc:sldMk cId="3491731219" sldId="2147474388"/>
            <ac:spMk id="22" creationId="{FC40FD26-8B53-3D6B-C891-6151D7EB7DA4}"/>
          </ac:spMkLst>
        </pc:spChg>
        <pc:picChg chg="mod">
          <ac:chgData name="Reed Kiely" userId="768be38e-2fb5-40ce-925d-bd8e9d9e3c31" providerId="ADAL" clId="{7229EA02-EDFD-48CA-88A7-C4F572612F10}" dt="2026-04-13T15:25:24.555" v="527" actId="14100"/>
          <ac:picMkLst>
            <pc:docMk/>
            <pc:sldMk cId="3491731219" sldId="2147474388"/>
            <ac:picMk id="5" creationId="{91309564-3495-4391-80A9-64599210B6A9}"/>
          </ac:picMkLst>
        </pc:picChg>
        <pc:picChg chg="mod">
          <ac:chgData name="Reed Kiely" userId="768be38e-2fb5-40ce-925d-bd8e9d9e3c31" providerId="ADAL" clId="{7229EA02-EDFD-48CA-88A7-C4F572612F10}" dt="2026-04-13T15:25:24.555" v="527" actId="14100"/>
          <ac:picMkLst>
            <pc:docMk/>
            <pc:sldMk cId="3491731219" sldId="2147474388"/>
            <ac:picMk id="25" creationId="{B754839E-576C-4472-1A7C-2195BBF863E8}"/>
          </ac:picMkLst>
        </pc:picChg>
        <pc:picChg chg="mod">
          <ac:chgData name="Reed Kiely" userId="768be38e-2fb5-40ce-925d-bd8e9d9e3c31" providerId="ADAL" clId="{7229EA02-EDFD-48CA-88A7-C4F572612F10}" dt="2026-04-13T15:25:24.555" v="527" actId="14100"/>
          <ac:picMkLst>
            <pc:docMk/>
            <pc:sldMk cId="3491731219" sldId="2147474388"/>
            <ac:picMk id="27" creationId="{63D8CFD4-6829-3519-DBDC-EF6D76089C07}"/>
          </ac:picMkLst>
        </pc:picChg>
        <pc:picChg chg="mod">
          <ac:chgData name="Reed Kiely" userId="768be38e-2fb5-40ce-925d-bd8e9d9e3c31" providerId="ADAL" clId="{7229EA02-EDFD-48CA-88A7-C4F572612F10}" dt="2026-04-13T15:25:24.555" v="527" actId="14100"/>
          <ac:picMkLst>
            <pc:docMk/>
            <pc:sldMk cId="3491731219" sldId="2147474388"/>
            <ac:picMk id="29" creationId="{0A8072B9-6AE1-B9A7-32DC-58346F32751D}"/>
          </ac:picMkLst>
        </pc:picChg>
      </pc:sldChg>
      <pc:sldChg chg="modSp mod">
        <pc:chgData name="Reed Kiely" userId="768be38e-2fb5-40ce-925d-bd8e9d9e3c31" providerId="ADAL" clId="{7229EA02-EDFD-48CA-88A7-C4F572612F10}" dt="2026-04-13T14:31:39.720" v="129" actId="1036"/>
        <pc:sldMkLst>
          <pc:docMk/>
          <pc:sldMk cId="2566313318" sldId="2147474391"/>
        </pc:sldMkLst>
        <pc:spChg chg="mod">
          <ac:chgData name="Reed Kiely" userId="768be38e-2fb5-40ce-925d-bd8e9d9e3c31" providerId="ADAL" clId="{7229EA02-EDFD-48CA-88A7-C4F572612F10}" dt="2026-04-13T14:31:34.623" v="125" actId="1036"/>
          <ac:spMkLst>
            <pc:docMk/>
            <pc:sldMk cId="2566313318" sldId="2147474391"/>
            <ac:spMk id="6" creationId="{6A11A23D-6E62-E480-3087-583D1049CD76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8" creationId="{B27E9736-4799-B9A4-DFE2-BFAAE93AA2AA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12" creationId="{C36A9960-FE26-F1F5-26E9-52D4CE768DBC}"/>
          </ac:spMkLst>
        </pc:spChg>
        <pc:spChg chg="mod">
          <ac:chgData name="Reed Kiely" userId="768be38e-2fb5-40ce-925d-bd8e9d9e3c31" providerId="ADAL" clId="{7229EA02-EDFD-48CA-88A7-C4F572612F10}" dt="2026-04-13T14:31:32.135" v="119" actId="1035"/>
          <ac:spMkLst>
            <pc:docMk/>
            <pc:sldMk cId="2566313318" sldId="2147474391"/>
            <ac:spMk id="16" creationId="{A7291FEB-5867-187C-EB2F-E7827EE2B6E8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46" creationId="{997175CE-5B27-560E-EA49-1A6464E42D77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50" creationId="{C097223D-868D-9EAF-8665-734425F389BB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52" creationId="{41AD0710-8DE4-1C4D-510D-C13E1759E86E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60" creationId="{1D55D05A-BEA6-694D-2FC2-F16409302F55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63" creationId="{CE6E5696-09E9-9CD6-3755-4CE7434273DF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67" creationId="{F7AF46A7-E0D5-F425-198B-4CF11A20085F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70" creationId="{03FD9E57-AD7A-3DA0-D6AC-38333C2AD834}"/>
          </ac:spMkLst>
        </pc:spChg>
        <pc:spChg chg="mod">
          <ac:chgData name="Reed Kiely" userId="768be38e-2fb5-40ce-925d-bd8e9d9e3c31" providerId="ADAL" clId="{7229EA02-EDFD-48CA-88A7-C4F572612F10}" dt="2026-04-13T14:31:39.720" v="129" actId="1036"/>
          <ac:spMkLst>
            <pc:docMk/>
            <pc:sldMk cId="2566313318" sldId="2147474391"/>
            <ac:spMk id="71" creationId="{A1823C8F-24FF-11F8-46B8-5AC1E95267ED}"/>
          </ac:spMkLst>
        </pc:spChg>
      </pc:sldChg>
      <pc:sldChg chg="modSp mod">
        <pc:chgData name="Reed Kiely" userId="768be38e-2fb5-40ce-925d-bd8e9d9e3c31" providerId="ADAL" clId="{7229EA02-EDFD-48CA-88A7-C4F572612F10}" dt="2026-04-14T13:13:05.660" v="1438" actId="1037"/>
        <pc:sldMkLst>
          <pc:docMk/>
          <pc:sldMk cId="1464837205" sldId="2147474402"/>
        </pc:sldMkLst>
        <pc:spChg chg="mod">
          <ac:chgData name="Reed Kiely" userId="768be38e-2fb5-40ce-925d-bd8e9d9e3c31" providerId="ADAL" clId="{7229EA02-EDFD-48CA-88A7-C4F572612F10}" dt="2026-04-14T13:13:05.660" v="1438" actId="1037"/>
          <ac:spMkLst>
            <pc:docMk/>
            <pc:sldMk cId="1464837205" sldId="2147474402"/>
            <ac:spMk id="6" creationId="{9D9AC197-417D-4CC2-7816-EB379B1FD1A9}"/>
          </ac:spMkLst>
        </pc:spChg>
        <pc:spChg chg="mod">
          <ac:chgData name="Reed Kiely" userId="768be38e-2fb5-40ce-925d-bd8e9d9e3c31" providerId="ADAL" clId="{7229EA02-EDFD-48CA-88A7-C4F572612F10}" dt="2026-04-14T13:13:05.660" v="1438" actId="1037"/>
          <ac:spMkLst>
            <pc:docMk/>
            <pc:sldMk cId="1464837205" sldId="2147474402"/>
            <ac:spMk id="10" creationId="{A69A1838-8D05-799A-86F3-5D0B522FFDBA}"/>
          </ac:spMkLst>
        </pc:spChg>
        <pc:spChg chg="mod">
          <ac:chgData name="Reed Kiely" userId="768be38e-2fb5-40ce-925d-bd8e9d9e3c31" providerId="ADAL" clId="{7229EA02-EDFD-48CA-88A7-C4F572612F10}" dt="2026-04-14T13:13:05.660" v="1438" actId="1037"/>
          <ac:spMkLst>
            <pc:docMk/>
            <pc:sldMk cId="1464837205" sldId="2147474402"/>
            <ac:spMk id="11" creationId="{D98CC4A3-7E04-BC4A-623E-E85B01F7BE4A}"/>
          </ac:spMkLst>
        </pc:spChg>
        <pc:picChg chg="mod">
          <ac:chgData name="Reed Kiely" userId="768be38e-2fb5-40ce-925d-bd8e9d9e3c31" providerId="ADAL" clId="{7229EA02-EDFD-48CA-88A7-C4F572612F10}" dt="2026-04-14T13:13:05.660" v="1438" actId="1037"/>
          <ac:picMkLst>
            <pc:docMk/>
            <pc:sldMk cId="1464837205" sldId="2147474402"/>
            <ac:picMk id="4" creationId="{0CF26409-C919-4917-4D3B-FF2D45BDE988}"/>
          </ac:picMkLst>
        </pc:picChg>
      </pc:sldChg>
      <pc:sldChg chg="addSp delSp modSp mod">
        <pc:chgData name="Reed Kiely" userId="768be38e-2fb5-40ce-925d-bd8e9d9e3c31" providerId="ADAL" clId="{7229EA02-EDFD-48CA-88A7-C4F572612F10}" dt="2026-04-21T20:49:00.355" v="2009" actId="1037"/>
        <pc:sldMkLst>
          <pc:docMk/>
          <pc:sldMk cId="3096041711" sldId="2147474403"/>
        </pc:sldMkLst>
        <pc:spChg chg="mod">
          <ac:chgData name="Reed Kiely" userId="768be38e-2fb5-40ce-925d-bd8e9d9e3c31" providerId="ADAL" clId="{7229EA02-EDFD-48CA-88A7-C4F572612F10}" dt="2026-04-21T20:46:55.091" v="2003"/>
          <ac:spMkLst>
            <pc:docMk/>
            <pc:sldMk cId="3096041711" sldId="2147474403"/>
            <ac:spMk id="3" creationId="{15D657F9-FCED-0BD0-CA94-1363C3C3948A}"/>
          </ac:spMkLst>
        </pc:spChg>
        <pc:spChg chg="mod">
          <ac:chgData name="Reed Kiely" userId="768be38e-2fb5-40ce-925d-bd8e9d9e3c31" providerId="ADAL" clId="{7229EA02-EDFD-48CA-88A7-C4F572612F10}" dt="2026-04-21T20:43:20.079" v="1878" actId="1076"/>
          <ac:spMkLst>
            <pc:docMk/>
            <pc:sldMk cId="3096041711" sldId="2147474403"/>
            <ac:spMk id="12" creationId="{9DBC70F3-ABB9-7216-DA65-8CCEFBA32874}"/>
          </ac:spMkLst>
        </pc:spChg>
        <pc:spChg chg="mod">
          <ac:chgData name="Reed Kiely" userId="768be38e-2fb5-40ce-925d-bd8e9d9e3c31" providerId="ADAL" clId="{7229EA02-EDFD-48CA-88A7-C4F572612F10}" dt="2026-04-21T20:43:20.079" v="1878" actId="1076"/>
          <ac:spMkLst>
            <pc:docMk/>
            <pc:sldMk cId="3096041711" sldId="2147474403"/>
            <ac:spMk id="21" creationId="{ABBDCCFF-7081-866E-E7E7-B308232D4307}"/>
          </ac:spMkLst>
        </pc:spChg>
        <pc:spChg chg="mod">
          <ac:chgData name="Reed Kiely" userId="768be38e-2fb5-40ce-925d-bd8e9d9e3c31" providerId="ADAL" clId="{7229EA02-EDFD-48CA-88A7-C4F572612F10}" dt="2026-04-21T20:49:00.355" v="2009" actId="1037"/>
          <ac:spMkLst>
            <pc:docMk/>
            <pc:sldMk cId="3096041711" sldId="2147474403"/>
            <ac:spMk id="27" creationId="{3F2AA2EC-0B2B-F674-FA37-3222C3FF80B3}"/>
          </ac:spMkLst>
        </pc:spChg>
        <pc:spChg chg="mod">
          <ac:chgData name="Reed Kiely" userId="768be38e-2fb5-40ce-925d-bd8e9d9e3c31" providerId="ADAL" clId="{7229EA02-EDFD-48CA-88A7-C4F572612F10}" dt="2026-04-21T20:49:00.355" v="2009" actId="1037"/>
          <ac:spMkLst>
            <pc:docMk/>
            <pc:sldMk cId="3096041711" sldId="2147474403"/>
            <ac:spMk id="28" creationId="{7ED1EBBA-5A23-EB3C-5EC8-A00B2F67674E}"/>
          </ac:spMkLst>
        </pc:spChg>
        <pc:spChg chg="mod">
          <ac:chgData name="Reed Kiely" userId="768be38e-2fb5-40ce-925d-bd8e9d9e3c31" providerId="ADAL" clId="{7229EA02-EDFD-48CA-88A7-C4F572612F10}" dt="2026-04-21T20:49:00.355" v="2009" actId="1037"/>
          <ac:spMkLst>
            <pc:docMk/>
            <pc:sldMk cId="3096041711" sldId="2147474403"/>
            <ac:spMk id="30" creationId="{F05591A3-E5CC-CDB6-7811-0205C559E831}"/>
          </ac:spMkLst>
        </pc:spChg>
        <pc:spChg chg="mod">
          <ac:chgData name="Reed Kiely" userId="768be38e-2fb5-40ce-925d-bd8e9d9e3c31" providerId="ADAL" clId="{7229EA02-EDFD-48CA-88A7-C4F572612F10}" dt="2026-04-21T20:49:00.355" v="2009" actId="1037"/>
          <ac:spMkLst>
            <pc:docMk/>
            <pc:sldMk cId="3096041711" sldId="2147474403"/>
            <ac:spMk id="31" creationId="{0CE1C94B-FABF-B11A-BB7A-5DC06FA003FE}"/>
          </ac:spMkLst>
        </pc:spChg>
        <pc:spChg chg="mod">
          <ac:chgData name="Reed Kiely" userId="768be38e-2fb5-40ce-925d-bd8e9d9e3c31" providerId="ADAL" clId="{7229EA02-EDFD-48CA-88A7-C4F572612F10}" dt="2026-04-21T20:43:50.302" v="1886" actId="20577"/>
          <ac:spMkLst>
            <pc:docMk/>
            <pc:sldMk cId="3096041711" sldId="2147474403"/>
            <ac:spMk id="33" creationId="{A102B90B-A012-577E-4EEA-C04B55C38E35}"/>
          </ac:spMkLst>
        </pc:spChg>
        <pc:picChg chg="add mod">
          <ac:chgData name="Reed Kiely" userId="768be38e-2fb5-40ce-925d-bd8e9d9e3c31" providerId="ADAL" clId="{7229EA02-EDFD-48CA-88A7-C4F572612F10}" dt="2026-04-14T15:23:52.794" v="1587" actId="14100"/>
          <ac:picMkLst>
            <pc:docMk/>
            <pc:sldMk cId="3096041711" sldId="2147474403"/>
            <ac:picMk id="2" creationId="{E5E19C06-6C58-389D-B3D3-C3E2AC6EAA15}"/>
          </ac:picMkLst>
        </pc:picChg>
        <pc:picChg chg="mod">
          <ac:chgData name="Reed Kiely" userId="768be38e-2fb5-40ce-925d-bd8e9d9e3c31" providerId="ADAL" clId="{7229EA02-EDFD-48CA-88A7-C4F572612F10}" dt="2026-04-21T20:43:20.079" v="1878" actId="1076"/>
          <ac:picMkLst>
            <pc:docMk/>
            <pc:sldMk cId="3096041711" sldId="2147474403"/>
            <ac:picMk id="26" creationId="{8D0C8034-028D-A639-F3A4-DBD8D9540122}"/>
          </ac:picMkLst>
        </pc:picChg>
        <pc:picChg chg="mod">
          <ac:chgData name="Reed Kiely" userId="768be38e-2fb5-40ce-925d-bd8e9d9e3c31" providerId="ADAL" clId="{7229EA02-EDFD-48CA-88A7-C4F572612F10}" dt="2026-04-21T20:49:00.355" v="2009" actId="1037"/>
          <ac:picMkLst>
            <pc:docMk/>
            <pc:sldMk cId="3096041711" sldId="2147474403"/>
            <ac:picMk id="29" creationId="{3E768204-23CB-EA93-F92A-DA16608CB6EE}"/>
          </ac:picMkLst>
        </pc:picChg>
        <pc:picChg chg="mod">
          <ac:chgData name="Reed Kiely" userId="768be38e-2fb5-40ce-925d-bd8e9d9e3c31" providerId="ADAL" clId="{7229EA02-EDFD-48CA-88A7-C4F572612F10}" dt="2026-04-21T20:49:00.355" v="2009" actId="1037"/>
          <ac:picMkLst>
            <pc:docMk/>
            <pc:sldMk cId="3096041711" sldId="2147474403"/>
            <ac:picMk id="32" creationId="{410CC403-8273-36EB-D781-5C702E49E5D4}"/>
          </ac:picMkLst>
        </pc:picChg>
      </pc:sldChg>
      <pc:sldChg chg="addSp delSp modSp add mod">
        <pc:chgData name="Reed Kiely" userId="768be38e-2fb5-40ce-925d-bd8e9d9e3c31" providerId="ADAL" clId="{7229EA02-EDFD-48CA-88A7-C4F572612F10}" dt="2026-04-22T21:09:20.134" v="3508" actId="1037"/>
        <pc:sldMkLst>
          <pc:docMk/>
          <pc:sldMk cId="720917028" sldId="2147474404"/>
        </pc:sldMkLst>
        <pc:spChg chg="mod">
          <ac:chgData name="Reed Kiely" userId="768be38e-2fb5-40ce-925d-bd8e9d9e3c31" providerId="ADAL" clId="{7229EA02-EDFD-48CA-88A7-C4F572612F10}" dt="2026-04-22T21:01:10.403" v="3466" actId="14100"/>
          <ac:spMkLst>
            <pc:docMk/>
            <pc:sldMk cId="720917028" sldId="2147474404"/>
            <ac:spMk id="14" creationId="{81E6FE18-C569-4233-7E5A-8B4E01FE49BB}"/>
          </ac:spMkLst>
        </pc:spChg>
        <pc:spChg chg="mod">
          <ac:chgData name="Reed Kiely" userId="768be38e-2fb5-40ce-925d-bd8e9d9e3c31" providerId="ADAL" clId="{7229EA02-EDFD-48CA-88A7-C4F572612F10}" dt="2026-04-22T21:05:01.422" v="3502" actId="20577"/>
          <ac:spMkLst>
            <pc:docMk/>
            <pc:sldMk cId="720917028" sldId="2147474404"/>
            <ac:spMk id="16" creationId="{DB557393-9AC2-9416-5BC1-28CEF1D24459}"/>
          </ac:spMkLst>
        </pc:spChg>
        <pc:spChg chg="mod">
          <ac:chgData name="Reed Kiely" userId="768be38e-2fb5-40ce-925d-bd8e9d9e3c31" providerId="ADAL" clId="{7229EA02-EDFD-48CA-88A7-C4F572612F10}" dt="2026-04-22T21:01:59.455" v="3477" actId="14100"/>
          <ac:spMkLst>
            <pc:docMk/>
            <pc:sldMk cId="720917028" sldId="2147474404"/>
            <ac:spMk id="30" creationId="{B0E361D7-57E0-CA46-B219-29574FDFBABC}"/>
          </ac:spMkLst>
        </pc:spChg>
        <pc:spChg chg="mod">
          <ac:chgData name="Reed Kiely" userId="768be38e-2fb5-40ce-925d-bd8e9d9e3c31" providerId="ADAL" clId="{7229EA02-EDFD-48CA-88A7-C4F572612F10}" dt="2026-04-22T21:09:16.406" v="3506" actId="1037"/>
          <ac:spMkLst>
            <pc:docMk/>
            <pc:sldMk cId="720917028" sldId="2147474404"/>
            <ac:spMk id="41" creationId="{DC6CD666-B9B6-62F7-9EC1-EA978D9D5BFE}"/>
          </ac:spMkLst>
        </pc:spChg>
        <pc:spChg chg="mod">
          <ac:chgData name="Reed Kiely" userId="768be38e-2fb5-40ce-925d-bd8e9d9e3c31" providerId="ADAL" clId="{7229EA02-EDFD-48CA-88A7-C4F572612F10}" dt="2026-04-22T21:09:16.406" v="3506" actId="1037"/>
          <ac:spMkLst>
            <pc:docMk/>
            <pc:sldMk cId="720917028" sldId="2147474404"/>
            <ac:spMk id="42" creationId="{9472D86E-1DE9-1D4D-06EE-F3513CB06EF4}"/>
          </ac:spMkLst>
        </pc:spChg>
        <pc:spChg chg="mod">
          <ac:chgData name="Reed Kiely" userId="768be38e-2fb5-40ce-925d-bd8e9d9e3c31" providerId="ADAL" clId="{7229EA02-EDFD-48CA-88A7-C4F572612F10}" dt="2026-04-22T21:09:20.134" v="3508" actId="1037"/>
          <ac:spMkLst>
            <pc:docMk/>
            <pc:sldMk cId="720917028" sldId="2147474404"/>
            <ac:spMk id="48" creationId="{62C53F68-EB7E-360E-0180-CBBBAB5DDE5F}"/>
          </ac:spMkLst>
        </pc:spChg>
        <pc:spChg chg="mod">
          <ac:chgData name="Reed Kiely" userId="768be38e-2fb5-40ce-925d-bd8e9d9e3c31" providerId="ADAL" clId="{7229EA02-EDFD-48CA-88A7-C4F572612F10}" dt="2026-04-22T21:09:20.134" v="3508" actId="1037"/>
          <ac:spMkLst>
            <pc:docMk/>
            <pc:sldMk cId="720917028" sldId="2147474404"/>
            <ac:spMk id="50" creationId="{BC0F166C-46CC-D85A-7CD8-5F7093C2B4D9}"/>
          </ac:spMkLst>
        </pc:spChg>
        <pc:cxnChg chg="mod">
          <ac:chgData name="Reed Kiely" userId="768be38e-2fb5-40ce-925d-bd8e9d9e3c31" providerId="ADAL" clId="{7229EA02-EDFD-48CA-88A7-C4F572612F10}" dt="2026-04-22T21:06:26.412" v="3504" actId="14100"/>
          <ac:cxnSpMkLst>
            <pc:docMk/>
            <pc:sldMk cId="720917028" sldId="2147474404"/>
            <ac:cxnSpMk id="34" creationId="{7D6AB50C-D95B-2E04-220C-4137415578AB}"/>
          </ac:cxnSpMkLst>
        </pc:cxnChg>
      </pc:sldChg>
      <pc:sldChg chg="modSp mod">
        <pc:chgData name="Reed Kiely" userId="768be38e-2fb5-40ce-925d-bd8e9d9e3c31" providerId="ADAL" clId="{7229EA02-EDFD-48CA-88A7-C4F572612F10}" dt="2026-04-24T18:00:55.421" v="4415" actId="27107"/>
        <pc:sldMkLst>
          <pc:docMk/>
          <pc:sldMk cId="964607794" sldId="2147474406"/>
        </pc:sldMkLst>
        <pc:spChg chg="mod">
          <ac:chgData name="Reed Kiely" userId="768be38e-2fb5-40ce-925d-bd8e9d9e3c31" providerId="ADAL" clId="{7229EA02-EDFD-48CA-88A7-C4F572612F10}" dt="2026-04-24T18:00:55.421" v="4415" actId="27107"/>
          <ac:spMkLst>
            <pc:docMk/>
            <pc:sldMk cId="964607794" sldId="2147474406"/>
            <ac:spMk id="3" creationId="{B7369F2D-C28A-4D7A-9DFF-CEBE1B41A242}"/>
          </ac:spMkLst>
        </pc:spChg>
      </pc:sldChg>
    </pc:docChg>
  </pc:docChgLst>
  <pc:docChgLst>
    <pc:chgData name="Jason Wiese" userId="4bff8d5b-7de6-4655-b397-69b0afc81113" providerId="ADAL" clId="{FD3BD4DC-71D8-46F6-AA22-5552A9B6A2A7}"/>
    <pc:docChg chg="undo custSel addSld delSld modSld sldOrd delMainMaster">
      <pc:chgData name="Jason Wiese" userId="4bff8d5b-7de6-4655-b397-69b0afc81113" providerId="ADAL" clId="{FD3BD4DC-71D8-46F6-AA22-5552A9B6A2A7}" dt="2026-04-24T17:35:58.939" v="12052"/>
      <pc:docMkLst>
        <pc:docMk/>
      </pc:docMkLst>
      <pc:sldChg chg="addSp modSp mod">
        <pc:chgData name="Jason Wiese" userId="4bff8d5b-7de6-4655-b397-69b0afc81113" providerId="ADAL" clId="{FD3BD4DC-71D8-46F6-AA22-5552A9B6A2A7}" dt="2026-04-14T02:59:10.214" v="7548" actId="207"/>
        <pc:sldMkLst>
          <pc:docMk/>
          <pc:sldMk cId="3507905717" sldId="2147376614"/>
        </pc:sldMkLst>
        <pc:spChg chg="mod">
          <ac:chgData name="Jason Wiese" userId="4bff8d5b-7de6-4655-b397-69b0afc81113" providerId="ADAL" clId="{FD3BD4DC-71D8-46F6-AA22-5552A9B6A2A7}" dt="2026-04-14T02:59:10.214" v="7548" actId="207"/>
          <ac:spMkLst>
            <pc:docMk/>
            <pc:sldMk cId="3507905717" sldId="2147376614"/>
            <ac:spMk id="7" creationId="{39561C25-31ED-8A5F-B5DF-C3D186EA35C3}"/>
          </ac:spMkLst>
        </pc:spChg>
      </pc:sldChg>
      <pc:sldChg chg="addSp delSp modSp mod">
        <pc:chgData name="Jason Wiese" userId="4bff8d5b-7de6-4655-b397-69b0afc81113" providerId="ADAL" clId="{FD3BD4DC-71D8-46F6-AA22-5552A9B6A2A7}" dt="2026-04-14T03:00:09.446" v="7555" actId="207"/>
        <pc:sldMkLst>
          <pc:docMk/>
          <pc:sldMk cId="1068250393" sldId="2147473229"/>
        </pc:sldMkLst>
        <pc:spChg chg="mod">
          <ac:chgData name="Jason Wiese" userId="4bff8d5b-7de6-4655-b397-69b0afc81113" providerId="ADAL" clId="{FD3BD4DC-71D8-46F6-AA22-5552A9B6A2A7}" dt="2026-04-13T02:34:44.468" v="1015" actId="20577"/>
          <ac:spMkLst>
            <pc:docMk/>
            <pc:sldMk cId="1068250393" sldId="2147473229"/>
            <ac:spMk id="3" creationId="{A63ED4E0-83E7-E725-BAC3-5454BB3CBED6}"/>
          </ac:spMkLst>
        </pc:spChg>
        <pc:spChg chg="mod">
          <ac:chgData name="Jason Wiese" userId="4bff8d5b-7de6-4655-b397-69b0afc81113" providerId="ADAL" clId="{FD3BD4DC-71D8-46F6-AA22-5552A9B6A2A7}" dt="2026-04-13T03:10:02.237" v="3025" actId="20577"/>
          <ac:spMkLst>
            <pc:docMk/>
            <pc:sldMk cId="1068250393" sldId="2147473229"/>
            <ac:spMk id="9" creationId="{55BD3ABA-4B01-BB5B-7BAF-CDF99AECBBEA}"/>
          </ac:spMkLst>
        </pc:spChg>
        <pc:spChg chg="mod">
          <ac:chgData name="Jason Wiese" userId="4bff8d5b-7de6-4655-b397-69b0afc81113" providerId="ADAL" clId="{FD3BD4DC-71D8-46F6-AA22-5552A9B6A2A7}" dt="2026-04-14T03:00:09.446" v="7555" actId="207"/>
          <ac:spMkLst>
            <pc:docMk/>
            <pc:sldMk cId="1068250393" sldId="2147473229"/>
            <ac:spMk id="16" creationId="{0423DB05-0126-B9E2-AF31-979D35EB42EC}"/>
          </ac:spMkLst>
        </pc:spChg>
        <pc:spChg chg="mod">
          <ac:chgData name="Jason Wiese" userId="4bff8d5b-7de6-4655-b397-69b0afc81113" providerId="ADAL" clId="{FD3BD4DC-71D8-46F6-AA22-5552A9B6A2A7}" dt="2026-04-13T02:31:57.315" v="872" actId="20577"/>
          <ac:spMkLst>
            <pc:docMk/>
            <pc:sldMk cId="1068250393" sldId="2147473229"/>
            <ac:spMk id="17" creationId="{82D55834-8FEA-6192-B6FD-5B06C553C49D}"/>
          </ac:spMkLst>
        </pc:spChg>
        <pc:spChg chg="mod">
          <ac:chgData name="Jason Wiese" userId="4bff8d5b-7de6-4655-b397-69b0afc81113" providerId="ADAL" clId="{FD3BD4DC-71D8-46F6-AA22-5552A9B6A2A7}" dt="2026-04-14T03:00:00.110" v="7553" actId="208"/>
          <ac:spMkLst>
            <pc:docMk/>
            <pc:sldMk cId="1068250393" sldId="2147473229"/>
            <ac:spMk id="18" creationId="{16945DDC-AA26-CD1E-1CB9-8E4E5BC30288}"/>
          </ac:spMkLst>
        </pc:spChg>
        <pc:spChg chg="mod">
          <ac:chgData name="Jason Wiese" userId="4bff8d5b-7de6-4655-b397-69b0afc81113" providerId="ADAL" clId="{FD3BD4DC-71D8-46F6-AA22-5552A9B6A2A7}" dt="2026-04-13T02:28:19.497" v="625" actId="20577"/>
          <ac:spMkLst>
            <pc:docMk/>
            <pc:sldMk cId="1068250393" sldId="2147473229"/>
            <ac:spMk id="22" creationId="{E6A95062-A396-4D08-E2FF-03F9C9DE1380}"/>
          </ac:spMkLst>
        </pc:spChg>
      </pc:sldChg>
      <pc:sldChg chg="addSp delSp modSp mod">
        <pc:chgData name="Jason Wiese" userId="4bff8d5b-7de6-4655-b397-69b0afc81113" providerId="ADAL" clId="{FD3BD4DC-71D8-46F6-AA22-5552A9B6A2A7}" dt="2026-04-14T03:59:00.454" v="10322" actId="6549"/>
        <pc:sldMkLst>
          <pc:docMk/>
          <pc:sldMk cId="1777191382" sldId="2147473230"/>
        </pc:sldMkLst>
        <pc:spChg chg="mod">
          <ac:chgData name="Jason Wiese" userId="4bff8d5b-7de6-4655-b397-69b0afc81113" providerId="ADAL" clId="{FD3BD4DC-71D8-46F6-AA22-5552A9B6A2A7}" dt="2026-04-14T03:36:27.897" v="8602" actId="20577"/>
          <ac:spMkLst>
            <pc:docMk/>
            <pc:sldMk cId="1777191382" sldId="2147473230"/>
            <ac:spMk id="3" creationId="{8F2E1B6A-1ACA-0EBB-5B07-C77035A8F96C}"/>
          </ac:spMkLst>
        </pc:spChg>
        <pc:spChg chg="mod">
          <ac:chgData name="Jason Wiese" userId="4bff8d5b-7de6-4655-b397-69b0afc81113" providerId="ADAL" clId="{FD3BD4DC-71D8-46F6-AA22-5552A9B6A2A7}" dt="2026-04-14T03:59:00.454" v="10322" actId="6549"/>
          <ac:spMkLst>
            <pc:docMk/>
            <pc:sldMk cId="1777191382" sldId="2147473230"/>
            <ac:spMk id="7" creationId="{C099CE19-2F0C-37FC-B164-FE538A5C73B5}"/>
          </ac:spMkLst>
        </pc:spChg>
      </pc:sldChg>
      <pc:sldChg chg="modSp mod">
        <pc:chgData name="Jason Wiese" userId="4bff8d5b-7de6-4655-b397-69b0afc81113" providerId="ADAL" clId="{FD3BD4DC-71D8-46F6-AA22-5552A9B6A2A7}" dt="2026-04-13T04:39:48.655" v="4802" actId="14100"/>
        <pc:sldMkLst>
          <pc:docMk/>
          <pc:sldMk cId="1458837837" sldId="2147473235"/>
        </pc:sldMkLst>
        <pc:spChg chg="mod">
          <ac:chgData name="Jason Wiese" userId="4bff8d5b-7de6-4655-b397-69b0afc81113" providerId="ADAL" clId="{FD3BD4DC-71D8-46F6-AA22-5552A9B6A2A7}" dt="2026-04-13T04:39:48.655" v="4802" actId="14100"/>
          <ac:spMkLst>
            <pc:docMk/>
            <pc:sldMk cId="1458837837" sldId="2147473235"/>
            <ac:spMk id="3" creationId="{0F142FA7-D511-E820-0871-628952C5BEFE}"/>
          </ac:spMkLst>
        </pc:spChg>
        <pc:spChg chg="mod">
          <ac:chgData name="Jason Wiese" userId="4bff8d5b-7de6-4655-b397-69b0afc81113" providerId="ADAL" clId="{FD3BD4DC-71D8-46F6-AA22-5552A9B6A2A7}" dt="2026-04-13T03:26:19.639" v="3870" actId="20577"/>
          <ac:spMkLst>
            <pc:docMk/>
            <pc:sldMk cId="1458837837" sldId="2147473235"/>
            <ac:spMk id="16" creationId="{50F8581B-C2AD-D69B-E95B-0557D4275DB3}"/>
          </ac:spMkLst>
        </pc:spChg>
      </pc:sldChg>
      <pc:sldChg chg="modSp mod">
        <pc:chgData name="Jason Wiese" userId="4bff8d5b-7de6-4655-b397-69b0afc81113" providerId="ADAL" clId="{FD3BD4DC-71D8-46F6-AA22-5552A9B6A2A7}" dt="2026-04-13T02:53:08.030" v="1829" actId="20577"/>
        <pc:sldMkLst>
          <pc:docMk/>
          <pc:sldMk cId="532293719" sldId="2147473236"/>
        </pc:sldMkLst>
        <pc:spChg chg="mod">
          <ac:chgData name="Jason Wiese" userId="4bff8d5b-7de6-4655-b397-69b0afc81113" providerId="ADAL" clId="{FD3BD4DC-71D8-46F6-AA22-5552A9B6A2A7}" dt="2026-04-13T02:53:08.030" v="1829" actId="20577"/>
          <ac:spMkLst>
            <pc:docMk/>
            <pc:sldMk cId="532293719" sldId="2147473236"/>
            <ac:spMk id="3" creationId="{01C40628-44A4-AD64-DA12-F5C05E7BC3D7}"/>
          </ac:spMkLst>
        </pc:spChg>
        <pc:spChg chg="mod">
          <ac:chgData name="Jason Wiese" userId="4bff8d5b-7de6-4655-b397-69b0afc81113" providerId="ADAL" clId="{FD3BD4DC-71D8-46F6-AA22-5552A9B6A2A7}" dt="2026-04-13T02:10:32.943" v="140" actId="6549"/>
          <ac:spMkLst>
            <pc:docMk/>
            <pc:sldMk cId="532293719" sldId="2147473236"/>
            <ac:spMk id="12" creationId="{3F772199-0321-4A22-C00E-52E264EDB40F}"/>
          </ac:spMkLst>
        </pc:spChg>
        <pc:spChg chg="mod">
          <ac:chgData name="Jason Wiese" userId="4bff8d5b-7de6-4655-b397-69b0afc81113" providerId="ADAL" clId="{FD3BD4DC-71D8-46F6-AA22-5552A9B6A2A7}" dt="2026-04-13T02:11:43.223" v="246" actId="207"/>
          <ac:spMkLst>
            <pc:docMk/>
            <pc:sldMk cId="532293719" sldId="2147473236"/>
            <ac:spMk id="21" creationId="{01CCF2D6-DA1E-B55A-C7D0-F0C0A7C3CEB3}"/>
          </ac:spMkLst>
        </pc:spChg>
      </pc:sldChg>
      <pc:sldChg chg="modSp mod">
        <pc:chgData name="Jason Wiese" userId="4bff8d5b-7de6-4655-b397-69b0afc81113" providerId="ADAL" clId="{FD3BD4DC-71D8-46F6-AA22-5552A9B6A2A7}" dt="2026-04-13T02:26:36.735" v="544" actId="20577"/>
        <pc:sldMkLst>
          <pc:docMk/>
          <pc:sldMk cId="3863533876" sldId="2147473237"/>
        </pc:sldMkLst>
        <pc:spChg chg="mod">
          <ac:chgData name="Jason Wiese" userId="4bff8d5b-7de6-4655-b397-69b0afc81113" providerId="ADAL" clId="{FD3BD4DC-71D8-46F6-AA22-5552A9B6A2A7}" dt="2026-04-13T02:26:36.735" v="544" actId="20577"/>
          <ac:spMkLst>
            <pc:docMk/>
            <pc:sldMk cId="3863533876" sldId="2147473237"/>
            <ac:spMk id="3" creationId="{6B1A782F-0376-23FF-F877-419C8438470A}"/>
          </ac:spMkLst>
        </pc:spChg>
      </pc:sldChg>
      <pc:sldChg chg="modSp mod ord">
        <pc:chgData name="Jason Wiese" userId="4bff8d5b-7de6-4655-b397-69b0afc81113" providerId="ADAL" clId="{FD3BD4DC-71D8-46F6-AA22-5552A9B6A2A7}" dt="2026-04-14T01:20:43.867" v="5090" actId="20577"/>
        <pc:sldMkLst>
          <pc:docMk/>
          <pc:sldMk cId="3669799041" sldId="2147473239"/>
        </pc:sldMkLst>
        <pc:spChg chg="mod">
          <ac:chgData name="Jason Wiese" userId="4bff8d5b-7de6-4655-b397-69b0afc81113" providerId="ADAL" clId="{FD3BD4DC-71D8-46F6-AA22-5552A9B6A2A7}" dt="2026-04-14T01:20:43.867" v="5090" actId="20577"/>
          <ac:spMkLst>
            <pc:docMk/>
            <pc:sldMk cId="3669799041" sldId="2147473239"/>
            <ac:spMk id="3" creationId="{7ED5B23C-1173-F22A-55A6-F5D0407C5584}"/>
          </ac:spMkLst>
        </pc:spChg>
        <pc:spChg chg="mod">
          <ac:chgData name="Jason Wiese" userId="4bff8d5b-7de6-4655-b397-69b0afc81113" providerId="ADAL" clId="{FD3BD4DC-71D8-46F6-AA22-5552A9B6A2A7}" dt="2026-04-14T01:18:38.549" v="4991" actId="20577"/>
          <ac:spMkLst>
            <pc:docMk/>
            <pc:sldMk cId="3669799041" sldId="2147473239"/>
            <ac:spMk id="21" creationId="{8D61E623-3438-6836-E125-0538F15D6561}"/>
          </ac:spMkLst>
        </pc:spChg>
      </pc:sldChg>
      <pc:sldChg chg="modSp mod modCm">
        <pc:chgData name="Jason Wiese" userId="4bff8d5b-7de6-4655-b397-69b0afc81113" providerId="ADAL" clId="{FD3BD4DC-71D8-46F6-AA22-5552A9B6A2A7}" dt="2026-04-14T03:17:51.917" v="8326" actId="14100"/>
        <pc:sldMkLst>
          <pc:docMk/>
          <pc:sldMk cId="2727039307" sldId="2147473240"/>
        </pc:sldMkLst>
        <pc:spChg chg="mod">
          <ac:chgData name="Jason Wiese" userId="4bff8d5b-7de6-4655-b397-69b0afc81113" providerId="ADAL" clId="{FD3BD4DC-71D8-46F6-AA22-5552A9B6A2A7}" dt="2026-04-13T04:44:57.567" v="4886" actId="255"/>
          <ac:spMkLst>
            <pc:docMk/>
            <pc:sldMk cId="2727039307" sldId="2147473240"/>
            <ac:spMk id="2" creationId="{0554400C-725E-3AFB-07DC-86E89A9DA72B}"/>
          </ac:spMkLst>
        </pc:spChg>
        <pc:spChg chg="mod">
          <ac:chgData name="Jason Wiese" userId="4bff8d5b-7de6-4655-b397-69b0afc81113" providerId="ADAL" clId="{FD3BD4DC-71D8-46F6-AA22-5552A9B6A2A7}" dt="2026-04-14T03:17:51.917" v="8326" actId="14100"/>
          <ac:spMkLst>
            <pc:docMk/>
            <pc:sldMk cId="2727039307" sldId="2147473240"/>
            <ac:spMk id="3" creationId="{003E9CC5-1000-047C-A0C4-72AC0C07FB95}"/>
          </ac:spMkLst>
        </pc:spChg>
        <pc:spChg chg="mod">
          <ac:chgData name="Jason Wiese" userId="4bff8d5b-7de6-4655-b397-69b0afc81113" providerId="ADAL" clId="{FD3BD4DC-71D8-46F6-AA22-5552A9B6A2A7}" dt="2026-04-13T04:06:03.999" v="4414" actId="20577"/>
          <ac:spMkLst>
            <pc:docMk/>
            <pc:sldMk cId="2727039307" sldId="2147473240"/>
            <ac:spMk id="16" creationId="{1EB724F4-91B1-5C02-1AE4-716AA2201316}"/>
          </ac:spMkLst>
        </pc:spChg>
        <pc:spChg chg="mod">
          <ac:chgData name="Jason Wiese" userId="4bff8d5b-7de6-4655-b397-69b0afc81113" providerId="ADAL" clId="{FD3BD4DC-71D8-46F6-AA22-5552A9B6A2A7}" dt="2026-04-14T01:28:11.063" v="5548" actId="20577"/>
          <ac:spMkLst>
            <pc:docMk/>
            <pc:sldMk cId="2727039307" sldId="2147473240"/>
            <ac:spMk id="27" creationId="{A72A4E66-050E-8F6F-9E0B-313C5AF44A1D}"/>
          </ac:spMkLst>
        </pc:spChg>
        <pc:spChg chg="mod">
          <ac:chgData name="Jason Wiese" userId="4bff8d5b-7de6-4655-b397-69b0afc81113" providerId="ADAL" clId="{FD3BD4DC-71D8-46F6-AA22-5552A9B6A2A7}" dt="2026-04-13T04:44:02.974" v="4868" actId="255"/>
          <ac:spMkLst>
            <pc:docMk/>
            <pc:sldMk cId="2727039307" sldId="2147473240"/>
            <ac:spMk id="29" creationId="{9329460A-004C-BF5D-F484-C70C336BE9DD}"/>
          </ac:spMkLst>
        </pc:spChg>
        <pc:spChg chg="mod">
          <ac:chgData name="Jason Wiese" userId="4bff8d5b-7de6-4655-b397-69b0afc81113" providerId="ADAL" clId="{FD3BD4DC-71D8-46F6-AA22-5552A9B6A2A7}" dt="2026-04-13T04:44:20.192" v="4874" actId="255"/>
          <ac:spMkLst>
            <pc:docMk/>
            <pc:sldMk cId="2727039307" sldId="2147473240"/>
            <ac:spMk id="32" creationId="{4B122E33-0ACF-871A-D9C8-4DDE7027350F}"/>
          </ac:spMkLst>
        </pc:spChg>
        <pc:spChg chg="mod">
          <ac:chgData name="Jason Wiese" userId="4bff8d5b-7de6-4655-b397-69b0afc81113" providerId="ADAL" clId="{FD3BD4DC-71D8-46F6-AA22-5552A9B6A2A7}" dt="2026-04-14T01:27:56.438" v="5547" actId="20577"/>
          <ac:spMkLst>
            <pc:docMk/>
            <pc:sldMk cId="2727039307" sldId="2147473240"/>
            <ac:spMk id="33" creationId="{A39FE92A-8E43-D8CD-5549-CC105EFD7193}"/>
          </ac:spMkLst>
        </pc:spChg>
        <pc:spChg chg="mod">
          <ac:chgData name="Jason Wiese" userId="4bff8d5b-7de6-4655-b397-69b0afc81113" providerId="ADAL" clId="{FD3BD4DC-71D8-46F6-AA22-5552A9B6A2A7}" dt="2026-04-13T04:44:39.496" v="4880" actId="255"/>
          <ac:spMkLst>
            <pc:docMk/>
            <pc:sldMk cId="2727039307" sldId="2147473240"/>
            <ac:spMk id="34" creationId="{735D847F-9C43-D10E-24DD-2A94EBF74E6A}"/>
          </ac:spMkLst>
        </pc:spChg>
        <pc:spChg chg="mod">
          <ac:chgData name="Jason Wiese" userId="4bff8d5b-7de6-4655-b397-69b0afc81113" providerId="ADAL" clId="{FD3BD4DC-71D8-46F6-AA22-5552A9B6A2A7}" dt="2026-04-13T04:44:48.898" v="4883" actId="255"/>
          <ac:spMkLst>
            <pc:docMk/>
            <pc:sldMk cId="2727039307" sldId="2147473240"/>
            <ac:spMk id="35" creationId="{8EC20AB9-4C90-6D8D-5A39-02EAC2CFB768}"/>
          </ac:spMkLst>
        </pc:spChg>
        <pc:spChg chg="mod">
          <ac:chgData name="Jason Wiese" userId="4bff8d5b-7de6-4655-b397-69b0afc81113" providerId="ADAL" clId="{FD3BD4DC-71D8-46F6-AA22-5552A9B6A2A7}" dt="2026-04-13T03:20:42.088" v="3791" actId="20577"/>
          <ac:spMkLst>
            <pc:docMk/>
            <pc:sldMk cId="2727039307" sldId="2147473240"/>
            <ac:spMk id="39" creationId="{4C8D1FB9-C6B9-FA76-3B63-3E63A3D0D26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4-13T04:35:07.411" v="4733" actId="20577"/>
              <pc2:cmMkLst xmlns:pc2="http://schemas.microsoft.com/office/powerpoint/2019/9/main/command">
                <pc:docMk/>
                <pc:sldMk cId="2727039307" sldId="2147473240"/>
                <pc2:cmMk id="{045AF828-25B5-4926-9625-B2FD34DDF2D8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4-14T03:16:11.242" v="8317" actId="20577"/>
        <pc:sldMkLst>
          <pc:docMk/>
          <pc:sldMk cId="3233674304" sldId="2147473241"/>
        </pc:sldMkLst>
        <pc:spChg chg="mod">
          <ac:chgData name="Jason Wiese" userId="4bff8d5b-7de6-4655-b397-69b0afc81113" providerId="ADAL" clId="{FD3BD4DC-71D8-46F6-AA22-5552A9B6A2A7}" dt="2026-04-14T03:16:11.242" v="8317" actId="20577"/>
          <ac:spMkLst>
            <pc:docMk/>
            <pc:sldMk cId="3233674304" sldId="2147473241"/>
            <ac:spMk id="3" creationId="{FBDFB099-E21A-8DC8-B062-6C3E22A2EFFC}"/>
          </ac:spMkLst>
        </pc:spChg>
        <pc:spChg chg="mod">
          <ac:chgData name="Jason Wiese" userId="4bff8d5b-7de6-4655-b397-69b0afc81113" providerId="ADAL" clId="{FD3BD4DC-71D8-46F6-AA22-5552A9B6A2A7}" dt="2026-04-13T03:20:46.839" v="3792" actId="20577"/>
          <ac:spMkLst>
            <pc:docMk/>
            <pc:sldMk cId="3233674304" sldId="2147473241"/>
            <ac:spMk id="6" creationId="{411A114C-6B5B-991A-3D74-8180FBBEA2B5}"/>
          </ac:spMkLst>
        </pc:spChg>
        <pc:spChg chg="mod">
          <ac:chgData name="Jason Wiese" userId="4bff8d5b-7de6-4655-b397-69b0afc81113" providerId="ADAL" clId="{FD3BD4DC-71D8-46F6-AA22-5552A9B6A2A7}" dt="2026-04-13T04:06:21.988" v="4417"/>
          <ac:spMkLst>
            <pc:docMk/>
            <pc:sldMk cId="3233674304" sldId="2147473241"/>
            <ac:spMk id="9" creationId="{5C014AE8-CC1A-817D-8E8D-C95E24D948D7}"/>
          </ac:spMkLst>
        </pc:spChg>
        <pc:spChg chg="mod">
          <ac:chgData name="Jason Wiese" userId="4bff8d5b-7de6-4655-b397-69b0afc81113" providerId="ADAL" clId="{FD3BD4DC-71D8-46F6-AA22-5552A9B6A2A7}" dt="2026-04-13T04:43:07.316" v="4855" actId="404"/>
          <ac:spMkLst>
            <pc:docMk/>
            <pc:sldMk cId="3233674304" sldId="2147473241"/>
            <ac:spMk id="10" creationId="{AF428C86-125E-A4DF-C890-D0C8159E25AB}"/>
          </ac:spMkLst>
        </pc:spChg>
        <pc:spChg chg="mod">
          <ac:chgData name="Jason Wiese" userId="4bff8d5b-7de6-4655-b397-69b0afc81113" providerId="ADAL" clId="{FD3BD4DC-71D8-46F6-AA22-5552A9B6A2A7}" dt="2026-04-13T04:43:15.697" v="4858" actId="255"/>
          <ac:spMkLst>
            <pc:docMk/>
            <pc:sldMk cId="3233674304" sldId="2147473241"/>
            <ac:spMk id="11" creationId="{8CD71196-9626-756F-559B-F703E4749862}"/>
          </ac:spMkLst>
        </pc:spChg>
        <pc:spChg chg="mod">
          <ac:chgData name="Jason Wiese" userId="4bff8d5b-7de6-4655-b397-69b0afc81113" providerId="ADAL" clId="{FD3BD4DC-71D8-46F6-AA22-5552A9B6A2A7}" dt="2026-04-13T04:42:57.466" v="4852" actId="404"/>
          <ac:spMkLst>
            <pc:docMk/>
            <pc:sldMk cId="3233674304" sldId="2147473241"/>
            <ac:spMk id="13" creationId="{A5666BFB-971F-6F09-85C3-36EB9BB6EA50}"/>
          </ac:spMkLst>
        </pc:spChg>
        <pc:spChg chg="mod">
          <ac:chgData name="Jason Wiese" userId="4bff8d5b-7de6-4655-b397-69b0afc81113" providerId="ADAL" clId="{FD3BD4DC-71D8-46F6-AA22-5552A9B6A2A7}" dt="2026-04-13T04:43:51.204" v="4865" actId="255"/>
          <ac:spMkLst>
            <pc:docMk/>
            <pc:sldMk cId="3233674304" sldId="2147473241"/>
            <ac:spMk id="14" creationId="{481ED518-15FD-82BB-28F5-ADDE9DF7DDF4}"/>
          </ac:spMkLst>
        </pc:spChg>
        <pc:spChg chg="mod">
          <ac:chgData name="Jason Wiese" userId="4bff8d5b-7de6-4655-b397-69b0afc81113" providerId="ADAL" clId="{FD3BD4DC-71D8-46F6-AA22-5552A9B6A2A7}" dt="2026-04-13T04:43:41.509" v="4862" actId="255"/>
          <ac:spMkLst>
            <pc:docMk/>
            <pc:sldMk cId="3233674304" sldId="2147473241"/>
            <ac:spMk id="17" creationId="{73312BF1-E732-2523-1202-5A26BB9F8243}"/>
          </ac:spMkLst>
        </pc:spChg>
        <pc:spChg chg="mod">
          <ac:chgData name="Jason Wiese" userId="4bff8d5b-7de6-4655-b397-69b0afc81113" providerId="ADAL" clId="{FD3BD4DC-71D8-46F6-AA22-5552A9B6A2A7}" dt="2026-04-13T04:43:00.422" v="4853" actId="404"/>
          <ac:spMkLst>
            <pc:docMk/>
            <pc:sldMk cId="3233674304" sldId="2147473241"/>
            <ac:spMk id="19" creationId="{229FF77C-0015-2055-2D1E-75252C352B59}"/>
          </ac:spMkLst>
        </pc:spChg>
        <pc:spChg chg="mod">
          <ac:chgData name="Jason Wiese" userId="4bff8d5b-7de6-4655-b397-69b0afc81113" providerId="ADAL" clId="{FD3BD4DC-71D8-46F6-AA22-5552A9B6A2A7}" dt="2026-04-13T04:43:03.820" v="4854" actId="404"/>
          <ac:spMkLst>
            <pc:docMk/>
            <pc:sldMk cId="3233674304" sldId="2147473241"/>
            <ac:spMk id="21" creationId="{38D9B624-2B10-973D-2B9A-4113F99A75C2}"/>
          </ac:spMkLst>
        </pc:spChg>
      </pc:sldChg>
      <pc:sldChg chg="addSp delSp modSp mod">
        <pc:chgData name="Jason Wiese" userId="4bff8d5b-7de6-4655-b397-69b0afc81113" providerId="ADAL" clId="{FD3BD4DC-71D8-46F6-AA22-5552A9B6A2A7}" dt="2026-04-13T03:09:44.842" v="3018" actId="20577"/>
        <pc:sldMkLst>
          <pc:docMk/>
          <pc:sldMk cId="2787426868" sldId="2147473244"/>
        </pc:sldMkLst>
        <pc:spChg chg="mod">
          <ac:chgData name="Jason Wiese" userId="4bff8d5b-7de6-4655-b397-69b0afc81113" providerId="ADAL" clId="{FD3BD4DC-71D8-46F6-AA22-5552A9B6A2A7}" dt="2026-04-13T03:08:16.109" v="2942" actId="6549"/>
          <ac:spMkLst>
            <pc:docMk/>
            <pc:sldMk cId="2787426868" sldId="2147473244"/>
            <ac:spMk id="3" creationId="{F5CA505D-3534-1FE9-EBD7-289E05D0F283}"/>
          </ac:spMkLst>
        </pc:spChg>
        <pc:spChg chg="add mod">
          <ac:chgData name="Jason Wiese" userId="4bff8d5b-7de6-4655-b397-69b0afc81113" providerId="ADAL" clId="{FD3BD4DC-71D8-46F6-AA22-5552A9B6A2A7}" dt="2026-04-13T03:09:44.842" v="3018" actId="20577"/>
          <ac:spMkLst>
            <pc:docMk/>
            <pc:sldMk cId="2787426868" sldId="2147473244"/>
            <ac:spMk id="4" creationId="{90667796-DC37-CE6D-F610-F7BA938E7E43}"/>
          </ac:spMkLst>
        </pc:spChg>
        <pc:spChg chg="add mod">
          <ac:chgData name="Jason Wiese" userId="4bff8d5b-7de6-4655-b397-69b0afc81113" providerId="ADAL" clId="{FD3BD4DC-71D8-46F6-AA22-5552A9B6A2A7}" dt="2026-04-13T02:57:32.801" v="2074" actId="1037"/>
          <ac:spMkLst>
            <pc:docMk/>
            <pc:sldMk cId="2787426868" sldId="2147473244"/>
            <ac:spMk id="6" creationId="{2F40283C-BFBC-9AC6-92D0-8A087F5825CD}"/>
          </ac:spMkLst>
        </pc:spChg>
        <pc:spChg chg="mod">
          <ac:chgData name="Jason Wiese" userId="4bff8d5b-7de6-4655-b397-69b0afc81113" providerId="ADAL" clId="{FD3BD4DC-71D8-46F6-AA22-5552A9B6A2A7}" dt="2026-04-13T03:09:06.751" v="2952" actId="20577"/>
          <ac:spMkLst>
            <pc:docMk/>
            <pc:sldMk cId="2787426868" sldId="2147473244"/>
            <ac:spMk id="16" creationId="{3A738BD7-8448-7648-5262-9336D7757B51}"/>
          </ac:spMkLst>
        </pc:spChg>
        <pc:spChg chg="add mod">
          <ac:chgData name="Jason Wiese" userId="4bff8d5b-7de6-4655-b397-69b0afc81113" providerId="ADAL" clId="{FD3BD4DC-71D8-46F6-AA22-5552A9B6A2A7}" dt="2026-04-13T02:57:32.801" v="2074" actId="1037"/>
          <ac:spMkLst>
            <pc:docMk/>
            <pc:sldMk cId="2787426868" sldId="2147473244"/>
            <ac:spMk id="35" creationId="{E454EFE2-60F6-4CAF-1D86-1BD9CCD1FF9F}"/>
          </ac:spMkLst>
        </pc:spChg>
        <pc:spChg chg="add mod">
          <ac:chgData name="Jason Wiese" userId="4bff8d5b-7de6-4655-b397-69b0afc81113" providerId="ADAL" clId="{FD3BD4DC-71D8-46F6-AA22-5552A9B6A2A7}" dt="2026-04-13T02:57:32.801" v="2074" actId="1037"/>
          <ac:spMkLst>
            <pc:docMk/>
            <pc:sldMk cId="2787426868" sldId="2147473244"/>
            <ac:spMk id="36" creationId="{CAEACF13-65E2-FE07-F912-DCB062E866F1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38" creationId="{62BCB881-CC24-1FAE-99F0-1EBBC524B328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39" creationId="{30ABED60-5225-286B-E757-F71AB749954B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40" creationId="{9691E5F6-7E96-0789-D7D3-A996A58EABF8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42" creationId="{BFCE5167-E4B5-F0B8-782F-06710EE973E4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51" creationId="{A816402A-2E54-C7AB-0D0B-36F8AC9A17EA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52" creationId="{3BD94CBC-CBA3-A092-B4A4-4A00DFABB8B8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54" creationId="{E3654BF3-6B21-2304-0557-091FBEEB77A2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55" creationId="{DA370041-6F35-F679-D990-19FFD49A134D}"/>
          </ac:spMkLst>
        </pc:spChg>
        <pc:spChg chg="add mod">
          <ac:chgData name="Jason Wiese" userId="4bff8d5b-7de6-4655-b397-69b0afc81113" providerId="ADAL" clId="{FD3BD4DC-71D8-46F6-AA22-5552A9B6A2A7}" dt="2026-04-13T03:01:47.370" v="2484" actId="1035"/>
          <ac:spMkLst>
            <pc:docMk/>
            <pc:sldMk cId="2787426868" sldId="2147473244"/>
            <ac:spMk id="56" creationId="{723376AD-D60C-546E-76A3-B9C2E1D07CD5}"/>
          </ac:spMkLst>
        </pc:spChg>
        <pc:spChg chg="add mod">
          <ac:chgData name="Jason Wiese" userId="4bff8d5b-7de6-4655-b397-69b0afc81113" providerId="ADAL" clId="{FD3BD4DC-71D8-46F6-AA22-5552A9B6A2A7}" dt="2026-04-13T02:59:09.035" v="2179" actId="1076"/>
          <ac:spMkLst>
            <pc:docMk/>
            <pc:sldMk cId="2787426868" sldId="2147473244"/>
            <ac:spMk id="58" creationId="{7AF1712A-86A0-2070-BCEE-794AA9015BE2}"/>
          </ac:spMkLst>
        </pc:spChg>
        <pc:spChg chg="add mod">
          <ac:chgData name="Jason Wiese" userId="4bff8d5b-7de6-4655-b397-69b0afc81113" providerId="ADAL" clId="{FD3BD4DC-71D8-46F6-AA22-5552A9B6A2A7}" dt="2026-04-13T02:59:09.035" v="2179" actId="1076"/>
          <ac:spMkLst>
            <pc:docMk/>
            <pc:sldMk cId="2787426868" sldId="2147473244"/>
            <ac:spMk id="59" creationId="{509C87B9-D4B1-033E-F32A-616478308C58}"/>
          </ac:spMkLst>
        </pc:spChg>
        <pc:spChg chg="add mod">
          <ac:chgData name="Jason Wiese" userId="4bff8d5b-7de6-4655-b397-69b0afc81113" providerId="ADAL" clId="{FD3BD4DC-71D8-46F6-AA22-5552A9B6A2A7}" dt="2026-04-13T02:59:09.035" v="2179" actId="1076"/>
          <ac:spMkLst>
            <pc:docMk/>
            <pc:sldMk cId="2787426868" sldId="2147473244"/>
            <ac:spMk id="60" creationId="{838B221D-5596-AFFE-472A-04F8CA0B59FB}"/>
          </ac:spMkLst>
        </pc:spChg>
        <pc:spChg chg="add mod">
          <ac:chgData name="Jason Wiese" userId="4bff8d5b-7de6-4655-b397-69b0afc81113" providerId="ADAL" clId="{FD3BD4DC-71D8-46F6-AA22-5552A9B6A2A7}" dt="2026-04-13T02:59:52.611" v="2454" actId="1037"/>
          <ac:spMkLst>
            <pc:docMk/>
            <pc:sldMk cId="2787426868" sldId="2147473244"/>
            <ac:spMk id="62" creationId="{9DF74153-37F8-452E-5B26-983A6971928E}"/>
          </ac:spMkLst>
        </pc:spChg>
        <pc:spChg chg="add mod">
          <ac:chgData name="Jason Wiese" userId="4bff8d5b-7de6-4655-b397-69b0afc81113" providerId="ADAL" clId="{FD3BD4DC-71D8-46F6-AA22-5552A9B6A2A7}" dt="2026-04-13T02:59:52.611" v="2454" actId="1037"/>
          <ac:spMkLst>
            <pc:docMk/>
            <pc:sldMk cId="2787426868" sldId="2147473244"/>
            <ac:spMk id="63" creationId="{8E2358F9-8995-5FF9-CE04-D9C196E815E5}"/>
          </ac:spMkLst>
        </pc:spChg>
        <pc:spChg chg="add mod">
          <ac:chgData name="Jason Wiese" userId="4bff8d5b-7de6-4655-b397-69b0afc81113" providerId="ADAL" clId="{FD3BD4DC-71D8-46F6-AA22-5552A9B6A2A7}" dt="2026-04-13T02:59:52.611" v="2454" actId="1037"/>
          <ac:spMkLst>
            <pc:docMk/>
            <pc:sldMk cId="2787426868" sldId="2147473244"/>
            <ac:spMk id="64" creationId="{87A21FC6-599D-81A5-FEFF-D257D6C1BDF0}"/>
          </ac:spMkLst>
        </pc:spChg>
        <pc:spChg chg="add mod">
          <ac:chgData name="Jason Wiese" userId="4bff8d5b-7de6-4655-b397-69b0afc81113" providerId="ADAL" clId="{FD3BD4DC-71D8-46F6-AA22-5552A9B6A2A7}" dt="2026-04-13T03:00:19.231" v="2456" actId="1076"/>
          <ac:spMkLst>
            <pc:docMk/>
            <pc:sldMk cId="2787426868" sldId="2147473244"/>
            <ac:spMk id="66" creationId="{BD38E8B0-0154-77A3-6E39-76461F413B70}"/>
          </ac:spMkLst>
        </pc:spChg>
        <pc:spChg chg="add mod">
          <ac:chgData name="Jason Wiese" userId="4bff8d5b-7de6-4655-b397-69b0afc81113" providerId="ADAL" clId="{FD3BD4DC-71D8-46F6-AA22-5552A9B6A2A7}" dt="2026-04-13T03:00:19.231" v="2456" actId="1076"/>
          <ac:spMkLst>
            <pc:docMk/>
            <pc:sldMk cId="2787426868" sldId="2147473244"/>
            <ac:spMk id="67" creationId="{98A699B7-5FE9-011B-7616-63ADC14C6276}"/>
          </ac:spMkLst>
        </pc:spChg>
        <pc:spChg chg="add mod">
          <ac:chgData name="Jason Wiese" userId="4bff8d5b-7de6-4655-b397-69b0afc81113" providerId="ADAL" clId="{FD3BD4DC-71D8-46F6-AA22-5552A9B6A2A7}" dt="2026-04-13T03:00:19.231" v="2456" actId="1076"/>
          <ac:spMkLst>
            <pc:docMk/>
            <pc:sldMk cId="2787426868" sldId="2147473244"/>
            <ac:spMk id="68" creationId="{C219B97E-68EC-E241-B55F-01641A768575}"/>
          </ac:spMkLst>
        </pc:spChg>
        <pc:spChg chg="add mod">
          <ac:chgData name="Jason Wiese" userId="4bff8d5b-7de6-4655-b397-69b0afc81113" providerId="ADAL" clId="{FD3BD4DC-71D8-46F6-AA22-5552A9B6A2A7}" dt="2026-04-13T03:00:39.586" v="2458" actId="1076"/>
          <ac:spMkLst>
            <pc:docMk/>
            <pc:sldMk cId="2787426868" sldId="2147473244"/>
            <ac:spMk id="70" creationId="{779B59BC-4981-0D54-9319-B54CE848DE8F}"/>
          </ac:spMkLst>
        </pc:spChg>
        <pc:spChg chg="add mod">
          <ac:chgData name="Jason Wiese" userId="4bff8d5b-7de6-4655-b397-69b0afc81113" providerId="ADAL" clId="{FD3BD4DC-71D8-46F6-AA22-5552A9B6A2A7}" dt="2026-04-13T03:00:39.586" v="2458" actId="1076"/>
          <ac:spMkLst>
            <pc:docMk/>
            <pc:sldMk cId="2787426868" sldId="2147473244"/>
            <ac:spMk id="71" creationId="{7D5AA902-0F40-0159-DBF7-1CC820ABC79A}"/>
          </ac:spMkLst>
        </pc:spChg>
        <pc:spChg chg="add mod">
          <ac:chgData name="Jason Wiese" userId="4bff8d5b-7de6-4655-b397-69b0afc81113" providerId="ADAL" clId="{FD3BD4DC-71D8-46F6-AA22-5552A9B6A2A7}" dt="2026-04-13T03:00:39.586" v="2458" actId="1076"/>
          <ac:spMkLst>
            <pc:docMk/>
            <pc:sldMk cId="2787426868" sldId="2147473244"/>
            <ac:spMk id="72" creationId="{B2128ADC-59D7-C645-760A-16682DD301CC}"/>
          </ac:spMkLst>
        </pc:spChg>
        <pc:picChg chg="add mod">
          <ac:chgData name="Jason Wiese" userId="4bff8d5b-7de6-4655-b397-69b0afc81113" providerId="ADAL" clId="{FD3BD4DC-71D8-46F6-AA22-5552A9B6A2A7}" dt="2026-04-13T02:57:32.801" v="2074" actId="1037"/>
          <ac:picMkLst>
            <pc:docMk/>
            <pc:sldMk cId="2787426868" sldId="2147473244"/>
            <ac:picMk id="37" creationId="{25524F4A-26F7-F211-F5D6-032310801FCE}"/>
          </ac:picMkLst>
        </pc:picChg>
        <pc:picChg chg="add mod">
          <ac:chgData name="Jason Wiese" userId="4bff8d5b-7de6-4655-b397-69b0afc81113" providerId="ADAL" clId="{FD3BD4DC-71D8-46F6-AA22-5552A9B6A2A7}" dt="2026-04-13T03:01:47.370" v="2484" actId="1035"/>
          <ac:picMkLst>
            <pc:docMk/>
            <pc:sldMk cId="2787426868" sldId="2147473244"/>
            <ac:picMk id="41" creationId="{AE558D6A-AD56-609C-E650-7B7FC126C643}"/>
          </ac:picMkLst>
        </pc:picChg>
        <pc:picChg chg="add mod">
          <ac:chgData name="Jason Wiese" userId="4bff8d5b-7de6-4655-b397-69b0afc81113" providerId="ADAL" clId="{FD3BD4DC-71D8-46F6-AA22-5552A9B6A2A7}" dt="2026-04-13T02:58:23.493" v="2175" actId="1076"/>
          <ac:picMkLst>
            <pc:docMk/>
            <pc:sldMk cId="2787426868" sldId="2147473244"/>
            <ac:picMk id="53" creationId="{92CF9D23-397C-86E6-8ED7-BED036B89A78}"/>
          </ac:picMkLst>
        </pc:picChg>
        <pc:picChg chg="add mod">
          <ac:chgData name="Jason Wiese" userId="4bff8d5b-7de6-4655-b397-69b0afc81113" providerId="ADAL" clId="{FD3BD4DC-71D8-46F6-AA22-5552A9B6A2A7}" dt="2026-04-13T02:58:48.636" v="2177" actId="1076"/>
          <ac:picMkLst>
            <pc:docMk/>
            <pc:sldMk cId="2787426868" sldId="2147473244"/>
            <ac:picMk id="57" creationId="{9A19DB04-936F-FB84-BD99-B0180DC47A2F}"/>
          </ac:picMkLst>
        </pc:picChg>
        <pc:picChg chg="add mod">
          <ac:chgData name="Jason Wiese" userId="4bff8d5b-7de6-4655-b397-69b0afc81113" providerId="ADAL" clId="{FD3BD4DC-71D8-46F6-AA22-5552A9B6A2A7}" dt="2026-04-13T02:59:09.035" v="2179" actId="1076"/>
          <ac:picMkLst>
            <pc:docMk/>
            <pc:sldMk cId="2787426868" sldId="2147473244"/>
            <ac:picMk id="61" creationId="{72CF57D2-656B-5021-216C-78087B54627B}"/>
          </ac:picMkLst>
        </pc:picChg>
        <pc:picChg chg="add mod">
          <ac:chgData name="Jason Wiese" userId="4bff8d5b-7de6-4655-b397-69b0afc81113" providerId="ADAL" clId="{FD3BD4DC-71D8-46F6-AA22-5552A9B6A2A7}" dt="2026-04-13T02:59:52.611" v="2454" actId="1037"/>
          <ac:picMkLst>
            <pc:docMk/>
            <pc:sldMk cId="2787426868" sldId="2147473244"/>
            <ac:picMk id="65" creationId="{1E57CBD2-B0AB-1E6E-3C9E-89556DF16BAF}"/>
          </ac:picMkLst>
        </pc:picChg>
        <pc:picChg chg="add mod">
          <ac:chgData name="Jason Wiese" userId="4bff8d5b-7de6-4655-b397-69b0afc81113" providerId="ADAL" clId="{FD3BD4DC-71D8-46F6-AA22-5552A9B6A2A7}" dt="2026-04-13T03:00:19.231" v="2456" actId="1076"/>
          <ac:picMkLst>
            <pc:docMk/>
            <pc:sldMk cId="2787426868" sldId="2147473244"/>
            <ac:picMk id="69" creationId="{6B29FCEE-FF84-B2FF-EEB1-00B14CB3C4A2}"/>
          </ac:picMkLst>
        </pc:picChg>
        <pc:picChg chg="add mod">
          <ac:chgData name="Jason Wiese" userId="4bff8d5b-7de6-4655-b397-69b0afc81113" providerId="ADAL" clId="{FD3BD4DC-71D8-46F6-AA22-5552A9B6A2A7}" dt="2026-04-13T03:00:39.586" v="2458" actId="1076"/>
          <ac:picMkLst>
            <pc:docMk/>
            <pc:sldMk cId="2787426868" sldId="2147473244"/>
            <ac:picMk id="73" creationId="{67F82B22-27DF-E6D0-BC68-1D838EC83A70}"/>
          </ac:picMkLst>
        </pc:picChg>
      </pc:sldChg>
      <pc:sldChg chg="addSp delSp modSp mod modCm">
        <pc:chgData name="Jason Wiese" userId="4bff8d5b-7de6-4655-b397-69b0afc81113" providerId="ADAL" clId="{FD3BD4DC-71D8-46F6-AA22-5552A9B6A2A7}" dt="2026-04-14T04:16:17.658" v="11636" actId="1076"/>
        <pc:sldMkLst>
          <pc:docMk/>
          <pc:sldMk cId="2436573431" sldId="2147473247"/>
        </pc:sldMkLst>
        <pc:spChg chg="mod">
          <ac:chgData name="Jason Wiese" userId="4bff8d5b-7de6-4655-b397-69b0afc81113" providerId="ADAL" clId="{FD3BD4DC-71D8-46F6-AA22-5552A9B6A2A7}" dt="2026-04-14T02:09:18.867" v="6018" actId="20577"/>
          <ac:spMkLst>
            <pc:docMk/>
            <pc:sldMk cId="2436573431" sldId="2147473247"/>
            <ac:spMk id="3" creationId="{ADA09210-D1DF-4E57-4F31-90BF34B0D0FE}"/>
          </ac:spMkLst>
        </pc:spChg>
        <pc:spChg chg="mod">
          <ac:chgData name="Jason Wiese" userId="4bff8d5b-7de6-4655-b397-69b0afc81113" providerId="ADAL" clId="{FD3BD4DC-71D8-46F6-AA22-5552A9B6A2A7}" dt="2026-04-14T01:52:54.893" v="5964" actId="1035"/>
          <ac:spMkLst>
            <pc:docMk/>
            <pc:sldMk cId="2436573431" sldId="2147473247"/>
            <ac:spMk id="13" creationId="{58E13649-53DB-55C6-BF9E-9CEA3F57B419}"/>
          </ac:spMkLst>
        </pc:spChg>
        <pc:spChg chg="mod">
          <ac:chgData name="Jason Wiese" userId="4bff8d5b-7de6-4655-b397-69b0afc81113" providerId="ADAL" clId="{FD3BD4DC-71D8-46F6-AA22-5552A9B6A2A7}" dt="2026-04-14T04:16:17.658" v="11636" actId="1076"/>
          <ac:spMkLst>
            <pc:docMk/>
            <pc:sldMk cId="2436573431" sldId="2147473247"/>
            <ac:spMk id="14" creationId="{91DA78D5-8E4F-AA67-EDC5-AE94EB90B6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4-14T01:46:07.320" v="5839" actId="6549"/>
              <pc2:cmMkLst xmlns:pc2="http://schemas.microsoft.com/office/powerpoint/2019/9/main/command">
                <pc:docMk/>
                <pc:sldMk cId="2436573431" sldId="2147473247"/>
                <pc2:cmMk id="{E98D6128-91A1-45CD-B234-DEFC3F7DD711}"/>
              </pc2:cmMkLst>
            </pc226:cmChg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4-14T01:46:07.320" v="5839" actId="6549"/>
              <pc2:cmMkLst xmlns:pc2="http://schemas.microsoft.com/office/powerpoint/2019/9/main/command">
                <pc:docMk/>
                <pc:sldMk cId="2436573431" sldId="2147473247"/>
                <pc2:cmMk id="{0B422A2B-7F0B-4209-AB6D-1CA60F1B60A5}"/>
              </pc2:cmMkLst>
            </pc226:cmChg>
          </p:ext>
        </pc:extLst>
      </pc:sldChg>
      <pc:sldChg chg="delSp modSp mod">
        <pc:chgData name="Jason Wiese" userId="4bff8d5b-7de6-4655-b397-69b0afc81113" providerId="ADAL" clId="{FD3BD4DC-71D8-46F6-AA22-5552A9B6A2A7}" dt="2026-04-14T04:16:07.001" v="11634" actId="1076"/>
        <pc:sldMkLst>
          <pc:docMk/>
          <pc:sldMk cId="3593082138" sldId="2147473248"/>
        </pc:sldMkLst>
        <pc:spChg chg="mod">
          <ac:chgData name="Jason Wiese" userId="4bff8d5b-7de6-4655-b397-69b0afc81113" providerId="ADAL" clId="{FD3BD4DC-71D8-46F6-AA22-5552A9B6A2A7}" dt="2026-04-14T02:09:40.166" v="6047" actId="14100"/>
          <ac:spMkLst>
            <pc:docMk/>
            <pc:sldMk cId="3593082138" sldId="2147473248"/>
            <ac:spMk id="3" creationId="{60923390-76F7-6DF0-17A4-12B25506EEF6}"/>
          </ac:spMkLst>
        </pc:spChg>
        <pc:spChg chg="mod">
          <ac:chgData name="Jason Wiese" userId="4bff8d5b-7de6-4655-b397-69b0afc81113" providerId="ADAL" clId="{FD3BD4DC-71D8-46F6-AA22-5552A9B6A2A7}" dt="2026-04-14T04:16:07.001" v="11634" actId="1076"/>
          <ac:spMkLst>
            <pc:docMk/>
            <pc:sldMk cId="3593082138" sldId="2147473248"/>
            <ac:spMk id="17" creationId="{962FDB23-F6C1-87AA-2C0D-C054AC13BCDC}"/>
          </ac:spMkLst>
        </pc:spChg>
      </pc:sldChg>
      <pc:sldChg chg="delSp modSp mod">
        <pc:chgData name="Jason Wiese" userId="4bff8d5b-7de6-4655-b397-69b0afc81113" providerId="ADAL" clId="{FD3BD4DC-71D8-46F6-AA22-5552A9B6A2A7}" dt="2026-04-14T04:16:29.390" v="11638" actId="1076"/>
        <pc:sldMkLst>
          <pc:docMk/>
          <pc:sldMk cId="3316710335" sldId="2147473249"/>
        </pc:sldMkLst>
        <pc:spChg chg="mod">
          <ac:chgData name="Jason Wiese" userId="4bff8d5b-7de6-4655-b397-69b0afc81113" providerId="ADAL" clId="{FD3BD4DC-71D8-46F6-AA22-5552A9B6A2A7}" dt="2026-04-13T04:12:07.918" v="4541" actId="20577"/>
          <ac:spMkLst>
            <pc:docMk/>
            <pc:sldMk cId="3316710335" sldId="2147473249"/>
            <ac:spMk id="3" creationId="{D44AF59F-347B-E842-6CF1-C24C9251E60D}"/>
          </ac:spMkLst>
        </pc:spChg>
        <pc:spChg chg="mod">
          <ac:chgData name="Jason Wiese" userId="4bff8d5b-7de6-4655-b397-69b0afc81113" providerId="ADAL" clId="{FD3BD4DC-71D8-46F6-AA22-5552A9B6A2A7}" dt="2026-04-14T04:16:29.390" v="11638" actId="1076"/>
          <ac:spMkLst>
            <pc:docMk/>
            <pc:sldMk cId="3316710335" sldId="2147473249"/>
            <ac:spMk id="27" creationId="{DC54173B-FA25-857B-C038-6992EDEC2401}"/>
          </ac:spMkLst>
        </pc:spChg>
      </pc:sldChg>
      <pc:sldChg chg="modSp mod modCm">
        <pc:chgData name="Jason Wiese" userId="4bff8d5b-7de6-4655-b397-69b0afc81113" providerId="ADAL" clId="{FD3BD4DC-71D8-46F6-AA22-5552A9B6A2A7}" dt="2026-04-14T02:56:44.955" v="7462" actId="20577"/>
        <pc:sldMkLst>
          <pc:docMk/>
          <pc:sldMk cId="3622927501" sldId="2147473252"/>
        </pc:sldMkLst>
        <pc:spChg chg="mod">
          <ac:chgData name="Jason Wiese" userId="4bff8d5b-7de6-4655-b397-69b0afc81113" providerId="ADAL" clId="{FD3BD4DC-71D8-46F6-AA22-5552A9B6A2A7}" dt="2026-04-14T02:56:44.955" v="7462" actId="20577"/>
          <ac:spMkLst>
            <pc:docMk/>
            <pc:sldMk cId="3622927501" sldId="2147473252"/>
            <ac:spMk id="3" creationId="{8A9F7968-BF6B-9BE0-D692-DB7BFE6FCFDE}"/>
          </ac:spMkLst>
        </pc:spChg>
        <pc:spChg chg="mod">
          <ac:chgData name="Jason Wiese" userId="4bff8d5b-7de6-4655-b397-69b0afc81113" providerId="ADAL" clId="{FD3BD4DC-71D8-46F6-AA22-5552A9B6A2A7}" dt="2026-04-14T02:25:46.743" v="6360" actId="20577"/>
          <ac:spMkLst>
            <pc:docMk/>
            <pc:sldMk cId="3622927501" sldId="2147473252"/>
            <ac:spMk id="9" creationId="{1A2394F3-3EEC-140F-B66E-8004B68A86BA}"/>
          </ac:spMkLst>
        </pc:spChg>
        <pc:spChg chg="mod">
          <ac:chgData name="Jason Wiese" userId="4bff8d5b-7de6-4655-b397-69b0afc81113" providerId="ADAL" clId="{FD3BD4DC-71D8-46F6-AA22-5552A9B6A2A7}" dt="2026-04-14T02:25:41.573" v="6341" actId="20577"/>
          <ac:spMkLst>
            <pc:docMk/>
            <pc:sldMk cId="3622927501" sldId="2147473252"/>
            <ac:spMk id="11" creationId="{C51B8E5B-74BF-C11D-9B83-B9005DA71D80}"/>
          </ac:spMkLst>
        </pc:spChg>
        <pc:spChg chg="mod">
          <ac:chgData name="Jason Wiese" userId="4bff8d5b-7de6-4655-b397-69b0afc81113" providerId="ADAL" clId="{FD3BD4DC-71D8-46F6-AA22-5552A9B6A2A7}" dt="2026-04-14T02:55:42.036" v="7429" actId="207"/>
          <ac:spMkLst>
            <pc:docMk/>
            <pc:sldMk cId="3622927501" sldId="2147473252"/>
            <ac:spMk id="12" creationId="{5AFE9DAC-2C70-A06D-72E0-3D3AF3FC1CEA}"/>
          </ac:spMkLst>
        </pc:spChg>
        <pc:spChg chg="mod">
          <ac:chgData name="Jason Wiese" userId="4bff8d5b-7de6-4655-b397-69b0afc81113" providerId="ADAL" clId="{FD3BD4DC-71D8-46F6-AA22-5552A9B6A2A7}" dt="2026-04-14T02:46:26.628" v="6877" actId="6549"/>
          <ac:spMkLst>
            <pc:docMk/>
            <pc:sldMk cId="3622927501" sldId="2147473252"/>
            <ac:spMk id="16" creationId="{0092C56F-4C21-FD52-6DC1-A8178C89C13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4-14T02:46:23.389" v="6875" actId="20577"/>
              <pc2:cmMkLst xmlns:pc2="http://schemas.microsoft.com/office/powerpoint/2019/9/main/command">
                <pc:docMk/>
                <pc:sldMk cId="3622927501" sldId="2147473252"/>
                <pc2:cmMk id="{DDC6BC56-8AC1-4CEB-A86F-46280D3F64B7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4-13T04:33:26.478" v="4722" actId="20577"/>
        <pc:sldMkLst>
          <pc:docMk/>
          <pc:sldMk cId="117101414" sldId="2147473254"/>
        </pc:sldMkLst>
        <pc:spChg chg="mod">
          <ac:chgData name="Jason Wiese" userId="4bff8d5b-7de6-4655-b397-69b0afc81113" providerId="ADAL" clId="{FD3BD4DC-71D8-46F6-AA22-5552A9B6A2A7}" dt="2026-04-13T04:33:26.478" v="4722" actId="20577"/>
          <ac:spMkLst>
            <pc:docMk/>
            <pc:sldMk cId="117101414" sldId="2147473254"/>
            <ac:spMk id="3" creationId="{A0CC9E57-AEB7-9E4B-12EB-1FBEDED6F89F}"/>
          </ac:spMkLst>
        </pc:spChg>
      </pc:sldChg>
      <pc:sldChg chg="addSp delSp modSp mod">
        <pc:chgData name="Jason Wiese" userId="4bff8d5b-7de6-4655-b397-69b0afc81113" providerId="ADAL" clId="{FD3BD4DC-71D8-46F6-AA22-5552A9B6A2A7}" dt="2026-04-14T04:13:24.333" v="11632" actId="478"/>
        <pc:sldMkLst>
          <pc:docMk/>
          <pc:sldMk cId="97977054" sldId="2147473257"/>
        </pc:sldMkLst>
        <pc:spChg chg="mod">
          <ac:chgData name="Jason Wiese" userId="4bff8d5b-7de6-4655-b397-69b0afc81113" providerId="ADAL" clId="{FD3BD4DC-71D8-46F6-AA22-5552A9B6A2A7}" dt="2026-04-14T04:12:38.921" v="11631" actId="20577"/>
          <ac:spMkLst>
            <pc:docMk/>
            <pc:sldMk cId="97977054" sldId="2147473257"/>
            <ac:spMk id="11" creationId="{BE0F8B52-B38C-AC55-C752-ED3C7E7F5A32}"/>
          </ac:spMkLst>
        </pc:spChg>
        <pc:spChg chg="mod">
          <ac:chgData name="Jason Wiese" userId="4bff8d5b-7de6-4655-b397-69b0afc81113" providerId="ADAL" clId="{FD3BD4DC-71D8-46F6-AA22-5552A9B6A2A7}" dt="2026-04-14T04:00:09.921" v="10332" actId="1035"/>
          <ac:spMkLst>
            <pc:docMk/>
            <pc:sldMk cId="97977054" sldId="2147473257"/>
            <ac:spMk id="13" creationId="{D3A8E7CB-CDED-03B8-570C-DDE283ABC2D6}"/>
          </ac:spMkLst>
        </pc:spChg>
      </pc:sldChg>
      <pc:sldChg chg="addSp modSp mod">
        <pc:chgData name="Jason Wiese" userId="4bff8d5b-7de6-4655-b397-69b0afc81113" providerId="ADAL" clId="{FD3BD4DC-71D8-46F6-AA22-5552A9B6A2A7}" dt="2026-04-14T03:00:20.711" v="7557" actId="207"/>
        <pc:sldMkLst>
          <pc:docMk/>
          <pc:sldMk cId="399846040" sldId="2147474378"/>
        </pc:sldMkLst>
        <pc:spChg chg="mod">
          <ac:chgData name="Jason Wiese" userId="4bff8d5b-7de6-4655-b397-69b0afc81113" providerId="ADAL" clId="{FD3BD4DC-71D8-46F6-AA22-5552A9B6A2A7}" dt="2026-04-14T03:00:20.711" v="7557" actId="207"/>
          <ac:spMkLst>
            <pc:docMk/>
            <pc:sldMk cId="399846040" sldId="2147474378"/>
            <ac:spMk id="6" creationId="{EEFFB00D-31F6-5D4E-94C5-2E0B00E7675B}"/>
          </ac:spMkLst>
        </pc:spChg>
      </pc:sldChg>
      <pc:sldChg chg="addSp modSp mod">
        <pc:chgData name="Jason Wiese" userId="4bff8d5b-7de6-4655-b397-69b0afc81113" providerId="ADAL" clId="{FD3BD4DC-71D8-46F6-AA22-5552A9B6A2A7}" dt="2026-04-14T02:59:23.976" v="7550" actId="207"/>
        <pc:sldMkLst>
          <pc:docMk/>
          <pc:sldMk cId="3194164865" sldId="2147474379"/>
        </pc:sldMkLst>
        <pc:spChg chg="mod">
          <ac:chgData name="Jason Wiese" userId="4bff8d5b-7de6-4655-b397-69b0afc81113" providerId="ADAL" clId="{FD3BD4DC-71D8-46F6-AA22-5552A9B6A2A7}" dt="2026-04-14T02:59:23.976" v="7550" actId="207"/>
          <ac:spMkLst>
            <pc:docMk/>
            <pc:sldMk cId="3194164865" sldId="2147474379"/>
            <ac:spMk id="7" creationId="{6DC91B97-E97A-EF7E-39D2-36D5427FF1E9}"/>
          </ac:spMkLst>
        </pc:spChg>
      </pc:sldChg>
      <pc:sldChg chg="addSp modSp mod">
        <pc:chgData name="Jason Wiese" userId="4bff8d5b-7de6-4655-b397-69b0afc81113" providerId="ADAL" clId="{FD3BD4DC-71D8-46F6-AA22-5552A9B6A2A7}" dt="2026-04-14T02:59:18.350" v="7549" actId="207"/>
        <pc:sldMkLst>
          <pc:docMk/>
          <pc:sldMk cId="3637701546" sldId="2147474380"/>
        </pc:sldMkLst>
        <pc:spChg chg="mod">
          <ac:chgData name="Jason Wiese" userId="4bff8d5b-7de6-4655-b397-69b0afc81113" providerId="ADAL" clId="{FD3BD4DC-71D8-46F6-AA22-5552A9B6A2A7}" dt="2026-04-14T02:59:18.350" v="7549" actId="207"/>
          <ac:spMkLst>
            <pc:docMk/>
            <pc:sldMk cId="3637701546" sldId="2147474380"/>
            <ac:spMk id="7" creationId="{B0C42406-0D3E-899E-9E35-7A83542491F5}"/>
          </ac:spMkLst>
        </pc:spChg>
      </pc:sldChg>
      <pc:sldChg chg="modSp mod modCm">
        <pc:chgData name="Jason Wiese" userId="4bff8d5b-7de6-4655-b397-69b0afc81113" providerId="ADAL" clId="{FD3BD4DC-71D8-46F6-AA22-5552A9B6A2A7}" dt="2026-04-14T02:58:50.772" v="7547" actId="20577"/>
        <pc:sldMkLst>
          <pc:docMk/>
          <pc:sldMk cId="1710129875" sldId="2147474381"/>
        </pc:sldMkLst>
        <pc:spChg chg="mod">
          <ac:chgData name="Jason Wiese" userId="4bff8d5b-7de6-4655-b397-69b0afc81113" providerId="ADAL" clId="{FD3BD4DC-71D8-46F6-AA22-5552A9B6A2A7}" dt="2026-04-14T02:58:50.772" v="7547" actId="20577"/>
          <ac:spMkLst>
            <pc:docMk/>
            <pc:sldMk cId="1710129875" sldId="2147474381"/>
            <ac:spMk id="7" creationId="{CC922887-8034-5AE0-B078-02ADD7222F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4-14T02:28:04.346" v="6433" actId="6549"/>
              <pc2:cmMkLst xmlns:pc2="http://schemas.microsoft.com/office/powerpoint/2019/9/main/command">
                <pc:docMk/>
                <pc:sldMk cId="1710129875" sldId="2147474381"/>
                <pc2:cmMk id="{0842AD47-A298-4AAE-A2F4-0E705EAD2691}"/>
              </pc2:cmMkLst>
            </pc226:cmChg>
          </p:ext>
        </pc:extLst>
      </pc:sldChg>
      <pc:sldChg chg="addSp delSp modSp mod">
        <pc:chgData name="Jason Wiese" userId="4bff8d5b-7de6-4655-b397-69b0afc81113" providerId="ADAL" clId="{FD3BD4DC-71D8-46F6-AA22-5552A9B6A2A7}" dt="2026-04-14T03:19:20.010" v="8336" actId="113"/>
        <pc:sldMkLst>
          <pc:docMk/>
          <pc:sldMk cId="1631444595" sldId="2147474386"/>
        </pc:sldMkLst>
        <pc:spChg chg="add mod ord">
          <ac:chgData name="Jason Wiese" userId="4bff8d5b-7de6-4655-b397-69b0afc81113" providerId="ADAL" clId="{FD3BD4DC-71D8-46F6-AA22-5552A9B6A2A7}" dt="2026-04-14T03:18:41.006" v="8331" actId="14100"/>
          <ac:spMkLst>
            <pc:docMk/>
            <pc:sldMk cId="1631444595" sldId="2147474386"/>
            <ac:spMk id="5" creationId="{7EDEAD2D-CFA9-C31C-D876-08E6D9FFD1BB}"/>
          </ac:spMkLst>
        </pc:spChg>
        <pc:spChg chg="add mod">
          <ac:chgData name="Jason Wiese" userId="4bff8d5b-7de6-4655-b397-69b0afc81113" providerId="ADAL" clId="{FD3BD4DC-71D8-46F6-AA22-5552A9B6A2A7}" dt="2026-04-13T03:17:31.346" v="3513" actId="554"/>
          <ac:spMkLst>
            <pc:docMk/>
            <pc:sldMk cId="1631444595" sldId="2147474386"/>
            <ac:spMk id="6" creationId="{39533713-3615-8B13-DA2C-59AA2BA4E6AA}"/>
          </ac:spMkLst>
        </pc:spChg>
        <pc:spChg chg="add mod">
          <ac:chgData name="Jason Wiese" userId="4bff8d5b-7de6-4655-b397-69b0afc81113" providerId="ADAL" clId="{FD3BD4DC-71D8-46F6-AA22-5552A9B6A2A7}" dt="2026-04-14T03:18:59.548" v="8334" actId="20577"/>
          <ac:spMkLst>
            <pc:docMk/>
            <pc:sldMk cId="1631444595" sldId="2147474386"/>
            <ac:spMk id="7" creationId="{918B30D6-D26E-C236-8F4A-BDE3DB45FA54}"/>
          </ac:spMkLst>
        </pc:spChg>
        <pc:spChg chg="mod">
          <ac:chgData name="Jason Wiese" userId="4bff8d5b-7de6-4655-b397-69b0afc81113" providerId="ADAL" clId="{FD3BD4DC-71D8-46F6-AA22-5552A9B6A2A7}" dt="2026-04-14T03:06:37.986" v="7849" actId="6549"/>
          <ac:spMkLst>
            <pc:docMk/>
            <pc:sldMk cId="1631444595" sldId="2147474386"/>
            <ac:spMk id="8" creationId="{67B8071E-B873-304A-0760-FF98F883B79A}"/>
          </ac:spMkLst>
        </pc:spChg>
        <pc:spChg chg="add mod ord">
          <ac:chgData name="Jason Wiese" userId="4bff8d5b-7de6-4655-b397-69b0afc81113" providerId="ADAL" clId="{FD3BD4DC-71D8-46F6-AA22-5552A9B6A2A7}" dt="2026-04-14T03:18:41.006" v="8331" actId="14100"/>
          <ac:spMkLst>
            <pc:docMk/>
            <pc:sldMk cId="1631444595" sldId="2147474386"/>
            <ac:spMk id="11" creationId="{3702EF9D-9D20-B52C-59B0-05B934E10D33}"/>
          </ac:spMkLst>
        </pc:spChg>
        <pc:spChg chg="add mod">
          <ac:chgData name="Jason Wiese" userId="4bff8d5b-7de6-4655-b397-69b0afc81113" providerId="ADAL" clId="{FD3BD4DC-71D8-46F6-AA22-5552A9B6A2A7}" dt="2026-04-13T03:17:31.346" v="3513" actId="554"/>
          <ac:spMkLst>
            <pc:docMk/>
            <pc:sldMk cId="1631444595" sldId="2147474386"/>
            <ac:spMk id="12" creationId="{E8609C00-FC39-EF82-345E-6D2EA12375E8}"/>
          </ac:spMkLst>
        </pc:spChg>
        <pc:spChg chg="add mod">
          <ac:chgData name="Jason Wiese" userId="4bff8d5b-7de6-4655-b397-69b0afc81113" providerId="ADAL" clId="{FD3BD4DC-71D8-46F6-AA22-5552A9B6A2A7}" dt="2026-04-14T03:19:20.010" v="8336" actId="113"/>
          <ac:spMkLst>
            <pc:docMk/>
            <pc:sldMk cId="1631444595" sldId="2147474386"/>
            <ac:spMk id="13" creationId="{ECD0F9E2-D422-B353-4528-7D4EF90FF76D}"/>
          </ac:spMkLst>
        </pc:spChg>
        <pc:picChg chg="add mod">
          <ac:chgData name="Jason Wiese" userId="4bff8d5b-7de6-4655-b397-69b0afc81113" providerId="ADAL" clId="{FD3BD4DC-71D8-46F6-AA22-5552A9B6A2A7}" dt="2026-04-13T03:16:47.449" v="3483" actId="1035"/>
          <ac:picMkLst>
            <pc:docMk/>
            <pc:sldMk cId="1631444595" sldId="2147474386"/>
            <ac:picMk id="3" creationId="{9B8CCD80-16D0-019A-F1E0-6B8238C55D06}"/>
          </ac:picMkLst>
        </pc:picChg>
        <pc:picChg chg="add mod">
          <ac:chgData name="Jason Wiese" userId="4bff8d5b-7de6-4655-b397-69b0afc81113" providerId="ADAL" clId="{FD3BD4DC-71D8-46F6-AA22-5552A9B6A2A7}" dt="2026-04-13T03:15:41.451" v="3366" actId="1076"/>
          <ac:picMkLst>
            <pc:docMk/>
            <pc:sldMk cId="1631444595" sldId="2147474386"/>
            <ac:picMk id="4" creationId="{BAE00879-69B0-EC0F-909B-1188739FC9A2}"/>
          </ac:picMkLst>
        </pc:picChg>
      </pc:sldChg>
      <pc:sldChg chg="modSp mod">
        <pc:chgData name="Jason Wiese" userId="4bff8d5b-7de6-4655-b397-69b0afc81113" providerId="ADAL" clId="{FD3BD4DC-71D8-46F6-AA22-5552A9B6A2A7}" dt="2026-04-14T02:11:26.448" v="6069" actId="20577"/>
        <pc:sldMkLst>
          <pc:docMk/>
          <pc:sldMk cId="3491731219" sldId="2147474388"/>
        </pc:sldMkLst>
        <pc:spChg chg="mod">
          <ac:chgData name="Jason Wiese" userId="4bff8d5b-7de6-4655-b397-69b0afc81113" providerId="ADAL" clId="{FD3BD4DC-71D8-46F6-AA22-5552A9B6A2A7}" dt="2026-04-14T02:11:19.259" v="6068" actId="20577"/>
          <ac:spMkLst>
            <pc:docMk/>
            <pc:sldMk cId="3491731219" sldId="2147474388"/>
            <ac:spMk id="3" creationId="{7551777A-A835-AA76-9339-57FF5DF3E0AC}"/>
          </ac:spMkLst>
        </pc:spChg>
        <pc:spChg chg="mod">
          <ac:chgData name="Jason Wiese" userId="4bff8d5b-7de6-4655-b397-69b0afc81113" providerId="ADAL" clId="{FD3BD4DC-71D8-46F6-AA22-5552A9B6A2A7}" dt="2026-04-13T02:22:55.672" v="486" actId="20577"/>
          <ac:spMkLst>
            <pc:docMk/>
            <pc:sldMk cId="3491731219" sldId="2147474388"/>
            <ac:spMk id="8" creationId="{B572208E-5E81-73BA-B5B1-A4F147747F2B}"/>
          </ac:spMkLst>
        </pc:spChg>
        <pc:spChg chg="mod">
          <ac:chgData name="Jason Wiese" userId="4bff8d5b-7de6-4655-b397-69b0afc81113" providerId="ADAL" clId="{FD3BD4DC-71D8-46F6-AA22-5552A9B6A2A7}" dt="2026-04-13T02:21:36.574" v="418" actId="207"/>
          <ac:spMkLst>
            <pc:docMk/>
            <pc:sldMk cId="3491731219" sldId="2147474388"/>
            <ac:spMk id="10" creationId="{15DE7C1B-25F1-086C-B7C8-A2253E3734CC}"/>
          </ac:spMkLst>
        </pc:spChg>
        <pc:spChg chg="mod">
          <ac:chgData name="Jason Wiese" userId="4bff8d5b-7de6-4655-b397-69b0afc81113" providerId="ADAL" clId="{FD3BD4DC-71D8-46F6-AA22-5552A9B6A2A7}" dt="2026-04-13T02:21:56.546" v="442" actId="207"/>
          <ac:spMkLst>
            <pc:docMk/>
            <pc:sldMk cId="3491731219" sldId="2147474388"/>
            <ac:spMk id="19" creationId="{03D43248-04A0-8EDE-5188-08CE494566D2}"/>
          </ac:spMkLst>
        </pc:spChg>
        <pc:spChg chg="mod">
          <ac:chgData name="Jason Wiese" userId="4bff8d5b-7de6-4655-b397-69b0afc81113" providerId="ADAL" clId="{FD3BD4DC-71D8-46F6-AA22-5552A9B6A2A7}" dt="2026-04-14T02:11:26.448" v="6069" actId="20577"/>
          <ac:spMkLst>
            <pc:docMk/>
            <pc:sldMk cId="3491731219" sldId="2147474388"/>
            <ac:spMk id="21" creationId="{D3537011-976D-0967-CC22-B67776AF6334}"/>
          </ac:spMkLst>
        </pc:spChg>
        <pc:spChg chg="mod">
          <ac:chgData name="Jason Wiese" userId="4bff8d5b-7de6-4655-b397-69b0afc81113" providerId="ADAL" clId="{FD3BD4DC-71D8-46F6-AA22-5552A9B6A2A7}" dt="2026-04-13T02:22:25.793" v="482" actId="207"/>
          <ac:spMkLst>
            <pc:docMk/>
            <pc:sldMk cId="3491731219" sldId="2147474388"/>
            <ac:spMk id="22" creationId="{FC40FD26-8B53-3D6B-C891-6151D7EB7DA4}"/>
          </ac:spMkLst>
        </pc:spChg>
      </pc:sldChg>
      <pc:sldChg chg="addSp delSp modSp add mod">
        <pc:chgData name="Jason Wiese" userId="4bff8d5b-7de6-4655-b397-69b0afc81113" providerId="ADAL" clId="{FD3BD4DC-71D8-46F6-AA22-5552A9B6A2A7}" dt="2026-04-14T03:26:01.422" v="8433" actId="20577"/>
        <pc:sldMkLst>
          <pc:docMk/>
          <pc:sldMk cId="2566313318" sldId="2147474391"/>
        </pc:sldMkLst>
        <pc:spChg chg="add mod">
          <ac:chgData name="Jason Wiese" userId="4bff8d5b-7de6-4655-b397-69b0afc81113" providerId="ADAL" clId="{FD3BD4DC-71D8-46F6-AA22-5552A9B6A2A7}" dt="2026-04-13T03:29:00.437" v="4174" actId="1037"/>
          <ac:spMkLst>
            <pc:docMk/>
            <pc:sldMk cId="2566313318" sldId="2147474391"/>
            <ac:spMk id="2" creationId="{9ED7CBE7-1AD4-2A21-CA4F-8E8850D8CD42}"/>
          </ac:spMkLst>
        </pc:spChg>
        <pc:spChg chg="mod">
          <ac:chgData name="Jason Wiese" userId="4bff8d5b-7de6-4655-b397-69b0afc81113" providerId="ADAL" clId="{FD3BD4DC-71D8-46F6-AA22-5552A9B6A2A7}" dt="2026-04-14T03:26:01.422" v="8433" actId="20577"/>
          <ac:spMkLst>
            <pc:docMk/>
            <pc:sldMk cId="2566313318" sldId="2147474391"/>
            <ac:spMk id="3" creationId="{E457742A-557E-96E6-6C97-FA0EDFE23056}"/>
          </ac:spMkLst>
        </pc:spChg>
        <pc:spChg chg="mod">
          <ac:chgData name="Jason Wiese" userId="4bff8d5b-7de6-4655-b397-69b0afc81113" providerId="ADAL" clId="{FD3BD4DC-71D8-46F6-AA22-5552A9B6A2A7}" dt="2026-04-14T01:30:32.169" v="5606" actId="20577"/>
          <ac:spMkLst>
            <pc:docMk/>
            <pc:sldMk cId="2566313318" sldId="2147474391"/>
            <ac:spMk id="6" creationId="{6A11A23D-6E62-E480-3087-583D1049CD76}"/>
          </ac:spMkLst>
        </pc:spChg>
        <pc:spChg chg="add mod">
          <ac:chgData name="Jason Wiese" userId="4bff8d5b-7de6-4655-b397-69b0afc81113" providerId="ADAL" clId="{FD3BD4DC-71D8-46F6-AA22-5552A9B6A2A7}" dt="2026-04-13T03:29:00.437" v="4174" actId="1037"/>
          <ac:spMkLst>
            <pc:docMk/>
            <pc:sldMk cId="2566313318" sldId="2147474391"/>
            <ac:spMk id="8" creationId="{B27E9736-4799-B9A4-DFE2-BFAAE93AA2AA}"/>
          </ac:spMkLst>
        </pc:spChg>
        <pc:spChg chg="add mod">
          <ac:chgData name="Jason Wiese" userId="4bff8d5b-7de6-4655-b397-69b0afc81113" providerId="ADAL" clId="{FD3BD4DC-71D8-46F6-AA22-5552A9B6A2A7}" dt="2026-04-13T03:29:00.437" v="4174" actId="1037"/>
          <ac:spMkLst>
            <pc:docMk/>
            <pc:sldMk cId="2566313318" sldId="2147474391"/>
            <ac:spMk id="12" creationId="{C36A9960-FE26-F1F5-26E9-52D4CE768DBC}"/>
          </ac:spMkLst>
        </pc:spChg>
        <pc:spChg chg="add mod">
          <ac:chgData name="Jason Wiese" userId="4bff8d5b-7de6-4655-b397-69b0afc81113" providerId="ADAL" clId="{FD3BD4DC-71D8-46F6-AA22-5552A9B6A2A7}" dt="2026-04-13T03:29:28.238" v="4179" actId="1035"/>
          <ac:spMkLst>
            <pc:docMk/>
            <pc:sldMk cId="2566313318" sldId="2147474391"/>
            <ac:spMk id="46" creationId="{997175CE-5B27-560E-EA49-1A6464E42D77}"/>
          </ac:spMkLst>
        </pc:spChg>
        <pc:spChg chg="add mod">
          <ac:chgData name="Jason Wiese" userId="4bff8d5b-7de6-4655-b397-69b0afc81113" providerId="ADAL" clId="{FD3BD4DC-71D8-46F6-AA22-5552A9B6A2A7}" dt="2026-04-13T03:29:28.238" v="4179" actId="1035"/>
          <ac:spMkLst>
            <pc:docMk/>
            <pc:sldMk cId="2566313318" sldId="2147474391"/>
            <ac:spMk id="47" creationId="{33DBB658-8223-6C0D-E9F4-A4CDEDFA3C0F}"/>
          </ac:spMkLst>
        </pc:spChg>
        <pc:spChg chg="add mod">
          <ac:chgData name="Jason Wiese" userId="4bff8d5b-7de6-4655-b397-69b0afc81113" providerId="ADAL" clId="{FD3BD4DC-71D8-46F6-AA22-5552A9B6A2A7}" dt="2026-04-13T03:29:28.238" v="4179" actId="1035"/>
          <ac:spMkLst>
            <pc:docMk/>
            <pc:sldMk cId="2566313318" sldId="2147474391"/>
            <ac:spMk id="48" creationId="{960C8344-7408-070C-573F-DD553B9F7C5D}"/>
          </ac:spMkLst>
        </pc:spChg>
        <pc:spChg chg="add mod">
          <ac:chgData name="Jason Wiese" userId="4bff8d5b-7de6-4655-b397-69b0afc81113" providerId="ADAL" clId="{FD3BD4DC-71D8-46F6-AA22-5552A9B6A2A7}" dt="2026-04-13T03:29:55.731" v="4181" actId="1076"/>
          <ac:spMkLst>
            <pc:docMk/>
            <pc:sldMk cId="2566313318" sldId="2147474391"/>
            <ac:spMk id="50" creationId="{C097223D-868D-9EAF-8665-734425F389BB}"/>
          </ac:spMkLst>
        </pc:spChg>
        <pc:spChg chg="add mod">
          <ac:chgData name="Jason Wiese" userId="4bff8d5b-7de6-4655-b397-69b0afc81113" providerId="ADAL" clId="{FD3BD4DC-71D8-46F6-AA22-5552A9B6A2A7}" dt="2026-04-13T03:29:55.731" v="4181" actId="1076"/>
          <ac:spMkLst>
            <pc:docMk/>
            <pc:sldMk cId="2566313318" sldId="2147474391"/>
            <ac:spMk id="51" creationId="{B5785F4D-E632-9AC7-4AA8-DFC7A13B14B2}"/>
          </ac:spMkLst>
        </pc:spChg>
        <pc:spChg chg="add mod">
          <ac:chgData name="Jason Wiese" userId="4bff8d5b-7de6-4655-b397-69b0afc81113" providerId="ADAL" clId="{FD3BD4DC-71D8-46F6-AA22-5552A9B6A2A7}" dt="2026-04-13T03:29:55.731" v="4181" actId="1076"/>
          <ac:spMkLst>
            <pc:docMk/>
            <pc:sldMk cId="2566313318" sldId="2147474391"/>
            <ac:spMk id="52" creationId="{41AD0710-8DE4-1C4D-510D-C13E1759E86E}"/>
          </ac:spMkLst>
        </pc:spChg>
        <pc:spChg chg="add mod">
          <ac:chgData name="Jason Wiese" userId="4bff8d5b-7de6-4655-b397-69b0afc81113" providerId="ADAL" clId="{FD3BD4DC-71D8-46F6-AA22-5552A9B6A2A7}" dt="2026-04-13T03:36:45.403" v="4183" actId="1076"/>
          <ac:spMkLst>
            <pc:docMk/>
            <pc:sldMk cId="2566313318" sldId="2147474391"/>
            <ac:spMk id="54" creationId="{2BA731A6-6421-A17E-E3AD-7CE2315E2AD5}"/>
          </ac:spMkLst>
        </pc:spChg>
        <pc:spChg chg="add mod">
          <ac:chgData name="Jason Wiese" userId="4bff8d5b-7de6-4655-b397-69b0afc81113" providerId="ADAL" clId="{FD3BD4DC-71D8-46F6-AA22-5552A9B6A2A7}" dt="2026-04-13T03:36:45.403" v="4183" actId="1076"/>
          <ac:spMkLst>
            <pc:docMk/>
            <pc:sldMk cId="2566313318" sldId="2147474391"/>
            <ac:spMk id="55" creationId="{830AE8CD-5768-4999-69BF-1CEA1C58B7C2}"/>
          </ac:spMkLst>
        </pc:spChg>
        <pc:spChg chg="add mod">
          <ac:chgData name="Jason Wiese" userId="4bff8d5b-7de6-4655-b397-69b0afc81113" providerId="ADAL" clId="{FD3BD4DC-71D8-46F6-AA22-5552A9B6A2A7}" dt="2026-04-13T03:36:45.403" v="4183" actId="1076"/>
          <ac:spMkLst>
            <pc:docMk/>
            <pc:sldMk cId="2566313318" sldId="2147474391"/>
            <ac:spMk id="56" creationId="{42A9A4EB-BB3C-3BA1-C0BA-B39CA6EA05C3}"/>
          </ac:spMkLst>
        </pc:spChg>
        <pc:spChg chg="add mod">
          <ac:chgData name="Jason Wiese" userId="4bff8d5b-7de6-4655-b397-69b0afc81113" providerId="ADAL" clId="{FD3BD4DC-71D8-46F6-AA22-5552A9B6A2A7}" dt="2026-04-13T03:38:18.591" v="4277" actId="1076"/>
          <ac:spMkLst>
            <pc:docMk/>
            <pc:sldMk cId="2566313318" sldId="2147474391"/>
            <ac:spMk id="58" creationId="{F0880846-F28C-9AEC-99F2-D0F67A7D545A}"/>
          </ac:spMkLst>
        </pc:spChg>
        <pc:spChg chg="add mod">
          <ac:chgData name="Jason Wiese" userId="4bff8d5b-7de6-4655-b397-69b0afc81113" providerId="ADAL" clId="{FD3BD4DC-71D8-46F6-AA22-5552A9B6A2A7}" dt="2026-04-13T03:38:18.591" v="4277" actId="1076"/>
          <ac:spMkLst>
            <pc:docMk/>
            <pc:sldMk cId="2566313318" sldId="2147474391"/>
            <ac:spMk id="59" creationId="{239F63BF-B0E6-460F-A7E0-3B004C204322}"/>
          </ac:spMkLst>
        </pc:spChg>
        <pc:spChg chg="add mod">
          <ac:chgData name="Jason Wiese" userId="4bff8d5b-7de6-4655-b397-69b0afc81113" providerId="ADAL" clId="{FD3BD4DC-71D8-46F6-AA22-5552A9B6A2A7}" dt="2026-04-13T03:38:18.591" v="4277" actId="1076"/>
          <ac:spMkLst>
            <pc:docMk/>
            <pc:sldMk cId="2566313318" sldId="2147474391"/>
            <ac:spMk id="60" creationId="{1D55D05A-BEA6-694D-2FC2-F16409302F55}"/>
          </ac:spMkLst>
        </pc:spChg>
        <pc:spChg chg="add mod">
          <ac:chgData name="Jason Wiese" userId="4bff8d5b-7de6-4655-b397-69b0afc81113" providerId="ADAL" clId="{FD3BD4DC-71D8-46F6-AA22-5552A9B6A2A7}" dt="2026-04-13T03:38:28.545" v="4278" actId="1076"/>
          <ac:spMkLst>
            <pc:docMk/>
            <pc:sldMk cId="2566313318" sldId="2147474391"/>
            <ac:spMk id="62" creationId="{3E743E17-53A6-6CBB-F23C-6A89D7630812}"/>
          </ac:spMkLst>
        </pc:spChg>
        <pc:spChg chg="add mod">
          <ac:chgData name="Jason Wiese" userId="4bff8d5b-7de6-4655-b397-69b0afc81113" providerId="ADAL" clId="{FD3BD4DC-71D8-46F6-AA22-5552A9B6A2A7}" dt="2026-04-13T03:38:28.545" v="4278" actId="1076"/>
          <ac:spMkLst>
            <pc:docMk/>
            <pc:sldMk cId="2566313318" sldId="2147474391"/>
            <ac:spMk id="63" creationId="{CE6E5696-09E9-9CD6-3755-4CE7434273DF}"/>
          </ac:spMkLst>
        </pc:spChg>
        <pc:spChg chg="add mod">
          <ac:chgData name="Jason Wiese" userId="4bff8d5b-7de6-4655-b397-69b0afc81113" providerId="ADAL" clId="{FD3BD4DC-71D8-46F6-AA22-5552A9B6A2A7}" dt="2026-04-13T03:38:28.545" v="4278" actId="1076"/>
          <ac:spMkLst>
            <pc:docMk/>
            <pc:sldMk cId="2566313318" sldId="2147474391"/>
            <ac:spMk id="64" creationId="{7E31E245-3002-2460-ED28-400CEE9022C7}"/>
          </ac:spMkLst>
        </pc:spChg>
        <pc:spChg chg="add mod">
          <ac:chgData name="Jason Wiese" userId="4bff8d5b-7de6-4655-b397-69b0afc81113" providerId="ADAL" clId="{FD3BD4DC-71D8-46F6-AA22-5552A9B6A2A7}" dt="2026-04-13T03:39:40.329" v="4289" actId="1035"/>
          <ac:spMkLst>
            <pc:docMk/>
            <pc:sldMk cId="2566313318" sldId="2147474391"/>
            <ac:spMk id="66" creationId="{531A4DA3-452B-7CF9-3387-4E3F1CB8C33B}"/>
          </ac:spMkLst>
        </pc:spChg>
        <pc:spChg chg="add mod">
          <ac:chgData name="Jason Wiese" userId="4bff8d5b-7de6-4655-b397-69b0afc81113" providerId="ADAL" clId="{FD3BD4DC-71D8-46F6-AA22-5552A9B6A2A7}" dt="2026-04-13T03:39:40.329" v="4289" actId="1035"/>
          <ac:spMkLst>
            <pc:docMk/>
            <pc:sldMk cId="2566313318" sldId="2147474391"/>
            <ac:spMk id="67" creationId="{F7AF46A7-E0D5-F425-198B-4CF11A20085F}"/>
          </ac:spMkLst>
        </pc:spChg>
        <pc:spChg chg="add mod">
          <ac:chgData name="Jason Wiese" userId="4bff8d5b-7de6-4655-b397-69b0afc81113" providerId="ADAL" clId="{FD3BD4DC-71D8-46F6-AA22-5552A9B6A2A7}" dt="2026-04-13T03:39:40.329" v="4289" actId="1035"/>
          <ac:spMkLst>
            <pc:docMk/>
            <pc:sldMk cId="2566313318" sldId="2147474391"/>
            <ac:spMk id="68" creationId="{44A5ECF2-7BBC-59A9-EB65-C5B36C629341}"/>
          </ac:spMkLst>
        </pc:spChg>
        <pc:spChg chg="add mod">
          <ac:chgData name="Jason Wiese" userId="4bff8d5b-7de6-4655-b397-69b0afc81113" providerId="ADAL" clId="{FD3BD4DC-71D8-46F6-AA22-5552A9B6A2A7}" dt="2026-04-13T03:39:31.204" v="4282" actId="1076"/>
          <ac:spMkLst>
            <pc:docMk/>
            <pc:sldMk cId="2566313318" sldId="2147474391"/>
            <ac:spMk id="70" creationId="{03FD9E57-AD7A-3DA0-D6AC-38333C2AD834}"/>
          </ac:spMkLst>
        </pc:spChg>
        <pc:spChg chg="add mod">
          <ac:chgData name="Jason Wiese" userId="4bff8d5b-7de6-4655-b397-69b0afc81113" providerId="ADAL" clId="{FD3BD4DC-71D8-46F6-AA22-5552A9B6A2A7}" dt="2026-04-13T03:39:31.204" v="4282" actId="1076"/>
          <ac:spMkLst>
            <pc:docMk/>
            <pc:sldMk cId="2566313318" sldId="2147474391"/>
            <ac:spMk id="71" creationId="{A1823C8F-24FF-11F8-46B8-5AC1E95267ED}"/>
          </ac:spMkLst>
        </pc:spChg>
        <pc:spChg chg="add mod">
          <ac:chgData name="Jason Wiese" userId="4bff8d5b-7de6-4655-b397-69b0afc81113" providerId="ADAL" clId="{FD3BD4DC-71D8-46F6-AA22-5552A9B6A2A7}" dt="2026-04-13T03:39:31.204" v="4282" actId="1076"/>
          <ac:spMkLst>
            <pc:docMk/>
            <pc:sldMk cId="2566313318" sldId="2147474391"/>
            <ac:spMk id="72" creationId="{2A121848-3F09-DECD-496C-47BC73054E44}"/>
          </ac:spMkLst>
        </pc:spChg>
        <pc:picChg chg="add mod">
          <ac:chgData name="Jason Wiese" userId="4bff8d5b-7de6-4655-b397-69b0afc81113" providerId="ADAL" clId="{FD3BD4DC-71D8-46F6-AA22-5552A9B6A2A7}" dt="2026-04-13T03:29:00.437" v="4174" actId="1037"/>
          <ac:picMkLst>
            <pc:docMk/>
            <pc:sldMk cId="2566313318" sldId="2147474391"/>
            <ac:picMk id="45" creationId="{4695297D-94C3-D8F9-272A-0C605BD40B9F}"/>
          </ac:picMkLst>
        </pc:picChg>
        <pc:picChg chg="add mod">
          <ac:chgData name="Jason Wiese" userId="4bff8d5b-7de6-4655-b397-69b0afc81113" providerId="ADAL" clId="{FD3BD4DC-71D8-46F6-AA22-5552A9B6A2A7}" dt="2026-04-13T03:29:28.238" v="4179" actId="1035"/>
          <ac:picMkLst>
            <pc:docMk/>
            <pc:sldMk cId="2566313318" sldId="2147474391"/>
            <ac:picMk id="49" creationId="{3BA61CAC-DA1D-4F68-C8B8-07A949BDC6C5}"/>
          </ac:picMkLst>
        </pc:picChg>
        <pc:picChg chg="add mod">
          <ac:chgData name="Jason Wiese" userId="4bff8d5b-7de6-4655-b397-69b0afc81113" providerId="ADAL" clId="{FD3BD4DC-71D8-46F6-AA22-5552A9B6A2A7}" dt="2026-04-13T03:29:55.731" v="4181" actId="1076"/>
          <ac:picMkLst>
            <pc:docMk/>
            <pc:sldMk cId="2566313318" sldId="2147474391"/>
            <ac:picMk id="53" creationId="{27C54E50-5329-4F5C-75F9-E391351B4B0C}"/>
          </ac:picMkLst>
        </pc:picChg>
        <pc:picChg chg="add mod">
          <ac:chgData name="Jason Wiese" userId="4bff8d5b-7de6-4655-b397-69b0afc81113" providerId="ADAL" clId="{FD3BD4DC-71D8-46F6-AA22-5552A9B6A2A7}" dt="2026-04-13T03:36:45.403" v="4183" actId="1076"/>
          <ac:picMkLst>
            <pc:docMk/>
            <pc:sldMk cId="2566313318" sldId="2147474391"/>
            <ac:picMk id="57" creationId="{D4847001-E431-373A-844A-261E53356C92}"/>
          </ac:picMkLst>
        </pc:picChg>
        <pc:picChg chg="add mod">
          <ac:chgData name="Jason Wiese" userId="4bff8d5b-7de6-4655-b397-69b0afc81113" providerId="ADAL" clId="{FD3BD4DC-71D8-46F6-AA22-5552A9B6A2A7}" dt="2026-04-13T03:38:18.591" v="4277" actId="1076"/>
          <ac:picMkLst>
            <pc:docMk/>
            <pc:sldMk cId="2566313318" sldId="2147474391"/>
            <ac:picMk id="61" creationId="{7C90E9FA-4C6E-C15D-2A2E-7D843BAE2683}"/>
          </ac:picMkLst>
        </pc:picChg>
        <pc:picChg chg="add mod">
          <ac:chgData name="Jason Wiese" userId="4bff8d5b-7de6-4655-b397-69b0afc81113" providerId="ADAL" clId="{FD3BD4DC-71D8-46F6-AA22-5552A9B6A2A7}" dt="2026-04-13T03:38:28.545" v="4278" actId="1076"/>
          <ac:picMkLst>
            <pc:docMk/>
            <pc:sldMk cId="2566313318" sldId="2147474391"/>
            <ac:picMk id="65" creationId="{86CA0C2D-91B9-4839-A820-8BBA5FA5A2EE}"/>
          </ac:picMkLst>
        </pc:picChg>
        <pc:picChg chg="add mod">
          <ac:chgData name="Jason Wiese" userId="4bff8d5b-7de6-4655-b397-69b0afc81113" providerId="ADAL" clId="{FD3BD4DC-71D8-46F6-AA22-5552A9B6A2A7}" dt="2026-04-13T03:39:40.329" v="4289" actId="1035"/>
          <ac:picMkLst>
            <pc:docMk/>
            <pc:sldMk cId="2566313318" sldId="2147474391"/>
            <ac:picMk id="69" creationId="{C6A06AAE-F7E7-2F45-E03F-DDE6CF095FF7}"/>
          </ac:picMkLst>
        </pc:picChg>
        <pc:picChg chg="add mod">
          <ac:chgData name="Jason Wiese" userId="4bff8d5b-7de6-4655-b397-69b0afc81113" providerId="ADAL" clId="{FD3BD4DC-71D8-46F6-AA22-5552A9B6A2A7}" dt="2026-04-13T03:39:31.204" v="4282" actId="1076"/>
          <ac:picMkLst>
            <pc:docMk/>
            <pc:sldMk cId="2566313318" sldId="2147474391"/>
            <ac:picMk id="73" creationId="{A40AF774-82BA-7931-2027-5067CD7EF475}"/>
          </ac:picMkLst>
        </pc:picChg>
      </pc:sldChg>
      <pc:sldChg chg="add mod">
        <pc:chgData name="Jason Wiese" userId="4bff8d5b-7de6-4655-b397-69b0afc81113" providerId="ADAL" clId="{FD3BD4DC-71D8-46F6-AA22-5552A9B6A2A7}" dt="2026-04-14T01:17:12.753" v="4932" actId="27918"/>
        <pc:sldMkLst>
          <pc:docMk/>
          <pc:sldMk cId="67899894" sldId="2147474400"/>
        </pc:sldMkLst>
      </pc:sldChg>
      <pc:sldChg chg="modSp add mod">
        <pc:chgData name="Jason Wiese" userId="4bff8d5b-7de6-4655-b397-69b0afc81113" providerId="ADAL" clId="{FD3BD4DC-71D8-46F6-AA22-5552A9B6A2A7}" dt="2026-04-14T01:43:52.247" v="5675" actId="6549"/>
        <pc:sldMkLst>
          <pc:docMk/>
          <pc:sldMk cId="1668956160" sldId="2147474401"/>
        </pc:sldMkLst>
        <pc:spChg chg="mod">
          <ac:chgData name="Jason Wiese" userId="4bff8d5b-7de6-4655-b397-69b0afc81113" providerId="ADAL" clId="{FD3BD4DC-71D8-46F6-AA22-5552A9B6A2A7}" dt="2026-04-14T01:43:52.247" v="5675" actId="6549"/>
          <ac:spMkLst>
            <pc:docMk/>
            <pc:sldMk cId="1668956160" sldId="2147474401"/>
            <ac:spMk id="9" creationId="{88BFC2AD-9FDD-157B-E7AB-5072B84E01FF}"/>
          </ac:spMkLst>
        </pc:spChg>
        <pc:spChg chg="mod">
          <ac:chgData name="Jason Wiese" userId="4bff8d5b-7de6-4655-b397-69b0afc81113" providerId="ADAL" clId="{FD3BD4DC-71D8-46F6-AA22-5552A9B6A2A7}" dt="2026-04-14T01:43:49.718" v="5674" actId="20577"/>
          <ac:spMkLst>
            <pc:docMk/>
            <pc:sldMk cId="1668956160" sldId="2147474401"/>
            <ac:spMk id="11" creationId="{5B72EB13-A2B0-A9CC-6F79-5B9117106C16}"/>
          </ac:spMkLst>
        </pc:spChg>
      </pc:sldChg>
      <pc:sldChg chg="addSp delSp modSp add mod">
        <pc:chgData name="Jason Wiese" userId="4bff8d5b-7de6-4655-b397-69b0afc81113" providerId="ADAL" clId="{FD3BD4DC-71D8-46F6-AA22-5552A9B6A2A7}" dt="2026-04-14T02:10:40.294" v="6057" actId="20577"/>
        <pc:sldMkLst>
          <pc:docMk/>
          <pc:sldMk cId="1464837205" sldId="2147474402"/>
        </pc:sldMkLst>
        <pc:spChg chg="add mod">
          <ac:chgData name="Jason Wiese" userId="4bff8d5b-7de6-4655-b397-69b0afc81113" providerId="ADAL" clId="{FD3BD4DC-71D8-46F6-AA22-5552A9B6A2A7}" dt="2026-04-14T01:52:32.702" v="5950" actId="1076"/>
          <ac:spMkLst>
            <pc:docMk/>
            <pc:sldMk cId="1464837205" sldId="2147474402"/>
            <ac:spMk id="6" creationId="{9D9AC197-417D-4CC2-7816-EB379B1FD1A9}"/>
          </ac:spMkLst>
        </pc:spChg>
        <pc:spChg chg="mod">
          <ac:chgData name="Jason Wiese" userId="4bff8d5b-7de6-4655-b397-69b0afc81113" providerId="ADAL" clId="{FD3BD4DC-71D8-46F6-AA22-5552A9B6A2A7}" dt="2026-04-14T02:10:40.294" v="6057" actId="20577"/>
          <ac:spMkLst>
            <pc:docMk/>
            <pc:sldMk cId="1464837205" sldId="2147474402"/>
            <ac:spMk id="8" creationId="{4549A572-EE57-C8E2-581E-32AFE1EFC2D8}"/>
          </ac:spMkLst>
        </pc:spChg>
        <pc:spChg chg="add mod">
          <ac:chgData name="Jason Wiese" userId="4bff8d5b-7de6-4655-b397-69b0afc81113" providerId="ADAL" clId="{FD3BD4DC-71D8-46F6-AA22-5552A9B6A2A7}" dt="2026-04-14T01:52:32.702" v="5950" actId="1076"/>
          <ac:spMkLst>
            <pc:docMk/>
            <pc:sldMk cId="1464837205" sldId="2147474402"/>
            <ac:spMk id="10" creationId="{A69A1838-8D05-799A-86F3-5D0B522FFDBA}"/>
          </ac:spMkLst>
        </pc:spChg>
        <pc:spChg chg="add mod">
          <ac:chgData name="Jason Wiese" userId="4bff8d5b-7de6-4655-b397-69b0afc81113" providerId="ADAL" clId="{FD3BD4DC-71D8-46F6-AA22-5552A9B6A2A7}" dt="2026-04-14T01:52:32.702" v="5950" actId="1076"/>
          <ac:spMkLst>
            <pc:docMk/>
            <pc:sldMk cId="1464837205" sldId="2147474402"/>
            <ac:spMk id="11" creationId="{D98CC4A3-7E04-BC4A-623E-E85B01F7BE4A}"/>
          </ac:spMkLst>
        </pc:spChg>
        <pc:picChg chg="add mod">
          <ac:chgData name="Jason Wiese" userId="4bff8d5b-7de6-4655-b397-69b0afc81113" providerId="ADAL" clId="{FD3BD4DC-71D8-46F6-AA22-5552A9B6A2A7}" dt="2026-04-14T01:52:13.777" v="5948" actId="1037"/>
          <ac:picMkLst>
            <pc:docMk/>
            <pc:sldMk cId="1464837205" sldId="2147474402"/>
            <ac:picMk id="4" creationId="{0CF26409-C919-4917-4D3B-FF2D45BDE988}"/>
          </ac:picMkLst>
        </pc:picChg>
      </pc:sldChg>
      <pc:sldChg chg="addSp delSp modSp add mod">
        <pc:chgData name="Jason Wiese" userId="4bff8d5b-7de6-4655-b397-69b0afc81113" providerId="ADAL" clId="{FD3BD4DC-71D8-46F6-AA22-5552A9B6A2A7}" dt="2026-04-14T02:55:51.212" v="7430" actId="207"/>
        <pc:sldMkLst>
          <pc:docMk/>
          <pc:sldMk cId="3096041711" sldId="2147474403"/>
        </pc:sldMkLst>
        <pc:spChg chg="mod">
          <ac:chgData name="Jason Wiese" userId="4bff8d5b-7de6-4655-b397-69b0afc81113" providerId="ADAL" clId="{FD3BD4DC-71D8-46F6-AA22-5552A9B6A2A7}" dt="2026-04-14T02:52:20.498" v="7138" actId="14100"/>
          <ac:spMkLst>
            <pc:docMk/>
            <pc:sldMk cId="3096041711" sldId="2147474403"/>
            <ac:spMk id="3" creationId="{15D657F9-FCED-0BD0-CA94-1363C3C3948A}"/>
          </ac:spMkLst>
        </pc:spChg>
        <pc:spChg chg="add mod">
          <ac:chgData name="Jason Wiese" userId="4bff8d5b-7de6-4655-b397-69b0afc81113" providerId="ADAL" clId="{FD3BD4DC-71D8-46F6-AA22-5552A9B6A2A7}" dt="2026-04-14T02:47:35.607" v="6883" actId="1076"/>
          <ac:spMkLst>
            <pc:docMk/>
            <pc:sldMk cId="3096041711" sldId="2147474403"/>
            <ac:spMk id="4" creationId="{07EACDB4-0957-2296-8B88-991919563875}"/>
          </ac:spMkLst>
        </pc:spChg>
        <pc:spChg chg="add mod">
          <ac:chgData name="Jason Wiese" userId="4bff8d5b-7de6-4655-b397-69b0afc81113" providerId="ADAL" clId="{FD3BD4DC-71D8-46F6-AA22-5552A9B6A2A7}" dt="2026-04-14T02:47:17.017" v="6881" actId="14100"/>
          <ac:spMkLst>
            <pc:docMk/>
            <pc:sldMk cId="3096041711" sldId="2147474403"/>
            <ac:spMk id="6" creationId="{444E7600-1CCF-2C00-9B3A-5435CD7401DB}"/>
          </ac:spMkLst>
        </pc:spChg>
        <pc:spChg chg="mod">
          <ac:chgData name="Jason Wiese" userId="4bff8d5b-7de6-4655-b397-69b0afc81113" providerId="ADAL" clId="{FD3BD4DC-71D8-46F6-AA22-5552A9B6A2A7}" dt="2026-04-14T02:45:26.966" v="6764" actId="1076"/>
          <ac:spMkLst>
            <pc:docMk/>
            <pc:sldMk cId="3096041711" sldId="2147474403"/>
            <ac:spMk id="8" creationId="{CBD0D8CF-BB35-6B77-5692-26EEEBE92851}"/>
          </ac:spMkLst>
        </pc:spChg>
        <pc:spChg chg="add mod">
          <ac:chgData name="Jason Wiese" userId="4bff8d5b-7de6-4655-b397-69b0afc81113" providerId="ADAL" clId="{FD3BD4DC-71D8-46F6-AA22-5552A9B6A2A7}" dt="2026-04-14T02:47:35.607" v="6883" actId="1076"/>
          <ac:spMkLst>
            <pc:docMk/>
            <pc:sldMk cId="3096041711" sldId="2147474403"/>
            <ac:spMk id="12" creationId="{9DBC70F3-ABB9-7216-DA65-8CCEFBA32874}"/>
          </ac:spMkLst>
        </pc:spChg>
        <pc:spChg chg="mod">
          <ac:chgData name="Jason Wiese" userId="4bff8d5b-7de6-4655-b397-69b0afc81113" providerId="ADAL" clId="{FD3BD4DC-71D8-46F6-AA22-5552A9B6A2A7}" dt="2026-04-14T02:49:00.329" v="6885" actId="20577"/>
          <ac:spMkLst>
            <pc:docMk/>
            <pc:sldMk cId="3096041711" sldId="2147474403"/>
            <ac:spMk id="16" creationId="{F185CF8B-0C59-C785-A3B5-A1F9E0620D5A}"/>
          </ac:spMkLst>
        </pc:spChg>
        <pc:spChg chg="add mod">
          <ac:chgData name="Jason Wiese" userId="4bff8d5b-7de6-4655-b397-69b0afc81113" providerId="ADAL" clId="{FD3BD4DC-71D8-46F6-AA22-5552A9B6A2A7}" dt="2026-04-14T02:47:17.017" v="6881" actId="14100"/>
          <ac:spMkLst>
            <pc:docMk/>
            <pc:sldMk cId="3096041711" sldId="2147474403"/>
            <ac:spMk id="21" creationId="{ABBDCCFF-7081-866E-E7E7-B308232D4307}"/>
          </ac:spMkLst>
        </pc:spChg>
        <pc:spChg chg="add mod">
          <ac:chgData name="Jason Wiese" userId="4bff8d5b-7de6-4655-b397-69b0afc81113" providerId="ADAL" clId="{FD3BD4DC-71D8-46F6-AA22-5552A9B6A2A7}" dt="2026-04-14T02:45:03.360" v="6760" actId="1076"/>
          <ac:spMkLst>
            <pc:docMk/>
            <pc:sldMk cId="3096041711" sldId="2147474403"/>
            <ac:spMk id="27" creationId="{3F2AA2EC-0B2B-F674-FA37-3222C3FF80B3}"/>
          </ac:spMkLst>
        </pc:spChg>
        <pc:spChg chg="add mod">
          <ac:chgData name="Jason Wiese" userId="4bff8d5b-7de6-4655-b397-69b0afc81113" providerId="ADAL" clId="{FD3BD4DC-71D8-46F6-AA22-5552A9B6A2A7}" dt="2026-04-14T02:44:43.223" v="6759" actId="14100"/>
          <ac:spMkLst>
            <pc:docMk/>
            <pc:sldMk cId="3096041711" sldId="2147474403"/>
            <ac:spMk id="28" creationId="{7ED1EBBA-5A23-EB3C-5EC8-A00B2F67674E}"/>
          </ac:spMkLst>
        </pc:spChg>
        <pc:spChg chg="add mod">
          <ac:chgData name="Jason Wiese" userId="4bff8d5b-7de6-4655-b397-69b0afc81113" providerId="ADAL" clId="{FD3BD4DC-71D8-46F6-AA22-5552A9B6A2A7}" dt="2026-04-14T02:45:03.360" v="6760" actId="1076"/>
          <ac:spMkLst>
            <pc:docMk/>
            <pc:sldMk cId="3096041711" sldId="2147474403"/>
            <ac:spMk id="30" creationId="{F05591A3-E5CC-CDB6-7811-0205C559E831}"/>
          </ac:spMkLst>
        </pc:spChg>
        <pc:spChg chg="add mod">
          <ac:chgData name="Jason Wiese" userId="4bff8d5b-7de6-4655-b397-69b0afc81113" providerId="ADAL" clId="{FD3BD4DC-71D8-46F6-AA22-5552A9B6A2A7}" dt="2026-04-14T02:44:43.223" v="6759" actId="14100"/>
          <ac:spMkLst>
            <pc:docMk/>
            <pc:sldMk cId="3096041711" sldId="2147474403"/>
            <ac:spMk id="31" creationId="{0CE1C94B-FABF-B11A-BB7A-5DC06FA003FE}"/>
          </ac:spMkLst>
        </pc:spChg>
        <pc:spChg chg="add mod">
          <ac:chgData name="Jason Wiese" userId="4bff8d5b-7de6-4655-b397-69b0afc81113" providerId="ADAL" clId="{FD3BD4DC-71D8-46F6-AA22-5552A9B6A2A7}" dt="2026-04-14T02:55:51.212" v="7430" actId="207"/>
          <ac:spMkLst>
            <pc:docMk/>
            <pc:sldMk cId="3096041711" sldId="2147474403"/>
            <ac:spMk id="33" creationId="{A102B90B-A012-577E-4EEA-C04B55C38E35}"/>
          </ac:spMkLst>
        </pc:spChg>
        <pc:picChg chg="add mod">
          <ac:chgData name="Jason Wiese" userId="4bff8d5b-7de6-4655-b397-69b0afc81113" providerId="ADAL" clId="{FD3BD4DC-71D8-46F6-AA22-5552A9B6A2A7}" dt="2026-04-14T02:47:35.607" v="6883" actId="1076"/>
          <ac:picMkLst>
            <pc:docMk/>
            <pc:sldMk cId="3096041711" sldId="2147474403"/>
            <ac:picMk id="10" creationId="{F93FC218-CA7E-C2BB-A261-A28511B3E34E}"/>
          </ac:picMkLst>
        </pc:picChg>
        <pc:picChg chg="add mod">
          <ac:chgData name="Jason Wiese" userId="4bff8d5b-7de6-4655-b397-69b0afc81113" providerId="ADAL" clId="{FD3BD4DC-71D8-46F6-AA22-5552A9B6A2A7}" dt="2026-04-14T02:47:35.607" v="6883" actId="1076"/>
          <ac:picMkLst>
            <pc:docMk/>
            <pc:sldMk cId="3096041711" sldId="2147474403"/>
            <ac:picMk id="26" creationId="{8D0C8034-028D-A639-F3A4-DBD8D9540122}"/>
          </ac:picMkLst>
        </pc:picChg>
        <pc:picChg chg="add mod">
          <ac:chgData name="Jason Wiese" userId="4bff8d5b-7de6-4655-b397-69b0afc81113" providerId="ADAL" clId="{FD3BD4DC-71D8-46F6-AA22-5552A9B6A2A7}" dt="2026-04-14T02:45:03.360" v="6760" actId="1076"/>
          <ac:picMkLst>
            <pc:docMk/>
            <pc:sldMk cId="3096041711" sldId="2147474403"/>
            <ac:picMk id="29" creationId="{3E768204-23CB-EA93-F92A-DA16608CB6EE}"/>
          </ac:picMkLst>
        </pc:picChg>
        <pc:picChg chg="add mod">
          <ac:chgData name="Jason Wiese" userId="4bff8d5b-7de6-4655-b397-69b0afc81113" providerId="ADAL" clId="{FD3BD4DC-71D8-46F6-AA22-5552A9B6A2A7}" dt="2026-04-14T02:45:03.360" v="6760" actId="1076"/>
          <ac:picMkLst>
            <pc:docMk/>
            <pc:sldMk cId="3096041711" sldId="2147474403"/>
            <ac:picMk id="32" creationId="{410CC403-8273-36EB-D781-5C702E49E5D4}"/>
          </ac:picMkLst>
        </pc:picChg>
        <pc:cxnChg chg="add mod">
          <ac:chgData name="Jason Wiese" userId="4bff8d5b-7de6-4655-b397-69b0afc81113" providerId="ADAL" clId="{FD3BD4DC-71D8-46F6-AA22-5552A9B6A2A7}" dt="2026-04-14T02:48:01.800" v="6884" actId="1582"/>
          <ac:cxnSpMkLst>
            <pc:docMk/>
            <pc:sldMk cId="3096041711" sldId="2147474403"/>
            <ac:cxnSpMk id="37" creationId="{A085E522-CB99-DF48-4F8C-28F49D61651D}"/>
          </ac:cxnSpMkLst>
        </pc:cxnChg>
      </pc:sldChg>
      <pc:sldChg chg="modSp add mod ord">
        <pc:chgData name="Jason Wiese" userId="4bff8d5b-7de6-4655-b397-69b0afc81113" providerId="ADAL" clId="{FD3BD4DC-71D8-46F6-AA22-5552A9B6A2A7}" dt="2026-04-24T17:35:58.939" v="12052"/>
        <pc:sldMkLst>
          <pc:docMk/>
          <pc:sldMk cId="964607794" sldId="2147474406"/>
        </pc:sldMkLst>
        <pc:spChg chg="mod">
          <ac:chgData name="Jason Wiese" userId="4bff8d5b-7de6-4655-b397-69b0afc81113" providerId="ADAL" clId="{FD3BD4DC-71D8-46F6-AA22-5552A9B6A2A7}" dt="2026-04-24T17:34:44.591" v="12048" actId="20577"/>
          <ac:spMkLst>
            <pc:docMk/>
            <pc:sldMk cId="964607794" sldId="2147474406"/>
            <ac:spMk id="3" creationId="{B7369F2D-C28A-4D7A-9DFF-CEBE1B41A24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418349342515702"/>
          <c:w val="1"/>
          <c:h val="0.741781350588973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Physical Retail Sales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2020</c:v>
                </c:pt>
                <c:pt idx="2">
                  <c:v>2022</c:v>
                </c:pt>
                <c:pt idx="3">
                  <c:v>2024</c:v>
                </c:pt>
                <c:pt idx="4">
                  <c:v>2026</c:v>
                </c:pt>
                <c:pt idx="5">
                  <c:v>2028</c:v>
                </c:pt>
                <c:pt idx="6">
                  <c:v>2030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0.90200000000000002</c:v>
                </c:pt>
                <c:pt idx="1">
                  <c:v>0.85099999999999998</c:v>
                </c:pt>
                <c:pt idx="2">
                  <c:v>0.85399999999999998</c:v>
                </c:pt>
                <c:pt idx="3">
                  <c:v>0.84</c:v>
                </c:pt>
                <c:pt idx="4">
                  <c:v>0.82599999999999996</c:v>
                </c:pt>
                <c:pt idx="5">
                  <c:v>0.81399999999999995</c:v>
                </c:pt>
                <c:pt idx="6">
                  <c:v>0.79800000000000004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596-9230-75DF06C8CA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Ecommerce Retail Sales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2020</c:v>
                </c:pt>
                <c:pt idx="2">
                  <c:v>2022</c:v>
                </c:pt>
                <c:pt idx="3">
                  <c:v>2024</c:v>
                </c:pt>
                <c:pt idx="4">
                  <c:v>2026</c:v>
                </c:pt>
                <c:pt idx="5">
                  <c:v>2028</c:v>
                </c:pt>
                <c:pt idx="6">
                  <c:v>2030</c:v>
                </c:pt>
              </c:numCache>
            </c:numRef>
          </c:cat>
          <c:val>
            <c:numRef>
              <c:f>Sheet1!$C$2:$C$8</c:f>
              <c:numCache>
                <c:formatCode>0%</c:formatCode>
                <c:ptCount val="7"/>
                <c:pt idx="0">
                  <c:v>0.1</c:v>
                </c:pt>
                <c:pt idx="1">
                  <c:v>0.14899999999999999</c:v>
                </c:pt>
                <c:pt idx="2">
                  <c:v>0.14599999999999999</c:v>
                </c:pt>
                <c:pt idx="3">
                  <c:v>0.16400000000000001</c:v>
                </c:pt>
                <c:pt idx="4">
                  <c:v>0.17399999999999999</c:v>
                </c:pt>
                <c:pt idx="5">
                  <c:v>0.186</c:v>
                </c:pt>
                <c:pt idx="6">
                  <c:v>0.20200000000000001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596-9230-75DF06C8C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992848384"/>
        <c:axId val="1992837824"/>
      </c:barChart>
      <c:catAx>
        <c:axId val="199284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92837824"/>
        <c:crosses val="autoZero"/>
        <c:auto val="1"/>
        <c:lblAlgn val="ctr"/>
        <c:lblOffset val="100"/>
        <c:noMultiLvlLbl val="0"/>
      </c:catAx>
      <c:valAx>
        <c:axId val="199283782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9928483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409350462004179"/>
          <c:y val="4.1157356080023371E-4"/>
          <c:w val="0.46208639085373421"/>
          <c:h val="6.9618446048268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00123001230013E-3"/>
          <c:y val="8.6309539990539932E-2"/>
          <c:w val="0.99876998769987702"/>
          <c:h val="0.77243640278147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2020</c:v>
                </c:pt>
                <c:pt idx="2">
                  <c:v>2022</c:v>
                </c:pt>
                <c:pt idx="3">
                  <c:v>2024</c:v>
                </c:pt>
                <c:pt idx="4">
                  <c:v>2026</c:v>
                </c:pt>
                <c:pt idx="5">
                  <c:v>2028</c:v>
                </c:pt>
                <c:pt idx="6">
                  <c:v>2030</c:v>
                </c:pt>
              </c:numCache>
            </c:numRef>
          </c:cat>
          <c:val>
            <c:numRef>
              <c:f>Sheet1!$B$2:$B$8</c:f>
              <c:numCache>
                <c:formatCode>"$"#,##0.0_);\("$"#,##0.0\)</c:formatCode>
                <c:ptCount val="7"/>
                <c:pt idx="0">
                  <c:v>4.7</c:v>
                </c:pt>
                <c:pt idx="1">
                  <c:v>4.7</c:v>
                </c:pt>
                <c:pt idx="2">
                  <c:v>5.9</c:v>
                </c:pt>
                <c:pt idx="3">
                  <c:v>6.1</c:v>
                </c:pt>
                <c:pt idx="4">
                  <c:v>6.4</c:v>
                </c:pt>
                <c:pt idx="5">
                  <c:v>6.8</c:v>
                </c:pt>
                <c:pt idx="6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8-4E96-800E-C3D1A7235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320707183"/>
        <c:axId val="320721103"/>
      </c:barChart>
      <c:catAx>
        <c:axId val="32070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721103"/>
        <c:crosses val="autoZero"/>
        <c:auto val="1"/>
        <c:lblAlgn val="ctr"/>
        <c:lblOffset val="100"/>
        <c:noMultiLvlLbl val="0"/>
      </c:catAx>
      <c:valAx>
        <c:axId val="320721103"/>
        <c:scaling>
          <c:orientation val="minMax"/>
          <c:min val="0"/>
        </c:scaling>
        <c:delete val="1"/>
        <c:axPos val="l"/>
        <c:numFmt formatCode="&quot;$&quot;#,##0.0_);\(&quot;$&quot;#,##0.0\)" sourceLinked="1"/>
        <c:majorTickMark val="none"/>
        <c:minorTickMark val="none"/>
        <c:tickLblPos val="nextTo"/>
        <c:crossAx val="32070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44160504194271E-2"/>
          <c:y val="1.5500869494022866E-2"/>
          <c:w val="0.97511167899161144"/>
          <c:h val="0.8201892513075537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111-4DAE-8F4E-9B27071D92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Movie Theater</c:v>
                </c:pt>
                <c:pt idx="1">
                  <c:v>Concert / Musical Performance</c:v>
                </c:pt>
                <c:pt idx="2">
                  <c:v>Live Sports Event</c:v>
                </c:pt>
                <c:pt idx="3">
                  <c:v>Theme Park</c:v>
                </c:pt>
                <c:pt idx="4">
                  <c:v>Bars / Nightclub</c:v>
                </c:pt>
                <c:pt idx="5">
                  <c:v>Museum</c:v>
                </c:pt>
                <c:pt idx="6">
                  <c:v>Zoo</c:v>
                </c:pt>
                <c:pt idx="7">
                  <c:v>Live Theater</c:v>
                </c:pt>
                <c:pt idx="8">
                  <c:v>Aquarium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0.57999999999999996</c:v>
                </c:pt>
                <c:pt idx="1">
                  <c:v>0.28000000000000003</c:v>
                </c:pt>
                <c:pt idx="2">
                  <c:v>0.21</c:v>
                </c:pt>
                <c:pt idx="3">
                  <c:v>0.2</c:v>
                </c:pt>
                <c:pt idx="4">
                  <c:v>0.19</c:v>
                </c:pt>
                <c:pt idx="5">
                  <c:v>0.17</c:v>
                </c:pt>
                <c:pt idx="6">
                  <c:v>0.14000000000000001</c:v>
                </c:pt>
                <c:pt idx="7">
                  <c:v>0.12</c:v>
                </c:pt>
                <c:pt idx="8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5C-4E5A-B3FF-32961770F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329238159"/>
        <c:axId val="329235279"/>
      </c:barChart>
      <c:catAx>
        <c:axId val="32923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9235279"/>
        <c:crosses val="autoZero"/>
        <c:auto val="1"/>
        <c:lblAlgn val="ctr"/>
        <c:lblOffset val="100"/>
        <c:noMultiLvlLbl val="0"/>
      </c:catAx>
      <c:valAx>
        <c:axId val="3292352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23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88A6F7D-823E-4F54-A79C-A2958D5E11F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01B58AA-711A-48C1-BCBF-E61C33627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85B7-936A-2F7A-B8E5-8B9C14243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229A2-79CB-0E05-FD7E-D76109B17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7AB75-68AF-F023-2878-682F3EA4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C91A6-31E7-12BF-93FD-D947FB294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DAF13-A3B4-B735-3806-3C8A8AB48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D18A5-FCE9-16D6-EB04-37C7212F9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C3175-FA33-B636-D46D-54E29E801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D17A6-DC24-A34B-2E76-51A88261C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26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F761D-3E93-2FAD-C7D1-718DC40B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CA1FC-E8CB-3A2D-9208-44B0CCB25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246494-91C5-5479-BCA6-41E51D7A4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FAF36-16FF-3406-84DB-263F585F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4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D428-E9B3-94EE-FF59-3FF6FED09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4DB71-4B2F-8646-2097-AC7F5EBA1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2CA0E-19AE-31B8-BB94-CEB06C859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3AA3-C76C-609F-D5ED-7A8553F3D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23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3F6B-FDF4-F36F-6AC2-DBD75BB8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38C47-1935-ECF1-954A-174AAAFA3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E9F68-ECB5-5106-48AD-8F410068D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D2085-B6C8-305D-4A33-38ABFC903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5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92A7B-11BA-85E2-0F9C-B98109DA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DE862-0474-DFEA-8A0F-C6640536B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D23CD-E662-3205-8726-A84C3B17A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0B336-007D-FC0A-731F-EF8112C81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3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584E-3442-B875-11CA-84DC057E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C2148-DECB-C0A2-ED96-FA0860C6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D0DD79-857E-D7C9-9F61-E9E5A48D8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DE8C7-991D-C3F9-6B5B-D690A919C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80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C72BB-8342-42FA-434E-C88F54BB0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07E87-29E3-B9F5-F14D-16A17654D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31B43-1DA9-6E0E-F4F4-5DAD95907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18891-4896-EAD0-4E6B-3D259479F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4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4C05-27D6-1CE4-BA70-F1C0D1925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9CD15-FC0B-3ED2-2B04-E198C9116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0EA64-8687-9351-3EA8-5902D9AFA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9CBA-19A3-2D82-1A92-A94B55488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374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22048-95EA-6CFA-56A0-28E3FEF2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810DB-24EC-6BCA-79E6-4F5AEF501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959DC-A998-17F1-C3FD-8AA93CCE4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9D63C-D547-8068-1BA3-9DFDE36ED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45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97702-7759-1047-5498-A2255C44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BDA64-A6F4-861C-515C-B359C1F98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65ABF-BF0F-B135-CC6A-ECCF1A6E2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1C3D8-2B5A-1CA5-E531-6E78676CE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0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0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B812-3279-3104-8CFD-7FD7FE47C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0EB64-EEAB-B0A4-99C1-B16F6D0D1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104A9-7448-5C3A-D620-F4F69162F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F4146-BBC5-857B-FEAA-CEF46F421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88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DD57-4438-D406-6175-D2A18210E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3A8B4-8FBC-A806-6EE6-DDB74D08D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1869A8-1760-66F1-4603-2D8FCD71B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BAB26-CBC1-8A70-C193-6654C288D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00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ED7A6-C419-6204-585F-8C0AF336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42DBA-40D2-7B77-79F4-F2D4ACC2B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5B67C-1A1F-3A00-8D3B-A6D74900A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197C-E34C-3919-1D42-9040796D6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2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6D4F-EBE9-9949-472E-41180E18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9A07B-BCF1-E748-88D2-424618911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0A34D-092B-F27E-705B-C95E3AC35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5931-9705-AB10-DC80-871FED2DC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00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B58AA-711A-48C1-BCBF-E61C33627E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3125-E59A-85DA-AF33-54CD0FDF2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19ECC-065F-59E1-0F72-70B5A73AC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92DA9-FE69-C7FA-F32E-A02C0AC75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3876F-53B0-A945-32D6-198020948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6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B153F-F1CD-62FC-9C91-0CE18A0F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81847-C0DB-A7A3-E9F8-BA16A7BA3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38974-DBB7-EB79-452F-68124A72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A272-EF10-6A40-C801-151FEBFA9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0BF10-DFF2-F63F-8D25-6C9590C1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9B9F1-363E-4721-7545-06FE7BDAD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51AE6-0C18-233D-0D2A-BD6AE6012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4AE87-E0D4-89F3-482D-FAB672F81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5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DFD12-82AB-30A4-C51C-455C5AA81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6BFE8-4BCF-7F4E-BD0D-3B4BC4C36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DB918-7611-0889-CC19-94F923D2C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1331-6676-0D70-3986-818B88323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0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361C-8116-BFAA-6227-E55BE8A2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B6F2E-7305-8C00-2139-76C271E35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3A817-F811-CBDB-2838-6B81AAFEC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4396E-0232-2578-1CCC-1B60C7BBA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9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3F3C-5A8B-CB5E-232D-7B6F0B024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09076-81EA-4459-6CB7-B60279E6F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E76D7-CF7E-B0B2-78D7-7F4F665D6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1F67-2001-368F-EB0D-59BC2F5B3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304E-8C97-1FDF-0986-3944B145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0F146-74E4-54D5-AA35-153306A5D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4365F-96EA-1BED-84BA-0D65F33DE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7EDA5-230A-C1A9-564C-87A33B82A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93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63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884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261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032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772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960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331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85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239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12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165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476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8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63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426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882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GOES HERE</a:t>
            </a:r>
            <a:endParaRPr lang="en-US" dirty="0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569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 GOES HERE/COMPANY NAME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7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334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 GOES HERE/COMPANY NAME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860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2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295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1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94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5834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7377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16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87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99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24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29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3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23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7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6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373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45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08779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057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318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2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3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PAGE </a:t>
            </a:r>
            <a:fld id="{222034A4-E40F-4E23-A773-AC1BBA02DF2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9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50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29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1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04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4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5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1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20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0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20"/>
            </a:lvl1pPr>
            <a:lvl2pPr marL="441884" indent="0" algn="ctr">
              <a:buNone/>
              <a:defRPr sz="1933"/>
            </a:lvl2pPr>
            <a:lvl3pPr marL="883768" indent="0" algn="ctr">
              <a:buNone/>
              <a:defRPr sz="1740"/>
            </a:lvl3pPr>
            <a:lvl4pPr marL="1325651" indent="0" algn="ctr">
              <a:buNone/>
              <a:defRPr sz="1546"/>
            </a:lvl4pPr>
            <a:lvl5pPr marL="1767535" indent="0" algn="ctr">
              <a:buNone/>
              <a:defRPr sz="1546"/>
            </a:lvl5pPr>
            <a:lvl6pPr marL="2209419" indent="0" algn="ctr">
              <a:buNone/>
              <a:defRPr sz="1546"/>
            </a:lvl6pPr>
            <a:lvl7pPr marL="2651303" indent="0" algn="ctr">
              <a:buNone/>
              <a:defRPr sz="1546"/>
            </a:lvl7pPr>
            <a:lvl8pPr marL="3093187" indent="0" algn="ctr">
              <a:buNone/>
              <a:defRPr sz="1546"/>
            </a:lvl8pPr>
            <a:lvl9pPr marL="3535070" indent="0" algn="ctr">
              <a:buNone/>
              <a:defRPr sz="154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38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1pPr>
            <a:lvl2pPr marL="441884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2pPr>
            <a:lvl3pPr marL="88376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325651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4pPr>
            <a:lvl5pPr marL="1767535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5pPr>
            <a:lvl6pPr marL="2209419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6pPr>
            <a:lvl7pPr marL="2651303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7pPr>
            <a:lvl8pPr marL="3093187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8pPr>
            <a:lvl9pPr marL="3535070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63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5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65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7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4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093"/>
            </a:lvl1pPr>
            <a:lvl2pPr>
              <a:defRPr sz="2706"/>
            </a:lvl2pPr>
            <a:lvl3pPr>
              <a:defRPr sz="2320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20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093"/>
            </a:lvl1pPr>
            <a:lvl2pPr marL="441884" indent="0">
              <a:buNone/>
              <a:defRPr sz="2706"/>
            </a:lvl2pPr>
            <a:lvl3pPr marL="883768" indent="0">
              <a:buNone/>
              <a:defRPr sz="2320"/>
            </a:lvl3pPr>
            <a:lvl4pPr marL="1325651" indent="0">
              <a:buNone/>
              <a:defRPr sz="1933"/>
            </a:lvl4pPr>
            <a:lvl5pPr marL="1767535" indent="0">
              <a:buNone/>
              <a:defRPr sz="1933"/>
            </a:lvl5pPr>
            <a:lvl6pPr marL="2209419" indent="0">
              <a:buNone/>
              <a:defRPr sz="1933"/>
            </a:lvl6pPr>
            <a:lvl7pPr marL="2651303" indent="0">
              <a:buNone/>
              <a:defRPr sz="1933"/>
            </a:lvl7pPr>
            <a:lvl8pPr marL="3093187" indent="0">
              <a:buNone/>
              <a:defRPr sz="1933"/>
            </a:lvl8pPr>
            <a:lvl9pPr marL="3535070" indent="0">
              <a:buNone/>
              <a:defRPr sz="19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40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8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13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9245200" cy="365125"/>
          </a:xfrm>
        </p:spPr>
        <p:txBody>
          <a:bodyPr anchor="b"/>
          <a:lstStyle>
            <a:lvl1pPr algn="l">
              <a:defRPr b="0" i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6296" y="6356350"/>
            <a:ext cx="140756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0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FD4420C-0B02-AE83-EA5D-6FF896902A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9091087" cy="365125"/>
          </a:xfrm>
        </p:spPr>
        <p:txBody>
          <a:bodyPr vert="horz" lIns="91440" tIns="45720" rIns="91440" bIns="45720" rtlCol="0" anchor="b"/>
          <a:lstStyle>
            <a:lvl1pPr algn="l">
              <a:defRPr lang="en-US" b="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1127" y="6356350"/>
            <a:ext cx="1492729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9029443" cy="365125"/>
          </a:xfrm>
        </p:spPr>
        <p:txBody>
          <a:bodyPr vert="horz" lIns="91440" tIns="45720" rIns="91440" bIns="45720" rtlCol="0" anchor="b"/>
          <a:lstStyle>
            <a:lvl1pPr algn="l">
              <a:defRPr lang="en-US" b="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9481" y="6356350"/>
            <a:ext cx="1554375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82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4351338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otorcycles on a dirt road&#10;&#10;Description automatically generated">
            <a:extLst>
              <a:ext uri="{FF2B5EF4-FFF2-40B4-BE49-F238E27FC236}">
                <a16:creationId xmlns:a16="http://schemas.microsoft.com/office/drawing/2014/main" id="{ED2252D6-13D5-113F-128F-5ED777A0B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30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looking up at a camera&#10;&#10;Description automatically generated">
            <a:extLst>
              <a:ext uri="{FF2B5EF4-FFF2-40B4-BE49-F238E27FC236}">
                <a16:creationId xmlns:a16="http://schemas.microsoft.com/office/drawing/2014/main" id="{DA2F21C8-4457-CA18-2B39-A4E569D38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93"/>
            <a:ext cx="12195015" cy="6856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4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belt&#10;&#10;Description automatically generated">
            <a:extLst>
              <a:ext uri="{FF2B5EF4-FFF2-40B4-BE49-F238E27FC236}">
                <a16:creationId xmlns:a16="http://schemas.microsoft.com/office/drawing/2014/main" id="{8C191A0A-3E9D-4B38-D8B2-79AA51842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8"/>
            <a:ext cx="12200566" cy="6853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6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ale and a child in the water&#10;&#10;Description automatically generated">
            <a:extLst>
              <a:ext uri="{FF2B5EF4-FFF2-40B4-BE49-F238E27FC236}">
                <a16:creationId xmlns:a16="http://schemas.microsoft.com/office/drawing/2014/main" id="{12ADE894-3B89-28B7-2CED-7914E2B17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"/>
            <a:ext cx="12193110" cy="6857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495477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8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a store&#10;&#10;Description automatically generated">
            <a:extLst>
              <a:ext uri="{FF2B5EF4-FFF2-40B4-BE49-F238E27FC236}">
                <a16:creationId xmlns:a16="http://schemas.microsoft.com/office/drawing/2014/main" id="{5A1EA87E-D1C3-7604-B8F9-FE892DFA2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31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15A22E69-73AB-A437-EE38-E37DE3BB6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075" y="1027907"/>
            <a:ext cx="12177923" cy="583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6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a store&#10;&#10;Description automatically generated">
            <a:extLst>
              <a:ext uri="{FF2B5EF4-FFF2-40B4-BE49-F238E27FC236}">
                <a16:creationId xmlns:a16="http://schemas.microsoft.com/office/drawing/2014/main" id="{5A1EA87E-D1C3-7604-B8F9-FE892DFA2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FDFAA-92A4-AD8C-04B1-0B7716A563B4}"/>
              </a:ext>
            </a:extLst>
          </p:cNvPr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0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CD0F2A86-A994-971D-7F7F-DECAF0A3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075" y="1027907"/>
            <a:ext cx="12177923" cy="583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BB3128-FB2D-1A52-E4DC-279B46CAE260}"/>
              </a:ext>
            </a:extLst>
          </p:cNvPr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403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1EA58CC2-9C18-50C4-6CD9-0D63C983C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0574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falling off a person&#10;&#10;Description automatically generated">
            <a:extLst>
              <a:ext uri="{FF2B5EF4-FFF2-40B4-BE49-F238E27FC236}">
                <a16:creationId xmlns:a16="http://schemas.microsoft.com/office/drawing/2014/main" id="{0EC24865-BCA1-569F-CCBC-FE6F5D144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233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1EA58CC2-9C18-50C4-6CD9-0D63C983C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5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F5E9F2C-6B04-33F6-D9B0-2632A07147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27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6312989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6A17F-98AF-3C9A-6E59-E96F5FB19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48" y="0"/>
            <a:ext cx="4800600" cy="6858000"/>
          </a:xfrm>
        </p:spPr>
        <p:txBody>
          <a:bodyPr anchor="ctr"/>
          <a:lstStyle>
            <a:lvl1pPr marL="0" indent="0" algn="ctr">
              <a:buNone/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08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crowd&#10;&#10;Description automatically generated">
            <a:extLst>
              <a:ext uri="{FF2B5EF4-FFF2-40B4-BE49-F238E27FC236}">
                <a16:creationId xmlns:a16="http://schemas.microsoft.com/office/drawing/2014/main" id="{6D88AFAE-8625-DC3C-1741-63B1B2D08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7426" cy="6854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654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garment&#10;&#10;Description automatically generated">
            <a:extLst>
              <a:ext uri="{FF2B5EF4-FFF2-40B4-BE49-F238E27FC236}">
                <a16:creationId xmlns:a16="http://schemas.microsoft.com/office/drawing/2014/main" id="{F7B5C6F7-83C9-CAE6-8F52-54DAE73E3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6"/>
            <a:ext cx="12195270" cy="6856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103917"/>
            <a:ext cx="783336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975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4F48AD-1C3E-454C-2229-64A73C95B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EDD1C-FF4B-E505-A6A0-2943C913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103917"/>
            <a:ext cx="783336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751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garment walking next to a person in a garment&#10;&#10;Description automatically generated">
            <a:extLst>
              <a:ext uri="{FF2B5EF4-FFF2-40B4-BE49-F238E27FC236}">
                <a16:creationId xmlns:a16="http://schemas.microsoft.com/office/drawing/2014/main" id="{14C9E8E7-DA21-F4D9-0366-643305450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39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otorcycles on a dirt road&#10;&#10;Description automatically generated">
            <a:extLst>
              <a:ext uri="{FF2B5EF4-FFF2-40B4-BE49-F238E27FC236}">
                <a16:creationId xmlns:a16="http://schemas.microsoft.com/office/drawing/2014/main" id="{7BF82DFC-7D0C-9C91-1BBD-5F892A0283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9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arpet with roped barriers&#10;&#10;Description automatically generated">
            <a:extLst>
              <a:ext uri="{FF2B5EF4-FFF2-40B4-BE49-F238E27FC236}">
                <a16:creationId xmlns:a16="http://schemas.microsoft.com/office/drawing/2014/main" id="{471BF0E9-B8B3-1C6E-01BD-57BF25FD4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2"/>
            <a:ext cx="12212754" cy="6846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09360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03917"/>
            <a:ext cx="11140307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3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carpet with roped barriers&#10;&#10;Description automatically generated">
            <a:extLst>
              <a:ext uri="{FF2B5EF4-FFF2-40B4-BE49-F238E27FC236}">
                <a16:creationId xmlns:a16="http://schemas.microsoft.com/office/drawing/2014/main" id="{AB9E0F9B-DC02-D534-79D1-F72D9B189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2"/>
            <a:ext cx="12212754" cy="6846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80790"/>
            <a:ext cx="491838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94" y="1618489"/>
            <a:ext cx="594360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51036" y="3606353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7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movie theater&#10;&#10;Description automatically generated">
            <a:extLst>
              <a:ext uri="{FF2B5EF4-FFF2-40B4-BE49-F238E27FC236}">
                <a16:creationId xmlns:a16="http://schemas.microsoft.com/office/drawing/2014/main" id="{6C21919B-5E05-514D-AA0A-A712DBF4B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99163B-BF34-7AE9-D5E1-D185E067E1C3}"/>
              </a:ext>
            </a:extLst>
          </p:cNvPr>
          <p:cNvSpPr/>
          <p:nvPr userDrawn="1"/>
        </p:nvSpPr>
        <p:spPr>
          <a:xfrm>
            <a:off x="-33886" y="4596714"/>
            <a:ext cx="12225886" cy="2289859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80790"/>
            <a:ext cx="491838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94" y="1618489"/>
            <a:ext cx="5943600" cy="362102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09575" indent="-352425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58838" indent="-214313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85888" indent="-2921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719263" indent="-215900">
              <a:tabLst/>
              <a:defRPr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657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4A73-B9E6-B994-4D1F-B673A2296B87}"/>
              </a:ext>
            </a:extLst>
          </p:cNvPr>
          <p:cNvSpPr/>
          <p:nvPr userDrawn="1"/>
        </p:nvSpPr>
        <p:spPr>
          <a:xfrm>
            <a:off x="351036" y="3606353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176EB-5AF8-CAA5-CE67-0844F521A2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7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D5DE7FF-4E50-7457-220D-8082A80DC2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6312989" cy="1325563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481A5-BCCF-2CED-E909-3B1FC506ED8C}"/>
              </a:ext>
            </a:extLst>
          </p:cNvPr>
          <p:cNvSpPr/>
          <p:nvPr userDrawn="1"/>
        </p:nvSpPr>
        <p:spPr>
          <a:xfrm>
            <a:off x="320040" y="1690688"/>
            <a:ext cx="2164668" cy="9978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512F-9B62-0931-59F3-6BD799778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42" y="6326100"/>
            <a:ext cx="737775" cy="3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38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308812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115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328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9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erson in a garment walking next to a person in a garment&#10;&#10;Description automatically generated">
            <a:extLst>
              <a:ext uri="{FF2B5EF4-FFF2-40B4-BE49-F238E27FC236}">
                <a16:creationId xmlns:a16="http://schemas.microsoft.com/office/drawing/2014/main" id="{E760967D-67AD-CD14-323D-3DB93CF01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308812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115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328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3291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 spc="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294298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54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93256" cy="365125"/>
          </a:xfrm>
        </p:spPr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95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erson and person dancing&#10;&#10;Description automatically generated">
            <a:extLst>
              <a:ext uri="{FF2B5EF4-FFF2-40B4-BE49-F238E27FC236}">
                <a16:creationId xmlns:a16="http://schemas.microsoft.com/office/drawing/2014/main" id="{C7F6AAE1-7EE3-0D4D-A898-992535797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710" y="2942987"/>
            <a:ext cx="11340581" cy="1073840"/>
          </a:xfrm>
        </p:spPr>
        <p:txBody>
          <a:bodyPr vert="horz" lIns="91440" tIns="0" rIns="91440" bIns="45720" rtlCol="0" anchor="t" anchorCtr="0">
            <a:noAutofit/>
          </a:bodyPr>
          <a:lstStyle>
            <a:lvl1pPr algn="ctr">
              <a:defRPr lang="en-US" sz="54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67D9B-0B6F-1E6F-02CB-5CE9940CD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943" y="2046288"/>
            <a:ext cx="10276114" cy="95885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438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292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20"/>
            </a:lvl1pPr>
            <a:lvl2pPr marL="441884" indent="0" algn="ctr">
              <a:buNone/>
              <a:defRPr sz="1933"/>
            </a:lvl2pPr>
            <a:lvl3pPr marL="883768" indent="0" algn="ctr">
              <a:buNone/>
              <a:defRPr sz="1740"/>
            </a:lvl3pPr>
            <a:lvl4pPr marL="1325651" indent="0" algn="ctr">
              <a:buNone/>
              <a:defRPr sz="1546"/>
            </a:lvl4pPr>
            <a:lvl5pPr marL="1767535" indent="0" algn="ctr">
              <a:buNone/>
              <a:defRPr sz="1546"/>
            </a:lvl5pPr>
            <a:lvl6pPr marL="2209419" indent="0" algn="ctr">
              <a:buNone/>
              <a:defRPr sz="1546"/>
            </a:lvl6pPr>
            <a:lvl7pPr marL="2651303" indent="0" algn="ctr">
              <a:buNone/>
              <a:defRPr sz="1546"/>
            </a:lvl7pPr>
            <a:lvl8pPr marL="3093187" indent="0" algn="ctr">
              <a:buNone/>
              <a:defRPr sz="1546"/>
            </a:lvl8pPr>
            <a:lvl9pPr marL="3535070" indent="0" algn="ctr">
              <a:buNone/>
              <a:defRPr sz="154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030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1pPr>
            <a:lvl2pPr marL="441884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2pPr>
            <a:lvl3pPr marL="88376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325651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4pPr>
            <a:lvl5pPr marL="1767535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5pPr>
            <a:lvl6pPr marL="2209419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6pPr>
            <a:lvl7pPr marL="2651303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7pPr>
            <a:lvl8pPr marL="3093187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8pPr>
            <a:lvl9pPr marL="3535070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10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186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5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63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41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093"/>
            </a:lvl1pPr>
            <a:lvl2pPr>
              <a:defRPr sz="2706"/>
            </a:lvl2pPr>
            <a:lvl3pPr>
              <a:defRPr sz="2320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50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093"/>
            </a:lvl1pPr>
            <a:lvl2pPr marL="441884" indent="0">
              <a:buNone/>
              <a:defRPr sz="2706"/>
            </a:lvl2pPr>
            <a:lvl3pPr marL="883768" indent="0">
              <a:buNone/>
              <a:defRPr sz="2320"/>
            </a:lvl3pPr>
            <a:lvl4pPr marL="1325651" indent="0">
              <a:buNone/>
              <a:defRPr sz="1933"/>
            </a:lvl4pPr>
            <a:lvl5pPr marL="1767535" indent="0">
              <a:buNone/>
              <a:defRPr sz="1933"/>
            </a:lvl5pPr>
            <a:lvl6pPr marL="2209419" indent="0">
              <a:buNone/>
              <a:defRPr sz="1933"/>
            </a:lvl6pPr>
            <a:lvl7pPr marL="2651303" indent="0">
              <a:buNone/>
              <a:defRPr sz="1933"/>
            </a:lvl7pPr>
            <a:lvl8pPr marL="3093187" indent="0">
              <a:buNone/>
              <a:defRPr sz="1933"/>
            </a:lvl8pPr>
            <a:lvl9pPr marL="3535070" indent="0">
              <a:buNone/>
              <a:defRPr sz="19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253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78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237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04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511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25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F675F10-90BA-9A4B-97C5-0F6D45F15F4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33CAC0-E093-5148-AE6B-19334CEADB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883768" rtl="0" eaLnBrk="1" latinLnBrk="0" hangingPunct="1">
        <a:lnSpc>
          <a:spcPct val="90000"/>
        </a:lnSpc>
        <a:spcBef>
          <a:spcPct val="0"/>
        </a:spcBef>
        <a:buNone/>
        <a:defRPr sz="425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0942" indent="-220942" algn="l" defTabSz="883768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6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62826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04710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46593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988477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430361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872245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314129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756012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1884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3768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5651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67535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09419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51303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093187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3507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F4337-648B-4460-B8FF-4FC2F846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CB2F-4C09-4D53-BAB0-DD7B141D9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4A0B-0DB9-43E8-9602-27FBC08B2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21164-E63C-4C20-9770-39CBE5DDB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540B3-3451-4CAC-9867-4BCBDDEF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52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F675F10-90BA-9A4B-97C5-0F6D45F15F43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33CAC0-E093-5148-AE6B-19334CEAD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1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883768" rtl="0" eaLnBrk="1" latinLnBrk="0" hangingPunct="1">
        <a:lnSpc>
          <a:spcPct val="90000"/>
        </a:lnSpc>
        <a:spcBef>
          <a:spcPct val="0"/>
        </a:spcBef>
        <a:buNone/>
        <a:defRPr sz="425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0942" indent="-220942" algn="l" defTabSz="883768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6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62826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04710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46593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988477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430361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872245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314129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756012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1884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3768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5651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67535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09419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51303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093187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3507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5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9.png"/><Relationship Id="rId18" Type="http://schemas.openxmlformats.org/officeDocument/2006/relationships/image" Target="../media/image84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3.jpeg"/><Relationship Id="rId11" Type="http://schemas.openxmlformats.org/officeDocument/2006/relationships/image" Target="../media/image77.png"/><Relationship Id="rId5" Type="http://schemas.openxmlformats.org/officeDocument/2006/relationships/image" Target="../media/image72.jpe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jpeg"/><Relationship Id="rId4" Type="http://schemas.openxmlformats.org/officeDocument/2006/relationships/image" Target="../media/image71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hyperlink" Target="https://thevab.com/upfront-planning-resources?utm_source=WTTV-FY-2025&amp;utm_medium=vab-insights&amp;utm_campaign=" TargetMode="External"/><Relationship Id="rId18" Type="http://schemas.openxmlformats.org/officeDocument/2006/relationships/image" Target="../media/image93.png"/><Relationship Id="rId3" Type="http://schemas.openxmlformats.org/officeDocument/2006/relationships/hyperlink" Target="https://thevab.com/" TargetMode="External"/><Relationship Id="rId7" Type="http://schemas.openxmlformats.org/officeDocument/2006/relationships/hyperlink" Target="https://thevab.com/insight/show-me-the-money?utm_source=lights-camera-commerce&amp;utm_medium=vab-insights&amp;utm_campaign=" TargetMode="External"/><Relationship Id="rId12" Type="http://schemas.openxmlformats.org/officeDocument/2006/relationships/image" Target="../media/image29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pursuit-of-happyness?utm_source=lights-camera-commerce&amp;utm_medium=vab-insights&amp;utm_campaign=" TargetMode="External"/><Relationship Id="rId11" Type="http://schemas.openxmlformats.org/officeDocument/2006/relationships/hyperlink" Target="https://thevab.com/insight/cinema-creates-cultural-moments-and-communities-that-captivate-passionate-fandoms?utm_source=lights-camera-commerce&amp;utm_medium=vab-insights&amp;utm_campaign=" TargetMode="External"/><Relationship Id="rId5" Type="http://schemas.openxmlformats.org/officeDocument/2006/relationships/hyperlink" Target="https://thevab.com/insight/20-cinema-trends?utm_source=lights-camera-commerce&amp;utm_medium=vab-insights&amp;utm_campaign=" TargetMode="External"/><Relationship Id="rId15" Type="http://schemas.openxmlformats.org/officeDocument/2006/relationships/image" Target="../media/image90.jpeg"/><Relationship Id="rId10" Type="http://schemas.openxmlformats.org/officeDocument/2006/relationships/hyperlink" Target="https://thevab.com/insight/how-cinema-turns-emotion-brand-opportunity?utm_source=lights-camera-commerce&amp;utm_medium=vab-insights&amp;utm_campaign=" TargetMode="External"/><Relationship Id="rId19" Type="http://schemas.openxmlformats.org/officeDocument/2006/relationships/image" Target="../media/image94.png"/><Relationship Id="rId4" Type="http://schemas.openxmlformats.org/officeDocument/2006/relationships/hyperlink" Target="https://thevab.com/team-board" TargetMode="External"/><Relationship Id="rId9" Type="http://schemas.openxmlformats.org/officeDocument/2006/relationships/hyperlink" Target="https://thevab.com/insight/disconnect-to-reconnect?utm_source=lights-camera-commerce&amp;utm_medium=vab-insights&amp;utm_campaign=" TargetMode="External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F4D5E-4AC9-43AE-E712-6638B1E4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AD6A94-4775-780B-0217-D5C9FA2E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16" r="8032" b="450"/>
          <a:stretch>
            <a:fillRect/>
          </a:stretch>
        </p:blipFill>
        <p:spPr>
          <a:xfrm>
            <a:off x="6555274" y="-1930"/>
            <a:ext cx="5636725" cy="687009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DF86AD9-2EF6-6461-D8AD-343AA5A5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9" y="3423304"/>
            <a:ext cx="6155704" cy="19095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3C8D"/>
                </a:solidFill>
                <a:latin typeface="Arial" panose="020B0604020202020204" pitchFamily="34" charset="0"/>
                <a:ea typeface="+mn-ea"/>
                <a:cs typeface="+mn-cs"/>
              </a:rPr>
              <a:t>Lights, Camera, Commerce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Cinema Drives Consumers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Action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1AA21-3D4C-273E-6C27-414D1BA21AAB}"/>
              </a:ext>
            </a:extLst>
          </p:cNvPr>
          <p:cNvGrpSpPr/>
          <p:nvPr/>
        </p:nvGrpSpPr>
        <p:grpSpPr>
          <a:xfrm>
            <a:off x="2287132" y="-1930"/>
            <a:ext cx="3945586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4AA48D-E241-8B20-DD0F-04015223E3AE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574F90-139E-F788-85DE-8E5460183AE0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4E035D7-4663-E9C0-8DAB-8BB829D035DD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FB38B9-9332-B348-8944-CDB05BE6A5BB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A75567-565B-B443-E4A6-DA63F95CF811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0355BBB-0291-F03E-2F67-7A9EC4AB08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A5CA89E3-7EEE-EABE-3987-F438765BC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066E3E-12DA-7B8E-A0C9-185A3617F52A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630" b="36230"/>
          <a:stretch>
            <a:fillRect/>
          </a:stretch>
        </p:blipFill>
        <p:spPr>
          <a:xfrm>
            <a:off x="6230263" y="2677038"/>
            <a:ext cx="596173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4582551-6DC6-7416-F4AA-84CC564B1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06" y="1732118"/>
            <a:ext cx="2903973" cy="12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1919-F132-C3C7-A535-27D636A8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C39F2-DCDB-08C8-5C39-06BE2183B40C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1A782F-0376-23FF-F877-419C8438470A}"/>
              </a:ext>
            </a:extLst>
          </p:cNvPr>
          <p:cNvSpPr/>
          <p:nvPr/>
        </p:nvSpPr>
        <p:spPr>
          <a:xfrm>
            <a:off x="182879" y="440921"/>
            <a:ext cx="11256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Movies are the most popular ‘outside the home’ entertainment activity, drawing larger audiences than concerts, live sports and theme parks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19ECE3-5398-E247-83AD-2A706170D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903884C-4580-42DC-9068-96EBDC2AF9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409D5-97E5-AA3C-5C21-C3DABD2C247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0EC3A83-607F-A999-DFCA-B352DA7D7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073592"/>
              </p:ext>
            </p:extLst>
          </p:nvPr>
        </p:nvGraphicFramePr>
        <p:xfrm>
          <a:off x="180844" y="2159482"/>
          <a:ext cx="11822993" cy="422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AFF7F8B-E2F3-0E07-57DB-1F1E0C132C09}"/>
              </a:ext>
            </a:extLst>
          </p:cNvPr>
          <p:cNvSpPr txBox="1"/>
          <p:nvPr/>
        </p:nvSpPr>
        <p:spPr>
          <a:xfrm>
            <a:off x="-7317" y="1751405"/>
            <a:ext cx="12213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</a:rPr>
              <a:t>Entertainment/Leisure Activities Participated In The Last 12 Months</a:t>
            </a:r>
            <a:b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</a:rPr>
              <a:t>% of A18+</a:t>
            </a:r>
            <a:endParaRPr lang="en-US" sz="1600" b="1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110058-73B6-B293-41E9-0CCFFDAAC9AF}"/>
              </a:ext>
            </a:extLst>
          </p:cNvPr>
          <p:cNvSpPr txBox="1"/>
          <p:nvPr/>
        </p:nvSpPr>
        <p:spPr>
          <a:xfrm>
            <a:off x="483207" y="6324261"/>
            <a:ext cx="11538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VAB analysis of MRI-Simmons Winter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</a:rPr>
              <a:t>2026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Study. Base: A18+</a:t>
            </a:r>
          </a:p>
        </p:txBody>
      </p:sp>
    </p:spTree>
    <p:extLst>
      <p:ext uri="{BB962C8B-B14F-4D97-AF65-F5344CB8AC3E}">
        <p14:creationId xmlns:p14="http://schemas.microsoft.com/office/powerpoint/2010/main" val="386353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BA2B-97D3-4545-D1FA-2BEA3FFFB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5B23C-1173-F22A-55A6-F5D0407C5584}"/>
              </a:ext>
            </a:extLst>
          </p:cNvPr>
          <p:cNvSpPr/>
          <p:nvPr/>
        </p:nvSpPr>
        <p:spPr>
          <a:xfrm>
            <a:off x="182879" y="440921"/>
            <a:ext cx="119876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Going to the movie theater is one of the most deliberate consumer acts, which involves a journey of over 11 miles on average</a:t>
            </a:r>
          </a:p>
        </p:txBody>
      </p:sp>
      <p:pic>
        <p:nvPicPr>
          <p:cNvPr id="14" name="Picture 13" descr="A car driving on a road&#10;&#10;Description automatically generated">
            <a:extLst>
              <a:ext uri="{FF2B5EF4-FFF2-40B4-BE49-F238E27FC236}">
                <a16:creationId xmlns:a16="http://schemas.microsoft.com/office/drawing/2014/main" id="{A2BEF035-D119-9893-ADF3-AF76B02C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131" y="1686476"/>
            <a:ext cx="12205752" cy="5182674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0BECF5-D368-293A-4C7C-619EE6C1A6E6}"/>
              </a:ext>
            </a:extLst>
          </p:cNvPr>
          <p:cNvSpPr/>
          <p:nvPr/>
        </p:nvSpPr>
        <p:spPr>
          <a:xfrm>
            <a:off x="-13319" y="1675327"/>
            <a:ext cx="12218638" cy="5182673"/>
          </a:xfrm>
          <a:prstGeom prst="rect">
            <a:avLst/>
          </a:prstGeom>
          <a:solidFill>
            <a:srgbClr val="1B1464">
              <a:alpha val="5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5D749-DBA4-7048-084A-5FB045ABC0C4}"/>
              </a:ext>
            </a:extLst>
          </p:cNvPr>
          <p:cNvSpPr txBox="1"/>
          <p:nvPr/>
        </p:nvSpPr>
        <p:spPr>
          <a:xfrm>
            <a:off x="483207" y="6291890"/>
            <a:ext cx="4036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The People Platform, 2025 average.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61E623-3438-6836-E125-0538F15D6561}"/>
              </a:ext>
            </a:extLst>
          </p:cNvPr>
          <p:cNvSpPr/>
          <p:nvPr/>
        </p:nvSpPr>
        <p:spPr>
          <a:xfrm>
            <a:off x="661228" y="2698376"/>
            <a:ext cx="5949122" cy="2449214"/>
          </a:xfrm>
          <a:prstGeom prst="roundRect">
            <a:avLst/>
          </a:prstGeom>
          <a:solidFill>
            <a:srgbClr val="ED3C8D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Moviegoers travel an average of</a:t>
            </a:r>
            <a:b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11.2 miles</a:t>
            </a:r>
            <a:b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their local movie theater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12EFF5-B6F2-DCEB-7FCF-672100C9B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D194CF-3546-F7CC-FBA4-B709A5E30F9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77F850-CA92-B967-2BCC-6D11B1914BC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366979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7E23-0896-A97E-8217-96E5AED7B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F56141-F257-2888-46D7-A785B936F4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F8D340-6132-4FA0-1774-68ED997DFF2C}"/>
              </a:ext>
            </a:extLst>
          </p:cNvPr>
          <p:cNvSpPr/>
          <p:nvPr/>
        </p:nvSpPr>
        <p:spPr>
          <a:xfrm>
            <a:off x="306211" y="1943821"/>
            <a:ext cx="5883302" cy="4091219"/>
          </a:xfrm>
          <a:prstGeom prst="ellipse">
            <a:avLst/>
          </a:prstGeom>
          <a:solidFill>
            <a:srgbClr val="4EBEA4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1FBDAF-9B8B-0AA2-F6AA-9EC4320663BD}"/>
              </a:ext>
            </a:extLst>
          </p:cNvPr>
          <p:cNvSpPr/>
          <p:nvPr/>
        </p:nvSpPr>
        <p:spPr>
          <a:xfrm>
            <a:off x="847014" y="2339211"/>
            <a:ext cx="4801696" cy="3339075"/>
          </a:xfrm>
          <a:prstGeom prst="ellipse">
            <a:avLst/>
          </a:prstGeom>
          <a:solidFill>
            <a:srgbClr val="00BFF2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33537B-8C78-8F00-A203-974294F5E6E8}"/>
              </a:ext>
            </a:extLst>
          </p:cNvPr>
          <p:cNvSpPr/>
          <p:nvPr/>
        </p:nvSpPr>
        <p:spPr>
          <a:xfrm>
            <a:off x="1384026" y="2731830"/>
            <a:ext cx="3727672" cy="2592204"/>
          </a:xfrm>
          <a:prstGeom prst="ellipse">
            <a:avLst/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57393-9AC2-9416-5BC1-28CEF1D24459}"/>
              </a:ext>
            </a:extLst>
          </p:cNvPr>
          <p:cNvSpPr txBox="1"/>
          <p:nvPr/>
        </p:nvSpPr>
        <p:spPr>
          <a:xfrm>
            <a:off x="503713" y="6193337"/>
            <a:ext cx="1159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Screenvision &amp;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Maptitude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Heart of Commerce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 Note: Grocery Stores include Kroger, Aldi, Publix &amp; Walmart.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 Improvement Stores include Home Depot &amp; Lowe’s. ‘Big Box’ Retail includes Walmart, Target &amp; Costco.</a:t>
            </a:r>
            <a:b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*NCM, 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Proximity Analysis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2026.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D528E1-7EDC-B550-7414-1249BC34E403}"/>
              </a:ext>
            </a:extLst>
          </p:cNvPr>
          <p:cNvSpPr/>
          <p:nvPr/>
        </p:nvSpPr>
        <p:spPr>
          <a:xfrm>
            <a:off x="182878" y="440921"/>
            <a:ext cx="11911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Cinemas are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located in the center of commerce destinations,</a:t>
            </a:r>
            <a:b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close to retail stores of all types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524B37-AE4A-F754-F5CB-BE62D8C66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346AFA8-70A8-31ED-A0E2-4BA19BAE49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A89CC7-56C9-E4E7-09E9-69A50B6375E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285D43-D1C4-20C9-6DED-A7DB8E779B7B}"/>
              </a:ext>
            </a:extLst>
          </p:cNvPr>
          <p:cNvSpPr/>
          <p:nvPr/>
        </p:nvSpPr>
        <p:spPr>
          <a:xfrm>
            <a:off x="283351" y="1330530"/>
            <a:ext cx="11411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100,000+ businesses are within a 1-mile radius of cinemas across dining, retail and service categories*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B3EC58-33AA-4780-114D-17FDF79B55DB}"/>
              </a:ext>
            </a:extLst>
          </p:cNvPr>
          <p:cNvSpPr/>
          <p:nvPr/>
        </p:nvSpPr>
        <p:spPr>
          <a:xfrm>
            <a:off x="2201382" y="3048028"/>
            <a:ext cx="2092960" cy="209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C8D81E-84A2-1494-D8BE-580C7BC999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497" y="3473143"/>
            <a:ext cx="1242730" cy="124273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9933F9-3D55-4E08-A9C4-001BAC31DCD7}"/>
              </a:ext>
            </a:extLst>
          </p:cNvPr>
          <p:cNvSpPr/>
          <p:nvPr/>
        </p:nvSpPr>
        <p:spPr>
          <a:xfrm>
            <a:off x="6039656" y="2118736"/>
            <a:ext cx="5453097" cy="1101478"/>
          </a:xfrm>
          <a:prstGeom prst="round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5969AB-FCD1-DA49-4D7E-F6CEF304BAB9}"/>
              </a:ext>
            </a:extLst>
          </p:cNvPr>
          <p:cNvCxnSpPr>
            <a:cxnSpLocks/>
            <a:stCxn id="12" idx="7"/>
            <a:endCxn id="29" idx="1"/>
          </p:cNvCxnSpPr>
          <p:nvPr/>
        </p:nvCxnSpPr>
        <p:spPr>
          <a:xfrm flipV="1">
            <a:off x="4565793" y="2669475"/>
            <a:ext cx="1473863" cy="441974"/>
          </a:xfrm>
          <a:prstGeom prst="line">
            <a:avLst/>
          </a:prstGeom>
          <a:ln w="2857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6AB50C-D95B-2E04-220C-4137415578AB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5648710" y="4008749"/>
            <a:ext cx="1215640" cy="55251"/>
          </a:xfrm>
          <a:prstGeom prst="line">
            <a:avLst/>
          </a:prstGeom>
          <a:ln w="28575">
            <a:solidFill>
              <a:srgbClr val="00B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395724-AFF2-9F4C-36A6-A36A0EF71CE5}"/>
              </a:ext>
            </a:extLst>
          </p:cNvPr>
          <p:cNvCxnSpPr>
            <a:cxnSpLocks/>
          </p:cNvCxnSpPr>
          <p:nvPr/>
        </p:nvCxnSpPr>
        <p:spPr>
          <a:xfrm>
            <a:off x="5704403" y="4977727"/>
            <a:ext cx="794980" cy="549743"/>
          </a:xfrm>
          <a:prstGeom prst="line">
            <a:avLst/>
          </a:prstGeom>
          <a:ln w="28575">
            <a:solidFill>
              <a:srgbClr val="4EB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B1024B9-69C9-CE98-B7DB-530D2F56BC6B}"/>
              </a:ext>
            </a:extLst>
          </p:cNvPr>
          <p:cNvSpPr txBox="1"/>
          <p:nvPr/>
        </p:nvSpPr>
        <p:spPr>
          <a:xfrm>
            <a:off x="6076803" y="2134660"/>
            <a:ext cx="54159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Cinemas that are within 1 mile of: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8E913-6117-E1D6-7447-200BE2BC2FB8}"/>
              </a:ext>
            </a:extLst>
          </p:cNvPr>
          <p:cNvSpPr txBox="1"/>
          <p:nvPr/>
        </p:nvSpPr>
        <p:spPr>
          <a:xfrm>
            <a:off x="2762349" y="2702933"/>
            <a:ext cx="97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36896-CC69-7B7E-2AA9-C4907987418D}"/>
              </a:ext>
            </a:extLst>
          </p:cNvPr>
          <p:cNvSpPr txBox="1"/>
          <p:nvPr/>
        </p:nvSpPr>
        <p:spPr>
          <a:xfrm>
            <a:off x="2762349" y="2316330"/>
            <a:ext cx="97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94FF1-3630-0400-6D67-41394AD8ABB3}"/>
              </a:ext>
            </a:extLst>
          </p:cNvPr>
          <p:cNvSpPr txBox="1"/>
          <p:nvPr/>
        </p:nvSpPr>
        <p:spPr>
          <a:xfrm>
            <a:off x="2762349" y="1923712"/>
            <a:ext cx="97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6FE18-C569-4233-7E5A-8B4E01FE49BB}"/>
              </a:ext>
            </a:extLst>
          </p:cNvPr>
          <p:cNvSpPr txBox="1"/>
          <p:nvPr/>
        </p:nvSpPr>
        <p:spPr>
          <a:xfrm>
            <a:off x="6034790" y="2481861"/>
            <a:ext cx="301442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 Stores: 77%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Malls: 55%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 Stores: 30%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E361D7-57E0-CA46-B219-29574FDFBABC}"/>
              </a:ext>
            </a:extLst>
          </p:cNvPr>
          <p:cNvSpPr txBox="1"/>
          <p:nvPr/>
        </p:nvSpPr>
        <p:spPr>
          <a:xfrm>
            <a:off x="9107088" y="2481861"/>
            <a:ext cx="23856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 Stores: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Grocery Stores: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‘Big Box’ Retail: 30%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90050E5-91F8-BFEF-C459-6E6B30C765AF}"/>
              </a:ext>
            </a:extLst>
          </p:cNvPr>
          <p:cNvSpPr/>
          <p:nvPr/>
        </p:nvSpPr>
        <p:spPr>
          <a:xfrm>
            <a:off x="6600954" y="3467100"/>
            <a:ext cx="5453097" cy="1101478"/>
          </a:xfrm>
          <a:prstGeom prst="round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E30A09-FFE0-803F-1685-3DCB4AAE7AB8}"/>
              </a:ext>
            </a:extLst>
          </p:cNvPr>
          <p:cNvSpPr txBox="1"/>
          <p:nvPr/>
        </p:nvSpPr>
        <p:spPr>
          <a:xfrm>
            <a:off x="6638101" y="3483024"/>
            <a:ext cx="54159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Cinemas that are within 5 miles of: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6CD666-B9B6-62F7-9EC1-EA978D9D5BFE}"/>
              </a:ext>
            </a:extLst>
          </p:cNvPr>
          <p:cNvSpPr txBox="1"/>
          <p:nvPr/>
        </p:nvSpPr>
        <p:spPr>
          <a:xfrm>
            <a:off x="6584137" y="3830225"/>
            <a:ext cx="308779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 Stores: 97%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Grocery Stores: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 Stores: 73%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72D86E-1DE9-1D4D-06EE-F3513CB06EF4}"/>
              </a:ext>
            </a:extLst>
          </p:cNvPr>
          <p:cNvSpPr txBox="1"/>
          <p:nvPr/>
        </p:nvSpPr>
        <p:spPr>
          <a:xfrm>
            <a:off x="9709080" y="3830225"/>
            <a:ext cx="233987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 Stores: 85%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Malls: 76%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‘Big Box’ Retail: 65%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E76BF12-E326-045E-6B97-3DE1553CB9C0}"/>
              </a:ext>
            </a:extLst>
          </p:cNvPr>
          <p:cNvSpPr/>
          <p:nvPr/>
        </p:nvSpPr>
        <p:spPr>
          <a:xfrm>
            <a:off x="6355303" y="4877039"/>
            <a:ext cx="5453097" cy="1101478"/>
          </a:xfrm>
          <a:prstGeom prst="round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261669-BE17-106F-342D-17C35406C97A}"/>
              </a:ext>
            </a:extLst>
          </p:cNvPr>
          <p:cNvSpPr txBox="1"/>
          <p:nvPr/>
        </p:nvSpPr>
        <p:spPr>
          <a:xfrm>
            <a:off x="6392450" y="4892963"/>
            <a:ext cx="54159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Cinemas that are within 10 miles of: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C53F68-EB7E-360E-0180-CBBBAB5DDE5F}"/>
              </a:ext>
            </a:extLst>
          </p:cNvPr>
          <p:cNvSpPr txBox="1"/>
          <p:nvPr/>
        </p:nvSpPr>
        <p:spPr>
          <a:xfrm>
            <a:off x="6338486" y="5240164"/>
            <a:ext cx="307565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 Stores: 99%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Grocery Stores: 86%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 Stores: 80%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0F166C-46CC-D85A-7CD8-5F7093C2B4D9}"/>
              </a:ext>
            </a:extLst>
          </p:cNvPr>
          <p:cNvSpPr txBox="1"/>
          <p:nvPr/>
        </p:nvSpPr>
        <p:spPr>
          <a:xfrm>
            <a:off x="9417799" y="5240164"/>
            <a:ext cx="237865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 Stores: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Malls: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‘Big Box’ Retail: 70%</a:t>
            </a:r>
          </a:p>
        </p:txBody>
      </p:sp>
    </p:spTree>
    <p:extLst>
      <p:ext uri="{BB962C8B-B14F-4D97-AF65-F5344CB8AC3E}">
        <p14:creationId xmlns:p14="http://schemas.microsoft.com/office/powerpoint/2010/main" val="72091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C154B-5078-47B1-B0E0-50C3C583C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C1799-0784-F33E-4620-EBF0530BCC52}"/>
              </a:ext>
            </a:extLst>
          </p:cNvPr>
          <p:cNvSpPr>
            <a:spLocks/>
          </p:cNvSpPr>
          <p:nvPr/>
        </p:nvSpPr>
        <p:spPr>
          <a:xfrm>
            <a:off x="-13572" y="1747342"/>
            <a:ext cx="12203103" cy="512180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593A1B-FAC0-964F-E743-0EC1B8DBA003}"/>
              </a:ext>
            </a:extLst>
          </p:cNvPr>
          <p:cNvSpPr/>
          <p:nvPr/>
        </p:nvSpPr>
        <p:spPr>
          <a:xfrm>
            <a:off x="536758" y="2322033"/>
            <a:ext cx="3077049" cy="3834928"/>
          </a:xfrm>
          <a:prstGeom prst="roundRect">
            <a:avLst>
              <a:gd name="adj" fmla="val 10651"/>
            </a:avLst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9C6E1A-2975-115E-91E1-C5F8B2BAA47B}"/>
              </a:ext>
            </a:extLst>
          </p:cNvPr>
          <p:cNvSpPr/>
          <p:nvPr/>
        </p:nvSpPr>
        <p:spPr>
          <a:xfrm>
            <a:off x="4578156" y="2322033"/>
            <a:ext cx="3077049" cy="3834928"/>
          </a:xfrm>
          <a:prstGeom prst="roundRect">
            <a:avLst>
              <a:gd name="adj" fmla="val 10651"/>
            </a:avLst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67B9E2-80B6-709D-CFDA-36EEFBC82689}"/>
              </a:ext>
            </a:extLst>
          </p:cNvPr>
          <p:cNvSpPr/>
          <p:nvPr/>
        </p:nvSpPr>
        <p:spPr>
          <a:xfrm>
            <a:off x="8619651" y="2322033"/>
            <a:ext cx="3077049" cy="3834928"/>
          </a:xfrm>
          <a:prstGeom prst="roundRect">
            <a:avLst>
              <a:gd name="adj" fmla="val 10651"/>
            </a:avLst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862C6-DA54-E9BE-DBE5-1C103C40F53B}"/>
              </a:ext>
            </a:extLst>
          </p:cNvPr>
          <p:cNvSpPr txBox="1"/>
          <p:nvPr/>
        </p:nvSpPr>
        <p:spPr>
          <a:xfrm>
            <a:off x="504917" y="6313977"/>
            <a:ext cx="11538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MRI-Simmons,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2026 Custom Video Study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*‘Moviegoers’ reflects people who have gone to the movies at least once in the last year.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6610E-08BF-55B5-0F6B-852A406C4CDA}"/>
              </a:ext>
            </a:extLst>
          </p:cNvPr>
          <p:cNvSpPr txBox="1"/>
          <p:nvPr/>
        </p:nvSpPr>
        <p:spPr>
          <a:xfrm>
            <a:off x="22195" y="1836466"/>
            <a:ext cx="12131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Locations Typically Visited Before/After the Cinema by Moviegoers</a:t>
            </a: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69F2D-C28A-4D7A-9DFF-CEBE1B41A242}"/>
              </a:ext>
            </a:extLst>
          </p:cNvPr>
          <p:cNvSpPr/>
          <p:nvPr/>
        </p:nvSpPr>
        <p:spPr>
          <a:xfrm>
            <a:off x="182879" y="440921"/>
            <a:ext cx="120091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moviegoers don’t just go to the cinema when they leave the home, they make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dining and shopping a habitual part of their overall experience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1B8D4-1A66-DF7C-B571-85CE0D932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F7B749E-1F6C-8D11-1A42-929EE8F699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5CAD3-4E35-97D4-514E-B1BB4B0F7DB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EFBCC-9A87-4D43-AB78-F3EDD2E68807}"/>
              </a:ext>
            </a:extLst>
          </p:cNvPr>
          <p:cNvSpPr txBox="1"/>
          <p:nvPr/>
        </p:nvSpPr>
        <p:spPr>
          <a:xfrm>
            <a:off x="68314" y="397483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38811-D0A7-DBFC-0502-0E578BB5A0FB}"/>
              </a:ext>
            </a:extLst>
          </p:cNvPr>
          <p:cNvSpPr txBox="1"/>
          <p:nvPr/>
        </p:nvSpPr>
        <p:spPr>
          <a:xfrm>
            <a:off x="579225" y="5201366"/>
            <a:ext cx="29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Restaurant,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QSR or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90807-178F-1ED7-25F8-B5595E273A62}"/>
              </a:ext>
            </a:extLst>
          </p:cNvPr>
          <p:cNvSpPr txBox="1"/>
          <p:nvPr/>
        </p:nvSpPr>
        <p:spPr>
          <a:xfrm>
            <a:off x="4109712" y="397483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901F4-ACD3-DE79-C866-908D4D32C31B}"/>
              </a:ext>
            </a:extLst>
          </p:cNvPr>
          <p:cNvSpPr txBox="1"/>
          <p:nvPr/>
        </p:nvSpPr>
        <p:spPr>
          <a:xfrm>
            <a:off x="4366997" y="5201366"/>
            <a:ext cx="344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Convenience Store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6EF39-9781-ACBC-B0C5-1A4C7D0D97A1}"/>
              </a:ext>
            </a:extLst>
          </p:cNvPr>
          <p:cNvSpPr txBox="1"/>
          <p:nvPr/>
        </p:nvSpPr>
        <p:spPr>
          <a:xfrm>
            <a:off x="8151207" y="397483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A90C7-5E41-3B38-D960-5E7322B3555E}"/>
              </a:ext>
            </a:extLst>
          </p:cNvPr>
          <p:cNvSpPr txBox="1"/>
          <p:nvPr/>
        </p:nvSpPr>
        <p:spPr>
          <a:xfrm>
            <a:off x="8408492" y="5201366"/>
            <a:ext cx="3441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Store or Shopping Mall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955F33-894C-D290-67C8-CEFB83BB81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179" y="2481057"/>
            <a:ext cx="1426591" cy="1426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3B26CD-96D7-3CF3-593A-72CCB29BB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4" y="2481057"/>
            <a:ext cx="1426591" cy="1426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8BABF6-F2F0-3220-DF48-23B465DCB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94" y="2447464"/>
            <a:ext cx="1493776" cy="1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0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70F4C2-E03E-3EB6-5147-D8EED13138F7}"/>
              </a:ext>
            </a:extLst>
          </p:cNvPr>
          <p:cNvSpPr/>
          <p:nvPr/>
        </p:nvSpPr>
        <p:spPr>
          <a:xfrm>
            <a:off x="-3659" y="0"/>
            <a:ext cx="12192000" cy="685898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DEAD2D-CFA9-C31C-D876-08E6D9FFD1BB}"/>
              </a:ext>
            </a:extLst>
          </p:cNvPr>
          <p:cNvSpPr/>
          <p:nvPr/>
        </p:nvSpPr>
        <p:spPr>
          <a:xfrm>
            <a:off x="1161775" y="1872634"/>
            <a:ext cx="4509010" cy="4257473"/>
          </a:xfrm>
          <a:prstGeom prst="rect">
            <a:avLst/>
          </a:prstGeom>
          <a:solidFill>
            <a:srgbClr val="00BFF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2EF9D-9D20-B52C-59B0-05B934E10D33}"/>
              </a:ext>
            </a:extLst>
          </p:cNvPr>
          <p:cNvSpPr/>
          <p:nvPr/>
        </p:nvSpPr>
        <p:spPr>
          <a:xfrm>
            <a:off x="6494876" y="1872633"/>
            <a:ext cx="4514843" cy="4233199"/>
          </a:xfrm>
          <a:prstGeom prst="rect">
            <a:avLst/>
          </a:prstGeom>
          <a:solidFill>
            <a:srgbClr val="4EBE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 descr="The image shows a group of women carrying shopping bags and walking through a modern, well-lit store.&#10;&#10;AI-generated content may be incorrect.">
            <a:extLst>
              <a:ext uri="{FF2B5EF4-FFF2-40B4-BE49-F238E27FC236}">
                <a16:creationId xmlns:a16="http://schemas.microsoft.com/office/drawing/2014/main" id="{9B8CCD80-16D0-019A-F1E0-6B8238C55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24" b="1664"/>
          <a:stretch>
            <a:fillRect/>
          </a:stretch>
        </p:blipFill>
        <p:spPr>
          <a:xfrm>
            <a:off x="1226693" y="1939162"/>
            <a:ext cx="4370832" cy="2262603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00879-69B0-EC0F-909B-1188739FC9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1" b="11303"/>
          <a:stretch>
            <a:fillRect/>
          </a:stretch>
        </p:blipFill>
        <p:spPr>
          <a:xfrm>
            <a:off x="6566880" y="1958424"/>
            <a:ext cx="4370832" cy="2262604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33713-3615-8B13-DA2C-59AA2BA4E6AA}"/>
              </a:ext>
            </a:extLst>
          </p:cNvPr>
          <p:cNvSpPr txBox="1"/>
          <p:nvPr/>
        </p:nvSpPr>
        <p:spPr>
          <a:xfrm>
            <a:off x="1161775" y="4432994"/>
            <a:ext cx="4522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‘Savvy Shoppers’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B30D6-D26E-C236-8F4A-BDE3DB45FA54}"/>
              </a:ext>
            </a:extLst>
          </p:cNvPr>
          <p:cNvSpPr txBox="1"/>
          <p:nvPr/>
        </p:nvSpPr>
        <p:spPr>
          <a:xfrm>
            <a:off x="1161775" y="5037746"/>
            <a:ext cx="45221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  <a:t>Frequent moviegoers 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</a:rPr>
              <a:t>love shopping 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  <a:t>and </a:t>
            </a:r>
            <a:b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</a:rPr>
              <a:t>enjoy the experience of exploring and experimenting 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  <a:t>as part of their routine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09C00-FC39-EF82-345E-6D2EA12375E8}"/>
              </a:ext>
            </a:extLst>
          </p:cNvPr>
          <p:cNvSpPr txBox="1"/>
          <p:nvPr/>
        </p:nvSpPr>
        <p:spPr>
          <a:xfrm>
            <a:off x="6508048" y="4432994"/>
            <a:ext cx="45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‘Super Spenders’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0F9E2-D422-B353-4528-7D4EF90FF76D}"/>
              </a:ext>
            </a:extLst>
          </p:cNvPr>
          <p:cNvSpPr txBox="1"/>
          <p:nvPr/>
        </p:nvSpPr>
        <p:spPr>
          <a:xfrm>
            <a:off x="6508047" y="5037746"/>
            <a:ext cx="4514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r>
              <a:rPr lang="en-US" sz="1600">
                <a:solidFill>
                  <a:srgbClr val="1B1464"/>
                </a:solidFill>
              </a:rPr>
              <a:t>Frequent moviegoers are </a:t>
            </a:r>
            <a:r>
              <a:rPr lang="en-US" sz="1600" b="1">
                <a:solidFill>
                  <a:srgbClr val="1B1464"/>
                </a:solidFill>
              </a:rPr>
              <a:t>early adopters and tastemakers</a:t>
            </a:r>
            <a:r>
              <a:rPr lang="en-US" sz="1600">
                <a:solidFill>
                  <a:srgbClr val="1B1464"/>
                </a:solidFill>
              </a:rPr>
              <a:t> that will </a:t>
            </a:r>
            <a:r>
              <a:rPr lang="en-US" sz="1600" b="1">
                <a:solidFill>
                  <a:srgbClr val="1B1464"/>
                </a:solidFill>
              </a:rPr>
              <a:t>spend their money</a:t>
            </a:r>
            <a:r>
              <a:rPr lang="en-US" sz="1600">
                <a:solidFill>
                  <a:srgbClr val="1B1464"/>
                </a:solidFill>
              </a:rPr>
              <a:t> to get what they want to buy</a:t>
            </a:r>
            <a:endParaRPr lang="en-US" sz="1600" b="1">
              <a:solidFill>
                <a:srgbClr val="1B146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B8071E-B873-304A-0760-FF98F883B79A}"/>
              </a:ext>
            </a:extLst>
          </p:cNvPr>
          <p:cNvSpPr/>
          <p:nvPr/>
        </p:nvSpPr>
        <p:spPr>
          <a:xfrm>
            <a:off x="182878" y="440921"/>
            <a:ext cx="11911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cinema is a target-rich environment for brands as frequent moviegoers are both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‘savvy shoppers’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‘super spenders’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85D69-0881-BA9F-4E98-18A826E31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FDEE70-0F86-9573-5378-5479BC9D68E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E6C8B0-E5D0-44D2-FD36-8D9F73A4835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63144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1404B-1548-4A1E-30F8-0C282BF7D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B71CFC-B35B-7E2A-B9B4-82C7795F2A64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724F4-91B1-5C02-1AE4-716AA2201316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MRI-Simmons Winter 2026 Study, A18+. Base: Frequent Moviegoers (visited theater in the past 30 days). % vs. A18+ means the ‘frequent moviegoer is x% more likely to agree with the statement than A18+.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E9CC5-1000-047C-A0C4-72AC0C07FB95}"/>
              </a:ext>
            </a:extLst>
          </p:cNvPr>
          <p:cNvSpPr/>
          <p:nvPr/>
        </p:nvSpPr>
        <p:spPr>
          <a:xfrm>
            <a:off x="182879" y="440921"/>
            <a:ext cx="116939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‘Savvy Shoppers’: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 moviegoers love shopping and enjoy the experience of exploring and experimenting as part of their routine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D335FC-41C9-A126-51D7-35C2F1A10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2CE50ED-E930-FA91-54D1-397AECE6678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9CA51B-F2E8-1E6E-DDFD-289F2B36323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A72A4E66-050E-8F6F-9E0B-313C5AF44A1D}"/>
              </a:ext>
            </a:extLst>
          </p:cNvPr>
          <p:cNvSpPr/>
          <p:nvPr/>
        </p:nvSpPr>
        <p:spPr>
          <a:xfrm>
            <a:off x="101458" y="3689757"/>
            <a:ext cx="3305540" cy="814166"/>
          </a:xfrm>
          <a:prstGeom prst="wedgeRoundRectCallout">
            <a:avLst>
              <a:gd name="adj1" fmla="val 61410"/>
              <a:gd name="adj2" fmla="val -14052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“When I shop, I usually visit</a:t>
            </a:r>
            <a:b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variety of stores”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(+14% vs. A18+)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329460A-004C-BF5D-F484-C70C336BE9DD}"/>
              </a:ext>
            </a:extLst>
          </p:cNvPr>
          <p:cNvSpPr/>
          <p:nvPr/>
        </p:nvSpPr>
        <p:spPr>
          <a:xfrm>
            <a:off x="101458" y="2301553"/>
            <a:ext cx="2961789" cy="751511"/>
          </a:xfrm>
          <a:prstGeom prst="wedgeRoundRectCallout">
            <a:avLst>
              <a:gd name="adj1" fmla="val 78181"/>
              <a:gd name="adj2" fmla="val 91212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great experience</a:t>
            </a:r>
            <a:b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shopping 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(+37% vs. A18+)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B122E33-0ACF-871A-D9C8-4DDE7027350F}"/>
              </a:ext>
            </a:extLst>
          </p:cNvPr>
          <p:cNvSpPr/>
          <p:nvPr/>
        </p:nvSpPr>
        <p:spPr>
          <a:xfrm>
            <a:off x="101458" y="4912511"/>
            <a:ext cx="2849547" cy="1198075"/>
          </a:xfrm>
          <a:prstGeom prst="wedgeRoundRectCallout">
            <a:avLst>
              <a:gd name="adj1" fmla="val 76780"/>
              <a:gd name="adj2" fmla="val -40066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prefer shopping at specialty stores because the employees are knowledgeable about products”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(+9% vs. A18+)</a:t>
            </a:r>
          </a:p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39FE92A-8E43-D8CD-5549-CC105EFD7193}"/>
              </a:ext>
            </a:extLst>
          </p:cNvPr>
          <p:cNvSpPr/>
          <p:nvPr/>
        </p:nvSpPr>
        <p:spPr>
          <a:xfrm>
            <a:off x="9278164" y="2301553"/>
            <a:ext cx="2812378" cy="1024176"/>
          </a:xfrm>
          <a:prstGeom prst="wedgeRoundRectCallout">
            <a:avLst>
              <a:gd name="adj1" fmla="val -81344"/>
              <a:gd name="adj2" fmla="val 50976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like to experiment with </a:t>
            </a:r>
            <a:b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clothing styles”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(+22% vs. A18+)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35D847F-9C43-D10E-24DD-2A94EBF74E6A}"/>
              </a:ext>
            </a:extLst>
          </p:cNvPr>
          <p:cNvSpPr/>
          <p:nvPr/>
        </p:nvSpPr>
        <p:spPr>
          <a:xfrm>
            <a:off x="9278164" y="3621592"/>
            <a:ext cx="2812378" cy="1022748"/>
          </a:xfrm>
          <a:prstGeom prst="wedgeRoundRectCallout">
            <a:avLst>
              <a:gd name="adj1" fmla="val -81956"/>
              <a:gd name="adj2" fmla="val 8238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prefer to shop at stores that specialize in a specific type or style of product”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(+13% vs. A18+)</a:t>
            </a:r>
          </a:p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EC20AB9-4C90-6D8D-5A39-02EAC2CFB768}"/>
              </a:ext>
            </a:extLst>
          </p:cNvPr>
          <p:cNvSpPr/>
          <p:nvPr/>
        </p:nvSpPr>
        <p:spPr>
          <a:xfrm>
            <a:off x="9138144" y="4928325"/>
            <a:ext cx="2952398" cy="1022748"/>
          </a:xfrm>
          <a:prstGeom prst="wedgeRoundRectCallout">
            <a:avLst>
              <a:gd name="adj1" fmla="val -76456"/>
              <a:gd name="adj2" fmla="val -34623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enjoy wandering the store looking for new, interesting products”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(+9% vs. A18+)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8D1FB9-C6B9-FA76-3B63-3E63A3D0D261}"/>
              </a:ext>
            </a:extLst>
          </p:cNvPr>
          <p:cNvSpPr txBox="1"/>
          <p:nvPr/>
        </p:nvSpPr>
        <p:spPr>
          <a:xfrm>
            <a:off x="3892531" y="1811015"/>
            <a:ext cx="437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‘Savvy Shoppers’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 Moviegoers vs. A18+</a:t>
            </a:r>
            <a:endParaRPr lang="en-US" sz="1200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554400C-725E-3AFB-07DC-86E89A9DA72B}"/>
              </a:ext>
            </a:extLst>
          </p:cNvPr>
          <p:cNvSpPr/>
          <p:nvPr/>
        </p:nvSpPr>
        <p:spPr>
          <a:xfrm>
            <a:off x="4162546" y="5440436"/>
            <a:ext cx="3859590" cy="591443"/>
          </a:xfrm>
          <a:prstGeom prst="wedgeRoundRectCallout">
            <a:avLst>
              <a:gd name="adj1" fmla="val 4431"/>
              <a:gd name="adj2" fmla="val -104790"/>
              <a:gd name="adj3" fmla="val 16667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think shopping is a great way to relax”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(+8% vs. A18+)</a:t>
            </a:r>
          </a:p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he image shows a group of women carrying shopping bags and walking through a modern, well-lit store.&#10;&#10;AI-generated content may be incorrect.">
            <a:extLst>
              <a:ext uri="{FF2B5EF4-FFF2-40B4-BE49-F238E27FC236}">
                <a16:creationId xmlns:a16="http://schemas.microsoft.com/office/drawing/2014/main" id="{08468D94-47E1-EB43-D3DF-3A6796E6A7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24" b="1664"/>
          <a:stretch>
            <a:fillRect/>
          </a:stretch>
        </p:blipFill>
        <p:spPr>
          <a:xfrm>
            <a:off x="3894948" y="2733339"/>
            <a:ext cx="4370832" cy="2262603"/>
          </a:xfrm>
          <a:prstGeom prst="rect">
            <a:avLst/>
          </a:prstGeom>
          <a:ln w="57150">
            <a:solidFill>
              <a:srgbClr val="00BFF2"/>
            </a:solidFill>
          </a:ln>
        </p:spPr>
      </p:pic>
    </p:spTree>
    <p:extLst>
      <p:ext uri="{BB962C8B-B14F-4D97-AF65-F5344CB8AC3E}">
        <p14:creationId xmlns:p14="http://schemas.microsoft.com/office/powerpoint/2010/main" val="272703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C6165-58FD-26B1-A6B2-0F38BF1D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D174AF-1976-4CC7-7AF6-C47C54E58B34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141C28-29D0-B15F-C501-D61A14E436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1" b="11303"/>
          <a:stretch>
            <a:fillRect/>
          </a:stretch>
        </p:blipFill>
        <p:spPr>
          <a:xfrm>
            <a:off x="3888872" y="2733339"/>
            <a:ext cx="4370832" cy="2262604"/>
          </a:xfrm>
          <a:prstGeom prst="rect">
            <a:avLst/>
          </a:prstGeom>
          <a:ln w="57150">
            <a:solidFill>
              <a:srgbClr val="4EBEA4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FB099-E21A-8DC8-B062-6C3E22A2EFFC}"/>
              </a:ext>
            </a:extLst>
          </p:cNvPr>
          <p:cNvSpPr/>
          <p:nvPr/>
        </p:nvSpPr>
        <p:spPr>
          <a:xfrm>
            <a:off x="182878" y="440921"/>
            <a:ext cx="120054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‘Super Spenders’: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 moviegoers are also early adopters and tastemakers that will spend their money to get what they want to buy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8B103F-D610-866C-E1DE-5D1062C7F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F91FC4D-DAC2-88E0-9AD3-F7040663A7A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6A4F04-BDF1-3399-EC8A-1B598DCB700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F428C86-125E-A4DF-C890-D0C8159E25AB}"/>
              </a:ext>
            </a:extLst>
          </p:cNvPr>
          <p:cNvSpPr/>
          <p:nvPr/>
        </p:nvSpPr>
        <p:spPr>
          <a:xfrm>
            <a:off x="4612570" y="5374682"/>
            <a:ext cx="2988380" cy="818336"/>
          </a:xfrm>
          <a:prstGeom prst="wedgeRoundRectCallout">
            <a:avLst>
              <a:gd name="adj1" fmla="val 11347"/>
              <a:gd name="adj2" fmla="val -88180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tend to make impulse purchases”</a:t>
            </a:r>
          </a:p>
          <a:p>
            <a:pPr lvl="0"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(+7% vs. A18+)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CD71196-9626-756F-559B-F703E4749862}"/>
              </a:ext>
            </a:extLst>
          </p:cNvPr>
          <p:cNvSpPr/>
          <p:nvPr/>
        </p:nvSpPr>
        <p:spPr>
          <a:xfrm>
            <a:off x="98867" y="2090214"/>
            <a:ext cx="3398713" cy="795872"/>
          </a:xfrm>
          <a:prstGeom prst="wedgeRoundRectCallout">
            <a:avLst>
              <a:gd name="adj1" fmla="val 59282"/>
              <a:gd name="adj2" fmla="val 81210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“My family/friends trust my advice on shopping”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(+40% vs. A18+)</a:t>
            </a:r>
            <a:endParaRPr lang="en-US" sz="1400" b="1" i="1">
              <a:solidFill>
                <a:srgbClr val="FFE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5666BFB-971F-6F09-85C3-36EB9BB6EA50}"/>
              </a:ext>
            </a:extLst>
          </p:cNvPr>
          <p:cNvSpPr/>
          <p:nvPr/>
        </p:nvSpPr>
        <p:spPr>
          <a:xfrm>
            <a:off x="8953582" y="2055115"/>
            <a:ext cx="3140698" cy="1083058"/>
          </a:xfrm>
          <a:prstGeom prst="wedgeRoundRectCallout">
            <a:avLst>
              <a:gd name="adj1" fmla="val -69543"/>
              <a:gd name="adj2" fmla="val 32084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am usually the first among my friends to try new clothing styles”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(+37% vs. A18+)</a:t>
            </a:r>
            <a:endParaRPr lang="en-US" sz="1400" b="1" i="1">
              <a:solidFill>
                <a:srgbClr val="FFE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1ED518-15FD-82BB-28F5-ADDE9DF7DDF4}"/>
              </a:ext>
            </a:extLst>
          </p:cNvPr>
          <p:cNvSpPr/>
          <p:nvPr/>
        </p:nvSpPr>
        <p:spPr>
          <a:xfrm>
            <a:off x="97720" y="4725573"/>
            <a:ext cx="2988380" cy="1173777"/>
          </a:xfrm>
          <a:prstGeom prst="wedgeRoundRectCallout">
            <a:avLst>
              <a:gd name="adj1" fmla="val 72877"/>
              <a:gd name="adj2" fmla="val -31385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often spend more money than I expected to on my fashion purchases”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(+15% vs. A18+)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3312BF1-E732-2523-1202-5A26BB9F8243}"/>
              </a:ext>
            </a:extLst>
          </p:cNvPr>
          <p:cNvSpPr/>
          <p:nvPr/>
        </p:nvSpPr>
        <p:spPr>
          <a:xfrm>
            <a:off x="97720" y="3339312"/>
            <a:ext cx="2905346" cy="1143114"/>
          </a:xfrm>
          <a:prstGeom prst="wedgeRoundRectCallout">
            <a:avLst>
              <a:gd name="adj1" fmla="val 77868"/>
              <a:gd name="adj2" fmla="val 1576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am willing to spend more than I can really afford, to get the clothes that I want”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(+29% vs. A18+)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29FF77C-0015-2055-2D1E-75252C352B59}"/>
              </a:ext>
            </a:extLst>
          </p:cNvPr>
          <p:cNvSpPr/>
          <p:nvPr/>
        </p:nvSpPr>
        <p:spPr>
          <a:xfrm>
            <a:off x="8953582" y="3407195"/>
            <a:ext cx="3140698" cy="1187648"/>
          </a:xfrm>
          <a:prstGeom prst="wedgeRoundRectCallout">
            <a:avLst>
              <a:gd name="adj1" fmla="val -69293"/>
              <a:gd name="adj2" fmla="val -13585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“I'm always one of the first of my friends to try new products or services”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(+20% vs. A18+)</a:t>
            </a:r>
            <a:endParaRPr lang="en-US" sz="1400" b="1" i="1">
              <a:solidFill>
                <a:srgbClr val="FFE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38D9B624-2B10-973D-2B9A-4113F99A75C2}"/>
              </a:ext>
            </a:extLst>
          </p:cNvPr>
          <p:cNvSpPr/>
          <p:nvPr/>
        </p:nvSpPr>
        <p:spPr>
          <a:xfrm>
            <a:off x="8953583" y="4912074"/>
            <a:ext cx="3140698" cy="818336"/>
          </a:xfrm>
          <a:prstGeom prst="wedgeRoundRectCallout">
            <a:avLst>
              <a:gd name="adj1" fmla="val -69364"/>
              <a:gd name="adj2" fmla="val -38932"/>
              <a:gd name="adj3" fmla="val 16667"/>
            </a:avLst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“I'm a ‘spender’ rather</a:t>
            </a:r>
            <a:b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 ‘saver’” </a:t>
            </a:r>
          </a:p>
          <a:p>
            <a:pPr algn="ctr">
              <a:defRPr/>
            </a:pPr>
            <a:r>
              <a:rPr lang="en-US" sz="1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(+15% vs. A18+)</a:t>
            </a:r>
          </a:p>
          <a:p>
            <a:pPr lvl="0" algn="ctr">
              <a:defRPr/>
            </a:pPr>
            <a:endParaRPr lang="en-US" sz="1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14AE8-CC1A-817D-8E8D-C95E24D948D7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MRI-Simmons Winter 2026 Study, A18+. Base: Frequent Moviegoers (visited theater in the past 30 days). % vs. A18+ means the ‘frequent moviegoer is x% more likely to agree with the statement than A18+.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A114C-6B5B-991A-3D74-8180FBBEA2B5}"/>
              </a:ext>
            </a:extLst>
          </p:cNvPr>
          <p:cNvSpPr txBox="1"/>
          <p:nvPr/>
        </p:nvSpPr>
        <p:spPr>
          <a:xfrm>
            <a:off x="3892531" y="1811015"/>
            <a:ext cx="437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‘Super Spenders’</a:t>
            </a:r>
          </a:p>
          <a:p>
            <a:pPr algn="ctr"/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 Moviegoers vs. A18+</a:t>
            </a:r>
            <a:endParaRPr lang="en-US" sz="1200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7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D4D2-AB11-2EF3-C860-CB68E09EE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873B45-C797-1201-49DA-D247704FB867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91FEB-5867-187C-EB2F-E7827EE2B6E8}"/>
              </a:ext>
            </a:extLst>
          </p:cNvPr>
          <p:cNvSpPr txBox="1"/>
          <p:nvPr/>
        </p:nvSpPr>
        <p:spPr>
          <a:xfrm>
            <a:off x="503714" y="6342520"/>
            <a:ext cx="1166676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MRI-Simmons Winter 2026 Study, A18+. Base: Frequent Moviegoers (visited theater in the past 30 days). ‘Big Box’ Stores &amp; Clubs = Grocery &amp; Warehouse Clubs; QSRs = fast food &amp; drive-ins; Casual Dining = family dining &amp; steakhouses.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7742A-557E-96E6-6C97-FA0EDFE23056}"/>
              </a:ext>
            </a:extLst>
          </p:cNvPr>
          <p:cNvSpPr/>
          <p:nvPr/>
        </p:nvSpPr>
        <p:spPr>
          <a:xfrm>
            <a:off x="182879" y="440921"/>
            <a:ext cx="11891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‘savvy shopper’ and ‘super spender’ frequent moviegoers are constantly in motion, visiting retail stores and restaurants at scale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4F7B50-7DB8-2989-3C1B-A0D3A903B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ACDC2DD-D185-8E05-D0CF-ED726BA202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1B8B5B-4CA5-A851-B800-EEEEB04D031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F882A-ED40-4A45-7A78-AFFD05588260}"/>
              </a:ext>
            </a:extLst>
          </p:cNvPr>
          <p:cNvSpPr txBox="1"/>
          <p:nvPr/>
        </p:nvSpPr>
        <p:spPr>
          <a:xfrm>
            <a:off x="0" y="167450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Frequent Moviegoers: Visitations by Store &amp; Restaurant Category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 who have visted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&amp;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index against A18+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1A23D-6E62-E480-3087-583D1049CD76}"/>
              </a:ext>
            </a:extLst>
          </p:cNvPr>
          <p:cNvSpPr txBox="1"/>
          <p:nvPr/>
        </p:nvSpPr>
        <p:spPr>
          <a:xfrm>
            <a:off x="503713" y="6116410"/>
            <a:ext cx="11511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read index: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 moviegoers are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 more likely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 A18+ to have visited a casual dining </a:t>
            </a: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last 6 months.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D7CBE7-1AD4-2A21-CA4F-8E8850D8CD42}"/>
              </a:ext>
            </a:extLst>
          </p:cNvPr>
          <p:cNvSpPr/>
          <p:nvPr/>
        </p:nvSpPr>
        <p:spPr>
          <a:xfrm>
            <a:off x="166488" y="2178073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E9736-4799-B9A4-DFE2-BFAAE93AA2AA}"/>
              </a:ext>
            </a:extLst>
          </p:cNvPr>
          <p:cNvSpPr txBox="1"/>
          <p:nvPr/>
        </p:nvSpPr>
        <p:spPr>
          <a:xfrm>
            <a:off x="287793" y="2200933"/>
            <a:ext cx="259160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‘Big Box’ Stores &amp; Clubs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12 months</a:t>
            </a:r>
            <a:endParaRPr lang="en-US" sz="1400" i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A9960-FE26-F1F5-26E9-52D4CE768DBC}"/>
              </a:ext>
            </a:extLst>
          </p:cNvPr>
          <p:cNvSpPr txBox="1"/>
          <p:nvPr/>
        </p:nvSpPr>
        <p:spPr>
          <a:xfrm>
            <a:off x="245561" y="3564711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index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695297D-94C3-D8F9-272A-0C605BD40B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01" y="2705005"/>
            <a:ext cx="810747" cy="81074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97175CE-5B27-560E-EA49-1A6464E42D77}"/>
              </a:ext>
            </a:extLst>
          </p:cNvPr>
          <p:cNvSpPr/>
          <p:nvPr/>
        </p:nvSpPr>
        <p:spPr>
          <a:xfrm>
            <a:off x="3170847" y="2192160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DBB658-8223-6C0D-E9F4-A4CDEDFA3C0F}"/>
              </a:ext>
            </a:extLst>
          </p:cNvPr>
          <p:cNvSpPr txBox="1"/>
          <p:nvPr/>
        </p:nvSpPr>
        <p:spPr>
          <a:xfrm>
            <a:off x="3170848" y="2227336"/>
            <a:ext cx="283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Stores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3 months</a:t>
            </a:r>
            <a:endParaRPr lang="en-US" sz="1000" b="1" u="sng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0C8344-7408-070C-573F-DD553B9F7C5D}"/>
              </a:ext>
            </a:extLst>
          </p:cNvPr>
          <p:cNvSpPr txBox="1"/>
          <p:nvPr/>
        </p:nvSpPr>
        <p:spPr>
          <a:xfrm>
            <a:off x="3249920" y="3591114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index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BA61CAC-DA1D-4F68-C8B8-07A949BDC6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153" y="2731156"/>
            <a:ext cx="810747" cy="81074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097223D-868D-9EAF-8665-734425F389BB}"/>
              </a:ext>
            </a:extLst>
          </p:cNvPr>
          <p:cNvSpPr/>
          <p:nvPr/>
        </p:nvSpPr>
        <p:spPr>
          <a:xfrm>
            <a:off x="6190601" y="2192160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785F4D-E632-9AC7-4AA8-DFC7A13B14B2}"/>
              </a:ext>
            </a:extLst>
          </p:cNvPr>
          <p:cNvSpPr txBox="1"/>
          <p:nvPr/>
        </p:nvSpPr>
        <p:spPr>
          <a:xfrm>
            <a:off x="6311906" y="2227336"/>
            <a:ext cx="259160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QSRs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6 months</a:t>
            </a:r>
            <a:endParaRPr lang="en-US" sz="1400" i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AD0710-8DE4-1C4D-510D-C13E1759E86E}"/>
              </a:ext>
            </a:extLst>
          </p:cNvPr>
          <p:cNvSpPr txBox="1"/>
          <p:nvPr/>
        </p:nvSpPr>
        <p:spPr>
          <a:xfrm>
            <a:off x="6186942" y="3591114"/>
            <a:ext cx="28342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index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7C54E50-5329-4F5C-75F9-E391351B4B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32" y="2736616"/>
            <a:ext cx="810747" cy="810747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BA731A6-6421-A17E-E3AD-7CE2315E2AD5}"/>
              </a:ext>
            </a:extLst>
          </p:cNvPr>
          <p:cNvSpPr/>
          <p:nvPr/>
        </p:nvSpPr>
        <p:spPr>
          <a:xfrm>
            <a:off x="9221948" y="2196055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0AE8CD-5768-4999-69BF-1CEA1C58B7C2}"/>
              </a:ext>
            </a:extLst>
          </p:cNvPr>
          <p:cNvSpPr txBox="1"/>
          <p:nvPr/>
        </p:nvSpPr>
        <p:spPr>
          <a:xfrm>
            <a:off x="9252597" y="2218915"/>
            <a:ext cx="277291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Dining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6 months</a:t>
            </a:r>
            <a:endParaRPr lang="en-US" sz="1400" i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A9A4EB-BB3C-3BA1-C0BA-B39CA6EA05C3}"/>
              </a:ext>
            </a:extLst>
          </p:cNvPr>
          <p:cNvSpPr txBox="1"/>
          <p:nvPr/>
        </p:nvSpPr>
        <p:spPr>
          <a:xfrm>
            <a:off x="9301021" y="3582693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index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4847001-E431-373A-844A-261E53356C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680" y="2728195"/>
            <a:ext cx="810747" cy="810747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0880846-F28C-9AEC-99F2-D0F67A7D545A}"/>
              </a:ext>
            </a:extLst>
          </p:cNvPr>
          <p:cNvSpPr/>
          <p:nvPr/>
        </p:nvSpPr>
        <p:spPr>
          <a:xfrm>
            <a:off x="150693" y="4168279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9F63BF-B0E6-460F-A7E0-3B004C204322}"/>
              </a:ext>
            </a:extLst>
          </p:cNvPr>
          <p:cNvSpPr txBox="1"/>
          <p:nvPr/>
        </p:nvSpPr>
        <p:spPr>
          <a:xfrm>
            <a:off x="150694" y="4203455"/>
            <a:ext cx="283421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Appliance &amp; Hardware Stores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12 months</a:t>
            </a:r>
            <a:endParaRPr lang="en-US" sz="1400" i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5D05A-BEA6-694D-2FC2-F16409302F55}"/>
              </a:ext>
            </a:extLst>
          </p:cNvPr>
          <p:cNvSpPr txBox="1"/>
          <p:nvPr/>
        </p:nvSpPr>
        <p:spPr>
          <a:xfrm>
            <a:off x="229766" y="5567233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index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C90E9FA-4C6E-C15D-2A2E-7D843BAE26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25" y="4712483"/>
            <a:ext cx="810747" cy="810747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E743E17-53A6-6CBB-F23C-6A89D7630812}"/>
              </a:ext>
            </a:extLst>
          </p:cNvPr>
          <p:cNvSpPr/>
          <p:nvPr/>
        </p:nvSpPr>
        <p:spPr>
          <a:xfrm>
            <a:off x="3168094" y="4166080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E6E5696-09E9-9CD6-3755-4CE7434273DF}"/>
              </a:ext>
            </a:extLst>
          </p:cNvPr>
          <p:cNvSpPr txBox="1"/>
          <p:nvPr/>
        </p:nvSpPr>
        <p:spPr>
          <a:xfrm>
            <a:off x="3139257" y="4188940"/>
            <a:ext cx="286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Malls &amp; Centers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6 months</a:t>
            </a:r>
            <a:endParaRPr lang="en-US" sz="1000" b="1" u="sng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31E245-3002-2460-ED28-400CEE9022C7}"/>
              </a:ext>
            </a:extLst>
          </p:cNvPr>
          <p:cNvSpPr txBox="1"/>
          <p:nvPr/>
        </p:nvSpPr>
        <p:spPr>
          <a:xfrm>
            <a:off x="3247167" y="5552718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 index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6CA0C2D-91B9-4839-A820-8BBA5FA5A2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407" y="4692760"/>
            <a:ext cx="810747" cy="810747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31A4DA3-452B-7CF9-3387-4E3F1CB8C33B}"/>
              </a:ext>
            </a:extLst>
          </p:cNvPr>
          <p:cNvSpPr/>
          <p:nvPr/>
        </p:nvSpPr>
        <p:spPr>
          <a:xfrm>
            <a:off x="6186942" y="4160903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7AF46A7-E0D5-F425-198B-4CF11A20085F}"/>
              </a:ext>
            </a:extLst>
          </p:cNvPr>
          <p:cNvSpPr txBox="1"/>
          <p:nvPr/>
        </p:nvSpPr>
        <p:spPr>
          <a:xfrm>
            <a:off x="6308247" y="4183763"/>
            <a:ext cx="259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 Stores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12 months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A5ECF2-7BBC-59A9-EB65-C5B36C629341}"/>
              </a:ext>
            </a:extLst>
          </p:cNvPr>
          <p:cNvSpPr txBox="1"/>
          <p:nvPr/>
        </p:nvSpPr>
        <p:spPr>
          <a:xfrm>
            <a:off x="6266015" y="5547541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index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6A06AAE-F7E7-2F45-E03F-DDE6CF095F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7" y="4692791"/>
            <a:ext cx="810747" cy="810747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3FD9E57-AD7A-3DA0-D6AC-38333C2AD834}"/>
              </a:ext>
            </a:extLst>
          </p:cNvPr>
          <p:cNvSpPr/>
          <p:nvPr/>
        </p:nvSpPr>
        <p:spPr>
          <a:xfrm>
            <a:off x="9240523" y="4164876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1823C8F-24FF-11F8-46B8-5AC1E95267ED}"/>
              </a:ext>
            </a:extLst>
          </p:cNvPr>
          <p:cNvSpPr txBox="1"/>
          <p:nvPr/>
        </p:nvSpPr>
        <p:spPr>
          <a:xfrm>
            <a:off x="9361828" y="4200052"/>
            <a:ext cx="259160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Dining</a:t>
            </a:r>
          </a:p>
          <a:p>
            <a:pPr algn="ctr"/>
            <a:r>
              <a:rPr lang="en-US" sz="10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6 months</a:t>
            </a:r>
            <a:endParaRPr lang="en-US" sz="1400" i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121848-3F09-DECD-496C-47BC73054E44}"/>
              </a:ext>
            </a:extLst>
          </p:cNvPr>
          <p:cNvSpPr txBox="1"/>
          <p:nvPr/>
        </p:nvSpPr>
        <p:spPr>
          <a:xfrm>
            <a:off x="9319596" y="5563830"/>
            <a:ext cx="26760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  <a:r>
              <a:rPr lang="en-US" sz="25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 index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40AF774-82BA-7931-2027-5067CD7EF47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829" y="4704124"/>
            <a:ext cx="810747" cy="8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3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E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5B911-D150-FB85-BC78-05F7160E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8A168-08A2-03C7-712E-F609D23F6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772" y="1"/>
            <a:ext cx="11029228" cy="64494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96BA8B-439B-AF3E-6324-D9B7D9FFABA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C42406-0D3E-899E-9E35-7A83542491F5}"/>
              </a:ext>
            </a:extLst>
          </p:cNvPr>
          <p:cNvSpPr txBox="1"/>
          <p:nvPr/>
        </p:nvSpPr>
        <p:spPr>
          <a:xfrm>
            <a:off x="382082" y="3434080"/>
            <a:ext cx="6198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i="1" kern="100">
                <a:solidFill>
                  <a:srgbClr val="FFE6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Cinema Solution: </a:t>
            </a:r>
            <a:br>
              <a:rPr lang="en-US" sz="3200" b="1" i="1" kern="100">
                <a:solidFill>
                  <a:srgbClr val="FFE6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2800" b="1" i="0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Cinema Turns Motion Into Emotion, and This Emotion Ignites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A365F-523A-5E98-2EFA-799FCEF449A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770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FA6F-2C29-2ADE-AD29-27F9CED4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AB197E-0E42-6236-8366-A2D3B4A9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99" b="18409"/>
          <a:stretch>
            <a:fillRect/>
          </a:stretch>
        </p:blipFill>
        <p:spPr>
          <a:xfrm>
            <a:off x="0" y="1697150"/>
            <a:ext cx="12218835" cy="517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852D7C-08B7-1FEB-2DC9-3E7DD3BAD2B5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Screenvision,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 Research,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2026. *Screenvision &amp; The People Platform, 2025 average.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D2B02F-695D-88A3-A1D7-81C5D06521D7}"/>
              </a:ext>
            </a:extLst>
          </p:cNvPr>
          <p:cNvSpPr/>
          <p:nvPr/>
        </p:nvSpPr>
        <p:spPr>
          <a:xfrm>
            <a:off x="182879" y="440921"/>
            <a:ext cx="11256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Moviegoing is a shared experience with family and friends that creates valuable co-viewing engagement opportunities for advertisers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BF884-640E-6283-F464-60DC7F9C8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96B80A0-0527-BBAF-5A55-5421F4A739C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64CA83-73D2-9926-8A0D-A81C989457F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0179-9B1B-3246-E3BE-0797ACF0E212}"/>
              </a:ext>
            </a:extLst>
          </p:cNvPr>
          <p:cNvSpPr txBox="1"/>
          <p:nvPr/>
        </p:nvSpPr>
        <p:spPr>
          <a:xfrm>
            <a:off x="2438402" y="2193846"/>
            <a:ext cx="3637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43B88-7CEC-6349-9292-75A6447DAA0E}"/>
              </a:ext>
            </a:extLst>
          </p:cNvPr>
          <p:cNvSpPr txBox="1"/>
          <p:nvPr/>
        </p:nvSpPr>
        <p:spPr>
          <a:xfrm>
            <a:off x="2657825" y="3556225"/>
            <a:ext cx="3153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moviegoers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attend with at least one other person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FC2AD-9FDD-157B-E7AB-5072B84E01FF}"/>
              </a:ext>
            </a:extLst>
          </p:cNvPr>
          <p:cNvSpPr txBox="1"/>
          <p:nvPr/>
        </p:nvSpPr>
        <p:spPr>
          <a:xfrm>
            <a:off x="6032690" y="2174572"/>
            <a:ext cx="3637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  <a:br>
              <a:rPr kumimoji="0" lang="en-US" sz="8000" b="1" i="0" u="none" strike="noStrike" kern="1200" cap="none" spc="0" normalizeH="0" baseline="0" noProof="0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>
                <a:ln w="28575"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  <a:endParaRPr kumimoji="0" lang="en-US" sz="800" b="1" i="0" u="none" strike="noStrike" kern="1200" cap="none" spc="0" normalizeH="0" baseline="0" noProof="0">
              <a:ln w="28575"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2EB13-A2B0-A9CC-6F79-5B9117106C16}"/>
              </a:ext>
            </a:extLst>
          </p:cNvPr>
          <p:cNvSpPr txBox="1"/>
          <p:nvPr/>
        </p:nvSpPr>
        <p:spPr>
          <a:xfrm>
            <a:off x="6138682" y="3924236"/>
            <a:ext cx="3596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 w="28575"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</a:t>
            </a:r>
            <a:r>
              <a:rPr kumimoji="0" lang="en-US" sz="2200" b="1" i="0" u="none" strike="noStrike" kern="1200" cap="none" spc="0" normalizeH="0" baseline="0" noProof="0">
                <a:ln w="28575"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moviegoing group size*</a:t>
            </a:r>
            <a:endParaRPr kumimoji="0" lang="en-US" sz="2200" b="0" i="0" u="none" strike="noStrike" kern="1200" cap="none" spc="0" normalizeH="0" baseline="0" noProof="0">
              <a:ln w="28575"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10FFE5-44E0-CC15-629B-22BD2D088C08}"/>
              </a:ext>
            </a:extLst>
          </p:cNvPr>
          <p:cNvCxnSpPr>
            <a:cxnSpLocks/>
          </p:cNvCxnSpPr>
          <p:nvPr/>
        </p:nvCxnSpPr>
        <p:spPr>
          <a:xfrm>
            <a:off x="6075492" y="1918737"/>
            <a:ext cx="0" cy="3125703"/>
          </a:xfrm>
          <a:prstGeom prst="line">
            <a:avLst/>
          </a:prstGeom>
          <a:ln w="28575">
            <a:solidFill>
              <a:srgbClr val="4EB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526BB5A-3A8A-A30E-ED29-5D3D458AB42A}"/>
              </a:ext>
            </a:extLst>
          </p:cNvPr>
          <p:cNvSpPr/>
          <p:nvPr/>
        </p:nvSpPr>
        <p:spPr>
          <a:xfrm>
            <a:off x="2438402" y="1918737"/>
            <a:ext cx="7185658" cy="3125703"/>
          </a:xfrm>
          <a:prstGeom prst="rect">
            <a:avLst/>
          </a:prstGeom>
          <a:noFill/>
          <a:ln w="28575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56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42B1-7E45-4FEA-249A-4128560D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D639-D345-30D0-6329-352D0D29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38" r="7707"/>
          <a:stretch>
            <a:fillRect/>
          </a:stretch>
        </p:blipFill>
        <p:spPr>
          <a:xfrm>
            <a:off x="-21519" y="0"/>
            <a:ext cx="495082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E24E0-9DDA-1970-16CE-13018FA02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135" y="1"/>
            <a:ext cx="1011864" cy="589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E1B6A-1ACA-0EBB-5B07-C77035A8F96C}"/>
              </a:ext>
            </a:extLst>
          </p:cNvPr>
          <p:cNvSpPr txBox="1"/>
          <p:nvPr/>
        </p:nvSpPr>
        <p:spPr>
          <a:xfrm>
            <a:off x="5012453" y="249763"/>
            <a:ext cx="68429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lives </a:t>
            </a: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</a:rPr>
              <a:t>at the center of commerce and ignites consumer action for brands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3288D-C96A-CB05-4362-4F42E9B05E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427D9-6D3D-7B28-5247-BB86176700F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39B49B-80E0-2ACA-B47C-5D8DD758512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9CE19-2F0C-37FC-B164-FE538A5C73B5}"/>
              </a:ext>
            </a:extLst>
          </p:cNvPr>
          <p:cNvSpPr txBox="1"/>
          <p:nvPr/>
        </p:nvSpPr>
        <p:spPr>
          <a:xfrm>
            <a:off x="5088858" y="1206825"/>
            <a:ext cx="67665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 80% of retail sales in the U.S. are made at physical store locations, accounting for more than six trillion dollars annually.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1B146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Cinema is a vital anchor in key retail areas and commerce destinations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within cities and towns across America: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en-US" sz="1500">
                <a:solidFill>
                  <a:srgbClr val="1B1464"/>
                </a:solidFill>
                <a:latin typeface="Arial" panose="020B0604020202020204" pitchFamily="34" charset="0"/>
              </a:rPr>
              <a:t>75% of cinemas are within 1 mile of a clothing store</a:t>
            </a:r>
          </a:p>
          <a:p>
            <a:pPr marL="285750" lvl="0" indent="-285750">
              <a:buBlip>
                <a:blip r:embed="rId6"/>
              </a:buBlip>
              <a:defRPr/>
            </a:pPr>
            <a:r>
              <a:rPr lang="en-US" sz="1500">
                <a:solidFill>
                  <a:srgbClr val="1B1464"/>
                </a:solidFill>
                <a:latin typeface="Arial" panose="020B0604020202020204" pitchFamily="34" charset="0"/>
              </a:rPr>
              <a:t>55% of cinemas are within 1 mile of a shopping mall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en-US" sz="1500">
                <a:solidFill>
                  <a:srgbClr val="1B1464"/>
                </a:solidFill>
                <a:latin typeface="Arial" panose="020B0604020202020204" pitchFamily="34" charset="0"/>
              </a:rPr>
              <a:t>80% of cinemas are within 5 miles of a grocery store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en-US" sz="1500">
                <a:solidFill>
                  <a:srgbClr val="1B1464"/>
                </a:solidFill>
                <a:latin typeface="Arial" panose="020B0604020202020204" pitchFamily="34" charset="0"/>
              </a:rPr>
              <a:t>73% of cinemas are within 5 miles of a home improvement store</a:t>
            </a:r>
          </a:p>
          <a:p>
            <a:pPr marL="285750" lvl="0" indent="-285750">
              <a:buBlip>
                <a:blip r:embed="rId6"/>
              </a:buBlip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Going to the movies also involves one of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most deliberate consumer acts of seeking out entertainment, 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the average journey being over 11 miles from home.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motion turns into emotion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among a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target-rich audience of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‘savvy shopper’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‘super spender’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moviegoers. </a:t>
            </a:r>
          </a:p>
          <a:p>
            <a:pPr lvl="0">
              <a:defRPr/>
            </a:pPr>
            <a:endParaRPr lang="en-US" b="1">
              <a:solidFill>
                <a:srgbClr val="1B1464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that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emotion turns into action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due to the intersection of cinema’s highly desirable audience, the high-impact advertising in a captive environment and cinema’s proximity to commerce.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9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DFA50-2408-881A-2269-91EB7CF35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07E69-2465-279F-4767-BE8D2F621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E40877-7863-0AF0-A896-8E9BCB6C59F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BD60C-7677-C45C-ABA6-08CE1754089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CEBCE-78E2-6759-4E5C-B8F7DCEE6311}"/>
              </a:ext>
            </a:extLst>
          </p:cNvPr>
          <p:cNvSpPr txBox="1"/>
          <p:nvPr/>
        </p:nvSpPr>
        <p:spPr>
          <a:xfrm>
            <a:off x="483207" y="6337557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Digital Cinema Media (DCM),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Maxmising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Cultural Power with Cinema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2024. DCM / Burst Your Bubble 2024. Base: Cinema goers last 4 weeks; P16-54 (n = 884).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49A572-EE57-C8E2-581E-32AFE1EFC2D8}"/>
              </a:ext>
            </a:extLst>
          </p:cNvPr>
          <p:cNvSpPr/>
          <p:nvPr/>
        </p:nvSpPr>
        <p:spPr>
          <a:xfrm>
            <a:off x="156142" y="397831"/>
            <a:ext cx="120143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fosters a sense of connection within the theater, which is important for people’s well-being and sense of community with others</a:t>
            </a:r>
          </a:p>
        </p:txBody>
      </p:sp>
      <p:pic>
        <p:nvPicPr>
          <p:cNvPr id="4" name="Picture 3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0CF26409-C919-4917-4D3B-FF2D45BDE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" y="1687889"/>
            <a:ext cx="5980956" cy="46136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9AC197-417D-4CC2-7816-EB379B1FD1A9}"/>
              </a:ext>
            </a:extLst>
          </p:cNvPr>
          <p:cNvSpPr>
            <a:spLocks/>
          </p:cNvSpPr>
          <p:nvPr/>
        </p:nvSpPr>
        <p:spPr>
          <a:xfrm>
            <a:off x="5981123" y="1686476"/>
            <a:ext cx="6207761" cy="461511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A1838-8D05-799A-86F3-5D0B522FFDBA}"/>
              </a:ext>
            </a:extLst>
          </p:cNvPr>
          <p:cNvSpPr txBox="1"/>
          <p:nvPr/>
        </p:nvSpPr>
        <p:spPr>
          <a:xfrm>
            <a:off x="7164629" y="2465003"/>
            <a:ext cx="370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+mn-cs"/>
              </a:rPr>
              <a:t>60%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CC4A3-7E04-BC4A-623E-E85B01F7BE4A}"/>
              </a:ext>
            </a:extLst>
          </p:cNvPr>
          <p:cNvSpPr txBox="1"/>
          <p:nvPr/>
        </p:nvSpPr>
        <p:spPr>
          <a:xfrm>
            <a:off x="6133524" y="4102224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people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always or often experience a sense of connection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others at the movies</a:t>
            </a:r>
          </a:p>
        </p:txBody>
      </p:sp>
    </p:spTree>
    <p:extLst>
      <p:ext uri="{BB962C8B-B14F-4D97-AF65-F5344CB8AC3E}">
        <p14:creationId xmlns:p14="http://schemas.microsoft.com/office/powerpoint/2010/main" val="146483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560A-38D2-1998-8260-CF749F629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264C4-B7FB-C779-AAC4-1D404D1B8E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93" b="2428"/>
          <a:stretch>
            <a:fillRect/>
          </a:stretch>
        </p:blipFill>
        <p:spPr>
          <a:xfrm>
            <a:off x="4922520" y="1873235"/>
            <a:ext cx="7269480" cy="42007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A09210-D1DF-4E57-4F31-90BF34B0D0FE}"/>
              </a:ext>
            </a:extLst>
          </p:cNvPr>
          <p:cNvSpPr/>
          <p:nvPr/>
        </p:nvSpPr>
        <p:spPr>
          <a:xfrm>
            <a:off x="182879" y="440921"/>
            <a:ext cx="120091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engaging and communal experience of cinema puts audiences in a good mood, much more so than the internet or social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915DD-C380-FB7A-EA1A-9846F97B4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CB4663-61B3-C8F7-79CA-08290520B371}"/>
              </a:ext>
            </a:extLst>
          </p:cNvPr>
          <p:cNvSpPr txBox="1">
            <a:spLocks/>
          </p:cNvSpPr>
          <p:nvPr/>
        </p:nvSpPr>
        <p:spPr>
          <a:xfrm>
            <a:off x="513239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AA9ECE-B6FE-DF26-28E9-AB3B429D57F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8422C7-F494-DF78-BACD-D009CB4EB381}"/>
              </a:ext>
            </a:extLst>
          </p:cNvPr>
          <p:cNvSpPr/>
          <p:nvPr/>
        </p:nvSpPr>
        <p:spPr>
          <a:xfrm>
            <a:off x="-6480" y="1873237"/>
            <a:ext cx="4929000" cy="4200780"/>
          </a:xfrm>
          <a:prstGeom prst="roundRect">
            <a:avLst>
              <a:gd name="adj" fmla="val 0"/>
            </a:avLst>
          </a:prstGeom>
          <a:solidFill>
            <a:srgbClr val="4EBE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13649-53DB-55C6-BF9E-9CEA3F57B419}"/>
              </a:ext>
            </a:extLst>
          </p:cNvPr>
          <p:cNvSpPr txBox="1"/>
          <p:nvPr/>
        </p:nvSpPr>
        <p:spPr>
          <a:xfrm>
            <a:off x="123744" y="2269032"/>
            <a:ext cx="46075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9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78%</a:t>
            </a:r>
          </a:p>
          <a:p>
            <a:pPr algn="ctr">
              <a:defRPr/>
            </a:pPr>
            <a:r>
              <a:rPr 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of people who visit a movie theater </a:t>
            </a:r>
            <a:r>
              <a:rPr lang="en-US" sz="2800" b="1">
                <a:solidFill>
                  <a:srgbClr val="FFE600"/>
                </a:solidFill>
                <a:latin typeface="Arial" panose="020B0604020202020204" pitchFamily="34" charset="0"/>
              </a:rPr>
              <a:t>spend their time in a good mood</a:t>
            </a:r>
          </a:p>
          <a:p>
            <a:pPr algn="ctr">
              <a:defRPr/>
            </a:pPr>
            <a:endParaRPr lang="en-US" sz="12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en-US" sz="1600" i="1">
                <a:solidFill>
                  <a:srgbClr val="FFFFFF"/>
                </a:solidFill>
                <a:latin typeface="Arial" panose="020B0604020202020204" pitchFamily="34" charset="0"/>
              </a:rPr>
              <a:t>(vs. 62% of people using the internet)</a:t>
            </a:r>
          </a:p>
          <a:p>
            <a:pPr algn="ctr">
              <a:defRPr/>
            </a:pPr>
            <a:r>
              <a:rPr lang="en-US" sz="1600" i="1">
                <a:solidFill>
                  <a:srgbClr val="FFFFFF"/>
                </a:solidFill>
                <a:latin typeface="Arial" panose="020B0604020202020204" pitchFamily="34" charset="0"/>
              </a:rPr>
              <a:t>(vs.</a:t>
            </a:r>
            <a:r>
              <a:rPr lang="en-US" sz="1600" b="1" i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1600" i="1">
                <a:solidFill>
                  <a:srgbClr val="FFFFFF"/>
                </a:solidFill>
                <a:latin typeface="Arial" panose="020B0604020202020204" pitchFamily="34" charset="0"/>
              </a:rPr>
              <a:t>61% of people using social media)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A78D5-8E4F-AA67-EDC5-AE94EB90B634}"/>
              </a:ext>
            </a:extLst>
          </p:cNvPr>
          <p:cNvSpPr txBox="1"/>
          <p:nvPr/>
        </p:nvSpPr>
        <p:spPr>
          <a:xfrm>
            <a:off x="483207" y="6309357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Digital Cinema Media (DCM),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Cinema Effectiveness Roadmap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2023. IPA Touch Points.</a:t>
            </a:r>
          </a:p>
        </p:txBody>
      </p:sp>
    </p:spTree>
    <p:extLst>
      <p:ext uri="{BB962C8B-B14F-4D97-AF65-F5344CB8AC3E}">
        <p14:creationId xmlns:p14="http://schemas.microsoft.com/office/powerpoint/2010/main" val="243657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21ED4-E825-A580-A8BD-D1C70AC22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923390-76F7-6DF0-17A4-12B25506EEF6}"/>
              </a:ext>
            </a:extLst>
          </p:cNvPr>
          <p:cNvSpPr/>
          <p:nvPr/>
        </p:nvSpPr>
        <p:spPr>
          <a:xfrm>
            <a:off x="182879" y="440921"/>
            <a:ext cx="119368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‘good vibes’ at movie theaters evokes powerful emotion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experiences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that advertisers can leverage to increase brand favorability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A5B5E7-B8F4-BC4C-ADF6-C098A2B5D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EFB35B4-F712-043D-F603-EAD8AA6A49B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453E27-5F6D-C4E6-1821-1735126F04B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05E04-2B46-CED2-CD2B-597CD4D42260}"/>
              </a:ext>
            </a:extLst>
          </p:cNvPr>
          <p:cNvSpPr/>
          <p:nvPr/>
        </p:nvSpPr>
        <p:spPr>
          <a:xfrm>
            <a:off x="6097464" y="1680376"/>
            <a:ext cx="6096000" cy="436161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2AF1C-4B92-14E3-CD22-DC966C2D9E02}"/>
              </a:ext>
            </a:extLst>
          </p:cNvPr>
          <p:cNvSpPr/>
          <p:nvPr/>
        </p:nvSpPr>
        <p:spPr>
          <a:xfrm>
            <a:off x="0" y="1680376"/>
            <a:ext cx="6096000" cy="436161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B4618-BCCE-1D88-A82A-F73570A92560}"/>
              </a:ext>
            </a:extLst>
          </p:cNvPr>
          <p:cNvSpPr txBox="1"/>
          <p:nvPr/>
        </p:nvSpPr>
        <p:spPr>
          <a:xfrm>
            <a:off x="692462" y="2204332"/>
            <a:ext cx="4704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9050"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moviegoers agree that watching movies in a theater is an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emotionally powerful experience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FDB23-F6C1-87AA-2C0D-C054AC13BCDC}"/>
              </a:ext>
            </a:extLst>
          </p:cNvPr>
          <p:cNvSpPr txBox="1"/>
          <p:nvPr/>
        </p:nvSpPr>
        <p:spPr>
          <a:xfrm>
            <a:off x="432407" y="6309357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Screenvision and Alter Agents,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Cinema’s Emotional Resonance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2024. *Screenvision,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 Research Study Norms 2024-2025.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F4F7DE-9A9C-8256-9933-4EA05F86BDFF}"/>
              </a:ext>
            </a:extLst>
          </p:cNvPr>
          <p:cNvSpPr txBox="1"/>
          <p:nvPr/>
        </p:nvSpPr>
        <p:spPr>
          <a:xfrm>
            <a:off x="6536656" y="2116088"/>
            <a:ext cx="5217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9050"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brand favorability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exposure to cinema ad*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ink heart with a green ribbon and blue text&#10;&#10;AI-generated content may be incorrect.">
            <a:extLst>
              <a:ext uri="{FF2B5EF4-FFF2-40B4-BE49-F238E27FC236}">
                <a16:creationId xmlns:a16="http://schemas.microsoft.com/office/drawing/2014/main" id="{786EA2D3-7CAD-6522-C5F7-4796A216F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8" y="4424412"/>
            <a:ext cx="1456753" cy="14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21E75-2B12-C1E5-6B76-A7D2F5F8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FC4FDA-5D34-2690-B5EC-88F1FC223B6E}"/>
              </a:ext>
            </a:extLst>
          </p:cNvPr>
          <p:cNvSpPr/>
          <p:nvPr/>
        </p:nvSpPr>
        <p:spPr>
          <a:xfrm>
            <a:off x="-3" y="1706427"/>
            <a:ext cx="6096000" cy="436161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5E159-851A-6EEE-748B-A3D867D0A5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5" t="452" r="-162" b="323"/>
          <a:stretch>
            <a:fillRect/>
          </a:stretch>
        </p:blipFill>
        <p:spPr>
          <a:xfrm>
            <a:off x="6095997" y="1706426"/>
            <a:ext cx="6106272" cy="4361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4AF59F-347B-E842-6CF1-C24C9251E60D}"/>
              </a:ext>
            </a:extLst>
          </p:cNvPr>
          <p:cNvSpPr/>
          <p:nvPr/>
        </p:nvSpPr>
        <p:spPr>
          <a:xfrm>
            <a:off x="182879" y="440921"/>
            <a:ext cx="11911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Mood &amp; emotion play a crucial role in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buying process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people in a positive mindset are more likely to purchase products they see advertised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B2CF5E-1B6D-AB96-D093-3FAC498DD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F860859-0C4F-BBA0-1FAB-9CBA11964FB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CB1AA-3AF3-5A72-B330-60AECA6832A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54173B-FA25-857B-C038-6992EDEC2401}"/>
              </a:ext>
            </a:extLst>
          </p:cNvPr>
          <p:cNvSpPr txBox="1"/>
          <p:nvPr/>
        </p:nvSpPr>
        <p:spPr>
          <a:xfrm>
            <a:off x="483207" y="6309357"/>
            <a:ext cx="1168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Hearst,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Power of Positivity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2023.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59BE5D-E93E-D347-D233-20178ED4CF00}"/>
              </a:ext>
            </a:extLst>
          </p:cNvPr>
          <p:cNvSpPr txBox="1"/>
          <p:nvPr/>
        </p:nvSpPr>
        <p:spPr>
          <a:xfrm>
            <a:off x="302706" y="3096029"/>
            <a:ext cx="549058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1B1464"/>
                  </a:solidFill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+35%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A0DB42-8A5E-3041-52B8-2E795E33E195}"/>
              </a:ext>
            </a:extLst>
          </p:cNvPr>
          <p:cNvSpPr txBox="1"/>
          <p:nvPr/>
        </p:nvSpPr>
        <p:spPr>
          <a:xfrm>
            <a:off x="302706" y="4638091"/>
            <a:ext cx="5490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purchase intent</a:t>
            </a:r>
            <a:endParaRPr kumimoji="0" lang="en-US" sz="3200" b="1" i="0" u="none" strike="noStrike" kern="1200" cap="none" spc="0" normalizeH="0" baseline="3000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2AB7D-202D-B7A8-F751-3CBB009B3748}"/>
              </a:ext>
            </a:extLst>
          </p:cNvPr>
          <p:cNvSpPr txBox="1"/>
          <p:nvPr/>
        </p:nvSpPr>
        <p:spPr>
          <a:xfrm>
            <a:off x="302706" y="2583412"/>
            <a:ext cx="549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positive mindset drives a</a:t>
            </a:r>
          </a:p>
        </p:txBody>
      </p:sp>
    </p:spTree>
    <p:extLst>
      <p:ext uri="{BB962C8B-B14F-4D97-AF65-F5344CB8AC3E}">
        <p14:creationId xmlns:p14="http://schemas.microsoft.com/office/powerpoint/2010/main" val="331671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97964-E493-F414-4970-F1D2B36CC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DD049F-1540-32C5-4189-E1EE50B598D6}"/>
              </a:ext>
            </a:extLst>
          </p:cNvPr>
          <p:cNvSpPr>
            <a:spLocks/>
          </p:cNvSpPr>
          <p:nvPr/>
        </p:nvSpPr>
        <p:spPr>
          <a:xfrm>
            <a:off x="-13572" y="1747342"/>
            <a:ext cx="12203103" cy="512180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2208E-5E81-73BA-B5B1-A4F147747F2B}"/>
              </a:ext>
            </a:extLst>
          </p:cNvPr>
          <p:cNvSpPr txBox="1"/>
          <p:nvPr/>
        </p:nvSpPr>
        <p:spPr>
          <a:xfrm>
            <a:off x="504917" y="6313977"/>
            <a:ext cx="11538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&amp; Winter 2022 Studies. Base: A18+.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*‘Frequent moviegoer’ reflects people who have gone to the movies at least once in the last month.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EBC0D-D042-41F8-E963-0F99605DA7E3}"/>
              </a:ext>
            </a:extLst>
          </p:cNvPr>
          <p:cNvSpPr txBox="1"/>
          <p:nvPr/>
        </p:nvSpPr>
        <p:spPr>
          <a:xfrm>
            <a:off x="38911" y="1775506"/>
            <a:ext cx="12131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Types of Cinema Advertising Seen in Last 30 Days by Frequent Moviegoers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7C1B-25F1-086C-B7C8-A2253E3734CC}"/>
              </a:ext>
            </a:extLst>
          </p:cNvPr>
          <p:cNvSpPr/>
          <p:nvPr/>
        </p:nvSpPr>
        <p:spPr>
          <a:xfrm>
            <a:off x="320040" y="4282735"/>
            <a:ext cx="2651760" cy="1739358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 shown on-screen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to start of movie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(+2% vs. 2022)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43248-04A0-8EDE-5188-08CE494566D2}"/>
              </a:ext>
            </a:extLst>
          </p:cNvPr>
          <p:cNvSpPr/>
          <p:nvPr/>
        </p:nvSpPr>
        <p:spPr>
          <a:xfrm>
            <a:off x="3285474" y="4282735"/>
            <a:ext cx="2651760" cy="1737360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 placement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movies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(+11% vs. 2022)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537011-976D-0967-CC22-B67776AF6334}"/>
              </a:ext>
            </a:extLst>
          </p:cNvPr>
          <p:cNvSpPr/>
          <p:nvPr/>
        </p:nvSpPr>
        <p:spPr>
          <a:xfrm>
            <a:off x="6250908" y="4282735"/>
            <a:ext cx="2655618" cy="1737360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 on posters at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movie theaters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(+5% vs. 2022)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40FD26-8B53-3D6B-C891-6151D7EB7DA4}"/>
              </a:ext>
            </a:extLst>
          </p:cNvPr>
          <p:cNvSpPr/>
          <p:nvPr/>
        </p:nvSpPr>
        <p:spPr>
          <a:xfrm>
            <a:off x="9220200" y="4282735"/>
            <a:ext cx="2651760" cy="1737360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 ads in movie theater lobbies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(+7% vs. 2022)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1777A-A835-AA76-9339-57FF5DF3E0AC}"/>
              </a:ext>
            </a:extLst>
          </p:cNvPr>
          <p:cNvSpPr/>
          <p:nvPr/>
        </p:nvSpPr>
        <p:spPr>
          <a:xfrm>
            <a:off x="182879" y="440921"/>
            <a:ext cx="120091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Cinema doesn’t just attract ‘savvy shoppers’ and ‘super spenders,’</a:t>
            </a:r>
            <a:b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reaches them in a positive, memorable ad environment in the theater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E0C524-06BF-5B63-38C2-3B826C36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E43F06-9352-2077-8596-891C63B13AB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36EDE5-AE9D-8EC4-4A5D-8D058C029AC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pic>
        <p:nvPicPr>
          <p:cNvPr id="5" name="Picture 4" descr="The image shows a large, darkened movie theater with an audience of people watching a movie, and the text includes information about snacks available for purchase, specifically popcorn, soda, candy, and nachos.&#10;&#10;AI-generated content may be incorrect.">
            <a:extLst>
              <a:ext uri="{FF2B5EF4-FFF2-40B4-BE49-F238E27FC236}">
                <a16:creationId xmlns:a16="http://schemas.microsoft.com/office/drawing/2014/main" id="{91309564-3495-4391-80A9-64599210B6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6" r="7759" b="16108"/>
          <a:stretch>
            <a:fillRect/>
          </a:stretch>
        </p:blipFill>
        <p:spPr>
          <a:xfrm>
            <a:off x="320040" y="2514137"/>
            <a:ext cx="2631783" cy="1557559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</p:pic>
      <p:pic>
        <p:nvPicPr>
          <p:cNvPr id="25" name="Picture 24" descr="The image depicts a large cinema screen with an audience of people seated in rows, some holding popcorn, and a few people standing in front of the screen, all under a dark, spacious ceiling with a few lighting fixtures.&#10;&#10;AI-generated content may be incorrect.">
            <a:extLst>
              <a:ext uri="{FF2B5EF4-FFF2-40B4-BE49-F238E27FC236}">
                <a16:creationId xmlns:a16="http://schemas.microsoft.com/office/drawing/2014/main" id="{B754839E-576C-4472-1A7C-2195BBF8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0" t="4434" r="6700" b="8151"/>
          <a:stretch>
            <a:fillRect/>
          </a:stretch>
        </p:blipFill>
        <p:spPr>
          <a:xfrm>
            <a:off x="3305412" y="2514137"/>
            <a:ext cx="2631783" cy="1557559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</p:pic>
      <p:pic>
        <p:nvPicPr>
          <p:cNvPr id="27" name="Picture 26" descr="The image depicts a theater lobby with various food and beverage options, including popcorn, ice cream, and water bottles, along with promotional posters for movies and shows.&#10;&#10;AI-generated content may be incorrect.">
            <a:extLst>
              <a:ext uri="{FF2B5EF4-FFF2-40B4-BE49-F238E27FC236}">
                <a16:creationId xmlns:a16="http://schemas.microsoft.com/office/drawing/2014/main" id="{63D8CFD4-6829-3519-DBDC-EF6D76089C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4" r="26517" b="5068"/>
          <a:stretch>
            <a:fillRect/>
          </a:stretch>
        </p:blipFill>
        <p:spPr>
          <a:xfrm>
            <a:off x="6250908" y="2514137"/>
            <a:ext cx="2631783" cy="1561683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</p:pic>
      <p:pic>
        <p:nvPicPr>
          <p:cNvPr id="29" name="Picture 28" descr="The image depicts a vibrant movie theater lobby, showcasing various concessions, promotional displays, and a crowd of people, with a focus on popcorn and film-related themes.&#10;&#10;AI-generated content may be incorrect.">
            <a:extLst>
              <a:ext uri="{FF2B5EF4-FFF2-40B4-BE49-F238E27FC236}">
                <a16:creationId xmlns:a16="http://schemas.microsoft.com/office/drawing/2014/main" id="{0A8072B9-6AE1-B9A7-32DC-58346F3275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91" b="16754"/>
          <a:stretch>
            <a:fillRect/>
          </a:stretch>
        </p:blipFill>
        <p:spPr>
          <a:xfrm>
            <a:off x="9236280" y="2514137"/>
            <a:ext cx="2631783" cy="1557559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</p:pic>
    </p:spTree>
    <p:extLst>
      <p:ext uri="{BB962C8B-B14F-4D97-AF65-F5344CB8AC3E}">
        <p14:creationId xmlns:p14="http://schemas.microsoft.com/office/powerpoint/2010/main" val="3491731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1EF36-9A61-BDCF-0FB7-4C7F8115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CA00E4-0DBA-32FE-B8D8-E59A0003C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443132" y="1"/>
            <a:ext cx="7748867" cy="4533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22887-8034-5AE0-B078-02ADD7222F1C}"/>
              </a:ext>
            </a:extLst>
          </p:cNvPr>
          <p:cNvSpPr txBox="1"/>
          <p:nvPr/>
        </p:nvSpPr>
        <p:spPr>
          <a:xfrm>
            <a:off x="382082" y="3434080"/>
            <a:ext cx="8274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‘Real-World’ Case Studies: </a:t>
            </a:r>
            <a:br>
              <a:rPr lang="en-US" sz="32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how the cinema drives incremental foot traffic and transactions</a:t>
            </a:r>
          </a:p>
        </p:txBody>
      </p:sp>
    </p:spTree>
    <p:extLst>
      <p:ext uri="{BB962C8B-B14F-4D97-AF65-F5344CB8AC3E}">
        <p14:creationId xmlns:p14="http://schemas.microsoft.com/office/powerpoint/2010/main" val="1710129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2CD3A-460E-2A9A-8010-5570FEEE0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05B7B3-5A07-4057-2C77-C22BA524266B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C56F-4C21-FD52-6DC1-A8178C89C131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Screenvision &amp; In-Market,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Heart of Commerce.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*Screenvision &amp; Foursquare,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Heart of Commerce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visit lifts based on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– September 2025 time period.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9F7968-BF6B-9BE0-D692-DB7BFE6FCFDE}"/>
              </a:ext>
            </a:extLst>
          </p:cNvPr>
          <p:cNvSpPr/>
          <p:nvPr/>
        </p:nvSpPr>
        <p:spPr>
          <a:xfrm>
            <a:off x="182879" y="440921"/>
            <a:ext cx="119248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Study: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Cinema positions brands at the center of attention and inspires action within close proximity to conversion at retail and dining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E9DAC-2C70-A06D-72E0-3D3AF3FC1CEA}"/>
              </a:ext>
            </a:extLst>
          </p:cNvPr>
          <p:cNvSpPr txBox="1"/>
          <p:nvPr/>
        </p:nvSpPr>
        <p:spPr>
          <a:xfrm>
            <a:off x="-7318" y="1683927"/>
            <a:ext cx="12199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Advertising Drives 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</a:rPr>
              <a:t>Significant </a:t>
            </a:r>
            <a:r>
              <a:rPr lang="en-US" b="1" u="sng">
                <a:solidFill>
                  <a:srgbClr val="4EBEA4"/>
                </a:solidFill>
                <a:latin typeface="Arial" panose="020B0604020202020204" pitchFamily="34" charset="0"/>
              </a:rPr>
              <a:t>Incremental Visits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</a:rPr>
              <a:t> to Restaurants &amp; Store Locations</a:t>
            </a: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</a:rPr>
              <a:t>(Based on Screenvision foot traffic studies of moviegoers between July – September 2025)</a:t>
            </a:r>
            <a:endParaRPr kumimoji="0" lang="da-DK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EB2AFE-54EF-601E-9BA0-67C07ADD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F1CEE0D-E89E-F45E-6ABD-9DF956647DD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49F439-A697-CB11-1D01-79F993D22C4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6E455-9BA1-621B-93FF-264ABA624DE7}"/>
              </a:ext>
            </a:extLst>
          </p:cNvPr>
          <p:cNvSpPr txBox="1"/>
          <p:nvPr/>
        </p:nvSpPr>
        <p:spPr>
          <a:xfrm>
            <a:off x="68314" y="391387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394F3-3EEC-140F-B66E-8004B68A86BA}"/>
              </a:ext>
            </a:extLst>
          </p:cNvPr>
          <p:cNvSpPr txBox="1"/>
          <p:nvPr/>
        </p:nvSpPr>
        <p:spPr>
          <a:xfrm>
            <a:off x="579225" y="5221965"/>
            <a:ext cx="29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Dining Restaurants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6E8B1-FC89-45C3-775E-55625877D112}"/>
              </a:ext>
            </a:extLst>
          </p:cNvPr>
          <p:cNvSpPr txBox="1"/>
          <p:nvPr/>
        </p:nvSpPr>
        <p:spPr>
          <a:xfrm>
            <a:off x="4117733" y="391387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B8E5B-74BF-C11D-9B83-B9005DA71D80}"/>
              </a:ext>
            </a:extLst>
          </p:cNvPr>
          <p:cNvSpPr txBox="1"/>
          <p:nvPr/>
        </p:nvSpPr>
        <p:spPr>
          <a:xfrm>
            <a:off x="4407345" y="5221965"/>
            <a:ext cx="3441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 Stores*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C4174D-B552-9CE2-342F-6DCB89F2C7E8}"/>
              </a:ext>
            </a:extLst>
          </p:cNvPr>
          <p:cNvSpPr txBox="1"/>
          <p:nvPr/>
        </p:nvSpPr>
        <p:spPr>
          <a:xfrm>
            <a:off x="8151207" y="3913873"/>
            <a:ext cx="395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7DF78-6CDC-19AF-0C2E-7541DDD0FD41}"/>
              </a:ext>
            </a:extLst>
          </p:cNvPr>
          <p:cNvSpPr txBox="1"/>
          <p:nvPr/>
        </p:nvSpPr>
        <p:spPr>
          <a:xfrm>
            <a:off x="8440819" y="5221965"/>
            <a:ext cx="3441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Quick-Service Restaurants*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69681-3C2F-B071-CCBB-4CE56E53A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505" y="2420097"/>
            <a:ext cx="1426591" cy="1426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469FF7-4FD7-BCD8-BC00-2F7D66EB5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031" y="2420097"/>
            <a:ext cx="1426591" cy="1426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14F3D0-E70F-ECA7-DAF4-1C0C20C89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85" y="2420097"/>
            <a:ext cx="1426591" cy="1426591"/>
          </a:xfrm>
          <a:prstGeom prst="rect">
            <a:avLst/>
          </a:prstGeom>
        </p:spPr>
      </p:pic>
      <p:pic>
        <p:nvPicPr>
          <p:cNvPr id="2050" name="Picture 2" descr="SV Portal">
            <a:extLst>
              <a:ext uri="{FF2B5EF4-FFF2-40B4-BE49-F238E27FC236}">
                <a16:creationId xmlns:a16="http://schemas.microsoft.com/office/drawing/2014/main" id="{9E4A4792-916B-DE28-FB1C-7E08E090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600" y="6030102"/>
            <a:ext cx="897641" cy="4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27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1E3A4-BC4E-EE07-3B75-2A5CB39D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D0D8CF-BB35-6B77-5692-26EEEBE92851}"/>
              </a:ext>
            </a:extLst>
          </p:cNvPr>
          <p:cNvSpPr/>
          <p:nvPr/>
        </p:nvSpPr>
        <p:spPr>
          <a:xfrm>
            <a:off x="0" y="1680376"/>
            <a:ext cx="12199318" cy="518877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5CF8B-0C59-C785-A3B5-A1F9E0620D5A}"/>
              </a:ext>
            </a:extLst>
          </p:cNvPr>
          <p:cNvSpPr txBox="1"/>
          <p:nvPr/>
        </p:nvSpPr>
        <p:spPr>
          <a:xfrm>
            <a:off x="503714" y="6318242"/>
            <a:ext cx="10925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NCM &amp; Affinity Solutions, Moviegoer Transaction Analysis, 2026. Transaction data based on Jul–Oct 2025 data from Affinity Solutions’ credit / debit card panel.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657F9-FCED-0BD0-CA94-1363C3C3948A}"/>
              </a:ext>
            </a:extLst>
          </p:cNvPr>
          <p:cNvSpPr/>
          <p:nvPr/>
        </p:nvSpPr>
        <p:spPr>
          <a:xfrm>
            <a:off x="182879" y="440921"/>
            <a:ext cx="120164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Study: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Moviegoers are a highly active consumer segment who are much more likely to make purchases across categories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B07A9B-DFCC-9078-09B3-32412C7C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56505DD-DB35-903F-CD79-258A5B976C8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EC1A40-86CC-6AE5-7616-512B17F5283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ACDB4-0957-2296-8B88-991919563875}"/>
              </a:ext>
            </a:extLst>
          </p:cNvPr>
          <p:cNvSpPr txBox="1"/>
          <p:nvPr/>
        </p:nvSpPr>
        <p:spPr>
          <a:xfrm>
            <a:off x="728549" y="2519702"/>
            <a:ext cx="2629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E7600-1CCF-2C00-9B3A-5435CD7401DB}"/>
              </a:ext>
            </a:extLst>
          </p:cNvPr>
          <p:cNvSpPr txBox="1"/>
          <p:nvPr/>
        </p:nvSpPr>
        <p:spPr>
          <a:xfrm>
            <a:off x="719345" y="3369821"/>
            <a:ext cx="5246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transactions at QSRs</a:t>
            </a:r>
            <a:br>
              <a:rPr lang="en-US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moviegoers vs. average U.S. consumer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FC218-CA7E-C2BB-A261-A28511B3E3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816" y="2617525"/>
            <a:ext cx="810747" cy="810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BC70F3-ABB9-7216-DA65-8CCEFBA32874}"/>
              </a:ext>
            </a:extLst>
          </p:cNvPr>
          <p:cNvSpPr txBox="1"/>
          <p:nvPr/>
        </p:nvSpPr>
        <p:spPr>
          <a:xfrm>
            <a:off x="751690" y="4317458"/>
            <a:ext cx="2629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BDCCFF-7081-866E-E7E7-B308232D4307}"/>
              </a:ext>
            </a:extLst>
          </p:cNvPr>
          <p:cNvSpPr txBox="1"/>
          <p:nvPr/>
        </p:nvSpPr>
        <p:spPr>
          <a:xfrm>
            <a:off x="751690" y="5177037"/>
            <a:ext cx="533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transactions at restaurants</a:t>
            </a:r>
            <a:br>
              <a:rPr lang="en-US" sz="24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moviegoers vs. average U.S. consumer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0C8034-028D-A639-F3A4-DBD8D95401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93" y="4414697"/>
            <a:ext cx="810747" cy="8107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2AA2EC-0B2B-F674-FA37-3222C3FF80B3}"/>
              </a:ext>
            </a:extLst>
          </p:cNvPr>
          <p:cNvSpPr txBox="1"/>
          <p:nvPr/>
        </p:nvSpPr>
        <p:spPr>
          <a:xfrm>
            <a:off x="6533522" y="4161757"/>
            <a:ext cx="2373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D1EBBA-5A23-EB3C-5EC8-A00B2F67674E}"/>
              </a:ext>
            </a:extLst>
          </p:cNvPr>
          <p:cNvSpPr txBox="1"/>
          <p:nvPr/>
        </p:nvSpPr>
        <p:spPr>
          <a:xfrm>
            <a:off x="6533522" y="5070694"/>
            <a:ext cx="5578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make a purchase at specialty retail stores</a:t>
            </a:r>
            <a:br>
              <a:rPr lang="en-US" sz="2400" b="1">
                <a:solidFill>
                  <a:srgbClr val="4EBEA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moviegoers vs. average U.S. consumer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E768204-23CB-EA93-F92A-DA16608CB6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875" y="4259579"/>
            <a:ext cx="810747" cy="8107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5591A3-E5CC-CDB6-7811-0205C559E831}"/>
              </a:ext>
            </a:extLst>
          </p:cNvPr>
          <p:cNvSpPr txBox="1"/>
          <p:nvPr/>
        </p:nvSpPr>
        <p:spPr>
          <a:xfrm>
            <a:off x="6554193" y="2488763"/>
            <a:ext cx="2629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12700"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1C94B-FABF-B11A-BB7A-5DC06FA003FE}"/>
              </a:ext>
            </a:extLst>
          </p:cNvPr>
          <p:cNvSpPr txBox="1"/>
          <p:nvPr/>
        </p:nvSpPr>
        <p:spPr>
          <a:xfrm>
            <a:off x="6539471" y="3355468"/>
            <a:ext cx="559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transactions at grocery stores</a:t>
            </a:r>
            <a:b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moviegoers vs. average U.S. consumer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0CC403-8273-36EB-D781-5C702E49E5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546" y="2575876"/>
            <a:ext cx="810747" cy="81074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102B90B-A012-577E-4EEA-C04B55C38E35}"/>
              </a:ext>
            </a:extLst>
          </p:cNvPr>
          <p:cNvSpPr txBox="1"/>
          <p:nvPr/>
        </p:nvSpPr>
        <p:spPr>
          <a:xfrm>
            <a:off x="-7318" y="1673878"/>
            <a:ext cx="12199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Moviegoer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Transactions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vs. Average U.S. Consumer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</a:rPr>
              <a:t>(Based on Affinity Solutions transaction data between July – October 2025)</a:t>
            </a:r>
            <a:endParaRPr kumimoji="0" lang="da-DK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85E522-CB99-DF48-4F8C-28F49D61651D}"/>
              </a:ext>
            </a:extLst>
          </p:cNvPr>
          <p:cNvCxnSpPr/>
          <p:nvPr/>
        </p:nvCxnSpPr>
        <p:spPr>
          <a:xfrm>
            <a:off x="6086426" y="2455951"/>
            <a:ext cx="8112" cy="3761766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National CineMedia (NCM) | Movie Advertising Leader| Drive business results">
            <a:extLst>
              <a:ext uri="{FF2B5EF4-FFF2-40B4-BE49-F238E27FC236}">
                <a16:creationId xmlns:a16="http://schemas.microsoft.com/office/drawing/2014/main" id="{E5E19C06-6C58-389D-B3D3-C3E2AC6EA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20"/>
          <a:stretch>
            <a:fillRect/>
          </a:stretch>
        </p:blipFill>
        <p:spPr bwMode="auto">
          <a:xfrm>
            <a:off x="11105199" y="6143386"/>
            <a:ext cx="1018314" cy="35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4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43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0DA3F5-F8EB-94C8-1FA2-0B53E2C25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EBF8-DECB-9041-B1A6-6A320ADA5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055528" y="1"/>
            <a:ext cx="10136471" cy="59308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27D9F2-E10F-74A5-AFC0-25F664E606C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561C25-31ED-8A5F-B5DF-C3D186EA35C3}"/>
              </a:ext>
            </a:extLst>
          </p:cNvPr>
          <p:cNvSpPr txBox="1"/>
          <p:nvPr/>
        </p:nvSpPr>
        <p:spPr>
          <a:xfrm>
            <a:off x="382081" y="3434080"/>
            <a:ext cx="7140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i="1" kern="100">
                <a:solidFill>
                  <a:srgbClr val="FFE6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Cinema Solution:</a:t>
            </a:r>
            <a:br>
              <a:rPr lang="en-US" sz="2800" b="1" i="1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2800" b="1" i="0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Cinema’s Commerce Impact –</a:t>
            </a:r>
            <a:br>
              <a:rPr kumimoji="0" lang="en-US" sz="2800" b="1" i="0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2800" b="1" i="0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Coming Soon FROM a Theater Near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62518-EFAF-8E41-E9E4-19899F33AAC3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790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CE523-061D-2DBF-7478-7E1F96E9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6AE990-174C-C72A-E0F0-66243CF2E3D5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DISNEY AND PIXAR DEBUT NEW TOY STORY 5 TRAILER AND POSTER | UK Press">
            <a:extLst>
              <a:ext uri="{FF2B5EF4-FFF2-40B4-BE49-F238E27FC236}">
                <a16:creationId xmlns:a16="http://schemas.microsoft.com/office/drawing/2014/main" id="{AF0D5BDA-AC14-A171-E055-89F9E01D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455" y="2032768"/>
            <a:ext cx="1216883" cy="1913298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AE1BB9-B5B0-02DC-E0DE-30B586D9BA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5" r="10802"/>
          <a:stretch>
            <a:fillRect/>
          </a:stretch>
        </p:blipFill>
        <p:spPr>
          <a:xfrm>
            <a:off x="4698144" y="4373818"/>
            <a:ext cx="1238097" cy="1922113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56EE7C-03D0-AFE5-AE0D-923FD5B476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27" y="4373818"/>
            <a:ext cx="1281742" cy="1920978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1030" name="Picture 6" descr="The Odyssey (2026) - IMDb">
            <a:extLst>
              <a:ext uri="{FF2B5EF4-FFF2-40B4-BE49-F238E27FC236}">
                <a16:creationId xmlns:a16="http://schemas.microsoft.com/office/drawing/2014/main" id="{CB92F62F-6E0A-EA91-3B75-20EFD745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1984" y="2032768"/>
            <a:ext cx="1239365" cy="1913298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poster for Scary Movie 6 : r/Fauxmoi">
            <a:extLst>
              <a:ext uri="{FF2B5EF4-FFF2-40B4-BE49-F238E27FC236}">
                <a16:creationId xmlns:a16="http://schemas.microsoft.com/office/drawing/2014/main" id="{4514794E-1BC7-2C59-7293-5D215D75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705" y="2032768"/>
            <a:ext cx="1239588" cy="1906075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F480D94-68BA-C6AF-7E86-EBFC34D2C356}"/>
              </a:ext>
            </a:extLst>
          </p:cNvPr>
          <p:cNvSpPr>
            <a:spLocks/>
          </p:cNvSpPr>
          <p:nvPr/>
        </p:nvSpPr>
        <p:spPr>
          <a:xfrm>
            <a:off x="497962" y="63282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IMDb, Upcoming Releases, 2026. Note: Release dates planned as of 4/7/2026 and subject to change.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C9E57-AEB7-9E4B-12EB-1FBEDED6F89F}"/>
              </a:ext>
            </a:extLst>
          </p:cNvPr>
          <p:cNvSpPr/>
          <p:nvPr/>
        </p:nvSpPr>
        <p:spPr>
          <a:xfrm>
            <a:off x="182879" y="440921"/>
            <a:ext cx="119876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Upcoming high-profile movies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opportunities for brands to engage ‘savvy shoppers’ and ‘super spenders’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heart of commerce areas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B072ED-E6FB-2D59-5FF3-8643480F7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3614873-0C16-C95F-3C5B-369848751BE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F8DCAD-141B-32A0-9299-CAF1D85CB29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045CB2-56DB-1548-0B61-0F1A71A9A6AA}"/>
              </a:ext>
            </a:extLst>
          </p:cNvPr>
          <p:cNvSpPr txBox="1"/>
          <p:nvPr/>
        </p:nvSpPr>
        <p:spPr>
          <a:xfrm>
            <a:off x="253823" y="4073667"/>
            <a:ext cx="1300458" cy="31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7/31/26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459844-7424-9AA6-DAEE-B7392C7258CE}"/>
              </a:ext>
            </a:extLst>
          </p:cNvPr>
          <p:cNvSpPr txBox="1"/>
          <p:nvPr/>
        </p:nvSpPr>
        <p:spPr>
          <a:xfrm>
            <a:off x="4673267" y="4073667"/>
            <a:ext cx="131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10/16/26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F8EEFF-E53E-3792-FB47-D6A7E2A473B7}"/>
              </a:ext>
            </a:extLst>
          </p:cNvPr>
          <p:cNvSpPr txBox="1"/>
          <p:nvPr/>
        </p:nvSpPr>
        <p:spPr>
          <a:xfrm>
            <a:off x="7656823" y="4073667"/>
            <a:ext cx="127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11/20/26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B72E53-2B01-B48C-336B-4AB0F57285F6}"/>
              </a:ext>
            </a:extLst>
          </p:cNvPr>
          <p:cNvSpPr txBox="1"/>
          <p:nvPr/>
        </p:nvSpPr>
        <p:spPr>
          <a:xfrm>
            <a:off x="3212629" y="4073667"/>
            <a:ext cx="1285383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10/2/26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E3470D-4267-000B-D098-205F5FEE07DC}"/>
              </a:ext>
            </a:extLst>
          </p:cNvPr>
          <p:cNvSpPr txBox="1"/>
          <p:nvPr/>
        </p:nvSpPr>
        <p:spPr>
          <a:xfrm>
            <a:off x="9111873" y="4073667"/>
            <a:ext cx="1300458" cy="31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12/18/26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3A4708D-65AB-2974-C94E-CB4C94C68099}"/>
              </a:ext>
            </a:extLst>
          </p:cNvPr>
          <p:cNvSpPr txBox="1"/>
          <p:nvPr/>
        </p:nvSpPr>
        <p:spPr>
          <a:xfrm>
            <a:off x="6170875" y="4073667"/>
            <a:ext cx="1285383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10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/23/26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1406EE9-F27B-097F-2E0D-0724851C2F41}"/>
              </a:ext>
            </a:extLst>
          </p:cNvPr>
          <p:cNvSpPr txBox="1"/>
          <p:nvPr/>
        </p:nvSpPr>
        <p:spPr>
          <a:xfrm>
            <a:off x="6181924" y="1726876"/>
            <a:ext cx="129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6/19/26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ABF96B-300B-757D-64C0-36F2FB9335ED}"/>
              </a:ext>
            </a:extLst>
          </p:cNvPr>
          <p:cNvSpPr txBox="1"/>
          <p:nvPr/>
        </p:nvSpPr>
        <p:spPr>
          <a:xfrm>
            <a:off x="9110545" y="1726876"/>
            <a:ext cx="127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7/10/26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89E7AF-0755-EA52-5B8B-841871CE055B}"/>
              </a:ext>
            </a:extLst>
          </p:cNvPr>
          <p:cNvSpPr txBox="1"/>
          <p:nvPr/>
        </p:nvSpPr>
        <p:spPr>
          <a:xfrm>
            <a:off x="3223081" y="1726876"/>
            <a:ext cx="1285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5/29/26</a:t>
            </a:r>
            <a:endParaRPr lang="en-US" sz="1400" b="1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1276FBC-EAC2-513A-ADB5-36C6C89B613E}"/>
              </a:ext>
            </a:extLst>
          </p:cNvPr>
          <p:cNvSpPr txBox="1"/>
          <p:nvPr/>
        </p:nvSpPr>
        <p:spPr>
          <a:xfrm>
            <a:off x="1748647" y="1726876"/>
            <a:ext cx="1285383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5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/22/26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6F48392-FEDC-8C81-395C-1228B1558E92}"/>
              </a:ext>
            </a:extLst>
          </p:cNvPr>
          <p:cNvSpPr txBox="1"/>
          <p:nvPr/>
        </p:nvSpPr>
        <p:spPr>
          <a:xfrm>
            <a:off x="10587584" y="4073667"/>
            <a:ext cx="127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12/18/26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497E4B6-735B-9386-850B-C40C25ED6C81}"/>
              </a:ext>
            </a:extLst>
          </p:cNvPr>
          <p:cNvSpPr txBox="1"/>
          <p:nvPr/>
        </p:nvSpPr>
        <p:spPr>
          <a:xfrm>
            <a:off x="4686416" y="1726876"/>
            <a:ext cx="131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6/12/26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E6ED53E-AB52-3A86-0B2A-2B896791669F}"/>
              </a:ext>
            </a:extLst>
          </p:cNvPr>
          <p:cNvSpPr txBox="1"/>
          <p:nvPr/>
        </p:nvSpPr>
        <p:spPr>
          <a:xfrm>
            <a:off x="10568292" y="1726876"/>
            <a:ext cx="1285383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7/17/26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18">
            <a:extLst>
              <a:ext uri="{FF2B5EF4-FFF2-40B4-BE49-F238E27FC236}">
                <a16:creationId xmlns:a16="http://schemas.microsoft.com/office/drawing/2014/main" id="{07712CE8-45DE-459D-8647-073E1B659BD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6530" y="4160587"/>
            <a:ext cx="59238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20">
            <a:extLst>
              <a:ext uri="{FF2B5EF4-FFF2-40B4-BE49-F238E27FC236}">
                <a16:creationId xmlns:a16="http://schemas.microsoft.com/office/drawing/2014/main" id="{BFF194ED-7D77-A49D-3E31-F731A657BC1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85888" y="4146790"/>
            <a:ext cx="5760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24">
            <a:extLst>
              <a:ext uri="{FF2B5EF4-FFF2-40B4-BE49-F238E27FC236}">
                <a16:creationId xmlns:a16="http://schemas.microsoft.com/office/drawing/2014/main" id="{62A68880-E003-2DB7-FD4B-F4FAD96635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45840" y="4121805"/>
            <a:ext cx="54100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5D0DA7-ED87-9BBB-0787-197A567EE35B}"/>
              </a:ext>
            </a:extLst>
          </p:cNvPr>
          <p:cNvSpPr txBox="1"/>
          <p:nvPr/>
        </p:nvSpPr>
        <p:spPr>
          <a:xfrm>
            <a:off x="7647210" y="1726876"/>
            <a:ext cx="1285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7/1/26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20D789B-6DD4-2737-8A8C-93BE4A872160}"/>
              </a:ext>
            </a:extLst>
          </p:cNvPr>
          <p:cNvSpPr txBox="1"/>
          <p:nvPr/>
        </p:nvSpPr>
        <p:spPr>
          <a:xfrm>
            <a:off x="1764552" y="4073667"/>
            <a:ext cx="131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8/14/26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Monsters, Inc.&#10;&#10;AI-generated content may be incorrect.">
            <a:extLst>
              <a:ext uri="{FF2B5EF4-FFF2-40B4-BE49-F238E27FC236}">
                <a16:creationId xmlns:a16="http://schemas.microsoft.com/office/drawing/2014/main" id="{53EE7FF5-814C-7603-A4C9-EE170B94B7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" b="794"/>
          <a:stretch>
            <a:fillRect/>
          </a:stretch>
        </p:blipFill>
        <p:spPr>
          <a:xfrm>
            <a:off x="7656823" y="2032768"/>
            <a:ext cx="1234440" cy="1914524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14" name="Picture 13" descr="Moana&#10;&#10;AI-generated content may be incorrect.">
            <a:extLst>
              <a:ext uri="{FF2B5EF4-FFF2-40B4-BE49-F238E27FC236}">
                <a16:creationId xmlns:a16="http://schemas.microsoft.com/office/drawing/2014/main" id="{CEEC869D-9F1C-5916-0726-1621B2FBC12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13"/>
          <a:stretch>
            <a:fillRect/>
          </a:stretch>
        </p:blipFill>
        <p:spPr>
          <a:xfrm>
            <a:off x="9126866" y="2032768"/>
            <a:ext cx="1234440" cy="191109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1" name="Picture 20" descr="The image is a street view of Oak Street in a suburban neighborhood, featuring neatly manicured lawns, trimmed hedges, and a well-organized layout.&#10;&#10;AI-generated content may be incorrect.">
            <a:extLst>
              <a:ext uri="{FF2B5EF4-FFF2-40B4-BE49-F238E27FC236}">
                <a16:creationId xmlns:a16="http://schemas.microsoft.com/office/drawing/2014/main" id="{3FEF39B0-3A16-A31A-E04A-FE4EDCED19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3" r="10494"/>
          <a:stretch>
            <a:fillRect/>
          </a:stretch>
        </p:blipFill>
        <p:spPr>
          <a:xfrm>
            <a:off x="1782840" y="4373818"/>
            <a:ext cx="1234441" cy="191109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4" name="Picture 4" descr="The cast of Dune: Part Three (2026) so far! ⏳ The film will ...">
            <a:extLst>
              <a:ext uri="{FF2B5EF4-FFF2-40B4-BE49-F238E27FC236}">
                <a16:creationId xmlns:a16="http://schemas.microsoft.com/office/drawing/2014/main" id="{594F0640-898C-6C8F-1245-46C08B35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9460" y="4397512"/>
            <a:ext cx="1234440" cy="1919123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Tom Cruise stars in a comedy film directed by Alejandro G. Iￃﾱￃﾡrritu, released on October 26, 2010.&#10;&#10;AI-generated content may be incorrect.">
            <a:extLst>
              <a:ext uri="{FF2B5EF4-FFF2-40B4-BE49-F238E27FC236}">
                <a16:creationId xmlns:a16="http://schemas.microsoft.com/office/drawing/2014/main" id="{0F5DA621-8850-10B1-5EDE-A55FF4ADCCE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025" y="4373818"/>
            <a:ext cx="1234440" cy="191109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29" name="Picture 28" descr="The Hunger Games: Sunrise on the Reaping,&#10;&#10;AI-generated content may be incorrect.">
            <a:extLst>
              <a:ext uri="{FF2B5EF4-FFF2-40B4-BE49-F238E27FC236}">
                <a16:creationId xmlns:a16="http://schemas.microsoft.com/office/drawing/2014/main" id="{02AD665E-6763-4612-9C88-A5CE4A8C823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902" y="4373818"/>
            <a:ext cx="1234440" cy="1919122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31" name="Picture 30" descr="MARVEL STUDIOS&#10;&#10;AI-generated content may be incorrect.">
            <a:extLst>
              <a:ext uri="{FF2B5EF4-FFF2-40B4-BE49-F238E27FC236}">
                <a16:creationId xmlns:a16="http://schemas.microsoft.com/office/drawing/2014/main" id="{1CD4E944-2B04-B19F-88BC-B719CF87334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680" y="4373818"/>
            <a:ext cx="1234440" cy="191109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5DDA3C-0D98-D1B6-B123-7419C4F2A81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0" t="656" r="10123" b="-190"/>
          <a:stretch>
            <a:fillRect/>
          </a:stretch>
        </p:blipFill>
        <p:spPr>
          <a:xfrm>
            <a:off x="10594330" y="4373818"/>
            <a:ext cx="1283222" cy="1934259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6" name="Picture 5" descr="The image depicts a character dressed as a Star Wars droid, holding a weapon, with a Star Wars Mandalorian poster and a date, May 22, indicating it's only for theaters.&#10;&#10;AI-generated content may be incorrect.">
            <a:extLst>
              <a:ext uri="{FF2B5EF4-FFF2-40B4-BE49-F238E27FC236}">
                <a16:creationId xmlns:a16="http://schemas.microsoft.com/office/drawing/2014/main" id="{47B6B53A-7A43-A51F-E069-DDF36AEA9ED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930" y="2032768"/>
            <a:ext cx="1255890" cy="1911096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DBCB5-BB8E-0D88-EC3D-1C615E12DC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803" y="2032768"/>
            <a:ext cx="1254623" cy="1898081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8739F-FF81-54FF-5FC0-3A1782737891}"/>
              </a:ext>
            </a:extLst>
          </p:cNvPr>
          <p:cNvSpPr txBox="1"/>
          <p:nvPr/>
        </p:nvSpPr>
        <p:spPr>
          <a:xfrm>
            <a:off x="261790" y="1726876"/>
            <a:ext cx="1285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</a:rPr>
              <a:t>5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/1/26</a:t>
            </a:r>
          </a:p>
        </p:txBody>
      </p:sp>
      <p:pic>
        <p:nvPicPr>
          <p:cNvPr id="2050" name="Picture 2" descr="The Devil Wears Prada 2 (2026) - IMDb">
            <a:extLst>
              <a:ext uri="{FF2B5EF4-FFF2-40B4-BE49-F238E27FC236}">
                <a16:creationId xmlns:a16="http://schemas.microsoft.com/office/drawing/2014/main" id="{5D5ADB18-07D2-D603-F5D7-DAAA4C13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5" y="2032768"/>
            <a:ext cx="1281205" cy="1898081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7FD264-27AD-7099-F365-00BDD37D4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00" y="4373818"/>
            <a:ext cx="1275004" cy="1934259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A266A-57D3-6C74-54F7-A67543FEC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BC7400A-B4A0-F811-0895-D53F0DA13E33}"/>
              </a:ext>
            </a:extLst>
          </p:cNvPr>
          <p:cNvSpPr/>
          <p:nvPr/>
        </p:nvSpPr>
        <p:spPr>
          <a:xfrm>
            <a:off x="111943" y="2438813"/>
            <a:ext cx="2845626" cy="3161887"/>
          </a:xfrm>
          <a:prstGeom prst="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50A6AB-EDA1-9585-2A5F-6BE91C2B7FF5}"/>
              </a:ext>
            </a:extLst>
          </p:cNvPr>
          <p:cNvSpPr txBox="1"/>
          <p:nvPr/>
        </p:nvSpPr>
        <p:spPr>
          <a:xfrm>
            <a:off x="133986" y="2536216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A95062-A396-4D08-E2FF-03F9C9DE1380}"/>
              </a:ext>
            </a:extLst>
          </p:cNvPr>
          <p:cNvSpPr txBox="1"/>
          <p:nvPr/>
        </p:nvSpPr>
        <p:spPr>
          <a:xfrm>
            <a:off x="111943" y="3071625"/>
            <a:ext cx="2845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In-Person Purchasing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Powers Retail Commerce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33858-B70B-70CD-D6B6-6443183A5682}"/>
              </a:ext>
            </a:extLst>
          </p:cNvPr>
          <p:cNvSpPr/>
          <p:nvPr/>
        </p:nvSpPr>
        <p:spPr>
          <a:xfrm>
            <a:off x="3155909" y="2438813"/>
            <a:ext cx="2845626" cy="3161887"/>
          </a:xfrm>
          <a:prstGeom prst="rect">
            <a:avLst/>
          </a:prstGeom>
          <a:solidFill>
            <a:schemeClr val="bg1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2E07A-AE0C-7E42-01B1-99947B326AB2}"/>
              </a:ext>
            </a:extLst>
          </p:cNvPr>
          <p:cNvSpPr txBox="1"/>
          <p:nvPr/>
        </p:nvSpPr>
        <p:spPr>
          <a:xfrm>
            <a:off x="3183642" y="2536216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D3ABA-4B01-BB5B-7BAF-CDF99AECBBEA}"/>
              </a:ext>
            </a:extLst>
          </p:cNvPr>
          <p:cNvSpPr txBox="1"/>
          <p:nvPr/>
        </p:nvSpPr>
        <p:spPr>
          <a:xfrm>
            <a:off x="3171991" y="3071625"/>
            <a:ext cx="2813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ED3C8D"/>
                </a:solidFill>
                <a:latin typeface="Arial" panose="020B0604020202020204" pitchFamily="34" charset="0"/>
              </a:rPr>
              <a:t>Movie Theaters Attract </a:t>
            </a:r>
            <a:br>
              <a:rPr lang="en-US" sz="1600" b="1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1600" b="1">
                <a:solidFill>
                  <a:srgbClr val="ED3C8D"/>
                </a:solidFill>
                <a:latin typeface="Arial" panose="020B0604020202020204" pitchFamily="34" charset="0"/>
              </a:rPr>
              <a:t>‘Savvy Shoppers’ &amp; </a:t>
            </a:r>
            <a:br>
              <a:rPr lang="en-US" sz="1600" b="1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1600" b="1">
                <a:solidFill>
                  <a:srgbClr val="ED3C8D"/>
                </a:solidFill>
                <a:latin typeface="Arial" panose="020B0604020202020204" pitchFamily="34" charset="0"/>
              </a:rPr>
              <a:t>‘Super Spenders’ In Motion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3ED4E0-83E7-E725-BAC3-5454BB3CBED6}"/>
              </a:ext>
            </a:extLst>
          </p:cNvPr>
          <p:cNvSpPr/>
          <p:nvPr/>
        </p:nvSpPr>
        <p:spPr>
          <a:xfrm>
            <a:off x="291829" y="428839"/>
            <a:ext cx="118539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this report, we explore how the proximity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 of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to trillions of dollars of retail sales turns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motion into emotion and emotion into action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361FE-DF3D-3C1F-9288-7BA4146C6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A88E38-DB37-6913-B64D-5A0690EF592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28591-7D6D-A06C-339B-8204EAF4575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E3104-B6CB-A81B-2CDE-6CD875651F6F}"/>
              </a:ext>
            </a:extLst>
          </p:cNvPr>
          <p:cNvSpPr/>
          <p:nvPr/>
        </p:nvSpPr>
        <p:spPr>
          <a:xfrm>
            <a:off x="9252285" y="2438813"/>
            <a:ext cx="2845626" cy="3161887"/>
          </a:xfrm>
          <a:prstGeom prst="rect">
            <a:avLst/>
          </a:prstGeom>
          <a:solidFill>
            <a:schemeClr val="bg1"/>
          </a:solidFill>
          <a:ln w="57150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9047E-E819-AE24-C5EF-75F62A2FC458}"/>
              </a:ext>
            </a:extLst>
          </p:cNvPr>
          <p:cNvSpPr txBox="1"/>
          <p:nvPr/>
        </p:nvSpPr>
        <p:spPr>
          <a:xfrm>
            <a:off x="9280018" y="2536216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23ABA-5BA3-76DC-CE23-F7F82DACACD4}"/>
              </a:ext>
            </a:extLst>
          </p:cNvPr>
          <p:cNvSpPr txBox="1"/>
          <p:nvPr/>
        </p:nvSpPr>
        <p:spPr>
          <a:xfrm>
            <a:off x="9263143" y="3071625"/>
            <a:ext cx="2823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Cinema’s Commerce Impact – Coming Soon FROM a Theater Near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34A15-31C7-F9E6-9DCB-3096F9148F97}"/>
              </a:ext>
            </a:extLst>
          </p:cNvPr>
          <p:cNvSpPr/>
          <p:nvPr/>
        </p:nvSpPr>
        <p:spPr>
          <a:xfrm>
            <a:off x="6205400" y="2438813"/>
            <a:ext cx="2845626" cy="3161887"/>
          </a:xfrm>
          <a:prstGeom prst="rect">
            <a:avLst/>
          </a:prstGeom>
          <a:solidFill>
            <a:schemeClr val="bg1"/>
          </a:solidFill>
          <a:ln w="5715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07CDC-D47A-567C-366D-81F56A4375E7}"/>
              </a:ext>
            </a:extLst>
          </p:cNvPr>
          <p:cNvSpPr txBox="1"/>
          <p:nvPr/>
        </p:nvSpPr>
        <p:spPr>
          <a:xfrm>
            <a:off x="6229308" y="2536216"/>
            <a:ext cx="5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55834-8FEA-6192-B6FD-5B06C553C49D}"/>
              </a:ext>
            </a:extLst>
          </p:cNvPr>
          <p:cNvSpPr txBox="1"/>
          <p:nvPr/>
        </p:nvSpPr>
        <p:spPr>
          <a:xfrm>
            <a:off x="6205400" y="3071625"/>
            <a:ext cx="2845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Cinema Turns Motion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Into Emotion, and This Emotion Ignites Action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AA2F7B3-BB4F-8FD2-494B-2555A25C33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13" y="4131832"/>
            <a:ext cx="1237287" cy="12372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79AF2A-713A-29B8-49CB-BB3A4A1081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570" y="4131832"/>
            <a:ext cx="1237287" cy="12372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C6237F-B3D7-D85A-6120-F69B66283C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455" y="4131832"/>
            <a:ext cx="1237287" cy="12372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71B61C-1683-D428-BD9D-A0D9472D21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79" y="4131832"/>
            <a:ext cx="1237287" cy="12372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23DB05-0126-B9E2-AF31-979D35EB42EC}"/>
              </a:ext>
            </a:extLst>
          </p:cNvPr>
          <p:cNvSpPr/>
          <p:nvPr/>
        </p:nvSpPr>
        <p:spPr>
          <a:xfrm>
            <a:off x="111943" y="1960170"/>
            <a:ext cx="2845626" cy="361305"/>
          </a:xfrm>
          <a:prstGeom prst="rect">
            <a:avLst/>
          </a:prstGeom>
          <a:solidFill>
            <a:srgbClr val="1B1464"/>
          </a:solidFill>
          <a:ln w="28575"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Sizing the Retail Opportunity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945DDC-AA26-CD1E-1CB9-8E4E5BC30288}"/>
              </a:ext>
            </a:extLst>
          </p:cNvPr>
          <p:cNvSpPr/>
          <p:nvPr/>
        </p:nvSpPr>
        <p:spPr>
          <a:xfrm>
            <a:off x="3139827" y="1960170"/>
            <a:ext cx="8958084" cy="361305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Cinema Solution</a:t>
            </a:r>
          </a:p>
        </p:txBody>
      </p:sp>
    </p:spTree>
    <p:extLst>
      <p:ext uri="{BB962C8B-B14F-4D97-AF65-F5344CB8AC3E}">
        <p14:creationId xmlns:p14="http://schemas.microsoft.com/office/powerpoint/2010/main" val="1068250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70EB1-700B-3F57-EDC3-E57E8A901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022BB2-F87E-CDCC-FD8D-C886D66507E7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DC0A54-5DF9-D874-1B6E-6B33A811E78F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F8B52-B38C-AC55-C752-ED3C7E7F5A32}"/>
              </a:ext>
            </a:extLst>
          </p:cNvPr>
          <p:cNvSpPr txBox="1"/>
          <p:nvPr/>
        </p:nvSpPr>
        <p:spPr>
          <a:xfrm>
            <a:off x="6172200" y="1153783"/>
            <a:ext cx="5816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Retail sales are primarily made in-store, accounting for over 80% of total sales, with some major categories like auto, food and home improvement much higher than that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is at the heartbeat of commerce because it lives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close proximity to thousands of retail stores, QSRs, </a:t>
            </a: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  <a:t>shopping centers, department stores and ‘Big Box’ retail </a:t>
            </a:r>
            <a:b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</a:rPr>
              <a:t>in cities and towns across America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Moviegoers are ‘savvy shoppers’ and ‘super spenders,’ making cinema an emotionally engaging platform for marketers to reach valuable consumers in motion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Cinema turns motion and emotion into action due to the intersection of its highly desirable audience, its high-impact advertising opportunities in a captive environment and its proximity to commerce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en-US" sz="1600">
              <a:solidFill>
                <a:srgbClr val="1B1464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constant pipeline of high-profile theatrical releases provides marketers with year-round advertising opportunities ‘close to purchase’ in key commerce areas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8E7CB-CDED-03B8-570C-DDE283ABC2D6}"/>
              </a:ext>
            </a:extLst>
          </p:cNvPr>
          <p:cNvSpPr txBox="1"/>
          <p:nvPr/>
        </p:nvSpPr>
        <p:spPr>
          <a:xfrm>
            <a:off x="6172200" y="230746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rgbClr val="ED3C8D"/>
                </a:solidFill>
                <a:latin typeface="Arial" panose="020B0604020202020204" pitchFamily="34" charset="0"/>
              </a:rPr>
              <a:t>Cinema lives at the center of commerce and ignites consumer action for brands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1DE72-41BC-B2A0-95E4-4B62944A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C81E5-20AA-C9D3-8A32-CB27E80CFA6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BECA2-0E4F-0C38-9F77-FF50344D379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9797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4455-2452-D558-CDA8-FD93F288F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5F30BB-8240-E691-0C6D-CD14BE65D83F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6E58F4-83CB-79E6-F3F8-B51DDACB13CF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8FB4EC-FAA8-0F87-6FF5-23C65DA917B1}"/>
              </a:ext>
            </a:extLst>
          </p:cNvPr>
          <p:cNvSpPr/>
          <p:nvPr/>
        </p:nvSpPr>
        <p:spPr>
          <a:xfrm>
            <a:off x="632714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461285-B86D-E8D5-6255-78674F5D90F1}"/>
              </a:ext>
            </a:extLst>
          </p:cNvPr>
          <p:cNvGrpSpPr/>
          <p:nvPr/>
        </p:nvGrpSpPr>
        <p:grpSpPr>
          <a:xfrm>
            <a:off x="96743" y="794833"/>
            <a:ext cx="2769450" cy="744993"/>
            <a:chOff x="2529807" y="542425"/>
            <a:chExt cx="2233343" cy="744993"/>
          </a:xfrm>
        </p:grpSpPr>
        <p:sp>
          <p:nvSpPr>
            <p:cNvPr id="43" name="TextBox 42">
              <a:hlinkClick r:id="rId4"/>
              <a:extLst>
                <a:ext uri="{FF2B5EF4-FFF2-40B4-BE49-F238E27FC236}">
                  <a16:creationId xmlns:a16="http://schemas.microsoft.com/office/drawing/2014/main" id="{35E01242-042B-5A7B-8907-55C4F18A8717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991575-EEAB-492B-8676-59D22B44DD49}"/>
                </a:ext>
              </a:extLst>
            </p:cNvPr>
            <p:cNvSpPr txBox="1"/>
            <p:nvPr/>
          </p:nvSpPr>
          <p:spPr>
            <a:xfrm>
              <a:off x="2529807" y="856531"/>
              <a:ext cx="22333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85DDA-8D7A-F363-52AC-ABE292897C3A}"/>
              </a:ext>
            </a:extLst>
          </p:cNvPr>
          <p:cNvGrpSpPr/>
          <p:nvPr/>
        </p:nvGrpSpPr>
        <p:grpSpPr>
          <a:xfrm>
            <a:off x="3231996" y="794833"/>
            <a:ext cx="2219756" cy="744993"/>
            <a:chOff x="2257583" y="-392485"/>
            <a:chExt cx="1453628" cy="7449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BDFE-83DA-04BF-BEE4-F2E475000D1D}"/>
                </a:ext>
              </a:extLst>
            </p:cNvPr>
            <p:cNvSpPr txBox="1"/>
            <p:nvPr/>
          </p:nvSpPr>
          <p:spPr>
            <a:xfrm>
              <a:off x="2257583" y="-39248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5B26A0-08E8-B983-E717-D62B50923F34}"/>
                </a:ext>
              </a:extLst>
            </p:cNvPr>
            <p:cNvSpPr txBox="1"/>
            <p:nvPr/>
          </p:nvSpPr>
          <p:spPr>
            <a:xfrm>
              <a:off x="2257585" y="-78379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VP,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sp>
        <p:nvSpPr>
          <p:cNvPr id="40" name="TextBox 39">
            <a:hlinkClick r:id="rId5"/>
            <a:extLst>
              <a:ext uri="{FF2B5EF4-FFF2-40B4-BE49-F238E27FC236}">
                <a16:creationId xmlns:a16="http://schemas.microsoft.com/office/drawing/2014/main" id="{CCB9BFC7-D920-6902-57DB-B62784196679}"/>
              </a:ext>
            </a:extLst>
          </p:cNvPr>
          <p:cNvSpPr txBox="1"/>
          <p:nvPr/>
        </p:nvSpPr>
        <p:spPr>
          <a:xfrm>
            <a:off x="6542030" y="5419568"/>
            <a:ext cx="22008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Reel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Trends Exploring the Resurgence &amp; Heightened Value of Cinema</a:t>
            </a:r>
          </a:p>
        </p:txBody>
      </p:sp>
      <p:sp>
        <p:nvSpPr>
          <p:cNvPr id="52" name="TextBox 51">
            <a:hlinkClick r:id="rId6"/>
            <a:extLst>
              <a:ext uri="{FF2B5EF4-FFF2-40B4-BE49-F238E27FC236}">
                <a16:creationId xmlns:a16="http://schemas.microsoft.com/office/drawing/2014/main" id="{46E64490-F048-8F58-F866-8F9975A94359}"/>
              </a:ext>
            </a:extLst>
          </p:cNvPr>
          <p:cNvSpPr txBox="1"/>
          <p:nvPr/>
        </p:nvSpPr>
        <p:spPr>
          <a:xfrm>
            <a:off x="9441439" y="5419568"/>
            <a:ext cx="210024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Pursuit of Happyness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Mood Lights 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 Engagement at the Cinema</a:t>
            </a:r>
          </a:p>
        </p:txBody>
      </p:sp>
      <p:sp>
        <p:nvSpPr>
          <p:cNvPr id="53" name="TextBox 52">
            <a:hlinkClick r:id="rId7"/>
            <a:extLst>
              <a:ext uri="{FF2B5EF4-FFF2-40B4-BE49-F238E27FC236}">
                <a16:creationId xmlns:a16="http://schemas.microsoft.com/office/drawing/2014/main" id="{95F68254-D6AF-3976-7145-98DB135E040E}"/>
              </a:ext>
            </a:extLst>
          </p:cNvPr>
          <p:cNvSpPr txBox="1"/>
          <p:nvPr/>
        </p:nvSpPr>
        <p:spPr>
          <a:xfrm>
            <a:off x="6542030" y="3432210"/>
            <a:ext cx="22008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Show Me the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Highlighting the Value of Moviegoers Across 20 Major Categories</a:t>
            </a: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31C84C40-96AA-2DBA-BFA2-32D72262C1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79" y="4243117"/>
            <a:ext cx="2053978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D2A8AA3D-902F-14D6-3B3D-49C8BE56B330}"/>
              </a:ext>
            </a:extLst>
          </p:cNvPr>
          <p:cNvSpPr txBox="1"/>
          <p:nvPr/>
        </p:nvSpPr>
        <p:spPr>
          <a:xfrm>
            <a:off x="9138571" y="3432210"/>
            <a:ext cx="27059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Disconnect to Reconnect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Real-Life Shared Experiences Are the Antidote for Social Media Isolation Among Gen Z</a:t>
            </a:r>
          </a:p>
        </p:txBody>
      </p:sp>
      <p:sp>
        <p:nvSpPr>
          <p:cNvPr id="10" name="TextBox 9">
            <a:hlinkClick r:id="rId10"/>
            <a:extLst>
              <a:ext uri="{FF2B5EF4-FFF2-40B4-BE49-F238E27FC236}">
                <a16:creationId xmlns:a16="http://schemas.microsoft.com/office/drawing/2014/main" id="{E40BCA9B-1AE8-F6DA-2F2A-70D4FBA756D7}"/>
              </a:ext>
            </a:extLst>
          </p:cNvPr>
          <p:cNvSpPr txBox="1"/>
          <p:nvPr/>
        </p:nvSpPr>
        <p:spPr>
          <a:xfrm>
            <a:off x="6523228" y="1498350"/>
            <a:ext cx="22384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Inside 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Cinema Turns Emotion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Into Brand Opportunity</a:t>
            </a:r>
          </a:p>
        </p:txBody>
      </p:sp>
      <p:sp>
        <p:nvSpPr>
          <p:cNvPr id="17" name="TextBox 16">
            <a:hlinkClick r:id="rId11"/>
            <a:extLst>
              <a:ext uri="{FF2B5EF4-FFF2-40B4-BE49-F238E27FC236}">
                <a16:creationId xmlns:a16="http://schemas.microsoft.com/office/drawing/2014/main" id="{58FDDE72-3F44-E8C8-99E9-B30506142321}"/>
              </a:ext>
            </a:extLst>
          </p:cNvPr>
          <p:cNvSpPr txBox="1"/>
          <p:nvPr/>
        </p:nvSpPr>
        <p:spPr>
          <a:xfrm>
            <a:off x="9138571" y="1498350"/>
            <a:ext cx="270598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Fandom in Focus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Cinema Will Captivate Passionate Audiences in 2026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CBF0EA-ADDE-589A-7BA1-9366091095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03714" y="6518809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A92E996-95B3-7C72-A956-0AD84B34A32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319450-1480-0494-4619-78F481453AE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E1A17-AFE9-CFBC-DBD6-733A8744C843}"/>
              </a:ext>
            </a:extLst>
          </p:cNvPr>
          <p:cNvGrpSpPr/>
          <p:nvPr/>
        </p:nvGrpSpPr>
        <p:grpSpPr>
          <a:xfrm>
            <a:off x="96743" y="1755026"/>
            <a:ext cx="2304376" cy="743751"/>
            <a:chOff x="289383" y="1784888"/>
            <a:chExt cx="2304376" cy="743751"/>
          </a:xfrm>
        </p:grpSpPr>
        <p:sp>
          <p:nvSpPr>
            <p:cNvPr id="20" name="TextBox 19">
              <a:hlinkClick r:id="rId4"/>
              <a:extLst>
                <a:ext uri="{FF2B5EF4-FFF2-40B4-BE49-F238E27FC236}">
                  <a16:creationId xmlns:a16="http://schemas.microsoft.com/office/drawing/2014/main" id="{C37BA68A-807B-F99C-EC37-7225D5E1BA7D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Amanda Cashman</a:t>
              </a:r>
            </a:p>
          </p:txBody>
        </p:sp>
        <p:sp>
          <p:nvSpPr>
            <p:cNvPr id="24" name="TextBox 23">
              <a:hlinkClick r:id="rId4"/>
              <a:extLst>
                <a:ext uri="{FF2B5EF4-FFF2-40B4-BE49-F238E27FC236}">
                  <a16:creationId xmlns:a16="http://schemas.microsoft.com/office/drawing/2014/main" id="{23BB6AF2-6A9C-0EA9-737A-E16109004C05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amanda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c@thevab.com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8A27B07-D09F-FD68-24BE-AF104D9BEB94}"/>
              </a:ext>
            </a:extLst>
          </p:cNvPr>
          <p:cNvSpPr txBox="1"/>
          <p:nvPr/>
        </p:nvSpPr>
        <p:spPr>
          <a:xfrm>
            <a:off x="155150" y="4677732"/>
            <a:ext cx="56080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VAB’s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Upfront Planning Resource Center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a curated a list of resources filled with the data, analysis and insights needed to make informed investment decisions.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Fresh Take on Inside Out: How Cinema Turns Emotion into Brand Opportunity&#10;&#10;AI-generated content may be incorrect.">
            <a:hlinkClick r:id="rId10"/>
            <a:extLst>
              <a:ext uri="{FF2B5EF4-FFF2-40B4-BE49-F238E27FC236}">
                <a16:creationId xmlns:a16="http://schemas.microsoft.com/office/drawing/2014/main" id="{AD3C6783-FBE4-B9D4-C202-B26AFC6FDD9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724" y="342545"/>
            <a:ext cx="1999488" cy="1124712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31" name="Picture 30" descr="The image features a diverse audience attentively watching a presentation or film, symbolizing the anticipation and excitement for future cinema experiences.&#10;&#10;AI-generated content may be incorrect.">
            <a:hlinkClick r:id="rId11"/>
            <a:extLst>
              <a:ext uri="{FF2B5EF4-FFF2-40B4-BE49-F238E27FC236}">
                <a16:creationId xmlns:a16="http://schemas.microsoft.com/office/drawing/2014/main" id="{B53AF8C1-452F-B13D-5593-5AD3DE58411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18" y="342545"/>
            <a:ext cx="1999488" cy="1124712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37" name="Picture 36">
            <a:hlinkClick r:id="rId6"/>
            <a:extLst>
              <a:ext uri="{FF2B5EF4-FFF2-40B4-BE49-F238E27FC236}">
                <a16:creationId xmlns:a16="http://schemas.microsoft.com/office/drawing/2014/main" id="{62DD7FC2-F655-E965-DCB3-F3651F4F24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573" y="4243117"/>
            <a:ext cx="2053978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5" name="Picture 44" descr="The image depicts a theater setting with an audience, possibly attending a movie, highlighting the importance of moviegoers across various age demographics.&#10;&#10;AI-generated content may be incorrect.">
            <a:hlinkClick r:id="rId7"/>
            <a:extLst>
              <a:ext uri="{FF2B5EF4-FFF2-40B4-BE49-F238E27FC236}">
                <a16:creationId xmlns:a16="http://schemas.microsoft.com/office/drawing/2014/main" id="{504B4F89-851F-54D0-E85F-6B6F77BCE66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724" y="2255197"/>
            <a:ext cx="1999488" cy="112471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8" name="Picture 47" descr="The image depicts a group of people with various expressions, likely engaged in a conversation or sharing an experience, emphasizing the importance of real-life interactions over social media for Gen Z.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51FF427A-5D41-9141-151B-2998D4C68FE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18" y="2255197"/>
            <a:ext cx="1999488" cy="112471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94EF1A-3097-2A29-3575-D25CC4A1DBBB}"/>
              </a:ext>
            </a:extLst>
          </p:cNvPr>
          <p:cNvSpPr/>
          <p:nvPr/>
        </p:nvSpPr>
        <p:spPr>
          <a:xfrm>
            <a:off x="236588" y="3015738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</p:spTree>
    <p:extLst>
      <p:ext uri="{BB962C8B-B14F-4D97-AF65-F5344CB8AC3E}">
        <p14:creationId xmlns:p14="http://schemas.microsoft.com/office/powerpoint/2010/main" val="1360696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AF4DF-A383-1B4B-B296-1F6B8E29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8C335F-DF56-D292-F0E2-98A6407C16EC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C60D9-2F88-9012-2D24-3E3484C011D1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5B127-28B2-1B2B-C6C1-3250FCD750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B55863-D209-211D-93D6-BD09B726B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E746D-6D53-02B5-B2A1-08456341CA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2DB9FB-F116-450C-556D-0FBA00B1458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C30E05-8DA7-2511-C461-6BC9FE22D64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3DB9F-F92F-DC6C-8EFE-0FF69D69022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8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0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0AB20-D870-1E32-AD4D-B25E61C41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A1AC3-A33A-726F-31D5-0B1E73242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88" y="1"/>
            <a:ext cx="11162312" cy="65272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1DF7CD-74DF-1C27-38EA-C2B1006C1C3A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FFB00D-31F6-5D4E-94C5-2E0B00E7675B}"/>
              </a:ext>
            </a:extLst>
          </p:cNvPr>
          <p:cNvSpPr txBox="1"/>
          <p:nvPr/>
        </p:nvSpPr>
        <p:spPr>
          <a:xfrm>
            <a:off x="382081" y="3434080"/>
            <a:ext cx="6136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i="1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Sizing the Retail Opportunity:</a:t>
            </a:r>
            <a:br>
              <a:rPr lang="en-US" sz="3200" b="1" kern="100">
                <a:solidFill>
                  <a:prstClr val="white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100">
                <a:solidFill>
                  <a:prstClr val="white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In-Person Purchasing Powers Retail Commerce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064DE-F193-8A90-301A-2D0EBFB5AB07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84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0290F-7A19-6331-23C0-1DD91F59D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FA5A83-10D2-D8FD-8F21-EE9FA244A98A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6A068-FE9A-8B4D-B2C3-693FD9AF1220}"/>
              </a:ext>
            </a:extLst>
          </p:cNvPr>
          <p:cNvSpPr txBox="1"/>
          <p:nvPr/>
        </p:nvSpPr>
        <p:spPr>
          <a:xfrm>
            <a:off x="503713" y="6213868"/>
            <a:ext cx="1159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EMARKETER,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Physical Retail Sales vs. Retail Ecommerce Sales as % of Total Retail Sales - 2020-2030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February 2026. Note: Excludes travel and event tickets, payments such as bill pay, taxes, or money transfers, restaurant sales, food services and drinking place sales, gambling and other vice goods sales.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2744D4-8CF9-67CC-7EDC-1ED96BA1BDFC}"/>
              </a:ext>
            </a:extLst>
          </p:cNvPr>
          <p:cNvSpPr/>
          <p:nvPr/>
        </p:nvSpPr>
        <p:spPr>
          <a:xfrm>
            <a:off x="182879" y="440921"/>
            <a:ext cx="120091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 in this age of digital, over 80% of retail sales are done at physical locations, which is projected to continue through the rest of the decade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57D74-58CC-E1ED-475C-26F648A92061}"/>
              </a:ext>
            </a:extLst>
          </p:cNvPr>
          <p:cNvSpPr txBox="1"/>
          <p:nvPr/>
        </p:nvSpPr>
        <p:spPr>
          <a:xfrm>
            <a:off x="0" y="1781981"/>
            <a:ext cx="12170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U.S. Retail Sales by Type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AFCB52-52B8-B7BC-6B37-CAECB05AE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D5E27C3-2A04-6989-FD57-1FABA7A0CD7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4288BE-E2D9-8235-CE07-EE52DFE6146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5C4DC01-5AB1-EEF6-7A6C-F6DC6DBE7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689947"/>
              </p:ext>
            </p:extLst>
          </p:nvPr>
        </p:nvGraphicFramePr>
        <p:xfrm>
          <a:off x="945060" y="2155071"/>
          <a:ext cx="10294562" cy="3919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89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EB08B-0A09-3BB4-7F2A-E0E8D3E3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D2C6EA-AED6-06ED-93E8-6BB0DDE7B6FC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8581B-C2AD-D69B-E95B-0557D4275DB3}"/>
              </a:ext>
            </a:extLst>
          </p:cNvPr>
          <p:cNvSpPr txBox="1"/>
          <p:nvPr/>
        </p:nvSpPr>
        <p:spPr>
          <a:xfrm>
            <a:off x="503713" y="6189299"/>
            <a:ext cx="1159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EMARKETER,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U.S. Physical Retail Sales - 2020-2030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February 2026. Note: Includes products or services purchased via physical channels (e.g., stores, infomercials, printed catalogs, vending machines); excludes products or services ordered using the internet; excludes travel and event tickets, payments such as bill pay, taxes, or money transfers, restaurant sales, food services and drinking place sales, gambling and other vice goods sales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42FA7-D511-E820-0871-628952C5BEFE}"/>
              </a:ext>
            </a:extLst>
          </p:cNvPr>
          <p:cNvSpPr/>
          <p:nvPr/>
        </p:nvSpPr>
        <p:spPr>
          <a:xfrm>
            <a:off x="182878" y="440921"/>
            <a:ext cx="118066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In-person physical retail sales equate to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$6.4 trillion annually and will grow to over $7 trillion by the end of the decade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DB228-335F-DCD2-9359-578EBB14DA5E}"/>
              </a:ext>
            </a:extLst>
          </p:cNvPr>
          <p:cNvSpPr txBox="1"/>
          <p:nvPr/>
        </p:nvSpPr>
        <p:spPr>
          <a:xfrm>
            <a:off x="267158" y="1781981"/>
            <a:ext cx="11722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a-DK" sz="1600" b="1" u="sng">
                <a:solidFill>
                  <a:srgbClr val="1B1464"/>
                </a:solidFill>
                <a:latin typeface="Arial" panose="020B0604020202020204" pitchFamily="34" charset="0"/>
              </a:rPr>
              <a:t>U.S. Physical Retail Sales</a:t>
            </a:r>
            <a:br>
              <a:rPr lang="da-DK" sz="1600" b="1" u="sng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da-DK" sz="1200">
                <a:solidFill>
                  <a:srgbClr val="1B1464"/>
                </a:solidFill>
                <a:latin typeface="Arial" panose="020B0604020202020204" pitchFamily="34" charset="0"/>
              </a:rPr>
              <a:t>$ in Trillions</a:t>
            </a:r>
            <a:endParaRPr lang="da-DK" sz="1600" b="1" u="sng">
              <a:solidFill>
                <a:srgbClr val="1B1464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8EB28A-771B-29FF-3A34-4CF913F7D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6DBA696-4582-848D-48ED-09DE5B30084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37D50-1A99-3F57-4057-5F874B04372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9D2393B-8DFE-0577-D7F6-350466AFC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707390"/>
              </p:ext>
            </p:extLst>
          </p:nvPr>
        </p:nvGraphicFramePr>
        <p:xfrm>
          <a:off x="619301" y="2109012"/>
          <a:ext cx="10849986" cy="398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3C904C-CDB3-47B4-F28F-D9B727FD15CD}"/>
              </a:ext>
            </a:extLst>
          </p:cNvPr>
          <p:cNvSpPr/>
          <p:nvPr/>
        </p:nvSpPr>
        <p:spPr>
          <a:xfrm>
            <a:off x="11146984" y="2248051"/>
            <a:ext cx="843451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+53%</a:t>
            </a:r>
            <a:br>
              <a:rPr lang="en-US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i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2020</a:t>
            </a:r>
            <a:endParaRPr lang="en-US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3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A55-9821-A4D0-A688-2ED66AAB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459669-20AB-1E8B-14A5-E2783436C797}"/>
              </a:ext>
            </a:extLst>
          </p:cNvPr>
          <p:cNvSpPr>
            <a:spLocks/>
          </p:cNvSpPr>
          <p:nvPr/>
        </p:nvSpPr>
        <p:spPr>
          <a:xfrm>
            <a:off x="-3659" y="1686000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75606-3C46-856B-2E82-1C12A98B2466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EMARKETER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Retail Sales &amp; Sales Penetration, by Product Category - 2026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February 2026.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C40628-44A4-AD64-DA12-F5C05E7BC3D7}"/>
              </a:ext>
            </a:extLst>
          </p:cNvPr>
          <p:cNvSpPr/>
          <p:nvPr/>
        </p:nvSpPr>
        <p:spPr>
          <a:xfrm>
            <a:off x="182879" y="440921"/>
            <a:ext cx="120091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retail sales are the main driver of retail for many large categories, including automotive, food, home improvement and household goods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72199-0321-4A22-C00E-52E264EDB40F}"/>
              </a:ext>
            </a:extLst>
          </p:cNvPr>
          <p:cNvSpPr txBox="1"/>
          <p:nvPr/>
        </p:nvSpPr>
        <p:spPr>
          <a:xfrm>
            <a:off x="267158" y="1682712"/>
            <a:ext cx="117223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U.S. Physical Retail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</a:rPr>
              <a:t> Sales: % of Total Category &amp;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</a:rPr>
              <a:t>2026</a:t>
            </a:r>
            <a:endParaRPr kumimoji="0" lang="da-DK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5FD55-49FF-97C7-B046-9962771EC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A5F269A-DC82-874B-603E-573CDBDBEF4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BF628F-E121-900E-2AB8-BA8FB079E2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3D286-4202-8FD9-4FFB-92C7EA00D4A1}"/>
              </a:ext>
            </a:extLst>
          </p:cNvPr>
          <p:cNvSpPr/>
          <p:nvPr/>
        </p:nvSpPr>
        <p:spPr>
          <a:xfrm>
            <a:off x="182694" y="2259609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625D7A-3DA0-3F87-9047-9BE19F18CFAF}"/>
              </a:ext>
            </a:extLst>
          </p:cNvPr>
          <p:cNvSpPr/>
          <p:nvPr/>
        </p:nvSpPr>
        <p:spPr>
          <a:xfrm>
            <a:off x="3239990" y="2271925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CF2D6-DA1E-B55A-C7D0-F0C0A7C3CEB3}"/>
              </a:ext>
            </a:extLst>
          </p:cNvPr>
          <p:cNvSpPr txBox="1"/>
          <p:nvPr/>
        </p:nvSpPr>
        <p:spPr>
          <a:xfrm>
            <a:off x="125535" y="2317645"/>
            <a:ext cx="285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&amp; Auto Aftermarket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8B17C0-828E-64BD-6879-500A39A9BF0A}"/>
              </a:ext>
            </a:extLst>
          </p:cNvPr>
          <p:cNvSpPr txBox="1"/>
          <p:nvPr/>
        </p:nvSpPr>
        <p:spPr>
          <a:xfrm>
            <a:off x="182694" y="3597501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$1.8T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E5F64-5D54-BE82-BB15-78FC92DEE49F}"/>
              </a:ext>
            </a:extLst>
          </p:cNvPr>
          <p:cNvSpPr txBox="1"/>
          <p:nvPr/>
        </p:nvSpPr>
        <p:spPr>
          <a:xfrm>
            <a:off x="3323085" y="2317645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&amp; Beverage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E426F9-BD22-61AD-5C45-28C556320EEA}"/>
              </a:ext>
            </a:extLst>
          </p:cNvPr>
          <p:cNvSpPr txBox="1"/>
          <p:nvPr/>
        </p:nvSpPr>
        <p:spPr>
          <a:xfrm>
            <a:off x="3238621" y="3597501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$1.2T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0DF257-C52C-E7D8-0B40-68F024713A29}"/>
              </a:ext>
            </a:extLst>
          </p:cNvPr>
          <p:cNvSpPr/>
          <p:nvPr/>
        </p:nvSpPr>
        <p:spPr>
          <a:xfrm>
            <a:off x="6294548" y="2264817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818F7B-DCF4-0B8E-5662-057BC3C57303}"/>
              </a:ext>
            </a:extLst>
          </p:cNvPr>
          <p:cNvSpPr/>
          <p:nvPr/>
        </p:nvSpPr>
        <p:spPr>
          <a:xfrm>
            <a:off x="9351844" y="2277133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E093F8-281E-07B5-BE96-5D5E6389FEB0}"/>
              </a:ext>
            </a:extLst>
          </p:cNvPr>
          <p:cNvSpPr txBox="1"/>
          <p:nvPr/>
        </p:nvSpPr>
        <p:spPr>
          <a:xfrm>
            <a:off x="6379012" y="2322853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654AC5-AF76-635F-5BF3-8E72EE71ED82}"/>
              </a:ext>
            </a:extLst>
          </p:cNvPr>
          <p:cNvSpPr txBox="1"/>
          <p:nvPr/>
        </p:nvSpPr>
        <p:spPr>
          <a:xfrm>
            <a:off x="6301692" y="3602709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$575B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17A787-9918-9F6C-E42F-44DE516F9E87}"/>
              </a:ext>
            </a:extLst>
          </p:cNvPr>
          <p:cNvSpPr txBox="1"/>
          <p:nvPr/>
        </p:nvSpPr>
        <p:spPr>
          <a:xfrm>
            <a:off x="9434939" y="2322853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 &amp; Beauty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C78431-E861-DEF0-CA5B-7B6CC2B5B4BD}"/>
              </a:ext>
            </a:extLst>
          </p:cNvPr>
          <p:cNvSpPr txBox="1"/>
          <p:nvPr/>
        </p:nvSpPr>
        <p:spPr>
          <a:xfrm>
            <a:off x="9350475" y="3602709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$89B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776287B-B3A0-E7E1-C8A1-0BA7FA1FC2AB}"/>
              </a:ext>
            </a:extLst>
          </p:cNvPr>
          <p:cNvSpPr/>
          <p:nvPr/>
        </p:nvSpPr>
        <p:spPr>
          <a:xfrm>
            <a:off x="182694" y="4303263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37215D7-3184-DE8B-5317-F1E2CCB85EF8}"/>
              </a:ext>
            </a:extLst>
          </p:cNvPr>
          <p:cNvSpPr/>
          <p:nvPr/>
        </p:nvSpPr>
        <p:spPr>
          <a:xfrm>
            <a:off x="3239990" y="4315579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D59A24-FF4F-E5FC-9991-424E55DF5CCE}"/>
              </a:ext>
            </a:extLst>
          </p:cNvPr>
          <p:cNvSpPr txBox="1"/>
          <p:nvPr/>
        </p:nvSpPr>
        <p:spPr>
          <a:xfrm>
            <a:off x="267158" y="4361299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Goods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78813D-E3A5-BC38-2582-23B731C2B7CA}"/>
              </a:ext>
            </a:extLst>
          </p:cNvPr>
          <p:cNvSpPr txBox="1"/>
          <p:nvPr/>
        </p:nvSpPr>
        <p:spPr>
          <a:xfrm>
            <a:off x="182694" y="5641155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$207B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FA72BF-58D5-971B-3628-65C6524738DB}"/>
              </a:ext>
            </a:extLst>
          </p:cNvPr>
          <p:cNvSpPr txBox="1"/>
          <p:nvPr/>
        </p:nvSpPr>
        <p:spPr>
          <a:xfrm>
            <a:off x="3323085" y="4361299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205760-6C0A-35DE-A207-6D44CDFD6811}"/>
              </a:ext>
            </a:extLst>
          </p:cNvPr>
          <p:cNvSpPr txBox="1"/>
          <p:nvPr/>
        </p:nvSpPr>
        <p:spPr>
          <a:xfrm>
            <a:off x="3238621" y="5641155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$171B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F143342-885A-605F-ED54-4461813BC318}"/>
              </a:ext>
            </a:extLst>
          </p:cNvPr>
          <p:cNvSpPr/>
          <p:nvPr/>
        </p:nvSpPr>
        <p:spPr>
          <a:xfrm>
            <a:off x="6294548" y="4308471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D63ECF9-A8BF-95BB-8E6A-F889035B10A8}"/>
              </a:ext>
            </a:extLst>
          </p:cNvPr>
          <p:cNvSpPr/>
          <p:nvPr/>
        </p:nvSpPr>
        <p:spPr>
          <a:xfrm>
            <a:off x="9351844" y="4320787"/>
            <a:ext cx="2676067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ABF53F-5029-7D3A-80AB-557AE05F3FB4}"/>
              </a:ext>
            </a:extLst>
          </p:cNvPr>
          <p:cNvSpPr txBox="1"/>
          <p:nvPr/>
        </p:nvSpPr>
        <p:spPr>
          <a:xfrm>
            <a:off x="6379012" y="4366507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Apparel &amp; Accessories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75350F-8627-10BC-C040-27CE13614230}"/>
              </a:ext>
            </a:extLst>
          </p:cNvPr>
          <p:cNvSpPr txBox="1"/>
          <p:nvPr/>
        </p:nvSpPr>
        <p:spPr>
          <a:xfrm>
            <a:off x="6294548" y="5646363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$650B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F64737-E8BE-735F-E7A1-9C8E51EE95AC}"/>
              </a:ext>
            </a:extLst>
          </p:cNvPr>
          <p:cNvSpPr txBox="1"/>
          <p:nvPr/>
        </p:nvSpPr>
        <p:spPr>
          <a:xfrm>
            <a:off x="9434939" y="4366507"/>
            <a:ext cx="259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Products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FAA5BE-5035-71B1-94C6-78F8CF9A21C0}"/>
              </a:ext>
            </a:extLst>
          </p:cNvPr>
          <p:cNvSpPr txBox="1"/>
          <p:nvPr/>
        </p:nvSpPr>
        <p:spPr>
          <a:xfrm>
            <a:off x="9350475" y="5646363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</a:t>
            </a:r>
            <a:r>
              <a:rPr lang="en-US" sz="28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$63B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10448B7-2D88-0407-1C45-CCA5359DF7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23" y="2719295"/>
            <a:ext cx="810747" cy="8107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495E0F3-1E83-1489-6BDB-76CCE03416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12" y="2719295"/>
            <a:ext cx="810747" cy="8107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8B4447E-2C50-6B82-FDB1-79129C4D0F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577" y="2719295"/>
            <a:ext cx="810747" cy="8107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63F9911-9AA5-FD44-4109-E95676D9CE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366" y="2719295"/>
            <a:ext cx="810747" cy="8107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B4B001-D12D-B22F-988E-79CC6B579CB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84" t="10439" r="18247" b="9494"/>
          <a:stretch>
            <a:fillRect/>
          </a:stretch>
        </p:blipFill>
        <p:spPr>
          <a:xfrm>
            <a:off x="1185837" y="4767505"/>
            <a:ext cx="669780" cy="7936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7F388F6-2BCE-E22A-57CA-6DCC126DB6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280" y="4758966"/>
            <a:ext cx="810747" cy="81074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28D6592-2F14-20C9-EE87-CB784FB2C4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207" y="4758966"/>
            <a:ext cx="810747" cy="8107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DB64CCA-33E0-E870-E1E3-4E98E0CECF3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34" y="4758966"/>
            <a:ext cx="810747" cy="8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9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B9FF-1D16-2F4F-3529-AA319A45B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3884DA-E26E-A4A3-71DA-529B87CFDF8B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38BD7-8448-7648-5262-9336D7757B51}"/>
              </a:ext>
            </a:extLst>
          </p:cNvPr>
          <p:cNvSpPr txBox="1"/>
          <p:nvPr/>
        </p:nvSpPr>
        <p:spPr>
          <a:xfrm>
            <a:off x="503713" y="6303599"/>
            <a:ext cx="11590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Study. Base: A18+. ‘Big Box’ Stores &amp; Clubs = Grocery &amp; Warehouse Clubs; QSRs = fast food &amp; drive-ins; Casual Dining = family dining &amp; steakhouses.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A505D-3534-1FE9-EBD7-289E05D0F283}"/>
              </a:ext>
            </a:extLst>
          </p:cNvPr>
          <p:cNvSpPr/>
          <p:nvPr/>
        </p:nvSpPr>
        <p:spPr>
          <a:xfrm>
            <a:off x="182879" y="440921"/>
            <a:ext cx="12108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Hundreds of millions of adults regularly visit a wide variety of brick-and-mortar stores and restaurants ranging from QSRs to fine dining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48B0DB-C079-59C0-6AA8-E4541080D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EF73BCD-03D7-A985-AC26-1733ABDDF77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7BBB6B-9BD6-6145-44CF-25607426CFE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67796-DC37-CE6D-F610-F7BA938E7E43}"/>
              </a:ext>
            </a:extLst>
          </p:cNvPr>
          <p:cNvSpPr txBox="1"/>
          <p:nvPr/>
        </p:nvSpPr>
        <p:spPr>
          <a:xfrm>
            <a:off x="0" y="168974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Visitations by Store &amp; Restaurant Category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A18+,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#</a:t>
            </a: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who have visted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40283C-BFBC-9AC6-92D0-8A087F5825CD}"/>
              </a:ext>
            </a:extLst>
          </p:cNvPr>
          <p:cNvSpPr/>
          <p:nvPr/>
        </p:nvSpPr>
        <p:spPr>
          <a:xfrm>
            <a:off x="116790" y="2277133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54EFE2-60F6-4CAF-1D86-1BD9CCD1FF9F}"/>
              </a:ext>
            </a:extLst>
          </p:cNvPr>
          <p:cNvSpPr txBox="1"/>
          <p:nvPr/>
        </p:nvSpPr>
        <p:spPr>
          <a:xfrm>
            <a:off x="238095" y="2299993"/>
            <a:ext cx="259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‘Big Box’ Stores &amp; Clubs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12 months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EACF13-65E2-FE07-F912-DCB062E866F1}"/>
              </a:ext>
            </a:extLst>
          </p:cNvPr>
          <p:cNvSpPr txBox="1"/>
          <p:nvPr/>
        </p:nvSpPr>
        <p:spPr>
          <a:xfrm>
            <a:off x="195863" y="3663771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96%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252MM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24F4A-26F7-F211-F5D6-032310801F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3" y="2804065"/>
            <a:ext cx="810747" cy="810747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BCB881-CC24-1FAE-99F0-1EBBC524B328}"/>
              </a:ext>
            </a:extLst>
          </p:cNvPr>
          <p:cNvSpPr/>
          <p:nvPr/>
        </p:nvSpPr>
        <p:spPr>
          <a:xfrm>
            <a:off x="3115777" y="2290830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ABED60-5225-286B-E757-F71AB749954B}"/>
              </a:ext>
            </a:extLst>
          </p:cNvPr>
          <p:cNvSpPr txBox="1"/>
          <p:nvPr/>
        </p:nvSpPr>
        <p:spPr>
          <a:xfrm>
            <a:off x="3115778" y="2326006"/>
            <a:ext cx="283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Stores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3 months</a:t>
            </a:r>
            <a:endParaRPr kumimoji="0" lang="en-US" sz="1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1E5F6-7E96-0789-D7D3-A996A58EABF8}"/>
              </a:ext>
            </a:extLst>
          </p:cNvPr>
          <p:cNvSpPr txBox="1"/>
          <p:nvPr/>
        </p:nvSpPr>
        <p:spPr>
          <a:xfrm>
            <a:off x="3194850" y="3689784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248MM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558D6A-AD56-609C-E650-7B7FC126C6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083" y="2829826"/>
            <a:ext cx="810747" cy="81074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FCE5167-E4B5-F0B8-782F-06710EE973E4}"/>
              </a:ext>
            </a:extLst>
          </p:cNvPr>
          <p:cNvSpPr/>
          <p:nvPr/>
        </p:nvSpPr>
        <p:spPr>
          <a:xfrm>
            <a:off x="6145852" y="2289689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16402A-2E54-C7AB-0D0B-36F8AC9A17EA}"/>
              </a:ext>
            </a:extLst>
          </p:cNvPr>
          <p:cNvSpPr txBox="1"/>
          <p:nvPr/>
        </p:nvSpPr>
        <p:spPr>
          <a:xfrm>
            <a:off x="6267157" y="2324865"/>
            <a:ext cx="259160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QSRs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6 months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D94CBC-CBA3-A092-B4A4-4A00DFABB8B8}"/>
              </a:ext>
            </a:extLst>
          </p:cNvPr>
          <p:cNvSpPr txBox="1"/>
          <p:nvPr/>
        </p:nvSpPr>
        <p:spPr>
          <a:xfrm>
            <a:off x="6224925" y="3688643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91%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239MM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2CF9D23-397C-86E6-8ED7-BED036B89A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583" y="2834145"/>
            <a:ext cx="810747" cy="810747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3654BF3-6B21-2304-0557-091FBEEB77A2}"/>
              </a:ext>
            </a:extLst>
          </p:cNvPr>
          <p:cNvSpPr/>
          <p:nvPr/>
        </p:nvSpPr>
        <p:spPr>
          <a:xfrm>
            <a:off x="9175926" y="2247010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370041-6F35-F679-D990-19FFD49A134D}"/>
              </a:ext>
            </a:extLst>
          </p:cNvPr>
          <p:cNvSpPr txBox="1"/>
          <p:nvPr/>
        </p:nvSpPr>
        <p:spPr>
          <a:xfrm>
            <a:off x="9175927" y="2282186"/>
            <a:ext cx="283421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Appliance &amp; Hardware Stores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12 months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3376AD-D60C-546E-76A3-B9C2E1D07CD5}"/>
              </a:ext>
            </a:extLst>
          </p:cNvPr>
          <p:cNvSpPr txBox="1"/>
          <p:nvPr/>
        </p:nvSpPr>
        <p:spPr>
          <a:xfrm>
            <a:off x="9254999" y="3645964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201MM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A19DB04-936F-FB84-BD99-B0180DC47A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658" y="2791214"/>
            <a:ext cx="810747" cy="810747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AF1712A-86A0-2070-BCEE-794AA9015BE2}"/>
              </a:ext>
            </a:extLst>
          </p:cNvPr>
          <p:cNvSpPr/>
          <p:nvPr/>
        </p:nvSpPr>
        <p:spPr>
          <a:xfrm>
            <a:off x="116790" y="4348016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9C87B9-D4B1-033E-F32A-616478308C58}"/>
              </a:ext>
            </a:extLst>
          </p:cNvPr>
          <p:cNvSpPr txBox="1"/>
          <p:nvPr/>
        </p:nvSpPr>
        <p:spPr>
          <a:xfrm>
            <a:off x="147439" y="4370876"/>
            <a:ext cx="277291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Casual Dining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6 months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8B221D-5596-AFFE-472A-04F8CA0B59FB}"/>
              </a:ext>
            </a:extLst>
          </p:cNvPr>
          <p:cNvSpPr txBox="1"/>
          <p:nvPr/>
        </p:nvSpPr>
        <p:spPr>
          <a:xfrm>
            <a:off x="195863" y="5734654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190MM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2CF57D2-656B-5021-216C-78087B5462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22" y="4880156"/>
            <a:ext cx="810747" cy="810747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DF74153-37F8-452E-5B26-983A6971928E}"/>
              </a:ext>
            </a:extLst>
          </p:cNvPr>
          <p:cNvSpPr/>
          <p:nvPr/>
        </p:nvSpPr>
        <p:spPr>
          <a:xfrm>
            <a:off x="3118400" y="4320787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2358F9-8995-5FF9-CE04-D9C196E815E5}"/>
              </a:ext>
            </a:extLst>
          </p:cNvPr>
          <p:cNvSpPr txBox="1"/>
          <p:nvPr/>
        </p:nvSpPr>
        <p:spPr>
          <a:xfrm>
            <a:off x="3089563" y="4343647"/>
            <a:ext cx="286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Shopping Malls &amp; Centers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6 months</a:t>
            </a:r>
            <a:endParaRPr kumimoji="0" lang="en-US" sz="1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A21FC6-599D-81A5-FEFF-D257D6C1BDF0}"/>
              </a:ext>
            </a:extLst>
          </p:cNvPr>
          <p:cNvSpPr txBox="1"/>
          <p:nvPr/>
        </p:nvSpPr>
        <p:spPr>
          <a:xfrm>
            <a:off x="3197473" y="5707425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131MM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E57CBD2-B0AB-1E6E-3C9E-89556DF16B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713" y="4847467"/>
            <a:ext cx="810747" cy="810747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D38E8B0-0154-77A3-6E39-76461F413B70}"/>
              </a:ext>
            </a:extLst>
          </p:cNvPr>
          <p:cNvSpPr/>
          <p:nvPr/>
        </p:nvSpPr>
        <p:spPr>
          <a:xfrm>
            <a:off x="6154395" y="4315514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8A699B7-5FE9-011B-7616-63ADC14C6276}"/>
              </a:ext>
            </a:extLst>
          </p:cNvPr>
          <p:cNvSpPr txBox="1"/>
          <p:nvPr/>
        </p:nvSpPr>
        <p:spPr>
          <a:xfrm>
            <a:off x="6275700" y="4338374"/>
            <a:ext cx="259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Furniture Stores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12 months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19B97E-68EC-E241-B55F-01641A768575}"/>
              </a:ext>
            </a:extLst>
          </p:cNvPr>
          <p:cNvSpPr txBox="1"/>
          <p:nvPr/>
        </p:nvSpPr>
        <p:spPr>
          <a:xfrm>
            <a:off x="6233468" y="5702152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69MM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B29FCEE-FF84-B2FF-EEB1-00B14CB3C4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100" y="4847402"/>
            <a:ext cx="810747" cy="810747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79B59BC-4981-0D54-9319-B54CE848DE8F}"/>
              </a:ext>
            </a:extLst>
          </p:cNvPr>
          <p:cNvSpPr/>
          <p:nvPr/>
        </p:nvSpPr>
        <p:spPr>
          <a:xfrm>
            <a:off x="9210349" y="4310241"/>
            <a:ext cx="2834212" cy="19151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D5AA902-0F40-0159-DBF7-1CC820ABC79A}"/>
              </a:ext>
            </a:extLst>
          </p:cNvPr>
          <p:cNvSpPr txBox="1"/>
          <p:nvPr/>
        </p:nvSpPr>
        <p:spPr>
          <a:xfrm>
            <a:off x="9331654" y="4345417"/>
            <a:ext cx="259160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Fine Dining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6 months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128ADC-59D7-C645-760A-16682DD301CC}"/>
              </a:ext>
            </a:extLst>
          </p:cNvPr>
          <p:cNvSpPr txBox="1"/>
          <p:nvPr/>
        </p:nvSpPr>
        <p:spPr>
          <a:xfrm>
            <a:off x="9289422" y="5709195"/>
            <a:ext cx="267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16%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43MM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7F82B22-27DF-E6D0-BC68-1D838EC83A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655" y="4849489"/>
            <a:ext cx="810747" cy="8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2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C8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3F81C-6EC3-EA5E-4B93-C341DE874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1F3C8-5F06-9D12-C9AE-C3FB20EAB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52420" y="1"/>
            <a:ext cx="10939580" cy="6400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2FA567-59F2-84FD-F79B-F0E4293AB7C1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C91B97-E97A-EF7E-39D2-36D5427FF1E9}"/>
              </a:ext>
            </a:extLst>
          </p:cNvPr>
          <p:cNvSpPr txBox="1"/>
          <p:nvPr/>
        </p:nvSpPr>
        <p:spPr>
          <a:xfrm>
            <a:off x="382082" y="3434080"/>
            <a:ext cx="7112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i="1" kern="100">
                <a:solidFill>
                  <a:srgbClr val="FFE6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Cinema Solution:</a:t>
            </a:r>
            <a:br>
              <a:rPr lang="en-US" sz="3200" b="1" i="1" kern="100">
                <a:solidFill>
                  <a:srgbClr val="FFE6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2800" b="1" i="0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Movie Theaters Attract ‘Savvy Shoppers’ &amp; ‘Super Spenders’ In Motion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6B210-F831-B77B-7CB9-64A46C3978A4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416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4">
      <a:dk1>
        <a:srgbClr val="4D4D4D"/>
      </a:dk1>
      <a:lt1>
        <a:srgbClr val="CCCCCC"/>
      </a:lt1>
      <a:dk2>
        <a:srgbClr val="000000"/>
      </a:dk2>
      <a:lt2>
        <a:srgbClr val="FFFFFF"/>
      </a:lt2>
      <a:accent1>
        <a:srgbClr val="00B5FF"/>
      </a:accent1>
      <a:accent2>
        <a:srgbClr val="171C8F"/>
      </a:accent2>
      <a:accent3>
        <a:srgbClr val="EA0029"/>
      </a:accent3>
      <a:accent4>
        <a:srgbClr val="505050"/>
      </a:accent4>
      <a:accent5>
        <a:srgbClr val="CCCCCC"/>
      </a:accent5>
      <a:accent6>
        <a:srgbClr val="FBCD3B"/>
      </a:accent6>
      <a:hlink>
        <a:srgbClr val="14C8FF"/>
      </a:hlink>
      <a:folHlink>
        <a:srgbClr val="0096E1"/>
      </a:folHlink>
    </a:clrScheme>
    <a:fontScheme name="2019 SV GP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l">
          <a:defRPr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Karolina Guillen</DisplayName>
        <AccountId>14</AccountId>
        <AccountType/>
      </UserInfo>
      <UserInfo>
        <DisplayName>Reed Kiely</DisplayName>
        <AccountId>39</AccountId>
        <AccountType/>
      </UserInfo>
      <UserInfo>
        <DisplayName>Marianne Vita</DisplayName>
        <AccountId>43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Dylan Breger</DisplayName>
        <AccountId>93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F35E04-B3E2-48CE-BC5F-C23267EB64F8}">
  <ds:schemaRefs>
    <ds:schemaRef ds:uri="9f6166fe-9f5b-43aa-b8a9-b4d7ad530bda"/>
    <ds:schemaRef ds:uri="a86b28e8-29a6-4ab8-af18-2a7f61acfad2"/>
    <ds:schemaRef ds:uri="c00419b3-ff22-4e92-8e74-ef4894f6b0e1"/>
    <ds:schemaRef ds:uri="c3801c2d-3f2f-44a1-8478-554d1c91a4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272ABF-499A-40BB-A93C-E760A099B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49E31A-019A-4DE8-9C1C-A5D31AA901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3650</Words>
  <Application>Microsoft Office PowerPoint</Application>
  <PresentationFormat>Widescreen</PresentationFormat>
  <Paragraphs>414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Wingdings</vt:lpstr>
      <vt:lpstr>Office Theme</vt:lpstr>
      <vt:lpstr>1_Office Theme</vt:lpstr>
      <vt:lpstr>4_Office Theme</vt:lpstr>
      <vt:lpstr>6_Office Theme</vt:lpstr>
      <vt:lpstr>2_Office Theme</vt:lpstr>
      <vt:lpstr>5_Office Theme</vt:lpstr>
      <vt:lpstr>3_Office Theme</vt:lpstr>
      <vt:lpstr>7_Office Theme</vt:lpstr>
      <vt:lpstr>Lights, Camera, Commerce How Cinema Drives Consumers to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Reed Kiely</cp:lastModifiedBy>
  <cp:revision>1</cp:revision>
  <cp:lastPrinted>2025-04-16T17:43:03Z</cp:lastPrinted>
  <dcterms:created xsi:type="dcterms:W3CDTF">2022-11-04T21:07:35Z</dcterms:created>
  <dcterms:modified xsi:type="dcterms:W3CDTF">2026-04-27T17:13:54Z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